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61" r:id="rId4"/>
    <p:sldId id="263" r:id="rId5"/>
    <p:sldId id="268" r:id="rId6"/>
    <p:sldId id="269" r:id="rId7"/>
    <p:sldId id="270" r:id="rId8"/>
    <p:sldId id="265" r:id="rId9"/>
    <p:sldId id="266" r:id="rId10"/>
    <p:sldId id="271" r:id="rId11"/>
    <p:sldId id="267" r:id="rId12"/>
    <p:sldId id="262" r:id="rId13"/>
    <p:sldId id="264" r:id="rId14"/>
    <p:sldId id="258" r:id="rId15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A5002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6" y="-7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D5BEE-820D-4988-B529-4747A1822D24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4DD7D-7464-49A7-B8C3-1878E5AC25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508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2400" y="762000"/>
            <a:ext cx="8763000" cy="4457700"/>
          </a:xfrm>
          <a:prstGeom prst="rect">
            <a:avLst/>
          </a:prstGeom>
          <a:noFill/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85900"/>
            <a:ext cx="7772400" cy="1225021"/>
          </a:xfrm>
        </p:spPr>
        <p:txBody>
          <a:bodyPr/>
          <a:lstStyle>
            <a:lvl1pPr>
              <a:defRPr>
                <a:solidFill>
                  <a:srgbClr val="A5002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878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C048-AB85-4759-B7A5-D8E622EC8389}" type="datetime3">
              <a:rPr lang="en-US" smtClean="0"/>
              <a:pPr/>
              <a:t>26 March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Institute of Science and Technology, Berhampur, Odisha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2F5E-CC8B-4787-ACBB-879B8A1648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ounded Rectangle 6"/>
          <p:cNvSpPr/>
          <p:nvPr userDrawn="1"/>
        </p:nvSpPr>
        <p:spPr>
          <a:xfrm>
            <a:off x="3124200" y="419100"/>
            <a:ext cx="2971800" cy="685800"/>
          </a:xfrm>
          <a:prstGeom prst="roundRect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SPHO - 2018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4800" y="3238500"/>
            <a:ext cx="1062037" cy="70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72019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3603-084C-43C7-A310-595D91982BE5}" type="datetime3">
              <a:rPr lang="en-US" smtClean="0"/>
              <a:pPr/>
              <a:t>26 March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Institute of Science and Technology, Berhampur, Odisha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2F5E-CC8B-4787-ACBB-879B8A1648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015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441A-BCE9-421C-94B3-EECEAD320F24}" type="datetime3">
              <a:rPr lang="en-US" smtClean="0"/>
              <a:pPr/>
              <a:t>26 March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Institute of Science and Technology, Berhampur, Odisha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2F5E-CC8B-4787-ACBB-879B8A1648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913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266700"/>
            <a:ext cx="8763000" cy="914400"/>
          </a:xfrm>
          <a:prstGeom prst="rect">
            <a:avLst/>
          </a:prstGeom>
          <a:noFill/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-38100"/>
            <a:ext cx="2362200" cy="304271"/>
          </a:xfrm>
        </p:spPr>
        <p:txBody>
          <a:bodyPr/>
          <a:lstStyle>
            <a:lvl1pPr algn="r">
              <a:defRPr/>
            </a:lvl1pPr>
          </a:lstStyle>
          <a:p>
            <a:fld id="{18FC9FF8-4D80-4513-9770-62F857B099DD}" type="datetime3">
              <a:rPr lang="en-US" smtClean="0"/>
              <a:pPr/>
              <a:t>26 March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1238" y="5296959"/>
            <a:ext cx="7375962" cy="304271"/>
          </a:xfrm>
        </p:spPr>
        <p:txBody>
          <a:bodyPr/>
          <a:lstStyle/>
          <a:p>
            <a:pPr algn="l"/>
            <a:r>
              <a:rPr lang="en-US" dirty="0" smtClean="0"/>
              <a:t>National Institute of Science and Technology, Berhampur, </a:t>
            </a:r>
            <a:r>
              <a:rPr lang="en-US" dirty="0" err="1" smtClean="0"/>
              <a:t>Odisha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2F5E-CC8B-4787-ACBB-879B8A1648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1181100"/>
            <a:ext cx="8763000" cy="4038600"/>
          </a:xfrm>
          <a:prstGeom prst="rect">
            <a:avLst/>
          </a:prstGeom>
          <a:noFill/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 userDrawn="1"/>
        </p:nvSpPr>
        <p:spPr>
          <a:xfrm>
            <a:off x="3886200" y="990600"/>
            <a:ext cx="1295400" cy="342900"/>
          </a:xfrm>
          <a:prstGeom prst="round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Arial" pitchFamily="34" charset="0"/>
                <a:cs typeface="Arial" pitchFamily="34" charset="0"/>
              </a:rPr>
              <a:t>SPHO-2018</a:t>
            </a:r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" y="5267441"/>
            <a:ext cx="548838" cy="36671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68835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BD776-7DF8-4D8C-8147-91ADD16E757D}" type="datetime3">
              <a:rPr lang="en-US" smtClean="0"/>
              <a:pPr/>
              <a:t>26 March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Institute of Science and Technology, Berhampur, Odisha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2F5E-CC8B-4787-ACBB-879B8A1648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290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266700"/>
            <a:ext cx="8763000" cy="914400"/>
          </a:xfrm>
          <a:prstGeom prst="rect">
            <a:avLst/>
          </a:prstGeom>
          <a:noFill/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33500"/>
            <a:ext cx="42672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1910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9BD4-A27A-407D-8862-823452B9B7D1}" type="datetime3">
              <a:rPr lang="en-US" smtClean="0"/>
              <a:pPr/>
              <a:t>26 March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Institute of Science and Technology, Berhampur, Odisha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2F5E-CC8B-4787-ACBB-879B8A1648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1181100"/>
            <a:ext cx="8763000" cy="4038600"/>
          </a:xfrm>
          <a:prstGeom prst="rect">
            <a:avLst/>
          </a:prstGeom>
          <a:noFill/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>
            <a:off x="3886200" y="990600"/>
            <a:ext cx="1295400" cy="342900"/>
          </a:xfrm>
          <a:prstGeom prst="round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Arial" pitchFamily="34" charset="0"/>
                <a:cs typeface="Arial" pitchFamily="34" charset="0"/>
              </a:rPr>
              <a:t>SPHO-2018</a:t>
            </a:r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9595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52400" y="266700"/>
            <a:ext cx="8763000" cy="914400"/>
          </a:xfrm>
          <a:prstGeom prst="rect">
            <a:avLst/>
          </a:prstGeom>
          <a:noFill/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79261"/>
            <a:ext cx="42687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812396"/>
            <a:ext cx="42687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194174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194174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4038-D8B5-49C3-8F8D-A5ABD2FCBFAE}" type="datetime3">
              <a:rPr lang="en-US" smtClean="0"/>
              <a:pPr/>
              <a:t>26 March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Institute of Science and Technology, Berhampur, Odisha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2F5E-CC8B-4787-ACBB-879B8A1648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2400" y="1181100"/>
            <a:ext cx="8763000" cy="4038600"/>
          </a:xfrm>
          <a:prstGeom prst="rect">
            <a:avLst/>
          </a:prstGeom>
          <a:noFill/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>
            <a:off x="3886200" y="990600"/>
            <a:ext cx="1295400" cy="342900"/>
          </a:xfrm>
          <a:prstGeom prst="round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Arial" pitchFamily="34" charset="0"/>
                <a:cs typeface="Arial" pitchFamily="34" charset="0"/>
              </a:rPr>
              <a:t>SPHO-2018</a:t>
            </a:r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4111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2400" y="266700"/>
            <a:ext cx="8763000" cy="914400"/>
          </a:xfrm>
          <a:prstGeom prst="rect">
            <a:avLst/>
          </a:prstGeom>
          <a:noFill/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3A0D-B60B-44C3-A336-B68938B41099}" type="datetime3">
              <a:rPr lang="en-US" smtClean="0"/>
              <a:pPr/>
              <a:t>26 March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Institute of Science and Technology, Berhampur, Odisha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2F5E-CC8B-4787-ACBB-879B8A1648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" y="1181100"/>
            <a:ext cx="8763000" cy="4038600"/>
          </a:xfrm>
          <a:prstGeom prst="rect">
            <a:avLst/>
          </a:prstGeom>
          <a:noFill/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 userDrawn="1"/>
        </p:nvSpPr>
        <p:spPr>
          <a:xfrm>
            <a:off x="3886200" y="990600"/>
            <a:ext cx="1295400" cy="342900"/>
          </a:xfrm>
          <a:prstGeom prst="round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Arial" pitchFamily="34" charset="0"/>
                <a:cs typeface="Arial" pitchFamily="34" charset="0"/>
              </a:rPr>
              <a:t>SPHO-2018</a:t>
            </a:r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6089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C33B6-1E72-4B27-BB4E-B5B700CF25B2}" type="datetime3">
              <a:rPr lang="en-US" smtClean="0"/>
              <a:pPr/>
              <a:t>26 March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Institute of Science and Technology, Berhampur, Odisha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2F5E-CC8B-4787-ACBB-879B8A1648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3062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D75AF-8995-4869-BBFF-CED6192131B2}" type="datetime3">
              <a:rPr lang="en-US" smtClean="0"/>
              <a:pPr/>
              <a:t>26 March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Institute of Science and Technology, Berhampur, Odisha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2F5E-CC8B-4787-ACBB-879B8A1648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898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47735-FE87-4C6F-AA37-99658814123F}" type="datetime3">
              <a:rPr lang="en-US" smtClean="0"/>
              <a:pPr/>
              <a:t>26 March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Institute of Science and Technology, Berhampur, Odisha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2F5E-CC8B-4787-ACBB-879B8A1648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779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228865"/>
            <a:ext cx="8763000" cy="799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33500"/>
            <a:ext cx="8610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5296959"/>
            <a:ext cx="23622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400" smtClean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6476037-E1F3-4EB0-842B-583EF36F51D7}" type="datetime3">
              <a:rPr lang="en-US" smtClean="0"/>
              <a:pPr/>
              <a:t>26 March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7000" y="5296959"/>
            <a:ext cx="54102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 smtClean="0"/>
              <a:t>National Institute of Science and Technology, Berhampur, </a:t>
            </a:r>
            <a:r>
              <a:rPr lang="en-US" dirty="0" err="1" smtClean="0"/>
              <a:t>Odisha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5296959"/>
            <a:ext cx="609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 b="1" i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1D2F5E-CC8B-4787-ACBB-879B8A1648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76200" y="-38100"/>
            <a:ext cx="29065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SPHO</a:t>
            </a:r>
            <a:r>
              <a:rPr lang="en-US" sz="1500" b="1" i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Project Presentation - 2018</a:t>
            </a:r>
            <a:endParaRPr lang="en-US" sz="1500" b="1" i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848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rgbClr val="A5002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A50021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–"/>
        <a:defRPr sz="2200" i="1" kern="1200">
          <a:solidFill>
            <a:schemeClr val="tx1">
              <a:lumMod val="75000"/>
              <a:lumOff val="25000"/>
            </a:schemeClr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333500"/>
            <a:ext cx="7772400" cy="533399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SMART BLIND STICK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29100"/>
            <a:ext cx="6400800" cy="927100"/>
          </a:xfrm>
        </p:spPr>
        <p:txBody>
          <a:bodyPr/>
          <a:lstStyle/>
          <a:p>
            <a:r>
              <a:rPr lang="en-US" sz="1800" b="1" i="1" dirty="0" smtClean="0">
                <a:solidFill>
                  <a:srgbClr val="0000FF"/>
                </a:solidFill>
              </a:rPr>
              <a:t>Under the guidance of</a:t>
            </a:r>
            <a:endParaRPr lang="en-US" sz="1800" dirty="0" smtClean="0">
              <a:solidFill>
                <a:srgbClr val="0000FF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MRUTYUNJAYA MANGARAJ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609600" y="1699735"/>
            <a:ext cx="8077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              WAGISHA RAJ SINGH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	  ROLL NO. EL201611246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            </a:t>
            </a: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  </a:t>
            </a: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UTSAV RANJAN                        ROLL NO. EL201618249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           BRAJRAJ CHOUDHARY          ROLL NO. EL201610250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baseline="0" dirty="0" smtClean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               SIDDHARTH KUMAR</a:t>
            </a: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               ROLL NO. EL201610263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           HIMANSHU SHEKHAR             ROLL NO.EL201610289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baseline="0" dirty="0" smtClean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               RAHUL</a:t>
            </a: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KUMAR PATNAIK        ROLL NO.EL201610273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744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r>
              <a:rPr lang="en-US" dirty="0" smtClean="0"/>
              <a:t>orking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The </a:t>
            </a:r>
            <a:r>
              <a:rPr lang="en-IN" b="1" dirty="0" smtClean="0"/>
              <a:t>Ultrasonic sensor</a:t>
            </a:r>
            <a:r>
              <a:rPr lang="en-IN" dirty="0" smtClean="0"/>
              <a:t> is powered by 5V and the trigger and Echo pin is connected to </a:t>
            </a:r>
            <a:r>
              <a:rPr lang="en-IN" dirty="0" err="1" smtClean="0"/>
              <a:t>Arduino</a:t>
            </a:r>
            <a:r>
              <a:rPr lang="en-IN" dirty="0" smtClean="0"/>
              <a:t> pin 3 and 2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 smtClean="0"/>
              <a:t>The </a:t>
            </a:r>
            <a:r>
              <a:rPr lang="en-IN" b="1" dirty="0" smtClean="0"/>
              <a:t>LDR</a:t>
            </a:r>
            <a:r>
              <a:rPr lang="en-IN" dirty="0" smtClean="0"/>
              <a:t> is connected with a resistor of value 10K to form a Potential divider and the difference in voltage is read by </a:t>
            </a:r>
            <a:r>
              <a:rPr lang="en-IN" dirty="0" err="1" smtClean="0"/>
              <a:t>Arduino</a:t>
            </a:r>
            <a:r>
              <a:rPr lang="en-IN" dirty="0" smtClean="0"/>
              <a:t> ADC pin A1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 smtClean="0"/>
              <a:t>The ADC pin A0 is used to read the signal from </a:t>
            </a:r>
            <a:r>
              <a:rPr lang="en-IN" b="1" dirty="0" smtClean="0"/>
              <a:t>RF receiver</a:t>
            </a:r>
            <a:r>
              <a:rPr lang="en-IN" dirty="0" smtClean="0"/>
              <a:t>. The output of the board is given by the </a:t>
            </a:r>
            <a:r>
              <a:rPr lang="en-IN" b="1" dirty="0" smtClean="0"/>
              <a:t>Buzzer </a:t>
            </a:r>
            <a:r>
              <a:rPr lang="en-IN" dirty="0" smtClean="0"/>
              <a:t>which is connected to pin 12.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9FF8-4D80-4513-9770-62F857B099DD}" type="datetime3">
              <a:rPr lang="en-US" smtClean="0"/>
              <a:pPr/>
              <a:t>26 March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National Institute of Science and Technology, Berhampur, Odisha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2F5E-CC8B-4787-ACBB-879B8A16480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433 MHz module </a:t>
            </a:r>
            <a:r>
              <a:rPr lang="en-IN" dirty="0" smtClean="0"/>
              <a:t>requires the </a:t>
            </a:r>
            <a:r>
              <a:rPr lang="en-IN" dirty="0" smtClean="0"/>
              <a:t>receiver to detect if the transmitter is sending some signals. So the Data pin of the transmitter is connected to Ground or </a:t>
            </a:r>
            <a:r>
              <a:rPr lang="en-IN" dirty="0" err="1" smtClean="0"/>
              <a:t>Vcc</a:t>
            </a:r>
            <a:r>
              <a:rPr lang="en-IN" dirty="0" smtClean="0"/>
              <a:t> of the supply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The data pin of the receiver is passed through an RC filter and then given to the </a:t>
            </a:r>
            <a:r>
              <a:rPr lang="en-IN" dirty="0" err="1" smtClean="0"/>
              <a:t>Arduino</a:t>
            </a:r>
            <a:r>
              <a:rPr lang="en-IN" dirty="0" smtClean="0"/>
              <a:t>. </a:t>
            </a:r>
            <a:r>
              <a:rPr lang="en-IN" dirty="0" smtClean="0"/>
              <a:t>Now, whenever the button is pressed the Receiver output some constant ADC value </a:t>
            </a:r>
            <a:r>
              <a:rPr lang="en-IN" dirty="0" smtClean="0"/>
              <a:t>repeatedly. </a:t>
            </a:r>
            <a:r>
              <a:rPr lang="en-IN" dirty="0" smtClean="0"/>
              <a:t>So we write the </a:t>
            </a:r>
            <a:r>
              <a:rPr lang="en-IN" dirty="0" err="1" smtClean="0"/>
              <a:t>Arduino</a:t>
            </a:r>
            <a:r>
              <a:rPr lang="en-IN" dirty="0" smtClean="0"/>
              <a:t> program to check for repeated values to detect if the button is pressed. So that is how a Blind person can track his stick.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9FF8-4D80-4513-9770-62F857B099DD}" type="datetime3">
              <a:rPr lang="en-US" smtClean="0"/>
              <a:pPr/>
              <a:t>26 March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National Institute of Science and Technology, Berhampur, Odisha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2F5E-CC8B-4787-ACBB-879B8A16480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OUTCOME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33500"/>
            <a:ext cx="8610600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Independence is the building methodology in achieving dreams goals and objective in lives, so the main purpose of this project is to produce a prototype that can</a:t>
            </a:r>
          </a:p>
          <a:p>
            <a:r>
              <a:rPr lang="en-US" dirty="0" smtClean="0"/>
              <a:t>1.detect object or obstacles in front of users, </a:t>
            </a:r>
          </a:p>
          <a:p>
            <a:r>
              <a:rPr lang="en-US" dirty="0" smtClean="0"/>
              <a:t>2. sense lighting and,</a:t>
            </a:r>
          </a:p>
          <a:p>
            <a:r>
              <a:rPr lang="en-US" dirty="0" smtClean="0"/>
              <a:t>3. locate the stick.</a:t>
            </a:r>
          </a:p>
          <a:p>
            <a:r>
              <a:rPr lang="en-US" dirty="0" smtClean="0"/>
              <a:t>It will guide the users so that they don’t have to depend on any other person 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9FF8-4D80-4513-9770-62F857B099DD}" type="datetime3">
              <a:rPr lang="en-US" smtClean="0"/>
              <a:pPr/>
              <a:t>26 March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National Institute of Science and Technology, Berhampur, Odisha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2F5E-CC8B-4787-ACBB-879B8A164806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 descr="ultra_cane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2324100"/>
            <a:ext cx="1905000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WORKING TILL DATE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the </a:t>
            </a:r>
            <a:r>
              <a:rPr lang="en-US" dirty="0" smtClean="0"/>
              <a:t>model of </a:t>
            </a:r>
            <a:r>
              <a:rPr lang="en-US" dirty="0" smtClean="0"/>
              <a:t> blind </a:t>
            </a:r>
            <a:r>
              <a:rPr lang="en-US" dirty="0" smtClean="0"/>
              <a:t>stick using ARDUINO, US SENSOR, LDR SENSOR, and BUZZER only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Total Coding part has not bin finished yet but, distance measurement using ultrasonic sensor has bin tested successfully and it’s working. 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9FF8-4D80-4513-9770-62F857B099DD}" type="datetime3">
              <a:rPr lang="en-US" smtClean="0"/>
              <a:pPr/>
              <a:t>26 March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National Institute of Science and Technology, Berhampur, Odisha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2F5E-CC8B-4787-ACBB-879B8A16480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1DDE-AC26-4299-AF9E-1493AF3BF578}" type="datetime3">
              <a:rPr lang="en-US" smtClean="0"/>
              <a:pPr/>
              <a:t>26 March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Institute of Science and Technology, Berhampur, Odisha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2F5E-CC8B-4787-ACBB-879B8A16480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2324100"/>
            <a:ext cx="9144000" cy="91440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/>
              <a:t>Thank You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95996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ABSTRACT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9FF8-4D80-4513-9770-62F857B099DD}" type="datetime3">
              <a:rPr lang="en-US" smtClean="0"/>
              <a:pPr/>
              <a:t>26 March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National Institute of Science and Technology, Berhampur, Odisha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2F5E-CC8B-4787-ACBB-879B8A16480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" y="1257300"/>
            <a:ext cx="8686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</a:t>
            </a:r>
            <a:r>
              <a:rPr lang="en-IN" sz="2400" dirty="0" smtClean="0"/>
              <a:t>Smart stick will have an Ultrasonic sensor to sense distance from any obstacle, LDR to sense lighting conditions and a RF remote using which the blind man could remotely locate his stick. All the feedbacks will be given to the blind man through a Buzzer.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405221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   </a:t>
            </a:r>
          </a:p>
          <a:p>
            <a:pPr>
              <a:buNone/>
            </a:pPr>
            <a:r>
              <a:rPr lang="en-US" dirty="0" smtClean="0"/>
              <a:t>     </a:t>
            </a:r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9FF8-4D80-4513-9770-62F857B099DD}" type="datetime3">
              <a:rPr lang="en-US" smtClean="0"/>
              <a:pPr/>
              <a:t>26 March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National Institute of Science and Technology, Berhampur, Odisha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2F5E-CC8B-4787-ACBB-879B8A16480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" y="1426338"/>
            <a:ext cx="8534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“I CANNOT CHANGE THE DIRECTION OF THE WIND, BUT I CAN ADJUST MY SAILS TO ALWAYS REACH MY DESTINATION”   -JIMMY DEAN.</a:t>
            </a:r>
          </a:p>
          <a:p>
            <a:endParaRPr lang="en-US" sz="2400" dirty="0" smtClean="0"/>
          </a:p>
          <a:p>
            <a:r>
              <a:rPr lang="en-US" sz="2400" dirty="0" smtClean="0"/>
              <a:t>So yes ,technology can indeed neutralize human disability, with this in mind let us use the power of ARDUINO and some SENSORS to build a </a:t>
            </a:r>
            <a:r>
              <a:rPr lang="en-US" sz="2400" b="1" dirty="0" smtClean="0"/>
              <a:t>Blind Man’s Stick</a:t>
            </a:r>
            <a:r>
              <a:rPr lang="en-US" sz="2400" dirty="0" smtClean="0"/>
              <a:t> that could perform more than just a stick for visually impaired person.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COMPONENTS USED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err="1" smtClean="0"/>
              <a:t>Ardurino</a:t>
            </a:r>
            <a:r>
              <a:rPr lang="en-IN" dirty="0" smtClean="0"/>
              <a:t> </a:t>
            </a:r>
            <a:endParaRPr lang="en-IN" dirty="0" smtClean="0"/>
          </a:p>
          <a:p>
            <a:r>
              <a:rPr lang="en-IN" dirty="0" smtClean="0"/>
              <a:t>Ultrasonic Sensor HC-SR04</a:t>
            </a:r>
          </a:p>
          <a:p>
            <a:r>
              <a:rPr lang="en-IN" dirty="0" smtClean="0"/>
              <a:t>LDR</a:t>
            </a:r>
          </a:p>
          <a:p>
            <a:r>
              <a:rPr lang="en-IN" dirty="0" smtClean="0"/>
              <a:t>Buzzer and LED</a:t>
            </a:r>
          </a:p>
          <a:p>
            <a:r>
              <a:rPr lang="en-IN" dirty="0" smtClean="0"/>
              <a:t>7805</a:t>
            </a:r>
          </a:p>
          <a:p>
            <a:r>
              <a:rPr lang="en-IN" dirty="0" smtClean="0"/>
              <a:t>433MHz RF transmitter and receiver</a:t>
            </a:r>
          </a:p>
          <a:p>
            <a:r>
              <a:rPr lang="en-IN" dirty="0" smtClean="0"/>
              <a:t>Resistors(4.7k,10k)</a:t>
            </a:r>
            <a:endParaRPr lang="en-IN" dirty="0" smtClean="0"/>
          </a:p>
          <a:p>
            <a:r>
              <a:rPr lang="en-IN" dirty="0" smtClean="0"/>
              <a:t>Push button</a:t>
            </a:r>
          </a:p>
          <a:p>
            <a:r>
              <a:rPr lang="en-IN" dirty="0" smtClean="0"/>
              <a:t>APB</a:t>
            </a:r>
          </a:p>
          <a:p>
            <a:r>
              <a:rPr lang="en-IN" dirty="0" smtClean="0"/>
              <a:t>Soldering Kit</a:t>
            </a:r>
          </a:p>
          <a:p>
            <a:r>
              <a:rPr lang="en-IN" dirty="0" smtClean="0"/>
              <a:t>9V batteries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9FF8-4D80-4513-9770-62F857B099DD}" type="datetime3">
              <a:rPr lang="en-US" smtClean="0"/>
              <a:pPr/>
              <a:t>26 March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National Institute of Science and Technology, Berhampur, Odisha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2F5E-CC8B-4787-ACBB-879B8A16480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Ultrasonic Sensor- </a:t>
            </a:r>
            <a:r>
              <a:rPr lang="en-US" dirty="0" smtClean="0"/>
              <a:t>it is used to measure the distance to an object using sound waves.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Light Dependent Resistor(LDR )-  </a:t>
            </a:r>
            <a:r>
              <a:rPr lang="en-US" dirty="0" smtClean="0"/>
              <a:t>it has variable resistance that changes with the light intensity that falls upon it.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9FF8-4D80-4513-9770-62F857B099DD}" type="datetime3">
              <a:rPr lang="en-US" smtClean="0"/>
              <a:pPr/>
              <a:t>26 March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National Institute of Science and Technology, Berhampur, Odisha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2F5E-CC8B-4787-ACBB-879B8A16480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9" name="Picture 8" descr="inde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2171700"/>
            <a:ext cx="1295400" cy="923925"/>
          </a:xfrm>
          <a:prstGeom prst="rect">
            <a:avLst/>
          </a:prstGeom>
        </p:spPr>
      </p:pic>
      <p:pic>
        <p:nvPicPr>
          <p:cNvPr id="10" name="Picture 9" descr="ultrasonic-sensor-working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9200" y="1790700"/>
            <a:ext cx="2152650" cy="1219200"/>
          </a:xfrm>
          <a:prstGeom prst="rect">
            <a:avLst/>
          </a:prstGeom>
        </p:spPr>
      </p:pic>
      <p:pic>
        <p:nvPicPr>
          <p:cNvPr id="11" name="Picture 10" descr="ldrlght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4000" y="3771900"/>
            <a:ext cx="2390775" cy="1238250"/>
          </a:xfrm>
          <a:prstGeom prst="rect">
            <a:avLst/>
          </a:prstGeom>
        </p:spPr>
      </p:pic>
      <p:pic>
        <p:nvPicPr>
          <p:cNvPr id="12" name="Picture 11" descr="image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1200" y="3924300"/>
            <a:ext cx="1885950" cy="1162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Buzzer(PIEZO)-</a:t>
            </a:r>
            <a:r>
              <a:rPr lang="en-US" dirty="0" smtClean="0"/>
              <a:t>it is an audio </a:t>
            </a:r>
            <a:r>
              <a:rPr lang="en-US" dirty="0" err="1" smtClean="0"/>
              <a:t>signalling</a:t>
            </a:r>
            <a:r>
              <a:rPr lang="en-US" dirty="0" smtClean="0"/>
              <a:t> device.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7805</a:t>
            </a:r>
            <a:r>
              <a:rPr lang="en-US" dirty="0" smtClean="0"/>
              <a:t>- it is a voltage regulator used to convert 12v to 5 volt.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9FF8-4D80-4513-9770-62F857B099DD}" type="datetime3">
              <a:rPr lang="en-US" smtClean="0"/>
              <a:pPr/>
              <a:t>26 March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National Institute of Science and Technology, Berhampur, Odisha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2F5E-CC8B-4787-ACBB-879B8A16480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 descr="piezo-buzzer-b-10n-piezo-electric-buzzers-rm0338-by-robomart-399-500x5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1400" y="1714500"/>
            <a:ext cx="1524000" cy="1524000"/>
          </a:xfrm>
          <a:prstGeom prst="rect">
            <a:avLst/>
          </a:prstGeom>
        </p:spPr>
      </p:pic>
      <p:pic>
        <p:nvPicPr>
          <p:cNvPr id="8" name="Picture 7" descr="0359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9000" y="3543300"/>
            <a:ext cx="2905125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RF module- </a:t>
            </a:r>
            <a:r>
              <a:rPr lang="en-US" dirty="0" smtClean="0"/>
              <a:t>radio frequency module, basically used to build a wireless connection between two point.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/>
              <a:t>   - it consist of two unit one is transmitter and other is </a:t>
            </a:r>
            <a:r>
              <a:rPr lang="en-US" dirty="0" err="1" smtClean="0"/>
              <a:t>reciever</a:t>
            </a:r>
            <a:r>
              <a:rPr lang="en-US" dirty="0" smtClean="0"/>
              <a:t> unit.</a:t>
            </a:r>
          </a:p>
          <a:p>
            <a:pPr>
              <a:buNone/>
            </a:pPr>
            <a:r>
              <a:rPr lang="en-US" dirty="0" smtClean="0"/>
              <a:t>           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9FF8-4D80-4513-9770-62F857B099DD}" type="datetime3">
              <a:rPr lang="en-US" smtClean="0"/>
              <a:pPr/>
              <a:t>26 March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National Institute of Science and Technology, Berhampur, Odisha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2F5E-CC8B-4787-ACBB-879B8A16480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 descr="RF_Module_MicrocontrollerTHUMB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1400" y="2781300"/>
            <a:ext cx="4762500" cy="2209800"/>
          </a:xfrm>
          <a:prstGeom prst="rect">
            <a:avLst/>
          </a:prstGeom>
        </p:spPr>
      </p:pic>
      <p:pic>
        <p:nvPicPr>
          <p:cNvPr id="8" name="Picture 7" descr="71-M-PU7vML.-SL1500--750x75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3086100"/>
            <a:ext cx="2324100" cy="1790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diagram</a:t>
            </a:r>
            <a:endParaRPr lang="en-IN" dirty="0"/>
          </a:p>
        </p:txBody>
      </p:sp>
      <p:pic>
        <p:nvPicPr>
          <p:cNvPr id="7" name="Content Placeholder 6" descr="Receiver-circuit-diagram-of-arduino-based-blind-stick-projec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1" y="1294168"/>
            <a:ext cx="5867400" cy="381123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9FF8-4D80-4513-9770-62F857B099DD}" type="datetime3">
              <a:rPr lang="en-US" smtClean="0"/>
              <a:pPr/>
              <a:t>26 March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National Institute of Science and Technology, Berhampur, Odisha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2F5E-CC8B-4787-ACBB-879B8A16480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Picture 8" descr="Transmitter-circuit-diagram-of-arduino-based-blind-stick-projec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81800" y="2095500"/>
            <a:ext cx="1747157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33500"/>
            <a:ext cx="8610600" cy="4038600"/>
          </a:xfrm>
        </p:spPr>
        <p:txBody>
          <a:bodyPr>
            <a:normAutofit/>
          </a:bodyPr>
          <a:lstStyle/>
          <a:p>
            <a:r>
              <a:rPr lang="en-IN" dirty="0" smtClean="0"/>
              <a:t>This </a:t>
            </a:r>
            <a:r>
              <a:rPr lang="en-IN" b="1" dirty="0" err="1" smtClean="0"/>
              <a:t>Arduino</a:t>
            </a:r>
            <a:r>
              <a:rPr lang="en-IN" b="1" dirty="0" smtClean="0"/>
              <a:t> Smart Blind Stick Project</a:t>
            </a:r>
            <a:r>
              <a:rPr lang="en-IN" dirty="0" smtClean="0"/>
              <a:t> requires two separate circuits. One is the main circuit which will be mounted on the blind man’s stick. The other is a small remote</a:t>
            </a:r>
            <a:r>
              <a:rPr lang="en-IN" b="1" dirty="0" smtClean="0"/>
              <a:t> RF transmitter circuit </a:t>
            </a:r>
            <a:r>
              <a:rPr lang="en-IN" dirty="0" smtClean="0"/>
              <a:t>which will be used to locate the main circuit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b="1" dirty="0" err="1" smtClean="0"/>
              <a:t>Arduino</a:t>
            </a:r>
            <a:r>
              <a:rPr lang="en-IN" dirty="0" smtClean="0"/>
              <a:t> </a:t>
            </a:r>
            <a:r>
              <a:rPr lang="en-IN" dirty="0" smtClean="0"/>
              <a:t>is used to control all the sensors. The complete board is powered by a 9V battery which is regulated to +5V using a 7805 Voltage regulator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9FF8-4D80-4513-9770-62F857B099DD}" type="datetime3">
              <a:rPr lang="en-US" smtClean="0"/>
              <a:pPr/>
              <a:t>26 March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National Institute of Science and Technology, Berhampur, Odisha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2F5E-CC8B-4787-ACBB-879B8A16480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791</Words>
  <Application>Microsoft Office PowerPoint</Application>
  <PresentationFormat>On-screen Show (16:10)</PresentationFormat>
  <Paragraphs>111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SMART BLIND STICK </vt:lpstr>
      <vt:lpstr>ABSTRACT</vt:lpstr>
      <vt:lpstr>INTRODUCTION</vt:lpstr>
      <vt:lpstr>COMPONENTS USED</vt:lpstr>
      <vt:lpstr>Component Used</vt:lpstr>
      <vt:lpstr>Component used</vt:lpstr>
      <vt:lpstr>Component Used</vt:lpstr>
      <vt:lpstr>Circuit diagram</vt:lpstr>
      <vt:lpstr>Working</vt:lpstr>
      <vt:lpstr>Working</vt:lpstr>
      <vt:lpstr>Working</vt:lpstr>
      <vt:lpstr>OUTCOME</vt:lpstr>
      <vt:lpstr>WORKING TILL DATE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Siddharth</cp:lastModifiedBy>
  <cp:revision>41</cp:revision>
  <dcterms:created xsi:type="dcterms:W3CDTF">2018-02-10T05:59:59Z</dcterms:created>
  <dcterms:modified xsi:type="dcterms:W3CDTF">2018-03-26T16:54:28Z</dcterms:modified>
</cp:coreProperties>
</file>