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128FA71-3A18-48C0-980F-4B68F7F63042}" type="datetime1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5639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6133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3181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095870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24250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10/25/2025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7345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10/25/2025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4950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4253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89613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10/25/2025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813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49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4477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9584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10/25/2025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5391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10/25/2025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56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10/25/2025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94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9805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45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7F45AC6-C491-4585-A584-9CE2AF7D5500}" type="datetime1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54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  <p:sldLayoutId id="2147483792" r:id="rId18"/>
    <p:sldLayoutId id="2147483793" r:id="rId1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7458151-6535-4712-9D31-5BFEBD22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8F956D1-3AF5-47E1-BF12-D331E34AAA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6" y="0"/>
            <a:ext cx="4632997" cy="6858000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4A5A7DD1-718C-42BE-9B90-4D960E22E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856" y="0"/>
            <a:ext cx="4293205" cy="6576643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8556BD-4F85-A71B-EA6E-25C8F46EE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663" y="1304458"/>
            <a:ext cx="3326650" cy="2901781"/>
          </a:xfrm>
        </p:spPr>
        <p:txBody>
          <a:bodyPr>
            <a:normAutofit/>
          </a:bodyPr>
          <a:lstStyle/>
          <a:p>
            <a:r>
              <a:rPr lang="en-US" sz="4100"/>
              <a:t>Unsupervised 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47DFE1-FF7C-11D0-BCB4-E17D5E20CB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663" y="4206239"/>
            <a:ext cx="3326649" cy="1066971"/>
          </a:xfrm>
        </p:spPr>
        <p:txBody>
          <a:bodyPr>
            <a:normAutofit/>
          </a:bodyPr>
          <a:lstStyle/>
          <a:p>
            <a:r>
              <a:rPr lang="en-US" dirty="0"/>
              <a:t>Flight price Dataset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E02FF1-20BC-4306-B0FB-AE6D71D73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248871" cy="226225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A8C427-1B47-42B2-9206-1F34BE757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52622"/>
            <a:ext cx="4250216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9864909-0F48-48BD-B525-B293738D4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1883" y="450792"/>
            <a:ext cx="6636823" cy="5950008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885AAF0C-5A81-6C55-985C-056DDDEAFE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67424" y="684680"/>
            <a:ext cx="5482657" cy="548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656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7EBD1-7168-6AAF-24AE-C22301DE6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20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F0788-471E-8DAD-EFAD-D1140226C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75861" y="804671"/>
            <a:ext cx="6399930" cy="52486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/>
              <a:t>In this version of report, I used the unsupervised ML algorithms like Kmeans, DB scan and Hierarchal mean clustering, later on I used Isolation forest, LOF and Dbscan for the local and global outliers detection</a:t>
            </a:r>
          </a:p>
        </p:txBody>
      </p:sp>
    </p:spTree>
    <p:extLst>
      <p:ext uri="{BB962C8B-B14F-4D97-AF65-F5344CB8AC3E}">
        <p14:creationId xmlns:p14="http://schemas.microsoft.com/office/powerpoint/2010/main" val="1091506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E71D7-27EA-4276-AF2E-62B69C227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Kmeans</a:t>
            </a:r>
            <a:r>
              <a:rPr lang="en-US" dirty="0"/>
              <a:t> Clustering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D69A4-360A-641B-CF3C-A5780744C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0843" y="2603500"/>
            <a:ext cx="4825157" cy="576262"/>
          </a:xfrm>
        </p:spPr>
        <p:txBody>
          <a:bodyPr/>
          <a:lstStyle/>
          <a:p>
            <a:r>
              <a:rPr lang="en-US" dirty="0"/>
              <a:t>WCSS score then K=3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C0F5C-FAC1-EC3B-3517-460B62F3E2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1600" dirty="0" err="1"/>
              <a:t>silhouette_score</a:t>
            </a:r>
            <a:r>
              <a:rPr lang="en-US" sz="1600" dirty="0"/>
              <a:t> : </a:t>
            </a:r>
            <a:r>
              <a:rPr lang="en-US" dirty="0"/>
              <a:t>0.5034780782274063</a:t>
            </a:r>
            <a:endParaRPr lang="en-US" sz="1600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9888F69-14DF-87B8-BEF6-0E3CC1C25D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54955" y="3179763"/>
            <a:ext cx="4372784" cy="2840037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4C7569D-A06F-8BE9-DC52-B766A9FE0D1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01087" y="3179763"/>
            <a:ext cx="4639664" cy="284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426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0F95D5-99C9-E662-A146-1CB82C6EE8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63E20-B015-CD6F-B6E6-5447507E1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 scan clustering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16CED-B3A9-4FD6-9297-0C135BC17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1002" y="2603500"/>
            <a:ext cx="4825157" cy="576262"/>
          </a:xfrm>
        </p:spPr>
        <p:txBody>
          <a:bodyPr/>
          <a:lstStyle/>
          <a:p>
            <a:r>
              <a:rPr lang="en-US" dirty="0"/>
              <a:t> eps = 0.095, based on graph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9ABE0B-0BB8-D364-45CB-ABA056B69E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1600" dirty="0" err="1"/>
              <a:t>silhouette_score</a:t>
            </a:r>
            <a:r>
              <a:rPr lang="en-US" sz="1600" dirty="0"/>
              <a:t> : </a:t>
            </a:r>
            <a:r>
              <a:rPr lang="en-US" dirty="0"/>
              <a:t>-0.3345198845303157</a:t>
            </a:r>
            <a:endParaRPr lang="en-US" sz="1600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CC8AE7E-DF80-0357-89F4-F54A0C3214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11513" y="3179763"/>
            <a:ext cx="3912787" cy="2840037"/>
          </a:xfrm>
          <a:prstGeom prst="rect">
            <a:avLst/>
          </a:prstGeom>
        </p:spPr>
      </p:pic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F94B2C32-344D-EB93-A753-BBC3377A709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01087" y="3179763"/>
            <a:ext cx="4639664" cy="284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129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8124E2-2328-33E0-9A8B-5324D0AD90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BA686-7200-C0B9-5BA3-193D61C1B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 clustering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27879-7C3B-7BF1-6622-99D98F9195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Dendogram</a:t>
            </a:r>
            <a:r>
              <a:rPr lang="en-US" dirty="0"/>
              <a:t> then n = 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F35B92-5B18-790F-DA69-74492BB1A2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1600" dirty="0" err="1"/>
              <a:t>silhouette_score</a:t>
            </a:r>
            <a:r>
              <a:rPr lang="en-US" sz="1600" dirty="0"/>
              <a:t> : </a:t>
            </a:r>
            <a:r>
              <a:rPr lang="en-US" dirty="0"/>
              <a:t>0.4703484162622101</a:t>
            </a:r>
            <a:endParaRPr lang="en-US" sz="1600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C89ED68-D8F9-D104-E73D-AB25E2856D7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55700" y="3179762"/>
            <a:ext cx="4824413" cy="2840037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5E110C3A-8BFF-9359-F16D-CC853517612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01087" y="3179763"/>
            <a:ext cx="4639664" cy="284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674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CD8A0-34F2-8A39-2F8C-1E7F9CF18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Isolation Forest : Global Outliers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5DB91-2DC1-5199-8A6E-91DE89FC9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3313" y="1425677"/>
            <a:ext cx="4396338" cy="1055585"/>
          </a:xfrm>
        </p:spPr>
        <p:txBody>
          <a:bodyPr/>
          <a:lstStyle/>
          <a:p>
            <a:r>
              <a:rPr lang="en-US" sz="1200" dirty="0"/>
              <a:t>In Isolation forest, I first made the graph shown below using the contamination as auto, then based on this graph later I came up with contamination = 0.04 and then made the outliers.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DF72D-E8DE-ABF3-0444-826489D99D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54495" y="1425677"/>
            <a:ext cx="4396339" cy="1055585"/>
          </a:xfrm>
        </p:spPr>
        <p:txBody>
          <a:bodyPr/>
          <a:lstStyle/>
          <a:p>
            <a:r>
              <a:rPr lang="en-US" dirty="0"/>
              <a:t>Graph : outliers(global)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4DE3786-4F5F-CF0D-8B82-890B926B42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42747" y="3179763"/>
            <a:ext cx="4050319" cy="2840037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AFF29DBA-6337-7F5D-61DC-D8C39AEC42F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01087" y="3179763"/>
            <a:ext cx="4639664" cy="284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229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2679E24-B442-48DA-91F5-D20C35276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47FFD68E-AD03-4180-8BBB-B3E7DE0D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6" name="Rectangle 15">
              <a:extLst>
                <a:ext uri="{FF2B5EF4-FFF2-40B4-BE49-F238E27FC236}">
                  <a16:creationId xmlns:a16="http://schemas.microsoft.com/office/drawing/2014/main" id="{B36C81B8-0929-4B46-BCB0-00954C0E7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771D040-DA75-4CDB-859B-07D4C8094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C97C64C-CFCE-45F6-B8D4-4B46AB898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C9E1D0-DFBF-96FB-9101-0B4DF2D16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9812" y="685800"/>
            <a:ext cx="3072869" cy="11519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LOF : Local Outliers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EBDF3C-61A6-450C-8532-9276D9A1E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240" y="457200"/>
            <a:ext cx="7045932" cy="4686138"/>
          </a:xfrm>
          <a:prstGeom prst="rect">
            <a:avLst/>
          </a:prstGeom>
          <a:solidFill>
            <a:schemeClr val="bg1"/>
          </a:solidFill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blue and red dots&#10;&#10;AI-generated content may be incorrect.">
            <a:extLst>
              <a:ext uri="{FF2B5EF4-FFF2-40B4-BE49-F238E27FC236}">
                <a16:creationId xmlns:a16="http://schemas.microsoft.com/office/drawing/2014/main" id="{F1D401E8-F89C-CFCF-EDC0-ED25622B3F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50707" y="790819"/>
            <a:ext cx="6557897" cy="401671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632F6E-A13B-C862-2460-59686C858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06592" y="2071048"/>
            <a:ext cx="3076090" cy="30722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1"/>
                </a:solidFill>
              </a:rPr>
              <a:t>For local outliers, I used LOF from sklearn.neighbors libaray, I set the value of n_neighbors = 5, algorithm = ‘auto’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660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EC97B-D33D-0DAE-D9FD-A7820D2CB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911" y="2028470"/>
            <a:ext cx="9404723" cy="1400530"/>
          </a:xfrm>
        </p:spPr>
        <p:txBody>
          <a:bodyPr/>
          <a:lstStyle/>
          <a:p>
            <a:r>
              <a:rPr lang="en-US" dirty="0"/>
              <a:t>Thanks for watching,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8575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29</TotalTime>
  <Words>172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Impact</vt:lpstr>
      <vt:lpstr>Wingdings</vt:lpstr>
      <vt:lpstr>Wingdings 3</vt:lpstr>
      <vt:lpstr>Main Event</vt:lpstr>
      <vt:lpstr>Unsupervised ML</vt:lpstr>
      <vt:lpstr>Overview</vt:lpstr>
      <vt:lpstr>Kmeans Clustering</vt:lpstr>
      <vt:lpstr>DB scan clustering</vt:lpstr>
      <vt:lpstr>HM clustering</vt:lpstr>
      <vt:lpstr>Isolation Forest : Global Outliers</vt:lpstr>
      <vt:lpstr>LOF : Local Outliers</vt:lpstr>
      <vt:lpstr>Thanks for watching,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Utsav Kundu</dc:creator>
  <cp:lastModifiedBy>Utsav Kundu</cp:lastModifiedBy>
  <cp:revision>36</cp:revision>
  <dcterms:created xsi:type="dcterms:W3CDTF">2025-10-25T17:57:44Z</dcterms:created>
  <dcterms:modified xsi:type="dcterms:W3CDTF">2025-10-25T18:29:12Z</dcterms:modified>
</cp:coreProperties>
</file>