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81A7D-FB8B-401A-A9F9-788179D8C1A7}" v="18" dt="2020-07-19T17:59:0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sav Agarwal" userId="6e6537ac-87d3-4316-b639-5fcc5924e4a7" providerId="ADAL" clId="{C2E81A7D-FB8B-401A-A9F9-788179D8C1A7}"/>
    <pc:docChg chg="undo custSel mod addSld delSld modSld sldOrd">
      <pc:chgData name="Utsav Agarwal" userId="6e6537ac-87d3-4316-b639-5fcc5924e4a7" providerId="ADAL" clId="{C2E81A7D-FB8B-401A-A9F9-788179D8C1A7}" dt="2020-07-19T18:02:10.308" v="2173" actId="2696"/>
      <pc:docMkLst>
        <pc:docMk/>
      </pc:docMkLst>
      <pc:sldChg chg="addSp delSp modSp">
        <pc:chgData name="Utsav Agarwal" userId="6e6537ac-87d3-4316-b639-5fcc5924e4a7" providerId="ADAL" clId="{C2E81A7D-FB8B-401A-A9F9-788179D8C1A7}" dt="2020-07-19T17:51:30.335" v="1323" actId="26606"/>
        <pc:sldMkLst>
          <pc:docMk/>
          <pc:sldMk cId="2752412349" sldId="257"/>
        </pc:sldMkLst>
        <pc:spChg chg="mod">
          <ac:chgData name="Utsav Agarwal" userId="6e6537ac-87d3-4316-b639-5fcc5924e4a7" providerId="ADAL" clId="{C2E81A7D-FB8B-401A-A9F9-788179D8C1A7}" dt="2020-07-19T17:51:30.335" v="1323" actId="26606"/>
          <ac:spMkLst>
            <pc:docMk/>
            <pc:sldMk cId="2752412349" sldId="257"/>
            <ac:spMk id="2" creationId="{A74471AE-66F3-4E29-8F7A-EC8DD7B67B57}"/>
          </ac:spMkLst>
        </pc:spChg>
        <pc:spChg chg="mod">
          <ac:chgData name="Utsav Agarwal" userId="6e6537ac-87d3-4316-b639-5fcc5924e4a7" providerId="ADAL" clId="{C2E81A7D-FB8B-401A-A9F9-788179D8C1A7}" dt="2020-07-19T17:51:30.335" v="1323" actId="26606"/>
          <ac:spMkLst>
            <pc:docMk/>
            <pc:sldMk cId="2752412349" sldId="257"/>
            <ac:spMk id="4" creationId="{FE585DEE-2C0F-4457-9A95-0DBC790C4E87}"/>
          </ac:spMkLst>
        </pc:spChg>
        <pc:spChg chg="del">
          <ac:chgData name="Utsav Agarwal" userId="6e6537ac-87d3-4316-b639-5fcc5924e4a7" providerId="ADAL" clId="{C2E81A7D-FB8B-401A-A9F9-788179D8C1A7}" dt="2020-07-19T17:51:30.335" v="1323" actId="26606"/>
          <ac:spMkLst>
            <pc:docMk/>
            <pc:sldMk cId="2752412349" sldId="257"/>
            <ac:spMk id="9" creationId="{827B839B-9ADE-406B-8590-F1CAEDED45A1}"/>
          </ac:spMkLst>
        </pc:spChg>
        <pc:spChg chg="del">
          <ac:chgData name="Utsav Agarwal" userId="6e6537ac-87d3-4316-b639-5fcc5924e4a7" providerId="ADAL" clId="{C2E81A7D-FB8B-401A-A9F9-788179D8C1A7}" dt="2020-07-19T17:51:30.335" v="1323" actId="26606"/>
          <ac:spMkLst>
            <pc:docMk/>
            <pc:sldMk cId="2752412349" sldId="257"/>
            <ac:spMk id="11" creationId="{CFE45BF0-46DB-408C-B5F7-7B11716805D4}"/>
          </ac:spMkLst>
        </pc:spChg>
        <pc:spChg chg="del">
          <ac:chgData name="Utsav Agarwal" userId="6e6537ac-87d3-4316-b639-5fcc5924e4a7" providerId="ADAL" clId="{C2E81A7D-FB8B-401A-A9F9-788179D8C1A7}" dt="2020-07-19T17:51:30.335" v="1323" actId="26606"/>
          <ac:spMkLst>
            <pc:docMk/>
            <pc:sldMk cId="2752412349" sldId="257"/>
            <ac:spMk id="13" creationId="{2AEBC8F2-97B1-41B4-93F1-2D289E197FBA}"/>
          </ac:spMkLst>
        </pc:spChg>
        <pc:spChg chg="del">
          <ac:chgData name="Utsav Agarwal" userId="6e6537ac-87d3-4316-b639-5fcc5924e4a7" providerId="ADAL" clId="{C2E81A7D-FB8B-401A-A9F9-788179D8C1A7}" dt="2020-07-19T17:51:30.335" v="1323" actId="26606"/>
          <ac:spMkLst>
            <pc:docMk/>
            <pc:sldMk cId="2752412349" sldId="257"/>
            <ac:spMk id="15" creationId="{472E3A19-F5D5-48FC-BB9C-48C2F68F598B}"/>
          </ac:spMkLst>
        </pc:spChg>
        <pc:spChg chg="del">
          <ac:chgData name="Utsav Agarwal" userId="6e6537ac-87d3-4316-b639-5fcc5924e4a7" providerId="ADAL" clId="{C2E81A7D-FB8B-401A-A9F9-788179D8C1A7}" dt="2020-07-19T17:51:30.335" v="1323" actId="26606"/>
          <ac:spMkLst>
            <pc:docMk/>
            <pc:sldMk cId="2752412349" sldId="257"/>
            <ac:spMk id="17" creationId="{7A62E32F-BB65-43A8-8EB5-92346890E549}"/>
          </ac:spMkLst>
        </pc:spChg>
        <pc:spChg chg="del">
          <ac:chgData name="Utsav Agarwal" userId="6e6537ac-87d3-4316-b639-5fcc5924e4a7" providerId="ADAL" clId="{C2E81A7D-FB8B-401A-A9F9-788179D8C1A7}" dt="2020-07-19T17:51:30.335" v="1323" actId="26606"/>
          <ac:spMkLst>
            <pc:docMk/>
            <pc:sldMk cId="2752412349" sldId="257"/>
            <ac:spMk id="19" creationId="{14E91B64-9FCC-451E-AFB4-A827D6329367}"/>
          </ac:spMkLst>
        </pc:spChg>
        <pc:spChg chg="add">
          <ac:chgData name="Utsav Agarwal" userId="6e6537ac-87d3-4316-b639-5fcc5924e4a7" providerId="ADAL" clId="{C2E81A7D-FB8B-401A-A9F9-788179D8C1A7}" dt="2020-07-19T17:51:30.335" v="1323" actId="26606"/>
          <ac:spMkLst>
            <pc:docMk/>
            <pc:sldMk cId="2752412349" sldId="257"/>
            <ac:spMk id="24" creationId="{4351DFE5-F63D-4BE0-BDA9-E3EB88F01AA5}"/>
          </ac:spMkLst>
        </pc:spChg>
        <pc:picChg chg="add">
          <ac:chgData name="Utsav Agarwal" userId="6e6537ac-87d3-4316-b639-5fcc5924e4a7" providerId="ADAL" clId="{C2E81A7D-FB8B-401A-A9F9-788179D8C1A7}" dt="2020-07-19T17:51:30.335" v="1323" actId="26606"/>
          <ac:picMkLst>
            <pc:docMk/>
            <pc:sldMk cId="2752412349" sldId="257"/>
            <ac:picMk id="26" creationId="{3AA16612-ACD2-4A16-8F2B-4514FD6BF28F}"/>
          </ac:picMkLst>
        </pc:picChg>
      </pc:sldChg>
      <pc:sldChg chg="addSp modSp mod setBg">
        <pc:chgData name="Utsav Agarwal" userId="6e6537ac-87d3-4316-b639-5fcc5924e4a7" providerId="ADAL" clId="{C2E81A7D-FB8B-401A-A9F9-788179D8C1A7}" dt="2020-07-19T17:51:41.558" v="1324" actId="26606"/>
        <pc:sldMkLst>
          <pc:docMk/>
          <pc:sldMk cId="1980231147" sldId="258"/>
        </pc:sldMkLst>
        <pc:spChg chg="mod">
          <ac:chgData name="Utsav Agarwal" userId="6e6537ac-87d3-4316-b639-5fcc5924e4a7" providerId="ADAL" clId="{C2E81A7D-FB8B-401A-A9F9-788179D8C1A7}" dt="2020-07-19T17:51:41.558" v="1324" actId="26606"/>
          <ac:spMkLst>
            <pc:docMk/>
            <pc:sldMk cId="1980231147" sldId="258"/>
            <ac:spMk id="2" creationId="{A74471AE-66F3-4E29-8F7A-EC8DD7B67B57}"/>
          </ac:spMkLst>
        </pc:spChg>
        <pc:spChg chg="mod">
          <ac:chgData name="Utsav Agarwal" userId="6e6537ac-87d3-4316-b639-5fcc5924e4a7" providerId="ADAL" clId="{C2E81A7D-FB8B-401A-A9F9-788179D8C1A7}" dt="2020-07-19T17:51:41.558" v="1324" actId="26606"/>
          <ac:spMkLst>
            <pc:docMk/>
            <pc:sldMk cId="1980231147" sldId="258"/>
            <ac:spMk id="4" creationId="{FE585DEE-2C0F-4457-9A95-0DBC790C4E87}"/>
          </ac:spMkLst>
        </pc:spChg>
        <pc:spChg chg="add">
          <ac:chgData name="Utsav Agarwal" userId="6e6537ac-87d3-4316-b639-5fcc5924e4a7" providerId="ADAL" clId="{C2E81A7D-FB8B-401A-A9F9-788179D8C1A7}" dt="2020-07-19T17:51:41.558" v="1324" actId="26606"/>
          <ac:spMkLst>
            <pc:docMk/>
            <pc:sldMk cId="1980231147" sldId="258"/>
            <ac:spMk id="9" creationId="{4351DFE5-F63D-4BE0-BDA9-E3EB88F01AA5}"/>
          </ac:spMkLst>
        </pc:spChg>
        <pc:picChg chg="add">
          <ac:chgData name="Utsav Agarwal" userId="6e6537ac-87d3-4316-b639-5fcc5924e4a7" providerId="ADAL" clId="{C2E81A7D-FB8B-401A-A9F9-788179D8C1A7}" dt="2020-07-19T17:51:41.558" v="1324" actId="26606"/>
          <ac:picMkLst>
            <pc:docMk/>
            <pc:sldMk cId="1980231147" sldId="258"/>
            <ac:picMk id="11" creationId="{3AA16612-ACD2-4A16-8F2B-4514FD6BF28F}"/>
          </ac:picMkLst>
        </pc:picChg>
      </pc:sldChg>
      <pc:sldChg chg="addSp modSp add mod setBg">
        <pc:chgData name="Utsav Agarwal" userId="6e6537ac-87d3-4316-b639-5fcc5924e4a7" providerId="ADAL" clId="{C2E81A7D-FB8B-401A-A9F9-788179D8C1A7}" dt="2020-07-19T17:51:45.256" v="1325" actId="26606"/>
        <pc:sldMkLst>
          <pc:docMk/>
          <pc:sldMk cId="3905495441" sldId="259"/>
        </pc:sldMkLst>
        <pc:spChg chg="mod">
          <ac:chgData name="Utsav Agarwal" userId="6e6537ac-87d3-4316-b639-5fcc5924e4a7" providerId="ADAL" clId="{C2E81A7D-FB8B-401A-A9F9-788179D8C1A7}" dt="2020-07-19T17:51:45.256" v="1325" actId="26606"/>
          <ac:spMkLst>
            <pc:docMk/>
            <pc:sldMk cId="3905495441" sldId="259"/>
            <ac:spMk id="2" creationId="{A74471AE-66F3-4E29-8F7A-EC8DD7B67B57}"/>
          </ac:spMkLst>
        </pc:spChg>
        <pc:spChg chg="mod">
          <ac:chgData name="Utsav Agarwal" userId="6e6537ac-87d3-4316-b639-5fcc5924e4a7" providerId="ADAL" clId="{C2E81A7D-FB8B-401A-A9F9-788179D8C1A7}" dt="2020-07-19T17:51:45.256" v="1325" actId="26606"/>
          <ac:spMkLst>
            <pc:docMk/>
            <pc:sldMk cId="3905495441" sldId="259"/>
            <ac:spMk id="4" creationId="{FE585DEE-2C0F-4457-9A95-0DBC790C4E87}"/>
          </ac:spMkLst>
        </pc:spChg>
        <pc:spChg chg="add">
          <ac:chgData name="Utsav Agarwal" userId="6e6537ac-87d3-4316-b639-5fcc5924e4a7" providerId="ADAL" clId="{C2E81A7D-FB8B-401A-A9F9-788179D8C1A7}" dt="2020-07-19T17:51:45.256" v="1325" actId="26606"/>
          <ac:spMkLst>
            <pc:docMk/>
            <pc:sldMk cId="3905495441" sldId="259"/>
            <ac:spMk id="9" creationId="{4351DFE5-F63D-4BE0-BDA9-E3EB88F01AA5}"/>
          </ac:spMkLst>
        </pc:spChg>
        <pc:picChg chg="add">
          <ac:chgData name="Utsav Agarwal" userId="6e6537ac-87d3-4316-b639-5fcc5924e4a7" providerId="ADAL" clId="{C2E81A7D-FB8B-401A-A9F9-788179D8C1A7}" dt="2020-07-19T17:51:45.256" v="1325" actId="26606"/>
          <ac:picMkLst>
            <pc:docMk/>
            <pc:sldMk cId="3905495441" sldId="259"/>
            <ac:picMk id="11" creationId="{3AA16612-ACD2-4A16-8F2B-4514FD6BF28F}"/>
          </ac:picMkLst>
        </pc:picChg>
      </pc:sldChg>
      <pc:sldChg chg="addSp delSp modSp add mod setBg setClrOvrMap">
        <pc:chgData name="Utsav Agarwal" userId="6e6537ac-87d3-4316-b639-5fcc5924e4a7" providerId="ADAL" clId="{C2E81A7D-FB8B-401A-A9F9-788179D8C1A7}" dt="2020-07-19T17:53:46.209" v="1344" actId="207"/>
        <pc:sldMkLst>
          <pc:docMk/>
          <pc:sldMk cId="2372839216" sldId="260"/>
        </pc:sldMkLst>
        <pc:spChg chg="mod ord">
          <ac:chgData name="Utsav Agarwal" userId="6e6537ac-87d3-4316-b639-5fcc5924e4a7" providerId="ADAL" clId="{C2E81A7D-FB8B-401A-A9F9-788179D8C1A7}" dt="2020-07-19T17:53:46.209" v="1344" actId="207"/>
          <ac:spMkLst>
            <pc:docMk/>
            <pc:sldMk cId="2372839216" sldId="260"/>
            <ac:spMk id="2" creationId="{A74471AE-66F3-4E29-8F7A-EC8DD7B67B57}"/>
          </ac:spMkLst>
        </pc:spChg>
        <pc:spChg chg="del">
          <ac:chgData name="Utsav Agarwal" userId="6e6537ac-87d3-4316-b639-5fcc5924e4a7" providerId="ADAL" clId="{C2E81A7D-FB8B-401A-A9F9-788179D8C1A7}" dt="2020-07-19T17:49:58.156" v="1319" actId="478"/>
          <ac:spMkLst>
            <pc:docMk/>
            <pc:sldMk cId="2372839216" sldId="260"/>
            <ac:spMk id="4" creationId="{FE585DEE-2C0F-4457-9A95-0DBC790C4E87}"/>
          </ac:spMkLst>
        </pc:spChg>
        <pc:spChg chg="add del mod">
          <ac:chgData name="Utsav Agarwal" userId="6e6537ac-87d3-4316-b639-5fcc5924e4a7" providerId="ADAL" clId="{C2E81A7D-FB8B-401A-A9F9-788179D8C1A7}" dt="2020-07-19T17:50:38.706" v="1320" actId="478"/>
          <ac:spMkLst>
            <pc:docMk/>
            <pc:sldMk cId="2372839216" sldId="260"/>
            <ac:spMk id="5" creationId="{6A31A7AF-DBA8-478C-80D4-F5CC62D9A08F}"/>
          </ac:spMkLst>
        </pc:spChg>
        <pc:spChg chg="add del">
          <ac:chgData name="Utsav Agarwal" userId="6e6537ac-87d3-4316-b639-5fcc5924e4a7" providerId="ADAL" clId="{C2E81A7D-FB8B-401A-A9F9-788179D8C1A7}" dt="2020-07-19T17:52:05.025" v="1331" actId="26606"/>
          <ac:spMkLst>
            <pc:docMk/>
            <pc:sldMk cId="2372839216" sldId="260"/>
            <ac:spMk id="11" creationId="{0671A8AE-40A1-4631-A6B8-581AFF065482}"/>
          </ac:spMkLst>
        </pc:spChg>
        <pc:spChg chg="add del">
          <ac:chgData name="Utsav Agarwal" userId="6e6537ac-87d3-4316-b639-5fcc5924e4a7" providerId="ADAL" clId="{C2E81A7D-FB8B-401A-A9F9-788179D8C1A7}" dt="2020-07-19T17:52:05.025" v="1331" actId="26606"/>
          <ac:spMkLst>
            <pc:docMk/>
            <pc:sldMk cId="2372839216" sldId="260"/>
            <ac:spMk id="13" creationId="{AB58EF07-17C2-48CF-ABB0-EEF1F17CB8F0}"/>
          </ac:spMkLst>
        </pc:spChg>
        <pc:spChg chg="add del">
          <ac:chgData name="Utsav Agarwal" userId="6e6537ac-87d3-4316-b639-5fcc5924e4a7" providerId="ADAL" clId="{C2E81A7D-FB8B-401A-A9F9-788179D8C1A7}" dt="2020-07-19T17:52:05.025" v="1331" actId="26606"/>
          <ac:spMkLst>
            <pc:docMk/>
            <pc:sldMk cId="2372839216" sldId="260"/>
            <ac:spMk id="15" creationId="{AF2F604E-43BE-4DC3-B983-E071523364F8}"/>
          </ac:spMkLst>
        </pc:spChg>
        <pc:spChg chg="add del">
          <ac:chgData name="Utsav Agarwal" userId="6e6537ac-87d3-4316-b639-5fcc5924e4a7" providerId="ADAL" clId="{C2E81A7D-FB8B-401A-A9F9-788179D8C1A7}" dt="2020-07-19T17:52:05.025" v="1331" actId="26606"/>
          <ac:spMkLst>
            <pc:docMk/>
            <pc:sldMk cId="2372839216" sldId="260"/>
            <ac:spMk id="17" creationId="{08C9B587-E65E-4B52-B37C-ABEBB6E87928}"/>
          </ac:spMkLst>
        </pc:spChg>
        <pc:spChg chg="add del mod">
          <ac:chgData name="Utsav Agarwal" userId="6e6537ac-87d3-4316-b639-5fcc5924e4a7" providerId="ADAL" clId="{C2E81A7D-FB8B-401A-A9F9-788179D8C1A7}" dt="2020-07-19T17:53:02.842" v="1338"/>
          <ac:spMkLst>
            <pc:docMk/>
            <pc:sldMk cId="2372839216" sldId="260"/>
            <ac:spMk id="19" creationId="{9CF40021-D744-4D0A-9994-BC3B65BCECE4}"/>
          </ac:spMkLst>
        </pc:spChg>
        <pc:spChg chg="add del">
          <ac:chgData name="Utsav Agarwal" userId="6e6537ac-87d3-4316-b639-5fcc5924e4a7" providerId="ADAL" clId="{C2E81A7D-FB8B-401A-A9F9-788179D8C1A7}" dt="2020-07-19T17:52:05.017" v="1330" actId="26606"/>
          <ac:spMkLst>
            <pc:docMk/>
            <pc:sldMk cId="2372839216" sldId="260"/>
            <ac:spMk id="22" creationId="{75F4D120-3921-42A8-A063-46B023CB0CDA}"/>
          </ac:spMkLst>
        </pc:spChg>
        <pc:spChg chg="add del">
          <ac:chgData name="Utsav Agarwal" userId="6e6537ac-87d3-4316-b639-5fcc5924e4a7" providerId="ADAL" clId="{C2E81A7D-FB8B-401A-A9F9-788179D8C1A7}" dt="2020-07-19T17:52:47.117" v="1332" actId="26606"/>
          <ac:spMkLst>
            <pc:docMk/>
            <pc:sldMk cId="2372839216" sldId="260"/>
            <ac:spMk id="26" creationId="{AF2F604E-43BE-4DC3-B983-E071523364F8}"/>
          </ac:spMkLst>
        </pc:spChg>
        <pc:spChg chg="add del">
          <ac:chgData name="Utsav Agarwal" userId="6e6537ac-87d3-4316-b639-5fcc5924e4a7" providerId="ADAL" clId="{C2E81A7D-FB8B-401A-A9F9-788179D8C1A7}" dt="2020-07-19T17:52:47.117" v="1332" actId="26606"/>
          <ac:spMkLst>
            <pc:docMk/>
            <pc:sldMk cId="2372839216" sldId="260"/>
            <ac:spMk id="27" creationId="{0671A8AE-40A1-4631-A6B8-581AFF065482}"/>
          </ac:spMkLst>
        </pc:spChg>
        <pc:spChg chg="add del">
          <ac:chgData name="Utsav Agarwal" userId="6e6537ac-87d3-4316-b639-5fcc5924e4a7" providerId="ADAL" clId="{C2E81A7D-FB8B-401A-A9F9-788179D8C1A7}" dt="2020-07-19T17:52:47.117" v="1332" actId="26606"/>
          <ac:spMkLst>
            <pc:docMk/>
            <pc:sldMk cId="2372839216" sldId="260"/>
            <ac:spMk id="28" creationId="{08C9B587-E65E-4B52-B37C-ABEBB6E87928}"/>
          </ac:spMkLst>
        </pc:spChg>
        <pc:spChg chg="add del">
          <ac:chgData name="Utsav Agarwal" userId="6e6537ac-87d3-4316-b639-5fcc5924e4a7" providerId="ADAL" clId="{C2E81A7D-FB8B-401A-A9F9-788179D8C1A7}" dt="2020-07-19T17:52:47.117" v="1332" actId="26606"/>
          <ac:spMkLst>
            <pc:docMk/>
            <pc:sldMk cId="2372839216" sldId="260"/>
            <ac:spMk id="29" creationId="{AB58EF07-17C2-48CF-ABB0-EEF1F17CB8F0}"/>
          </ac:spMkLst>
        </pc:spChg>
        <pc:spChg chg="add del">
          <ac:chgData name="Utsav Agarwal" userId="6e6537ac-87d3-4316-b639-5fcc5924e4a7" providerId="ADAL" clId="{C2E81A7D-FB8B-401A-A9F9-788179D8C1A7}" dt="2020-07-19T17:53:10.676" v="1340" actId="26606"/>
          <ac:spMkLst>
            <pc:docMk/>
            <pc:sldMk cId="2372839216" sldId="260"/>
            <ac:spMk id="34" creationId="{75F4D120-3921-42A8-A063-46B023CB0CDA}"/>
          </ac:spMkLst>
        </pc:spChg>
        <pc:spChg chg="add">
          <ac:chgData name="Utsav Agarwal" userId="6e6537ac-87d3-4316-b639-5fcc5924e4a7" providerId="ADAL" clId="{C2E81A7D-FB8B-401A-A9F9-788179D8C1A7}" dt="2020-07-19T17:53:10.676" v="1340" actId="26606"/>
          <ac:spMkLst>
            <pc:docMk/>
            <pc:sldMk cId="2372839216" sldId="260"/>
            <ac:spMk id="41" creationId="{0671A8AE-40A1-4631-A6B8-581AFF065482}"/>
          </ac:spMkLst>
        </pc:spChg>
        <pc:spChg chg="add">
          <ac:chgData name="Utsav Agarwal" userId="6e6537ac-87d3-4316-b639-5fcc5924e4a7" providerId="ADAL" clId="{C2E81A7D-FB8B-401A-A9F9-788179D8C1A7}" dt="2020-07-19T17:53:10.676" v="1340" actId="26606"/>
          <ac:spMkLst>
            <pc:docMk/>
            <pc:sldMk cId="2372839216" sldId="260"/>
            <ac:spMk id="43" creationId="{AB58EF07-17C2-48CF-ABB0-EEF1F17CB8F0}"/>
          </ac:spMkLst>
        </pc:spChg>
        <pc:spChg chg="add">
          <ac:chgData name="Utsav Agarwal" userId="6e6537ac-87d3-4316-b639-5fcc5924e4a7" providerId="ADAL" clId="{C2E81A7D-FB8B-401A-A9F9-788179D8C1A7}" dt="2020-07-19T17:53:10.676" v="1340" actId="26606"/>
          <ac:spMkLst>
            <pc:docMk/>
            <pc:sldMk cId="2372839216" sldId="260"/>
            <ac:spMk id="45" creationId="{AF2F604E-43BE-4DC3-B983-E071523364F8}"/>
          </ac:spMkLst>
        </pc:spChg>
        <pc:spChg chg="add">
          <ac:chgData name="Utsav Agarwal" userId="6e6537ac-87d3-4316-b639-5fcc5924e4a7" providerId="ADAL" clId="{C2E81A7D-FB8B-401A-A9F9-788179D8C1A7}" dt="2020-07-19T17:53:10.676" v="1340" actId="26606"/>
          <ac:spMkLst>
            <pc:docMk/>
            <pc:sldMk cId="2372839216" sldId="260"/>
            <ac:spMk id="47" creationId="{08C9B587-E65E-4B52-B37C-ABEBB6E87928}"/>
          </ac:spMkLst>
        </pc:spChg>
        <pc:picChg chg="add mod">
          <ac:chgData name="Utsav Agarwal" userId="6e6537ac-87d3-4316-b639-5fcc5924e4a7" providerId="ADAL" clId="{C2E81A7D-FB8B-401A-A9F9-788179D8C1A7}" dt="2020-07-19T17:53:38.808" v="1342" actId="27614"/>
          <ac:picMkLst>
            <pc:docMk/>
            <pc:sldMk cId="2372839216" sldId="260"/>
            <ac:picMk id="6" creationId="{463CAD17-8501-4C9C-A80D-77FE8BD4BEA0}"/>
          </ac:picMkLst>
        </pc:picChg>
        <pc:picChg chg="add del">
          <ac:chgData name="Utsav Agarwal" userId="6e6537ac-87d3-4316-b639-5fcc5924e4a7" providerId="ADAL" clId="{C2E81A7D-FB8B-401A-A9F9-788179D8C1A7}" dt="2020-07-19T17:52:05.017" v="1330" actId="26606"/>
          <ac:picMkLst>
            <pc:docMk/>
            <pc:sldMk cId="2372839216" sldId="260"/>
            <ac:picMk id="24" creationId="{9D01B3E5-85F4-41A9-A504-D5E6268DEC1D}"/>
          </ac:picMkLst>
        </pc:picChg>
        <pc:picChg chg="add del">
          <ac:chgData name="Utsav Agarwal" userId="6e6537ac-87d3-4316-b639-5fcc5924e4a7" providerId="ADAL" clId="{C2E81A7D-FB8B-401A-A9F9-788179D8C1A7}" dt="2020-07-19T17:53:10.676" v="1340" actId="26606"/>
          <ac:picMkLst>
            <pc:docMk/>
            <pc:sldMk cId="2372839216" sldId="260"/>
            <ac:picMk id="36" creationId="{9D01B3E5-85F4-41A9-A504-D5E6268DEC1D}"/>
          </ac:picMkLst>
        </pc:picChg>
      </pc:sldChg>
      <pc:sldChg chg="addSp delSp modSp add mod ord setBg">
        <pc:chgData name="Utsav Agarwal" userId="6e6537ac-87d3-4316-b639-5fcc5924e4a7" providerId="ADAL" clId="{C2E81A7D-FB8B-401A-A9F9-788179D8C1A7}" dt="2020-07-19T17:56:23.758" v="1641"/>
        <pc:sldMkLst>
          <pc:docMk/>
          <pc:sldMk cId="347208480" sldId="261"/>
        </pc:sldMkLst>
        <pc:spChg chg="mod">
          <ac:chgData name="Utsav Agarwal" userId="6e6537ac-87d3-4316-b639-5fcc5924e4a7" providerId="ADAL" clId="{C2E81A7D-FB8B-401A-A9F9-788179D8C1A7}" dt="2020-07-19T17:56:08.840" v="1638" actId="26606"/>
          <ac:spMkLst>
            <pc:docMk/>
            <pc:sldMk cId="347208480" sldId="261"/>
            <ac:spMk id="2" creationId="{A74471AE-66F3-4E29-8F7A-EC8DD7B67B57}"/>
          </ac:spMkLst>
        </pc:spChg>
        <pc:spChg chg="add del mod">
          <ac:chgData name="Utsav Agarwal" userId="6e6537ac-87d3-4316-b639-5fcc5924e4a7" providerId="ADAL" clId="{C2E81A7D-FB8B-401A-A9F9-788179D8C1A7}" dt="2020-07-19T17:56:08.840" v="1638" actId="26606"/>
          <ac:spMkLst>
            <pc:docMk/>
            <pc:sldMk cId="347208480" sldId="261"/>
            <ac:spMk id="4" creationId="{FE585DEE-2C0F-4457-9A95-0DBC790C4E87}"/>
          </ac:spMkLst>
        </pc:spChg>
        <pc:spChg chg="add">
          <ac:chgData name="Utsav Agarwal" userId="6e6537ac-87d3-4316-b639-5fcc5924e4a7" providerId="ADAL" clId="{C2E81A7D-FB8B-401A-A9F9-788179D8C1A7}" dt="2020-07-19T17:56:08.840" v="1638" actId="26606"/>
          <ac:spMkLst>
            <pc:docMk/>
            <pc:sldMk cId="347208480" sldId="261"/>
            <ac:spMk id="9" creationId="{4351DFE5-F63D-4BE0-BDA9-E3EB88F01AA5}"/>
          </ac:spMkLst>
        </pc:spChg>
        <pc:spChg chg="add del">
          <ac:chgData name="Utsav Agarwal" userId="6e6537ac-87d3-4316-b639-5fcc5924e4a7" providerId="ADAL" clId="{C2E81A7D-FB8B-401A-A9F9-788179D8C1A7}" dt="2020-07-19T17:56:05.713" v="1635" actId="26606"/>
          <ac:spMkLst>
            <pc:docMk/>
            <pc:sldMk cId="347208480" sldId="261"/>
            <ac:spMk id="10" creationId="{D5F2E7E6-0185-44B7-851D-B22EE2A0DEF5}"/>
          </ac:spMkLst>
        </pc:spChg>
        <pc:spChg chg="add del">
          <ac:chgData name="Utsav Agarwal" userId="6e6537ac-87d3-4316-b639-5fcc5924e4a7" providerId="ADAL" clId="{C2E81A7D-FB8B-401A-A9F9-788179D8C1A7}" dt="2020-07-19T17:56:08.822" v="1637" actId="26606"/>
          <ac:spMkLst>
            <pc:docMk/>
            <pc:sldMk cId="347208480" sldId="261"/>
            <ac:spMk id="13" creationId="{4351DFE5-F63D-4BE0-BDA9-E3EB88F01AA5}"/>
          </ac:spMkLst>
        </pc:spChg>
        <pc:spChg chg="add">
          <ac:chgData name="Utsav Agarwal" userId="6e6537ac-87d3-4316-b639-5fcc5924e4a7" providerId="ADAL" clId="{C2E81A7D-FB8B-401A-A9F9-788179D8C1A7}" dt="2020-07-19T17:56:08.840" v="1638" actId="26606"/>
          <ac:spMkLst>
            <pc:docMk/>
            <pc:sldMk cId="347208480" sldId="261"/>
            <ac:spMk id="16" creationId="{FE585DEE-2C0F-4457-9A95-0DBC790C4E87}"/>
          </ac:spMkLst>
        </pc:spChg>
        <pc:graphicFrameChg chg="add del">
          <ac:chgData name="Utsav Agarwal" userId="6e6537ac-87d3-4316-b639-5fcc5924e4a7" providerId="ADAL" clId="{C2E81A7D-FB8B-401A-A9F9-788179D8C1A7}" dt="2020-07-19T17:56:05.713" v="1635" actId="26606"/>
          <ac:graphicFrameMkLst>
            <pc:docMk/>
            <pc:sldMk cId="347208480" sldId="261"/>
            <ac:graphicFrameMk id="6" creationId="{092A8CCD-9872-45F9-A262-75CB271EEC0D}"/>
          </ac:graphicFrameMkLst>
        </pc:graphicFrameChg>
        <pc:graphicFrameChg chg="add del">
          <ac:chgData name="Utsav Agarwal" userId="6e6537ac-87d3-4316-b639-5fcc5924e4a7" providerId="ADAL" clId="{C2E81A7D-FB8B-401A-A9F9-788179D8C1A7}" dt="2020-07-19T17:56:08.822" v="1637" actId="26606"/>
          <ac:graphicFrameMkLst>
            <pc:docMk/>
            <pc:sldMk cId="347208480" sldId="261"/>
            <ac:graphicFrameMk id="14" creationId="{029A7308-C38C-4AB6-8FE0-456B13A5CCC0}"/>
          </ac:graphicFrameMkLst>
        </pc:graphicFrameChg>
        <pc:picChg chg="add">
          <ac:chgData name="Utsav Agarwal" userId="6e6537ac-87d3-4316-b639-5fcc5924e4a7" providerId="ADAL" clId="{C2E81A7D-FB8B-401A-A9F9-788179D8C1A7}" dt="2020-07-19T17:56:08.840" v="1638" actId="26606"/>
          <ac:picMkLst>
            <pc:docMk/>
            <pc:sldMk cId="347208480" sldId="261"/>
            <ac:picMk id="11" creationId="{3AA16612-ACD2-4A16-8F2B-4514FD6BF28F}"/>
          </ac:picMkLst>
        </pc:picChg>
        <pc:picChg chg="add del">
          <ac:chgData name="Utsav Agarwal" userId="6e6537ac-87d3-4316-b639-5fcc5924e4a7" providerId="ADAL" clId="{C2E81A7D-FB8B-401A-A9F9-788179D8C1A7}" dt="2020-07-19T17:56:08.822" v="1637" actId="26606"/>
          <ac:picMkLst>
            <pc:docMk/>
            <pc:sldMk cId="347208480" sldId="261"/>
            <ac:picMk id="12" creationId="{02DD2BC0-6F29-4B4F-8D61-2DCF6D2E8E73}"/>
          </ac:picMkLst>
        </pc:picChg>
      </pc:sldChg>
      <pc:sldChg chg="add del">
        <pc:chgData name="Utsav Agarwal" userId="6e6537ac-87d3-4316-b639-5fcc5924e4a7" providerId="ADAL" clId="{C2E81A7D-FB8B-401A-A9F9-788179D8C1A7}" dt="2020-07-19T18:02:10.308" v="2173" actId="2696"/>
        <pc:sldMkLst>
          <pc:docMk/>
          <pc:sldMk cId="2388316466" sldId="262"/>
        </pc:sldMkLst>
      </pc:sldChg>
      <pc:sldChg chg="addSp delSp modSp add mod setBg setClrOvrMap">
        <pc:chgData name="Utsav Agarwal" userId="6e6537ac-87d3-4316-b639-5fcc5924e4a7" providerId="ADAL" clId="{C2E81A7D-FB8B-401A-A9F9-788179D8C1A7}" dt="2020-07-19T17:51:53.613" v="1328" actId="26606"/>
        <pc:sldMkLst>
          <pc:docMk/>
          <pc:sldMk cId="1216216322" sldId="263"/>
        </pc:sldMkLst>
        <pc:spChg chg="mod">
          <ac:chgData name="Utsav Agarwal" userId="6e6537ac-87d3-4316-b639-5fcc5924e4a7" providerId="ADAL" clId="{C2E81A7D-FB8B-401A-A9F9-788179D8C1A7}" dt="2020-07-19T17:51:53.613" v="1328" actId="26606"/>
          <ac:spMkLst>
            <pc:docMk/>
            <pc:sldMk cId="1216216322" sldId="263"/>
            <ac:spMk id="2" creationId="{A74471AE-66F3-4E29-8F7A-EC8DD7B67B57}"/>
          </ac:spMkLst>
        </pc:spChg>
        <pc:spChg chg="add del mod">
          <ac:chgData name="Utsav Agarwal" userId="6e6537ac-87d3-4316-b639-5fcc5924e4a7" providerId="ADAL" clId="{C2E81A7D-FB8B-401A-A9F9-788179D8C1A7}" dt="2020-07-19T17:51:53.613" v="1328" actId="26606"/>
          <ac:spMkLst>
            <pc:docMk/>
            <pc:sldMk cId="1216216322" sldId="263"/>
            <ac:spMk id="4" creationId="{FE585DEE-2C0F-4457-9A95-0DBC790C4E87}"/>
          </ac:spMkLst>
        </pc:spChg>
        <pc:spChg chg="add">
          <ac:chgData name="Utsav Agarwal" userId="6e6537ac-87d3-4316-b639-5fcc5924e4a7" providerId="ADAL" clId="{C2E81A7D-FB8B-401A-A9F9-788179D8C1A7}" dt="2020-07-19T17:51:53.613" v="1328" actId="26606"/>
          <ac:spMkLst>
            <pc:docMk/>
            <pc:sldMk cId="1216216322" sldId="263"/>
            <ac:spMk id="9" creationId="{4351DFE5-F63D-4BE0-BDA9-E3EB88F01AA5}"/>
          </ac:spMkLst>
        </pc:spChg>
        <pc:spChg chg="add del">
          <ac:chgData name="Utsav Agarwal" userId="6e6537ac-87d3-4316-b639-5fcc5924e4a7" providerId="ADAL" clId="{C2E81A7D-FB8B-401A-A9F9-788179D8C1A7}" dt="2020-07-19T17:51:53.594" v="1327" actId="26606"/>
          <ac:spMkLst>
            <pc:docMk/>
            <pc:sldMk cId="1216216322" sldId="263"/>
            <ac:spMk id="11" creationId="{6EBF06A5-4173-45DE-87B1-0791E098A374}"/>
          </ac:spMkLst>
        </pc:spChg>
        <pc:spChg chg="add del">
          <ac:chgData name="Utsav Agarwal" userId="6e6537ac-87d3-4316-b639-5fcc5924e4a7" providerId="ADAL" clId="{C2E81A7D-FB8B-401A-A9F9-788179D8C1A7}" dt="2020-07-19T17:51:53.594" v="1327" actId="26606"/>
          <ac:spMkLst>
            <pc:docMk/>
            <pc:sldMk cId="1216216322" sldId="263"/>
            <ac:spMk id="13" creationId="{869A01FF-E930-4B34-9942-5ACABF37FE8E}"/>
          </ac:spMkLst>
        </pc:spChg>
        <pc:spChg chg="add">
          <ac:chgData name="Utsav Agarwal" userId="6e6537ac-87d3-4316-b639-5fcc5924e4a7" providerId="ADAL" clId="{C2E81A7D-FB8B-401A-A9F9-788179D8C1A7}" dt="2020-07-19T17:51:53.613" v="1328" actId="26606"/>
          <ac:spMkLst>
            <pc:docMk/>
            <pc:sldMk cId="1216216322" sldId="263"/>
            <ac:spMk id="16" creationId="{FE585DEE-2C0F-4457-9A95-0DBC790C4E87}"/>
          </ac:spMkLst>
        </pc:spChg>
        <pc:graphicFrameChg chg="add del">
          <ac:chgData name="Utsav Agarwal" userId="6e6537ac-87d3-4316-b639-5fcc5924e4a7" providerId="ADAL" clId="{C2E81A7D-FB8B-401A-A9F9-788179D8C1A7}" dt="2020-07-19T17:51:53.594" v="1327" actId="26606"/>
          <ac:graphicFrameMkLst>
            <pc:docMk/>
            <pc:sldMk cId="1216216322" sldId="263"/>
            <ac:graphicFrameMk id="6" creationId="{327F6A77-343D-414F-89D8-0E0561CCCB37}"/>
          </ac:graphicFrameMkLst>
        </pc:graphicFrameChg>
        <pc:picChg chg="add del">
          <ac:chgData name="Utsav Agarwal" userId="6e6537ac-87d3-4316-b639-5fcc5924e4a7" providerId="ADAL" clId="{C2E81A7D-FB8B-401A-A9F9-788179D8C1A7}" dt="2020-07-19T17:51:53.594" v="1327" actId="26606"/>
          <ac:picMkLst>
            <pc:docMk/>
            <pc:sldMk cId="1216216322" sldId="263"/>
            <ac:picMk id="7" creationId="{9DFB1305-AFDA-425F-AB06-9153B0FEF903}"/>
          </ac:picMkLst>
        </pc:picChg>
        <pc:picChg chg="add">
          <ac:chgData name="Utsav Agarwal" userId="6e6537ac-87d3-4316-b639-5fcc5924e4a7" providerId="ADAL" clId="{C2E81A7D-FB8B-401A-A9F9-788179D8C1A7}" dt="2020-07-19T17:51:53.613" v="1328" actId="26606"/>
          <ac:picMkLst>
            <pc:docMk/>
            <pc:sldMk cId="1216216322" sldId="263"/>
            <ac:picMk id="15" creationId="{3AA16612-ACD2-4A16-8F2B-4514FD6BF28F}"/>
          </ac:picMkLst>
        </pc:picChg>
      </pc:sldChg>
      <pc:sldChg chg="addSp delSp modSp add mod ord setBg setClrOvrMap delDesignElem">
        <pc:chgData name="Utsav Agarwal" userId="6e6537ac-87d3-4316-b639-5fcc5924e4a7" providerId="ADAL" clId="{C2E81A7D-FB8B-401A-A9F9-788179D8C1A7}" dt="2020-07-19T17:58:02.479" v="1697"/>
        <pc:sldMkLst>
          <pc:docMk/>
          <pc:sldMk cId="3646370695" sldId="264"/>
        </pc:sldMkLst>
        <pc:spChg chg="mod ord">
          <ac:chgData name="Utsav Agarwal" userId="6e6537ac-87d3-4316-b639-5fcc5924e4a7" providerId="ADAL" clId="{C2E81A7D-FB8B-401A-A9F9-788179D8C1A7}" dt="2020-07-19T17:57:45.183" v="1692" actId="26606"/>
          <ac:spMkLst>
            <pc:docMk/>
            <pc:sldMk cId="3646370695" sldId="264"/>
            <ac:spMk id="2" creationId="{A74471AE-66F3-4E29-8F7A-EC8DD7B67B57}"/>
          </ac:spMkLst>
        </pc:spChg>
        <pc:spChg chg="add del">
          <ac:chgData name="Utsav Agarwal" userId="6e6537ac-87d3-4316-b639-5fcc5924e4a7" providerId="ADAL" clId="{C2E81A7D-FB8B-401A-A9F9-788179D8C1A7}" dt="2020-07-19T17:57:45.183" v="1692" actId="26606"/>
          <ac:spMkLst>
            <pc:docMk/>
            <pc:sldMk cId="3646370695" sldId="264"/>
            <ac:spMk id="11" creationId="{0671A8AE-40A1-4631-A6B8-581AFF065482}"/>
          </ac:spMkLst>
        </pc:spChg>
        <pc:spChg chg="add del">
          <ac:chgData name="Utsav Agarwal" userId="6e6537ac-87d3-4316-b639-5fcc5924e4a7" providerId="ADAL" clId="{C2E81A7D-FB8B-401A-A9F9-788179D8C1A7}" dt="2020-07-19T17:57:45.183" v="1692" actId="26606"/>
          <ac:spMkLst>
            <pc:docMk/>
            <pc:sldMk cId="3646370695" sldId="264"/>
            <ac:spMk id="13" creationId="{AB58EF07-17C2-48CF-ABB0-EEF1F17CB8F0}"/>
          </ac:spMkLst>
        </pc:spChg>
        <pc:spChg chg="add del">
          <ac:chgData name="Utsav Agarwal" userId="6e6537ac-87d3-4316-b639-5fcc5924e4a7" providerId="ADAL" clId="{C2E81A7D-FB8B-401A-A9F9-788179D8C1A7}" dt="2020-07-19T17:57:45.183" v="1692" actId="26606"/>
          <ac:spMkLst>
            <pc:docMk/>
            <pc:sldMk cId="3646370695" sldId="264"/>
            <ac:spMk id="15" creationId="{AF2F604E-43BE-4DC3-B983-E071523364F8}"/>
          </ac:spMkLst>
        </pc:spChg>
        <pc:spChg chg="add del">
          <ac:chgData name="Utsav Agarwal" userId="6e6537ac-87d3-4316-b639-5fcc5924e4a7" providerId="ADAL" clId="{C2E81A7D-FB8B-401A-A9F9-788179D8C1A7}" dt="2020-07-19T17:57:45.183" v="1692" actId="26606"/>
          <ac:spMkLst>
            <pc:docMk/>
            <pc:sldMk cId="3646370695" sldId="264"/>
            <ac:spMk id="17" creationId="{08C9B587-E65E-4B52-B37C-ABEBB6E87928}"/>
          </ac:spMkLst>
        </pc:spChg>
        <pc:spChg chg="add del">
          <ac:chgData name="Utsav Agarwal" userId="6e6537ac-87d3-4316-b639-5fcc5924e4a7" providerId="ADAL" clId="{C2E81A7D-FB8B-401A-A9F9-788179D8C1A7}" dt="2020-07-19T17:57:38.252" v="1687" actId="26606"/>
          <ac:spMkLst>
            <pc:docMk/>
            <pc:sldMk cId="3646370695" sldId="264"/>
            <ac:spMk id="22" creationId="{0671A8AE-40A1-4631-A6B8-581AFF065482}"/>
          </ac:spMkLst>
        </pc:spChg>
        <pc:spChg chg="add del">
          <ac:chgData name="Utsav Agarwal" userId="6e6537ac-87d3-4316-b639-5fcc5924e4a7" providerId="ADAL" clId="{C2E81A7D-FB8B-401A-A9F9-788179D8C1A7}" dt="2020-07-19T17:57:38.252" v="1687" actId="26606"/>
          <ac:spMkLst>
            <pc:docMk/>
            <pc:sldMk cId="3646370695" sldId="264"/>
            <ac:spMk id="24" creationId="{AB58EF07-17C2-48CF-ABB0-EEF1F17CB8F0}"/>
          </ac:spMkLst>
        </pc:spChg>
        <pc:spChg chg="add del">
          <ac:chgData name="Utsav Agarwal" userId="6e6537ac-87d3-4316-b639-5fcc5924e4a7" providerId="ADAL" clId="{C2E81A7D-FB8B-401A-A9F9-788179D8C1A7}" dt="2020-07-19T17:57:38.252" v="1687" actId="26606"/>
          <ac:spMkLst>
            <pc:docMk/>
            <pc:sldMk cId="3646370695" sldId="264"/>
            <ac:spMk id="26" creationId="{AF2F604E-43BE-4DC3-B983-E071523364F8}"/>
          </ac:spMkLst>
        </pc:spChg>
        <pc:spChg chg="add del">
          <ac:chgData name="Utsav Agarwal" userId="6e6537ac-87d3-4316-b639-5fcc5924e4a7" providerId="ADAL" clId="{C2E81A7D-FB8B-401A-A9F9-788179D8C1A7}" dt="2020-07-19T17:57:38.252" v="1687" actId="26606"/>
          <ac:spMkLst>
            <pc:docMk/>
            <pc:sldMk cId="3646370695" sldId="264"/>
            <ac:spMk id="28" creationId="{08C9B587-E65E-4B52-B37C-ABEBB6E87928}"/>
          </ac:spMkLst>
        </pc:spChg>
        <pc:spChg chg="add del">
          <ac:chgData name="Utsav Agarwal" userId="6e6537ac-87d3-4316-b639-5fcc5924e4a7" providerId="ADAL" clId="{C2E81A7D-FB8B-401A-A9F9-788179D8C1A7}" dt="2020-07-19T17:57:41.402" v="1689" actId="26606"/>
          <ac:spMkLst>
            <pc:docMk/>
            <pc:sldMk cId="3646370695" sldId="264"/>
            <ac:spMk id="30" creationId="{5A59F003-E00A-43F9-91DC-CC54E3B87466}"/>
          </ac:spMkLst>
        </pc:spChg>
        <pc:spChg chg="add del">
          <ac:chgData name="Utsav Agarwal" userId="6e6537ac-87d3-4316-b639-5fcc5924e4a7" providerId="ADAL" clId="{C2E81A7D-FB8B-401A-A9F9-788179D8C1A7}" dt="2020-07-19T17:57:41.402" v="1689" actId="26606"/>
          <ac:spMkLst>
            <pc:docMk/>
            <pc:sldMk cId="3646370695" sldId="264"/>
            <ac:spMk id="31" creationId="{D74A4382-E3AD-430A-9A1F-DFA3E0E77A7D}"/>
          </ac:spMkLst>
        </pc:spChg>
        <pc:spChg chg="add del">
          <ac:chgData name="Utsav Agarwal" userId="6e6537ac-87d3-4316-b639-5fcc5924e4a7" providerId="ADAL" clId="{C2E81A7D-FB8B-401A-A9F9-788179D8C1A7}" dt="2020-07-19T17:57:41.402" v="1689" actId="26606"/>
          <ac:spMkLst>
            <pc:docMk/>
            <pc:sldMk cId="3646370695" sldId="264"/>
            <ac:spMk id="32" creationId="{79F40191-0F44-4FD1-82CC-ACB507C14BE6}"/>
          </ac:spMkLst>
        </pc:spChg>
        <pc:spChg chg="add del">
          <ac:chgData name="Utsav Agarwal" userId="6e6537ac-87d3-4316-b639-5fcc5924e4a7" providerId="ADAL" clId="{C2E81A7D-FB8B-401A-A9F9-788179D8C1A7}" dt="2020-07-19T17:57:45.171" v="1691" actId="26606"/>
          <ac:spMkLst>
            <pc:docMk/>
            <pc:sldMk cId="3646370695" sldId="264"/>
            <ac:spMk id="34" creationId="{7CA0DAA6-33B8-4A25-810D-2F4D816FB40E}"/>
          </ac:spMkLst>
        </pc:spChg>
        <pc:spChg chg="add">
          <ac:chgData name="Utsav Agarwal" userId="6e6537ac-87d3-4316-b639-5fcc5924e4a7" providerId="ADAL" clId="{C2E81A7D-FB8B-401A-A9F9-788179D8C1A7}" dt="2020-07-19T17:57:45.183" v="1692" actId="26606"/>
          <ac:spMkLst>
            <pc:docMk/>
            <pc:sldMk cId="3646370695" sldId="264"/>
            <ac:spMk id="36" creationId="{0671A8AE-40A1-4631-A6B8-581AFF065482}"/>
          </ac:spMkLst>
        </pc:spChg>
        <pc:spChg chg="add">
          <ac:chgData name="Utsav Agarwal" userId="6e6537ac-87d3-4316-b639-5fcc5924e4a7" providerId="ADAL" clId="{C2E81A7D-FB8B-401A-A9F9-788179D8C1A7}" dt="2020-07-19T17:57:45.183" v="1692" actId="26606"/>
          <ac:spMkLst>
            <pc:docMk/>
            <pc:sldMk cId="3646370695" sldId="264"/>
            <ac:spMk id="37" creationId="{AB58EF07-17C2-48CF-ABB0-EEF1F17CB8F0}"/>
          </ac:spMkLst>
        </pc:spChg>
        <pc:spChg chg="add">
          <ac:chgData name="Utsav Agarwal" userId="6e6537ac-87d3-4316-b639-5fcc5924e4a7" providerId="ADAL" clId="{C2E81A7D-FB8B-401A-A9F9-788179D8C1A7}" dt="2020-07-19T17:57:45.183" v="1692" actId="26606"/>
          <ac:spMkLst>
            <pc:docMk/>
            <pc:sldMk cId="3646370695" sldId="264"/>
            <ac:spMk id="38" creationId="{AF2F604E-43BE-4DC3-B983-E071523364F8}"/>
          </ac:spMkLst>
        </pc:spChg>
        <pc:spChg chg="add">
          <ac:chgData name="Utsav Agarwal" userId="6e6537ac-87d3-4316-b639-5fcc5924e4a7" providerId="ADAL" clId="{C2E81A7D-FB8B-401A-A9F9-788179D8C1A7}" dt="2020-07-19T17:57:45.183" v="1692" actId="26606"/>
          <ac:spMkLst>
            <pc:docMk/>
            <pc:sldMk cId="3646370695" sldId="264"/>
            <ac:spMk id="39" creationId="{08C9B587-E65E-4B52-B37C-ABEBB6E87928}"/>
          </ac:spMkLst>
        </pc:spChg>
        <pc:spChg chg="del">
          <ac:chgData name="Utsav Agarwal" userId="6e6537ac-87d3-4316-b639-5fcc5924e4a7" providerId="ADAL" clId="{C2E81A7D-FB8B-401A-A9F9-788179D8C1A7}" dt="2020-07-19T17:56:21.449" v="1640"/>
          <ac:spMkLst>
            <pc:docMk/>
            <pc:sldMk cId="3646370695" sldId="264"/>
            <ac:spMk id="41" creationId="{0671A8AE-40A1-4631-A6B8-581AFF065482}"/>
          </ac:spMkLst>
        </pc:spChg>
        <pc:spChg chg="del">
          <ac:chgData name="Utsav Agarwal" userId="6e6537ac-87d3-4316-b639-5fcc5924e4a7" providerId="ADAL" clId="{C2E81A7D-FB8B-401A-A9F9-788179D8C1A7}" dt="2020-07-19T17:56:21.449" v="1640"/>
          <ac:spMkLst>
            <pc:docMk/>
            <pc:sldMk cId="3646370695" sldId="264"/>
            <ac:spMk id="43" creationId="{AB58EF07-17C2-48CF-ABB0-EEF1F17CB8F0}"/>
          </ac:spMkLst>
        </pc:spChg>
        <pc:spChg chg="del">
          <ac:chgData name="Utsav Agarwal" userId="6e6537ac-87d3-4316-b639-5fcc5924e4a7" providerId="ADAL" clId="{C2E81A7D-FB8B-401A-A9F9-788179D8C1A7}" dt="2020-07-19T17:56:21.449" v="1640"/>
          <ac:spMkLst>
            <pc:docMk/>
            <pc:sldMk cId="3646370695" sldId="264"/>
            <ac:spMk id="45" creationId="{AF2F604E-43BE-4DC3-B983-E071523364F8}"/>
          </ac:spMkLst>
        </pc:spChg>
        <pc:spChg chg="del">
          <ac:chgData name="Utsav Agarwal" userId="6e6537ac-87d3-4316-b639-5fcc5924e4a7" providerId="ADAL" clId="{C2E81A7D-FB8B-401A-A9F9-788179D8C1A7}" dt="2020-07-19T17:56:21.449" v="1640"/>
          <ac:spMkLst>
            <pc:docMk/>
            <pc:sldMk cId="3646370695" sldId="264"/>
            <ac:spMk id="47" creationId="{08C9B587-E65E-4B52-B37C-ABEBB6E87928}"/>
          </ac:spMkLst>
        </pc:spChg>
        <pc:picChg chg="add mod">
          <ac:chgData name="Utsav Agarwal" userId="6e6537ac-87d3-4316-b639-5fcc5924e4a7" providerId="ADAL" clId="{C2E81A7D-FB8B-401A-A9F9-788179D8C1A7}" dt="2020-07-19T17:57:55.637" v="1694" actId="1076"/>
          <ac:picMkLst>
            <pc:docMk/>
            <pc:sldMk cId="3646370695" sldId="264"/>
            <ac:picMk id="3" creationId="{520E15CC-58E8-49E7-8177-ED308A124A7F}"/>
          </ac:picMkLst>
        </pc:picChg>
        <pc:picChg chg="del">
          <ac:chgData name="Utsav Agarwal" userId="6e6537ac-87d3-4316-b639-5fcc5924e4a7" providerId="ADAL" clId="{C2E81A7D-FB8B-401A-A9F9-788179D8C1A7}" dt="2020-07-19T17:56:35.897" v="1643" actId="478"/>
          <ac:picMkLst>
            <pc:docMk/>
            <pc:sldMk cId="3646370695" sldId="264"/>
            <ac:picMk id="6" creationId="{463CAD17-8501-4C9C-A80D-77FE8BD4BEA0}"/>
          </ac:picMkLst>
        </pc:picChg>
      </pc:sldChg>
      <pc:sldChg chg="addSp delSp modSp add mod setBg delDesignElem">
        <pc:chgData name="Utsav Agarwal" userId="6e6537ac-87d3-4316-b639-5fcc5924e4a7" providerId="ADAL" clId="{C2E81A7D-FB8B-401A-A9F9-788179D8C1A7}" dt="2020-07-19T18:02:07.587" v="2172" actId="20577"/>
        <pc:sldMkLst>
          <pc:docMk/>
          <pc:sldMk cId="2752618392" sldId="265"/>
        </pc:sldMkLst>
        <pc:spChg chg="mod">
          <ac:chgData name="Utsav Agarwal" userId="6e6537ac-87d3-4316-b639-5fcc5924e4a7" providerId="ADAL" clId="{C2E81A7D-FB8B-401A-A9F9-788179D8C1A7}" dt="2020-07-19T18:02:07.587" v="2172" actId="20577"/>
          <ac:spMkLst>
            <pc:docMk/>
            <pc:sldMk cId="2752618392" sldId="265"/>
            <ac:spMk id="2" creationId="{A74471AE-66F3-4E29-8F7A-EC8DD7B67B57}"/>
          </ac:spMkLst>
        </pc:spChg>
        <pc:spChg chg="add del mod">
          <ac:chgData name="Utsav Agarwal" userId="6e6537ac-87d3-4316-b639-5fcc5924e4a7" providerId="ADAL" clId="{C2E81A7D-FB8B-401A-A9F9-788179D8C1A7}" dt="2020-07-19T17:59:06.554" v="1779"/>
          <ac:spMkLst>
            <pc:docMk/>
            <pc:sldMk cId="2752618392" sldId="265"/>
            <ac:spMk id="3" creationId="{053E7817-2798-46FB-B5B1-3F5AD927B715}"/>
          </ac:spMkLst>
        </pc:spChg>
        <pc:spChg chg="add del mod">
          <ac:chgData name="Utsav Agarwal" userId="6e6537ac-87d3-4316-b639-5fcc5924e4a7" providerId="ADAL" clId="{C2E81A7D-FB8B-401A-A9F9-788179D8C1A7}" dt="2020-07-19T17:59:06.554" v="1779"/>
          <ac:spMkLst>
            <pc:docMk/>
            <pc:sldMk cId="2752618392" sldId="265"/>
            <ac:spMk id="4" creationId="{256AE692-3D49-453D-BD0F-9ADF8D95C777}"/>
          </ac:spMkLst>
        </pc:spChg>
        <pc:spChg chg="add del mod">
          <ac:chgData name="Utsav Agarwal" userId="6e6537ac-87d3-4316-b639-5fcc5924e4a7" providerId="ADAL" clId="{C2E81A7D-FB8B-401A-A9F9-788179D8C1A7}" dt="2020-07-19T17:59:06.554" v="1779"/>
          <ac:spMkLst>
            <pc:docMk/>
            <pc:sldMk cId="2752618392" sldId="265"/>
            <ac:spMk id="5" creationId="{707652A0-D693-4F09-A716-86E873442BF6}"/>
          </ac:spMkLst>
        </pc:spChg>
        <pc:spChg chg="del">
          <ac:chgData name="Utsav Agarwal" userId="6e6537ac-87d3-4316-b639-5fcc5924e4a7" providerId="ADAL" clId="{C2E81A7D-FB8B-401A-A9F9-788179D8C1A7}" dt="2020-07-19T17:58:00.382" v="1696"/>
          <ac:spMkLst>
            <pc:docMk/>
            <pc:sldMk cId="2752618392" sldId="265"/>
            <ac:spMk id="9" creationId="{4351DFE5-F63D-4BE0-BDA9-E3EB88F01AA5}"/>
          </ac:spMkLst>
        </pc:spChg>
        <pc:spChg chg="mod">
          <ac:chgData name="Utsav Agarwal" userId="6e6537ac-87d3-4316-b639-5fcc5924e4a7" providerId="ADAL" clId="{C2E81A7D-FB8B-401A-A9F9-788179D8C1A7}" dt="2020-07-19T18:01:47.523" v="2157" actId="20577"/>
          <ac:spMkLst>
            <pc:docMk/>
            <pc:sldMk cId="2752618392" sldId="265"/>
            <ac:spMk id="16" creationId="{FE585DEE-2C0F-4457-9A95-0DBC790C4E87}"/>
          </ac:spMkLst>
        </pc:spChg>
        <pc:spChg chg="add del">
          <ac:chgData name="Utsav Agarwal" userId="6e6537ac-87d3-4316-b639-5fcc5924e4a7" providerId="ADAL" clId="{C2E81A7D-FB8B-401A-A9F9-788179D8C1A7}" dt="2020-07-19T17:59:06.554" v="1779"/>
          <ac:spMkLst>
            <pc:docMk/>
            <pc:sldMk cId="2752618392" sldId="265"/>
            <ac:spMk id="21" creationId="{4351DFE5-F63D-4BE0-BDA9-E3EB88F01AA5}"/>
          </ac:spMkLst>
        </pc:spChg>
        <pc:picChg chg="del">
          <ac:chgData name="Utsav Agarwal" userId="6e6537ac-87d3-4316-b639-5fcc5924e4a7" providerId="ADAL" clId="{C2E81A7D-FB8B-401A-A9F9-788179D8C1A7}" dt="2020-07-19T17:58:00.382" v="1696"/>
          <ac:picMkLst>
            <pc:docMk/>
            <pc:sldMk cId="2752618392" sldId="265"/>
            <ac:picMk id="11" creationId="{3AA16612-ACD2-4A16-8F2B-4514FD6BF28F}"/>
          </ac:picMkLst>
        </pc:picChg>
        <pc:picChg chg="add del">
          <ac:chgData name="Utsav Agarwal" userId="6e6537ac-87d3-4316-b639-5fcc5924e4a7" providerId="ADAL" clId="{C2E81A7D-FB8B-401A-A9F9-788179D8C1A7}" dt="2020-07-19T17:59:06.554" v="1779"/>
          <ac:picMkLst>
            <pc:docMk/>
            <pc:sldMk cId="2752618392" sldId="265"/>
            <ac:picMk id="23" creationId="{3AA16612-ACD2-4A16-8F2B-4514FD6BF2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E93C-4ECE-462C-B3D6-528DAAE3D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3ABD0-AEFC-41C6-A900-9EF5AA3E3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69A0-B1EF-4649-8CFD-DF6E9AC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5DC1-7B0A-447F-B0F5-3C598FD2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38B5-2025-432F-B569-8F7E2EA5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303F-915A-43C9-B680-78B98ADB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210F4-6EA3-49C1-978E-A88ADAE46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9D47-4062-4EEF-9318-D2502BC2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4921-2CA9-47AD-9BEE-FA4C096B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CD5B-A12F-4451-869E-D409C71C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99029-FCDA-41CB-A32F-EC73A2076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1C40F-7387-4B5F-86E1-5A8C2B5E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CC4C-DEA1-4ECF-9BE3-FAC23044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831F-3DF7-4E08-BAED-DE8C12BE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DEFB-F946-4525-AC03-E209F2A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D556-93E9-4340-A035-FA3909EC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6606-93B5-4349-8842-FCE32AA7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22BC-FB40-4331-A0DE-F5116096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09E4-D35B-43C8-B5F6-23F02D08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903E-13E4-4E6A-A21F-4B6217A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A570-3C4D-48D7-A8B2-0E086D0D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8EE7E-B8AE-43A6-97ED-5D384896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46E0-7CC8-4748-8382-179357F7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B358-13D2-49C8-86B8-A1AF8406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26E9-23AC-457D-B42A-8A210ABA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25F5-61DA-49D1-95E9-DE9CA1D5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D0A9-7047-4C8A-848D-43462FAAD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FB85-1ACD-4153-BCD0-644CF161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2D7BD-E052-4E33-9777-61FE193A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4948-BEC5-4188-B5E8-06F22961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1660F-93D0-490F-B0F2-5E2DAF90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7948-0113-4CBB-BE5F-A0C31993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CE02-2BD3-4E6C-BF8E-0050E653C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B7C8-81DD-4649-A7F2-C2B95D0F3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1A6DF-BCC1-4DFC-90D1-5761EBF07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18397-7D38-4467-AD14-919BFD5EC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425FF-15EE-48AD-ABE0-9C8F7FFE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48C22-CD3E-4432-8D39-90082130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64B57-56B3-4950-85A9-593605AE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DDC4-3F2F-448A-B05B-BC5E2E6A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E9A0F-44C3-49A9-AF2D-2AA6DEC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0E908-3E41-407B-8371-1628DEDD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0E83B-3426-4A96-8463-46A8A2C8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F1AEC-DCF0-4F3F-AC15-09562B24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80BC9-5991-4FDC-AD61-C58913E5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2353-228C-4D21-A0F6-49EC17C5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23FF-1069-41DA-BE3B-183F93CA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C5D9-2209-4B9C-ABDD-BCCD3B6BF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EE79E-E20E-41C6-80DD-1F1DB6989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D1661-2D80-4862-A639-1F34A080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CF1B3-EC7B-4705-9461-3DC87F8A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4052E-5E5E-4F98-AD45-8ADF6895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8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9024-0407-4C76-BE29-0081E411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8BF8B-DAEB-4A85-B0A9-5B02699B5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DED12-B9B7-41A9-B45A-768E4C0C5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6F889-C552-4438-A985-9E7C27A8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31260-3BE7-4F15-890B-9001BA8F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B27B1-4856-4C7D-B72A-412F9288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A0FA8-5D9F-4C80-9AF7-A8F2AF7E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3724-85FB-4FDC-BBD9-BFF23DAB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5872-0828-4FDC-8DDA-386CACFA8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4D63-8F24-426D-9BEF-8916E224873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49B3-7CC0-4027-9FF7-7E46E6540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1496-31FD-4309-896F-8F7231EA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2EC55-E54F-426F-B6BD-FB8227292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471AE-66F3-4E29-8F7A-EC8DD7B67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Prime Night Club Locations in Bellevue</a:t>
            </a:r>
          </a:p>
        </p:txBody>
      </p:sp>
    </p:spTree>
    <p:extLst>
      <p:ext uri="{BB962C8B-B14F-4D97-AF65-F5344CB8AC3E}">
        <p14:creationId xmlns:p14="http://schemas.microsoft.com/office/powerpoint/2010/main" val="284739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471AE-66F3-4E29-8F7A-EC8DD7B6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85DEE-2C0F-4457-9A95-0DBC790C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Seattle has major Party spots in the Northwest</a:t>
            </a:r>
          </a:p>
          <a:p>
            <a:r>
              <a:rPr lang="en-US" sz="2000">
                <a:solidFill>
                  <a:srgbClr val="000000"/>
                </a:solidFill>
              </a:rPr>
              <a:t>Bellevue which has similar mix of money and young folks has less prominent night life.</a:t>
            </a:r>
          </a:p>
          <a:p>
            <a:r>
              <a:rPr lang="en-US" sz="2000">
                <a:solidFill>
                  <a:srgbClr val="000000"/>
                </a:solidFill>
              </a:rPr>
              <a:t>Opening up Night Club will improve Bellevue’s reputation as party town helping a lot of industries and lifestyle of folks around along with improving the tourism.</a:t>
            </a:r>
          </a:p>
        </p:txBody>
      </p:sp>
    </p:spTree>
    <p:extLst>
      <p:ext uri="{BB962C8B-B14F-4D97-AF65-F5344CB8AC3E}">
        <p14:creationId xmlns:p14="http://schemas.microsoft.com/office/powerpoint/2010/main" val="275241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471AE-66F3-4E29-8F7A-EC8DD7B6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85DEE-2C0F-4457-9A95-0DBC790C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We will compare Bellevue Neighborhoods with Seattle night club neighborhoods and see how they stack up against one another</a:t>
            </a:r>
          </a:p>
          <a:p>
            <a:r>
              <a:rPr lang="en-US" sz="2000">
                <a:solidFill>
                  <a:srgbClr val="000000"/>
                </a:solidFill>
              </a:rPr>
              <a:t>Bellevue Neighborhoods resembling Seattle Neighborhoods (having large number of Nigh clubs) could be prime areas for setting up shop </a:t>
            </a:r>
          </a:p>
        </p:txBody>
      </p:sp>
    </p:spTree>
    <p:extLst>
      <p:ext uri="{BB962C8B-B14F-4D97-AF65-F5344CB8AC3E}">
        <p14:creationId xmlns:p14="http://schemas.microsoft.com/office/powerpoint/2010/main" val="198023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471AE-66F3-4E29-8F7A-EC8DD7B6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 Acquisition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85DEE-2C0F-4457-9A95-0DBC790C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I primarily used data from Four Square to get all venues in Seattle and Bellevue.</a:t>
            </a:r>
          </a:p>
          <a:p>
            <a:r>
              <a:rPr lang="en-US" sz="2000">
                <a:solidFill>
                  <a:srgbClr val="000000"/>
                </a:solidFill>
              </a:rPr>
              <a:t>I used Geopy library to map locations to neighborhoods since it comes integrated with multiple APIs I didn’t have to bother about accessing different API’s. It was a 1 stop shop. </a:t>
            </a:r>
          </a:p>
          <a:p>
            <a:r>
              <a:rPr lang="en-US" sz="2000">
                <a:solidFill>
                  <a:srgbClr val="000000"/>
                </a:solidFill>
              </a:rPr>
              <a:t>Even with above advantage of Geopy I was cautious with the data, since it varied in specific scenarios and was such scenarios were not used.</a:t>
            </a:r>
          </a:p>
        </p:txBody>
      </p:sp>
    </p:spTree>
    <p:extLst>
      <p:ext uri="{BB962C8B-B14F-4D97-AF65-F5344CB8AC3E}">
        <p14:creationId xmlns:p14="http://schemas.microsoft.com/office/powerpoint/2010/main" val="390549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471AE-66F3-4E29-8F7A-EC8DD7B6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E585DEE-2C0F-4457-9A95-0DBC790C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Four Square Night life data for Bellevue and Seattle had multiple categories of venues which were aligned to make sure we were comparing similar categories</a:t>
            </a:r>
          </a:p>
          <a:p>
            <a:r>
              <a:rPr lang="en-US" sz="2000">
                <a:solidFill>
                  <a:srgbClr val="000000"/>
                </a:solidFill>
              </a:rPr>
              <a:t>Neighborhood column from Geopy and Foursquare was unreliable, alternatively Suburb was used for Seattle and Hamlet for Bellevue. Even though they are named differently, these field represent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12162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63CAD17-8501-4C9C-A80D-77FE8BD4B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6" r="25185" b="90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471AE-66F3-4E29-8F7A-EC8DD7B6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Plotting Seattle </a:t>
            </a:r>
            <a:r>
              <a:rPr lang="en-US" sz="4800" dirty="0">
                <a:solidFill>
                  <a:srgbClr val="0070C0"/>
                </a:solidFill>
              </a:rPr>
              <a:t>Night life</a:t>
            </a:r>
            <a:r>
              <a:rPr lang="en-US" sz="4800" dirty="0"/>
              <a:t> vs </a:t>
            </a:r>
            <a:r>
              <a:rPr lang="en-US" sz="4800" dirty="0">
                <a:solidFill>
                  <a:srgbClr val="FF0000"/>
                </a:solidFill>
              </a:rPr>
              <a:t>Night Clubs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39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471AE-66F3-4E29-8F7A-EC8DD7B6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Correlation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E585DEE-2C0F-4457-9A95-0DBC790C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Given the high density of Night life venues around the Night Clubs in Seattle, proves our initial hypothesis that the 2 correlate</a:t>
            </a:r>
          </a:p>
          <a:p>
            <a:r>
              <a:rPr lang="en-US" sz="2000">
                <a:solidFill>
                  <a:srgbClr val="000000"/>
                </a:solidFill>
              </a:rPr>
              <a:t>Now we can cluster the Seattle and Belleve neighborhoods to find prime Neighborhoods to setup shop</a:t>
            </a:r>
          </a:p>
        </p:txBody>
      </p:sp>
    </p:spTree>
    <p:extLst>
      <p:ext uri="{BB962C8B-B14F-4D97-AF65-F5344CB8AC3E}">
        <p14:creationId xmlns:p14="http://schemas.microsoft.com/office/powerpoint/2010/main" val="34720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E15CC-58E8-49E7-8177-ED308A124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6" t="9091" r="1528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471AE-66F3-4E29-8F7A-EC8DD7B6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Plotting Seattle and Bellevue Neighborhoods clusters</a:t>
            </a:r>
            <a:endParaRPr lang="en-US" sz="4800" dirty="0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37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471AE-66F3-4E29-8F7A-EC8DD7B6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Result &amp; Conclusion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E585DEE-2C0F-4457-9A95-0DBC790C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see that Neighborhoods between Seattle and Bellevue fall in different clusters.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Neighborhoods in Red (cluster- 0 ), International District/ Chinatown in Seattle and </a:t>
            </a:r>
            <a:r>
              <a:rPr lang="en-US" sz="2000" dirty="0" err="1">
                <a:solidFill>
                  <a:srgbClr val="000000"/>
                </a:solidFill>
              </a:rPr>
              <a:t>Belridge</a:t>
            </a:r>
            <a:r>
              <a:rPr lang="en-US" sz="2000" dirty="0">
                <a:solidFill>
                  <a:srgbClr val="000000"/>
                </a:solidFill>
              </a:rPr>
              <a:t> in Bellevue. We note International District has around 13 Night clubs where as </a:t>
            </a:r>
            <a:r>
              <a:rPr lang="en-US" sz="2000" dirty="0" err="1">
                <a:solidFill>
                  <a:srgbClr val="000000"/>
                </a:solidFill>
              </a:rPr>
              <a:t>Belridge</a:t>
            </a:r>
            <a:r>
              <a:rPr lang="en-US" sz="2000" dirty="0">
                <a:solidFill>
                  <a:srgbClr val="000000"/>
                </a:solidFill>
              </a:rPr>
              <a:t> none, even though the two correlate highly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Hence we find the starting Night Clubs in </a:t>
            </a:r>
            <a:r>
              <a:rPr lang="en-US" sz="2000" dirty="0" err="1">
                <a:solidFill>
                  <a:srgbClr val="000000"/>
                </a:solidFill>
              </a:rPr>
              <a:t>Belridge</a:t>
            </a:r>
            <a:r>
              <a:rPr lang="en-US" sz="2000" dirty="0">
                <a:solidFill>
                  <a:srgbClr val="000000"/>
                </a:solidFill>
              </a:rPr>
              <a:t>, Bellevue might be a great idea.</a:t>
            </a:r>
          </a:p>
        </p:txBody>
      </p:sp>
    </p:spTree>
    <p:extLst>
      <p:ext uri="{BB962C8B-B14F-4D97-AF65-F5344CB8AC3E}">
        <p14:creationId xmlns:p14="http://schemas.microsoft.com/office/powerpoint/2010/main" val="275261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6CCDF8FC04742BBB852DC96B6CE69" ma:contentTypeVersion="13" ma:contentTypeDescription="Create a new document." ma:contentTypeScope="" ma:versionID="79f0129c82be262fe93df02a0d78c37f">
  <xsd:schema xmlns:xsd="http://www.w3.org/2001/XMLSchema" xmlns:xs="http://www.w3.org/2001/XMLSchema" xmlns:p="http://schemas.microsoft.com/office/2006/metadata/properties" xmlns:ns3="936dff59-e130-4d54-8d0d-11652f5b7f6e" xmlns:ns4="681062ae-1c68-41fd-9342-5dca09a94724" targetNamespace="http://schemas.microsoft.com/office/2006/metadata/properties" ma:root="true" ma:fieldsID="2fddce8d4e9056d620078ea206cc38f3" ns3:_="" ns4:_="">
    <xsd:import namespace="936dff59-e130-4d54-8d0d-11652f5b7f6e"/>
    <xsd:import namespace="681062ae-1c68-41fd-9342-5dca09a947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dff59-e130-4d54-8d0d-11652f5b7f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062ae-1c68-41fd-9342-5dca09a94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27B57-42A6-48CE-83F7-8473A1B79C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dff59-e130-4d54-8d0d-11652f5b7f6e"/>
    <ds:schemaRef ds:uri="681062ae-1c68-41fd-9342-5dca09a947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A223C-7013-4958-BD21-EBED9C02AC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EE61D5-4D4A-4E10-8196-8DE4F05813F8}">
  <ds:schemaRefs>
    <ds:schemaRef ds:uri="http://purl.org/dc/terms/"/>
    <ds:schemaRef ds:uri="936dff59-e130-4d54-8d0d-11652f5b7f6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681062ae-1c68-41fd-9342-5dca09a94724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Prime Night Club Locations in Bellevue</vt:lpstr>
      <vt:lpstr>Why</vt:lpstr>
      <vt:lpstr>How</vt:lpstr>
      <vt:lpstr>Data Acquisition</vt:lpstr>
      <vt:lpstr>Data Cleaning</vt:lpstr>
      <vt:lpstr>Plotting Seattle Night life vs Night Clubs</vt:lpstr>
      <vt:lpstr>Correlation</vt:lpstr>
      <vt:lpstr>Plotting Seattle and Bellevue Neighborhoods clusters</vt:lpstr>
      <vt:lpstr>Result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Night Club Locations in Bellevue</dc:title>
  <dc:creator>Utsav Agarwal</dc:creator>
  <cp:lastModifiedBy>Utsav Agarwal</cp:lastModifiedBy>
  <cp:revision>1</cp:revision>
  <dcterms:created xsi:type="dcterms:W3CDTF">2020-07-19T17:58:09Z</dcterms:created>
  <dcterms:modified xsi:type="dcterms:W3CDTF">2020-07-19T18:02:14Z</dcterms:modified>
</cp:coreProperties>
</file>