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9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6CF9-1236-4110-9A80-51BB22D2FC7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8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 in vb.net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Rushita</a:t>
            </a:r>
            <a:r>
              <a:rPr lang="en-US" dirty="0" smtClean="0"/>
              <a:t> </a:t>
            </a:r>
            <a:r>
              <a:rPr lang="en-US" dirty="0" err="1" smtClean="0"/>
              <a:t>Verlekar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5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Handling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 problem that arises during the execution of a program. An exception is a response to an exceptional circumstance that arises while a program is running, such as an attempt to divide by zero.</a:t>
            </a:r>
          </a:p>
          <a:p>
            <a:r>
              <a:rPr lang="en-US" dirty="0"/>
              <a:t>Exceptions provide a way to transfer control from one part of a program to another. </a:t>
            </a:r>
            <a:r>
              <a:rPr lang="en-US" dirty="0" err="1"/>
              <a:t>VB.Net</a:t>
            </a:r>
            <a:r>
              <a:rPr lang="en-US" dirty="0"/>
              <a:t> exception handling is built upon four keywords - </a:t>
            </a:r>
            <a:r>
              <a:rPr lang="en-US" b="1" dirty="0"/>
              <a:t>Try</a:t>
            </a:r>
            <a:r>
              <a:rPr lang="en-US" dirty="0"/>
              <a:t>, </a:t>
            </a:r>
            <a:r>
              <a:rPr lang="en-US" b="1" dirty="0"/>
              <a:t>Catch</a:t>
            </a:r>
            <a:r>
              <a:rPr lang="en-US" dirty="0"/>
              <a:t>, </a:t>
            </a:r>
            <a:r>
              <a:rPr lang="en-US" b="1" dirty="0"/>
              <a:t>Finally</a:t>
            </a:r>
            <a:r>
              <a:rPr lang="en-US" dirty="0"/>
              <a:t> and </a:t>
            </a:r>
            <a:r>
              <a:rPr lang="en-US" b="1" dirty="0"/>
              <a:t>Throw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8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Try-catch-Finally-Throw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try</a:t>
            </a:r>
            <a:r>
              <a:rPr lang="en-US" dirty="0"/>
              <a:t> − A Try block identifies a block of code for which particular exceptions will be activated. It's followed by one or more Catch blocks.</a:t>
            </a:r>
          </a:p>
          <a:p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US" b="1" dirty="0"/>
              <a:t>Finally</a:t>
            </a:r>
            <a:r>
              <a:rPr lang="en-US" dirty="0"/>
              <a:t> − The Finally block is used to execute a given set of statements, whether an exception is thrown or not thrown. For example, if you open a file, it must be closed whether an exception is raised or not.</a:t>
            </a:r>
          </a:p>
          <a:p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 Throw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8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divide by zero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238251"/>
            <a:ext cx="5143500" cy="493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Private Sub Button1_Click(sender As Object, e As </a:t>
            </a:r>
            <a:r>
              <a:rPr lang="en-US" b="1" dirty="0" err="1"/>
              <a:t>EventArgs</a:t>
            </a:r>
            <a:r>
              <a:rPr lang="en-US" b="1" dirty="0"/>
              <a:t>) Handles Button1.Click</a:t>
            </a:r>
          </a:p>
          <a:p>
            <a:pPr marL="0" indent="0">
              <a:buNone/>
            </a:pPr>
            <a:r>
              <a:rPr lang="pt-BR" b="1" dirty="0"/>
              <a:t>        Dim answer, n1, n2 As Integer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       Try</a:t>
            </a:r>
          </a:p>
          <a:p>
            <a:pPr marL="0" indent="0">
              <a:buNone/>
            </a:pPr>
            <a:r>
              <a:rPr lang="en-IN" b="1" dirty="0"/>
              <a:t>            n1 = </a:t>
            </a:r>
            <a:r>
              <a:rPr lang="en-IN" b="1" dirty="0" err="1" smtClean="0"/>
              <a:t>val</a:t>
            </a:r>
            <a:r>
              <a:rPr lang="en-IN" b="1" dirty="0" smtClean="0"/>
              <a:t>(TextBox1.Text)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n2 = TextBox2.Text</a:t>
            </a:r>
          </a:p>
          <a:p>
            <a:pPr marL="0" indent="0">
              <a:buNone/>
            </a:pPr>
            <a:r>
              <a:rPr lang="en-IN" b="1" dirty="0"/>
              <a:t>            answer = n1 \ n2</a:t>
            </a:r>
          </a:p>
          <a:p>
            <a:pPr marL="0" indent="0">
              <a:buNone/>
            </a:pPr>
            <a:r>
              <a:rPr lang="en-IN" b="1" dirty="0"/>
              <a:t>        Catch ex As </a:t>
            </a:r>
            <a:r>
              <a:rPr lang="en-IN" b="1" dirty="0" err="1"/>
              <a:t>DivideByZeroException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MsgBox</a:t>
            </a:r>
            <a:r>
              <a:rPr lang="en-IN" b="1" dirty="0"/>
              <a:t>(</a:t>
            </a:r>
            <a:r>
              <a:rPr lang="en-IN" b="1" dirty="0" err="1"/>
              <a:t>ex.ToString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        Finally</a:t>
            </a:r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MsgBox</a:t>
            </a:r>
            <a:r>
              <a:rPr lang="en-IN" b="1" dirty="0"/>
              <a:t>(answer)</a:t>
            </a:r>
          </a:p>
          <a:p>
            <a:pPr marL="0" indent="0">
              <a:buNone/>
            </a:pPr>
            <a:r>
              <a:rPr lang="en-IN" b="1" dirty="0"/>
              <a:t>        End Try</a:t>
            </a:r>
          </a:p>
          <a:p>
            <a:pPr marL="0" indent="0">
              <a:buNone/>
            </a:pPr>
            <a:r>
              <a:rPr lang="en-IN" b="1" dirty="0"/>
              <a:t>    End Sub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029" t="14844" r="50442" b="41667"/>
          <a:stretch/>
        </p:blipFill>
        <p:spPr>
          <a:xfrm>
            <a:off x="685800" y="2152650"/>
            <a:ext cx="4991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9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75183" y="4983354"/>
            <a:ext cx="6096000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"empty string"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17" t="20387" r="41597" b="49653"/>
          <a:stretch/>
        </p:blipFill>
        <p:spPr>
          <a:xfrm>
            <a:off x="885371" y="896448"/>
            <a:ext cx="10363201" cy="31485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85371" y="527116"/>
            <a:ext cx="957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entered  null value then shows  the following exception error: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87028" y="5974418"/>
            <a:ext cx="4086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catch block to the above exception </a:t>
            </a:r>
          </a:p>
          <a:p>
            <a:r>
              <a:rPr lang="en-US" dirty="0" smtClean="0"/>
              <a:t>To handle the error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034" t="25942" r="54594" b="47867"/>
          <a:stretch/>
        </p:blipFill>
        <p:spPr>
          <a:xfrm>
            <a:off x="1016000" y="4704862"/>
            <a:ext cx="4064000" cy="191588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599543" y="5306519"/>
            <a:ext cx="1959428" cy="6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472"/>
            <a:ext cx="10515600" cy="607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Error exception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48229" y="812800"/>
            <a:ext cx="104212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n1 = Val(TextBox1.Text)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n2 = Val(TextBox2.Text)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(n1 = 0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zero exception"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answer = n1 \ n2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"empty string"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change the number to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other than zero"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(answer)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96457" y="1915886"/>
            <a:ext cx="7750629" cy="624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966686" y="4717143"/>
            <a:ext cx="7750629" cy="57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620000" y="32512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Bitstream Vera Sans Mono" panose="020B0609030804020204" pitchFamily="49" charset="0"/>
              </a:rPr>
              <a:t>Matching catch statement</a:t>
            </a:r>
            <a:endParaRPr lang="en-IN" b="1" dirty="0">
              <a:solidFill>
                <a:srgbClr val="00B05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Bitstream Vera Sans Mono</vt:lpstr>
      <vt:lpstr>Calibri</vt:lpstr>
      <vt:lpstr>Calibri Light</vt:lpstr>
      <vt:lpstr>Consolas</vt:lpstr>
      <vt:lpstr>Office Theme</vt:lpstr>
      <vt:lpstr>Error handling in vb.net</vt:lpstr>
      <vt:lpstr>Exception Handling </vt:lpstr>
      <vt:lpstr>Try-catch-Finally-Throw</vt:lpstr>
      <vt:lpstr>Try divide by zero error</vt:lpstr>
      <vt:lpstr>PowerPoint Presentation</vt:lpstr>
      <vt:lpstr>Custom Error exception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in vb.net</dc:title>
  <dc:creator>admin</dc:creator>
  <cp:lastModifiedBy>admin</cp:lastModifiedBy>
  <cp:revision>10</cp:revision>
  <dcterms:created xsi:type="dcterms:W3CDTF">2024-03-20T04:20:48Z</dcterms:created>
  <dcterms:modified xsi:type="dcterms:W3CDTF">2024-03-21T09:29:23Z</dcterms:modified>
</cp:coreProperties>
</file>