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Thin"/>
      <p:regular r:id="rId30"/>
      <p:bold r:id="rId31"/>
      <p:italic r:id="rId32"/>
      <p:boldItalic r:id="rId33"/>
    </p:embeddedFont>
    <p:embeddedFont>
      <p:font typeface="Roboto"/>
      <p:regular r:id="rId34"/>
      <p:bold r:id="rId35"/>
      <p:italic r:id="rId36"/>
      <p:boldItalic r:id="rId37"/>
    </p:embeddedFont>
    <p:embeddedFont>
      <p:font typeface="Lato"/>
      <p:regular r:id="rId38"/>
      <p:bold r:id="rId39"/>
      <p:italic r:id="rId40"/>
      <p:boldItalic r:id="rId41"/>
    </p:embeddedFont>
    <p:embeddedFont>
      <p:font typeface="Lato Black"/>
      <p:bold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69FDEA5-2144-469B-85EC-89A4F28BF4E8}">
  <a:tblStyle styleId="{469FDEA5-2144-469B-85EC-89A4F28BF4E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2" Type="http://schemas.openxmlformats.org/officeDocument/2006/relationships/font" Target="fonts/LatoBlack-bold.fntdata"/><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LatoBlack-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Thin-bold.fntdata"/><Relationship Id="rId30" Type="http://schemas.openxmlformats.org/officeDocument/2006/relationships/font" Target="fonts/RobotoThin-regular.fntdata"/><Relationship Id="rId11" Type="http://schemas.openxmlformats.org/officeDocument/2006/relationships/slide" Target="slides/slide6.xml"/><Relationship Id="rId33" Type="http://schemas.openxmlformats.org/officeDocument/2006/relationships/font" Target="fonts/RobotoThin-boldItalic.fntdata"/><Relationship Id="rId10" Type="http://schemas.openxmlformats.org/officeDocument/2006/relationships/slide" Target="slides/slide5.xml"/><Relationship Id="rId32" Type="http://schemas.openxmlformats.org/officeDocument/2006/relationships/font" Target="fonts/RobotoThin-italic.fntdata"/><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6" name="Shape 586"/>
        <p:cNvGrpSpPr/>
        <p:nvPr/>
      </p:nvGrpSpPr>
      <p:grpSpPr>
        <a:xfrm>
          <a:off x="0" y="0"/>
          <a:ext cx="0" cy="0"/>
          <a:chOff x="0" y="0"/>
          <a:chExt cx="0" cy="0"/>
        </a:xfrm>
      </p:grpSpPr>
      <p:sp>
        <p:nvSpPr>
          <p:cNvPr id="587" name="Google Shape;587;g7c829ef55a_0_1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7c829ef55a_0_1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9" name="Google Shape;589;g7c829ef55a_0_1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7" name="Shape 597"/>
        <p:cNvGrpSpPr/>
        <p:nvPr/>
      </p:nvGrpSpPr>
      <p:grpSpPr>
        <a:xfrm>
          <a:off x="0" y="0"/>
          <a:ext cx="0" cy="0"/>
          <a:chOff x="0" y="0"/>
          <a:chExt cx="0" cy="0"/>
        </a:xfrm>
      </p:grpSpPr>
      <p:sp>
        <p:nvSpPr>
          <p:cNvPr id="598" name="Google Shape;598;g7c829ef55a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7c829ef55a_0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0" name="Google Shape;600;g7c829ef55a_0_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Google Shape;649;g6dbb76ef2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6dbb76ef2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1" name="Google Shape;651;g6dbb76ef2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Google Shape;656;g7c829ef55a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7c829ef55a_0_1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8" name="Google Shape;658;g7c829ef55a_0_1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 name="Shape 745"/>
        <p:cNvGrpSpPr/>
        <p:nvPr/>
      </p:nvGrpSpPr>
      <p:grpSpPr>
        <a:xfrm>
          <a:off x="0" y="0"/>
          <a:ext cx="0" cy="0"/>
          <a:chOff x="0" y="0"/>
          <a:chExt cx="0" cy="0"/>
        </a:xfrm>
      </p:grpSpPr>
      <p:sp>
        <p:nvSpPr>
          <p:cNvPr id="746" name="Google Shape;746;g7c829ef55a_0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7c829ef55a_0_1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8" name="Google Shape;748;g7c829ef55a_0_1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Google Shape;772;g7c829f0b97_0_12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7c829f0b97_0_12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4" name="Google Shape;774;g7c829f0b97_0_12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5" name="Shape 815"/>
        <p:cNvGrpSpPr/>
        <p:nvPr/>
      </p:nvGrpSpPr>
      <p:grpSpPr>
        <a:xfrm>
          <a:off x="0" y="0"/>
          <a:ext cx="0" cy="0"/>
          <a:chOff x="0" y="0"/>
          <a:chExt cx="0" cy="0"/>
        </a:xfrm>
      </p:grpSpPr>
      <p:sp>
        <p:nvSpPr>
          <p:cNvPr id="816" name="Google Shape;816;g7c829f0b97_0_2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7c829f0b97_0_2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8" name="Google Shape;818;g7c829f0b97_0_2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8" name="Shape 848"/>
        <p:cNvGrpSpPr/>
        <p:nvPr/>
      </p:nvGrpSpPr>
      <p:grpSpPr>
        <a:xfrm>
          <a:off x="0" y="0"/>
          <a:ext cx="0" cy="0"/>
          <a:chOff x="0" y="0"/>
          <a:chExt cx="0" cy="0"/>
        </a:xfrm>
      </p:grpSpPr>
      <p:sp>
        <p:nvSpPr>
          <p:cNvPr id="849" name="Google Shape;849;g7c86a59658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7c86a59658_0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1" name="Google Shape;851;g7c86a59658_0_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0" name="Shape 860"/>
        <p:cNvGrpSpPr/>
        <p:nvPr/>
      </p:nvGrpSpPr>
      <p:grpSpPr>
        <a:xfrm>
          <a:off x="0" y="0"/>
          <a:ext cx="0" cy="0"/>
          <a:chOff x="0" y="0"/>
          <a:chExt cx="0" cy="0"/>
        </a:xfrm>
      </p:grpSpPr>
      <p:sp>
        <p:nvSpPr>
          <p:cNvPr id="861" name="Google Shape;861;g7c829ef55a_0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7c829ef55a_0_1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3" name="Google Shape;863;g7c829ef55a_0_1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2" name="Shape 962"/>
        <p:cNvGrpSpPr/>
        <p:nvPr/>
      </p:nvGrpSpPr>
      <p:grpSpPr>
        <a:xfrm>
          <a:off x="0" y="0"/>
          <a:ext cx="0" cy="0"/>
          <a:chOff x="0" y="0"/>
          <a:chExt cx="0" cy="0"/>
        </a:xfrm>
      </p:grpSpPr>
      <p:sp>
        <p:nvSpPr>
          <p:cNvPr id="963" name="Google Shape;963;g7c86a59658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7c86a59658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5" name="Google Shape;965;g7c86a59658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8" name="Shape 968"/>
        <p:cNvGrpSpPr/>
        <p:nvPr/>
      </p:nvGrpSpPr>
      <p:grpSpPr>
        <a:xfrm>
          <a:off x="0" y="0"/>
          <a:ext cx="0" cy="0"/>
          <a:chOff x="0" y="0"/>
          <a:chExt cx="0" cy="0"/>
        </a:xfrm>
      </p:grpSpPr>
      <p:sp>
        <p:nvSpPr>
          <p:cNvPr id="969" name="Google Shape;969;g7c829ef55a_0_1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7c829ef55a_0_1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1" name="Google Shape;971;g7c829ef55a_0_1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9" name="Shape 979"/>
        <p:cNvGrpSpPr/>
        <p:nvPr/>
      </p:nvGrpSpPr>
      <p:grpSpPr>
        <a:xfrm>
          <a:off x="0" y="0"/>
          <a:ext cx="0" cy="0"/>
          <a:chOff x="0" y="0"/>
          <a:chExt cx="0" cy="0"/>
        </a:xfrm>
      </p:grpSpPr>
      <p:sp>
        <p:nvSpPr>
          <p:cNvPr id="980" name="Google Shape;980;g6dbb76ef2f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6dbb76ef2f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2" name="Google Shape;982;g6dbb76ef2f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4" name="Shape 994"/>
        <p:cNvGrpSpPr/>
        <p:nvPr/>
      </p:nvGrpSpPr>
      <p:grpSpPr>
        <a:xfrm>
          <a:off x="0" y="0"/>
          <a:ext cx="0" cy="0"/>
          <a:chOff x="0" y="0"/>
          <a:chExt cx="0" cy="0"/>
        </a:xfrm>
      </p:grpSpPr>
      <p:sp>
        <p:nvSpPr>
          <p:cNvPr id="995" name="Google Shape;995;g6dbb76ef2f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96" name="Google Shape;996;g6dbb76ef2f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7" name="Google Shape;997;g6dbb76ef2f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8" name="Shape 1008"/>
        <p:cNvGrpSpPr/>
        <p:nvPr/>
      </p:nvGrpSpPr>
      <p:grpSpPr>
        <a:xfrm>
          <a:off x="0" y="0"/>
          <a:ext cx="0" cy="0"/>
          <a:chOff x="0" y="0"/>
          <a:chExt cx="0" cy="0"/>
        </a:xfrm>
      </p:grpSpPr>
      <p:sp>
        <p:nvSpPr>
          <p:cNvPr id="1009" name="Google Shape;1009;g7c86a59658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7c86a59658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1" name="Google Shape;1011;g7c86a59658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1" name="Shape 1021"/>
        <p:cNvGrpSpPr/>
        <p:nvPr/>
      </p:nvGrpSpPr>
      <p:grpSpPr>
        <a:xfrm>
          <a:off x="0" y="0"/>
          <a:ext cx="0" cy="0"/>
          <a:chOff x="0" y="0"/>
          <a:chExt cx="0" cy="0"/>
        </a:xfrm>
      </p:grpSpPr>
      <p:sp>
        <p:nvSpPr>
          <p:cNvPr id="1022" name="Google Shape;1022;g95be7766a442c78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23" name="Google Shape;1023;g95be7766a442c78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4" name="Google Shape;1024;g95be7766a442c78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209c33502c0acad5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09c33502c0acad5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g209c33502c0acad5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7c829ef55a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7c829ef55a_0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g7c829ef55a_0_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7c829ef55a_0_3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7c829ef55a_0_3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g7c829ef55a_0_3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7c829ef55a_0_4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7c829ef55a_0_4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g7c829ef55a_0_4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g7c8a1224e5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7c8a1224e5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g7c8a1224e5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bg>
      <p:bgPr>
        <a:solidFill>
          <a:srgbClr val="333844"/>
        </a:solidFill>
      </p:bgPr>
    </p:bg>
    <p:spTree>
      <p:nvGrpSpPr>
        <p:cNvPr id="16" name="Shape 16"/>
        <p:cNvGrpSpPr/>
        <p:nvPr/>
      </p:nvGrpSpPr>
      <p:grpSpPr>
        <a:xfrm>
          <a:off x="0" y="0"/>
          <a:ext cx="0" cy="0"/>
          <a:chOff x="0" y="0"/>
          <a:chExt cx="0" cy="0"/>
        </a:xfrm>
      </p:grpSpPr>
      <p:sp>
        <p:nvSpPr>
          <p:cNvPr id="17" name="Google Shape;17;p2"/>
          <p:cNvSpPr txBox="1"/>
          <p:nvPr>
            <p:ph idx="10" type="dt"/>
          </p:nvPr>
        </p:nvSpPr>
        <p:spPr>
          <a:xfrm>
            <a:off x="768097" y="4853028"/>
            <a:ext cx="1615607" cy="2057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3632200" y="4853028"/>
            <a:ext cx="4426094" cy="2057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8128000" y="4853028"/>
            <a:ext cx="730250" cy="20574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bg>
      <p:bgPr>
        <a:solidFill>
          <a:srgbClr val="333844"/>
        </a:solidFill>
      </p:bgPr>
    </p:bg>
    <p:spTree>
      <p:nvGrpSpPr>
        <p:cNvPr id="81" name="Shape 81"/>
        <p:cNvGrpSpPr/>
        <p:nvPr/>
      </p:nvGrpSpPr>
      <p:grpSpPr>
        <a:xfrm>
          <a:off x="0" y="0"/>
          <a:ext cx="0" cy="0"/>
          <a:chOff x="0" y="0"/>
          <a:chExt cx="0" cy="0"/>
        </a:xfrm>
      </p:grpSpPr>
      <p:sp>
        <p:nvSpPr>
          <p:cNvPr id="82" name="Google Shape;82;p11"/>
          <p:cNvSpPr txBox="1"/>
          <p:nvPr>
            <p:ph type="title"/>
          </p:nvPr>
        </p:nvSpPr>
        <p:spPr>
          <a:xfrm>
            <a:off x="342900" y="3720104"/>
            <a:ext cx="5829300" cy="1097280"/>
          </a:xfrm>
          <a:prstGeom prst="rect">
            <a:avLst/>
          </a:prstGeom>
          <a:noFill/>
          <a:ln>
            <a:noFill/>
          </a:ln>
        </p:spPr>
        <p:txBody>
          <a:bodyPr anchorCtr="0" anchor="ctr" bIns="45700" lIns="91425" spcFirstLastPara="1" rIns="91425" wrap="square" tIns="45700">
            <a:noAutofit/>
          </a:bodyPr>
          <a:lstStyle>
            <a:lvl1pPr lvl="0" algn="r">
              <a:lnSpc>
                <a:spcPct val="80000"/>
              </a:lnSpc>
              <a:spcBef>
                <a:spcPts val="0"/>
              </a:spcBef>
              <a:spcAft>
                <a:spcPts val="0"/>
              </a:spcAft>
              <a:buClr>
                <a:srgbClr val="0C0C0C"/>
              </a:buClr>
              <a:buSzPts val="3750"/>
              <a:buFont typeface="Twentieth Century"/>
              <a:buNone/>
              <a:defRPr sz="37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1"/>
          <p:cNvSpPr/>
          <p:nvPr>
            <p:ph idx="2" type="pic"/>
          </p:nvPr>
        </p:nvSpPr>
        <p:spPr>
          <a:xfrm>
            <a:off x="0" y="-1"/>
            <a:ext cx="9141714" cy="3429000"/>
          </a:xfrm>
          <a:prstGeom prst="rect">
            <a:avLst/>
          </a:prstGeom>
          <a:solidFill>
            <a:srgbClr val="76CEEF"/>
          </a:solidFill>
          <a:ln>
            <a:noFill/>
          </a:ln>
        </p:spPr>
        <p:txBody>
          <a:bodyPr anchorCtr="0" anchor="t" bIns="45700" lIns="457200" spcFirstLastPara="1" rIns="45700" wrap="square" tIns="365750">
            <a:noAutofit/>
          </a:bodyPr>
          <a:lstStyle>
            <a:lvl1pPr lvl="0" marR="0" rtl="0" algn="l">
              <a:lnSpc>
                <a:spcPct val="90000"/>
              </a:lnSpc>
              <a:spcBef>
                <a:spcPts val="900"/>
              </a:spcBef>
              <a:spcAft>
                <a:spcPts val="0"/>
              </a:spcAft>
              <a:buClr>
                <a:schemeClr val="accent1"/>
              </a:buClr>
              <a:buSzPts val="2400"/>
              <a:buFont typeface="Twentieth Century"/>
              <a:buNone/>
              <a:defRPr b="0" i="0" sz="24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150"/>
              </a:spcBef>
              <a:spcAft>
                <a:spcPts val="0"/>
              </a:spcAft>
              <a:buClr>
                <a:schemeClr val="accent1"/>
              </a:buClr>
              <a:buSzPts val="2100"/>
              <a:buFont typeface="Noto Sans Symbols"/>
              <a:buNone/>
              <a:defRPr b="0" i="0" sz="21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300"/>
              </a:spcBef>
              <a:spcAft>
                <a:spcPts val="0"/>
              </a:spcAft>
              <a:buClr>
                <a:schemeClr val="accent1"/>
              </a:buClr>
              <a:buSzPts val="1800"/>
              <a:buFont typeface="Noto Sans Symbols"/>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300"/>
              </a:spcBef>
              <a:spcAft>
                <a:spcPts val="0"/>
              </a:spcAft>
              <a:buClr>
                <a:schemeClr val="accent1"/>
              </a:buClr>
              <a:buSzPts val="1500"/>
              <a:buFont typeface="Noto Sans Symbols"/>
              <a:buNone/>
              <a:defRPr b="0" i="0" sz="15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300"/>
              </a:spcBef>
              <a:spcAft>
                <a:spcPts val="0"/>
              </a:spcAft>
              <a:buClr>
                <a:schemeClr val="accent1"/>
              </a:buClr>
              <a:buSzPts val="1500"/>
              <a:buFont typeface="Noto Sans Symbols"/>
              <a:buNone/>
              <a:defRPr b="0" i="0" sz="15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300"/>
              </a:spcBef>
              <a:spcAft>
                <a:spcPts val="0"/>
              </a:spcAft>
              <a:buClr>
                <a:schemeClr val="accent1"/>
              </a:buClr>
              <a:buSzPts val="1500"/>
              <a:buFont typeface="Noto Sans Symbols"/>
              <a:buNone/>
              <a:defRPr b="0" i="0" sz="15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300"/>
              </a:spcBef>
              <a:spcAft>
                <a:spcPts val="0"/>
              </a:spcAft>
              <a:buClr>
                <a:schemeClr val="accent1"/>
              </a:buClr>
              <a:buSzPts val="1500"/>
              <a:buFont typeface="Noto Sans Symbols"/>
              <a:buNone/>
              <a:defRPr b="0" i="0" sz="15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300"/>
              </a:spcBef>
              <a:spcAft>
                <a:spcPts val="0"/>
              </a:spcAft>
              <a:buClr>
                <a:schemeClr val="accent1"/>
              </a:buClr>
              <a:buSzPts val="1500"/>
              <a:buFont typeface="Noto Sans Symbols"/>
              <a:buNone/>
              <a:defRPr b="0" i="0" sz="15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300"/>
              </a:spcBef>
              <a:spcAft>
                <a:spcPts val="300"/>
              </a:spcAft>
              <a:buClr>
                <a:schemeClr val="accent1"/>
              </a:buClr>
              <a:buSzPts val="1500"/>
              <a:buFont typeface="Noto Sans Symbols"/>
              <a:buNone/>
              <a:defRPr b="0" i="0" sz="1500" u="none" cap="none" strike="noStrike">
                <a:solidFill>
                  <a:schemeClr val="dk1"/>
                </a:solidFill>
                <a:latin typeface="Twentieth Century"/>
                <a:ea typeface="Twentieth Century"/>
                <a:cs typeface="Twentieth Century"/>
                <a:sym typeface="Twentieth Century"/>
              </a:defRPr>
            </a:lvl9pPr>
          </a:lstStyle>
          <a:p/>
        </p:txBody>
      </p:sp>
      <p:sp>
        <p:nvSpPr>
          <p:cNvPr id="84" name="Google Shape;84;p11"/>
          <p:cNvSpPr txBox="1"/>
          <p:nvPr>
            <p:ph idx="1" type="body"/>
          </p:nvPr>
        </p:nvSpPr>
        <p:spPr>
          <a:xfrm>
            <a:off x="6457950" y="3720104"/>
            <a:ext cx="2400300" cy="109728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1350"/>
              <a:buNone/>
              <a:defRPr sz="1350">
                <a:solidFill>
                  <a:srgbClr val="0C0C0C"/>
                </a:solidFill>
              </a:defRPr>
            </a:lvl1pPr>
            <a:lvl2pPr indent="-228600" lvl="1" marL="914400" algn="l">
              <a:lnSpc>
                <a:spcPct val="90000"/>
              </a:lnSpc>
              <a:spcBef>
                <a:spcPts val="150"/>
              </a:spcBef>
              <a:spcAft>
                <a:spcPts val="0"/>
              </a:spcAft>
              <a:buSzPts val="1050"/>
              <a:buNone/>
              <a:defRPr sz="1050"/>
            </a:lvl2pPr>
            <a:lvl3pPr indent="-228600" lvl="2" marL="1371600" algn="l">
              <a:lnSpc>
                <a:spcPct val="90000"/>
              </a:lnSpc>
              <a:spcBef>
                <a:spcPts val="300"/>
              </a:spcBef>
              <a:spcAft>
                <a:spcPts val="0"/>
              </a:spcAft>
              <a:buSzPts val="900"/>
              <a:buNone/>
              <a:defRPr sz="900"/>
            </a:lvl3pPr>
            <a:lvl4pPr indent="-228600" lvl="3" marL="1828800" algn="l">
              <a:lnSpc>
                <a:spcPct val="90000"/>
              </a:lnSpc>
              <a:spcBef>
                <a:spcPts val="300"/>
              </a:spcBef>
              <a:spcAft>
                <a:spcPts val="0"/>
              </a:spcAft>
              <a:buSzPts val="750"/>
              <a:buNone/>
              <a:defRPr sz="750"/>
            </a:lvl4pPr>
            <a:lvl5pPr indent="-228600" lvl="4" marL="2286000" algn="l">
              <a:lnSpc>
                <a:spcPct val="90000"/>
              </a:lnSpc>
              <a:spcBef>
                <a:spcPts val="300"/>
              </a:spcBef>
              <a:spcAft>
                <a:spcPts val="0"/>
              </a:spcAft>
              <a:buSzPts val="750"/>
              <a:buNone/>
              <a:defRPr sz="750"/>
            </a:lvl5pPr>
            <a:lvl6pPr indent="-228600" lvl="5" marL="2743200" algn="l">
              <a:lnSpc>
                <a:spcPct val="90000"/>
              </a:lnSpc>
              <a:spcBef>
                <a:spcPts val="300"/>
              </a:spcBef>
              <a:spcAft>
                <a:spcPts val="0"/>
              </a:spcAft>
              <a:buSzPts val="750"/>
              <a:buNone/>
              <a:defRPr sz="750"/>
            </a:lvl6pPr>
            <a:lvl7pPr indent="-228600" lvl="6" marL="3200400" algn="l">
              <a:lnSpc>
                <a:spcPct val="90000"/>
              </a:lnSpc>
              <a:spcBef>
                <a:spcPts val="300"/>
              </a:spcBef>
              <a:spcAft>
                <a:spcPts val="0"/>
              </a:spcAft>
              <a:buSzPts val="750"/>
              <a:buNone/>
              <a:defRPr sz="750"/>
            </a:lvl7pPr>
            <a:lvl8pPr indent="-228600" lvl="7" marL="3657600" algn="l">
              <a:lnSpc>
                <a:spcPct val="90000"/>
              </a:lnSpc>
              <a:spcBef>
                <a:spcPts val="300"/>
              </a:spcBef>
              <a:spcAft>
                <a:spcPts val="0"/>
              </a:spcAft>
              <a:buSzPts val="750"/>
              <a:buNone/>
              <a:defRPr sz="750"/>
            </a:lvl8pPr>
            <a:lvl9pPr indent="-228600" lvl="8" marL="4114800" algn="l">
              <a:lnSpc>
                <a:spcPct val="90000"/>
              </a:lnSpc>
              <a:spcBef>
                <a:spcPts val="300"/>
              </a:spcBef>
              <a:spcAft>
                <a:spcPts val="300"/>
              </a:spcAft>
              <a:buSzPts val="750"/>
              <a:buNone/>
              <a:defRPr sz="750"/>
            </a:lvl9pPr>
          </a:lstStyle>
          <a:p/>
        </p:txBody>
      </p:sp>
      <p:sp>
        <p:nvSpPr>
          <p:cNvPr id="85" name="Google Shape;85;p11"/>
          <p:cNvSpPr txBox="1"/>
          <p:nvPr>
            <p:ph idx="10" type="dt"/>
          </p:nvPr>
        </p:nvSpPr>
        <p:spPr>
          <a:xfrm>
            <a:off x="768097" y="4853028"/>
            <a:ext cx="1615607" cy="2057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1" type="ftr"/>
          </p:nvPr>
        </p:nvSpPr>
        <p:spPr>
          <a:xfrm>
            <a:off x="3632200" y="4853028"/>
            <a:ext cx="4426094" cy="2057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2" type="sldNum"/>
          </p:nvPr>
        </p:nvSpPr>
        <p:spPr>
          <a:xfrm>
            <a:off x="8128000" y="4853028"/>
            <a:ext cx="730250" cy="20574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88" name="Google Shape;88;p11"/>
          <p:cNvCxnSpPr/>
          <p:nvPr/>
        </p:nvCxnSpPr>
        <p:spPr>
          <a:xfrm rot="10800000">
            <a:off x="6290132" y="3948080"/>
            <a:ext cx="0" cy="6858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9" name="Shape 89"/>
        <p:cNvGrpSpPr/>
        <p:nvPr/>
      </p:nvGrpSpPr>
      <p:grpSpPr>
        <a:xfrm>
          <a:off x="0" y="0"/>
          <a:ext cx="0" cy="0"/>
          <a:chOff x="0" y="0"/>
          <a:chExt cx="0" cy="0"/>
        </a:xfrm>
      </p:grpSpPr>
      <p:sp>
        <p:nvSpPr>
          <p:cNvPr id="90" name="Google Shape;90;p12"/>
          <p:cNvSpPr txBox="1"/>
          <p:nvPr>
            <p:ph type="title"/>
          </p:nvPr>
        </p:nvSpPr>
        <p:spPr>
          <a:xfrm>
            <a:off x="768096" y="438912"/>
            <a:ext cx="7290054" cy="1124712"/>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2"/>
          <p:cNvSpPr txBox="1"/>
          <p:nvPr>
            <p:ph idx="1" type="body"/>
          </p:nvPr>
        </p:nvSpPr>
        <p:spPr>
          <a:xfrm rot="5400000">
            <a:off x="2904363" y="-421768"/>
            <a:ext cx="3017520" cy="7290055"/>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92" name="Google Shape;92;p12"/>
          <p:cNvSpPr txBox="1"/>
          <p:nvPr>
            <p:ph idx="10" type="dt"/>
          </p:nvPr>
        </p:nvSpPr>
        <p:spPr>
          <a:xfrm>
            <a:off x="768097" y="4853028"/>
            <a:ext cx="1615607" cy="2057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1" type="ftr"/>
          </p:nvPr>
        </p:nvSpPr>
        <p:spPr>
          <a:xfrm>
            <a:off x="3632200" y="4853028"/>
            <a:ext cx="4426094" cy="2057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2"/>
          <p:cNvSpPr txBox="1"/>
          <p:nvPr>
            <p:ph idx="12" type="sldNum"/>
          </p:nvPr>
        </p:nvSpPr>
        <p:spPr>
          <a:xfrm>
            <a:off x="8128000" y="4853028"/>
            <a:ext cx="730250" cy="20574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bg>
      <p:bgPr>
        <a:solidFill>
          <a:srgbClr val="333844"/>
        </a:solidFill>
      </p:bgPr>
    </p:bg>
    <p:spTree>
      <p:nvGrpSpPr>
        <p:cNvPr id="95" name="Shape 95"/>
        <p:cNvGrpSpPr/>
        <p:nvPr/>
      </p:nvGrpSpPr>
      <p:grpSpPr>
        <a:xfrm>
          <a:off x="0" y="0"/>
          <a:ext cx="0" cy="0"/>
          <a:chOff x="0" y="0"/>
          <a:chExt cx="0" cy="0"/>
        </a:xfrm>
      </p:grpSpPr>
      <p:sp>
        <p:nvSpPr>
          <p:cNvPr id="96" name="Google Shape;96;p13"/>
          <p:cNvSpPr txBox="1"/>
          <p:nvPr>
            <p:ph type="title"/>
          </p:nvPr>
        </p:nvSpPr>
        <p:spPr>
          <a:xfrm rot="5400000">
            <a:off x="5500688" y="1614488"/>
            <a:ext cx="4057650" cy="1971675"/>
          </a:xfrm>
          <a:prstGeom prst="rect">
            <a:avLst/>
          </a:prstGeom>
          <a:noFill/>
          <a:ln>
            <a:noFill/>
          </a:ln>
        </p:spPr>
        <p:txBody>
          <a:bodyPr anchorCtr="0" anchor="ctr" bIns="91425" lIns="45700" spcFirstLastPara="1" rIns="45700" wrap="square" tIns="91425">
            <a:no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3"/>
          <p:cNvSpPr txBox="1"/>
          <p:nvPr>
            <p:ph idx="1" type="body"/>
          </p:nvPr>
        </p:nvSpPr>
        <p:spPr>
          <a:xfrm rot="5400000">
            <a:off x="1557339" y="-242888"/>
            <a:ext cx="4057650" cy="5686425"/>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98" name="Google Shape;98;p13"/>
          <p:cNvSpPr txBox="1"/>
          <p:nvPr>
            <p:ph idx="10" type="dt"/>
          </p:nvPr>
        </p:nvSpPr>
        <p:spPr>
          <a:xfrm>
            <a:off x="768097" y="4853028"/>
            <a:ext cx="1615607" cy="2057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3"/>
          <p:cNvSpPr txBox="1"/>
          <p:nvPr>
            <p:ph idx="11" type="ftr"/>
          </p:nvPr>
        </p:nvSpPr>
        <p:spPr>
          <a:xfrm>
            <a:off x="3632200" y="4853028"/>
            <a:ext cx="4426094" cy="2057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3"/>
          <p:cNvSpPr txBox="1"/>
          <p:nvPr>
            <p:ph idx="12" type="sldNum"/>
          </p:nvPr>
        </p:nvSpPr>
        <p:spPr>
          <a:xfrm>
            <a:off x="8128000" y="4853028"/>
            <a:ext cx="730250" cy="20574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01" name="Google Shape;101;p13"/>
          <p:cNvCxnSpPr/>
          <p:nvPr/>
        </p:nvCxnSpPr>
        <p:spPr>
          <a:xfrm rot="10800000">
            <a:off x="7543800" y="44447"/>
            <a:ext cx="0" cy="6858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p:cSld name="Divider">
    <p:spTree>
      <p:nvGrpSpPr>
        <p:cNvPr id="102" name="Shape 102"/>
        <p:cNvGrpSpPr/>
        <p:nvPr/>
      </p:nvGrpSpPr>
      <p:grpSpPr>
        <a:xfrm>
          <a:off x="0" y="0"/>
          <a:ext cx="0" cy="0"/>
          <a:chOff x="0" y="0"/>
          <a:chExt cx="0" cy="0"/>
        </a:xfrm>
      </p:grpSpPr>
      <p:sp>
        <p:nvSpPr>
          <p:cNvPr id="103" name="Google Shape;103;p14"/>
          <p:cNvSpPr txBox="1"/>
          <p:nvPr/>
        </p:nvSpPr>
        <p:spPr>
          <a:xfrm>
            <a:off x="7939422" y="4722841"/>
            <a:ext cx="206993" cy="12311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lang="en-US" sz="800">
                <a:solidFill>
                  <a:schemeClr val="accent4"/>
                </a:solidFill>
                <a:latin typeface="Lato"/>
                <a:ea typeface="Lato"/>
                <a:cs typeface="Lato"/>
                <a:sym typeface="Lato"/>
              </a:rPr>
              <a:t>‹#›</a:t>
            </a:fld>
            <a:endParaRPr b="0" sz="800">
              <a:solidFill>
                <a:schemeClr val="accent4"/>
              </a:solidFill>
              <a:latin typeface="Lato"/>
              <a:ea typeface="Lato"/>
              <a:cs typeface="Lato"/>
              <a:sym typeface="Lato"/>
            </a:endParaRPr>
          </a:p>
        </p:txBody>
      </p:sp>
      <p:sp>
        <p:nvSpPr>
          <p:cNvPr id="104" name="Google Shape;104;p14">
            <a:hlinkClick action="ppaction://hlinkshowjump?jump=nextslide"/>
          </p:cNvPr>
          <p:cNvSpPr/>
          <p:nvPr/>
        </p:nvSpPr>
        <p:spPr>
          <a:xfrm>
            <a:off x="8407428" y="4713316"/>
            <a:ext cx="141259" cy="141259"/>
          </a:xfrm>
          <a:custGeom>
            <a:rect b="b" l="l" r="r" t="t"/>
            <a:pathLst>
              <a:path extrusionOk="0" h="2350" w="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105" name="Google Shape;105;p14">
            <a:hlinkClick action="ppaction://hlinkshowjump?jump=previousslide"/>
          </p:cNvPr>
          <p:cNvSpPr/>
          <p:nvPr/>
        </p:nvSpPr>
        <p:spPr>
          <a:xfrm>
            <a:off x="8244097" y="4713316"/>
            <a:ext cx="141259" cy="141259"/>
          </a:xfrm>
          <a:custGeom>
            <a:rect b="b" l="l" r="r" t="t"/>
            <a:pathLst>
              <a:path extrusionOk="0" h="2350" w="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106" name="Google Shape;106;p14"/>
          <p:cNvSpPr/>
          <p:nvPr/>
        </p:nvSpPr>
        <p:spPr>
          <a:xfrm>
            <a:off x="0" y="1204913"/>
            <a:ext cx="4572000" cy="2733675"/>
          </a:xfrm>
          <a:prstGeom prst="rect">
            <a:avLst/>
          </a:prstGeom>
          <a:solidFill>
            <a:schemeClr val="accent2">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grpSp>
        <p:nvGrpSpPr>
          <p:cNvPr id="107" name="Google Shape;107;p14"/>
          <p:cNvGrpSpPr/>
          <p:nvPr/>
        </p:nvGrpSpPr>
        <p:grpSpPr>
          <a:xfrm>
            <a:off x="594362" y="1974291"/>
            <a:ext cx="3345871" cy="1285660"/>
            <a:chOff x="594362" y="1974291"/>
            <a:chExt cx="3345871" cy="1285660"/>
          </a:xfrm>
        </p:grpSpPr>
        <p:cxnSp>
          <p:nvCxnSpPr>
            <p:cNvPr id="108" name="Google Shape;108;p14"/>
            <p:cNvCxnSpPr/>
            <p:nvPr/>
          </p:nvCxnSpPr>
          <p:spPr>
            <a:xfrm>
              <a:off x="594362" y="1974291"/>
              <a:ext cx="914400" cy="0"/>
            </a:xfrm>
            <a:prstGeom prst="straightConnector1">
              <a:avLst/>
            </a:prstGeom>
            <a:noFill/>
            <a:ln cap="flat" cmpd="sng" w="28575">
              <a:solidFill>
                <a:schemeClr val="lt1"/>
              </a:solidFill>
              <a:prstDash val="solid"/>
              <a:round/>
              <a:headEnd len="sm" w="sm" type="none"/>
              <a:tailEnd len="sm" w="sm" type="none"/>
            </a:ln>
          </p:spPr>
        </p:cxnSp>
        <p:sp>
          <p:nvSpPr>
            <p:cNvPr id="109" name="Google Shape;109;p14"/>
            <p:cNvSpPr txBox="1"/>
            <p:nvPr/>
          </p:nvSpPr>
          <p:spPr>
            <a:xfrm>
              <a:off x="603253" y="3107793"/>
              <a:ext cx="3336980" cy="152158"/>
            </a:xfrm>
            <a:prstGeom prst="rect">
              <a:avLst/>
            </a:prstGeom>
            <a:noFill/>
            <a:ln>
              <a:noFill/>
            </a:ln>
          </p:spPr>
          <p:txBody>
            <a:bodyPr anchorCtr="0" anchor="t" bIns="0" lIns="0" spcFirstLastPara="1" rIns="0" wrap="square" tIns="0">
              <a:noAutofit/>
            </a:bodyPr>
            <a:lstStyle/>
            <a:p>
              <a:pPr indent="0" lvl="0" marL="0" marR="0" rtl="0" algn="just">
                <a:lnSpc>
                  <a:spcPct val="162500"/>
                </a:lnSpc>
                <a:spcBef>
                  <a:spcPts val="0"/>
                </a:spcBef>
                <a:spcAft>
                  <a:spcPts val="0"/>
                </a:spcAft>
                <a:buNone/>
              </a:pPr>
              <a:r>
                <a:t/>
              </a:r>
              <a:endParaRPr sz="800">
                <a:solidFill>
                  <a:schemeClr val="lt1"/>
                </a:solidFill>
                <a:latin typeface="Lato"/>
                <a:ea typeface="Lato"/>
                <a:cs typeface="Lato"/>
                <a:sym typeface="Lato"/>
              </a:endParaRPr>
            </a:p>
          </p:txBody>
        </p:sp>
        <p:sp>
          <p:nvSpPr>
            <p:cNvPr id="110" name="Google Shape;110;p14"/>
            <p:cNvSpPr txBox="1"/>
            <p:nvPr/>
          </p:nvSpPr>
          <p:spPr>
            <a:xfrm>
              <a:off x="594362" y="2079377"/>
              <a:ext cx="3345871" cy="461665"/>
            </a:xfrm>
            <a:prstGeom prst="rect">
              <a:avLst/>
            </a:prstGeom>
            <a:noFill/>
            <a:ln>
              <a:noFill/>
            </a:ln>
          </p:spPr>
          <p:txBody>
            <a:bodyPr anchorCtr="0" anchor="t" bIns="0" lIns="0" spcFirstLastPara="1" rIns="0" wrap="square" tIns="0">
              <a:noAutofit/>
            </a:bodyPr>
            <a:lstStyle/>
            <a:p>
              <a:pPr indent="0" lvl="0" marL="0" marR="0" rtl="0" algn="l">
                <a:lnSpc>
                  <a:spcPct val="112500"/>
                </a:lnSpc>
                <a:spcBef>
                  <a:spcPts val="0"/>
                </a:spcBef>
                <a:spcAft>
                  <a:spcPts val="0"/>
                </a:spcAft>
                <a:buNone/>
              </a:pPr>
              <a:r>
                <a:rPr lang="en-US" sz="3200" cap="none">
                  <a:solidFill>
                    <a:schemeClr val="accent1"/>
                  </a:solidFill>
                  <a:latin typeface="Lato Black"/>
                  <a:ea typeface="Lato Black"/>
                  <a:cs typeface="Lato Black"/>
                  <a:sym typeface="Lato Black"/>
                </a:rPr>
                <a:t>TEXT</a:t>
              </a:r>
              <a:endParaRPr sz="3200" cap="none">
                <a:solidFill>
                  <a:schemeClr val="lt1"/>
                </a:solidFill>
                <a:latin typeface="Lato Black"/>
                <a:ea typeface="Lato Black"/>
                <a:cs typeface="Lato Black"/>
                <a:sym typeface="Lato Black"/>
              </a:endParaRPr>
            </a:p>
          </p:txBody>
        </p:sp>
      </p:grpSp>
    </p:spTree>
  </p:cSld>
  <p:clrMapOvr>
    <a:masterClrMapping/>
  </p:clrMapOvr>
  <p:extLst>
    <p:ext uri="{DCECCB84-F9BA-43D5-87BE-67443E8EF086}">
      <p15:sldGuideLst>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97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genda">
  <p:cSld name="Agenda">
    <p:spTree>
      <p:nvGrpSpPr>
        <p:cNvPr id="111" name="Shape 111"/>
        <p:cNvGrpSpPr/>
        <p:nvPr/>
      </p:nvGrpSpPr>
      <p:grpSpPr>
        <a:xfrm>
          <a:off x="0" y="0"/>
          <a:ext cx="0" cy="0"/>
          <a:chOff x="0" y="0"/>
          <a:chExt cx="0" cy="0"/>
        </a:xfrm>
      </p:grpSpPr>
      <p:sp>
        <p:nvSpPr>
          <p:cNvPr id="112" name="Google Shape;112;p15"/>
          <p:cNvSpPr txBox="1"/>
          <p:nvPr>
            <p:ph idx="1" type="body"/>
          </p:nvPr>
        </p:nvSpPr>
        <p:spPr>
          <a:xfrm>
            <a:off x="584202" y="492067"/>
            <a:ext cx="7953374" cy="467034"/>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SzPts val="2400"/>
              <a:buNone/>
              <a:defRPr b="0" sz="2400" cap="none">
                <a:solidFill>
                  <a:schemeClr val="accent1"/>
                </a:solidFill>
                <a:latin typeface="Lato Black"/>
                <a:ea typeface="Lato Black"/>
                <a:cs typeface="Lato Black"/>
                <a:sym typeface="Lato Black"/>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113" name="Google Shape;113;p15"/>
          <p:cNvSpPr txBox="1"/>
          <p:nvPr>
            <p:ph idx="2" type="body"/>
          </p:nvPr>
        </p:nvSpPr>
        <p:spPr>
          <a:xfrm>
            <a:off x="593725" y="959101"/>
            <a:ext cx="7953374" cy="141344"/>
          </a:xfrm>
          <a:prstGeom prst="rect">
            <a:avLst/>
          </a:prstGeom>
          <a:noFill/>
          <a:ln>
            <a:noFill/>
          </a:ln>
        </p:spPr>
        <p:txBody>
          <a:bodyPr anchorCtr="0" anchor="b" bIns="0" lIns="0" spcFirstLastPara="1" rIns="0" wrap="square" tIns="0">
            <a:noAutofit/>
          </a:bodyPr>
          <a:lstStyle>
            <a:lvl1pPr indent="-228600" lvl="0" marL="457200" algn="l">
              <a:lnSpc>
                <a:spcPct val="120000"/>
              </a:lnSpc>
              <a:spcBef>
                <a:spcPts val="0"/>
              </a:spcBef>
              <a:spcAft>
                <a:spcPts val="0"/>
              </a:spcAft>
              <a:buSzPts val="1000"/>
              <a:buNone/>
              <a:defRPr b="0" sz="1000" cap="none">
                <a:solidFill>
                  <a:schemeClr val="accent4"/>
                </a:solidFill>
                <a:latin typeface="Lato"/>
                <a:ea typeface="Lato"/>
                <a:cs typeface="Lato"/>
                <a:sym typeface="Lato"/>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cxnSp>
        <p:nvCxnSpPr>
          <p:cNvPr id="114" name="Google Shape;114;p15"/>
          <p:cNvCxnSpPr/>
          <p:nvPr/>
        </p:nvCxnSpPr>
        <p:spPr>
          <a:xfrm>
            <a:off x="593725" y="492067"/>
            <a:ext cx="914400" cy="0"/>
          </a:xfrm>
          <a:prstGeom prst="straightConnector1">
            <a:avLst/>
          </a:prstGeom>
          <a:noFill/>
          <a:ln cap="flat" cmpd="sng" w="28575">
            <a:solidFill>
              <a:schemeClr val="accent2"/>
            </a:solidFill>
            <a:prstDash val="solid"/>
            <a:round/>
            <a:headEnd len="sm" w="sm" type="none"/>
            <a:tailEnd len="sm" w="sm" type="none"/>
          </a:ln>
        </p:spPr>
      </p:cxnSp>
      <p:sp>
        <p:nvSpPr>
          <p:cNvPr id="115" name="Google Shape;115;p15"/>
          <p:cNvSpPr txBox="1"/>
          <p:nvPr/>
        </p:nvSpPr>
        <p:spPr>
          <a:xfrm>
            <a:off x="593725" y="4722841"/>
            <a:ext cx="1783555" cy="12311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800">
                <a:solidFill>
                  <a:schemeClr val="accent3"/>
                </a:solidFill>
                <a:latin typeface="Lato"/>
                <a:ea typeface="Lato"/>
                <a:cs typeface="Lato"/>
                <a:sym typeface="Lato"/>
              </a:rPr>
              <a:t>180 DEGREES </a:t>
            </a:r>
            <a:r>
              <a:rPr b="1" lang="en-US" sz="800">
                <a:solidFill>
                  <a:schemeClr val="accent2"/>
                </a:solidFill>
                <a:latin typeface="Lato"/>
                <a:ea typeface="Lato"/>
                <a:cs typeface="Lato"/>
                <a:sym typeface="Lato"/>
              </a:rPr>
              <a:t>CONSULTING</a:t>
            </a:r>
            <a:endParaRPr/>
          </a:p>
        </p:txBody>
      </p:sp>
      <p:sp>
        <p:nvSpPr>
          <p:cNvPr id="116" name="Google Shape;116;p15"/>
          <p:cNvSpPr txBox="1"/>
          <p:nvPr/>
        </p:nvSpPr>
        <p:spPr>
          <a:xfrm>
            <a:off x="7939422" y="4722841"/>
            <a:ext cx="206993" cy="12311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lang="en-US" sz="800">
                <a:solidFill>
                  <a:schemeClr val="accent4"/>
                </a:solidFill>
                <a:latin typeface="Lato"/>
                <a:ea typeface="Lato"/>
                <a:cs typeface="Lato"/>
                <a:sym typeface="Lato"/>
              </a:rPr>
              <a:t>‹#›</a:t>
            </a:fld>
            <a:endParaRPr b="0" sz="800">
              <a:solidFill>
                <a:schemeClr val="accent4"/>
              </a:solidFill>
              <a:latin typeface="Lato"/>
              <a:ea typeface="Lato"/>
              <a:cs typeface="Lato"/>
              <a:sym typeface="Lato"/>
            </a:endParaRPr>
          </a:p>
        </p:txBody>
      </p:sp>
      <p:sp>
        <p:nvSpPr>
          <p:cNvPr id="117" name="Google Shape;117;p15">
            <a:hlinkClick action="ppaction://hlinkshowjump?jump=nextslide"/>
          </p:cNvPr>
          <p:cNvSpPr/>
          <p:nvPr/>
        </p:nvSpPr>
        <p:spPr>
          <a:xfrm>
            <a:off x="8407428" y="4713316"/>
            <a:ext cx="141259" cy="141259"/>
          </a:xfrm>
          <a:custGeom>
            <a:rect b="b" l="l" r="r" t="t"/>
            <a:pathLst>
              <a:path extrusionOk="0" h="2350" w="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118" name="Google Shape;118;p15">
            <a:hlinkClick action="ppaction://hlinkshowjump?jump=previousslide"/>
          </p:cNvPr>
          <p:cNvSpPr/>
          <p:nvPr/>
        </p:nvSpPr>
        <p:spPr>
          <a:xfrm>
            <a:off x="8244097" y="4713316"/>
            <a:ext cx="141259" cy="141259"/>
          </a:xfrm>
          <a:custGeom>
            <a:rect b="b" l="l" r="r" t="t"/>
            <a:pathLst>
              <a:path extrusionOk="0" h="2350" w="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119" name="Google Shape;119;p15"/>
          <p:cNvSpPr txBox="1"/>
          <p:nvPr/>
        </p:nvSpPr>
        <p:spPr>
          <a:xfrm>
            <a:off x="584202" y="1426134"/>
            <a:ext cx="6268774" cy="2606026"/>
          </a:xfrm>
          <a:prstGeom prst="rect">
            <a:avLst/>
          </a:prstGeom>
          <a:noFill/>
          <a:ln>
            <a:noFill/>
          </a:ln>
        </p:spPr>
        <p:txBody>
          <a:bodyPr anchorCtr="0" anchor="t" bIns="45700" lIns="91425" spcFirstLastPara="1" rIns="91425" wrap="square" tIns="45700">
            <a:noAutofit/>
          </a:bodyPr>
          <a:lstStyle/>
          <a:p>
            <a:pPr indent="0" lvl="0" marL="268288" marR="0" rtl="0" algn="l">
              <a:spcBef>
                <a:spcPts val="0"/>
              </a:spcBef>
              <a:spcAft>
                <a:spcPts val="0"/>
              </a:spcAft>
              <a:buNone/>
            </a:pPr>
            <a:r>
              <a:rPr lang="en-US" sz="1600">
                <a:solidFill>
                  <a:schemeClr val="dk1"/>
                </a:solidFill>
                <a:latin typeface="Lato Black"/>
                <a:ea typeface="Lato Black"/>
                <a:cs typeface="Lato Black"/>
                <a:sym typeface="Lato Black"/>
              </a:rPr>
              <a:t>Text</a:t>
            </a:r>
            <a:endParaRPr/>
          </a:p>
          <a:p>
            <a:pPr indent="0" lvl="0" marL="268288" marR="0" rtl="0" algn="l">
              <a:spcBef>
                <a:spcPts val="0"/>
              </a:spcBef>
              <a:spcAft>
                <a:spcPts val="0"/>
              </a:spcAft>
              <a:buNone/>
            </a:pPr>
            <a:r>
              <a:t/>
            </a:r>
            <a:endParaRPr sz="1600">
              <a:solidFill>
                <a:schemeClr val="dk1"/>
              </a:solidFill>
              <a:latin typeface="Lato Black"/>
              <a:ea typeface="Lato Black"/>
              <a:cs typeface="Lato Black"/>
              <a:sym typeface="Lato Black"/>
            </a:endParaRPr>
          </a:p>
          <a:p>
            <a:pPr indent="0" lvl="0" marL="268288" marR="0" rtl="0" algn="l">
              <a:spcBef>
                <a:spcPts val="0"/>
              </a:spcBef>
              <a:spcAft>
                <a:spcPts val="0"/>
              </a:spcAft>
              <a:buNone/>
            </a:pPr>
            <a:r>
              <a:rPr lang="en-US" sz="1600">
                <a:solidFill>
                  <a:schemeClr val="dk1"/>
                </a:solidFill>
                <a:latin typeface="Lato Black"/>
                <a:ea typeface="Lato Black"/>
                <a:cs typeface="Lato Black"/>
                <a:sym typeface="Lato Black"/>
              </a:rPr>
              <a:t>Text</a:t>
            </a:r>
            <a:endParaRPr/>
          </a:p>
          <a:p>
            <a:pPr indent="0" lvl="0" marL="268288" marR="0" rtl="0" algn="l">
              <a:spcBef>
                <a:spcPts val="0"/>
              </a:spcBef>
              <a:spcAft>
                <a:spcPts val="0"/>
              </a:spcAft>
              <a:buNone/>
            </a:pPr>
            <a:r>
              <a:t/>
            </a:r>
            <a:endParaRPr sz="1600">
              <a:solidFill>
                <a:schemeClr val="dk1"/>
              </a:solidFill>
              <a:latin typeface="Lato Black"/>
              <a:ea typeface="Lato Black"/>
              <a:cs typeface="Lato Black"/>
              <a:sym typeface="Lato Black"/>
            </a:endParaRPr>
          </a:p>
          <a:p>
            <a:pPr indent="0" lvl="0" marL="268288" marR="0" rtl="0" algn="l">
              <a:spcBef>
                <a:spcPts val="0"/>
              </a:spcBef>
              <a:spcAft>
                <a:spcPts val="0"/>
              </a:spcAft>
              <a:buNone/>
            </a:pPr>
            <a:r>
              <a:rPr lang="en-US" sz="1600">
                <a:solidFill>
                  <a:schemeClr val="dk1"/>
                </a:solidFill>
                <a:latin typeface="Lato Black"/>
                <a:ea typeface="Lato Black"/>
                <a:cs typeface="Lato Black"/>
                <a:sym typeface="Lato Black"/>
              </a:rPr>
              <a:t>Text</a:t>
            </a:r>
            <a:endParaRPr/>
          </a:p>
          <a:p>
            <a:pPr indent="0" lvl="0" marL="268288" marR="0" rtl="0" algn="l">
              <a:spcBef>
                <a:spcPts val="0"/>
              </a:spcBef>
              <a:spcAft>
                <a:spcPts val="0"/>
              </a:spcAft>
              <a:buNone/>
            </a:pPr>
            <a:r>
              <a:t/>
            </a:r>
            <a:endParaRPr sz="1600">
              <a:solidFill>
                <a:schemeClr val="dk1"/>
              </a:solidFill>
              <a:latin typeface="Lato Black"/>
              <a:ea typeface="Lato Black"/>
              <a:cs typeface="Lato Black"/>
              <a:sym typeface="Lato Black"/>
            </a:endParaRPr>
          </a:p>
          <a:p>
            <a:pPr indent="0" lvl="0" marL="268288" marR="0" rtl="0" algn="l">
              <a:spcBef>
                <a:spcPts val="0"/>
              </a:spcBef>
              <a:spcAft>
                <a:spcPts val="0"/>
              </a:spcAft>
              <a:buNone/>
            </a:pPr>
            <a:r>
              <a:rPr lang="en-US" sz="1600">
                <a:solidFill>
                  <a:schemeClr val="dk1"/>
                </a:solidFill>
                <a:latin typeface="Lato Black"/>
                <a:ea typeface="Lato Black"/>
                <a:cs typeface="Lato Black"/>
                <a:sym typeface="Lato Black"/>
              </a:rPr>
              <a:t>Text</a:t>
            </a:r>
            <a:endParaRPr/>
          </a:p>
          <a:p>
            <a:pPr indent="0" lvl="0" marL="268288" marR="0" rtl="0" algn="l">
              <a:spcBef>
                <a:spcPts val="0"/>
              </a:spcBef>
              <a:spcAft>
                <a:spcPts val="0"/>
              </a:spcAft>
              <a:buNone/>
            </a:pPr>
            <a:r>
              <a:t/>
            </a:r>
            <a:endParaRPr sz="1600">
              <a:solidFill>
                <a:schemeClr val="dk1"/>
              </a:solidFill>
              <a:latin typeface="Lato Black"/>
              <a:ea typeface="Lato Black"/>
              <a:cs typeface="Lato Black"/>
              <a:sym typeface="Lato Black"/>
            </a:endParaRPr>
          </a:p>
          <a:p>
            <a:pPr indent="0" lvl="0" marL="268288" marR="0" rtl="0" algn="l">
              <a:spcBef>
                <a:spcPts val="0"/>
              </a:spcBef>
              <a:spcAft>
                <a:spcPts val="0"/>
              </a:spcAft>
              <a:buNone/>
            </a:pPr>
            <a:r>
              <a:rPr lang="en-US" sz="1600">
                <a:solidFill>
                  <a:schemeClr val="dk1"/>
                </a:solidFill>
                <a:latin typeface="Lato Black"/>
                <a:ea typeface="Lato Black"/>
                <a:cs typeface="Lato Black"/>
                <a:sym typeface="Lato Black"/>
              </a:rPr>
              <a:t>Text</a:t>
            </a:r>
            <a:endParaRPr/>
          </a:p>
          <a:p>
            <a:pPr indent="0" lvl="0" marL="0" marR="0" rtl="0" algn="l">
              <a:spcBef>
                <a:spcPts val="0"/>
              </a:spcBef>
              <a:spcAft>
                <a:spcPts val="0"/>
              </a:spcAft>
              <a:buNone/>
            </a:pPr>
            <a:r>
              <a:t/>
            </a:r>
            <a:endParaRPr sz="1600">
              <a:solidFill>
                <a:schemeClr val="dk1"/>
              </a:solidFill>
              <a:latin typeface="Lato Black"/>
              <a:ea typeface="Lato Black"/>
              <a:cs typeface="Lato Black"/>
              <a:sym typeface="Lato Black"/>
            </a:endParaRPr>
          </a:p>
        </p:txBody>
      </p:sp>
      <p:sp>
        <p:nvSpPr>
          <p:cNvPr id="120" name="Google Shape;120;p15"/>
          <p:cNvSpPr/>
          <p:nvPr/>
        </p:nvSpPr>
        <p:spPr>
          <a:xfrm>
            <a:off x="622573" y="1500608"/>
            <a:ext cx="223037" cy="223037"/>
          </a:xfrm>
          <a:prstGeom prst="ellipse">
            <a:avLst/>
          </a:prstGeom>
          <a:solidFill>
            <a:srgbClr val="55B441"/>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000">
                <a:solidFill>
                  <a:schemeClr val="lt1"/>
                </a:solidFill>
                <a:latin typeface="Lato"/>
                <a:ea typeface="Lato"/>
                <a:cs typeface="Lato"/>
                <a:sym typeface="Lato"/>
              </a:rPr>
              <a:t>1</a:t>
            </a:r>
            <a:endParaRPr/>
          </a:p>
        </p:txBody>
      </p:sp>
      <p:sp>
        <p:nvSpPr>
          <p:cNvPr id="121" name="Google Shape;121;p15"/>
          <p:cNvSpPr/>
          <p:nvPr/>
        </p:nvSpPr>
        <p:spPr>
          <a:xfrm>
            <a:off x="622573" y="1988373"/>
            <a:ext cx="223037" cy="223037"/>
          </a:xfrm>
          <a:prstGeom prst="ellipse">
            <a:avLst/>
          </a:prstGeom>
          <a:solidFill>
            <a:srgbClr val="55B441"/>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000">
                <a:solidFill>
                  <a:schemeClr val="lt1"/>
                </a:solidFill>
                <a:latin typeface="Lato"/>
                <a:ea typeface="Lato"/>
                <a:cs typeface="Lato"/>
                <a:sym typeface="Lato"/>
              </a:rPr>
              <a:t>2</a:t>
            </a:r>
            <a:endParaRPr/>
          </a:p>
        </p:txBody>
      </p:sp>
      <p:sp>
        <p:nvSpPr>
          <p:cNvPr id="122" name="Google Shape;122;p15"/>
          <p:cNvSpPr/>
          <p:nvPr/>
        </p:nvSpPr>
        <p:spPr>
          <a:xfrm>
            <a:off x="622573" y="2476138"/>
            <a:ext cx="223037" cy="223037"/>
          </a:xfrm>
          <a:prstGeom prst="ellipse">
            <a:avLst/>
          </a:prstGeom>
          <a:solidFill>
            <a:srgbClr val="55B441"/>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000">
                <a:solidFill>
                  <a:schemeClr val="lt1"/>
                </a:solidFill>
                <a:latin typeface="Lato"/>
                <a:ea typeface="Lato"/>
                <a:cs typeface="Lato"/>
                <a:sym typeface="Lato"/>
              </a:rPr>
              <a:t>3</a:t>
            </a:r>
            <a:endParaRPr/>
          </a:p>
        </p:txBody>
      </p:sp>
      <p:sp>
        <p:nvSpPr>
          <p:cNvPr id="123" name="Google Shape;123;p15"/>
          <p:cNvSpPr/>
          <p:nvPr/>
        </p:nvSpPr>
        <p:spPr>
          <a:xfrm>
            <a:off x="622573" y="2963903"/>
            <a:ext cx="223037" cy="223037"/>
          </a:xfrm>
          <a:prstGeom prst="ellipse">
            <a:avLst/>
          </a:prstGeom>
          <a:solidFill>
            <a:srgbClr val="55B441"/>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000">
                <a:solidFill>
                  <a:schemeClr val="lt1"/>
                </a:solidFill>
                <a:latin typeface="Lato"/>
                <a:ea typeface="Lato"/>
                <a:cs typeface="Lato"/>
                <a:sym typeface="Lato"/>
              </a:rPr>
              <a:t>4</a:t>
            </a:r>
            <a:endParaRPr/>
          </a:p>
        </p:txBody>
      </p:sp>
      <p:sp>
        <p:nvSpPr>
          <p:cNvPr id="124" name="Google Shape;124;p15"/>
          <p:cNvSpPr/>
          <p:nvPr/>
        </p:nvSpPr>
        <p:spPr>
          <a:xfrm>
            <a:off x="622573" y="3451667"/>
            <a:ext cx="223037" cy="223037"/>
          </a:xfrm>
          <a:prstGeom prst="ellipse">
            <a:avLst/>
          </a:prstGeom>
          <a:solidFill>
            <a:srgbClr val="55B441"/>
          </a:solidFill>
          <a:ln>
            <a:noFill/>
          </a:ln>
        </p:spPr>
        <p:txBody>
          <a:bodyPr anchorCtr="0" anchor="ctr" bIns="0" lIns="0" spcFirstLastPara="1" rIns="0" wrap="square" tIns="0">
            <a:noAutofit/>
          </a:bodyPr>
          <a:lstStyle/>
          <a:p>
            <a:pPr indent="0" lvl="0" marL="0" marR="0" rtl="0" algn="ctr">
              <a:spcBef>
                <a:spcPts val="0"/>
              </a:spcBef>
              <a:spcAft>
                <a:spcPts val="0"/>
              </a:spcAft>
              <a:buNone/>
            </a:pPr>
            <a:r>
              <a:rPr lang="en-US" sz="1000">
                <a:solidFill>
                  <a:schemeClr val="lt1"/>
                </a:solidFill>
                <a:latin typeface="Lato"/>
                <a:ea typeface="Lato"/>
                <a:cs typeface="Lato"/>
                <a:sym typeface="Lato"/>
              </a:rPr>
              <a:t>5</a:t>
            </a:r>
            <a:endParaRPr/>
          </a:p>
        </p:txBody>
      </p:sp>
    </p:spTree>
  </p:cSld>
  <p:clrMapOvr>
    <a:masterClrMapping/>
  </p:clrMapOvr>
  <p:extLst>
    <p:ext uri="{DCECCB84-F9BA-43D5-87BE-67443E8EF086}">
      <p15:sldGuideLst>
        <p15:guide id="1" orient="horz" pos="2731">
          <p15:clr>
            <a:srgbClr val="FBAE40"/>
          </p15:clr>
        </p15:guide>
        <p15:guide id="2" pos="5384">
          <p15:clr>
            <a:srgbClr val="FBAE40"/>
          </p15:clr>
        </p15:guide>
        <p15:guide id="3" pos="374">
          <p15:clr>
            <a:srgbClr val="FBAE40"/>
          </p15:clr>
        </p15:guide>
        <p15:guide id="4" orient="horz" pos="306">
          <p15:clr>
            <a:srgbClr val="FBAE40"/>
          </p15:clr>
        </p15:guide>
        <p15:guide id="5" orient="horz" pos="89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itle">
  <p:cSld name="Blank Title">
    <p:spTree>
      <p:nvGrpSpPr>
        <p:cNvPr id="125" name="Shape 125"/>
        <p:cNvGrpSpPr/>
        <p:nvPr/>
      </p:nvGrpSpPr>
      <p:grpSpPr>
        <a:xfrm>
          <a:off x="0" y="0"/>
          <a:ext cx="0" cy="0"/>
          <a:chOff x="0" y="0"/>
          <a:chExt cx="0" cy="0"/>
        </a:xfrm>
      </p:grpSpPr>
      <p:sp>
        <p:nvSpPr>
          <p:cNvPr id="126" name="Google Shape;126;p16"/>
          <p:cNvSpPr txBox="1"/>
          <p:nvPr>
            <p:ph idx="1" type="body"/>
          </p:nvPr>
        </p:nvSpPr>
        <p:spPr>
          <a:xfrm>
            <a:off x="584202" y="492067"/>
            <a:ext cx="7953374" cy="467034"/>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SzPts val="2400"/>
              <a:buNone/>
              <a:defRPr b="0" sz="2400" cap="none">
                <a:solidFill>
                  <a:schemeClr val="accent1"/>
                </a:solidFill>
                <a:latin typeface="Lato Black"/>
                <a:ea typeface="Lato Black"/>
                <a:cs typeface="Lato Black"/>
                <a:sym typeface="Lato Black"/>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127" name="Google Shape;127;p16"/>
          <p:cNvSpPr txBox="1"/>
          <p:nvPr>
            <p:ph idx="2" type="body"/>
          </p:nvPr>
        </p:nvSpPr>
        <p:spPr>
          <a:xfrm>
            <a:off x="593725" y="959101"/>
            <a:ext cx="7953374" cy="141344"/>
          </a:xfrm>
          <a:prstGeom prst="rect">
            <a:avLst/>
          </a:prstGeom>
          <a:noFill/>
          <a:ln>
            <a:noFill/>
          </a:ln>
        </p:spPr>
        <p:txBody>
          <a:bodyPr anchorCtr="0" anchor="b" bIns="0" lIns="0" spcFirstLastPara="1" rIns="0" wrap="square" tIns="0">
            <a:noAutofit/>
          </a:bodyPr>
          <a:lstStyle>
            <a:lvl1pPr indent="-228600" lvl="0" marL="457200" algn="l">
              <a:lnSpc>
                <a:spcPct val="120000"/>
              </a:lnSpc>
              <a:spcBef>
                <a:spcPts val="0"/>
              </a:spcBef>
              <a:spcAft>
                <a:spcPts val="0"/>
              </a:spcAft>
              <a:buSzPts val="1000"/>
              <a:buNone/>
              <a:defRPr b="0" sz="1000" cap="none">
                <a:solidFill>
                  <a:schemeClr val="accent4"/>
                </a:solidFill>
                <a:latin typeface="Lato"/>
                <a:ea typeface="Lato"/>
                <a:cs typeface="Lato"/>
                <a:sym typeface="Lato"/>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cxnSp>
        <p:nvCxnSpPr>
          <p:cNvPr id="128" name="Google Shape;128;p16"/>
          <p:cNvCxnSpPr/>
          <p:nvPr/>
        </p:nvCxnSpPr>
        <p:spPr>
          <a:xfrm>
            <a:off x="593725" y="492067"/>
            <a:ext cx="914400" cy="0"/>
          </a:xfrm>
          <a:prstGeom prst="straightConnector1">
            <a:avLst/>
          </a:prstGeom>
          <a:noFill/>
          <a:ln cap="flat" cmpd="sng" w="28575">
            <a:solidFill>
              <a:schemeClr val="accent2"/>
            </a:solidFill>
            <a:prstDash val="solid"/>
            <a:round/>
            <a:headEnd len="sm" w="sm" type="none"/>
            <a:tailEnd len="sm" w="sm" type="none"/>
          </a:ln>
        </p:spPr>
      </p:cxnSp>
      <p:sp>
        <p:nvSpPr>
          <p:cNvPr id="129" name="Google Shape;129;p16"/>
          <p:cNvSpPr txBox="1"/>
          <p:nvPr/>
        </p:nvSpPr>
        <p:spPr>
          <a:xfrm>
            <a:off x="593725" y="4722841"/>
            <a:ext cx="1783555" cy="12311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800">
                <a:solidFill>
                  <a:schemeClr val="accent3"/>
                </a:solidFill>
                <a:latin typeface="Lato"/>
                <a:ea typeface="Lato"/>
                <a:cs typeface="Lato"/>
                <a:sym typeface="Lato"/>
              </a:rPr>
              <a:t>180 DEGREES </a:t>
            </a:r>
            <a:r>
              <a:rPr b="1" lang="en-US" sz="800">
                <a:solidFill>
                  <a:schemeClr val="accent2"/>
                </a:solidFill>
                <a:latin typeface="Lato"/>
                <a:ea typeface="Lato"/>
                <a:cs typeface="Lato"/>
                <a:sym typeface="Lato"/>
              </a:rPr>
              <a:t>CONSULTING</a:t>
            </a:r>
            <a:endParaRPr/>
          </a:p>
        </p:txBody>
      </p:sp>
      <p:sp>
        <p:nvSpPr>
          <p:cNvPr id="130" name="Google Shape;130;p16"/>
          <p:cNvSpPr txBox="1"/>
          <p:nvPr/>
        </p:nvSpPr>
        <p:spPr>
          <a:xfrm>
            <a:off x="7939422" y="4722841"/>
            <a:ext cx="206993" cy="12311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lang="en-US" sz="800">
                <a:solidFill>
                  <a:schemeClr val="accent4"/>
                </a:solidFill>
                <a:latin typeface="Lato"/>
                <a:ea typeface="Lato"/>
                <a:cs typeface="Lato"/>
                <a:sym typeface="Lato"/>
              </a:rPr>
              <a:t>‹#›</a:t>
            </a:fld>
            <a:endParaRPr b="0" sz="800">
              <a:solidFill>
                <a:schemeClr val="accent4"/>
              </a:solidFill>
              <a:latin typeface="Lato"/>
              <a:ea typeface="Lato"/>
              <a:cs typeface="Lato"/>
              <a:sym typeface="Lato"/>
            </a:endParaRPr>
          </a:p>
        </p:txBody>
      </p:sp>
      <p:sp>
        <p:nvSpPr>
          <p:cNvPr id="131" name="Google Shape;131;p16">
            <a:hlinkClick action="ppaction://hlinkshowjump?jump=nextslide"/>
          </p:cNvPr>
          <p:cNvSpPr/>
          <p:nvPr/>
        </p:nvSpPr>
        <p:spPr>
          <a:xfrm>
            <a:off x="8407428" y="4713316"/>
            <a:ext cx="141259" cy="141259"/>
          </a:xfrm>
          <a:custGeom>
            <a:rect b="b" l="l" r="r" t="t"/>
            <a:pathLst>
              <a:path extrusionOk="0" h="2350" w="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132" name="Google Shape;132;p16">
            <a:hlinkClick action="ppaction://hlinkshowjump?jump=previousslide"/>
          </p:cNvPr>
          <p:cNvSpPr/>
          <p:nvPr/>
        </p:nvSpPr>
        <p:spPr>
          <a:xfrm>
            <a:off x="8244097" y="4713316"/>
            <a:ext cx="141259" cy="141259"/>
          </a:xfrm>
          <a:custGeom>
            <a:rect b="b" l="l" r="r" t="t"/>
            <a:pathLst>
              <a:path extrusionOk="0" h="2350" w="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Tree>
  </p:cSld>
  <p:clrMapOvr>
    <a:masterClrMapping/>
  </p:clrMapOvr>
  <p:extLst>
    <p:ext uri="{DCECCB84-F9BA-43D5-87BE-67443E8EF086}">
      <p15:sldGuideLst>
        <p15:guide id="1" orient="horz" pos="2700">
          <p15:clr>
            <a:srgbClr val="FBAE40"/>
          </p15:clr>
        </p15:guide>
        <p15:guide id="2" pos="5384">
          <p15:clr>
            <a:srgbClr val="FBAE40"/>
          </p15:clr>
        </p15:guide>
        <p15:guide id="3" pos="374">
          <p15:clr>
            <a:srgbClr val="FBAE40"/>
          </p15:clr>
        </p15:guide>
        <p15:guide id="4" orient="horz" pos="306">
          <p15:clr>
            <a:srgbClr val="FBAE40"/>
          </p15:clr>
        </p15:guide>
        <p15:guide id="5" orient="horz" pos="89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p:cSld name="Two column">
    <p:spTree>
      <p:nvGrpSpPr>
        <p:cNvPr id="133" name="Shape 133"/>
        <p:cNvGrpSpPr/>
        <p:nvPr/>
      </p:nvGrpSpPr>
      <p:grpSpPr>
        <a:xfrm>
          <a:off x="0" y="0"/>
          <a:ext cx="0" cy="0"/>
          <a:chOff x="0" y="0"/>
          <a:chExt cx="0" cy="0"/>
        </a:xfrm>
      </p:grpSpPr>
      <p:sp>
        <p:nvSpPr>
          <p:cNvPr id="134" name="Google Shape;134;p17"/>
          <p:cNvSpPr txBox="1"/>
          <p:nvPr>
            <p:ph idx="1" type="body"/>
          </p:nvPr>
        </p:nvSpPr>
        <p:spPr>
          <a:xfrm>
            <a:off x="584202" y="492067"/>
            <a:ext cx="7953374" cy="467034"/>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SzPts val="2400"/>
              <a:buNone/>
              <a:defRPr b="0" sz="2400" cap="none">
                <a:solidFill>
                  <a:schemeClr val="accent1"/>
                </a:solidFill>
                <a:latin typeface="Lato Black"/>
                <a:ea typeface="Lato Black"/>
                <a:cs typeface="Lato Black"/>
                <a:sym typeface="Lato Black"/>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135" name="Google Shape;135;p17"/>
          <p:cNvSpPr txBox="1"/>
          <p:nvPr>
            <p:ph idx="2" type="body"/>
          </p:nvPr>
        </p:nvSpPr>
        <p:spPr>
          <a:xfrm>
            <a:off x="593725" y="959101"/>
            <a:ext cx="7953374" cy="141344"/>
          </a:xfrm>
          <a:prstGeom prst="rect">
            <a:avLst/>
          </a:prstGeom>
          <a:noFill/>
          <a:ln>
            <a:noFill/>
          </a:ln>
        </p:spPr>
        <p:txBody>
          <a:bodyPr anchorCtr="0" anchor="b" bIns="0" lIns="0" spcFirstLastPara="1" rIns="0" wrap="square" tIns="0">
            <a:noAutofit/>
          </a:bodyPr>
          <a:lstStyle>
            <a:lvl1pPr indent="-228600" lvl="0" marL="457200" algn="l">
              <a:lnSpc>
                <a:spcPct val="120000"/>
              </a:lnSpc>
              <a:spcBef>
                <a:spcPts val="0"/>
              </a:spcBef>
              <a:spcAft>
                <a:spcPts val="0"/>
              </a:spcAft>
              <a:buSzPts val="1000"/>
              <a:buNone/>
              <a:defRPr b="0" sz="1000" cap="none">
                <a:solidFill>
                  <a:schemeClr val="accent4"/>
                </a:solidFill>
                <a:latin typeface="Lato"/>
                <a:ea typeface="Lato"/>
                <a:cs typeface="Lato"/>
                <a:sym typeface="Lato"/>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cxnSp>
        <p:nvCxnSpPr>
          <p:cNvPr id="136" name="Google Shape;136;p17"/>
          <p:cNvCxnSpPr/>
          <p:nvPr/>
        </p:nvCxnSpPr>
        <p:spPr>
          <a:xfrm>
            <a:off x="593725" y="492067"/>
            <a:ext cx="914400" cy="0"/>
          </a:xfrm>
          <a:prstGeom prst="straightConnector1">
            <a:avLst/>
          </a:prstGeom>
          <a:noFill/>
          <a:ln cap="flat" cmpd="sng" w="28575">
            <a:solidFill>
              <a:schemeClr val="accent2"/>
            </a:solidFill>
            <a:prstDash val="solid"/>
            <a:round/>
            <a:headEnd len="sm" w="sm" type="none"/>
            <a:tailEnd len="sm" w="sm" type="none"/>
          </a:ln>
        </p:spPr>
      </p:cxnSp>
      <p:sp>
        <p:nvSpPr>
          <p:cNvPr id="137" name="Google Shape;137;p17"/>
          <p:cNvSpPr txBox="1"/>
          <p:nvPr/>
        </p:nvSpPr>
        <p:spPr>
          <a:xfrm>
            <a:off x="593725" y="4722841"/>
            <a:ext cx="1783555" cy="12311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800">
                <a:solidFill>
                  <a:schemeClr val="accent3"/>
                </a:solidFill>
                <a:latin typeface="Lato"/>
                <a:ea typeface="Lato"/>
                <a:cs typeface="Lato"/>
                <a:sym typeface="Lato"/>
              </a:rPr>
              <a:t>180 DEGREES </a:t>
            </a:r>
            <a:r>
              <a:rPr b="1" lang="en-US" sz="800">
                <a:solidFill>
                  <a:schemeClr val="accent2"/>
                </a:solidFill>
                <a:latin typeface="Lato"/>
                <a:ea typeface="Lato"/>
                <a:cs typeface="Lato"/>
                <a:sym typeface="Lato"/>
              </a:rPr>
              <a:t>CONSULTING</a:t>
            </a:r>
            <a:endParaRPr/>
          </a:p>
        </p:txBody>
      </p:sp>
      <p:sp>
        <p:nvSpPr>
          <p:cNvPr id="138" name="Google Shape;138;p17"/>
          <p:cNvSpPr txBox="1"/>
          <p:nvPr/>
        </p:nvSpPr>
        <p:spPr>
          <a:xfrm>
            <a:off x="7939422" y="4722841"/>
            <a:ext cx="206993" cy="12311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lang="en-US" sz="800">
                <a:solidFill>
                  <a:schemeClr val="accent4"/>
                </a:solidFill>
                <a:latin typeface="Lato"/>
                <a:ea typeface="Lato"/>
                <a:cs typeface="Lato"/>
                <a:sym typeface="Lato"/>
              </a:rPr>
              <a:t>‹#›</a:t>
            </a:fld>
            <a:endParaRPr b="0" sz="800">
              <a:solidFill>
                <a:schemeClr val="accent4"/>
              </a:solidFill>
              <a:latin typeface="Lato"/>
              <a:ea typeface="Lato"/>
              <a:cs typeface="Lato"/>
              <a:sym typeface="Lato"/>
            </a:endParaRPr>
          </a:p>
        </p:txBody>
      </p:sp>
      <p:sp>
        <p:nvSpPr>
          <p:cNvPr id="139" name="Google Shape;139;p17">
            <a:hlinkClick action="ppaction://hlinkshowjump?jump=nextslide"/>
          </p:cNvPr>
          <p:cNvSpPr/>
          <p:nvPr/>
        </p:nvSpPr>
        <p:spPr>
          <a:xfrm>
            <a:off x="8407428" y="4713316"/>
            <a:ext cx="141259" cy="141259"/>
          </a:xfrm>
          <a:custGeom>
            <a:rect b="b" l="l" r="r" t="t"/>
            <a:pathLst>
              <a:path extrusionOk="0" h="2350" w="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140" name="Google Shape;140;p17">
            <a:hlinkClick action="ppaction://hlinkshowjump?jump=previousslide"/>
          </p:cNvPr>
          <p:cNvSpPr/>
          <p:nvPr/>
        </p:nvSpPr>
        <p:spPr>
          <a:xfrm>
            <a:off x="8244097" y="4713316"/>
            <a:ext cx="141259" cy="141259"/>
          </a:xfrm>
          <a:custGeom>
            <a:rect b="b" l="l" r="r" t="t"/>
            <a:pathLst>
              <a:path extrusionOk="0" h="2350" w="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141" name="Google Shape;141;p17"/>
          <p:cNvSpPr txBox="1"/>
          <p:nvPr>
            <p:ph idx="3" type="body"/>
          </p:nvPr>
        </p:nvSpPr>
        <p:spPr>
          <a:xfrm>
            <a:off x="593725" y="1239838"/>
            <a:ext cx="3608388" cy="532119"/>
          </a:xfrm>
          <a:prstGeom prst="rect">
            <a:avLst/>
          </a:prstGeom>
          <a:noFill/>
          <a:ln>
            <a:noFill/>
          </a:ln>
        </p:spPr>
        <p:txBody>
          <a:bodyPr anchorCtr="0" anchor="b" bIns="45700" lIns="0" spcFirstLastPara="1" rIns="0" wrap="square" tIns="45700">
            <a:noAutofit/>
          </a:bodyPr>
          <a:lstStyle>
            <a:lvl1pPr indent="-228600" lvl="0" marL="457200" algn="l">
              <a:lnSpc>
                <a:spcPct val="90000"/>
              </a:lnSpc>
              <a:spcBef>
                <a:spcPts val="900"/>
              </a:spcBef>
              <a:spcAft>
                <a:spcPts val="0"/>
              </a:spcAft>
              <a:buSzPts val="1600"/>
              <a:buNone/>
              <a:defRPr sz="1600" cap="none">
                <a:solidFill>
                  <a:schemeClr val="accent1"/>
                </a:solidFill>
                <a:latin typeface="Lato Black"/>
                <a:ea typeface="Lato Black"/>
                <a:cs typeface="Lato Black"/>
                <a:sym typeface="Lato Black"/>
              </a:defRPr>
            </a:lvl1pPr>
            <a:lvl2pPr indent="-314325" lvl="1" marL="914400" algn="l">
              <a:lnSpc>
                <a:spcPct val="90000"/>
              </a:lnSpc>
              <a:spcBef>
                <a:spcPts val="150"/>
              </a:spcBef>
              <a:spcAft>
                <a:spcPts val="0"/>
              </a:spcAft>
              <a:buSzPts val="1350"/>
              <a:buChar char="🢝"/>
              <a:defRPr/>
            </a:lvl2pPr>
            <a:lvl3pPr indent="-295275" lvl="2" marL="1371600" algn="l">
              <a:lnSpc>
                <a:spcPct val="90000"/>
              </a:lnSpc>
              <a:spcBef>
                <a:spcPts val="300"/>
              </a:spcBef>
              <a:spcAft>
                <a:spcPts val="0"/>
              </a:spcAft>
              <a:buSzPts val="1050"/>
              <a:buChar char="🢝"/>
              <a:defRPr/>
            </a:lvl3pPr>
            <a:lvl4pPr indent="-295275" lvl="3" marL="1828800" algn="l">
              <a:lnSpc>
                <a:spcPct val="90000"/>
              </a:lnSpc>
              <a:spcBef>
                <a:spcPts val="300"/>
              </a:spcBef>
              <a:spcAft>
                <a:spcPts val="0"/>
              </a:spcAft>
              <a:buSzPts val="1050"/>
              <a:buChar char="🢝"/>
              <a:defRPr/>
            </a:lvl4pPr>
            <a:lvl5pPr indent="-295275" lvl="4" marL="2286000" algn="l">
              <a:lnSpc>
                <a:spcPct val="90000"/>
              </a:lnSpc>
              <a:spcBef>
                <a:spcPts val="300"/>
              </a:spcBef>
              <a:spcAft>
                <a:spcPts val="0"/>
              </a:spcAft>
              <a:buSzPts val="105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142" name="Google Shape;142;p17"/>
          <p:cNvSpPr txBox="1"/>
          <p:nvPr>
            <p:ph idx="4" type="body"/>
          </p:nvPr>
        </p:nvSpPr>
        <p:spPr>
          <a:xfrm>
            <a:off x="4929188" y="1239838"/>
            <a:ext cx="3608388" cy="532119"/>
          </a:xfrm>
          <a:prstGeom prst="rect">
            <a:avLst/>
          </a:prstGeom>
          <a:noFill/>
          <a:ln>
            <a:noFill/>
          </a:ln>
        </p:spPr>
        <p:txBody>
          <a:bodyPr anchorCtr="0" anchor="b" bIns="45700" lIns="0" spcFirstLastPara="1" rIns="0" wrap="square" tIns="45700">
            <a:noAutofit/>
          </a:bodyPr>
          <a:lstStyle>
            <a:lvl1pPr indent="-228600" lvl="0" marL="457200" algn="l">
              <a:lnSpc>
                <a:spcPct val="90000"/>
              </a:lnSpc>
              <a:spcBef>
                <a:spcPts val="900"/>
              </a:spcBef>
              <a:spcAft>
                <a:spcPts val="0"/>
              </a:spcAft>
              <a:buSzPts val="1600"/>
              <a:buNone/>
              <a:defRPr sz="1600" cap="none">
                <a:solidFill>
                  <a:schemeClr val="accent1"/>
                </a:solidFill>
                <a:latin typeface="Lato Black"/>
                <a:ea typeface="Lato Black"/>
                <a:cs typeface="Lato Black"/>
                <a:sym typeface="Lato Black"/>
              </a:defRPr>
            </a:lvl1pPr>
            <a:lvl2pPr indent="-314325" lvl="1" marL="914400" algn="l">
              <a:lnSpc>
                <a:spcPct val="90000"/>
              </a:lnSpc>
              <a:spcBef>
                <a:spcPts val="150"/>
              </a:spcBef>
              <a:spcAft>
                <a:spcPts val="0"/>
              </a:spcAft>
              <a:buSzPts val="1350"/>
              <a:buChar char="🢝"/>
              <a:defRPr/>
            </a:lvl2pPr>
            <a:lvl3pPr indent="-295275" lvl="2" marL="1371600" algn="l">
              <a:lnSpc>
                <a:spcPct val="90000"/>
              </a:lnSpc>
              <a:spcBef>
                <a:spcPts val="300"/>
              </a:spcBef>
              <a:spcAft>
                <a:spcPts val="0"/>
              </a:spcAft>
              <a:buSzPts val="1050"/>
              <a:buChar char="🢝"/>
              <a:defRPr/>
            </a:lvl3pPr>
            <a:lvl4pPr indent="-295275" lvl="3" marL="1828800" algn="l">
              <a:lnSpc>
                <a:spcPct val="90000"/>
              </a:lnSpc>
              <a:spcBef>
                <a:spcPts val="300"/>
              </a:spcBef>
              <a:spcAft>
                <a:spcPts val="0"/>
              </a:spcAft>
              <a:buSzPts val="1050"/>
              <a:buChar char="🢝"/>
              <a:defRPr/>
            </a:lvl4pPr>
            <a:lvl5pPr indent="-295275" lvl="4" marL="2286000" algn="l">
              <a:lnSpc>
                <a:spcPct val="90000"/>
              </a:lnSpc>
              <a:spcBef>
                <a:spcPts val="300"/>
              </a:spcBef>
              <a:spcAft>
                <a:spcPts val="0"/>
              </a:spcAft>
              <a:buSzPts val="105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143" name="Google Shape;143;p17"/>
          <p:cNvSpPr txBox="1"/>
          <p:nvPr>
            <p:ph idx="5" type="body"/>
          </p:nvPr>
        </p:nvSpPr>
        <p:spPr>
          <a:xfrm>
            <a:off x="593725" y="1867905"/>
            <a:ext cx="3608388" cy="2467558"/>
          </a:xfrm>
          <a:prstGeom prst="rect">
            <a:avLst/>
          </a:prstGeom>
          <a:noFill/>
          <a:ln>
            <a:noFill/>
          </a:ln>
        </p:spPr>
        <p:txBody>
          <a:bodyPr anchorCtr="0" anchor="t" bIns="45700" lIns="0" spcFirstLastPara="1" rIns="0" wrap="square" tIns="45700">
            <a:noAutofit/>
          </a:bodyPr>
          <a:lstStyle>
            <a:lvl1pPr indent="-228600" lvl="0" marL="457200" algn="l">
              <a:lnSpc>
                <a:spcPct val="100000"/>
              </a:lnSpc>
              <a:spcBef>
                <a:spcPts val="0"/>
              </a:spcBef>
              <a:spcAft>
                <a:spcPts val="0"/>
              </a:spcAft>
              <a:buSzPts val="1200"/>
              <a:buNone/>
              <a:defRPr sz="1200">
                <a:solidFill>
                  <a:schemeClr val="accent1"/>
                </a:solidFill>
                <a:latin typeface="Lato"/>
                <a:ea typeface="Lato"/>
                <a:cs typeface="Lato"/>
                <a:sym typeface="Lato"/>
              </a:defRPr>
            </a:lvl1pPr>
            <a:lvl2pPr indent="-314325" lvl="1" marL="914400" algn="l">
              <a:lnSpc>
                <a:spcPct val="90000"/>
              </a:lnSpc>
              <a:spcBef>
                <a:spcPts val="150"/>
              </a:spcBef>
              <a:spcAft>
                <a:spcPts val="0"/>
              </a:spcAft>
              <a:buSzPts val="1350"/>
              <a:buChar char="🢝"/>
              <a:defRPr/>
            </a:lvl2pPr>
            <a:lvl3pPr indent="-295275" lvl="2" marL="1371600" algn="l">
              <a:lnSpc>
                <a:spcPct val="90000"/>
              </a:lnSpc>
              <a:spcBef>
                <a:spcPts val="300"/>
              </a:spcBef>
              <a:spcAft>
                <a:spcPts val="0"/>
              </a:spcAft>
              <a:buSzPts val="1050"/>
              <a:buChar char="🢝"/>
              <a:defRPr/>
            </a:lvl3pPr>
            <a:lvl4pPr indent="-295275" lvl="3" marL="1828800" algn="l">
              <a:lnSpc>
                <a:spcPct val="90000"/>
              </a:lnSpc>
              <a:spcBef>
                <a:spcPts val="300"/>
              </a:spcBef>
              <a:spcAft>
                <a:spcPts val="0"/>
              </a:spcAft>
              <a:buSzPts val="1050"/>
              <a:buChar char="🢝"/>
              <a:defRPr/>
            </a:lvl4pPr>
            <a:lvl5pPr indent="-295275" lvl="4" marL="2286000" algn="l">
              <a:lnSpc>
                <a:spcPct val="90000"/>
              </a:lnSpc>
              <a:spcBef>
                <a:spcPts val="300"/>
              </a:spcBef>
              <a:spcAft>
                <a:spcPts val="0"/>
              </a:spcAft>
              <a:buSzPts val="105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144" name="Google Shape;144;p17"/>
          <p:cNvSpPr txBox="1"/>
          <p:nvPr>
            <p:ph idx="6" type="body"/>
          </p:nvPr>
        </p:nvSpPr>
        <p:spPr>
          <a:xfrm>
            <a:off x="4938711" y="1867905"/>
            <a:ext cx="3608388" cy="2467558"/>
          </a:xfrm>
          <a:prstGeom prst="rect">
            <a:avLst/>
          </a:prstGeom>
          <a:noFill/>
          <a:ln>
            <a:noFill/>
          </a:ln>
        </p:spPr>
        <p:txBody>
          <a:bodyPr anchorCtr="0" anchor="t" bIns="45700" lIns="0" spcFirstLastPara="1" rIns="0" wrap="square" tIns="45700">
            <a:noAutofit/>
          </a:bodyPr>
          <a:lstStyle>
            <a:lvl1pPr indent="-228600" lvl="0" marL="457200" algn="l">
              <a:lnSpc>
                <a:spcPct val="100000"/>
              </a:lnSpc>
              <a:spcBef>
                <a:spcPts val="0"/>
              </a:spcBef>
              <a:spcAft>
                <a:spcPts val="0"/>
              </a:spcAft>
              <a:buSzPts val="1200"/>
              <a:buNone/>
              <a:defRPr sz="1200">
                <a:solidFill>
                  <a:schemeClr val="accent1"/>
                </a:solidFill>
                <a:latin typeface="Lato"/>
                <a:ea typeface="Lato"/>
                <a:cs typeface="Lato"/>
                <a:sym typeface="Lato"/>
              </a:defRPr>
            </a:lvl1pPr>
            <a:lvl2pPr indent="-314325" lvl="1" marL="914400" algn="l">
              <a:lnSpc>
                <a:spcPct val="90000"/>
              </a:lnSpc>
              <a:spcBef>
                <a:spcPts val="150"/>
              </a:spcBef>
              <a:spcAft>
                <a:spcPts val="0"/>
              </a:spcAft>
              <a:buSzPts val="1350"/>
              <a:buChar char="🢝"/>
              <a:defRPr/>
            </a:lvl2pPr>
            <a:lvl3pPr indent="-295275" lvl="2" marL="1371600" algn="l">
              <a:lnSpc>
                <a:spcPct val="90000"/>
              </a:lnSpc>
              <a:spcBef>
                <a:spcPts val="300"/>
              </a:spcBef>
              <a:spcAft>
                <a:spcPts val="0"/>
              </a:spcAft>
              <a:buSzPts val="1050"/>
              <a:buChar char="🢝"/>
              <a:defRPr/>
            </a:lvl3pPr>
            <a:lvl4pPr indent="-295275" lvl="3" marL="1828800" algn="l">
              <a:lnSpc>
                <a:spcPct val="90000"/>
              </a:lnSpc>
              <a:spcBef>
                <a:spcPts val="300"/>
              </a:spcBef>
              <a:spcAft>
                <a:spcPts val="0"/>
              </a:spcAft>
              <a:buSzPts val="1050"/>
              <a:buChar char="🢝"/>
              <a:defRPr/>
            </a:lvl4pPr>
            <a:lvl5pPr indent="-295275" lvl="4" marL="2286000" algn="l">
              <a:lnSpc>
                <a:spcPct val="90000"/>
              </a:lnSpc>
              <a:spcBef>
                <a:spcPts val="300"/>
              </a:spcBef>
              <a:spcAft>
                <a:spcPts val="0"/>
              </a:spcAft>
              <a:buSzPts val="105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Tree>
  </p:cSld>
  <p:clrMapOvr>
    <a:masterClrMapping/>
  </p:clrMapOvr>
  <p:extLst>
    <p:ext uri="{DCECCB84-F9BA-43D5-87BE-67443E8EF086}">
      <p15:sldGuideLst>
        <p15:guide id="1" orient="horz" pos="2731">
          <p15:clr>
            <a:srgbClr val="FBAE40"/>
          </p15:clr>
        </p15:guide>
        <p15:guide id="2" pos="5384">
          <p15:clr>
            <a:srgbClr val="FBAE40"/>
          </p15:clr>
        </p15:guide>
        <p15:guide id="3" pos="374">
          <p15:clr>
            <a:srgbClr val="FBAE40"/>
          </p15:clr>
        </p15:guide>
        <p15:guide id="4" orient="horz" pos="306">
          <p15:clr>
            <a:srgbClr val="FBAE40"/>
          </p15:clr>
        </p15:guide>
        <p15:guide id="5" orient="horz" pos="78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
  <p:cSld name="Three column">
    <p:spTree>
      <p:nvGrpSpPr>
        <p:cNvPr id="145" name="Shape 145"/>
        <p:cNvGrpSpPr/>
        <p:nvPr/>
      </p:nvGrpSpPr>
      <p:grpSpPr>
        <a:xfrm>
          <a:off x="0" y="0"/>
          <a:ext cx="0" cy="0"/>
          <a:chOff x="0" y="0"/>
          <a:chExt cx="0" cy="0"/>
        </a:xfrm>
      </p:grpSpPr>
      <p:sp>
        <p:nvSpPr>
          <p:cNvPr id="146" name="Google Shape;146;p18"/>
          <p:cNvSpPr txBox="1"/>
          <p:nvPr>
            <p:ph idx="1" type="body"/>
          </p:nvPr>
        </p:nvSpPr>
        <p:spPr>
          <a:xfrm>
            <a:off x="584202" y="492067"/>
            <a:ext cx="7953374" cy="467034"/>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SzPts val="2400"/>
              <a:buNone/>
              <a:defRPr b="0" sz="2400" cap="none">
                <a:solidFill>
                  <a:schemeClr val="accent1"/>
                </a:solidFill>
                <a:latin typeface="Lato Black"/>
                <a:ea typeface="Lato Black"/>
                <a:cs typeface="Lato Black"/>
                <a:sym typeface="Lato Black"/>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147" name="Google Shape;147;p18"/>
          <p:cNvSpPr txBox="1"/>
          <p:nvPr>
            <p:ph idx="2" type="body"/>
          </p:nvPr>
        </p:nvSpPr>
        <p:spPr>
          <a:xfrm>
            <a:off x="593725" y="959101"/>
            <a:ext cx="7953374" cy="141344"/>
          </a:xfrm>
          <a:prstGeom prst="rect">
            <a:avLst/>
          </a:prstGeom>
          <a:noFill/>
          <a:ln>
            <a:noFill/>
          </a:ln>
        </p:spPr>
        <p:txBody>
          <a:bodyPr anchorCtr="0" anchor="b" bIns="0" lIns="0" spcFirstLastPara="1" rIns="0" wrap="square" tIns="0">
            <a:noAutofit/>
          </a:bodyPr>
          <a:lstStyle>
            <a:lvl1pPr indent="-228600" lvl="0" marL="457200" algn="l">
              <a:lnSpc>
                <a:spcPct val="120000"/>
              </a:lnSpc>
              <a:spcBef>
                <a:spcPts val="0"/>
              </a:spcBef>
              <a:spcAft>
                <a:spcPts val="0"/>
              </a:spcAft>
              <a:buSzPts val="1000"/>
              <a:buNone/>
              <a:defRPr b="0" sz="1000" cap="none">
                <a:solidFill>
                  <a:schemeClr val="accent4"/>
                </a:solidFill>
                <a:latin typeface="Lato"/>
                <a:ea typeface="Lato"/>
                <a:cs typeface="Lato"/>
                <a:sym typeface="Lato"/>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cxnSp>
        <p:nvCxnSpPr>
          <p:cNvPr id="148" name="Google Shape;148;p18"/>
          <p:cNvCxnSpPr/>
          <p:nvPr/>
        </p:nvCxnSpPr>
        <p:spPr>
          <a:xfrm>
            <a:off x="593725" y="492067"/>
            <a:ext cx="914400" cy="0"/>
          </a:xfrm>
          <a:prstGeom prst="straightConnector1">
            <a:avLst/>
          </a:prstGeom>
          <a:noFill/>
          <a:ln cap="flat" cmpd="sng" w="28575">
            <a:solidFill>
              <a:schemeClr val="accent2"/>
            </a:solidFill>
            <a:prstDash val="solid"/>
            <a:round/>
            <a:headEnd len="sm" w="sm" type="none"/>
            <a:tailEnd len="sm" w="sm" type="none"/>
          </a:ln>
        </p:spPr>
      </p:cxnSp>
      <p:sp>
        <p:nvSpPr>
          <p:cNvPr id="149" name="Google Shape;149;p18"/>
          <p:cNvSpPr txBox="1"/>
          <p:nvPr/>
        </p:nvSpPr>
        <p:spPr>
          <a:xfrm>
            <a:off x="593725" y="4722841"/>
            <a:ext cx="1783555" cy="12311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800">
                <a:solidFill>
                  <a:schemeClr val="accent3"/>
                </a:solidFill>
                <a:latin typeface="Lato"/>
                <a:ea typeface="Lato"/>
                <a:cs typeface="Lato"/>
                <a:sym typeface="Lato"/>
              </a:rPr>
              <a:t>180 DEGREES </a:t>
            </a:r>
            <a:r>
              <a:rPr b="1" lang="en-US" sz="800">
                <a:solidFill>
                  <a:schemeClr val="accent2"/>
                </a:solidFill>
                <a:latin typeface="Lato"/>
                <a:ea typeface="Lato"/>
                <a:cs typeface="Lato"/>
                <a:sym typeface="Lato"/>
              </a:rPr>
              <a:t>CONSULTING</a:t>
            </a:r>
            <a:endParaRPr/>
          </a:p>
        </p:txBody>
      </p:sp>
      <p:sp>
        <p:nvSpPr>
          <p:cNvPr id="150" name="Google Shape;150;p18"/>
          <p:cNvSpPr txBox="1"/>
          <p:nvPr/>
        </p:nvSpPr>
        <p:spPr>
          <a:xfrm>
            <a:off x="7939422" y="4722841"/>
            <a:ext cx="206993" cy="12311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lang="en-US" sz="800">
                <a:solidFill>
                  <a:schemeClr val="accent4"/>
                </a:solidFill>
                <a:latin typeface="Lato"/>
                <a:ea typeface="Lato"/>
                <a:cs typeface="Lato"/>
                <a:sym typeface="Lato"/>
              </a:rPr>
              <a:t>‹#›</a:t>
            </a:fld>
            <a:endParaRPr b="0" sz="800">
              <a:solidFill>
                <a:schemeClr val="accent4"/>
              </a:solidFill>
              <a:latin typeface="Lato"/>
              <a:ea typeface="Lato"/>
              <a:cs typeface="Lato"/>
              <a:sym typeface="Lato"/>
            </a:endParaRPr>
          </a:p>
        </p:txBody>
      </p:sp>
      <p:sp>
        <p:nvSpPr>
          <p:cNvPr id="151" name="Google Shape;151;p18">
            <a:hlinkClick action="ppaction://hlinkshowjump?jump=nextslide"/>
          </p:cNvPr>
          <p:cNvSpPr/>
          <p:nvPr/>
        </p:nvSpPr>
        <p:spPr>
          <a:xfrm>
            <a:off x="8407428" y="4713316"/>
            <a:ext cx="141259" cy="141259"/>
          </a:xfrm>
          <a:custGeom>
            <a:rect b="b" l="l" r="r" t="t"/>
            <a:pathLst>
              <a:path extrusionOk="0" h="2350" w="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152" name="Google Shape;152;p18">
            <a:hlinkClick action="ppaction://hlinkshowjump?jump=previousslide"/>
          </p:cNvPr>
          <p:cNvSpPr/>
          <p:nvPr/>
        </p:nvSpPr>
        <p:spPr>
          <a:xfrm>
            <a:off x="8244097" y="4713316"/>
            <a:ext cx="141259" cy="141259"/>
          </a:xfrm>
          <a:custGeom>
            <a:rect b="b" l="l" r="r" t="t"/>
            <a:pathLst>
              <a:path extrusionOk="0" h="2350" w="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153" name="Google Shape;153;p18"/>
          <p:cNvSpPr txBox="1"/>
          <p:nvPr>
            <p:ph idx="3" type="body"/>
          </p:nvPr>
        </p:nvSpPr>
        <p:spPr>
          <a:xfrm>
            <a:off x="593725" y="1248176"/>
            <a:ext cx="2340000" cy="532119"/>
          </a:xfrm>
          <a:prstGeom prst="rect">
            <a:avLst/>
          </a:prstGeom>
          <a:noFill/>
          <a:ln>
            <a:noFill/>
          </a:ln>
        </p:spPr>
        <p:txBody>
          <a:bodyPr anchorCtr="0" anchor="b" bIns="45700" lIns="0" spcFirstLastPara="1" rIns="0" wrap="square" tIns="45700">
            <a:noAutofit/>
          </a:bodyPr>
          <a:lstStyle>
            <a:lvl1pPr indent="-228600" lvl="0" marL="457200" algn="l">
              <a:lnSpc>
                <a:spcPct val="90000"/>
              </a:lnSpc>
              <a:spcBef>
                <a:spcPts val="900"/>
              </a:spcBef>
              <a:spcAft>
                <a:spcPts val="0"/>
              </a:spcAft>
              <a:buSzPts val="1600"/>
              <a:buNone/>
              <a:defRPr sz="1600" cap="none">
                <a:solidFill>
                  <a:schemeClr val="accent1"/>
                </a:solidFill>
                <a:latin typeface="Lato Black"/>
                <a:ea typeface="Lato Black"/>
                <a:cs typeface="Lato Black"/>
                <a:sym typeface="Lato Black"/>
              </a:defRPr>
            </a:lvl1pPr>
            <a:lvl2pPr indent="-314325" lvl="1" marL="914400" algn="l">
              <a:lnSpc>
                <a:spcPct val="90000"/>
              </a:lnSpc>
              <a:spcBef>
                <a:spcPts val="150"/>
              </a:spcBef>
              <a:spcAft>
                <a:spcPts val="0"/>
              </a:spcAft>
              <a:buSzPts val="1350"/>
              <a:buChar char="🢝"/>
              <a:defRPr/>
            </a:lvl2pPr>
            <a:lvl3pPr indent="-295275" lvl="2" marL="1371600" algn="l">
              <a:lnSpc>
                <a:spcPct val="90000"/>
              </a:lnSpc>
              <a:spcBef>
                <a:spcPts val="300"/>
              </a:spcBef>
              <a:spcAft>
                <a:spcPts val="0"/>
              </a:spcAft>
              <a:buSzPts val="1050"/>
              <a:buChar char="🢝"/>
              <a:defRPr/>
            </a:lvl3pPr>
            <a:lvl4pPr indent="-295275" lvl="3" marL="1828800" algn="l">
              <a:lnSpc>
                <a:spcPct val="90000"/>
              </a:lnSpc>
              <a:spcBef>
                <a:spcPts val="300"/>
              </a:spcBef>
              <a:spcAft>
                <a:spcPts val="0"/>
              </a:spcAft>
              <a:buSzPts val="1050"/>
              <a:buChar char="🢝"/>
              <a:defRPr/>
            </a:lvl4pPr>
            <a:lvl5pPr indent="-295275" lvl="4" marL="2286000" algn="l">
              <a:lnSpc>
                <a:spcPct val="90000"/>
              </a:lnSpc>
              <a:spcBef>
                <a:spcPts val="300"/>
              </a:spcBef>
              <a:spcAft>
                <a:spcPts val="0"/>
              </a:spcAft>
              <a:buSzPts val="105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154" name="Google Shape;154;p18"/>
          <p:cNvSpPr txBox="1"/>
          <p:nvPr>
            <p:ph idx="4" type="body"/>
          </p:nvPr>
        </p:nvSpPr>
        <p:spPr>
          <a:xfrm>
            <a:off x="3393664" y="1248176"/>
            <a:ext cx="2340000" cy="532119"/>
          </a:xfrm>
          <a:prstGeom prst="rect">
            <a:avLst/>
          </a:prstGeom>
          <a:noFill/>
          <a:ln>
            <a:noFill/>
          </a:ln>
        </p:spPr>
        <p:txBody>
          <a:bodyPr anchorCtr="0" anchor="b" bIns="45700" lIns="0" spcFirstLastPara="1" rIns="0" wrap="square" tIns="45700">
            <a:noAutofit/>
          </a:bodyPr>
          <a:lstStyle>
            <a:lvl1pPr indent="-228600" lvl="0" marL="457200" algn="l">
              <a:lnSpc>
                <a:spcPct val="90000"/>
              </a:lnSpc>
              <a:spcBef>
                <a:spcPts val="900"/>
              </a:spcBef>
              <a:spcAft>
                <a:spcPts val="0"/>
              </a:spcAft>
              <a:buSzPts val="1600"/>
              <a:buNone/>
              <a:defRPr sz="1600" cap="none">
                <a:solidFill>
                  <a:schemeClr val="accent1"/>
                </a:solidFill>
                <a:latin typeface="Lato Black"/>
                <a:ea typeface="Lato Black"/>
                <a:cs typeface="Lato Black"/>
                <a:sym typeface="Lato Black"/>
              </a:defRPr>
            </a:lvl1pPr>
            <a:lvl2pPr indent="-314325" lvl="1" marL="914400" algn="l">
              <a:lnSpc>
                <a:spcPct val="90000"/>
              </a:lnSpc>
              <a:spcBef>
                <a:spcPts val="150"/>
              </a:spcBef>
              <a:spcAft>
                <a:spcPts val="0"/>
              </a:spcAft>
              <a:buSzPts val="1350"/>
              <a:buChar char="🢝"/>
              <a:defRPr/>
            </a:lvl2pPr>
            <a:lvl3pPr indent="-295275" lvl="2" marL="1371600" algn="l">
              <a:lnSpc>
                <a:spcPct val="90000"/>
              </a:lnSpc>
              <a:spcBef>
                <a:spcPts val="300"/>
              </a:spcBef>
              <a:spcAft>
                <a:spcPts val="0"/>
              </a:spcAft>
              <a:buSzPts val="1050"/>
              <a:buChar char="🢝"/>
              <a:defRPr/>
            </a:lvl3pPr>
            <a:lvl4pPr indent="-295275" lvl="3" marL="1828800" algn="l">
              <a:lnSpc>
                <a:spcPct val="90000"/>
              </a:lnSpc>
              <a:spcBef>
                <a:spcPts val="300"/>
              </a:spcBef>
              <a:spcAft>
                <a:spcPts val="0"/>
              </a:spcAft>
              <a:buSzPts val="1050"/>
              <a:buChar char="🢝"/>
              <a:defRPr/>
            </a:lvl4pPr>
            <a:lvl5pPr indent="-295275" lvl="4" marL="2286000" algn="l">
              <a:lnSpc>
                <a:spcPct val="90000"/>
              </a:lnSpc>
              <a:spcBef>
                <a:spcPts val="300"/>
              </a:spcBef>
              <a:spcAft>
                <a:spcPts val="0"/>
              </a:spcAft>
              <a:buSzPts val="105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155" name="Google Shape;155;p18"/>
          <p:cNvSpPr txBox="1"/>
          <p:nvPr>
            <p:ph idx="5" type="body"/>
          </p:nvPr>
        </p:nvSpPr>
        <p:spPr>
          <a:xfrm>
            <a:off x="593725" y="1876243"/>
            <a:ext cx="2340000" cy="2459220"/>
          </a:xfrm>
          <a:prstGeom prst="rect">
            <a:avLst/>
          </a:prstGeom>
          <a:noFill/>
          <a:ln>
            <a:noFill/>
          </a:ln>
        </p:spPr>
        <p:txBody>
          <a:bodyPr anchorCtr="0" anchor="t" bIns="45700" lIns="0" spcFirstLastPara="1" rIns="0" wrap="square" tIns="45700">
            <a:noAutofit/>
          </a:bodyPr>
          <a:lstStyle>
            <a:lvl1pPr indent="-228600" lvl="0" marL="457200" algn="l">
              <a:lnSpc>
                <a:spcPct val="100000"/>
              </a:lnSpc>
              <a:spcBef>
                <a:spcPts val="0"/>
              </a:spcBef>
              <a:spcAft>
                <a:spcPts val="0"/>
              </a:spcAft>
              <a:buSzPts val="1200"/>
              <a:buNone/>
              <a:defRPr sz="1200">
                <a:solidFill>
                  <a:schemeClr val="accent1"/>
                </a:solidFill>
                <a:latin typeface="Lato"/>
                <a:ea typeface="Lato"/>
                <a:cs typeface="Lato"/>
                <a:sym typeface="Lato"/>
              </a:defRPr>
            </a:lvl1pPr>
            <a:lvl2pPr indent="-314325" lvl="1" marL="914400" algn="l">
              <a:lnSpc>
                <a:spcPct val="90000"/>
              </a:lnSpc>
              <a:spcBef>
                <a:spcPts val="150"/>
              </a:spcBef>
              <a:spcAft>
                <a:spcPts val="0"/>
              </a:spcAft>
              <a:buSzPts val="1350"/>
              <a:buChar char="🢝"/>
              <a:defRPr/>
            </a:lvl2pPr>
            <a:lvl3pPr indent="-295275" lvl="2" marL="1371600" algn="l">
              <a:lnSpc>
                <a:spcPct val="90000"/>
              </a:lnSpc>
              <a:spcBef>
                <a:spcPts val="300"/>
              </a:spcBef>
              <a:spcAft>
                <a:spcPts val="0"/>
              </a:spcAft>
              <a:buSzPts val="1050"/>
              <a:buChar char="🢝"/>
              <a:defRPr/>
            </a:lvl3pPr>
            <a:lvl4pPr indent="-295275" lvl="3" marL="1828800" algn="l">
              <a:lnSpc>
                <a:spcPct val="90000"/>
              </a:lnSpc>
              <a:spcBef>
                <a:spcPts val="300"/>
              </a:spcBef>
              <a:spcAft>
                <a:spcPts val="0"/>
              </a:spcAft>
              <a:buSzPts val="1050"/>
              <a:buChar char="🢝"/>
              <a:defRPr/>
            </a:lvl4pPr>
            <a:lvl5pPr indent="-295275" lvl="4" marL="2286000" algn="l">
              <a:lnSpc>
                <a:spcPct val="90000"/>
              </a:lnSpc>
              <a:spcBef>
                <a:spcPts val="300"/>
              </a:spcBef>
              <a:spcAft>
                <a:spcPts val="0"/>
              </a:spcAft>
              <a:buSzPts val="105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156" name="Google Shape;156;p18"/>
          <p:cNvSpPr txBox="1"/>
          <p:nvPr>
            <p:ph idx="6" type="body"/>
          </p:nvPr>
        </p:nvSpPr>
        <p:spPr>
          <a:xfrm>
            <a:off x="3393664" y="1876243"/>
            <a:ext cx="2340000" cy="2459220"/>
          </a:xfrm>
          <a:prstGeom prst="rect">
            <a:avLst/>
          </a:prstGeom>
          <a:noFill/>
          <a:ln>
            <a:noFill/>
          </a:ln>
        </p:spPr>
        <p:txBody>
          <a:bodyPr anchorCtr="0" anchor="t" bIns="45700" lIns="0" spcFirstLastPara="1" rIns="0" wrap="square" tIns="45700">
            <a:noAutofit/>
          </a:bodyPr>
          <a:lstStyle>
            <a:lvl1pPr indent="-228600" lvl="0" marL="457200" algn="l">
              <a:lnSpc>
                <a:spcPct val="100000"/>
              </a:lnSpc>
              <a:spcBef>
                <a:spcPts val="0"/>
              </a:spcBef>
              <a:spcAft>
                <a:spcPts val="0"/>
              </a:spcAft>
              <a:buSzPts val="1200"/>
              <a:buNone/>
              <a:defRPr sz="1200">
                <a:solidFill>
                  <a:schemeClr val="accent1"/>
                </a:solidFill>
                <a:latin typeface="Lato"/>
                <a:ea typeface="Lato"/>
                <a:cs typeface="Lato"/>
                <a:sym typeface="Lato"/>
              </a:defRPr>
            </a:lvl1pPr>
            <a:lvl2pPr indent="-314325" lvl="1" marL="914400" algn="l">
              <a:lnSpc>
                <a:spcPct val="90000"/>
              </a:lnSpc>
              <a:spcBef>
                <a:spcPts val="150"/>
              </a:spcBef>
              <a:spcAft>
                <a:spcPts val="0"/>
              </a:spcAft>
              <a:buSzPts val="1350"/>
              <a:buChar char="🢝"/>
              <a:defRPr/>
            </a:lvl2pPr>
            <a:lvl3pPr indent="-295275" lvl="2" marL="1371600" algn="l">
              <a:lnSpc>
                <a:spcPct val="90000"/>
              </a:lnSpc>
              <a:spcBef>
                <a:spcPts val="300"/>
              </a:spcBef>
              <a:spcAft>
                <a:spcPts val="0"/>
              </a:spcAft>
              <a:buSzPts val="1050"/>
              <a:buChar char="🢝"/>
              <a:defRPr/>
            </a:lvl3pPr>
            <a:lvl4pPr indent="-295275" lvl="3" marL="1828800" algn="l">
              <a:lnSpc>
                <a:spcPct val="90000"/>
              </a:lnSpc>
              <a:spcBef>
                <a:spcPts val="300"/>
              </a:spcBef>
              <a:spcAft>
                <a:spcPts val="0"/>
              </a:spcAft>
              <a:buSzPts val="1050"/>
              <a:buChar char="🢝"/>
              <a:defRPr/>
            </a:lvl4pPr>
            <a:lvl5pPr indent="-295275" lvl="4" marL="2286000" algn="l">
              <a:lnSpc>
                <a:spcPct val="90000"/>
              </a:lnSpc>
              <a:spcBef>
                <a:spcPts val="300"/>
              </a:spcBef>
              <a:spcAft>
                <a:spcPts val="0"/>
              </a:spcAft>
              <a:buSzPts val="105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157" name="Google Shape;157;p18"/>
          <p:cNvSpPr txBox="1"/>
          <p:nvPr>
            <p:ph idx="7" type="body"/>
          </p:nvPr>
        </p:nvSpPr>
        <p:spPr>
          <a:xfrm>
            <a:off x="6193603" y="1248176"/>
            <a:ext cx="2340000" cy="532119"/>
          </a:xfrm>
          <a:prstGeom prst="rect">
            <a:avLst/>
          </a:prstGeom>
          <a:noFill/>
          <a:ln>
            <a:noFill/>
          </a:ln>
        </p:spPr>
        <p:txBody>
          <a:bodyPr anchorCtr="0" anchor="b" bIns="45700" lIns="0" spcFirstLastPara="1" rIns="0" wrap="square" tIns="45700">
            <a:noAutofit/>
          </a:bodyPr>
          <a:lstStyle>
            <a:lvl1pPr indent="-228600" lvl="0" marL="457200" algn="l">
              <a:lnSpc>
                <a:spcPct val="90000"/>
              </a:lnSpc>
              <a:spcBef>
                <a:spcPts val="900"/>
              </a:spcBef>
              <a:spcAft>
                <a:spcPts val="0"/>
              </a:spcAft>
              <a:buSzPts val="1600"/>
              <a:buNone/>
              <a:defRPr sz="1600" cap="none">
                <a:solidFill>
                  <a:schemeClr val="accent1"/>
                </a:solidFill>
                <a:latin typeface="Lato Black"/>
                <a:ea typeface="Lato Black"/>
                <a:cs typeface="Lato Black"/>
                <a:sym typeface="Lato Black"/>
              </a:defRPr>
            </a:lvl1pPr>
            <a:lvl2pPr indent="-314325" lvl="1" marL="914400" algn="l">
              <a:lnSpc>
                <a:spcPct val="90000"/>
              </a:lnSpc>
              <a:spcBef>
                <a:spcPts val="150"/>
              </a:spcBef>
              <a:spcAft>
                <a:spcPts val="0"/>
              </a:spcAft>
              <a:buSzPts val="1350"/>
              <a:buChar char="🢝"/>
              <a:defRPr/>
            </a:lvl2pPr>
            <a:lvl3pPr indent="-295275" lvl="2" marL="1371600" algn="l">
              <a:lnSpc>
                <a:spcPct val="90000"/>
              </a:lnSpc>
              <a:spcBef>
                <a:spcPts val="300"/>
              </a:spcBef>
              <a:spcAft>
                <a:spcPts val="0"/>
              </a:spcAft>
              <a:buSzPts val="1050"/>
              <a:buChar char="🢝"/>
              <a:defRPr/>
            </a:lvl3pPr>
            <a:lvl4pPr indent="-295275" lvl="3" marL="1828800" algn="l">
              <a:lnSpc>
                <a:spcPct val="90000"/>
              </a:lnSpc>
              <a:spcBef>
                <a:spcPts val="300"/>
              </a:spcBef>
              <a:spcAft>
                <a:spcPts val="0"/>
              </a:spcAft>
              <a:buSzPts val="1050"/>
              <a:buChar char="🢝"/>
              <a:defRPr/>
            </a:lvl4pPr>
            <a:lvl5pPr indent="-295275" lvl="4" marL="2286000" algn="l">
              <a:lnSpc>
                <a:spcPct val="90000"/>
              </a:lnSpc>
              <a:spcBef>
                <a:spcPts val="300"/>
              </a:spcBef>
              <a:spcAft>
                <a:spcPts val="0"/>
              </a:spcAft>
              <a:buSzPts val="105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158" name="Google Shape;158;p18"/>
          <p:cNvSpPr txBox="1"/>
          <p:nvPr>
            <p:ph idx="8" type="body"/>
          </p:nvPr>
        </p:nvSpPr>
        <p:spPr>
          <a:xfrm>
            <a:off x="6193603" y="1876243"/>
            <a:ext cx="2340000" cy="2459220"/>
          </a:xfrm>
          <a:prstGeom prst="rect">
            <a:avLst/>
          </a:prstGeom>
          <a:noFill/>
          <a:ln>
            <a:noFill/>
          </a:ln>
        </p:spPr>
        <p:txBody>
          <a:bodyPr anchorCtr="0" anchor="t" bIns="45700" lIns="0" spcFirstLastPara="1" rIns="0" wrap="square" tIns="45700">
            <a:noAutofit/>
          </a:bodyPr>
          <a:lstStyle>
            <a:lvl1pPr indent="-228600" lvl="0" marL="457200" algn="l">
              <a:lnSpc>
                <a:spcPct val="100000"/>
              </a:lnSpc>
              <a:spcBef>
                <a:spcPts val="0"/>
              </a:spcBef>
              <a:spcAft>
                <a:spcPts val="0"/>
              </a:spcAft>
              <a:buSzPts val="1200"/>
              <a:buNone/>
              <a:defRPr sz="1200">
                <a:solidFill>
                  <a:schemeClr val="accent1"/>
                </a:solidFill>
                <a:latin typeface="Lato"/>
                <a:ea typeface="Lato"/>
                <a:cs typeface="Lato"/>
                <a:sym typeface="Lato"/>
              </a:defRPr>
            </a:lvl1pPr>
            <a:lvl2pPr indent="-314325" lvl="1" marL="914400" algn="l">
              <a:lnSpc>
                <a:spcPct val="90000"/>
              </a:lnSpc>
              <a:spcBef>
                <a:spcPts val="150"/>
              </a:spcBef>
              <a:spcAft>
                <a:spcPts val="0"/>
              </a:spcAft>
              <a:buSzPts val="1350"/>
              <a:buChar char="🢝"/>
              <a:defRPr/>
            </a:lvl2pPr>
            <a:lvl3pPr indent="-295275" lvl="2" marL="1371600" algn="l">
              <a:lnSpc>
                <a:spcPct val="90000"/>
              </a:lnSpc>
              <a:spcBef>
                <a:spcPts val="300"/>
              </a:spcBef>
              <a:spcAft>
                <a:spcPts val="0"/>
              </a:spcAft>
              <a:buSzPts val="1050"/>
              <a:buChar char="🢝"/>
              <a:defRPr/>
            </a:lvl3pPr>
            <a:lvl4pPr indent="-295275" lvl="3" marL="1828800" algn="l">
              <a:lnSpc>
                <a:spcPct val="90000"/>
              </a:lnSpc>
              <a:spcBef>
                <a:spcPts val="300"/>
              </a:spcBef>
              <a:spcAft>
                <a:spcPts val="0"/>
              </a:spcAft>
              <a:buSzPts val="1050"/>
              <a:buChar char="🢝"/>
              <a:defRPr/>
            </a:lvl4pPr>
            <a:lvl5pPr indent="-295275" lvl="4" marL="2286000" algn="l">
              <a:lnSpc>
                <a:spcPct val="90000"/>
              </a:lnSpc>
              <a:spcBef>
                <a:spcPts val="300"/>
              </a:spcBef>
              <a:spcAft>
                <a:spcPts val="0"/>
              </a:spcAft>
              <a:buSzPts val="105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Tree>
  </p:cSld>
  <p:clrMapOvr>
    <a:masterClrMapping/>
  </p:clrMapOvr>
  <p:extLst>
    <p:ext uri="{DCECCB84-F9BA-43D5-87BE-67443E8EF086}">
      <p15:sldGuideLst>
        <p15:guide id="1" orient="horz" pos="2731">
          <p15:clr>
            <a:srgbClr val="FBAE40"/>
          </p15:clr>
        </p15:guide>
        <p15:guide id="2" pos="5384">
          <p15:clr>
            <a:srgbClr val="FBAE40"/>
          </p15:clr>
        </p15:guide>
        <p15:guide id="3" pos="374">
          <p15:clr>
            <a:srgbClr val="FBAE40"/>
          </p15:clr>
        </p15:guide>
        <p15:guide id="4" orient="horz" pos="306">
          <p15:clr>
            <a:srgbClr val="FBAE40"/>
          </p15:clr>
        </p15:guide>
        <p15:guide id="5" orient="horz" pos="78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column">
  <p:cSld name="Four column">
    <p:spTree>
      <p:nvGrpSpPr>
        <p:cNvPr id="159" name="Shape 159"/>
        <p:cNvGrpSpPr/>
        <p:nvPr/>
      </p:nvGrpSpPr>
      <p:grpSpPr>
        <a:xfrm>
          <a:off x="0" y="0"/>
          <a:ext cx="0" cy="0"/>
          <a:chOff x="0" y="0"/>
          <a:chExt cx="0" cy="0"/>
        </a:xfrm>
      </p:grpSpPr>
      <p:sp>
        <p:nvSpPr>
          <p:cNvPr id="160" name="Google Shape;160;p19"/>
          <p:cNvSpPr txBox="1"/>
          <p:nvPr>
            <p:ph idx="1" type="body"/>
          </p:nvPr>
        </p:nvSpPr>
        <p:spPr>
          <a:xfrm>
            <a:off x="584202" y="492067"/>
            <a:ext cx="7953374" cy="467034"/>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SzPts val="2400"/>
              <a:buNone/>
              <a:defRPr b="0" sz="2400" cap="none">
                <a:solidFill>
                  <a:schemeClr val="accent1"/>
                </a:solidFill>
                <a:latin typeface="Lato Black"/>
                <a:ea typeface="Lato Black"/>
                <a:cs typeface="Lato Black"/>
                <a:sym typeface="Lato Black"/>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161" name="Google Shape;161;p19"/>
          <p:cNvSpPr txBox="1"/>
          <p:nvPr>
            <p:ph idx="2" type="body"/>
          </p:nvPr>
        </p:nvSpPr>
        <p:spPr>
          <a:xfrm>
            <a:off x="593725" y="959101"/>
            <a:ext cx="7953374" cy="141344"/>
          </a:xfrm>
          <a:prstGeom prst="rect">
            <a:avLst/>
          </a:prstGeom>
          <a:noFill/>
          <a:ln>
            <a:noFill/>
          </a:ln>
        </p:spPr>
        <p:txBody>
          <a:bodyPr anchorCtr="0" anchor="b" bIns="0" lIns="0" spcFirstLastPara="1" rIns="0" wrap="square" tIns="0">
            <a:noAutofit/>
          </a:bodyPr>
          <a:lstStyle>
            <a:lvl1pPr indent="-228600" lvl="0" marL="457200" algn="l">
              <a:lnSpc>
                <a:spcPct val="120000"/>
              </a:lnSpc>
              <a:spcBef>
                <a:spcPts val="0"/>
              </a:spcBef>
              <a:spcAft>
                <a:spcPts val="0"/>
              </a:spcAft>
              <a:buSzPts val="1000"/>
              <a:buNone/>
              <a:defRPr b="0" sz="1000" cap="none">
                <a:solidFill>
                  <a:schemeClr val="accent4"/>
                </a:solidFill>
                <a:latin typeface="Lato"/>
                <a:ea typeface="Lato"/>
                <a:cs typeface="Lato"/>
                <a:sym typeface="Lato"/>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cxnSp>
        <p:nvCxnSpPr>
          <p:cNvPr id="162" name="Google Shape;162;p19"/>
          <p:cNvCxnSpPr/>
          <p:nvPr/>
        </p:nvCxnSpPr>
        <p:spPr>
          <a:xfrm>
            <a:off x="593725" y="492067"/>
            <a:ext cx="914400" cy="0"/>
          </a:xfrm>
          <a:prstGeom prst="straightConnector1">
            <a:avLst/>
          </a:prstGeom>
          <a:noFill/>
          <a:ln cap="flat" cmpd="sng" w="28575">
            <a:solidFill>
              <a:schemeClr val="accent2"/>
            </a:solidFill>
            <a:prstDash val="solid"/>
            <a:round/>
            <a:headEnd len="sm" w="sm" type="none"/>
            <a:tailEnd len="sm" w="sm" type="none"/>
          </a:ln>
        </p:spPr>
      </p:cxnSp>
      <p:sp>
        <p:nvSpPr>
          <p:cNvPr id="163" name="Google Shape;163;p19"/>
          <p:cNvSpPr txBox="1"/>
          <p:nvPr/>
        </p:nvSpPr>
        <p:spPr>
          <a:xfrm>
            <a:off x="593725" y="4722841"/>
            <a:ext cx="1783555" cy="12311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800">
                <a:solidFill>
                  <a:schemeClr val="accent3"/>
                </a:solidFill>
                <a:latin typeface="Lato"/>
                <a:ea typeface="Lato"/>
                <a:cs typeface="Lato"/>
                <a:sym typeface="Lato"/>
              </a:rPr>
              <a:t>180 DEGREES </a:t>
            </a:r>
            <a:r>
              <a:rPr b="1" lang="en-US" sz="800">
                <a:solidFill>
                  <a:schemeClr val="accent2"/>
                </a:solidFill>
                <a:latin typeface="Lato"/>
                <a:ea typeface="Lato"/>
                <a:cs typeface="Lato"/>
                <a:sym typeface="Lato"/>
              </a:rPr>
              <a:t>CONSULTING</a:t>
            </a:r>
            <a:endParaRPr/>
          </a:p>
        </p:txBody>
      </p:sp>
      <p:sp>
        <p:nvSpPr>
          <p:cNvPr id="164" name="Google Shape;164;p19"/>
          <p:cNvSpPr txBox="1"/>
          <p:nvPr/>
        </p:nvSpPr>
        <p:spPr>
          <a:xfrm>
            <a:off x="7939422" y="4722841"/>
            <a:ext cx="206993" cy="12311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lang="en-US" sz="800">
                <a:solidFill>
                  <a:schemeClr val="accent4"/>
                </a:solidFill>
                <a:latin typeface="Lato"/>
                <a:ea typeface="Lato"/>
                <a:cs typeface="Lato"/>
                <a:sym typeface="Lato"/>
              </a:rPr>
              <a:t>‹#›</a:t>
            </a:fld>
            <a:endParaRPr b="0" sz="800">
              <a:solidFill>
                <a:schemeClr val="accent4"/>
              </a:solidFill>
              <a:latin typeface="Lato"/>
              <a:ea typeface="Lato"/>
              <a:cs typeface="Lato"/>
              <a:sym typeface="Lato"/>
            </a:endParaRPr>
          </a:p>
        </p:txBody>
      </p:sp>
      <p:sp>
        <p:nvSpPr>
          <p:cNvPr id="165" name="Google Shape;165;p19">
            <a:hlinkClick action="ppaction://hlinkshowjump?jump=nextslide"/>
          </p:cNvPr>
          <p:cNvSpPr/>
          <p:nvPr/>
        </p:nvSpPr>
        <p:spPr>
          <a:xfrm>
            <a:off x="8407428" y="4713316"/>
            <a:ext cx="141259" cy="141259"/>
          </a:xfrm>
          <a:custGeom>
            <a:rect b="b" l="l" r="r" t="t"/>
            <a:pathLst>
              <a:path extrusionOk="0" h="2350" w="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166" name="Google Shape;166;p19">
            <a:hlinkClick action="ppaction://hlinkshowjump?jump=previousslide"/>
          </p:cNvPr>
          <p:cNvSpPr/>
          <p:nvPr/>
        </p:nvSpPr>
        <p:spPr>
          <a:xfrm>
            <a:off x="8244097" y="4713316"/>
            <a:ext cx="141259" cy="141259"/>
          </a:xfrm>
          <a:custGeom>
            <a:rect b="b" l="l" r="r" t="t"/>
            <a:pathLst>
              <a:path extrusionOk="0" h="2350" w="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167" name="Google Shape;167;p19"/>
          <p:cNvSpPr txBox="1"/>
          <p:nvPr>
            <p:ph idx="3" type="body"/>
          </p:nvPr>
        </p:nvSpPr>
        <p:spPr>
          <a:xfrm>
            <a:off x="593725" y="1239838"/>
            <a:ext cx="1692000" cy="532119"/>
          </a:xfrm>
          <a:prstGeom prst="rect">
            <a:avLst/>
          </a:prstGeom>
          <a:noFill/>
          <a:ln>
            <a:noFill/>
          </a:ln>
        </p:spPr>
        <p:txBody>
          <a:bodyPr anchorCtr="0" anchor="b" bIns="45700" lIns="0" spcFirstLastPara="1" rIns="0" wrap="square" tIns="45700">
            <a:noAutofit/>
          </a:bodyPr>
          <a:lstStyle>
            <a:lvl1pPr indent="-228600" lvl="0" marL="457200" algn="l">
              <a:lnSpc>
                <a:spcPct val="90000"/>
              </a:lnSpc>
              <a:spcBef>
                <a:spcPts val="900"/>
              </a:spcBef>
              <a:spcAft>
                <a:spcPts val="0"/>
              </a:spcAft>
              <a:buSzPts val="1600"/>
              <a:buNone/>
              <a:defRPr sz="1600" cap="none">
                <a:solidFill>
                  <a:schemeClr val="accent1"/>
                </a:solidFill>
                <a:latin typeface="Lato Black"/>
                <a:ea typeface="Lato Black"/>
                <a:cs typeface="Lato Black"/>
                <a:sym typeface="Lato Black"/>
              </a:defRPr>
            </a:lvl1pPr>
            <a:lvl2pPr indent="-314325" lvl="1" marL="914400" algn="l">
              <a:lnSpc>
                <a:spcPct val="90000"/>
              </a:lnSpc>
              <a:spcBef>
                <a:spcPts val="150"/>
              </a:spcBef>
              <a:spcAft>
                <a:spcPts val="0"/>
              </a:spcAft>
              <a:buSzPts val="1350"/>
              <a:buChar char="🢝"/>
              <a:defRPr/>
            </a:lvl2pPr>
            <a:lvl3pPr indent="-295275" lvl="2" marL="1371600" algn="l">
              <a:lnSpc>
                <a:spcPct val="90000"/>
              </a:lnSpc>
              <a:spcBef>
                <a:spcPts val="300"/>
              </a:spcBef>
              <a:spcAft>
                <a:spcPts val="0"/>
              </a:spcAft>
              <a:buSzPts val="1050"/>
              <a:buChar char="🢝"/>
              <a:defRPr/>
            </a:lvl3pPr>
            <a:lvl4pPr indent="-295275" lvl="3" marL="1828800" algn="l">
              <a:lnSpc>
                <a:spcPct val="90000"/>
              </a:lnSpc>
              <a:spcBef>
                <a:spcPts val="300"/>
              </a:spcBef>
              <a:spcAft>
                <a:spcPts val="0"/>
              </a:spcAft>
              <a:buSzPts val="1050"/>
              <a:buChar char="🢝"/>
              <a:defRPr/>
            </a:lvl4pPr>
            <a:lvl5pPr indent="-295275" lvl="4" marL="2286000" algn="l">
              <a:lnSpc>
                <a:spcPct val="90000"/>
              </a:lnSpc>
              <a:spcBef>
                <a:spcPts val="300"/>
              </a:spcBef>
              <a:spcAft>
                <a:spcPts val="0"/>
              </a:spcAft>
              <a:buSzPts val="105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168" name="Google Shape;168;p19"/>
          <p:cNvSpPr txBox="1"/>
          <p:nvPr>
            <p:ph idx="4" type="body"/>
          </p:nvPr>
        </p:nvSpPr>
        <p:spPr>
          <a:xfrm>
            <a:off x="2676351" y="1239838"/>
            <a:ext cx="1692000" cy="532119"/>
          </a:xfrm>
          <a:prstGeom prst="rect">
            <a:avLst/>
          </a:prstGeom>
          <a:noFill/>
          <a:ln>
            <a:noFill/>
          </a:ln>
        </p:spPr>
        <p:txBody>
          <a:bodyPr anchorCtr="0" anchor="b" bIns="45700" lIns="0" spcFirstLastPara="1" rIns="0" wrap="square" tIns="45700">
            <a:noAutofit/>
          </a:bodyPr>
          <a:lstStyle>
            <a:lvl1pPr indent="-228600" lvl="0" marL="457200" algn="l">
              <a:lnSpc>
                <a:spcPct val="90000"/>
              </a:lnSpc>
              <a:spcBef>
                <a:spcPts val="900"/>
              </a:spcBef>
              <a:spcAft>
                <a:spcPts val="0"/>
              </a:spcAft>
              <a:buSzPts val="1600"/>
              <a:buNone/>
              <a:defRPr sz="1600" cap="none">
                <a:solidFill>
                  <a:schemeClr val="accent1"/>
                </a:solidFill>
                <a:latin typeface="Lato Black"/>
                <a:ea typeface="Lato Black"/>
                <a:cs typeface="Lato Black"/>
                <a:sym typeface="Lato Black"/>
              </a:defRPr>
            </a:lvl1pPr>
            <a:lvl2pPr indent="-314325" lvl="1" marL="914400" algn="l">
              <a:lnSpc>
                <a:spcPct val="90000"/>
              </a:lnSpc>
              <a:spcBef>
                <a:spcPts val="150"/>
              </a:spcBef>
              <a:spcAft>
                <a:spcPts val="0"/>
              </a:spcAft>
              <a:buSzPts val="1350"/>
              <a:buChar char="🢝"/>
              <a:defRPr/>
            </a:lvl2pPr>
            <a:lvl3pPr indent="-295275" lvl="2" marL="1371600" algn="l">
              <a:lnSpc>
                <a:spcPct val="90000"/>
              </a:lnSpc>
              <a:spcBef>
                <a:spcPts val="300"/>
              </a:spcBef>
              <a:spcAft>
                <a:spcPts val="0"/>
              </a:spcAft>
              <a:buSzPts val="1050"/>
              <a:buChar char="🢝"/>
              <a:defRPr/>
            </a:lvl3pPr>
            <a:lvl4pPr indent="-295275" lvl="3" marL="1828800" algn="l">
              <a:lnSpc>
                <a:spcPct val="90000"/>
              </a:lnSpc>
              <a:spcBef>
                <a:spcPts val="300"/>
              </a:spcBef>
              <a:spcAft>
                <a:spcPts val="0"/>
              </a:spcAft>
              <a:buSzPts val="1050"/>
              <a:buChar char="🢝"/>
              <a:defRPr/>
            </a:lvl4pPr>
            <a:lvl5pPr indent="-295275" lvl="4" marL="2286000" algn="l">
              <a:lnSpc>
                <a:spcPct val="90000"/>
              </a:lnSpc>
              <a:spcBef>
                <a:spcPts val="300"/>
              </a:spcBef>
              <a:spcAft>
                <a:spcPts val="0"/>
              </a:spcAft>
              <a:buSzPts val="105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169" name="Google Shape;169;p19"/>
          <p:cNvSpPr txBox="1"/>
          <p:nvPr>
            <p:ph idx="5" type="body"/>
          </p:nvPr>
        </p:nvSpPr>
        <p:spPr>
          <a:xfrm>
            <a:off x="593725" y="1867905"/>
            <a:ext cx="1692000" cy="2467558"/>
          </a:xfrm>
          <a:prstGeom prst="rect">
            <a:avLst/>
          </a:prstGeom>
          <a:noFill/>
          <a:ln>
            <a:noFill/>
          </a:ln>
        </p:spPr>
        <p:txBody>
          <a:bodyPr anchorCtr="0" anchor="t" bIns="45700" lIns="0" spcFirstLastPara="1" rIns="0" wrap="square" tIns="45700">
            <a:noAutofit/>
          </a:bodyPr>
          <a:lstStyle>
            <a:lvl1pPr indent="-228600" lvl="0" marL="457200" algn="l">
              <a:lnSpc>
                <a:spcPct val="100000"/>
              </a:lnSpc>
              <a:spcBef>
                <a:spcPts val="0"/>
              </a:spcBef>
              <a:spcAft>
                <a:spcPts val="0"/>
              </a:spcAft>
              <a:buSzPts val="1200"/>
              <a:buNone/>
              <a:defRPr sz="1200">
                <a:solidFill>
                  <a:schemeClr val="accent1"/>
                </a:solidFill>
                <a:latin typeface="Lato"/>
                <a:ea typeface="Lato"/>
                <a:cs typeface="Lato"/>
                <a:sym typeface="Lato"/>
              </a:defRPr>
            </a:lvl1pPr>
            <a:lvl2pPr indent="-314325" lvl="1" marL="914400" algn="l">
              <a:lnSpc>
                <a:spcPct val="90000"/>
              </a:lnSpc>
              <a:spcBef>
                <a:spcPts val="150"/>
              </a:spcBef>
              <a:spcAft>
                <a:spcPts val="0"/>
              </a:spcAft>
              <a:buSzPts val="1350"/>
              <a:buChar char="🢝"/>
              <a:defRPr/>
            </a:lvl2pPr>
            <a:lvl3pPr indent="-295275" lvl="2" marL="1371600" algn="l">
              <a:lnSpc>
                <a:spcPct val="90000"/>
              </a:lnSpc>
              <a:spcBef>
                <a:spcPts val="300"/>
              </a:spcBef>
              <a:spcAft>
                <a:spcPts val="0"/>
              </a:spcAft>
              <a:buSzPts val="1050"/>
              <a:buChar char="🢝"/>
              <a:defRPr/>
            </a:lvl3pPr>
            <a:lvl4pPr indent="-295275" lvl="3" marL="1828800" algn="l">
              <a:lnSpc>
                <a:spcPct val="90000"/>
              </a:lnSpc>
              <a:spcBef>
                <a:spcPts val="300"/>
              </a:spcBef>
              <a:spcAft>
                <a:spcPts val="0"/>
              </a:spcAft>
              <a:buSzPts val="1050"/>
              <a:buChar char="🢝"/>
              <a:defRPr/>
            </a:lvl4pPr>
            <a:lvl5pPr indent="-295275" lvl="4" marL="2286000" algn="l">
              <a:lnSpc>
                <a:spcPct val="90000"/>
              </a:lnSpc>
              <a:spcBef>
                <a:spcPts val="300"/>
              </a:spcBef>
              <a:spcAft>
                <a:spcPts val="0"/>
              </a:spcAft>
              <a:buSzPts val="105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170" name="Google Shape;170;p19"/>
          <p:cNvSpPr txBox="1"/>
          <p:nvPr>
            <p:ph idx="6" type="body"/>
          </p:nvPr>
        </p:nvSpPr>
        <p:spPr>
          <a:xfrm>
            <a:off x="4758977" y="1867905"/>
            <a:ext cx="1692000" cy="2467558"/>
          </a:xfrm>
          <a:prstGeom prst="rect">
            <a:avLst/>
          </a:prstGeom>
          <a:noFill/>
          <a:ln>
            <a:noFill/>
          </a:ln>
        </p:spPr>
        <p:txBody>
          <a:bodyPr anchorCtr="0" anchor="t" bIns="45700" lIns="0" spcFirstLastPara="1" rIns="0" wrap="square" tIns="45700">
            <a:noAutofit/>
          </a:bodyPr>
          <a:lstStyle>
            <a:lvl1pPr indent="-228600" lvl="0" marL="457200" algn="l">
              <a:lnSpc>
                <a:spcPct val="100000"/>
              </a:lnSpc>
              <a:spcBef>
                <a:spcPts val="0"/>
              </a:spcBef>
              <a:spcAft>
                <a:spcPts val="0"/>
              </a:spcAft>
              <a:buSzPts val="1200"/>
              <a:buNone/>
              <a:defRPr sz="1200">
                <a:solidFill>
                  <a:schemeClr val="accent1"/>
                </a:solidFill>
                <a:latin typeface="Lato"/>
                <a:ea typeface="Lato"/>
                <a:cs typeface="Lato"/>
                <a:sym typeface="Lato"/>
              </a:defRPr>
            </a:lvl1pPr>
            <a:lvl2pPr indent="-314325" lvl="1" marL="914400" algn="l">
              <a:lnSpc>
                <a:spcPct val="90000"/>
              </a:lnSpc>
              <a:spcBef>
                <a:spcPts val="150"/>
              </a:spcBef>
              <a:spcAft>
                <a:spcPts val="0"/>
              </a:spcAft>
              <a:buSzPts val="1350"/>
              <a:buChar char="🢝"/>
              <a:defRPr/>
            </a:lvl2pPr>
            <a:lvl3pPr indent="-295275" lvl="2" marL="1371600" algn="l">
              <a:lnSpc>
                <a:spcPct val="90000"/>
              </a:lnSpc>
              <a:spcBef>
                <a:spcPts val="300"/>
              </a:spcBef>
              <a:spcAft>
                <a:spcPts val="0"/>
              </a:spcAft>
              <a:buSzPts val="1050"/>
              <a:buChar char="🢝"/>
              <a:defRPr/>
            </a:lvl3pPr>
            <a:lvl4pPr indent="-295275" lvl="3" marL="1828800" algn="l">
              <a:lnSpc>
                <a:spcPct val="90000"/>
              </a:lnSpc>
              <a:spcBef>
                <a:spcPts val="300"/>
              </a:spcBef>
              <a:spcAft>
                <a:spcPts val="0"/>
              </a:spcAft>
              <a:buSzPts val="1050"/>
              <a:buChar char="🢝"/>
              <a:defRPr/>
            </a:lvl4pPr>
            <a:lvl5pPr indent="-295275" lvl="4" marL="2286000" algn="l">
              <a:lnSpc>
                <a:spcPct val="90000"/>
              </a:lnSpc>
              <a:spcBef>
                <a:spcPts val="300"/>
              </a:spcBef>
              <a:spcAft>
                <a:spcPts val="0"/>
              </a:spcAft>
              <a:buSzPts val="105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171" name="Google Shape;171;p19"/>
          <p:cNvSpPr txBox="1"/>
          <p:nvPr>
            <p:ph idx="7" type="body"/>
          </p:nvPr>
        </p:nvSpPr>
        <p:spPr>
          <a:xfrm>
            <a:off x="6841603" y="1239838"/>
            <a:ext cx="1692000" cy="532119"/>
          </a:xfrm>
          <a:prstGeom prst="rect">
            <a:avLst/>
          </a:prstGeom>
          <a:noFill/>
          <a:ln>
            <a:noFill/>
          </a:ln>
        </p:spPr>
        <p:txBody>
          <a:bodyPr anchorCtr="0" anchor="b" bIns="45700" lIns="0" spcFirstLastPara="1" rIns="0" wrap="square" tIns="45700">
            <a:noAutofit/>
          </a:bodyPr>
          <a:lstStyle>
            <a:lvl1pPr indent="-228600" lvl="0" marL="457200" algn="l">
              <a:lnSpc>
                <a:spcPct val="90000"/>
              </a:lnSpc>
              <a:spcBef>
                <a:spcPts val="900"/>
              </a:spcBef>
              <a:spcAft>
                <a:spcPts val="0"/>
              </a:spcAft>
              <a:buSzPts val="1600"/>
              <a:buNone/>
              <a:defRPr sz="1600" cap="none">
                <a:solidFill>
                  <a:schemeClr val="accent1"/>
                </a:solidFill>
                <a:latin typeface="Lato Black"/>
                <a:ea typeface="Lato Black"/>
                <a:cs typeface="Lato Black"/>
                <a:sym typeface="Lato Black"/>
              </a:defRPr>
            </a:lvl1pPr>
            <a:lvl2pPr indent="-314325" lvl="1" marL="914400" algn="l">
              <a:lnSpc>
                <a:spcPct val="90000"/>
              </a:lnSpc>
              <a:spcBef>
                <a:spcPts val="150"/>
              </a:spcBef>
              <a:spcAft>
                <a:spcPts val="0"/>
              </a:spcAft>
              <a:buSzPts val="1350"/>
              <a:buChar char="🢝"/>
              <a:defRPr/>
            </a:lvl2pPr>
            <a:lvl3pPr indent="-295275" lvl="2" marL="1371600" algn="l">
              <a:lnSpc>
                <a:spcPct val="90000"/>
              </a:lnSpc>
              <a:spcBef>
                <a:spcPts val="300"/>
              </a:spcBef>
              <a:spcAft>
                <a:spcPts val="0"/>
              </a:spcAft>
              <a:buSzPts val="1050"/>
              <a:buChar char="🢝"/>
              <a:defRPr/>
            </a:lvl3pPr>
            <a:lvl4pPr indent="-295275" lvl="3" marL="1828800" algn="l">
              <a:lnSpc>
                <a:spcPct val="90000"/>
              </a:lnSpc>
              <a:spcBef>
                <a:spcPts val="300"/>
              </a:spcBef>
              <a:spcAft>
                <a:spcPts val="0"/>
              </a:spcAft>
              <a:buSzPts val="1050"/>
              <a:buChar char="🢝"/>
              <a:defRPr/>
            </a:lvl4pPr>
            <a:lvl5pPr indent="-295275" lvl="4" marL="2286000" algn="l">
              <a:lnSpc>
                <a:spcPct val="90000"/>
              </a:lnSpc>
              <a:spcBef>
                <a:spcPts val="300"/>
              </a:spcBef>
              <a:spcAft>
                <a:spcPts val="0"/>
              </a:spcAft>
              <a:buSzPts val="105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172" name="Google Shape;172;p19"/>
          <p:cNvSpPr txBox="1"/>
          <p:nvPr>
            <p:ph idx="8" type="body"/>
          </p:nvPr>
        </p:nvSpPr>
        <p:spPr>
          <a:xfrm>
            <a:off x="6841603" y="1867905"/>
            <a:ext cx="1692000" cy="2467558"/>
          </a:xfrm>
          <a:prstGeom prst="rect">
            <a:avLst/>
          </a:prstGeom>
          <a:noFill/>
          <a:ln>
            <a:noFill/>
          </a:ln>
        </p:spPr>
        <p:txBody>
          <a:bodyPr anchorCtr="0" anchor="t" bIns="45700" lIns="0" spcFirstLastPara="1" rIns="0" wrap="square" tIns="45700">
            <a:noAutofit/>
          </a:bodyPr>
          <a:lstStyle>
            <a:lvl1pPr indent="-228600" lvl="0" marL="457200" algn="l">
              <a:lnSpc>
                <a:spcPct val="100000"/>
              </a:lnSpc>
              <a:spcBef>
                <a:spcPts val="0"/>
              </a:spcBef>
              <a:spcAft>
                <a:spcPts val="0"/>
              </a:spcAft>
              <a:buSzPts val="1200"/>
              <a:buNone/>
              <a:defRPr sz="1200">
                <a:solidFill>
                  <a:schemeClr val="accent1"/>
                </a:solidFill>
                <a:latin typeface="Lato"/>
                <a:ea typeface="Lato"/>
                <a:cs typeface="Lato"/>
                <a:sym typeface="Lato"/>
              </a:defRPr>
            </a:lvl1pPr>
            <a:lvl2pPr indent="-314325" lvl="1" marL="914400" algn="l">
              <a:lnSpc>
                <a:spcPct val="90000"/>
              </a:lnSpc>
              <a:spcBef>
                <a:spcPts val="150"/>
              </a:spcBef>
              <a:spcAft>
                <a:spcPts val="0"/>
              </a:spcAft>
              <a:buSzPts val="1350"/>
              <a:buChar char="🢝"/>
              <a:defRPr/>
            </a:lvl2pPr>
            <a:lvl3pPr indent="-295275" lvl="2" marL="1371600" algn="l">
              <a:lnSpc>
                <a:spcPct val="90000"/>
              </a:lnSpc>
              <a:spcBef>
                <a:spcPts val="300"/>
              </a:spcBef>
              <a:spcAft>
                <a:spcPts val="0"/>
              </a:spcAft>
              <a:buSzPts val="1050"/>
              <a:buChar char="🢝"/>
              <a:defRPr/>
            </a:lvl3pPr>
            <a:lvl4pPr indent="-295275" lvl="3" marL="1828800" algn="l">
              <a:lnSpc>
                <a:spcPct val="90000"/>
              </a:lnSpc>
              <a:spcBef>
                <a:spcPts val="300"/>
              </a:spcBef>
              <a:spcAft>
                <a:spcPts val="0"/>
              </a:spcAft>
              <a:buSzPts val="1050"/>
              <a:buChar char="🢝"/>
              <a:defRPr/>
            </a:lvl4pPr>
            <a:lvl5pPr indent="-295275" lvl="4" marL="2286000" algn="l">
              <a:lnSpc>
                <a:spcPct val="90000"/>
              </a:lnSpc>
              <a:spcBef>
                <a:spcPts val="300"/>
              </a:spcBef>
              <a:spcAft>
                <a:spcPts val="0"/>
              </a:spcAft>
              <a:buSzPts val="105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173" name="Google Shape;173;p19"/>
          <p:cNvSpPr txBox="1"/>
          <p:nvPr>
            <p:ph idx="9" type="body"/>
          </p:nvPr>
        </p:nvSpPr>
        <p:spPr>
          <a:xfrm>
            <a:off x="4758977" y="1239838"/>
            <a:ext cx="1692000" cy="532119"/>
          </a:xfrm>
          <a:prstGeom prst="rect">
            <a:avLst/>
          </a:prstGeom>
          <a:noFill/>
          <a:ln>
            <a:noFill/>
          </a:ln>
        </p:spPr>
        <p:txBody>
          <a:bodyPr anchorCtr="0" anchor="b" bIns="45700" lIns="0" spcFirstLastPara="1" rIns="0" wrap="square" tIns="45700">
            <a:noAutofit/>
          </a:bodyPr>
          <a:lstStyle>
            <a:lvl1pPr indent="-228600" lvl="0" marL="457200" algn="l">
              <a:lnSpc>
                <a:spcPct val="90000"/>
              </a:lnSpc>
              <a:spcBef>
                <a:spcPts val="900"/>
              </a:spcBef>
              <a:spcAft>
                <a:spcPts val="0"/>
              </a:spcAft>
              <a:buSzPts val="1600"/>
              <a:buNone/>
              <a:defRPr sz="1600" cap="none">
                <a:solidFill>
                  <a:schemeClr val="accent1"/>
                </a:solidFill>
                <a:latin typeface="Lato Black"/>
                <a:ea typeface="Lato Black"/>
                <a:cs typeface="Lato Black"/>
                <a:sym typeface="Lato Black"/>
              </a:defRPr>
            </a:lvl1pPr>
            <a:lvl2pPr indent="-314325" lvl="1" marL="914400" algn="l">
              <a:lnSpc>
                <a:spcPct val="90000"/>
              </a:lnSpc>
              <a:spcBef>
                <a:spcPts val="150"/>
              </a:spcBef>
              <a:spcAft>
                <a:spcPts val="0"/>
              </a:spcAft>
              <a:buSzPts val="1350"/>
              <a:buChar char="🢝"/>
              <a:defRPr/>
            </a:lvl2pPr>
            <a:lvl3pPr indent="-295275" lvl="2" marL="1371600" algn="l">
              <a:lnSpc>
                <a:spcPct val="90000"/>
              </a:lnSpc>
              <a:spcBef>
                <a:spcPts val="300"/>
              </a:spcBef>
              <a:spcAft>
                <a:spcPts val="0"/>
              </a:spcAft>
              <a:buSzPts val="1050"/>
              <a:buChar char="🢝"/>
              <a:defRPr/>
            </a:lvl3pPr>
            <a:lvl4pPr indent="-295275" lvl="3" marL="1828800" algn="l">
              <a:lnSpc>
                <a:spcPct val="90000"/>
              </a:lnSpc>
              <a:spcBef>
                <a:spcPts val="300"/>
              </a:spcBef>
              <a:spcAft>
                <a:spcPts val="0"/>
              </a:spcAft>
              <a:buSzPts val="1050"/>
              <a:buChar char="🢝"/>
              <a:defRPr/>
            </a:lvl4pPr>
            <a:lvl5pPr indent="-295275" lvl="4" marL="2286000" algn="l">
              <a:lnSpc>
                <a:spcPct val="90000"/>
              </a:lnSpc>
              <a:spcBef>
                <a:spcPts val="300"/>
              </a:spcBef>
              <a:spcAft>
                <a:spcPts val="0"/>
              </a:spcAft>
              <a:buSzPts val="105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174" name="Google Shape;174;p19"/>
          <p:cNvSpPr txBox="1"/>
          <p:nvPr>
            <p:ph idx="13" type="body"/>
          </p:nvPr>
        </p:nvSpPr>
        <p:spPr>
          <a:xfrm>
            <a:off x="2676351" y="1867905"/>
            <a:ext cx="1692000" cy="2467558"/>
          </a:xfrm>
          <a:prstGeom prst="rect">
            <a:avLst/>
          </a:prstGeom>
          <a:noFill/>
          <a:ln>
            <a:noFill/>
          </a:ln>
        </p:spPr>
        <p:txBody>
          <a:bodyPr anchorCtr="0" anchor="t" bIns="45700" lIns="0" spcFirstLastPara="1" rIns="0" wrap="square" tIns="45700">
            <a:noAutofit/>
          </a:bodyPr>
          <a:lstStyle>
            <a:lvl1pPr indent="-228600" lvl="0" marL="457200" algn="l">
              <a:lnSpc>
                <a:spcPct val="100000"/>
              </a:lnSpc>
              <a:spcBef>
                <a:spcPts val="0"/>
              </a:spcBef>
              <a:spcAft>
                <a:spcPts val="0"/>
              </a:spcAft>
              <a:buSzPts val="1200"/>
              <a:buNone/>
              <a:defRPr sz="1200">
                <a:solidFill>
                  <a:schemeClr val="accent1"/>
                </a:solidFill>
                <a:latin typeface="Lato"/>
                <a:ea typeface="Lato"/>
                <a:cs typeface="Lato"/>
                <a:sym typeface="Lato"/>
              </a:defRPr>
            </a:lvl1pPr>
            <a:lvl2pPr indent="-314325" lvl="1" marL="914400" algn="l">
              <a:lnSpc>
                <a:spcPct val="90000"/>
              </a:lnSpc>
              <a:spcBef>
                <a:spcPts val="150"/>
              </a:spcBef>
              <a:spcAft>
                <a:spcPts val="0"/>
              </a:spcAft>
              <a:buSzPts val="1350"/>
              <a:buChar char="🢝"/>
              <a:defRPr/>
            </a:lvl2pPr>
            <a:lvl3pPr indent="-295275" lvl="2" marL="1371600" algn="l">
              <a:lnSpc>
                <a:spcPct val="90000"/>
              </a:lnSpc>
              <a:spcBef>
                <a:spcPts val="300"/>
              </a:spcBef>
              <a:spcAft>
                <a:spcPts val="0"/>
              </a:spcAft>
              <a:buSzPts val="1050"/>
              <a:buChar char="🢝"/>
              <a:defRPr/>
            </a:lvl3pPr>
            <a:lvl4pPr indent="-295275" lvl="3" marL="1828800" algn="l">
              <a:lnSpc>
                <a:spcPct val="90000"/>
              </a:lnSpc>
              <a:spcBef>
                <a:spcPts val="300"/>
              </a:spcBef>
              <a:spcAft>
                <a:spcPts val="0"/>
              </a:spcAft>
              <a:buSzPts val="1050"/>
              <a:buChar char="🢝"/>
              <a:defRPr/>
            </a:lvl4pPr>
            <a:lvl5pPr indent="-295275" lvl="4" marL="2286000" algn="l">
              <a:lnSpc>
                <a:spcPct val="90000"/>
              </a:lnSpc>
              <a:spcBef>
                <a:spcPts val="300"/>
              </a:spcBef>
              <a:spcAft>
                <a:spcPts val="0"/>
              </a:spcAft>
              <a:buSzPts val="105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Tree>
  </p:cSld>
  <p:clrMapOvr>
    <a:masterClrMapping/>
  </p:clrMapOvr>
  <p:extLst>
    <p:ext uri="{DCECCB84-F9BA-43D5-87BE-67443E8EF086}">
      <p15:sldGuideLst>
        <p15:guide id="1" orient="horz" pos="2731">
          <p15:clr>
            <a:srgbClr val="FBAE40"/>
          </p15:clr>
        </p15:guide>
        <p15:guide id="2" pos="5384">
          <p15:clr>
            <a:srgbClr val="FBAE40"/>
          </p15:clr>
        </p15:guide>
        <p15:guide id="3" pos="374">
          <p15:clr>
            <a:srgbClr val="FBAE40"/>
          </p15:clr>
        </p15:guide>
        <p15:guide id="4" orient="horz" pos="306">
          <p15:clr>
            <a:srgbClr val="FBAE40"/>
          </p15:clr>
        </p15:guide>
        <p15:guide id="5" orient="horz" pos="78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river tree">
  <p:cSld name="Driver tree">
    <p:spTree>
      <p:nvGrpSpPr>
        <p:cNvPr id="175" name="Shape 175"/>
        <p:cNvGrpSpPr/>
        <p:nvPr/>
      </p:nvGrpSpPr>
      <p:grpSpPr>
        <a:xfrm>
          <a:off x="0" y="0"/>
          <a:ext cx="0" cy="0"/>
          <a:chOff x="0" y="0"/>
          <a:chExt cx="0" cy="0"/>
        </a:xfrm>
      </p:grpSpPr>
      <p:sp>
        <p:nvSpPr>
          <p:cNvPr id="176" name="Google Shape;176;p20"/>
          <p:cNvSpPr txBox="1"/>
          <p:nvPr>
            <p:ph idx="1" type="body"/>
          </p:nvPr>
        </p:nvSpPr>
        <p:spPr>
          <a:xfrm>
            <a:off x="584202" y="492067"/>
            <a:ext cx="7953374" cy="467034"/>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SzPts val="2400"/>
              <a:buNone/>
              <a:defRPr b="0" sz="2400" cap="none">
                <a:solidFill>
                  <a:schemeClr val="accent1"/>
                </a:solidFill>
                <a:latin typeface="Lato Black"/>
                <a:ea typeface="Lato Black"/>
                <a:cs typeface="Lato Black"/>
                <a:sym typeface="Lato Black"/>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177" name="Google Shape;177;p20"/>
          <p:cNvSpPr txBox="1"/>
          <p:nvPr>
            <p:ph idx="2" type="body"/>
          </p:nvPr>
        </p:nvSpPr>
        <p:spPr>
          <a:xfrm>
            <a:off x="593725" y="959101"/>
            <a:ext cx="7953374" cy="141344"/>
          </a:xfrm>
          <a:prstGeom prst="rect">
            <a:avLst/>
          </a:prstGeom>
          <a:noFill/>
          <a:ln>
            <a:noFill/>
          </a:ln>
        </p:spPr>
        <p:txBody>
          <a:bodyPr anchorCtr="0" anchor="b" bIns="0" lIns="0" spcFirstLastPara="1" rIns="0" wrap="square" tIns="0">
            <a:noAutofit/>
          </a:bodyPr>
          <a:lstStyle>
            <a:lvl1pPr indent="-228600" lvl="0" marL="457200" algn="l">
              <a:lnSpc>
                <a:spcPct val="120000"/>
              </a:lnSpc>
              <a:spcBef>
                <a:spcPts val="0"/>
              </a:spcBef>
              <a:spcAft>
                <a:spcPts val="0"/>
              </a:spcAft>
              <a:buSzPts val="1000"/>
              <a:buNone/>
              <a:defRPr b="0" sz="1000" cap="none">
                <a:solidFill>
                  <a:schemeClr val="accent4"/>
                </a:solidFill>
                <a:latin typeface="Lato"/>
                <a:ea typeface="Lato"/>
                <a:cs typeface="Lato"/>
                <a:sym typeface="Lato"/>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cxnSp>
        <p:nvCxnSpPr>
          <p:cNvPr id="178" name="Google Shape;178;p20"/>
          <p:cNvCxnSpPr/>
          <p:nvPr/>
        </p:nvCxnSpPr>
        <p:spPr>
          <a:xfrm>
            <a:off x="593725" y="492067"/>
            <a:ext cx="914400" cy="0"/>
          </a:xfrm>
          <a:prstGeom prst="straightConnector1">
            <a:avLst/>
          </a:prstGeom>
          <a:noFill/>
          <a:ln cap="flat" cmpd="sng" w="28575">
            <a:solidFill>
              <a:schemeClr val="accent2"/>
            </a:solidFill>
            <a:prstDash val="solid"/>
            <a:round/>
            <a:headEnd len="sm" w="sm" type="none"/>
            <a:tailEnd len="sm" w="sm" type="none"/>
          </a:ln>
        </p:spPr>
      </p:cxnSp>
      <p:sp>
        <p:nvSpPr>
          <p:cNvPr id="179" name="Google Shape;179;p20"/>
          <p:cNvSpPr txBox="1"/>
          <p:nvPr/>
        </p:nvSpPr>
        <p:spPr>
          <a:xfrm>
            <a:off x="593725" y="4722841"/>
            <a:ext cx="1783555" cy="12311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800">
                <a:solidFill>
                  <a:schemeClr val="accent3"/>
                </a:solidFill>
                <a:latin typeface="Lato"/>
                <a:ea typeface="Lato"/>
                <a:cs typeface="Lato"/>
                <a:sym typeface="Lato"/>
              </a:rPr>
              <a:t>180 DEGREES </a:t>
            </a:r>
            <a:r>
              <a:rPr b="1" lang="en-US" sz="800">
                <a:solidFill>
                  <a:schemeClr val="accent2"/>
                </a:solidFill>
                <a:latin typeface="Lato"/>
                <a:ea typeface="Lato"/>
                <a:cs typeface="Lato"/>
                <a:sym typeface="Lato"/>
              </a:rPr>
              <a:t>CONSULTING</a:t>
            </a:r>
            <a:endParaRPr/>
          </a:p>
        </p:txBody>
      </p:sp>
      <p:sp>
        <p:nvSpPr>
          <p:cNvPr id="180" name="Google Shape;180;p20"/>
          <p:cNvSpPr txBox="1"/>
          <p:nvPr/>
        </p:nvSpPr>
        <p:spPr>
          <a:xfrm>
            <a:off x="7939422" y="4722841"/>
            <a:ext cx="206993" cy="12311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lang="en-US" sz="800">
                <a:solidFill>
                  <a:schemeClr val="accent4"/>
                </a:solidFill>
                <a:latin typeface="Lato"/>
                <a:ea typeface="Lato"/>
                <a:cs typeface="Lato"/>
                <a:sym typeface="Lato"/>
              </a:rPr>
              <a:t>‹#›</a:t>
            </a:fld>
            <a:endParaRPr b="0" sz="800">
              <a:solidFill>
                <a:schemeClr val="accent4"/>
              </a:solidFill>
              <a:latin typeface="Lato"/>
              <a:ea typeface="Lato"/>
              <a:cs typeface="Lato"/>
              <a:sym typeface="Lato"/>
            </a:endParaRPr>
          </a:p>
        </p:txBody>
      </p:sp>
      <p:sp>
        <p:nvSpPr>
          <p:cNvPr id="181" name="Google Shape;181;p20">
            <a:hlinkClick action="ppaction://hlinkshowjump?jump=nextslide"/>
          </p:cNvPr>
          <p:cNvSpPr/>
          <p:nvPr/>
        </p:nvSpPr>
        <p:spPr>
          <a:xfrm>
            <a:off x="8407428" y="4713316"/>
            <a:ext cx="141259" cy="141259"/>
          </a:xfrm>
          <a:custGeom>
            <a:rect b="b" l="l" r="r" t="t"/>
            <a:pathLst>
              <a:path extrusionOk="0" h="2350" w="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182" name="Google Shape;182;p20">
            <a:hlinkClick action="ppaction://hlinkshowjump?jump=previousslide"/>
          </p:cNvPr>
          <p:cNvSpPr/>
          <p:nvPr/>
        </p:nvSpPr>
        <p:spPr>
          <a:xfrm>
            <a:off x="8244097" y="4713316"/>
            <a:ext cx="141259" cy="141259"/>
          </a:xfrm>
          <a:custGeom>
            <a:rect b="b" l="l" r="r" t="t"/>
            <a:pathLst>
              <a:path extrusionOk="0" h="2350" w="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183" name="Google Shape;183;p20"/>
          <p:cNvSpPr txBox="1"/>
          <p:nvPr>
            <p:ph idx="3" type="body"/>
          </p:nvPr>
        </p:nvSpPr>
        <p:spPr>
          <a:xfrm>
            <a:off x="3706812" y="1288286"/>
            <a:ext cx="1727200" cy="468000"/>
          </a:xfrm>
          <a:prstGeom prst="rect">
            <a:avLst/>
          </a:prstGeom>
          <a:noFill/>
          <a:ln cap="flat" cmpd="sng" w="9525">
            <a:solidFill>
              <a:schemeClr val="accent1"/>
            </a:solidFill>
            <a:prstDash val="solid"/>
            <a:round/>
            <a:headEnd len="sm" w="sm" type="none"/>
            <a:tailEnd len="sm" w="sm" type="none"/>
          </a:ln>
        </p:spPr>
        <p:txBody>
          <a:bodyPr anchorCtr="0" anchor="ctr" bIns="45700" lIns="45700" spcFirstLastPara="1" rIns="45700" wrap="square" tIns="45700">
            <a:noAutofit/>
          </a:bodyPr>
          <a:lstStyle>
            <a:lvl1pPr indent="-228600" lvl="0" marL="457200" algn="l">
              <a:lnSpc>
                <a:spcPct val="100000"/>
              </a:lnSpc>
              <a:spcBef>
                <a:spcPts val="0"/>
              </a:spcBef>
              <a:spcAft>
                <a:spcPts val="0"/>
              </a:spcAft>
              <a:buSzPts val="1200"/>
              <a:buNone/>
              <a:defRPr sz="1200">
                <a:solidFill>
                  <a:schemeClr val="accent1"/>
                </a:solidFill>
                <a:latin typeface="Lato"/>
                <a:ea typeface="Lato"/>
                <a:cs typeface="Lato"/>
                <a:sym typeface="Lato"/>
              </a:defRPr>
            </a:lvl1pPr>
            <a:lvl2pPr indent="-228600" lvl="1" marL="914400" algn="l">
              <a:lnSpc>
                <a:spcPct val="90000"/>
              </a:lnSpc>
              <a:spcBef>
                <a:spcPts val="150"/>
              </a:spcBef>
              <a:spcAft>
                <a:spcPts val="0"/>
              </a:spcAft>
              <a:buSzPts val="1350"/>
              <a:buNone/>
              <a:defRPr/>
            </a:lvl2pPr>
            <a:lvl3pPr indent="-228600" lvl="2" marL="1371600" algn="l">
              <a:lnSpc>
                <a:spcPct val="90000"/>
              </a:lnSpc>
              <a:spcBef>
                <a:spcPts val="300"/>
              </a:spcBef>
              <a:spcAft>
                <a:spcPts val="0"/>
              </a:spcAft>
              <a:buSzPts val="1050"/>
              <a:buNone/>
              <a:defRPr/>
            </a:lvl3pPr>
            <a:lvl4pPr indent="-228600" lvl="3" marL="1828800" algn="l">
              <a:lnSpc>
                <a:spcPct val="90000"/>
              </a:lnSpc>
              <a:spcBef>
                <a:spcPts val="300"/>
              </a:spcBef>
              <a:spcAft>
                <a:spcPts val="0"/>
              </a:spcAft>
              <a:buSzPts val="1050"/>
              <a:buNone/>
              <a:defRPr/>
            </a:lvl4pPr>
            <a:lvl5pPr indent="-228600" lvl="4" marL="2286000" algn="l">
              <a:lnSpc>
                <a:spcPct val="90000"/>
              </a:lnSpc>
              <a:spcBef>
                <a:spcPts val="300"/>
              </a:spcBef>
              <a:spcAft>
                <a:spcPts val="0"/>
              </a:spcAft>
              <a:buSzPts val="1050"/>
              <a:buNone/>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184" name="Google Shape;184;p20"/>
          <p:cNvSpPr txBox="1"/>
          <p:nvPr>
            <p:ph idx="4" type="body"/>
          </p:nvPr>
        </p:nvSpPr>
        <p:spPr>
          <a:xfrm>
            <a:off x="593725" y="2064503"/>
            <a:ext cx="1727200" cy="468000"/>
          </a:xfrm>
          <a:prstGeom prst="rect">
            <a:avLst/>
          </a:prstGeom>
          <a:noFill/>
          <a:ln cap="flat" cmpd="sng" w="9525">
            <a:solidFill>
              <a:schemeClr val="accent1"/>
            </a:solidFill>
            <a:prstDash val="solid"/>
            <a:round/>
            <a:headEnd len="sm" w="sm" type="none"/>
            <a:tailEnd len="sm" w="sm" type="none"/>
          </a:ln>
        </p:spPr>
        <p:txBody>
          <a:bodyPr anchorCtr="0" anchor="ctr" bIns="45700" lIns="45700" spcFirstLastPara="1" rIns="45700" wrap="square" tIns="45700">
            <a:noAutofit/>
          </a:bodyPr>
          <a:lstStyle>
            <a:lvl1pPr indent="-228600" lvl="0" marL="457200" algn="l">
              <a:lnSpc>
                <a:spcPct val="100000"/>
              </a:lnSpc>
              <a:spcBef>
                <a:spcPts val="0"/>
              </a:spcBef>
              <a:spcAft>
                <a:spcPts val="0"/>
              </a:spcAft>
              <a:buSzPts val="1200"/>
              <a:buNone/>
              <a:defRPr sz="1200">
                <a:solidFill>
                  <a:schemeClr val="accent1"/>
                </a:solidFill>
                <a:latin typeface="Lato"/>
                <a:ea typeface="Lato"/>
                <a:cs typeface="Lato"/>
                <a:sym typeface="Lato"/>
              </a:defRPr>
            </a:lvl1pPr>
            <a:lvl2pPr indent="-228600" lvl="1" marL="914400" algn="l">
              <a:lnSpc>
                <a:spcPct val="90000"/>
              </a:lnSpc>
              <a:spcBef>
                <a:spcPts val="150"/>
              </a:spcBef>
              <a:spcAft>
                <a:spcPts val="0"/>
              </a:spcAft>
              <a:buSzPts val="1350"/>
              <a:buNone/>
              <a:defRPr/>
            </a:lvl2pPr>
            <a:lvl3pPr indent="-228600" lvl="2" marL="1371600" algn="l">
              <a:lnSpc>
                <a:spcPct val="90000"/>
              </a:lnSpc>
              <a:spcBef>
                <a:spcPts val="300"/>
              </a:spcBef>
              <a:spcAft>
                <a:spcPts val="0"/>
              </a:spcAft>
              <a:buSzPts val="1050"/>
              <a:buNone/>
              <a:defRPr/>
            </a:lvl3pPr>
            <a:lvl4pPr indent="-228600" lvl="3" marL="1828800" algn="l">
              <a:lnSpc>
                <a:spcPct val="90000"/>
              </a:lnSpc>
              <a:spcBef>
                <a:spcPts val="300"/>
              </a:spcBef>
              <a:spcAft>
                <a:spcPts val="0"/>
              </a:spcAft>
              <a:buSzPts val="1050"/>
              <a:buNone/>
              <a:defRPr/>
            </a:lvl4pPr>
            <a:lvl5pPr indent="-228600" lvl="4" marL="2286000" algn="l">
              <a:lnSpc>
                <a:spcPct val="90000"/>
              </a:lnSpc>
              <a:spcBef>
                <a:spcPts val="300"/>
              </a:spcBef>
              <a:spcAft>
                <a:spcPts val="0"/>
              </a:spcAft>
              <a:buSzPts val="1050"/>
              <a:buNone/>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185" name="Google Shape;185;p20"/>
          <p:cNvSpPr txBox="1"/>
          <p:nvPr>
            <p:ph idx="5" type="body"/>
          </p:nvPr>
        </p:nvSpPr>
        <p:spPr>
          <a:xfrm>
            <a:off x="3706812" y="2064503"/>
            <a:ext cx="1727200" cy="468000"/>
          </a:xfrm>
          <a:prstGeom prst="rect">
            <a:avLst/>
          </a:prstGeom>
          <a:noFill/>
          <a:ln cap="flat" cmpd="sng" w="9525">
            <a:solidFill>
              <a:schemeClr val="accent1"/>
            </a:solidFill>
            <a:prstDash val="solid"/>
            <a:round/>
            <a:headEnd len="sm" w="sm" type="none"/>
            <a:tailEnd len="sm" w="sm" type="none"/>
          </a:ln>
        </p:spPr>
        <p:txBody>
          <a:bodyPr anchorCtr="0" anchor="ctr" bIns="45700" lIns="45700" spcFirstLastPara="1" rIns="45700" wrap="square" tIns="45700">
            <a:noAutofit/>
          </a:bodyPr>
          <a:lstStyle>
            <a:lvl1pPr indent="-228600" lvl="0" marL="457200" algn="l">
              <a:lnSpc>
                <a:spcPct val="100000"/>
              </a:lnSpc>
              <a:spcBef>
                <a:spcPts val="0"/>
              </a:spcBef>
              <a:spcAft>
                <a:spcPts val="0"/>
              </a:spcAft>
              <a:buSzPts val="1200"/>
              <a:buNone/>
              <a:defRPr sz="1200">
                <a:solidFill>
                  <a:schemeClr val="accent1"/>
                </a:solidFill>
                <a:latin typeface="Lato"/>
                <a:ea typeface="Lato"/>
                <a:cs typeface="Lato"/>
                <a:sym typeface="Lato"/>
              </a:defRPr>
            </a:lvl1pPr>
            <a:lvl2pPr indent="-228600" lvl="1" marL="914400" algn="l">
              <a:lnSpc>
                <a:spcPct val="90000"/>
              </a:lnSpc>
              <a:spcBef>
                <a:spcPts val="150"/>
              </a:spcBef>
              <a:spcAft>
                <a:spcPts val="0"/>
              </a:spcAft>
              <a:buSzPts val="1350"/>
              <a:buNone/>
              <a:defRPr/>
            </a:lvl2pPr>
            <a:lvl3pPr indent="-228600" lvl="2" marL="1371600" algn="l">
              <a:lnSpc>
                <a:spcPct val="90000"/>
              </a:lnSpc>
              <a:spcBef>
                <a:spcPts val="300"/>
              </a:spcBef>
              <a:spcAft>
                <a:spcPts val="0"/>
              </a:spcAft>
              <a:buSzPts val="1050"/>
              <a:buNone/>
              <a:defRPr/>
            </a:lvl3pPr>
            <a:lvl4pPr indent="-228600" lvl="3" marL="1828800" algn="l">
              <a:lnSpc>
                <a:spcPct val="90000"/>
              </a:lnSpc>
              <a:spcBef>
                <a:spcPts val="300"/>
              </a:spcBef>
              <a:spcAft>
                <a:spcPts val="0"/>
              </a:spcAft>
              <a:buSzPts val="1050"/>
              <a:buNone/>
              <a:defRPr/>
            </a:lvl4pPr>
            <a:lvl5pPr indent="-228600" lvl="4" marL="2286000" algn="l">
              <a:lnSpc>
                <a:spcPct val="90000"/>
              </a:lnSpc>
              <a:spcBef>
                <a:spcPts val="300"/>
              </a:spcBef>
              <a:spcAft>
                <a:spcPts val="0"/>
              </a:spcAft>
              <a:buSzPts val="1050"/>
              <a:buNone/>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186" name="Google Shape;186;p20"/>
          <p:cNvSpPr txBox="1"/>
          <p:nvPr>
            <p:ph idx="6" type="body"/>
          </p:nvPr>
        </p:nvSpPr>
        <p:spPr>
          <a:xfrm>
            <a:off x="6819899" y="2064503"/>
            <a:ext cx="1727200" cy="468000"/>
          </a:xfrm>
          <a:prstGeom prst="rect">
            <a:avLst/>
          </a:prstGeom>
          <a:noFill/>
          <a:ln cap="flat" cmpd="sng" w="9525">
            <a:solidFill>
              <a:schemeClr val="accent1"/>
            </a:solidFill>
            <a:prstDash val="solid"/>
            <a:round/>
            <a:headEnd len="sm" w="sm" type="none"/>
            <a:tailEnd len="sm" w="sm" type="none"/>
          </a:ln>
        </p:spPr>
        <p:txBody>
          <a:bodyPr anchorCtr="0" anchor="ctr" bIns="45700" lIns="45700" spcFirstLastPara="1" rIns="45700" wrap="square" tIns="45700">
            <a:noAutofit/>
          </a:bodyPr>
          <a:lstStyle>
            <a:lvl1pPr indent="-228600" lvl="0" marL="457200" algn="l">
              <a:lnSpc>
                <a:spcPct val="100000"/>
              </a:lnSpc>
              <a:spcBef>
                <a:spcPts val="0"/>
              </a:spcBef>
              <a:spcAft>
                <a:spcPts val="0"/>
              </a:spcAft>
              <a:buSzPts val="1200"/>
              <a:buNone/>
              <a:defRPr sz="1200">
                <a:solidFill>
                  <a:schemeClr val="accent1"/>
                </a:solidFill>
                <a:latin typeface="Lato"/>
                <a:ea typeface="Lato"/>
                <a:cs typeface="Lato"/>
                <a:sym typeface="Lato"/>
              </a:defRPr>
            </a:lvl1pPr>
            <a:lvl2pPr indent="-228600" lvl="1" marL="914400" algn="l">
              <a:lnSpc>
                <a:spcPct val="90000"/>
              </a:lnSpc>
              <a:spcBef>
                <a:spcPts val="150"/>
              </a:spcBef>
              <a:spcAft>
                <a:spcPts val="0"/>
              </a:spcAft>
              <a:buSzPts val="1350"/>
              <a:buNone/>
              <a:defRPr/>
            </a:lvl2pPr>
            <a:lvl3pPr indent="-228600" lvl="2" marL="1371600" algn="l">
              <a:lnSpc>
                <a:spcPct val="90000"/>
              </a:lnSpc>
              <a:spcBef>
                <a:spcPts val="300"/>
              </a:spcBef>
              <a:spcAft>
                <a:spcPts val="0"/>
              </a:spcAft>
              <a:buSzPts val="1050"/>
              <a:buNone/>
              <a:defRPr/>
            </a:lvl3pPr>
            <a:lvl4pPr indent="-228600" lvl="3" marL="1828800" algn="l">
              <a:lnSpc>
                <a:spcPct val="90000"/>
              </a:lnSpc>
              <a:spcBef>
                <a:spcPts val="300"/>
              </a:spcBef>
              <a:spcAft>
                <a:spcPts val="0"/>
              </a:spcAft>
              <a:buSzPts val="1050"/>
              <a:buNone/>
              <a:defRPr/>
            </a:lvl4pPr>
            <a:lvl5pPr indent="-228600" lvl="4" marL="2286000" algn="l">
              <a:lnSpc>
                <a:spcPct val="90000"/>
              </a:lnSpc>
              <a:spcBef>
                <a:spcPts val="300"/>
              </a:spcBef>
              <a:spcAft>
                <a:spcPts val="0"/>
              </a:spcAft>
              <a:buSzPts val="1050"/>
              <a:buNone/>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187" name="Google Shape;187;p20"/>
          <p:cNvSpPr txBox="1"/>
          <p:nvPr>
            <p:ph idx="7" type="body"/>
          </p:nvPr>
        </p:nvSpPr>
        <p:spPr>
          <a:xfrm>
            <a:off x="593725" y="2699974"/>
            <a:ext cx="1727200" cy="468000"/>
          </a:xfrm>
          <a:prstGeom prst="rect">
            <a:avLst/>
          </a:prstGeom>
          <a:noFill/>
          <a:ln cap="flat" cmpd="sng" w="9525">
            <a:solidFill>
              <a:schemeClr val="accent1"/>
            </a:solidFill>
            <a:prstDash val="solid"/>
            <a:round/>
            <a:headEnd len="sm" w="sm" type="none"/>
            <a:tailEnd len="sm" w="sm" type="none"/>
          </a:ln>
        </p:spPr>
        <p:txBody>
          <a:bodyPr anchorCtr="0" anchor="ctr" bIns="45700" lIns="45700" spcFirstLastPara="1" rIns="45700" wrap="square" tIns="45700">
            <a:noAutofit/>
          </a:bodyPr>
          <a:lstStyle>
            <a:lvl1pPr indent="-228600" lvl="0" marL="457200" algn="l">
              <a:lnSpc>
                <a:spcPct val="100000"/>
              </a:lnSpc>
              <a:spcBef>
                <a:spcPts val="0"/>
              </a:spcBef>
              <a:spcAft>
                <a:spcPts val="0"/>
              </a:spcAft>
              <a:buSzPts val="1200"/>
              <a:buNone/>
              <a:defRPr sz="1200">
                <a:solidFill>
                  <a:schemeClr val="accent1"/>
                </a:solidFill>
                <a:latin typeface="Lato"/>
                <a:ea typeface="Lato"/>
                <a:cs typeface="Lato"/>
                <a:sym typeface="Lato"/>
              </a:defRPr>
            </a:lvl1pPr>
            <a:lvl2pPr indent="-228600" lvl="1" marL="914400" algn="l">
              <a:lnSpc>
                <a:spcPct val="90000"/>
              </a:lnSpc>
              <a:spcBef>
                <a:spcPts val="150"/>
              </a:spcBef>
              <a:spcAft>
                <a:spcPts val="0"/>
              </a:spcAft>
              <a:buSzPts val="1350"/>
              <a:buNone/>
              <a:defRPr/>
            </a:lvl2pPr>
            <a:lvl3pPr indent="-228600" lvl="2" marL="1371600" algn="l">
              <a:lnSpc>
                <a:spcPct val="90000"/>
              </a:lnSpc>
              <a:spcBef>
                <a:spcPts val="300"/>
              </a:spcBef>
              <a:spcAft>
                <a:spcPts val="0"/>
              </a:spcAft>
              <a:buSzPts val="1050"/>
              <a:buNone/>
              <a:defRPr/>
            </a:lvl3pPr>
            <a:lvl4pPr indent="-228600" lvl="3" marL="1828800" algn="l">
              <a:lnSpc>
                <a:spcPct val="90000"/>
              </a:lnSpc>
              <a:spcBef>
                <a:spcPts val="300"/>
              </a:spcBef>
              <a:spcAft>
                <a:spcPts val="0"/>
              </a:spcAft>
              <a:buSzPts val="1050"/>
              <a:buNone/>
              <a:defRPr/>
            </a:lvl4pPr>
            <a:lvl5pPr indent="-228600" lvl="4" marL="2286000" algn="l">
              <a:lnSpc>
                <a:spcPct val="90000"/>
              </a:lnSpc>
              <a:spcBef>
                <a:spcPts val="300"/>
              </a:spcBef>
              <a:spcAft>
                <a:spcPts val="0"/>
              </a:spcAft>
              <a:buSzPts val="1050"/>
              <a:buNone/>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188" name="Google Shape;188;p20"/>
          <p:cNvSpPr txBox="1"/>
          <p:nvPr>
            <p:ph idx="8" type="body"/>
          </p:nvPr>
        </p:nvSpPr>
        <p:spPr>
          <a:xfrm>
            <a:off x="3706812" y="2699974"/>
            <a:ext cx="1727200" cy="468000"/>
          </a:xfrm>
          <a:prstGeom prst="rect">
            <a:avLst/>
          </a:prstGeom>
          <a:noFill/>
          <a:ln cap="flat" cmpd="sng" w="9525">
            <a:solidFill>
              <a:schemeClr val="accent1"/>
            </a:solidFill>
            <a:prstDash val="solid"/>
            <a:round/>
            <a:headEnd len="sm" w="sm" type="none"/>
            <a:tailEnd len="sm" w="sm" type="none"/>
          </a:ln>
        </p:spPr>
        <p:txBody>
          <a:bodyPr anchorCtr="0" anchor="ctr" bIns="45700" lIns="45700" spcFirstLastPara="1" rIns="45700" wrap="square" tIns="45700">
            <a:noAutofit/>
          </a:bodyPr>
          <a:lstStyle>
            <a:lvl1pPr indent="-228600" lvl="0" marL="457200" algn="l">
              <a:lnSpc>
                <a:spcPct val="100000"/>
              </a:lnSpc>
              <a:spcBef>
                <a:spcPts val="0"/>
              </a:spcBef>
              <a:spcAft>
                <a:spcPts val="0"/>
              </a:spcAft>
              <a:buSzPts val="1200"/>
              <a:buNone/>
              <a:defRPr sz="1200">
                <a:solidFill>
                  <a:schemeClr val="accent1"/>
                </a:solidFill>
                <a:latin typeface="Lato"/>
                <a:ea typeface="Lato"/>
                <a:cs typeface="Lato"/>
                <a:sym typeface="Lato"/>
              </a:defRPr>
            </a:lvl1pPr>
            <a:lvl2pPr indent="-228600" lvl="1" marL="914400" algn="l">
              <a:lnSpc>
                <a:spcPct val="90000"/>
              </a:lnSpc>
              <a:spcBef>
                <a:spcPts val="150"/>
              </a:spcBef>
              <a:spcAft>
                <a:spcPts val="0"/>
              </a:spcAft>
              <a:buSzPts val="1350"/>
              <a:buNone/>
              <a:defRPr/>
            </a:lvl2pPr>
            <a:lvl3pPr indent="-228600" lvl="2" marL="1371600" algn="l">
              <a:lnSpc>
                <a:spcPct val="90000"/>
              </a:lnSpc>
              <a:spcBef>
                <a:spcPts val="300"/>
              </a:spcBef>
              <a:spcAft>
                <a:spcPts val="0"/>
              </a:spcAft>
              <a:buSzPts val="1050"/>
              <a:buNone/>
              <a:defRPr/>
            </a:lvl3pPr>
            <a:lvl4pPr indent="-228600" lvl="3" marL="1828800" algn="l">
              <a:lnSpc>
                <a:spcPct val="90000"/>
              </a:lnSpc>
              <a:spcBef>
                <a:spcPts val="300"/>
              </a:spcBef>
              <a:spcAft>
                <a:spcPts val="0"/>
              </a:spcAft>
              <a:buSzPts val="1050"/>
              <a:buNone/>
              <a:defRPr/>
            </a:lvl4pPr>
            <a:lvl5pPr indent="-228600" lvl="4" marL="2286000" algn="l">
              <a:lnSpc>
                <a:spcPct val="90000"/>
              </a:lnSpc>
              <a:spcBef>
                <a:spcPts val="300"/>
              </a:spcBef>
              <a:spcAft>
                <a:spcPts val="0"/>
              </a:spcAft>
              <a:buSzPts val="1050"/>
              <a:buNone/>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189" name="Google Shape;189;p20"/>
          <p:cNvSpPr txBox="1"/>
          <p:nvPr>
            <p:ph idx="9" type="body"/>
          </p:nvPr>
        </p:nvSpPr>
        <p:spPr>
          <a:xfrm>
            <a:off x="6819899" y="2699974"/>
            <a:ext cx="1727200" cy="468000"/>
          </a:xfrm>
          <a:prstGeom prst="rect">
            <a:avLst/>
          </a:prstGeom>
          <a:noFill/>
          <a:ln cap="flat" cmpd="sng" w="9525">
            <a:solidFill>
              <a:schemeClr val="accent1"/>
            </a:solidFill>
            <a:prstDash val="solid"/>
            <a:round/>
            <a:headEnd len="sm" w="sm" type="none"/>
            <a:tailEnd len="sm" w="sm" type="none"/>
          </a:ln>
        </p:spPr>
        <p:txBody>
          <a:bodyPr anchorCtr="0" anchor="ctr" bIns="45700" lIns="45700" spcFirstLastPara="1" rIns="45700" wrap="square" tIns="45700">
            <a:noAutofit/>
          </a:bodyPr>
          <a:lstStyle>
            <a:lvl1pPr indent="-228600" lvl="0" marL="457200" algn="l">
              <a:lnSpc>
                <a:spcPct val="100000"/>
              </a:lnSpc>
              <a:spcBef>
                <a:spcPts val="0"/>
              </a:spcBef>
              <a:spcAft>
                <a:spcPts val="0"/>
              </a:spcAft>
              <a:buSzPts val="1200"/>
              <a:buNone/>
              <a:defRPr sz="1200">
                <a:solidFill>
                  <a:schemeClr val="accent1"/>
                </a:solidFill>
                <a:latin typeface="Lato"/>
                <a:ea typeface="Lato"/>
                <a:cs typeface="Lato"/>
                <a:sym typeface="Lato"/>
              </a:defRPr>
            </a:lvl1pPr>
            <a:lvl2pPr indent="-228600" lvl="1" marL="914400" algn="l">
              <a:lnSpc>
                <a:spcPct val="90000"/>
              </a:lnSpc>
              <a:spcBef>
                <a:spcPts val="150"/>
              </a:spcBef>
              <a:spcAft>
                <a:spcPts val="0"/>
              </a:spcAft>
              <a:buSzPts val="1350"/>
              <a:buNone/>
              <a:defRPr/>
            </a:lvl2pPr>
            <a:lvl3pPr indent="-228600" lvl="2" marL="1371600" algn="l">
              <a:lnSpc>
                <a:spcPct val="90000"/>
              </a:lnSpc>
              <a:spcBef>
                <a:spcPts val="300"/>
              </a:spcBef>
              <a:spcAft>
                <a:spcPts val="0"/>
              </a:spcAft>
              <a:buSzPts val="1050"/>
              <a:buNone/>
              <a:defRPr/>
            </a:lvl3pPr>
            <a:lvl4pPr indent="-228600" lvl="3" marL="1828800" algn="l">
              <a:lnSpc>
                <a:spcPct val="90000"/>
              </a:lnSpc>
              <a:spcBef>
                <a:spcPts val="300"/>
              </a:spcBef>
              <a:spcAft>
                <a:spcPts val="0"/>
              </a:spcAft>
              <a:buSzPts val="1050"/>
              <a:buNone/>
              <a:defRPr/>
            </a:lvl4pPr>
            <a:lvl5pPr indent="-228600" lvl="4" marL="2286000" algn="l">
              <a:lnSpc>
                <a:spcPct val="90000"/>
              </a:lnSpc>
              <a:spcBef>
                <a:spcPts val="300"/>
              </a:spcBef>
              <a:spcAft>
                <a:spcPts val="0"/>
              </a:spcAft>
              <a:buSzPts val="1050"/>
              <a:buNone/>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190" name="Google Shape;190;p20"/>
          <p:cNvSpPr txBox="1"/>
          <p:nvPr>
            <p:ph idx="13" type="body"/>
          </p:nvPr>
        </p:nvSpPr>
        <p:spPr>
          <a:xfrm>
            <a:off x="593725" y="3374101"/>
            <a:ext cx="1727200" cy="468000"/>
          </a:xfrm>
          <a:prstGeom prst="rect">
            <a:avLst/>
          </a:prstGeom>
          <a:noFill/>
          <a:ln cap="flat" cmpd="sng" w="9525">
            <a:solidFill>
              <a:schemeClr val="accent1"/>
            </a:solidFill>
            <a:prstDash val="solid"/>
            <a:round/>
            <a:headEnd len="sm" w="sm" type="none"/>
            <a:tailEnd len="sm" w="sm" type="none"/>
          </a:ln>
        </p:spPr>
        <p:txBody>
          <a:bodyPr anchorCtr="0" anchor="ctr" bIns="45700" lIns="45700" spcFirstLastPara="1" rIns="45700" wrap="square" tIns="45700">
            <a:noAutofit/>
          </a:bodyPr>
          <a:lstStyle>
            <a:lvl1pPr indent="-228600" lvl="0" marL="457200" algn="l">
              <a:lnSpc>
                <a:spcPct val="100000"/>
              </a:lnSpc>
              <a:spcBef>
                <a:spcPts val="0"/>
              </a:spcBef>
              <a:spcAft>
                <a:spcPts val="0"/>
              </a:spcAft>
              <a:buSzPts val="1200"/>
              <a:buNone/>
              <a:defRPr sz="1200">
                <a:solidFill>
                  <a:schemeClr val="accent1"/>
                </a:solidFill>
                <a:latin typeface="Lato"/>
                <a:ea typeface="Lato"/>
                <a:cs typeface="Lato"/>
                <a:sym typeface="Lato"/>
              </a:defRPr>
            </a:lvl1pPr>
            <a:lvl2pPr indent="-228600" lvl="1" marL="914400" algn="l">
              <a:lnSpc>
                <a:spcPct val="90000"/>
              </a:lnSpc>
              <a:spcBef>
                <a:spcPts val="150"/>
              </a:spcBef>
              <a:spcAft>
                <a:spcPts val="0"/>
              </a:spcAft>
              <a:buSzPts val="1350"/>
              <a:buNone/>
              <a:defRPr/>
            </a:lvl2pPr>
            <a:lvl3pPr indent="-228600" lvl="2" marL="1371600" algn="l">
              <a:lnSpc>
                <a:spcPct val="90000"/>
              </a:lnSpc>
              <a:spcBef>
                <a:spcPts val="300"/>
              </a:spcBef>
              <a:spcAft>
                <a:spcPts val="0"/>
              </a:spcAft>
              <a:buSzPts val="1050"/>
              <a:buNone/>
              <a:defRPr/>
            </a:lvl3pPr>
            <a:lvl4pPr indent="-228600" lvl="3" marL="1828800" algn="l">
              <a:lnSpc>
                <a:spcPct val="90000"/>
              </a:lnSpc>
              <a:spcBef>
                <a:spcPts val="300"/>
              </a:spcBef>
              <a:spcAft>
                <a:spcPts val="0"/>
              </a:spcAft>
              <a:buSzPts val="1050"/>
              <a:buNone/>
              <a:defRPr/>
            </a:lvl4pPr>
            <a:lvl5pPr indent="-228600" lvl="4" marL="2286000" algn="l">
              <a:lnSpc>
                <a:spcPct val="90000"/>
              </a:lnSpc>
              <a:spcBef>
                <a:spcPts val="300"/>
              </a:spcBef>
              <a:spcAft>
                <a:spcPts val="0"/>
              </a:spcAft>
              <a:buSzPts val="1050"/>
              <a:buNone/>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191" name="Google Shape;191;p20"/>
          <p:cNvSpPr txBox="1"/>
          <p:nvPr>
            <p:ph idx="14" type="body"/>
          </p:nvPr>
        </p:nvSpPr>
        <p:spPr>
          <a:xfrm>
            <a:off x="3706812" y="3374101"/>
            <a:ext cx="1727200" cy="468000"/>
          </a:xfrm>
          <a:prstGeom prst="rect">
            <a:avLst/>
          </a:prstGeom>
          <a:noFill/>
          <a:ln cap="flat" cmpd="sng" w="9525">
            <a:solidFill>
              <a:schemeClr val="accent1"/>
            </a:solidFill>
            <a:prstDash val="solid"/>
            <a:round/>
            <a:headEnd len="sm" w="sm" type="none"/>
            <a:tailEnd len="sm" w="sm" type="none"/>
          </a:ln>
        </p:spPr>
        <p:txBody>
          <a:bodyPr anchorCtr="0" anchor="ctr" bIns="45700" lIns="45700" spcFirstLastPara="1" rIns="45700" wrap="square" tIns="45700">
            <a:noAutofit/>
          </a:bodyPr>
          <a:lstStyle>
            <a:lvl1pPr indent="-228600" lvl="0" marL="457200" algn="l">
              <a:lnSpc>
                <a:spcPct val="100000"/>
              </a:lnSpc>
              <a:spcBef>
                <a:spcPts val="0"/>
              </a:spcBef>
              <a:spcAft>
                <a:spcPts val="0"/>
              </a:spcAft>
              <a:buSzPts val="1200"/>
              <a:buNone/>
              <a:defRPr sz="1200">
                <a:solidFill>
                  <a:schemeClr val="accent1"/>
                </a:solidFill>
                <a:latin typeface="Lato"/>
                <a:ea typeface="Lato"/>
                <a:cs typeface="Lato"/>
                <a:sym typeface="Lato"/>
              </a:defRPr>
            </a:lvl1pPr>
            <a:lvl2pPr indent="-228600" lvl="1" marL="914400" algn="l">
              <a:lnSpc>
                <a:spcPct val="90000"/>
              </a:lnSpc>
              <a:spcBef>
                <a:spcPts val="150"/>
              </a:spcBef>
              <a:spcAft>
                <a:spcPts val="0"/>
              </a:spcAft>
              <a:buSzPts val="1350"/>
              <a:buNone/>
              <a:defRPr/>
            </a:lvl2pPr>
            <a:lvl3pPr indent="-228600" lvl="2" marL="1371600" algn="l">
              <a:lnSpc>
                <a:spcPct val="90000"/>
              </a:lnSpc>
              <a:spcBef>
                <a:spcPts val="300"/>
              </a:spcBef>
              <a:spcAft>
                <a:spcPts val="0"/>
              </a:spcAft>
              <a:buSzPts val="1050"/>
              <a:buNone/>
              <a:defRPr/>
            </a:lvl3pPr>
            <a:lvl4pPr indent="-228600" lvl="3" marL="1828800" algn="l">
              <a:lnSpc>
                <a:spcPct val="90000"/>
              </a:lnSpc>
              <a:spcBef>
                <a:spcPts val="300"/>
              </a:spcBef>
              <a:spcAft>
                <a:spcPts val="0"/>
              </a:spcAft>
              <a:buSzPts val="1050"/>
              <a:buNone/>
              <a:defRPr/>
            </a:lvl4pPr>
            <a:lvl5pPr indent="-228600" lvl="4" marL="2286000" algn="l">
              <a:lnSpc>
                <a:spcPct val="90000"/>
              </a:lnSpc>
              <a:spcBef>
                <a:spcPts val="300"/>
              </a:spcBef>
              <a:spcAft>
                <a:spcPts val="0"/>
              </a:spcAft>
              <a:buSzPts val="1050"/>
              <a:buNone/>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192" name="Google Shape;192;p20"/>
          <p:cNvSpPr txBox="1"/>
          <p:nvPr>
            <p:ph idx="15" type="body"/>
          </p:nvPr>
        </p:nvSpPr>
        <p:spPr>
          <a:xfrm>
            <a:off x="6819899" y="3374101"/>
            <a:ext cx="1727200" cy="468000"/>
          </a:xfrm>
          <a:prstGeom prst="rect">
            <a:avLst/>
          </a:prstGeom>
          <a:noFill/>
          <a:ln cap="flat" cmpd="sng" w="9525">
            <a:solidFill>
              <a:schemeClr val="accent1"/>
            </a:solidFill>
            <a:prstDash val="solid"/>
            <a:round/>
            <a:headEnd len="sm" w="sm" type="none"/>
            <a:tailEnd len="sm" w="sm" type="none"/>
          </a:ln>
        </p:spPr>
        <p:txBody>
          <a:bodyPr anchorCtr="0" anchor="ctr" bIns="45700" lIns="45700" spcFirstLastPara="1" rIns="45700" wrap="square" tIns="45700">
            <a:noAutofit/>
          </a:bodyPr>
          <a:lstStyle>
            <a:lvl1pPr indent="-228600" lvl="0" marL="457200" algn="l">
              <a:lnSpc>
                <a:spcPct val="100000"/>
              </a:lnSpc>
              <a:spcBef>
                <a:spcPts val="0"/>
              </a:spcBef>
              <a:spcAft>
                <a:spcPts val="0"/>
              </a:spcAft>
              <a:buSzPts val="1200"/>
              <a:buNone/>
              <a:defRPr sz="1200">
                <a:solidFill>
                  <a:schemeClr val="accent1"/>
                </a:solidFill>
                <a:latin typeface="Lato"/>
                <a:ea typeface="Lato"/>
                <a:cs typeface="Lato"/>
                <a:sym typeface="Lato"/>
              </a:defRPr>
            </a:lvl1pPr>
            <a:lvl2pPr indent="-228600" lvl="1" marL="914400" algn="l">
              <a:lnSpc>
                <a:spcPct val="90000"/>
              </a:lnSpc>
              <a:spcBef>
                <a:spcPts val="150"/>
              </a:spcBef>
              <a:spcAft>
                <a:spcPts val="0"/>
              </a:spcAft>
              <a:buSzPts val="1350"/>
              <a:buNone/>
              <a:defRPr/>
            </a:lvl2pPr>
            <a:lvl3pPr indent="-228600" lvl="2" marL="1371600" algn="l">
              <a:lnSpc>
                <a:spcPct val="90000"/>
              </a:lnSpc>
              <a:spcBef>
                <a:spcPts val="300"/>
              </a:spcBef>
              <a:spcAft>
                <a:spcPts val="0"/>
              </a:spcAft>
              <a:buSzPts val="1050"/>
              <a:buNone/>
              <a:defRPr/>
            </a:lvl3pPr>
            <a:lvl4pPr indent="-228600" lvl="3" marL="1828800" algn="l">
              <a:lnSpc>
                <a:spcPct val="90000"/>
              </a:lnSpc>
              <a:spcBef>
                <a:spcPts val="300"/>
              </a:spcBef>
              <a:spcAft>
                <a:spcPts val="0"/>
              </a:spcAft>
              <a:buSzPts val="1050"/>
              <a:buNone/>
              <a:defRPr/>
            </a:lvl4pPr>
            <a:lvl5pPr indent="-228600" lvl="4" marL="2286000" algn="l">
              <a:lnSpc>
                <a:spcPct val="90000"/>
              </a:lnSpc>
              <a:spcBef>
                <a:spcPts val="300"/>
              </a:spcBef>
              <a:spcAft>
                <a:spcPts val="0"/>
              </a:spcAft>
              <a:buSzPts val="1050"/>
              <a:buNone/>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193" name="Google Shape;193;p20"/>
          <p:cNvSpPr txBox="1"/>
          <p:nvPr>
            <p:ph idx="16" type="body"/>
          </p:nvPr>
        </p:nvSpPr>
        <p:spPr>
          <a:xfrm>
            <a:off x="593725" y="4038946"/>
            <a:ext cx="1727200" cy="468000"/>
          </a:xfrm>
          <a:prstGeom prst="rect">
            <a:avLst/>
          </a:prstGeom>
          <a:noFill/>
          <a:ln cap="flat" cmpd="sng" w="9525">
            <a:solidFill>
              <a:schemeClr val="accent1"/>
            </a:solidFill>
            <a:prstDash val="solid"/>
            <a:round/>
            <a:headEnd len="sm" w="sm" type="none"/>
            <a:tailEnd len="sm" w="sm" type="none"/>
          </a:ln>
        </p:spPr>
        <p:txBody>
          <a:bodyPr anchorCtr="0" anchor="ctr" bIns="45700" lIns="45700" spcFirstLastPara="1" rIns="45700" wrap="square" tIns="45700">
            <a:noAutofit/>
          </a:bodyPr>
          <a:lstStyle>
            <a:lvl1pPr indent="-228600" lvl="0" marL="457200" algn="l">
              <a:lnSpc>
                <a:spcPct val="100000"/>
              </a:lnSpc>
              <a:spcBef>
                <a:spcPts val="0"/>
              </a:spcBef>
              <a:spcAft>
                <a:spcPts val="0"/>
              </a:spcAft>
              <a:buSzPts val="1200"/>
              <a:buNone/>
              <a:defRPr sz="1200">
                <a:solidFill>
                  <a:schemeClr val="accent1"/>
                </a:solidFill>
                <a:latin typeface="Lato"/>
                <a:ea typeface="Lato"/>
                <a:cs typeface="Lato"/>
                <a:sym typeface="Lato"/>
              </a:defRPr>
            </a:lvl1pPr>
            <a:lvl2pPr indent="-228600" lvl="1" marL="914400" algn="l">
              <a:lnSpc>
                <a:spcPct val="90000"/>
              </a:lnSpc>
              <a:spcBef>
                <a:spcPts val="150"/>
              </a:spcBef>
              <a:spcAft>
                <a:spcPts val="0"/>
              </a:spcAft>
              <a:buSzPts val="1350"/>
              <a:buNone/>
              <a:defRPr/>
            </a:lvl2pPr>
            <a:lvl3pPr indent="-228600" lvl="2" marL="1371600" algn="l">
              <a:lnSpc>
                <a:spcPct val="90000"/>
              </a:lnSpc>
              <a:spcBef>
                <a:spcPts val="300"/>
              </a:spcBef>
              <a:spcAft>
                <a:spcPts val="0"/>
              </a:spcAft>
              <a:buSzPts val="1050"/>
              <a:buNone/>
              <a:defRPr/>
            </a:lvl3pPr>
            <a:lvl4pPr indent="-228600" lvl="3" marL="1828800" algn="l">
              <a:lnSpc>
                <a:spcPct val="90000"/>
              </a:lnSpc>
              <a:spcBef>
                <a:spcPts val="300"/>
              </a:spcBef>
              <a:spcAft>
                <a:spcPts val="0"/>
              </a:spcAft>
              <a:buSzPts val="1050"/>
              <a:buNone/>
              <a:defRPr/>
            </a:lvl4pPr>
            <a:lvl5pPr indent="-228600" lvl="4" marL="2286000" algn="l">
              <a:lnSpc>
                <a:spcPct val="90000"/>
              </a:lnSpc>
              <a:spcBef>
                <a:spcPts val="300"/>
              </a:spcBef>
              <a:spcAft>
                <a:spcPts val="0"/>
              </a:spcAft>
              <a:buSzPts val="1050"/>
              <a:buNone/>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194" name="Google Shape;194;p20"/>
          <p:cNvSpPr txBox="1"/>
          <p:nvPr>
            <p:ph idx="17" type="body"/>
          </p:nvPr>
        </p:nvSpPr>
        <p:spPr>
          <a:xfrm>
            <a:off x="3706812" y="4038946"/>
            <a:ext cx="1727200" cy="468000"/>
          </a:xfrm>
          <a:prstGeom prst="rect">
            <a:avLst/>
          </a:prstGeom>
          <a:noFill/>
          <a:ln cap="flat" cmpd="sng" w="9525">
            <a:solidFill>
              <a:schemeClr val="accent1"/>
            </a:solidFill>
            <a:prstDash val="solid"/>
            <a:round/>
            <a:headEnd len="sm" w="sm" type="none"/>
            <a:tailEnd len="sm" w="sm" type="none"/>
          </a:ln>
        </p:spPr>
        <p:txBody>
          <a:bodyPr anchorCtr="0" anchor="ctr" bIns="45700" lIns="45700" spcFirstLastPara="1" rIns="45700" wrap="square" tIns="45700">
            <a:noAutofit/>
          </a:bodyPr>
          <a:lstStyle>
            <a:lvl1pPr indent="-228600" lvl="0" marL="457200" algn="l">
              <a:lnSpc>
                <a:spcPct val="100000"/>
              </a:lnSpc>
              <a:spcBef>
                <a:spcPts val="0"/>
              </a:spcBef>
              <a:spcAft>
                <a:spcPts val="0"/>
              </a:spcAft>
              <a:buSzPts val="1200"/>
              <a:buNone/>
              <a:defRPr sz="1200">
                <a:solidFill>
                  <a:schemeClr val="accent1"/>
                </a:solidFill>
                <a:latin typeface="Lato"/>
                <a:ea typeface="Lato"/>
                <a:cs typeface="Lato"/>
                <a:sym typeface="Lato"/>
              </a:defRPr>
            </a:lvl1pPr>
            <a:lvl2pPr indent="-228600" lvl="1" marL="914400" algn="l">
              <a:lnSpc>
                <a:spcPct val="90000"/>
              </a:lnSpc>
              <a:spcBef>
                <a:spcPts val="150"/>
              </a:spcBef>
              <a:spcAft>
                <a:spcPts val="0"/>
              </a:spcAft>
              <a:buSzPts val="1350"/>
              <a:buNone/>
              <a:defRPr/>
            </a:lvl2pPr>
            <a:lvl3pPr indent="-228600" lvl="2" marL="1371600" algn="l">
              <a:lnSpc>
                <a:spcPct val="90000"/>
              </a:lnSpc>
              <a:spcBef>
                <a:spcPts val="300"/>
              </a:spcBef>
              <a:spcAft>
                <a:spcPts val="0"/>
              </a:spcAft>
              <a:buSzPts val="1050"/>
              <a:buNone/>
              <a:defRPr/>
            </a:lvl3pPr>
            <a:lvl4pPr indent="-228600" lvl="3" marL="1828800" algn="l">
              <a:lnSpc>
                <a:spcPct val="90000"/>
              </a:lnSpc>
              <a:spcBef>
                <a:spcPts val="300"/>
              </a:spcBef>
              <a:spcAft>
                <a:spcPts val="0"/>
              </a:spcAft>
              <a:buSzPts val="1050"/>
              <a:buNone/>
              <a:defRPr/>
            </a:lvl4pPr>
            <a:lvl5pPr indent="-228600" lvl="4" marL="2286000" algn="l">
              <a:lnSpc>
                <a:spcPct val="90000"/>
              </a:lnSpc>
              <a:spcBef>
                <a:spcPts val="300"/>
              </a:spcBef>
              <a:spcAft>
                <a:spcPts val="0"/>
              </a:spcAft>
              <a:buSzPts val="1050"/>
              <a:buNone/>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195" name="Google Shape;195;p20"/>
          <p:cNvSpPr txBox="1"/>
          <p:nvPr>
            <p:ph idx="18" type="body"/>
          </p:nvPr>
        </p:nvSpPr>
        <p:spPr>
          <a:xfrm>
            <a:off x="6819899" y="4038946"/>
            <a:ext cx="1727200" cy="468000"/>
          </a:xfrm>
          <a:prstGeom prst="rect">
            <a:avLst/>
          </a:prstGeom>
          <a:noFill/>
          <a:ln cap="flat" cmpd="sng" w="9525">
            <a:solidFill>
              <a:schemeClr val="accent1"/>
            </a:solidFill>
            <a:prstDash val="solid"/>
            <a:round/>
            <a:headEnd len="sm" w="sm" type="none"/>
            <a:tailEnd len="sm" w="sm" type="none"/>
          </a:ln>
        </p:spPr>
        <p:txBody>
          <a:bodyPr anchorCtr="0" anchor="ctr" bIns="45700" lIns="45700" spcFirstLastPara="1" rIns="45700" wrap="square" tIns="45700">
            <a:noAutofit/>
          </a:bodyPr>
          <a:lstStyle>
            <a:lvl1pPr indent="-228600" lvl="0" marL="457200" algn="l">
              <a:lnSpc>
                <a:spcPct val="100000"/>
              </a:lnSpc>
              <a:spcBef>
                <a:spcPts val="0"/>
              </a:spcBef>
              <a:spcAft>
                <a:spcPts val="0"/>
              </a:spcAft>
              <a:buSzPts val="1200"/>
              <a:buNone/>
              <a:defRPr sz="1200">
                <a:solidFill>
                  <a:schemeClr val="accent1"/>
                </a:solidFill>
                <a:latin typeface="Lato"/>
                <a:ea typeface="Lato"/>
                <a:cs typeface="Lato"/>
                <a:sym typeface="Lato"/>
              </a:defRPr>
            </a:lvl1pPr>
            <a:lvl2pPr indent="-228600" lvl="1" marL="914400" algn="l">
              <a:lnSpc>
                <a:spcPct val="90000"/>
              </a:lnSpc>
              <a:spcBef>
                <a:spcPts val="150"/>
              </a:spcBef>
              <a:spcAft>
                <a:spcPts val="0"/>
              </a:spcAft>
              <a:buSzPts val="1350"/>
              <a:buNone/>
              <a:defRPr/>
            </a:lvl2pPr>
            <a:lvl3pPr indent="-228600" lvl="2" marL="1371600" algn="l">
              <a:lnSpc>
                <a:spcPct val="90000"/>
              </a:lnSpc>
              <a:spcBef>
                <a:spcPts val="300"/>
              </a:spcBef>
              <a:spcAft>
                <a:spcPts val="0"/>
              </a:spcAft>
              <a:buSzPts val="1050"/>
              <a:buNone/>
              <a:defRPr/>
            </a:lvl3pPr>
            <a:lvl4pPr indent="-228600" lvl="3" marL="1828800" algn="l">
              <a:lnSpc>
                <a:spcPct val="90000"/>
              </a:lnSpc>
              <a:spcBef>
                <a:spcPts val="300"/>
              </a:spcBef>
              <a:spcAft>
                <a:spcPts val="0"/>
              </a:spcAft>
              <a:buSzPts val="1050"/>
              <a:buNone/>
              <a:defRPr/>
            </a:lvl4pPr>
            <a:lvl5pPr indent="-228600" lvl="4" marL="2286000" algn="l">
              <a:lnSpc>
                <a:spcPct val="90000"/>
              </a:lnSpc>
              <a:spcBef>
                <a:spcPts val="300"/>
              </a:spcBef>
              <a:spcAft>
                <a:spcPts val="0"/>
              </a:spcAft>
              <a:buSzPts val="1050"/>
              <a:buNone/>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Tree>
  </p:cSld>
  <p:clrMapOvr>
    <a:masterClrMapping/>
  </p:clrMapOvr>
  <p:extLst>
    <p:ext uri="{DCECCB84-F9BA-43D5-87BE-67443E8EF086}">
      <p15:sldGuideLst>
        <p15:guide id="1" orient="horz" pos="2731">
          <p15:clr>
            <a:srgbClr val="FBAE40"/>
          </p15:clr>
        </p15:guide>
        <p15:guide id="2" pos="5384">
          <p15:clr>
            <a:srgbClr val="FBAE40"/>
          </p15:clr>
        </p15:guide>
        <p15:guide id="3" pos="374">
          <p15:clr>
            <a:srgbClr val="FBAE40"/>
          </p15:clr>
        </p15:guide>
        <p15:guide id="4" orient="horz" pos="306">
          <p15:clr>
            <a:srgbClr val="FBAE40"/>
          </p15:clr>
        </p15:guide>
        <p15:guide id="5" orient="horz" pos="89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p:cSld name="One column">
    <p:spTree>
      <p:nvGrpSpPr>
        <p:cNvPr id="20" name="Shape 20"/>
        <p:cNvGrpSpPr/>
        <p:nvPr/>
      </p:nvGrpSpPr>
      <p:grpSpPr>
        <a:xfrm>
          <a:off x="0" y="0"/>
          <a:ext cx="0" cy="0"/>
          <a:chOff x="0" y="0"/>
          <a:chExt cx="0" cy="0"/>
        </a:xfrm>
      </p:grpSpPr>
      <p:sp>
        <p:nvSpPr>
          <p:cNvPr id="21" name="Google Shape;21;p3"/>
          <p:cNvSpPr txBox="1"/>
          <p:nvPr>
            <p:ph idx="1" type="body"/>
          </p:nvPr>
        </p:nvSpPr>
        <p:spPr>
          <a:xfrm>
            <a:off x="584202" y="492067"/>
            <a:ext cx="7953374" cy="467034"/>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SzPts val="2400"/>
              <a:buNone/>
              <a:defRPr b="0" sz="2400" cap="none">
                <a:solidFill>
                  <a:schemeClr val="accent1"/>
                </a:solidFill>
                <a:latin typeface="Lato Black"/>
                <a:ea typeface="Lato Black"/>
                <a:cs typeface="Lato Black"/>
                <a:sym typeface="Lato Black"/>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22" name="Google Shape;22;p3"/>
          <p:cNvSpPr txBox="1"/>
          <p:nvPr>
            <p:ph idx="2" type="body"/>
          </p:nvPr>
        </p:nvSpPr>
        <p:spPr>
          <a:xfrm>
            <a:off x="593725" y="959101"/>
            <a:ext cx="7953374" cy="141344"/>
          </a:xfrm>
          <a:prstGeom prst="rect">
            <a:avLst/>
          </a:prstGeom>
          <a:noFill/>
          <a:ln>
            <a:noFill/>
          </a:ln>
        </p:spPr>
        <p:txBody>
          <a:bodyPr anchorCtr="0" anchor="b" bIns="0" lIns="0" spcFirstLastPara="1" rIns="0" wrap="square" tIns="0">
            <a:noAutofit/>
          </a:bodyPr>
          <a:lstStyle>
            <a:lvl1pPr indent="-228600" lvl="0" marL="457200" algn="l">
              <a:lnSpc>
                <a:spcPct val="120000"/>
              </a:lnSpc>
              <a:spcBef>
                <a:spcPts val="0"/>
              </a:spcBef>
              <a:spcAft>
                <a:spcPts val="0"/>
              </a:spcAft>
              <a:buSzPts val="1000"/>
              <a:buNone/>
              <a:defRPr b="0" sz="1000" cap="none">
                <a:solidFill>
                  <a:schemeClr val="accent4"/>
                </a:solidFill>
                <a:latin typeface="Lato"/>
                <a:ea typeface="Lato"/>
                <a:cs typeface="Lato"/>
                <a:sym typeface="Lato"/>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cxnSp>
        <p:nvCxnSpPr>
          <p:cNvPr id="23" name="Google Shape;23;p3"/>
          <p:cNvCxnSpPr/>
          <p:nvPr/>
        </p:nvCxnSpPr>
        <p:spPr>
          <a:xfrm>
            <a:off x="593725" y="492067"/>
            <a:ext cx="914400" cy="0"/>
          </a:xfrm>
          <a:prstGeom prst="straightConnector1">
            <a:avLst/>
          </a:prstGeom>
          <a:noFill/>
          <a:ln cap="flat" cmpd="sng" w="28575">
            <a:solidFill>
              <a:schemeClr val="accent2"/>
            </a:solidFill>
            <a:prstDash val="solid"/>
            <a:round/>
            <a:headEnd len="sm" w="sm" type="none"/>
            <a:tailEnd len="sm" w="sm" type="none"/>
          </a:ln>
        </p:spPr>
      </p:cxnSp>
      <p:sp>
        <p:nvSpPr>
          <p:cNvPr id="24" name="Google Shape;24;p3"/>
          <p:cNvSpPr txBox="1"/>
          <p:nvPr/>
        </p:nvSpPr>
        <p:spPr>
          <a:xfrm>
            <a:off x="593725" y="4722841"/>
            <a:ext cx="1783555" cy="12311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800">
                <a:solidFill>
                  <a:schemeClr val="accent3"/>
                </a:solidFill>
                <a:latin typeface="Lato"/>
                <a:ea typeface="Lato"/>
                <a:cs typeface="Lato"/>
                <a:sym typeface="Lato"/>
              </a:rPr>
              <a:t>180 DEGREES </a:t>
            </a:r>
            <a:r>
              <a:rPr b="1" lang="en-US" sz="800">
                <a:solidFill>
                  <a:schemeClr val="accent2"/>
                </a:solidFill>
                <a:latin typeface="Lato"/>
                <a:ea typeface="Lato"/>
                <a:cs typeface="Lato"/>
                <a:sym typeface="Lato"/>
              </a:rPr>
              <a:t>CONSULTING</a:t>
            </a:r>
            <a:endParaRPr/>
          </a:p>
        </p:txBody>
      </p:sp>
      <p:sp>
        <p:nvSpPr>
          <p:cNvPr id="25" name="Google Shape;25;p3"/>
          <p:cNvSpPr txBox="1"/>
          <p:nvPr/>
        </p:nvSpPr>
        <p:spPr>
          <a:xfrm>
            <a:off x="7939422" y="4722841"/>
            <a:ext cx="206993" cy="12311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lang="en-US" sz="800">
                <a:solidFill>
                  <a:schemeClr val="accent4"/>
                </a:solidFill>
                <a:latin typeface="Lato"/>
                <a:ea typeface="Lato"/>
                <a:cs typeface="Lato"/>
                <a:sym typeface="Lato"/>
              </a:rPr>
              <a:t>‹#›</a:t>
            </a:fld>
            <a:endParaRPr b="0" sz="800">
              <a:solidFill>
                <a:schemeClr val="accent4"/>
              </a:solidFill>
              <a:latin typeface="Lato"/>
              <a:ea typeface="Lato"/>
              <a:cs typeface="Lato"/>
              <a:sym typeface="Lato"/>
            </a:endParaRPr>
          </a:p>
        </p:txBody>
      </p:sp>
      <p:sp>
        <p:nvSpPr>
          <p:cNvPr id="26" name="Google Shape;26;p3">
            <a:hlinkClick action="ppaction://hlinkshowjump?jump=nextslide"/>
          </p:cNvPr>
          <p:cNvSpPr/>
          <p:nvPr/>
        </p:nvSpPr>
        <p:spPr>
          <a:xfrm>
            <a:off x="8407428" y="4713316"/>
            <a:ext cx="141259" cy="141259"/>
          </a:xfrm>
          <a:custGeom>
            <a:rect b="b" l="l" r="r" t="t"/>
            <a:pathLst>
              <a:path extrusionOk="0" h="2350" w="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27" name="Google Shape;27;p3">
            <a:hlinkClick action="ppaction://hlinkshowjump?jump=previousslide"/>
          </p:cNvPr>
          <p:cNvSpPr/>
          <p:nvPr/>
        </p:nvSpPr>
        <p:spPr>
          <a:xfrm>
            <a:off x="8244097" y="4713316"/>
            <a:ext cx="141259" cy="141259"/>
          </a:xfrm>
          <a:custGeom>
            <a:rect b="b" l="l" r="r" t="t"/>
            <a:pathLst>
              <a:path extrusionOk="0" h="2350" w="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28" name="Google Shape;28;p3"/>
          <p:cNvSpPr txBox="1"/>
          <p:nvPr>
            <p:ph idx="3" type="body"/>
          </p:nvPr>
        </p:nvSpPr>
        <p:spPr>
          <a:xfrm>
            <a:off x="593724" y="1426135"/>
            <a:ext cx="7943851" cy="2899432"/>
          </a:xfrm>
          <a:prstGeom prst="rect">
            <a:avLst/>
          </a:prstGeom>
          <a:noFill/>
          <a:ln>
            <a:noFill/>
          </a:ln>
        </p:spPr>
        <p:txBody>
          <a:bodyPr anchorCtr="0" anchor="t" bIns="45700" lIns="0" spcFirstLastPara="1" rIns="0" wrap="square" tIns="45700">
            <a:noAutofit/>
          </a:bodyPr>
          <a:lstStyle>
            <a:lvl1pPr indent="-228600" lvl="0" marL="457200" algn="l">
              <a:lnSpc>
                <a:spcPct val="100000"/>
              </a:lnSpc>
              <a:spcBef>
                <a:spcPts val="0"/>
              </a:spcBef>
              <a:spcAft>
                <a:spcPts val="0"/>
              </a:spcAft>
              <a:buSzPts val="1200"/>
              <a:buNone/>
              <a:defRPr sz="1200">
                <a:solidFill>
                  <a:schemeClr val="accent1"/>
                </a:solidFill>
                <a:latin typeface="Lato"/>
                <a:ea typeface="Lato"/>
                <a:cs typeface="Lato"/>
                <a:sym typeface="Lato"/>
              </a:defRPr>
            </a:lvl1pPr>
            <a:lvl2pPr indent="-314325" lvl="1" marL="914400" algn="l">
              <a:lnSpc>
                <a:spcPct val="90000"/>
              </a:lnSpc>
              <a:spcBef>
                <a:spcPts val="150"/>
              </a:spcBef>
              <a:spcAft>
                <a:spcPts val="0"/>
              </a:spcAft>
              <a:buSzPts val="1350"/>
              <a:buChar char="🢝"/>
              <a:defRPr/>
            </a:lvl2pPr>
            <a:lvl3pPr indent="-295275" lvl="2" marL="1371600" algn="l">
              <a:lnSpc>
                <a:spcPct val="90000"/>
              </a:lnSpc>
              <a:spcBef>
                <a:spcPts val="300"/>
              </a:spcBef>
              <a:spcAft>
                <a:spcPts val="0"/>
              </a:spcAft>
              <a:buSzPts val="1050"/>
              <a:buChar char="🢝"/>
              <a:defRPr/>
            </a:lvl3pPr>
            <a:lvl4pPr indent="-295275" lvl="3" marL="1828800" algn="l">
              <a:lnSpc>
                <a:spcPct val="90000"/>
              </a:lnSpc>
              <a:spcBef>
                <a:spcPts val="300"/>
              </a:spcBef>
              <a:spcAft>
                <a:spcPts val="0"/>
              </a:spcAft>
              <a:buSzPts val="1050"/>
              <a:buChar char="🢝"/>
              <a:defRPr/>
            </a:lvl4pPr>
            <a:lvl5pPr indent="-295275" lvl="4" marL="2286000" algn="l">
              <a:lnSpc>
                <a:spcPct val="90000"/>
              </a:lnSpc>
              <a:spcBef>
                <a:spcPts val="300"/>
              </a:spcBef>
              <a:spcAft>
                <a:spcPts val="0"/>
              </a:spcAft>
              <a:buSzPts val="105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Tree>
  </p:cSld>
  <p:clrMapOvr>
    <a:masterClrMapping/>
  </p:clrMapOvr>
  <p:extLst>
    <p:ext uri="{DCECCB84-F9BA-43D5-87BE-67443E8EF086}">
      <p15:sldGuideLst>
        <p15:guide id="1" orient="horz" pos="2731">
          <p15:clr>
            <a:srgbClr val="FBAE40"/>
          </p15:clr>
        </p15:guide>
        <p15:guide id="2" pos="5384">
          <p15:clr>
            <a:srgbClr val="FBAE40"/>
          </p15:clr>
        </p15:guide>
        <p15:guide id="3" pos="374">
          <p15:clr>
            <a:srgbClr val="FBAE40"/>
          </p15:clr>
        </p15:guide>
        <p15:guide id="4" orient="horz" pos="306">
          <p15:clr>
            <a:srgbClr val="FBAE40"/>
          </p15:clr>
        </p15:guide>
        <p15:guide id="5" orient="horz" pos="89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value chains">
  <p:cSld name="Three value chains">
    <p:spTree>
      <p:nvGrpSpPr>
        <p:cNvPr id="196" name="Shape 196"/>
        <p:cNvGrpSpPr/>
        <p:nvPr/>
      </p:nvGrpSpPr>
      <p:grpSpPr>
        <a:xfrm>
          <a:off x="0" y="0"/>
          <a:ext cx="0" cy="0"/>
          <a:chOff x="0" y="0"/>
          <a:chExt cx="0" cy="0"/>
        </a:xfrm>
      </p:grpSpPr>
      <p:sp>
        <p:nvSpPr>
          <p:cNvPr id="197" name="Google Shape;197;p21"/>
          <p:cNvSpPr txBox="1"/>
          <p:nvPr>
            <p:ph idx="1" type="body"/>
          </p:nvPr>
        </p:nvSpPr>
        <p:spPr>
          <a:xfrm>
            <a:off x="584202" y="492067"/>
            <a:ext cx="7953374" cy="467034"/>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SzPts val="2400"/>
              <a:buNone/>
              <a:defRPr b="0" sz="2400" cap="none">
                <a:solidFill>
                  <a:schemeClr val="accent1"/>
                </a:solidFill>
                <a:latin typeface="Lato Black"/>
                <a:ea typeface="Lato Black"/>
                <a:cs typeface="Lato Black"/>
                <a:sym typeface="Lato Black"/>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198" name="Google Shape;198;p21"/>
          <p:cNvSpPr txBox="1"/>
          <p:nvPr>
            <p:ph idx="2" type="body"/>
          </p:nvPr>
        </p:nvSpPr>
        <p:spPr>
          <a:xfrm>
            <a:off x="593725" y="959101"/>
            <a:ext cx="7953374" cy="141344"/>
          </a:xfrm>
          <a:prstGeom prst="rect">
            <a:avLst/>
          </a:prstGeom>
          <a:noFill/>
          <a:ln>
            <a:noFill/>
          </a:ln>
        </p:spPr>
        <p:txBody>
          <a:bodyPr anchorCtr="0" anchor="b" bIns="0" lIns="0" spcFirstLastPara="1" rIns="0" wrap="square" tIns="0">
            <a:noAutofit/>
          </a:bodyPr>
          <a:lstStyle>
            <a:lvl1pPr indent="-228600" lvl="0" marL="457200" algn="l">
              <a:lnSpc>
                <a:spcPct val="120000"/>
              </a:lnSpc>
              <a:spcBef>
                <a:spcPts val="0"/>
              </a:spcBef>
              <a:spcAft>
                <a:spcPts val="0"/>
              </a:spcAft>
              <a:buSzPts val="1000"/>
              <a:buNone/>
              <a:defRPr b="0" sz="1000" cap="none">
                <a:solidFill>
                  <a:schemeClr val="accent4"/>
                </a:solidFill>
                <a:latin typeface="Lato"/>
                <a:ea typeface="Lato"/>
                <a:cs typeface="Lato"/>
                <a:sym typeface="Lato"/>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cxnSp>
        <p:nvCxnSpPr>
          <p:cNvPr id="199" name="Google Shape;199;p21"/>
          <p:cNvCxnSpPr/>
          <p:nvPr/>
        </p:nvCxnSpPr>
        <p:spPr>
          <a:xfrm>
            <a:off x="593725" y="492067"/>
            <a:ext cx="914400" cy="0"/>
          </a:xfrm>
          <a:prstGeom prst="straightConnector1">
            <a:avLst/>
          </a:prstGeom>
          <a:noFill/>
          <a:ln cap="flat" cmpd="sng" w="28575">
            <a:solidFill>
              <a:schemeClr val="accent2"/>
            </a:solidFill>
            <a:prstDash val="solid"/>
            <a:round/>
            <a:headEnd len="sm" w="sm" type="none"/>
            <a:tailEnd len="sm" w="sm" type="none"/>
          </a:ln>
        </p:spPr>
      </p:cxnSp>
      <p:sp>
        <p:nvSpPr>
          <p:cNvPr id="200" name="Google Shape;200;p21"/>
          <p:cNvSpPr txBox="1"/>
          <p:nvPr/>
        </p:nvSpPr>
        <p:spPr>
          <a:xfrm>
            <a:off x="593725" y="4722841"/>
            <a:ext cx="1783555" cy="12311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800">
                <a:solidFill>
                  <a:schemeClr val="accent3"/>
                </a:solidFill>
                <a:latin typeface="Lato"/>
                <a:ea typeface="Lato"/>
                <a:cs typeface="Lato"/>
                <a:sym typeface="Lato"/>
              </a:rPr>
              <a:t>180 DEGREES </a:t>
            </a:r>
            <a:r>
              <a:rPr b="1" lang="en-US" sz="800">
                <a:solidFill>
                  <a:schemeClr val="accent2"/>
                </a:solidFill>
                <a:latin typeface="Lato"/>
                <a:ea typeface="Lato"/>
                <a:cs typeface="Lato"/>
                <a:sym typeface="Lato"/>
              </a:rPr>
              <a:t>CONSULTING</a:t>
            </a:r>
            <a:endParaRPr/>
          </a:p>
        </p:txBody>
      </p:sp>
      <p:sp>
        <p:nvSpPr>
          <p:cNvPr id="201" name="Google Shape;201;p21"/>
          <p:cNvSpPr txBox="1"/>
          <p:nvPr/>
        </p:nvSpPr>
        <p:spPr>
          <a:xfrm>
            <a:off x="7939422" y="4722841"/>
            <a:ext cx="206993" cy="12311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lang="en-US" sz="800">
                <a:solidFill>
                  <a:schemeClr val="accent4"/>
                </a:solidFill>
                <a:latin typeface="Lato"/>
                <a:ea typeface="Lato"/>
                <a:cs typeface="Lato"/>
                <a:sym typeface="Lato"/>
              </a:rPr>
              <a:t>‹#›</a:t>
            </a:fld>
            <a:endParaRPr b="0" sz="800">
              <a:solidFill>
                <a:schemeClr val="accent4"/>
              </a:solidFill>
              <a:latin typeface="Lato"/>
              <a:ea typeface="Lato"/>
              <a:cs typeface="Lato"/>
              <a:sym typeface="Lato"/>
            </a:endParaRPr>
          </a:p>
        </p:txBody>
      </p:sp>
      <p:sp>
        <p:nvSpPr>
          <p:cNvPr id="202" name="Google Shape;202;p21">
            <a:hlinkClick action="ppaction://hlinkshowjump?jump=nextslide"/>
          </p:cNvPr>
          <p:cNvSpPr/>
          <p:nvPr/>
        </p:nvSpPr>
        <p:spPr>
          <a:xfrm>
            <a:off x="8407428" y="4713316"/>
            <a:ext cx="141259" cy="141259"/>
          </a:xfrm>
          <a:custGeom>
            <a:rect b="b" l="l" r="r" t="t"/>
            <a:pathLst>
              <a:path extrusionOk="0" h="2350" w="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203" name="Google Shape;203;p21">
            <a:hlinkClick action="ppaction://hlinkshowjump?jump=previousslide"/>
          </p:cNvPr>
          <p:cNvSpPr/>
          <p:nvPr/>
        </p:nvSpPr>
        <p:spPr>
          <a:xfrm>
            <a:off x="8244097" y="4713316"/>
            <a:ext cx="141259" cy="141259"/>
          </a:xfrm>
          <a:custGeom>
            <a:rect b="b" l="l" r="r" t="t"/>
            <a:pathLst>
              <a:path extrusionOk="0" h="2350" w="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204" name="Google Shape;204;p21"/>
          <p:cNvSpPr txBox="1"/>
          <p:nvPr>
            <p:ph idx="3" type="body"/>
          </p:nvPr>
        </p:nvSpPr>
        <p:spPr>
          <a:xfrm>
            <a:off x="593725" y="2054201"/>
            <a:ext cx="2577492" cy="2271365"/>
          </a:xfrm>
          <a:prstGeom prst="rect">
            <a:avLst/>
          </a:prstGeom>
          <a:noFill/>
          <a:ln>
            <a:noFill/>
          </a:ln>
        </p:spPr>
        <p:txBody>
          <a:bodyPr anchorCtr="0" anchor="t" bIns="45700" lIns="72000" spcFirstLastPara="1" rIns="72000" wrap="square" tIns="45700">
            <a:noAutofit/>
          </a:bodyPr>
          <a:lstStyle>
            <a:lvl1pPr indent="-228600" lvl="0" marL="457200" algn="l">
              <a:lnSpc>
                <a:spcPct val="100000"/>
              </a:lnSpc>
              <a:spcBef>
                <a:spcPts val="0"/>
              </a:spcBef>
              <a:spcAft>
                <a:spcPts val="0"/>
              </a:spcAft>
              <a:buSzPts val="1200"/>
              <a:buNone/>
              <a:defRPr sz="1200">
                <a:solidFill>
                  <a:schemeClr val="accent1"/>
                </a:solidFill>
                <a:latin typeface="Lato"/>
                <a:ea typeface="Lato"/>
                <a:cs typeface="Lato"/>
                <a:sym typeface="Lato"/>
              </a:defRPr>
            </a:lvl1pPr>
            <a:lvl2pPr indent="-314325" lvl="1" marL="914400" algn="l">
              <a:lnSpc>
                <a:spcPct val="90000"/>
              </a:lnSpc>
              <a:spcBef>
                <a:spcPts val="150"/>
              </a:spcBef>
              <a:spcAft>
                <a:spcPts val="0"/>
              </a:spcAft>
              <a:buSzPts val="1350"/>
              <a:buChar char="🢝"/>
              <a:defRPr/>
            </a:lvl2pPr>
            <a:lvl3pPr indent="-295275" lvl="2" marL="1371600" algn="l">
              <a:lnSpc>
                <a:spcPct val="90000"/>
              </a:lnSpc>
              <a:spcBef>
                <a:spcPts val="300"/>
              </a:spcBef>
              <a:spcAft>
                <a:spcPts val="0"/>
              </a:spcAft>
              <a:buSzPts val="1050"/>
              <a:buChar char="🢝"/>
              <a:defRPr/>
            </a:lvl3pPr>
            <a:lvl4pPr indent="-295275" lvl="3" marL="1828800" algn="l">
              <a:lnSpc>
                <a:spcPct val="90000"/>
              </a:lnSpc>
              <a:spcBef>
                <a:spcPts val="300"/>
              </a:spcBef>
              <a:spcAft>
                <a:spcPts val="0"/>
              </a:spcAft>
              <a:buSzPts val="1050"/>
              <a:buChar char="🢝"/>
              <a:defRPr/>
            </a:lvl4pPr>
            <a:lvl5pPr indent="-295275" lvl="4" marL="2286000" algn="l">
              <a:lnSpc>
                <a:spcPct val="90000"/>
              </a:lnSpc>
              <a:spcBef>
                <a:spcPts val="300"/>
              </a:spcBef>
              <a:spcAft>
                <a:spcPts val="0"/>
              </a:spcAft>
              <a:buSzPts val="105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205" name="Google Shape;205;p21"/>
          <p:cNvSpPr txBox="1"/>
          <p:nvPr>
            <p:ph idx="4" type="body"/>
          </p:nvPr>
        </p:nvSpPr>
        <p:spPr>
          <a:xfrm>
            <a:off x="3248094" y="2054201"/>
            <a:ext cx="2577492" cy="2271365"/>
          </a:xfrm>
          <a:prstGeom prst="rect">
            <a:avLst/>
          </a:prstGeom>
          <a:noFill/>
          <a:ln>
            <a:noFill/>
          </a:ln>
        </p:spPr>
        <p:txBody>
          <a:bodyPr anchorCtr="0" anchor="t" bIns="45700" lIns="72000" spcFirstLastPara="1" rIns="72000" wrap="square" tIns="45700">
            <a:noAutofit/>
          </a:bodyPr>
          <a:lstStyle>
            <a:lvl1pPr indent="-228600" lvl="0" marL="457200" algn="l">
              <a:lnSpc>
                <a:spcPct val="100000"/>
              </a:lnSpc>
              <a:spcBef>
                <a:spcPts val="0"/>
              </a:spcBef>
              <a:spcAft>
                <a:spcPts val="0"/>
              </a:spcAft>
              <a:buSzPts val="1200"/>
              <a:buNone/>
              <a:defRPr sz="1200">
                <a:solidFill>
                  <a:schemeClr val="accent1"/>
                </a:solidFill>
                <a:latin typeface="Lato"/>
                <a:ea typeface="Lato"/>
                <a:cs typeface="Lato"/>
                <a:sym typeface="Lato"/>
              </a:defRPr>
            </a:lvl1pPr>
            <a:lvl2pPr indent="-314325" lvl="1" marL="914400" algn="l">
              <a:lnSpc>
                <a:spcPct val="90000"/>
              </a:lnSpc>
              <a:spcBef>
                <a:spcPts val="150"/>
              </a:spcBef>
              <a:spcAft>
                <a:spcPts val="0"/>
              </a:spcAft>
              <a:buSzPts val="1350"/>
              <a:buChar char="🢝"/>
              <a:defRPr/>
            </a:lvl2pPr>
            <a:lvl3pPr indent="-295275" lvl="2" marL="1371600" algn="l">
              <a:lnSpc>
                <a:spcPct val="90000"/>
              </a:lnSpc>
              <a:spcBef>
                <a:spcPts val="300"/>
              </a:spcBef>
              <a:spcAft>
                <a:spcPts val="0"/>
              </a:spcAft>
              <a:buSzPts val="1050"/>
              <a:buChar char="🢝"/>
              <a:defRPr/>
            </a:lvl3pPr>
            <a:lvl4pPr indent="-295275" lvl="3" marL="1828800" algn="l">
              <a:lnSpc>
                <a:spcPct val="90000"/>
              </a:lnSpc>
              <a:spcBef>
                <a:spcPts val="300"/>
              </a:spcBef>
              <a:spcAft>
                <a:spcPts val="0"/>
              </a:spcAft>
              <a:buSzPts val="1050"/>
              <a:buChar char="🢝"/>
              <a:defRPr/>
            </a:lvl4pPr>
            <a:lvl5pPr indent="-295275" lvl="4" marL="2286000" algn="l">
              <a:lnSpc>
                <a:spcPct val="90000"/>
              </a:lnSpc>
              <a:spcBef>
                <a:spcPts val="300"/>
              </a:spcBef>
              <a:spcAft>
                <a:spcPts val="0"/>
              </a:spcAft>
              <a:buSzPts val="105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206" name="Google Shape;206;p21"/>
          <p:cNvSpPr txBox="1"/>
          <p:nvPr>
            <p:ph idx="5" type="body"/>
          </p:nvPr>
        </p:nvSpPr>
        <p:spPr>
          <a:xfrm>
            <a:off x="5902462" y="2054201"/>
            <a:ext cx="2577492" cy="2271365"/>
          </a:xfrm>
          <a:prstGeom prst="rect">
            <a:avLst/>
          </a:prstGeom>
          <a:noFill/>
          <a:ln>
            <a:noFill/>
          </a:ln>
        </p:spPr>
        <p:txBody>
          <a:bodyPr anchorCtr="0" anchor="t" bIns="45700" lIns="72000" spcFirstLastPara="1" rIns="72000" wrap="square" tIns="45700">
            <a:noAutofit/>
          </a:bodyPr>
          <a:lstStyle>
            <a:lvl1pPr indent="-228600" lvl="0" marL="457200" algn="l">
              <a:lnSpc>
                <a:spcPct val="100000"/>
              </a:lnSpc>
              <a:spcBef>
                <a:spcPts val="0"/>
              </a:spcBef>
              <a:spcAft>
                <a:spcPts val="0"/>
              </a:spcAft>
              <a:buSzPts val="1200"/>
              <a:buNone/>
              <a:defRPr sz="1200">
                <a:solidFill>
                  <a:schemeClr val="accent1"/>
                </a:solidFill>
                <a:latin typeface="Lato"/>
                <a:ea typeface="Lato"/>
                <a:cs typeface="Lato"/>
                <a:sym typeface="Lato"/>
              </a:defRPr>
            </a:lvl1pPr>
            <a:lvl2pPr indent="-314325" lvl="1" marL="914400" algn="l">
              <a:lnSpc>
                <a:spcPct val="90000"/>
              </a:lnSpc>
              <a:spcBef>
                <a:spcPts val="150"/>
              </a:spcBef>
              <a:spcAft>
                <a:spcPts val="0"/>
              </a:spcAft>
              <a:buSzPts val="1350"/>
              <a:buChar char="🢝"/>
              <a:defRPr/>
            </a:lvl2pPr>
            <a:lvl3pPr indent="-295275" lvl="2" marL="1371600" algn="l">
              <a:lnSpc>
                <a:spcPct val="90000"/>
              </a:lnSpc>
              <a:spcBef>
                <a:spcPts val="300"/>
              </a:spcBef>
              <a:spcAft>
                <a:spcPts val="0"/>
              </a:spcAft>
              <a:buSzPts val="1050"/>
              <a:buChar char="🢝"/>
              <a:defRPr/>
            </a:lvl3pPr>
            <a:lvl4pPr indent="-295275" lvl="3" marL="1828800" algn="l">
              <a:lnSpc>
                <a:spcPct val="90000"/>
              </a:lnSpc>
              <a:spcBef>
                <a:spcPts val="300"/>
              </a:spcBef>
              <a:spcAft>
                <a:spcPts val="0"/>
              </a:spcAft>
              <a:buSzPts val="1050"/>
              <a:buChar char="🢝"/>
              <a:defRPr/>
            </a:lvl4pPr>
            <a:lvl5pPr indent="-295275" lvl="4" marL="2286000" algn="l">
              <a:lnSpc>
                <a:spcPct val="90000"/>
              </a:lnSpc>
              <a:spcBef>
                <a:spcPts val="300"/>
              </a:spcBef>
              <a:spcAft>
                <a:spcPts val="0"/>
              </a:spcAft>
              <a:buSzPts val="105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grpSp>
        <p:nvGrpSpPr>
          <p:cNvPr id="207" name="Google Shape;207;p21"/>
          <p:cNvGrpSpPr/>
          <p:nvPr/>
        </p:nvGrpSpPr>
        <p:grpSpPr>
          <a:xfrm>
            <a:off x="593724" y="1419225"/>
            <a:ext cx="7953375" cy="524509"/>
            <a:chOff x="630000" y="1865113"/>
            <a:chExt cx="11216249" cy="722975"/>
          </a:xfrm>
        </p:grpSpPr>
        <p:sp>
          <p:nvSpPr>
            <p:cNvPr id="208" name="Google Shape;208;p21"/>
            <p:cNvSpPr/>
            <p:nvPr/>
          </p:nvSpPr>
          <p:spPr>
            <a:xfrm>
              <a:off x="630000" y="1865113"/>
              <a:ext cx="3729600" cy="722975"/>
            </a:xfrm>
            <a:prstGeom prst="homePlate">
              <a:avLst>
                <a:gd fmla="val 12004" name="adj"/>
              </a:avLst>
            </a:prstGeom>
            <a:solidFill>
              <a:srgbClr val="55B44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600">
                <a:solidFill>
                  <a:schemeClr val="lt1"/>
                </a:solidFill>
                <a:latin typeface="Lato Black"/>
                <a:ea typeface="Lato Black"/>
                <a:cs typeface="Lato Black"/>
                <a:sym typeface="Lato Black"/>
              </a:endParaRPr>
            </a:p>
          </p:txBody>
        </p:sp>
        <p:sp>
          <p:nvSpPr>
            <p:cNvPr id="209" name="Google Shape;209;p21"/>
            <p:cNvSpPr/>
            <p:nvPr/>
          </p:nvSpPr>
          <p:spPr>
            <a:xfrm>
              <a:off x="4373325" y="1865113"/>
              <a:ext cx="3729600" cy="722975"/>
            </a:xfrm>
            <a:prstGeom prst="chevron">
              <a:avLst>
                <a:gd fmla="val 12004" name="adj"/>
              </a:avLst>
            </a:prstGeom>
            <a:solidFill>
              <a:srgbClr val="55B44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600">
                <a:solidFill>
                  <a:schemeClr val="lt1"/>
                </a:solidFill>
                <a:latin typeface="Lato Black"/>
                <a:ea typeface="Lato Black"/>
                <a:cs typeface="Lato Black"/>
                <a:sym typeface="Lato Black"/>
              </a:endParaRPr>
            </a:p>
          </p:txBody>
        </p:sp>
        <p:sp>
          <p:nvSpPr>
            <p:cNvPr id="210" name="Google Shape;210;p21"/>
            <p:cNvSpPr/>
            <p:nvPr/>
          </p:nvSpPr>
          <p:spPr>
            <a:xfrm>
              <a:off x="8116649" y="1865113"/>
              <a:ext cx="3729600" cy="722975"/>
            </a:xfrm>
            <a:prstGeom prst="chevron">
              <a:avLst>
                <a:gd fmla="val 12004" name="adj"/>
              </a:avLst>
            </a:prstGeom>
            <a:solidFill>
              <a:srgbClr val="55B44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600">
                <a:solidFill>
                  <a:schemeClr val="lt1"/>
                </a:solidFill>
                <a:latin typeface="Lato Black"/>
                <a:ea typeface="Lato Black"/>
                <a:cs typeface="Lato Black"/>
                <a:sym typeface="Lato Black"/>
              </a:endParaRPr>
            </a:p>
          </p:txBody>
        </p:sp>
      </p:grpSp>
      <p:sp>
        <p:nvSpPr>
          <p:cNvPr id="211" name="Google Shape;211;p21"/>
          <p:cNvSpPr txBox="1"/>
          <p:nvPr>
            <p:ph idx="6" type="body"/>
          </p:nvPr>
        </p:nvSpPr>
        <p:spPr>
          <a:xfrm>
            <a:off x="593724" y="1419225"/>
            <a:ext cx="2644776" cy="523875"/>
          </a:xfrm>
          <a:prstGeom prst="rect">
            <a:avLst/>
          </a:prstGeom>
          <a:noFill/>
          <a:ln>
            <a:noFill/>
          </a:ln>
        </p:spPr>
        <p:txBody>
          <a:bodyPr anchorCtr="0" anchor="ctr" bIns="45700" lIns="45700" spcFirstLastPara="1" rIns="45700" wrap="square" tIns="45700">
            <a:noAutofit/>
          </a:bodyPr>
          <a:lstStyle>
            <a:lvl1pPr indent="-228600" lvl="0" marL="457200" algn="ctr">
              <a:lnSpc>
                <a:spcPct val="90000"/>
              </a:lnSpc>
              <a:spcBef>
                <a:spcPts val="900"/>
              </a:spcBef>
              <a:spcAft>
                <a:spcPts val="0"/>
              </a:spcAft>
              <a:buSzPts val="1600"/>
              <a:buNone/>
              <a:defRPr sz="1600">
                <a:solidFill>
                  <a:srgbClr val="FFFFFF"/>
                </a:solidFill>
                <a:latin typeface="Lato"/>
                <a:ea typeface="Lato"/>
                <a:cs typeface="Lato"/>
                <a:sym typeface="Lato"/>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212" name="Google Shape;212;p21"/>
          <p:cNvSpPr txBox="1"/>
          <p:nvPr>
            <p:ph idx="7" type="body"/>
          </p:nvPr>
        </p:nvSpPr>
        <p:spPr>
          <a:xfrm>
            <a:off x="3238361" y="1426134"/>
            <a:ext cx="2644776" cy="523875"/>
          </a:xfrm>
          <a:prstGeom prst="rect">
            <a:avLst/>
          </a:prstGeom>
          <a:noFill/>
          <a:ln>
            <a:noFill/>
          </a:ln>
        </p:spPr>
        <p:txBody>
          <a:bodyPr anchorCtr="0" anchor="ctr" bIns="45700" lIns="45700" spcFirstLastPara="1" rIns="45700" wrap="square" tIns="45700">
            <a:noAutofit/>
          </a:bodyPr>
          <a:lstStyle>
            <a:lvl1pPr indent="-228600" lvl="0" marL="457200" algn="ctr">
              <a:lnSpc>
                <a:spcPct val="90000"/>
              </a:lnSpc>
              <a:spcBef>
                <a:spcPts val="900"/>
              </a:spcBef>
              <a:spcAft>
                <a:spcPts val="0"/>
              </a:spcAft>
              <a:buSzPts val="1600"/>
              <a:buNone/>
              <a:defRPr sz="1600">
                <a:solidFill>
                  <a:srgbClr val="FFFFFF"/>
                </a:solidFill>
                <a:latin typeface="Lato"/>
                <a:ea typeface="Lato"/>
                <a:cs typeface="Lato"/>
                <a:sym typeface="Lato"/>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213" name="Google Shape;213;p21"/>
          <p:cNvSpPr txBox="1"/>
          <p:nvPr>
            <p:ph idx="8" type="body"/>
          </p:nvPr>
        </p:nvSpPr>
        <p:spPr>
          <a:xfrm>
            <a:off x="5882998" y="1426134"/>
            <a:ext cx="2644776" cy="523875"/>
          </a:xfrm>
          <a:prstGeom prst="rect">
            <a:avLst/>
          </a:prstGeom>
          <a:noFill/>
          <a:ln>
            <a:noFill/>
          </a:ln>
        </p:spPr>
        <p:txBody>
          <a:bodyPr anchorCtr="0" anchor="ctr" bIns="45700" lIns="45700" spcFirstLastPara="1" rIns="45700" wrap="square" tIns="45700">
            <a:noAutofit/>
          </a:bodyPr>
          <a:lstStyle>
            <a:lvl1pPr indent="-228600" lvl="0" marL="457200" algn="ctr">
              <a:lnSpc>
                <a:spcPct val="90000"/>
              </a:lnSpc>
              <a:spcBef>
                <a:spcPts val="900"/>
              </a:spcBef>
              <a:spcAft>
                <a:spcPts val="0"/>
              </a:spcAft>
              <a:buSzPts val="1600"/>
              <a:buNone/>
              <a:defRPr sz="1600">
                <a:solidFill>
                  <a:srgbClr val="FFFFFF"/>
                </a:solidFill>
                <a:latin typeface="Lato"/>
                <a:ea typeface="Lato"/>
                <a:cs typeface="Lato"/>
                <a:sym typeface="Lato"/>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Tree>
  </p:cSld>
  <p:clrMapOvr>
    <a:masterClrMapping/>
  </p:clrMapOvr>
  <p:extLst>
    <p:ext uri="{DCECCB84-F9BA-43D5-87BE-67443E8EF086}">
      <p15:sldGuideLst>
        <p15:guide id="1" orient="horz" pos="2731">
          <p15:clr>
            <a:srgbClr val="FBAE40"/>
          </p15:clr>
        </p15:guide>
        <p15:guide id="2" pos="5384">
          <p15:clr>
            <a:srgbClr val="FBAE40"/>
          </p15:clr>
        </p15:guide>
        <p15:guide id="3" pos="374">
          <p15:clr>
            <a:srgbClr val="FBAE40"/>
          </p15:clr>
        </p15:guide>
        <p15:guide id="4" orient="horz" pos="306">
          <p15:clr>
            <a:srgbClr val="FBAE40"/>
          </p15:clr>
        </p15:guide>
        <p15:guide id="5" orient="horz" pos="89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value chains">
  <p:cSld name="Four value chains">
    <p:spTree>
      <p:nvGrpSpPr>
        <p:cNvPr id="214" name="Shape 214"/>
        <p:cNvGrpSpPr/>
        <p:nvPr/>
      </p:nvGrpSpPr>
      <p:grpSpPr>
        <a:xfrm>
          <a:off x="0" y="0"/>
          <a:ext cx="0" cy="0"/>
          <a:chOff x="0" y="0"/>
          <a:chExt cx="0" cy="0"/>
        </a:xfrm>
      </p:grpSpPr>
      <p:sp>
        <p:nvSpPr>
          <p:cNvPr id="215" name="Google Shape;215;p22"/>
          <p:cNvSpPr txBox="1"/>
          <p:nvPr>
            <p:ph idx="1" type="body"/>
          </p:nvPr>
        </p:nvSpPr>
        <p:spPr>
          <a:xfrm>
            <a:off x="584202" y="492067"/>
            <a:ext cx="7953374" cy="467034"/>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SzPts val="2400"/>
              <a:buNone/>
              <a:defRPr b="0" sz="2400" cap="none">
                <a:solidFill>
                  <a:schemeClr val="accent1"/>
                </a:solidFill>
                <a:latin typeface="Lato Black"/>
                <a:ea typeface="Lato Black"/>
                <a:cs typeface="Lato Black"/>
                <a:sym typeface="Lato Black"/>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216" name="Google Shape;216;p22"/>
          <p:cNvSpPr txBox="1"/>
          <p:nvPr>
            <p:ph idx="2" type="body"/>
          </p:nvPr>
        </p:nvSpPr>
        <p:spPr>
          <a:xfrm>
            <a:off x="593725" y="959101"/>
            <a:ext cx="7953374" cy="141344"/>
          </a:xfrm>
          <a:prstGeom prst="rect">
            <a:avLst/>
          </a:prstGeom>
          <a:noFill/>
          <a:ln>
            <a:noFill/>
          </a:ln>
        </p:spPr>
        <p:txBody>
          <a:bodyPr anchorCtr="0" anchor="b" bIns="0" lIns="0" spcFirstLastPara="1" rIns="0" wrap="square" tIns="0">
            <a:noAutofit/>
          </a:bodyPr>
          <a:lstStyle>
            <a:lvl1pPr indent="-228600" lvl="0" marL="457200" algn="l">
              <a:lnSpc>
                <a:spcPct val="120000"/>
              </a:lnSpc>
              <a:spcBef>
                <a:spcPts val="0"/>
              </a:spcBef>
              <a:spcAft>
                <a:spcPts val="0"/>
              </a:spcAft>
              <a:buSzPts val="1000"/>
              <a:buNone/>
              <a:defRPr b="0" sz="1000" cap="none">
                <a:solidFill>
                  <a:schemeClr val="accent4"/>
                </a:solidFill>
                <a:latin typeface="Lato"/>
                <a:ea typeface="Lato"/>
                <a:cs typeface="Lato"/>
                <a:sym typeface="Lato"/>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cxnSp>
        <p:nvCxnSpPr>
          <p:cNvPr id="217" name="Google Shape;217;p22"/>
          <p:cNvCxnSpPr/>
          <p:nvPr/>
        </p:nvCxnSpPr>
        <p:spPr>
          <a:xfrm>
            <a:off x="593725" y="492067"/>
            <a:ext cx="914400" cy="0"/>
          </a:xfrm>
          <a:prstGeom prst="straightConnector1">
            <a:avLst/>
          </a:prstGeom>
          <a:noFill/>
          <a:ln cap="flat" cmpd="sng" w="28575">
            <a:solidFill>
              <a:schemeClr val="accent2"/>
            </a:solidFill>
            <a:prstDash val="solid"/>
            <a:round/>
            <a:headEnd len="sm" w="sm" type="none"/>
            <a:tailEnd len="sm" w="sm" type="none"/>
          </a:ln>
        </p:spPr>
      </p:cxnSp>
      <p:sp>
        <p:nvSpPr>
          <p:cNvPr id="218" name="Google Shape;218;p22"/>
          <p:cNvSpPr txBox="1"/>
          <p:nvPr/>
        </p:nvSpPr>
        <p:spPr>
          <a:xfrm>
            <a:off x="593725" y="4722841"/>
            <a:ext cx="1783555" cy="12311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800">
                <a:solidFill>
                  <a:schemeClr val="accent3"/>
                </a:solidFill>
                <a:latin typeface="Lato"/>
                <a:ea typeface="Lato"/>
                <a:cs typeface="Lato"/>
                <a:sym typeface="Lato"/>
              </a:rPr>
              <a:t>180 DEGREES </a:t>
            </a:r>
            <a:r>
              <a:rPr b="1" lang="en-US" sz="800">
                <a:solidFill>
                  <a:schemeClr val="accent2"/>
                </a:solidFill>
                <a:latin typeface="Lato"/>
                <a:ea typeface="Lato"/>
                <a:cs typeface="Lato"/>
                <a:sym typeface="Lato"/>
              </a:rPr>
              <a:t>CONSULTING</a:t>
            </a:r>
            <a:endParaRPr/>
          </a:p>
        </p:txBody>
      </p:sp>
      <p:sp>
        <p:nvSpPr>
          <p:cNvPr id="219" name="Google Shape;219;p22"/>
          <p:cNvSpPr txBox="1"/>
          <p:nvPr/>
        </p:nvSpPr>
        <p:spPr>
          <a:xfrm>
            <a:off x="7939422" y="4722841"/>
            <a:ext cx="206993" cy="12311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lang="en-US" sz="800">
                <a:solidFill>
                  <a:schemeClr val="accent4"/>
                </a:solidFill>
                <a:latin typeface="Lato"/>
                <a:ea typeface="Lato"/>
                <a:cs typeface="Lato"/>
                <a:sym typeface="Lato"/>
              </a:rPr>
              <a:t>‹#›</a:t>
            </a:fld>
            <a:endParaRPr b="0" sz="800">
              <a:solidFill>
                <a:schemeClr val="accent4"/>
              </a:solidFill>
              <a:latin typeface="Lato"/>
              <a:ea typeface="Lato"/>
              <a:cs typeface="Lato"/>
              <a:sym typeface="Lato"/>
            </a:endParaRPr>
          </a:p>
        </p:txBody>
      </p:sp>
      <p:sp>
        <p:nvSpPr>
          <p:cNvPr id="220" name="Google Shape;220;p22">
            <a:hlinkClick action="ppaction://hlinkshowjump?jump=nextslide"/>
          </p:cNvPr>
          <p:cNvSpPr/>
          <p:nvPr/>
        </p:nvSpPr>
        <p:spPr>
          <a:xfrm>
            <a:off x="8407428" y="4713316"/>
            <a:ext cx="141259" cy="141259"/>
          </a:xfrm>
          <a:custGeom>
            <a:rect b="b" l="l" r="r" t="t"/>
            <a:pathLst>
              <a:path extrusionOk="0" h="2350" w="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221" name="Google Shape;221;p22">
            <a:hlinkClick action="ppaction://hlinkshowjump?jump=previousslide"/>
          </p:cNvPr>
          <p:cNvSpPr/>
          <p:nvPr/>
        </p:nvSpPr>
        <p:spPr>
          <a:xfrm>
            <a:off x="8244097" y="4713316"/>
            <a:ext cx="141259" cy="141259"/>
          </a:xfrm>
          <a:custGeom>
            <a:rect b="b" l="l" r="r" t="t"/>
            <a:pathLst>
              <a:path extrusionOk="0" h="2350" w="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222" name="Google Shape;222;p22"/>
          <p:cNvSpPr txBox="1"/>
          <p:nvPr>
            <p:ph idx="3" type="body"/>
          </p:nvPr>
        </p:nvSpPr>
        <p:spPr>
          <a:xfrm>
            <a:off x="593725" y="2054201"/>
            <a:ext cx="1916113" cy="2271365"/>
          </a:xfrm>
          <a:prstGeom prst="rect">
            <a:avLst/>
          </a:prstGeom>
          <a:noFill/>
          <a:ln>
            <a:noFill/>
          </a:ln>
        </p:spPr>
        <p:txBody>
          <a:bodyPr anchorCtr="0" anchor="t" bIns="45700" lIns="72000" spcFirstLastPara="1" rIns="72000" wrap="square" tIns="45700">
            <a:noAutofit/>
          </a:bodyPr>
          <a:lstStyle>
            <a:lvl1pPr indent="-228600" lvl="0" marL="457200" algn="l">
              <a:lnSpc>
                <a:spcPct val="100000"/>
              </a:lnSpc>
              <a:spcBef>
                <a:spcPts val="0"/>
              </a:spcBef>
              <a:spcAft>
                <a:spcPts val="0"/>
              </a:spcAft>
              <a:buSzPts val="1200"/>
              <a:buNone/>
              <a:defRPr sz="1200">
                <a:solidFill>
                  <a:schemeClr val="accent1"/>
                </a:solidFill>
                <a:latin typeface="Lato"/>
                <a:ea typeface="Lato"/>
                <a:cs typeface="Lato"/>
                <a:sym typeface="Lato"/>
              </a:defRPr>
            </a:lvl1pPr>
            <a:lvl2pPr indent="-314325" lvl="1" marL="914400" algn="l">
              <a:lnSpc>
                <a:spcPct val="90000"/>
              </a:lnSpc>
              <a:spcBef>
                <a:spcPts val="150"/>
              </a:spcBef>
              <a:spcAft>
                <a:spcPts val="0"/>
              </a:spcAft>
              <a:buSzPts val="1350"/>
              <a:buChar char="🢝"/>
              <a:defRPr/>
            </a:lvl2pPr>
            <a:lvl3pPr indent="-295275" lvl="2" marL="1371600" algn="l">
              <a:lnSpc>
                <a:spcPct val="90000"/>
              </a:lnSpc>
              <a:spcBef>
                <a:spcPts val="300"/>
              </a:spcBef>
              <a:spcAft>
                <a:spcPts val="0"/>
              </a:spcAft>
              <a:buSzPts val="1050"/>
              <a:buChar char="🢝"/>
              <a:defRPr/>
            </a:lvl3pPr>
            <a:lvl4pPr indent="-295275" lvl="3" marL="1828800" algn="l">
              <a:lnSpc>
                <a:spcPct val="90000"/>
              </a:lnSpc>
              <a:spcBef>
                <a:spcPts val="300"/>
              </a:spcBef>
              <a:spcAft>
                <a:spcPts val="0"/>
              </a:spcAft>
              <a:buSzPts val="1050"/>
              <a:buChar char="🢝"/>
              <a:defRPr/>
            </a:lvl4pPr>
            <a:lvl5pPr indent="-295275" lvl="4" marL="2286000" algn="l">
              <a:lnSpc>
                <a:spcPct val="90000"/>
              </a:lnSpc>
              <a:spcBef>
                <a:spcPts val="300"/>
              </a:spcBef>
              <a:spcAft>
                <a:spcPts val="0"/>
              </a:spcAft>
              <a:buSzPts val="105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223" name="Google Shape;223;p22"/>
          <p:cNvSpPr txBox="1"/>
          <p:nvPr>
            <p:ph idx="4" type="body"/>
          </p:nvPr>
        </p:nvSpPr>
        <p:spPr>
          <a:xfrm>
            <a:off x="4576657" y="2054201"/>
            <a:ext cx="1916113" cy="2271365"/>
          </a:xfrm>
          <a:prstGeom prst="rect">
            <a:avLst/>
          </a:prstGeom>
          <a:noFill/>
          <a:ln>
            <a:noFill/>
          </a:ln>
        </p:spPr>
        <p:txBody>
          <a:bodyPr anchorCtr="0" anchor="t" bIns="45700" lIns="72000" spcFirstLastPara="1" rIns="72000" wrap="square" tIns="45700">
            <a:noAutofit/>
          </a:bodyPr>
          <a:lstStyle>
            <a:lvl1pPr indent="-228600" lvl="0" marL="457200" algn="l">
              <a:lnSpc>
                <a:spcPct val="100000"/>
              </a:lnSpc>
              <a:spcBef>
                <a:spcPts val="0"/>
              </a:spcBef>
              <a:spcAft>
                <a:spcPts val="0"/>
              </a:spcAft>
              <a:buSzPts val="1200"/>
              <a:buNone/>
              <a:defRPr sz="1200">
                <a:solidFill>
                  <a:schemeClr val="accent1"/>
                </a:solidFill>
                <a:latin typeface="Lato"/>
                <a:ea typeface="Lato"/>
                <a:cs typeface="Lato"/>
                <a:sym typeface="Lato"/>
              </a:defRPr>
            </a:lvl1pPr>
            <a:lvl2pPr indent="-314325" lvl="1" marL="914400" algn="l">
              <a:lnSpc>
                <a:spcPct val="90000"/>
              </a:lnSpc>
              <a:spcBef>
                <a:spcPts val="150"/>
              </a:spcBef>
              <a:spcAft>
                <a:spcPts val="0"/>
              </a:spcAft>
              <a:buSzPts val="1350"/>
              <a:buChar char="🢝"/>
              <a:defRPr/>
            </a:lvl2pPr>
            <a:lvl3pPr indent="-295275" lvl="2" marL="1371600" algn="l">
              <a:lnSpc>
                <a:spcPct val="90000"/>
              </a:lnSpc>
              <a:spcBef>
                <a:spcPts val="300"/>
              </a:spcBef>
              <a:spcAft>
                <a:spcPts val="0"/>
              </a:spcAft>
              <a:buSzPts val="1050"/>
              <a:buChar char="🢝"/>
              <a:defRPr/>
            </a:lvl3pPr>
            <a:lvl4pPr indent="-295275" lvl="3" marL="1828800" algn="l">
              <a:lnSpc>
                <a:spcPct val="90000"/>
              </a:lnSpc>
              <a:spcBef>
                <a:spcPts val="300"/>
              </a:spcBef>
              <a:spcAft>
                <a:spcPts val="0"/>
              </a:spcAft>
              <a:buSzPts val="1050"/>
              <a:buChar char="🢝"/>
              <a:defRPr/>
            </a:lvl4pPr>
            <a:lvl5pPr indent="-295275" lvl="4" marL="2286000" algn="l">
              <a:lnSpc>
                <a:spcPct val="90000"/>
              </a:lnSpc>
              <a:spcBef>
                <a:spcPts val="300"/>
              </a:spcBef>
              <a:spcAft>
                <a:spcPts val="0"/>
              </a:spcAft>
              <a:buSzPts val="105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224" name="Google Shape;224;p22"/>
          <p:cNvSpPr txBox="1"/>
          <p:nvPr>
            <p:ph idx="5" type="body"/>
          </p:nvPr>
        </p:nvSpPr>
        <p:spPr>
          <a:xfrm>
            <a:off x="6568123" y="2054201"/>
            <a:ext cx="1916113" cy="2271365"/>
          </a:xfrm>
          <a:prstGeom prst="rect">
            <a:avLst/>
          </a:prstGeom>
          <a:noFill/>
          <a:ln>
            <a:noFill/>
          </a:ln>
        </p:spPr>
        <p:txBody>
          <a:bodyPr anchorCtr="0" anchor="t" bIns="45700" lIns="72000" spcFirstLastPara="1" rIns="72000" wrap="square" tIns="45700">
            <a:noAutofit/>
          </a:bodyPr>
          <a:lstStyle>
            <a:lvl1pPr indent="-228600" lvl="0" marL="457200" algn="l">
              <a:lnSpc>
                <a:spcPct val="100000"/>
              </a:lnSpc>
              <a:spcBef>
                <a:spcPts val="0"/>
              </a:spcBef>
              <a:spcAft>
                <a:spcPts val="0"/>
              </a:spcAft>
              <a:buSzPts val="1200"/>
              <a:buNone/>
              <a:defRPr sz="1200">
                <a:solidFill>
                  <a:schemeClr val="accent1"/>
                </a:solidFill>
                <a:latin typeface="Lato"/>
                <a:ea typeface="Lato"/>
                <a:cs typeface="Lato"/>
                <a:sym typeface="Lato"/>
              </a:defRPr>
            </a:lvl1pPr>
            <a:lvl2pPr indent="-314325" lvl="1" marL="914400" algn="l">
              <a:lnSpc>
                <a:spcPct val="90000"/>
              </a:lnSpc>
              <a:spcBef>
                <a:spcPts val="150"/>
              </a:spcBef>
              <a:spcAft>
                <a:spcPts val="0"/>
              </a:spcAft>
              <a:buSzPts val="1350"/>
              <a:buChar char="🢝"/>
              <a:defRPr/>
            </a:lvl2pPr>
            <a:lvl3pPr indent="-295275" lvl="2" marL="1371600" algn="l">
              <a:lnSpc>
                <a:spcPct val="90000"/>
              </a:lnSpc>
              <a:spcBef>
                <a:spcPts val="300"/>
              </a:spcBef>
              <a:spcAft>
                <a:spcPts val="0"/>
              </a:spcAft>
              <a:buSzPts val="1050"/>
              <a:buChar char="🢝"/>
              <a:defRPr/>
            </a:lvl3pPr>
            <a:lvl4pPr indent="-295275" lvl="3" marL="1828800" algn="l">
              <a:lnSpc>
                <a:spcPct val="90000"/>
              </a:lnSpc>
              <a:spcBef>
                <a:spcPts val="300"/>
              </a:spcBef>
              <a:spcAft>
                <a:spcPts val="0"/>
              </a:spcAft>
              <a:buSzPts val="1050"/>
              <a:buChar char="🢝"/>
              <a:defRPr/>
            </a:lvl4pPr>
            <a:lvl5pPr indent="-295275" lvl="4" marL="2286000" algn="l">
              <a:lnSpc>
                <a:spcPct val="90000"/>
              </a:lnSpc>
              <a:spcBef>
                <a:spcPts val="300"/>
              </a:spcBef>
              <a:spcAft>
                <a:spcPts val="0"/>
              </a:spcAft>
              <a:buSzPts val="105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225" name="Google Shape;225;p22"/>
          <p:cNvSpPr txBox="1"/>
          <p:nvPr>
            <p:ph idx="6" type="body"/>
          </p:nvPr>
        </p:nvSpPr>
        <p:spPr>
          <a:xfrm>
            <a:off x="2585191" y="2054201"/>
            <a:ext cx="1916113" cy="2271365"/>
          </a:xfrm>
          <a:prstGeom prst="rect">
            <a:avLst/>
          </a:prstGeom>
          <a:noFill/>
          <a:ln>
            <a:noFill/>
          </a:ln>
        </p:spPr>
        <p:txBody>
          <a:bodyPr anchorCtr="0" anchor="t" bIns="45700" lIns="72000" spcFirstLastPara="1" rIns="72000" wrap="square" tIns="45700">
            <a:noAutofit/>
          </a:bodyPr>
          <a:lstStyle>
            <a:lvl1pPr indent="-228600" lvl="0" marL="457200" algn="l">
              <a:lnSpc>
                <a:spcPct val="100000"/>
              </a:lnSpc>
              <a:spcBef>
                <a:spcPts val="0"/>
              </a:spcBef>
              <a:spcAft>
                <a:spcPts val="0"/>
              </a:spcAft>
              <a:buSzPts val="1200"/>
              <a:buNone/>
              <a:defRPr sz="1200">
                <a:solidFill>
                  <a:schemeClr val="accent1"/>
                </a:solidFill>
                <a:latin typeface="Lato"/>
                <a:ea typeface="Lato"/>
                <a:cs typeface="Lato"/>
                <a:sym typeface="Lato"/>
              </a:defRPr>
            </a:lvl1pPr>
            <a:lvl2pPr indent="-314325" lvl="1" marL="914400" algn="l">
              <a:lnSpc>
                <a:spcPct val="90000"/>
              </a:lnSpc>
              <a:spcBef>
                <a:spcPts val="150"/>
              </a:spcBef>
              <a:spcAft>
                <a:spcPts val="0"/>
              </a:spcAft>
              <a:buSzPts val="1350"/>
              <a:buChar char="🢝"/>
              <a:defRPr/>
            </a:lvl2pPr>
            <a:lvl3pPr indent="-295275" lvl="2" marL="1371600" algn="l">
              <a:lnSpc>
                <a:spcPct val="90000"/>
              </a:lnSpc>
              <a:spcBef>
                <a:spcPts val="300"/>
              </a:spcBef>
              <a:spcAft>
                <a:spcPts val="0"/>
              </a:spcAft>
              <a:buSzPts val="1050"/>
              <a:buChar char="🢝"/>
              <a:defRPr/>
            </a:lvl3pPr>
            <a:lvl4pPr indent="-295275" lvl="3" marL="1828800" algn="l">
              <a:lnSpc>
                <a:spcPct val="90000"/>
              </a:lnSpc>
              <a:spcBef>
                <a:spcPts val="300"/>
              </a:spcBef>
              <a:spcAft>
                <a:spcPts val="0"/>
              </a:spcAft>
              <a:buSzPts val="1050"/>
              <a:buChar char="🢝"/>
              <a:defRPr/>
            </a:lvl4pPr>
            <a:lvl5pPr indent="-295275" lvl="4" marL="2286000" algn="l">
              <a:lnSpc>
                <a:spcPct val="90000"/>
              </a:lnSpc>
              <a:spcBef>
                <a:spcPts val="300"/>
              </a:spcBef>
              <a:spcAft>
                <a:spcPts val="0"/>
              </a:spcAft>
              <a:buSzPts val="105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grpSp>
        <p:nvGrpSpPr>
          <p:cNvPr id="226" name="Google Shape;226;p22"/>
          <p:cNvGrpSpPr/>
          <p:nvPr/>
        </p:nvGrpSpPr>
        <p:grpSpPr>
          <a:xfrm>
            <a:off x="593725" y="1419225"/>
            <a:ext cx="7953375" cy="524509"/>
            <a:chOff x="630000" y="1789200"/>
            <a:chExt cx="11223325" cy="874800"/>
          </a:xfrm>
        </p:grpSpPr>
        <p:sp>
          <p:nvSpPr>
            <p:cNvPr id="227" name="Google Shape;227;p22"/>
            <p:cNvSpPr/>
            <p:nvPr/>
          </p:nvSpPr>
          <p:spPr>
            <a:xfrm>
              <a:off x="630000" y="1789200"/>
              <a:ext cx="2808000" cy="874800"/>
            </a:xfrm>
            <a:prstGeom prst="homePlate">
              <a:avLst>
                <a:gd fmla="val 12004" name="adj"/>
              </a:avLst>
            </a:prstGeom>
            <a:solidFill>
              <a:srgbClr val="55B44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600">
                <a:solidFill>
                  <a:schemeClr val="lt1"/>
                </a:solidFill>
                <a:latin typeface="Lato Black"/>
                <a:ea typeface="Lato Black"/>
                <a:cs typeface="Lato Black"/>
                <a:sym typeface="Lato Black"/>
              </a:endParaRPr>
            </a:p>
          </p:txBody>
        </p:sp>
        <p:sp>
          <p:nvSpPr>
            <p:cNvPr id="228" name="Google Shape;228;p22"/>
            <p:cNvSpPr/>
            <p:nvPr/>
          </p:nvSpPr>
          <p:spPr>
            <a:xfrm>
              <a:off x="3435108" y="1789200"/>
              <a:ext cx="2808000" cy="874800"/>
            </a:xfrm>
            <a:prstGeom prst="chevron">
              <a:avLst>
                <a:gd fmla="val 12004" name="adj"/>
              </a:avLst>
            </a:prstGeom>
            <a:solidFill>
              <a:srgbClr val="55B44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600">
                <a:solidFill>
                  <a:schemeClr val="lt1"/>
                </a:solidFill>
                <a:latin typeface="Lato Black"/>
                <a:ea typeface="Lato Black"/>
                <a:cs typeface="Lato Black"/>
                <a:sym typeface="Lato Black"/>
              </a:endParaRPr>
            </a:p>
          </p:txBody>
        </p:sp>
        <p:sp>
          <p:nvSpPr>
            <p:cNvPr id="229" name="Google Shape;229;p22"/>
            <p:cNvSpPr/>
            <p:nvPr/>
          </p:nvSpPr>
          <p:spPr>
            <a:xfrm>
              <a:off x="6240216" y="1789200"/>
              <a:ext cx="2808000" cy="874800"/>
            </a:xfrm>
            <a:prstGeom prst="chevron">
              <a:avLst>
                <a:gd fmla="val 12004" name="adj"/>
              </a:avLst>
            </a:prstGeom>
            <a:solidFill>
              <a:srgbClr val="55B44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600">
                <a:solidFill>
                  <a:schemeClr val="lt1"/>
                </a:solidFill>
                <a:latin typeface="Lato Black"/>
                <a:ea typeface="Lato Black"/>
                <a:cs typeface="Lato Black"/>
                <a:sym typeface="Lato Black"/>
              </a:endParaRPr>
            </a:p>
          </p:txBody>
        </p:sp>
        <p:sp>
          <p:nvSpPr>
            <p:cNvPr id="230" name="Google Shape;230;p22"/>
            <p:cNvSpPr/>
            <p:nvPr/>
          </p:nvSpPr>
          <p:spPr>
            <a:xfrm>
              <a:off x="9045325" y="1789200"/>
              <a:ext cx="2808000" cy="874800"/>
            </a:xfrm>
            <a:prstGeom prst="chevron">
              <a:avLst>
                <a:gd fmla="val 12004" name="adj"/>
              </a:avLst>
            </a:prstGeom>
            <a:solidFill>
              <a:srgbClr val="55B44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600">
                <a:solidFill>
                  <a:schemeClr val="lt1"/>
                </a:solidFill>
                <a:latin typeface="Lato Black"/>
                <a:ea typeface="Lato Black"/>
                <a:cs typeface="Lato Black"/>
                <a:sym typeface="Lato Black"/>
              </a:endParaRPr>
            </a:p>
          </p:txBody>
        </p:sp>
      </p:grpSp>
      <p:sp>
        <p:nvSpPr>
          <p:cNvPr id="231" name="Google Shape;231;p22"/>
          <p:cNvSpPr txBox="1"/>
          <p:nvPr>
            <p:ph idx="7" type="body"/>
          </p:nvPr>
        </p:nvSpPr>
        <p:spPr>
          <a:xfrm>
            <a:off x="593724" y="1419225"/>
            <a:ext cx="1987831" cy="523875"/>
          </a:xfrm>
          <a:prstGeom prst="rect">
            <a:avLst/>
          </a:prstGeom>
          <a:noFill/>
          <a:ln>
            <a:noFill/>
          </a:ln>
        </p:spPr>
        <p:txBody>
          <a:bodyPr anchorCtr="0" anchor="ctr" bIns="45700" lIns="45700" spcFirstLastPara="1" rIns="45700" wrap="square" tIns="45700">
            <a:noAutofit/>
          </a:bodyPr>
          <a:lstStyle>
            <a:lvl1pPr indent="-228600" lvl="0" marL="457200" algn="ctr">
              <a:lnSpc>
                <a:spcPct val="90000"/>
              </a:lnSpc>
              <a:spcBef>
                <a:spcPts val="900"/>
              </a:spcBef>
              <a:spcAft>
                <a:spcPts val="0"/>
              </a:spcAft>
              <a:buSzPts val="1600"/>
              <a:buNone/>
              <a:defRPr sz="1600">
                <a:solidFill>
                  <a:srgbClr val="FFFFFF"/>
                </a:solidFill>
                <a:latin typeface="Lato"/>
                <a:ea typeface="Lato"/>
                <a:cs typeface="Lato"/>
                <a:sym typeface="Lato"/>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232" name="Google Shape;232;p22"/>
          <p:cNvSpPr txBox="1"/>
          <p:nvPr>
            <p:ph idx="8" type="body"/>
          </p:nvPr>
        </p:nvSpPr>
        <p:spPr>
          <a:xfrm>
            <a:off x="2588826" y="1419225"/>
            <a:ext cx="1987831" cy="523875"/>
          </a:xfrm>
          <a:prstGeom prst="rect">
            <a:avLst/>
          </a:prstGeom>
          <a:noFill/>
          <a:ln>
            <a:noFill/>
          </a:ln>
        </p:spPr>
        <p:txBody>
          <a:bodyPr anchorCtr="0" anchor="ctr" bIns="45700" lIns="45700" spcFirstLastPara="1" rIns="45700" wrap="square" tIns="45700">
            <a:noAutofit/>
          </a:bodyPr>
          <a:lstStyle>
            <a:lvl1pPr indent="-228600" lvl="0" marL="457200" algn="ctr">
              <a:lnSpc>
                <a:spcPct val="90000"/>
              </a:lnSpc>
              <a:spcBef>
                <a:spcPts val="900"/>
              </a:spcBef>
              <a:spcAft>
                <a:spcPts val="0"/>
              </a:spcAft>
              <a:buSzPts val="1600"/>
              <a:buNone/>
              <a:defRPr sz="1600">
                <a:solidFill>
                  <a:srgbClr val="FFFFFF"/>
                </a:solidFill>
                <a:latin typeface="Lato"/>
                <a:ea typeface="Lato"/>
                <a:cs typeface="Lato"/>
                <a:sym typeface="Lato"/>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233" name="Google Shape;233;p22"/>
          <p:cNvSpPr txBox="1"/>
          <p:nvPr>
            <p:ph idx="9" type="body"/>
          </p:nvPr>
        </p:nvSpPr>
        <p:spPr>
          <a:xfrm>
            <a:off x="4583928" y="1419225"/>
            <a:ext cx="1987831" cy="523875"/>
          </a:xfrm>
          <a:prstGeom prst="rect">
            <a:avLst/>
          </a:prstGeom>
          <a:noFill/>
          <a:ln>
            <a:noFill/>
          </a:ln>
        </p:spPr>
        <p:txBody>
          <a:bodyPr anchorCtr="0" anchor="ctr" bIns="45700" lIns="45700" spcFirstLastPara="1" rIns="45700" wrap="square" tIns="45700">
            <a:noAutofit/>
          </a:bodyPr>
          <a:lstStyle>
            <a:lvl1pPr indent="-228600" lvl="0" marL="457200" algn="ctr">
              <a:lnSpc>
                <a:spcPct val="90000"/>
              </a:lnSpc>
              <a:spcBef>
                <a:spcPts val="900"/>
              </a:spcBef>
              <a:spcAft>
                <a:spcPts val="0"/>
              </a:spcAft>
              <a:buSzPts val="1600"/>
              <a:buNone/>
              <a:defRPr sz="1600">
                <a:solidFill>
                  <a:srgbClr val="FFFFFF"/>
                </a:solidFill>
                <a:latin typeface="Lato"/>
                <a:ea typeface="Lato"/>
                <a:cs typeface="Lato"/>
                <a:sym typeface="Lato"/>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234" name="Google Shape;234;p22"/>
          <p:cNvSpPr txBox="1"/>
          <p:nvPr>
            <p:ph idx="13" type="body"/>
          </p:nvPr>
        </p:nvSpPr>
        <p:spPr>
          <a:xfrm>
            <a:off x="6579030" y="1419225"/>
            <a:ext cx="1987831" cy="523875"/>
          </a:xfrm>
          <a:prstGeom prst="rect">
            <a:avLst/>
          </a:prstGeom>
          <a:noFill/>
          <a:ln>
            <a:noFill/>
          </a:ln>
        </p:spPr>
        <p:txBody>
          <a:bodyPr anchorCtr="0" anchor="ctr" bIns="45700" lIns="45700" spcFirstLastPara="1" rIns="45700" wrap="square" tIns="45700">
            <a:noAutofit/>
          </a:bodyPr>
          <a:lstStyle>
            <a:lvl1pPr indent="-228600" lvl="0" marL="457200" algn="ctr">
              <a:lnSpc>
                <a:spcPct val="90000"/>
              </a:lnSpc>
              <a:spcBef>
                <a:spcPts val="900"/>
              </a:spcBef>
              <a:spcAft>
                <a:spcPts val="0"/>
              </a:spcAft>
              <a:buSzPts val="1600"/>
              <a:buNone/>
              <a:defRPr sz="1600">
                <a:solidFill>
                  <a:srgbClr val="FFFFFF"/>
                </a:solidFill>
                <a:latin typeface="Lato"/>
                <a:ea typeface="Lato"/>
                <a:cs typeface="Lato"/>
                <a:sym typeface="Lato"/>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Tree>
  </p:cSld>
  <p:clrMapOvr>
    <a:masterClrMapping/>
  </p:clrMapOvr>
  <p:extLst>
    <p:ext uri="{DCECCB84-F9BA-43D5-87BE-67443E8EF086}">
      <p15:sldGuideLst>
        <p15:guide id="1" orient="horz" pos="2731">
          <p15:clr>
            <a:srgbClr val="FBAE40"/>
          </p15:clr>
        </p15:guide>
        <p15:guide id="2" pos="5384">
          <p15:clr>
            <a:srgbClr val="FBAE40"/>
          </p15:clr>
        </p15:guide>
        <p15:guide id="3" pos="374">
          <p15:clr>
            <a:srgbClr val="FBAE40"/>
          </p15:clr>
        </p15:guide>
        <p15:guide id="4" orient="horz" pos="306">
          <p15:clr>
            <a:srgbClr val="FBAE40"/>
          </p15:clr>
        </p15:guide>
        <p15:guide id="5" orient="horz" pos="89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ve value chains">
  <p:cSld name="Five value chains">
    <p:spTree>
      <p:nvGrpSpPr>
        <p:cNvPr id="235" name="Shape 235"/>
        <p:cNvGrpSpPr/>
        <p:nvPr/>
      </p:nvGrpSpPr>
      <p:grpSpPr>
        <a:xfrm>
          <a:off x="0" y="0"/>
          <a:ext cx="0" cy="0"/>
          <a:chOff x="0" y="0"/>
          <a:chExt cx="0" cy="0"/>
        </a:xfrm>
      </p:grpSpPr>
      <p:sp>
        <p:nvSpPr>
          <p:cNvPr id="236" name="Google Shape;236;p23"/>
          <p:cNvSpPr txBox="1"/>
          <p:nvPr>
            <p:ph idx="1" type="body"/>
          </p:nvPr>
        </p:nvSpPr>
        <p:spPr>
          <a:xfrm>
            <a:off x="584202" y="492067"/>
            <a:ext cx="7953374" cy="467034"/>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0"/>
              </a:spcBef>
              <a:spcAft>
                <a:spcPts val="0"/>
              </a:spcAft>
              <a:buSzPts val="2400"/>
              <a:buNone/>
              <a:defRPr b="0" sz="2400" cap="none">
                <a:solidFill>
                  <a:schemeClr val="accent1"/>
                </a:solidFill>
                <a:latin typeface="Lato Black"/>
                <a:ea typeface="Lato Black"/>
                <a:cs typeface="Lato Black"/>
                <a:sym typeface="Lato Black"/>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237" name="Google Shape;237;p23"/>
          <p:cNvSpPr txBox="1"/>
          <p:nvPr>
            <p:ph idx="2" type="body"/>
          </p:nvPr>
        </p:nvSpPr>
        <p:spPr>
          <a:xfrm>
            <a:off x="593725" y="959101"/>
            <a:ext cx="7953374" cy="141344"/>
          </a:xfrm>
          <a:prstGeom prst="rect">
            <a:avLst/>
          </a:prstGeom>
          <a:noFill/>
          <a:ln>
            <a:noFill/>
          </a:ln>
        </p:spPr>
        <p:txBody>
          <a:bodyPr anchorCtr="0" anchor="b" bIns="0" lIns="0" spcFirstLastPara="1" rIns="0" wrap="square" tIns="0">
            <a:noAutofit/>
          </a:bodyPr>
          <a:lstStyle>
            <a:lvl1pPr indent="-228600" lvl="0" marL="457200" algn="l">
              <a:lnSpc>
                <a:spcPct val="120000"/>
              </a:lnSpc>
              <a:spcBef>
                <a:spcPts val="0"/>
              </a:spcBef>
              <a:spcAft>
                <a:spcPts val="0"/>
              </a:spcAft>
              <a:buSzPts val="1000"/>
              <a:buNone/>
              <a:defRPr b="0" sz="1000" cap="none">
                <a:solidFill>
                  <a:schemeClr val="accent4"/>
                </a:solidFill>
                <a:latin typeface="Lato"/>
                <a:ea typeface="Lato"/>
                <a:cs typeface="Lato"/>
                <a:sym typeface="Lato"/>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cxnSp>
        <p:nvCxnSpPr>
          <p:cNvPr id="238" name="Google Shape;238;p23"/>
          <p:cNvCxnSpPr/>
          <p:nvPr/>
        </p:nvCxnSpPr>
        <p:spPr>
          <a:xfrm>
            <a:off x="593725" y="492067"/>
            <a:ext cx="914400" cy="0"/>
          </a:xfrm>
          <a:prstGeom prst="straightConnector1">
            <a:avLst/>
          </a:prstGeom>
          <a:noFill/>
          <a:ln cap="flat" cmpd="sng" w="28575">
            <a:solidFill>
              <a:schemeClr val="accent2"/>
            </a:solidFill>
            <a:prstDash val="solid"/>
            <a:round/>
            <a:headEnd len="sm" w="sm" type="none"/>
            <a:tailEnd len="sm" w="sm" type="none"/>
          </a:ln>
        </p:spPr>
      </p:cxnSp>
      <p:sp>
        <p:nvSpPr>
          <p:cNvPr id="239" name="Google Shape;239;p23"/>
          <p:cNvSpPr txBox="1"/>
          <p:nvPr/>
        </p:nvSpPr>
        <p:spPr>
          <a:xfrm>
            <a:off x="593725" y="4722841"/>
            <a:ext cx="1783555" cy="12311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800">
                <a:solidFill>
                  <a:schemeClr val="accent3"/>
                </a:solidFill>
                <a:latin typeface="Lato"/>
                <a:ea typeface="Lato"/>
                <a:cs typeface="Lato"/>
                <a:sym typeface="Lato"/>
              </a:rPr>
              <a:t>180 DEGREES </a:t>
            </a:r>
            <a:r>
              <a:rPr b="1" lang="en-US" sz="800">
                <a:solidFill>
                  <a:schemeClr val="accent2"/>
                </a:solidFill>
                <a:latin typeface="Lato"/>
                <a:ea typeface="Lato"/>
                <a:cs typeface="Lato"/>
                <a:sym typeface="Lato"/>
              </a:rPr>
              <a:t>CONSULTING</a:t>
            </a:r>
            <a:endParaRPr/>
          </a:p>
        </p:txBody>
      </p:sp>
      <p:sp>
        <p:nvSpPr>
          <p:cNvPr id="240" name="Google Shape;240;p23"/>
          <p:cNvSpPr txBox="1"/>
          <p:nvPr/>
        </p:nvSpPr>
        <p:spPr>
          <a:xfrm>
            <a:off x="7939422" y="4722841"/>
            <a:ext cx="206993" cy="12311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fld id="{00000000-1234-1234-1234-123412341234}" type="slidenum">
              <a:rPr b="0" lang="en-US" sz="800">
                <a:solidFill>
                  <a:schemeClr val="accent4"/>
                </a:solidFill>
                <a:latin typeface="Lato"/>
                <a:ea typeface="Lato"/>
                <a:cs typeface="Lato"/>
                <a:sym typeface="Lato"/>
              </a:rPr>
              <a:t>‹#›</a:t>
            </a:fld>
            <a:endParaRPr b="0" sz="800">
              <a:solidFill>
                <a:schemeClr val="accent4"/>
              </a:solidFill>
              <a:latin typeface="Lato"/>
              <a:ea typeface="Lato"/>
              <a:cs typeface="Lato"/>
              <a:sym typeface="Lato"/>
            </a:endParaRPr>
          </a:p>
        </p:txBody>
      </p:sp>
      <p:sp>
        <p:nvSpPr>
          <p:cNvPr id="241" name="Google Shape;241;p23">
            <a:hlinkClick action="ppaction://hlinkshowjump?jump=nextslide"/>
          </p:cNvPr>
          <p:cNvSpPr/>
          <p:nvPr/>
        </p:nvSpPr>
        <p:spPr>
          <a:xfrm>
            <a:off x="8407428" y="4713316"/>
            <a:ext cx="141259" cy="141259"/>
          </a:xfrm>
          <a:custGeom>
            <a:rect b="b" l="l" r="r" t="t"/>
            <a:pathLst>
              <a:path extrusionOk="0" h="2350" w="2350">
                <a:moveTo>
                  <a:pt x="883" y="679"/>
                </a:moveTo>
                <a:cubicBezTo>
                  <a:pt x="1338" y="1175"/>
                  <a:pt x="1338" y="1175"/>
                  <a:pt x="1338" y="1175"/>
                </a:cubicBezTo>
                <a:cubicBezTo>
                  <a:pt x="883" y="1671"/>
                  <a:pt x="883" y="1671"/>
                  <a:pt x="883" y="1671"/>
                </a:cubicBezTo>
                <a:cubicBezTo>
                  <a:pt x="844" y="1710"/>
                  <a:pt x="844" y="1774"/>
                  <a:pt x="883" y="1813"/>
                </a:cubicBezTo>
                <a:cubicBezTo>
                  <a:pt x="922" y="1852"/>
                  <a:pt x="985" y="1852"/>
                  <a:pt x="1023" y="1813"/>
                </a:cubicBezTo>
                <a:cubicBezTo>
                  <a:pt x="1579" y="1246"/>
                  <a:pt x="1579" y="1246"/>
                  <a:pt x="1579" y="1246"/>
                </a:cubicBezTo>
                <a:cubicBezTo>
                  <a:pt x="1618" y="1207"/>
                  <a:pt x="1618" y="1143"/>
                  <a:pt x="1579" y="1104"/>
                </a:cubicBezTo>
                <a:cubicBezTo>
                  <a:pt x="1023" y="537"/>
                  <a:pt x="1023" y="537"/>
                  <a:pt x="1023" y="537"/>
                </a:cubicBezTo>
                <a:cubicBezTo>
                  <a:pt x="985" y="498"/>
                  <a:pt x="922" y="498"/>
                  <a:pt x="883" y="537"/>
                </a:cubicBezTo>
                <a:cubicBezTo>
                  <a:pt x="844" y="576"/>
                  <a:pt x="844" y="640"/>
                  <a:pt x="883" y="679"/>
                </a:cubicBezTo>
                <a:close/>
                <a:moveTo>
                  <a:pt x="0" y="1175"/>
                </a:moveTo>
                <a:cubicBezTo>
                  <a:pt x="0" y="1824"/>
                  <a:pt x="526" y="2350"/>
                  <a:pt x="1175" y="2350"/>
                </a:cubicBezTo>
                <a:cubicBezTo>
                  <a:pt x="1824" y="2350"/>
                  <a:pt x="2350" y="1824"/>
                  <a:pt x="2350" y="1175"/>
                </a:cubicBezTo>
                <a:cubicBezTo>
                  <a:pt x="2350" y="526"/>
                  <a:pt x="1824" y="0"/>
                  <a:pt x="1175" y="0"/>
                </a:cubicBezTo>
                <a:cubicBezTo>
                  <a:pt x="526" y="0"/>
                  <a:pt x="0" y="526"/>
                  <a:pt x="0" y="1175"/>
                </a:cubicBezTo>
                <a:close/>
                <a:moveTo>
                  <a:pt x="2198" y="1175"/>
                </a:moveTo>
                <a:cubicBezTo>
                  <a:pt x="2198" y="1740"/>
                  <a:pt x="1740" y="2198"/>
                  <a:pt x="1175" y="2198"/>
                </a:cubicBezTo>
                <a:cubicBezTo>
                  <a:pt x="610" y="2198"/>
                  <a:pt x="152" y="1740"/>
                  <a:pt x="152" y="1175"/>
                </a:cubicBezTo>
                <a:cubicBezTo>
                  <a:pt x="152" y="610"/>
                  <a:pt x="610" y="152"/>
                  <a:pt x="1175" y="152"/>
                </a:cubicBezTo>
                <a:cubicBezTo>
                  <a:pt x="1740" y="152"/>
                  <a:pt x="2198" y="610"/>
                  <a:pt x="2198" y="1175"/>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242" name="Google Shape;242;p23">
            <a:hlinkClick action="ppaction://hlinkshowjump?jump=previousslide"/>
          </p:cNvPr>
          <p:cNvSpPr/>
          <p:nvPr/>
        </p:nvSpPr>
        <p:spPr>
          <a:xfrm>
            <a:off x="8244097" y="4713316"/>
            <a:ext cx="141259" cy="141259"/>
          </a:xfrm>
          <a:custGeom>
            <a:rect b="b" l="l" r="r" t="t"/>
            <a:pathLst>
              <a:path extrusionOk="0" h="2350" w="2350">
                <a:moveTo>
                  <a:pt x="1467" y="1671"/>
                </a:moveTo>
                <a:cubicBezTo>
                  <a:pt x="1012" y="1175"/>
                  <a:pt x="1012" y="1175"/>
                  <a:pt x="1012" y="1175"/>
                </a:cubicBezTo>
                <a:cubicBezTo>
                  <a:pt x="1467" y="679"/>
                  <a:pt x="1467" y="679"/>
                  <a:pt x="1467" y="679"/>
                </a:cubicBezTo>
                <a:cubicBezTo>
                  <a:pt x="1506" y="640"/>
                  <a:pt x="1506" y="576"/>
                  <a:pt x="1467" y="537"/>
                </a:cubicBezTo>
                <a:cubicBezTo>
                  <a:pt x="1428" y="498"/>
                  <a:pt x="1365" y="498"/>
                  <a:pt x="1327" y="537"/>
                </a:cubicBezTo>
                <a:cubicBezTo>
                  <a:pt x="771" y="1104"/>
                  <a:pt x="771" y="1104"/>
                  <a:pt x="771" y="1104"/>
                </a:cubicBezTo>
                <a:cubicBezTo>
                  <a:pt x="732" y="1143"/>
                  <a:pt x="732" y="1207"/>
                  <a:pt x="771" y="1246"/>
                </a:cubicBezTo>
                <a:cubicBezTo>
                  <a:pt x="1327" y="1813"/>
                  <a:pt x="1327" y="1813"/>
                  <a:pt x="1327" y="1813"/>
                </a:cubicBezTo>
                <a:cubicBezTo>
                  <a:pt x="1365" y="1852"/>
                  <a:pt x="1428" y="1852"/>
                  <a:pt x="1467" y="1813"/>
                </a:cubicBezTo>
                <a:cubicBezTo>
                  <a:pt x="1506" y="1774"/>
                  <a:pt x="1506" y="1710"/>
                  <a:pt x="1467" y="1671"/>
                </a:cubicBezTo>
                <a:close/>
                <a:moveTo>
                  <a:pt x="2350" y="1175"/>
                </a:moveTo>
                <a:cubicBezTo>
                  <a:pt x="2350" y="526"/>
                  <a:pt x="1824" y="0"/>
                  <a:pt x="1175" y="0"/>
                </a:cubicBezTo>
                <a:cubicBezTo>
                  <a:pt x="526" y="0"/>
                  <a:pt x="0" y="526"/>
                  <a:pt x="0" y="1175"/>
                </a:cubicBezTo>
                <a:cubicBezTo>
                  <a:pt x="0" y="1824"/>
                  <a:pt x="526" y="2350"/>
                  <a:pt x="1175" y="2350"/>
                </a:cubicBezTo>
                <a:cubicBezTo>
                  <a:pt x="1824" y="2350"/>
                  <a:pt x="2350" y="1824"/>
                  <a:pt x="2350" y="1175"/>
                </a:cubicBezTo>
                <a:close/>
                <a:moveTo>
                  <a:pt x="152" y="1175"/>
                </a:moveTo>
                <a:cubicBezTo>
                  <a:pt x="152" y="610"/>
                  <a:pt x="610" y="152"/>
                  <a:pt x="1175" y="152"/>
                </a:cubicBezTo>
                <a:cubicBezTo>
                  <a:pt x="1740" y="152"/>
                  <a:pt x="2198" y="610"/>
                  <a:pt x="2198" y="1175"/>
                </a:cubicBezTo>
                <a:cubicBezTo>
                  <a:pt x="2198" y="1740"/>
                  <a:pt x="1740" y="2198"/>
                  <a:pt x="1175" y="2198"/>
                </a:cubicBezTo>
                <a:cubicBezTo>
                  <a:pt x="610" y="2198"/>
                  <a:pt x="152" y="1740"/>
                  <a:pt x="152" y="1175"/>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wentieth Century"/>
              <a:ea typeface="Twentieth Century"/>
              <a:cs typeface="Twentieth Century"/>
              <a:sym typeface="Twentieth Century"/>
            </a:endParaRPr>
          </a:p>
        </p:txBody>
      </p:sp>
      <p:sp>
        <p:nvSpPr>
          <p:cNvPr id="243" name="Google Shape;243;p23"/>
          <p:cNvSpPr txBox="1"/>
          <p:nvPr>
            <p:ph idx="3" type="body"/>
          </p:nvPr>
        </p:nvSpPr>
        <p:spPr>
          <a:xfrm>
            <a:off x="593726" y="2054201"/>
            <a:ext cx="1504950" cy="2271365"/>
          </a:xfrm>
          <a:prstGeom prst="rect">
            <a:avLst/>
          </a:prstGeom>
          <a:noFill/>
          <a:ln>
            <a:noFill/>
          </a:ln>
        </p:spPr>
        <p:txBody>
          <a:bodyPr anchorCtr="0" anchor="t" bIns="45700" lIns="72000" spcFirstLastPara="1" rIns="72000" wrap="square" tIns="45700">
            <a:noAutofit/>
          </a:bodyPr>
          <a:lstStyle>
            <a:lvl1pPr indent="-228600" lvl="0" marL="457200" algn="l">
              <a:lnSpc>
                <a:spcPct val="100000"/>
              </a:lnSpc>
              <a:spcBef>
                <a:spcPts val="0"/>
              </a:spcBef>
              <a:spcAft>
                <a:spcPts val="0"/>
              </a:spcAft>
              <a:buSzPts val="1000"/>
              <a:buNone/>
              <a:defRPr sz="1000">
                <a:solidFill>
                  <a:schemeClr val="accent1"/>
                </a:solidFill>
                <a:latin typeface="Lato"/>
                <a:ea typeface="Lato"/>
                <a:cs typeface="Lato"/>
                <a:sym typeface="Lato"/>
              </a:defRPr>
            </a:lvl1pPr>
            <a:lvl2pPr indent="-314325" lvl="1" marL="914400" algn="l">
              <a:lnSpc>
                <a:spcPct val="90000"/>
              </a:lnSpc>
              <a:spcBef>
                <a:spcPts val="150"/>
              </a:spcBef>
              <a:spcAft>
                <a:spcPts val="0"/>
              </a:spcAft>
              <a:buSzPts val="1350"/>
              <a:buChar char="🢝"/>
              <a:defRPr/>
            </a:lvl2pPr>
            <a:lvl3pPr indent="-295275" lvl="2" marL="1371600" algn="l">
              <a:lnSpc>
                <a:spcPct val="90000"/>
              </a:lnSpc>
              <a:spcBef>
                <a:spcPts val="300"/>
              </a:spcBef>
              <a:spcAft>
                <a:spcPts val="0"/>
              </a:spcAft>
              <a:buSzPts val="1050"/>
              <a:buChar char="🢝"/>
              <a:defRPr/>
            </a:lvl3pPr>
            <a:lvl4pPr indent="-295275" lvl="3" marL="1828800" algn="l">
              <a:lnSpc>
                <a:spcPct val="90000"/>
              </a:lnSpc>
              <a:spcBef>
                <a:spcPts val="300"/>
              </a:spcBef>
              <a:spcAft>
                <a:spcPts val="0"/>
              </a:spcAft>
              <a:buSzPts val="1050"/>
              <a:buChar char="🢝"/>
              <a:defRPr/>
            </a:lvl4pPr>
            <a:lvl5pPr indent="-295275" lvl="4" marL="2286000" algn="l">
              <a:lnSpc>
                <a:spcPct val="90000"/>
              </a:lnSpc>
              <a:spcBef>
                <a:spcPts val="300"/>
              </a:spcBef>
              <a:spcAft>
                <a:spcPts val="0"/>
              </a:spcAft>
              <a:buSzPts val="105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244" name="Google Shape;244;p23"/>
          <p:cNvSpPr txBox="1"/>
          <p:nvPr>
            <p:ph idx="4" type="body"/>
          </p:nvPr>
        </p:nvSpPr>
        <p:spPr>
          <a:xfrm>
            <a:off x="3786592" y="2054201"/>
            <a:ext cx="1504950" cy="2271365"/>
          </a:xfrm>
          <a:prstGeom prst="rect">
            <a:avLst/>
          </a:prstGeom>
          <a:noFill/>
          <a:ln>
            <a:noFill/>
          </a:ln>
        </p:spPr>
        <p:txBody>
          <a:bodyPr anchorCtr="0" anchor="t" bIns="45700" lIns="72000" spcFirstLastPara="1" rIns="72000" wrap="square" tIns="45700">
            <a:noAutofit/>
          </a:bodyPr>
          <a:lstStyle>
            <a:lvl1pPr indent="-228600" lvl="0" marL="457200" algn="l">
              <a:lnSpc>
                <a:spcPct val="100000"/>
              </a:lnSpc>
              <a:spcBef>
                <a:spcPts val="0"/>
              </a:spcBef>
              <a:spcAft>
                <a:spcPts val="0"/>
              </a:spcAft>
              <a:buSzPts val="1000"/>
              <a:buNone/>
              <a:defRPr sz="1000">
                <a:solidFill>
                  <a:schemeClr val="accent1"/>
                </a:solidFill>
                <a:latin typeface="Lato"/>
                <a:ea typeface="Lato"/>
                <a:cs typeface="Lato"/>
                <a:sym typeface="Lato"/>
              </a:defRPr>
            </a:lvl1pPr>
            <a:lvl2pPr indent="-314325" lvl="1" marL="914400" algn="l">
              <a:lnSpc>
                <a:spcPct val="90000"/>
              </a:lnSpc>
              <a:spcBef>
                <a:spcPts val="150"/>
              </a:spcBef>
              <a:spcAft>
                <a:spcPts val="0"/>
              </a:spcAft>
              <a:buSzPts val="1350"/>
              <a:buChar char="🢝"/>
              <a:defRPr/>
            </a:lvl2pPr>
            <a:lvl3pPr indent="-295275" lvl="2" marL="1371600" algn="l">
              <a:lnSpc>
                <a:spcPct val="90000"/>
              </a:lnSpc>
              <a:spcBef>
                <a:spcPts val="300"/>
              </a:spcBef>
              <a:spcAft>
                <a:spcPts val="0"/>
              </a:spcAft>
              <a:buSzPts val="1050"/>
              <a:buChar char="🢝"/>
              <a:defRPr/>
            </a:lvl3pPr>
            <a:lvl4pPr indent="-295275" lvl="3" marL="1828800" algn="l">
              <a:lnSpc>
                <a:spcPct val="90000"/>
              </a:lnSpc>
              <a:spcBef>
                <a:spcPts val="300"/>
              </a:spcBef>
              <a:spcAft>
                <a:spcPts val="0"/>
              </a:spcAft>
              <a:buSzPts val="1050"/>
              <a:buChar char="🢝"/>
              <a:defRPr/>
            </a:lvl4pPr>
            <a:lvl5pPr indent="-295275" lvl="4" marL="2286000" algn="l">
              <a:lnSpc>
                <a:spcPct val="90000"/>
              </a:lnSpc>
              <a:spcBef>
                <a:spcPts val="300"/>
              </a:spcBef>
              <a:spcAft>
                <a:spcPts val="0"/>
              </a:spcAft>
              <a:buSzPts val="105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245" name="Google Shape;245;p23"/>
          <p:cNvSpPr txBox="1"/>
          <p:nvPr>
            <p:ph idx="5" type="body"/>
          </p:nvPr>
        </p:nvSpPr>
        <p:spPr>
          <a:xfrm>
            <a:off x="5383025" y="2054201"/>
            <a:ext cx="1504950" cy="2271365"/>
          </a:xfrm>
          <a:prstGeom prst="rect">
            <a:avLst/>
          </a:prstGeom>
          <a:noFill/>
          <a:ln>
            <a:noFill/>
          </a:ln>
        </p:spPr>
        <p:txBody>
          <a:bodyPr anchorCtr="0" anchor="t" bIns="45700" lIns="72000" spcFirstLastPara="1" rIns="72000" wrap="square" tIns="45700">
            <a:noAutofit/>
          </a:bodyPr>
          <a:lstStyle>
            <a:lvl1pPr indent="-228600" lvl="0" marL="457200" algn="l">
              <a:lnSpc>
                <a:spcPct val="100000"/>
              </a:lnSpc>
              <a:spcBef>
                <a:spcPts val="0"/>
              </a:spcBef>
              <a:spcAft>
                <a:spcPts val="0"/>
              </a:spcAft>
              <a:buSzPts val="1000"/>
              <a:buNone/>
              <a:defRPr sz="1000">
                <a:solidFill>
                  <a:schemeClr val="accent1"/>
                </a:solidFill>
                <a:latin typeface="Lato"/>
                <a:ea typeface="Lato"/>
                <a:cs typeface="Lato"/>
                <a:sym typeface="Lato"/>
              </a:defRPr>
            </a:lvl1pPr>
            <a:lvl2pPr indent="-314325" lvl="1" marL="914400" algn="l">
              <a:lnSpc>
                <a:spcPct val="90000"/>
              </a:lnSpc>
              <a:spcBef>
                <a:spcPts val="150"/>
              </a:spcBef>
              <a:spcAft>
                <a:spcPts val="0"/>
              </a:spcAft>
              <a:buSzPts val="1350"/>
              <a:buChar char="🢝"/>
              <a:defRPr/>
            </a:lvl2pPr>
            <a:lvl3pPr indent="-295275" lvl="2" marL="1371600" algn="l">
              <a:lnSpc>
                <a:spcPct val="90000"/>
              </a:lnSpc>
              <a:spcBef>
                <a:spcPts val="300"/>
              </a:spcBef>
              <a:spcAft>
                <a:spcPts val="0"/>
              </a:spcAft>
              <a:buSzPts val="1050"/>
              <a:buChar char="🢝"/>
              <a:defRPr/>
            </a:lvl3pPr>
            <a:lvl4pPr indent="-295275" lvl="3" marL="1828800" algn="l">
              <a:lnSpc>
                <a:spcPct val="90000"/>
              </a:lnSpc>
              <a:spcBef>
                <a:spcPts val="300"/>
              </a:spcBef>
              <a:spcAft>
                <a:spcPts val="0"/>
              </a:spcAft>
              <a:buSzPts val="1050"/>
              <a:buChar char="🢝"/>
              <a:defRPr/>
            </a:lvl4pPr>
            <a:lvl5pPr indent="-295275" lvl="4" marL="2286000" algn="l">
              <a:lnSpc>
                <a:spcPct val="90000"/>
              </a:lnSpc>
              <a:spcBef>
                <a:spcPts val="300"/>
              </a:spcBef>
              <a:spcAft>
                <a:spcPts val="0"/>
              </a:spcAft>
              <a:buSzPts val="105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246" name="Google Shape;246;p23"/>
          <p:cNvSpPr txBox="1"/>
          <p:nvPr>
            <p:ph idx="6" type="body"/>
          </p:nvPr>
        </p:nvSpPr>
        <p:spPr>
          <a:xfrm>
            <a:off x="2190159" y="2054201"/>
            <a:ext cx="1504950" cy="2271365"/>
          </a:xfrm>
          <a:prstGeom prst="rect">
            <a:avLst/>
          </a:prstGeom>
          <a:noFill/>
          <a:ln>
            <a:noFill/>
          </a:ln>
        </p:spPr>
        <p:txBody>
          <a:bodyPr anchorCtr="0" anchor="t" bIns="45700" lIns="72000" spcFirstLastPara="1" rIns="72000" wrap="square" tIns="45700">
            <a:noAutofit/>
          </a:bodyPr>
          <a:lstStyle>
            <a:lvl1pPr indent="-228600" lvl="0" marL="457200" algn="l">
              <a:lnSpc>
                <a:spcPct val="100000"/>
              </a:lnSpc>
              <a:spcBef>
                <a:spcPts val="0"/>
              </a:spcBef>
              <a:spcAft>
                <a:spcPts val="0"/>
              </a:spcAft>
              <a:buSzPts val="1000"/>
              <a:buNone/>
              <a:defRPr sz="1000">
                <a:solidFill>
                  <a:schemeClr val="accent1"/>
                </a:solidFill>
                <a:latin typeface="Lato"/>
                <a:ea typeface="Lato"/>
                <a:cs typeface="Lato"/>
                <a:sym typeface="Lato"/>
              </a:defRPr>
            </a:lvl1pPr>
            <a:lvl2pPr indent="-314325" lvl="1" marL="914400" algn="l">
              <a:lnSpc>
                <a:spcPct val="90000"/>
              </a:lnSpc>
              <a:spcBef>
                <a:spcPts val="150"/>
              </a:spcBef>
              <a:spcAft>
                <a:spcPts val="0"/>
              </a:spcAft>
              <a:buSzPts val="1350"/>
              <a:buChar char="🢝"/>
              <a:defRPr/>
            </a:lvl2pPr>
            <a:lvl3pPr indent="-295275" lvl="2" marL="1371600" algn="l">
              <a:lnSpc>
                <a:spcPct val="90000"/>
              </a:lnSpc>
              <a:spcBef>
                <a:spcPts val="300"/>
              </a:spcBef>
              <a:spcAft>
                <a:spcPts val="0"/>
              </a:spcAft>
              <a:buSzPts val="1050"/>
              <a:buChar char="🢝"/>
              <a:defRPr/>
            </a:lvl3pPr>
            <a:lvl4pPr indent="-295275" lvl="3" marL="1828800" algn="l">
              <a:lnSpc>
                <a:spcPct val="90000"/>
              </a:lnSpc>
              <a:spcBef>
                <a:spcPts val="300"/>
              </a:spcBef>
              <a:spcAft>
                <a:spcPts val="0"/>
              </a:spcAft>
              <a:buSzPts val="1050"/>
              <a:buChar char="🢝"/>
              <a:defRPr/>
            </a:lvl4pPr>
            <a:lvl5pPr indent="-295275" lvl="4" marL="2286000" algn="l">
              <a:lnSpc>
                <a:spcPct val="90000"/>
              </a:lnSpc>
              <a:spcBef>
                <a:spcPts val="300"/>
              </a:spcBef>
              <a:spcAft>
                <a:spcPts val="0"/>
              </a:spcAft>
              <a:buSzPts val="105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grpSp>
        <p:nvGrpSpPr>
          <p:cNvPr id="247" name="Google Shape;247;p23"/>
          <p:cNvGrpSpPr/>
          <p:nvPr/>
        </p:nvGrpSpPr>
        <p:grpSpPr>
          <a:xfrm>
            <a:off x="584202" y="1426134"/>
            <a:ext cx="7962898" cy="525570"/>
            <a:chOff x="630000" y="1789200"/>
            <a:chExt cx="11221350" cy="874800"/>
          </a:xfrm>
        </p:grpSpPr>
        <p:sp>
          <p:nvSpPr>
            <p:cNvPr id="248" name="Google Shape;248;p23"/>
            <p:cNvSpPr/>
            <p:nvPr/>
          </p:nvSpPr>
          <p:spPr>
            <a:xfrm>
              <a:off x="630000" y="1789200"/>
              <a:ext cx="2232000" cy="874800"/>
            </a:xfrm>
            <a:prstGeom prst="homePlate">
              <a:avLst>
                <a:gd fmla="val 12004" name="adj"/>
              </a:avLst>
            </a:prstGeom>
            <a:solidFill>
              <a:srgbClr val="55B44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lt1"/>
                </a:solidFill>
                <a:latin typeface="Lato Black"/>
                <a:ea typeface="Lato Black"/>
                <a:cs typeface="Lato Black"/>
                <a:sym typeface="Lato Black"/>
              </a:endParaRPr>
            </a:p>
          </p:txBody>
        </p:sp>
        <p:sp>
          <p:nvSpPr>
            <p:cNvPr id="249" name="Google Shape;249;p23"/>
            <p:cNvSpPr/>
            <p:nvPr/>
          </p:nvSpPr>
          <p:spPr>
            <a:xfrm>
              <a:off x="2877338" y="1789200"/>
              <a:ext cx="2232000" cy="874800"/>
            </a:xfrm>
            <a:prstGeom prst="chevron">
              <a:avLst>
                <a:gd fmla="val 12004" name="adj"/>
              </a:avLst>
            </a:prstGeom>
            <a:solidFill>
              <a:srgbClr val="55B44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lt1"/>
                </a:solidFill>
                <a:latin typeface="Lato Black"/>
                <a:ea typeface="Lato Black"/>
                <a:cs typeface="Lato Black"/>
                <a:sym typeface="Lato Black"/>
              </a:endParaRPr>
            </a:p>
          </p:txBody>
        </p:sp>
        <p:sp>
          <p:nvSpPr>
            <p:cNvPr id="250" name="Google Shape;250;p23"/>
            <p:cNvSpPr/>
            <p:nvPr/>
          </p:nvSpPr>
          <p:spPr>
            <a:xfrm>
              <a:off x="5124676" y="1789200"/>
              <a:ext cx="2232000" cy="874800"/>
            </a:xfrm>
            <a:prstGeom prst="chevron">
              <a:avLst>
                <a:gd fmla="val 12004" name="adj"/>
              </a:avLst>
            </a:prstGeom>
            <a:solidFill>
              <a:srgbClr val="55B44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lt1"/>
                </a:solidFill>
                <a:latin typeface="Lato Black"/>
                <a:ea typeface="Lato Black"/>
                <a:cs typeface="Lato Black"/>
                <a:sym typeface="Lato Black"/>
              </a:endParaRPr>
            </a:p>
          </p:txBody>
        </p:sp>
        <p:sp>
          <p:nvSpPr>
            <p:cNvPr id="251" name="Google Shape;251;p23"/>
            <p:cNvSpPr/>
            <p:nvPr/>
          </p:nvSpPr>
          <p:spPr>
            <a:xfrm>
              <a:off x="7372014" y="1789200"/>
              <a:ext cx="2232000" cy="874800"/>
            </a:xfrm>
            <a:prstGeom prst="chevron">
              <a:avLst>
                <a:gd fmla="val 12004" name="adj"/>
              </a:avLst>
            </a:prstGeom>
            <a:solidFill>
              <a:srgbClr val="55B44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lt1"/>
                </a:solidFill>
                <a:latin typeface="Lato Black"/>
                <a:ea typeface="Lato Black"/>
                <a:cs typeface="Lato Black"/>
                <a:sym typeface="Lato Black"/>
              </a:endParaRPr>
            </a:p>
          </p:txBody>
        </p:sp>
        <p:sp>
          <p:nvSpPr>
            <p:cNvPr id="252" name="Google Shape;252;p23"/>
            <p:cNvSpPr/>
            <p:nvPr/>
          </p:nvSpPr>
          <p:spPr>
            <a:xfrm>
              <a:off x="9619350" y="1789200"/>
              <a:ext cx="2232000" cy="874800"/>
            </a:xfrm>
            <a:prstGeom prst="chevron">
              <a:avLst>
                <a:gd fmla="val 12004" name="adj"/>
              </a:avLst>
            </a:prstGeom>
            <a:solidFill>
              <a:srgbClr val="55B441"/>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00">
                <a:solidFill>
                  <a:schemeClr val="lt1"/>
                </a:solidFill>
                <a:latin typeface="Lato Black"/>
                <a:ea typeface="Lato Black"/>
                <a:cs typeface="Lato Black"/>
                <a:sym typeface="Lato Black"/>
              </a:endParaRPr>
            </a:p>
          </p:txBody>
        </p:sp>
      </p:grpSp>
      <p:sp>
        <p:nvSpPr>
          <p:cNvPr id="253" name="Google Shape;253;p23"/>
          <p:cNvSpPr txBox="1"/>
          <p:nvPr>
            <p:ph idx="7" type="body"/>
          </p:nvPr>
        </p:nvSpPr>
        <p:spPr>
          <a:xfrm>
            <a:off x="6979457" y="2054201"/>
            <a:ext cx="1504950" cy="2271365"/>
          </a:xfrm>
          <a:prstGeom prst="rect">
            <a:avLst/>
          </a:prstGeom>
          <a:noFill/>
          <a:ln>
            <a:noFill/>
          </a:ln>
        </p:spPr>
        <p:txBody>
          <a:bodyPr anchorCtr="0" anchor="t" bIns="45700" lIns="72000" spcFirstLastPara="1" rIns="72000" wrap="square" tIns="45700">
            <a:noAutofit/>
          </a:bodyPr>
          <a:lstStyle>
            <a:lvl1pPr indent="-228600" lvl="0" marL="457200" algn="l">
              <a:lnSpc>
                <a:spcPct val="100000"/>
              </a:lnSpc>
              <a:spcBef>
                <a:spcPts val="0"/>
              </a:spcBef>
              <a:spcAft>
                <a:spcPts val="0"/>
              </a:spcAft>
              <a:buSzPts val="1000"/>
              <a:buNone/>
              <a:defRPr sz="1000">
                <a:solidFill>
                  <a:schemeClr val="accent1"/>
                </a:solidFill>
                <a:latin typeface="Lato"/>
                <a:ea typeface="Lato"/>
                <a:cs typeface="Lato"/>
                <a:sym typeface="Lato"/>
              </a:defRPr>
            </a:lvl1pPr>
            <a:lvl2pPr indent="-314325" lvl="1" marL="914400" algn="l">
              <a:lnSpc>
                <a:spcPct val="90000"/>
              </a:lnSpc>
              <a:spcBef>
                <a:spcPts val="150"/>
              </a:spcBef>
              <a:spcAft>
                <a:spcPts val="0"/>
              </a:spcAft>
              <a:buSzPts val="1350"/>
              <a:buChar char="🢝"/>
              <a:defRPr/>
            </a:lvl2pPr>
            <a:lvl3pPr indent="-295275" lvl="2" marL="1371600" algn="l">
              <a:lnSpc>
                <a:spcPct val="90000"/>
              </a:lnSpc>
              <a:spcBef>
                <a:spcPts val="300"/>
              </a:spcBef>
              <a:spcAft>
                <a:spcPts val="0"/>
              </a:spcAft>
              <a:buSzPts val="1050"/>
              <a:buChar char="🢝"/>
              <a:defRPr/>
            </a:lvl3pPr>
            <a:lvl4pPr indent="-295275" lvl="3" marL="1828800" algn="l">
              <a:lnSpc>
                <a:spcPct val="90000"/>
              </a:lnSpc>
              <a:spcBef>
                <a:spcPts val="300"/>
              </a:spcBef>
              <a:spcAft>
                <a:spcPts val="0"/>
              </a:spcAft>
              <a:buSzPts val="1050"/>
              <a:buChar char="🢝"/>
              <a:defRPr/>
            </a:lvl4pPr>
            <a:lvl5pPr indent="-295275" lvl="4" marL="2286000" algn="l">
              <a:lnSpc>
                <a:spcPct val="90000"/>
              </a:lnSpc>
              <a:spcBef>
                <a:spcPts val="300"/>
              </a:spcBef>
              <a:spcAft>
                <a:spcPts val="0"/>
              </a:spcAft>
              <a:buSzPts val="105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254" name="Google Shape;254;p23"/>
          <p:cNvSpPr txBox="1"/>
          <p:nvPr>
            <p:ph idx="8" type="body"/>
          </p:nvPr>
        </p:nvSpPr>
        <p:spPr>
          <a:xfrm>
            <a:off x="593724" y="1419225"/>
            <a:ext cx="1574351" cy="523875"/>
          </a:xfrm>
          <a:prstGeom prst="rect">
            <a:avLst/>
          </a:prstGeom>
          <a:noFill/>
          <a:ln>
            <a:noFill/>
          </a:ln>
        </p:spPr>
        <p:txBody>
          <a:bodyPr anchorCtr="0" anchor="ctr" bIns="45700" lIns="45700" spcFirstLastPara="1" rIns="45700" wrap="square" tIns="45700">
            <a:noAutofit/>
          </a:bodyPr>
          <a:lstStyle>
            <a:lvl1pPr indent="-228600" lvl="0" marL="457200" algn="ctr">
              <a:lnSpc>
                <a:spcPct val="90000"/>
              </a:lnSpc>
              <a:spcBef>
                <a:spcPts val="900"/>
              </a:spcBef>
              <a:spcAft>
                <a:spcPts val="0"/>
              </a:spcAft>
              <a:buSzPts val="1400"/>
              <a:buNone/>
              <a:defRPr sz="1400">
                <a:solidFill>
                  <a:srgbClr val="FFFFFF"/>
                </a:solidFill>
                <a:latin typeface="Lato"/>
                <a:ea typeface="Lato"/>
                <a:cs typeface="Lato"/>
                <a:sym typeface="Lato"/>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255" name="Google Shape;255;p23"/>
          <p:cNvSpPr txBox="1"/>
          <p:nvPr>
            <p:ph idx="9" type="body"/>
          </p:nvPr>
        </p:nvSpPr>
        <p:spPr>
          <a:xfrm>
            <a:off x="2168075" y="1421609"/>
            <a:ext cx="1574351" cy="523875"/>
          </a:xfrm>
          <a:prstGeom prst="rect">
            <a:avLst/>
          </a:prstGeom>
          <a:noFill/>
          <a:ln>
            <a:noFill/>
          </a:ln>
        </p:spPr>
        <p:txBody>
          <a:bodyPr anchorCtr="0" anchor="ctr" bIns="45700" lIns="45700" spcFirstLastPara="1" rIns="45700" wrap="square" tIns="45700">
            <a:noAutofit/>
          </a:bodyPr>
          <a:lstStyle>
            <a:lvl1pPr indent="-228600" lvl="0" marL="457200" algn="ctr">
              <a:lnSpc>
                <a:spcPct val="90000"/>
              </a:lnSpc>
              <a:spcBef>
                <a:spcPts val="900"/>
              </a:spcBef>
              <a:spcAft>
                <a:spcPts val="0"/>
              </a:spcAft>
              <a:buSzPts val="1400"/>
              <a:buNone/>
              <a:defRPr sz="1400">
                <a:solidFill>
                  <a:srgbClr val="FFFFFF"/>
                </a:solidFill>
                <a:latin typeface="Lato"/>
                <a:ea typeface="Lato"/>
                <a:cs typeface="Lato"/>
                <a:sym typeface="Lato"/>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256" name="Google Shape;256;p23"/>
          <p:cNvSpPr txBox="1"/>
          <p:nvPr>
            <p:ph idx="13" type="body"/>
          </p:nvPr>
        </p:nvSpPr>
        <p:spPr>
          <a:xfrm>
            <a:off x="3761086" y="1426981"/>
            <a:ext cx="1574351" cy="523875"/>
          </a:xfrm>
          <a:prstGeom prst="rect">
            <a:avLst/>
          </a:prstGeom>
          <a:noFill/>
          <a:ln>
            <a:noFill/>
          </a:ln>
        </p:spPr>
        <p:txBody>
          <a:bodyPr anchorCtr="0" anchor="ctr" bIns="45700" lIns="45700" spcFirstLastPara="1" rIns="45700" wrap="square" tIns="45700">
            <a:noAutofit/>
          </a:bodyPr>
          <a:lstStyle>
            <a:lvl1pPr indent="-228600" lvl="0" marL="457200" algn="ctr">
              <a:lnSpc>
                <a:spcPct val="90000"/>
              </a:lnSpc>
              <a:spcBef>
                <a:spcPts val="900"/>
              </a:spcBef>
              <a:spcAft>
                <a:spcPts val="0"/>
              </a:spcAft>
              <a:buSzPts val="1400"/>
              <a:buNone/>
              <a:defRPr sz="1400">
                <a:solidFill>
                  <a:srgbClr val="FFFFFF"/>
                </a:solidFill>
                <a:latin typeface="Lato"/>
                <a:ea typeface="Lato"/>
                <a:cs typeface="Lato"/>
                <a:sym typeface="Lato"/>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257" name="Google Shape;257;p23"/>
          <p:cNvSpPr txBox="1"/>
          <p:nvPr>
            <p:ph idx="14" type="body"/>
          </p:nvPr>
        </p:nvSpPr>
        <p:spPr>
          <a:xfrm>
            <a:off x="5354097" y="1432353"/>
            <a:ext cx="1574351" cy="523875"/>
          </a:xfrm>
          <a:prstGeom prst="rect">
            <a:avLst/>
          </a:prstGeom>
          <a:noFill/>
          <a:ln>
            <a:noFill/>
          </a:ln>
        </p:spPr>
        <p:txBody>
          <a:bodyPr anchorCtr="0" anchor="ctr" bIns="45700" lIns="45700" spcFirstLastPara="1" rIns="45700" wrap="square" tIns="45700">
            <a:noAutofit/>
          </a:bodyPr>
          <a:lstStyle>
            <a:lvl1pPr indent="-228600" lvl="0" marL="457200" algn="ctr">
              <a:lnSpc>
                <a:spcPct val="90000"/>
              </a:lnSpc>
              <a:spcBef>
                <a:spcPts val="900"/>
              </a:spcBef>
              <a:spcAft>
                <a:spcPts val="0"/>
              </a:spcAft>
              <a:buSzPts val="1400"/>
              <a:buNone/>
              <a:defRPr sz="1400">
                <a:solidFill>
                  <a:srgbClr val="FFFFFF"/>
                </a:solidFill>
                <a:latin typeface="Lato"/>
                <a:ea typeface="Lato"/>
                <a:cs typeface="Lato"/>
                <a:sym typeface="Lato"/>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258" name="Google Shape;258;p23"/>
          <p:cNvSpPr txBox="1"/>
          <p:nvPr>
            <p:ph idx="15" type="body"/>
          </p:nvPr>
        </p:nvSpPr>
        <p:spPr>
          <a:xfrm>
            <a:off x="6947108" y="1437725"/>
            <a:ext cx="1574351" cy="523875"/>
          </a:xfrm>
          <a:prstGeom prst="rect">
            <a:avLst/>
          </a:prstGeom>
          <a:noFill/>
          <a:ln>
            <a:noFill/>
          </a:ln>
        </p:spPr>
        <p:txBody>
          <a:bodyPr anchorCtr="0" anchor="ctr" bIns="45700" lIns="45700" spcFirstLastPara="1" rIns="45700" wrap="square" tIns="45700">
            <a:noAutofit/>
          </a:bodyPr>
          <a:lstStyle>
            <a:lvl1pPr indent="-228600" lvl="0" marL="457200" algn="ctr">
              <a:lnSpc>
                <a:spcPct val="90000"/>
              </a:lnSpc>
              <a:spcBef>
                <a:spcPts val="900"/>
              </a:spcBef>
              <a:spcAft>
                <a:spcPts val="0"/>
              </a:spcAft>
              <a:buSzPts val="1400"/>
              <a:buNone/>
              <a:defRPr sz="1400">
                <a:solidFill>
                  <a:srgbClr val="FFFFFF"/>
                </a:solidFill>
                <a:latin typeface="Lato"/>
                <a:ea typeface="Lato"/>
                <a:cs typeface="Lato"/>
                <a:sym typeface="Lato"/>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Tree>
  </p:cSld>
  <p:clrMapOvr>
    <a:masterClrMapping/>
  </p:clrMapOvr>
  <p:extLst>
    <p:ext uri="{DCECCB84-F9BA-43D5-87BE-67443E8EF086}">
      <p15:sldGuideLst>
        <p15:guide id="1" orient="horz" pos="2731">
          <p15:clr>
            <a:srgbClr val="FBAE40"/>
          </p15:clr>
        </p15:guide>
        <p15:guide id="2" pos="5384">
          <p15:clr>
            <a:srgbClr val="FBAE40"/>
          </p15:clr>
        </p15:guide>
        <p15:guide id="3" pos="374">
          <p15:clr>
            <a:srgbClr val="FBAE40"/>
          </p15:clr>
        </p15:guide>
        <p15:guide id="4" orient="horz" pos="306">
          <p15:clr>
            <a:srgbClr val="FBAE40"/>
          </p15:clr>
        </p15:guide>
        <p15:guide id="5" orient="horz" pos="89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solidFill>
          <a:srgbClr val="333844"/>
        </a:solidFill>
      </p:bgPr>
    </p:bg>
    <p:spTree>
      <p:nvGrpSpPr>
        <p:cNvPr id="29" name="Shape 29"/>
        <p:cNvGrpSpPr/>
        <p:nvPr/>
      </p:nvGrpSpPr>
      <p:grpSpPr>
        <a:xfrm>
          <a:off x="0" y="0"/>
          <a:ext cx="0" cy="0"/>
          <a:chOff x="0" y="0"/>
          <a:chExt cx="0" cy="0"/>
        </a:xfrm>
      </p:grpSpPr>
      <p:sp>
        <p:nvSpPr>
          <p:cNvPr id="30" name="Google Shape;30;p4"/>
          <p:cNvSpPr/>
          <p:nvPr/>
        </p:nvSpPr>
        <p:spPr>
          <a:xfrm>
            <a:off x="0" y="0"/>
            <a:ext cx="9144000" cy="3429001"/>
          </a:xfrm>
          <a:prstGeom prst="rect">
            <a:avLst/>
          </a:prstGeom>
          <a:solidFill>
            <a:srgbClr val="1482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1" y="0"/>
            <a:ext cx="9144000" cy="3429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txBox="1"/>
          <p:nvPr>
            <p:ph type="ctrTitle"/>
          </p:nvPr>
        </p:nvSpPr>
        <p:spPr>
          <a:xfrm>
            <a:off x="342900" y="3720103"/>
            <a:ext cx="5829300" cy="1097280"/>
          </a:xfrm>
          <a:prstGeom prst="rect">
            <a:avLst/>
          </a:prstGeom>
          <a:noFill/>
          <a:ln>
            <a:noFill/>
          </a:ln>
        </p:spPr>
        <p:txBody>
          <a:bodyPr anchorCtr="0" anchor="ctr" bIns="45700" lIns="91425" spcFirstLastPara="1" rIns="91425" wrap="square" tIns="45700">
            <a:noAutofit/>
          </a:bodyPr>
          <a:lstStyle>
            <a:lvl1pPr lvl="0" algn="r">
              <a:lnSpc>
                <a:spcPct val="80000"/>
              </a:lnSpc>
              <a:spcBef>
                <a:spcPts val="0"/>
              </a:spcBef>
              <a:spcAft>
                <a:spcPts val="0"/>
              </a:spcAft>
              <a:buClr>
                <a:srgbClr val="0C0C0C"/>
              </a:buClr>
              <a:buSzPts val="3750"/>
              <a:buFont typeface="Twentieth Century"/>
              <a:buNone/>
              <a:defRPr sz="37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
          <p:cNvSpPr txBox="1"/>
          <p:nvPr>
            <p:ph idx="1" type="subTitle"/>
          </p:nvPr>
        </p:nvSpPr>
        <p:spPr>
          <a:xfrm>
            <a:off x="6457950" y="3720103"/>
            <a:ext cx="2400300" cy="109728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350"/>
              <a:buNone/>
              <a:defRPr sz="1350">
                <a:solidFill>
                  <a:srgbClr val="0C0C0C"/>
                </a:solidFill>
              </a:defRPr>
            </a:lvl1pPr>
            <a:lvl2pPr lvl="1" algn="ctr">
              <a:lnSpc>
                <a:spcPct val="90000"/>
              </a:lnSpc>
              <a:spcBef>
                <a:spcPts val="150"/>
              </a:spcBef>
              <a:spcAft>
                <a:spcPts val="0"/>
              </a:spcAft>
              <a:buSzPts val="1350"/>
              <a:buNone/>
              <a:defRPr sz="1350"/>
            </a:lvl2pPr>
            <a:lvl3pPr lvl="2" algn="ctr">
              <a:lnSpc>
                <a:spcPct val="90000"/>
              </a:lnSpc>
              <a:spcBef>
                <a:spcPts val="300"/>
              </a:spcBef>
              <a:spcAft>
                <a:spcPts val="0"/>
              </a:spcAft>
              <a:buSzPts val="1350"/>
              <a:buNone/>
              <a:defRPr sz="1350"/>
            </a:lvl3pPr>
            <a:lvl4pPr lvl="3" algn="ctr">
              <a:lnSpc>
                <a:spcPct val="90000"/>
              </a:lnSpc>
              <a:spcBef>
                <a:spcPts val="300"/>
              </a:spcBef>
              <a:spcAft>
                <a:spcPts val="0"/>
              </a:spcAft>
              <a:buSzPts val="1350"/>
              <a:buNone/>
              <a:defRPr sz="1350"/>
            </a:lvl4pPr>
            <a:lvl5pPr lvl="4" algn="ctr">
              <a:lnSpc>
                <a:spcPct val="90000"/>
              </a:lnSpc>
              <a:spcBef>
                <a:spcPts val="300"/>
              </a:spcBef>
              <a:spcAft>
                <a:spcPts val="0"/>
              </a:spcAft>
              <a:buSzPts val="1350"/>
              <a:buNone/>
              <a:defRPr sz="1350"/>
            </a:lvl5pPr>
            <a:lvl6pPr lvl="5" algn="ctr">
              <a:lnSpc>
                <a:spcPct val="90000"/>
              </a:lnSpc>
              <a:spcBef>
                <a:spcPts val="300"/>
              </a:spcBef>
              <a:spcAft>
                <a:spcPts val="0"/>
              </a:spcAft>
              <a:buSzPts val="1350"/>
              <a:buNone/>
              <a:defRPr sz="1350"/>
            </a:lvl6pPr>
            <a:lvl7pPr lvl="6" algn="ctr">
              <a:lnSpc>
                <a:spcPct val="90000"/>
              </a:lnSpc>
              <a:spcBef>
                <a:spcPts val="300"/>
              </a:spcBef>
              <a:spcAft>
                <a:spcPts val="0"/>
              </a:spcAft>
              <a:buSzPts val="1350"/>
              <a:buNone/>
              <a:defRPr sz="1350"/>
            </a:lvl7pPr>
            <a:lvl8pPr lvl="7" algn="ctr">
              <a:lnSpc>
                <a:spcPct val="90000"/>
              </a:lnSpc>
              <a:spcBef>
                <a:spcPts val="300"/>
              </a:spcBef>
              <a:spcAft>
                <a:spcPts val="0"/>
              </a:spcAft>
              <a:buSzPts val="1350"/>
              <a:buNone/>
              <a:defRPr sz="1350"/>
            </a:lvl8pPr>
            <a:lvl9pPr lvl="8" algn="ctr">
              <a:lnSpc>
                <a:spcPct val="90000"/>
              </a:lnSpc>
              <a:spcBef>
                <a:spcPts val="300"/>
              </a:spcBef>
              <a:spcAft>
                <a:spcPts val="300"/>
              </a:spcAft>
              <a:buSzPts val="1350"/>
              <a:buNone/>
              <a:defRPr sz="1350"/>
            </a:lvl9pPr>
          </a:lstStyle>
          <a:p/>
        </p:txBody>
      </p:sp>
      <p:sp>
        <p:nvSpPr>
          <p:cNvPr id="34" name="Google Shape;34;p4"/>
          <p:cNvSpPr txBox="1"/>
          <p:nvPr>
            <p:ph idx="10" type="dt"/>
          </p:nvPr>
        </p:nvSpPr>
        <p:spPr>
          <a:xfrm>
            <a:off x="768097" y="4853028"/>
            <a:ext cx="1615607" cy="2057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1" type="ftr"/>
          </p:nvPr>
        </p:nvSpPr>
        <p:spPr>
          <a:xfrm>
            <a:off x="3632200" y="4853028"/>
            <a:ext cx="4426094" cy="2057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2" type="sldNum"/>
          </p:nvPr>
        </p:nvSpPr>
        <p:spPr>
          <a:xfrm>
            <a:off x="8128000" y="4853028"/>
            <a:ext cx="730250" cy="20574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37" name="Google Shape;37;p4"/>
          <p:cNvCxnSpPr/>
          <p:nvPr/>
        </p:nvCxnSpPr>
        <p:spPr>
          <a:xfrm rot="10800000">
            <a:off x="6290132" y="3948080"/>
            <a:ext cx="0" cy="6858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38" name="Shape 38"/>
        <p:cNvGrpSpPr/>
        <p:nvPr/>
      </p:nvGrpSpPr>
      <p:grpSpPr>
        <a:xfrm>
          <a:off x="0" y="0"/>
          <a:ext cx="0" cy="0"/>
          <a:chOff x="0" y="0"/>
          <a:chExt cx="0" cy="0"/>
        </a:xfrm>
      </p:grpSpPr>
      <p:sp>
        <p:nvSpPr>
          <p:cNvPr id="39" name="Google Shape;39;p5"/>
          <p:cNvSpPr txBox="1"/>
          <p:nvPr>
            <p:ph type="title"/>
          </p:nvPr>
        </p:nvSpPr>
        <p:spPr>
          <a:xfrm>
            <a:off x="768096" y="438912"/>
            <a:ext cx="7290054" cy="1124712"/>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768096" y="1714500"/>
            <a:ext cx="7290055" cy="3017520"/>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41" name="Google Shape;41;p5"/>
          <p:cNvSpPr txBox="1"/>
          <p:nvPr>
            <p:ph idx="10" type="dt"/>
          </p:nvPr>
        </p:nvSpPr>
        <p:spPr>
          <a:xfrm>
            <a:off x="768097" y="4853028"/>
            <a:ext cx="1615607" cy="2057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1" type="ftr"/>
          </p:nvPr>
        </p:nvSpPr>
        <p:spPr>
          <a:xfrm>
            <a:off x="3632200" y="4853028"/>
            <a:ext cx="4426094" cy="2057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2" type="sldNum"/>
          </p:nvPr>
        </p:nvSpPr>
        <p:spPr>
          <a:xfrm>
            <a:off x="8128000" y="4853028"/>
            <a:ext cx="730250" cy="20574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bg>
      <p:bgPr>
        <a:solidFill>
          <a:srgbClr val="333844"/>
        </a:solidFill>
      </p:bgPr>
    </p:bg>
    <p:spTree>
      <p:nvGrpSpPr>
        <p:cNvPr id="44" name="Shape 44"/>
        <p:cNvGrpSpPr/>
        <p:nvPr/>
      </p:nvGrpSpPr>
      <p:grpSpPr>
        <a:xfrm>
          <a:off x="0" y="0"/>
          <a:ext cx="0" cy="0"/>
          <a:chOff x="0" y="0"/>
          <a:chExt cx="0" cy="0"/>
        </a:xfrm>
      </p:grpSpPr>
      <p:sp>
        <p:nvSpPr>
          <p:cNvPr id="45" name="Google Shape;45;p6"/>
          <p:cNvSpPr/>
          <p:nvPr/>
        </p:nvSpPr>
        <p:spPr>
          <a:xfrm>
            <a:off x="0" y="0"/>
            <a:ext cx="9144000" cy="3429001"/>
          </a:xfrm>
          <a:prstGeom prst="rect">
            <a:avLst/>
          </a:prstGeom>
          <a:solidFill>
            <a:srgbClr val="1D9A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a:off x="-1" y="0"/>
            <a:ext cx="9144000" cy="3429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txBox="1"/>
          <p:nvPr>
            <p:ph type="title"/>
          </p:nvPr>
        </p:nvSpPr>
        <p:spPr>
          <a:xfrm>
            <a:off x="342900" y="3720103"/>
            <a:ext cx="5829300" cy="1097280"/>
          </a:xfrm>
          <a:prstGeom prst="rect">
            <a:avLst/>
          </a:prstGeom>
          <a:noFill/>
          <a:ln>
            <a:noFill/>
          </a:ln>
        </p:spPr>
        <p:txBody>
          <a:bodyPr anchorCtr="0" anchor="ctr" bIns="45700" lIns="91425" spcFirstLastPara="1" rIns="91425" wrap="square" tIns="45700">
            <a:noAutofit/>
          </a:bodyPr>
          <a:lstStyle>
            <a:lvl1pPr lvl="0" algn="r">
              <a:lnSpc>
                <a:spcPct val="80000"/>
              </a:lnSpc>
              <a:spcBef>
                <a:spcPts val="0"/>
              </a:spcBef>
              <a:spcAft>
                <a:spcPts val="0"/>
              </a:spcAft>
              <a:buClr>
                <a:srgbClr val="0C0C0C"/>
              </a:buClr>
              <a:buSzPts val="3750"/>
              <a:buFont typeface="Twentieth Century"/>
              <a:buNone/>
              <a:defRPr b="0" sz="37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 type="body"/>
          </p:nvPr>
        </p:nvSpPr>
        <p:spPr>
          <a:xfrm>
            <a:off x="6457950" y="3720103"/>
            <a:ext cx="2400300" cy="109728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1350"/>
              <a:buNone/>
              <a:defRPr sz="1350">
                <a:solidFill>
                  <a:srgbClr val="0C0C0C"/>
                </a:solidFill>
              </a:defRPr>
            </a:lvl1pPr>
            <a:lvl2pPr indent="-228600" lvl="1" marL="914400" algn="l">
              <a:lnSpc>
                <a:spcPct val="90000"/>
              </a:lnSpc>
              <a:spcBef>
                <a:spcPts val="150"/>
              </a:spcBef>
              <a:spcAft>
                <a:spcPts val="0"/>
              </a:spcAft>
              <a:buSzPts val="1350"/>
              <a:buNone/>
              <a:defRPr sz="1350">
                <a:solidFill>
                  <a:srgbClr val="888888"/>
                </a:solidFill>
              </a:defRPr>
            </a:lvl2pPr>
            <a:lvl3pPr indent="-228600" lvl="2" marL="1371600" algn="l">
              <a:lnSpc>
                <a:spcPct val="90000"/>
              </a:lnSpc>
              <a:spcBef>
                <a:spcPts val="300"/>
              </a:spcBef>
              <a:spcAft>
                <a:spcPts val="0"/>
              </a:spcAft>
              <a:buSzPts val="1200"/>
              <a:buNone/>
              <a:defRPr sz="1200">
                <a:solidFill>
                  <a:srgbClr val="888888"/>
                </a:solidFill>
              </a:defRPr>
            </a:lvl3pPr>
            <a:lvl4pPr indent="-228600" lvl="3" marL="1828800" algn="l">
              <a:lnSpc>
                <a:spcPct val="90000"/>
              </a:lnSpc>
              <a:spcBef>
                <a:spcPts val="300"/>
              </a:spcBef>
              <a:spcAft>
                <a:spcPts val="0"/>
              </a:spcAft>
              <a:buSzPts val="1050"/>
              <a:buNone/>
              <a:defRPr sz="1050">
                <a:solidFill>
                  <a:srgbClr val="888888"/>
                </a:solidFill>
              </a:defRPr>
            </a:lvl4pPr>
            <a:lvl5pPr indent="-228600" lvl="4" marL="2286000" algn="l">
              <a:lnSpc>
                <a:spcPct val="90000"/>
              </a:lnSpc>
              <a:spcBef>
                <a:spcPts val="300"/>
              </a:spcBef>
              <a:spcAft>
                <a:spcPts val="0"/>
              </a:spcAft>
              <a:buSzPts val="1050"/>
              <a:buNone/>
              <a:defRPr sz="1050">
                <a:solidFill>
                  <a:srgbClr val="888888"/>
                </a:solidFill>
              </a:defRPr>
            </a:lvl5pPr>
            <a:lvl6pPr indent="-228600" lvl="5" marL="2743200" algn="l">
              <a:lnSpc>
                <a:spcPct val="90000"/>
              </a:lnSpc>
              <a:spcBef>
                <a:spcPts val="300"/>
              </a:spcBef>
              <a:spcAft>
                <a:spcPts val="0"/>
              </a:spcAft>
              <a:buSzPts val="1050"/>
              <a:buNone/>
              <a:defRPr sz="1050">
                <a:solidFill>
                  <a:srgbClr val="888888"/>
                </a:solidFill>
              </a:defRPr>
            </a:lvl6pPr>
            <a:lvl7pPr indent="-228600" lvl="6" marL="3200400" algn="l">
              <a:lnSpc>
                <a:spcPct val="90000"/>
              </a:lnSpc>
              <a:spcBef>
                <a:spcPts val="300"/>
              </a:spcBef>
              <a:spcAft>
                <a:spcPts val="0"/>
              </a:spcAft>
              <a:buSzPts val="1050"/>
              <a:buNone/>
              <a:defRPr sz="1050">
                <a:solidFill>
                  <a:srgbClr val="888888"/>
                </a:solidFill>
              </a:defRPr>
            </a:lvl7pPr>
            <a:lvl8pPr indent="-228600" lvl="7" marL="3657600" algn="l">
              <a:lnSpc>
                <a:spcPct val="90000"/>
              </a:lnSpc>
              <a:spcBef>
                <a:spcPts val="300"/>
              </a:spcBef>
              <a:spcAft>
                <a:spcPts val="0"/>
              </a:spcAft>
              <a:buSzPts val="1050"/>
              <a:buNone/>
              <a:defRPr sz="1050">
                <a:solidFill>
                  <a:srgbClr val="888888"/>
                </a:solidFill>
              </a:defRPr>
            </a:lvl8pPr>
            <a:lvl9pPr indent="-228600" lvl="8" marL="4114800" algn="l">
              <a:lnSpc>
                <a:spcPct val="90000"/>
              </a:lnSpc>
              <a:spcBef>
                <a:spcPts val="300"/>
              </a:spcBef>
              <a:spcAft>
                <a:spcPts val="300"/>
              </a:spcAft>
              <a:buSzPts val="1050"/>
              <a:buNone/>
              <a:defRPr sz="1050">
                <a:solidFill>
                  <a:srgbClr val="888888"/>
                </a:solidFill>
              </a:defRPr>
            </a:lvl9pPr>
          </a:lstStyle>
          <a:p/>
        </p:txBody>
      </p:sp>
      <p:sp>
        <p:nvSpPr>
          <p:cNvPr id="49" name="Google Shape;49;p6"/>
          <p:cNvSpPr txBox="1"/>
          <p:nvPr>
            <p:ph idx="10" type="dt"/>
          </p:nvPr>
        </p:nvSpPr>
        <p:spPr>
          <a:xfrm>
            <a:off x="768097" y="4853028"/>
            <a:ext cx="1615607" cy="2057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1" type="ftr"/>
          </p:nvPr>
        </p:nvSpPr>
        <p:spPr>
          <a:xfrm>
            <a:off x="3632200" y="4853028"/>
            <a:ext cx="4426094" cy="2057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2" type="sldNum"/>
          </p:nvPr>
        </p:nvSpPr>
        <p:spPr>
          <a:xfrm>
            <a:off x="8128000" y="4853028"/>
            <a:ext cx="730250" cy="20574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52" name="Google Shape;52;p6"/>
          <p:cNvCxnSpPr/>
          <p:nvPr/>
        </p:nvCxnSpPr>
        <p:spPr>
          <a:xfrm rot="10800000">
            <a:off x="6290132" y="3948080"/>
            <a:ext cx="0" cy="6858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3" name="Shape 53"/>
        <p:cNvGrpSpPr/>
        <p:nvPr/>
      </p:nvGrpSpPr>
      <p:grpSpPr>
        <a:xfrm>
          <a:off x="0" y="0"/>
          <a:ext cx="0" cy="0"/>
          <a:chOff x="0" y="0"/>
          <a:chExt cx="0" cy="0"/>
        </a:xfrm>
      </p:grpSpPr>
      <p:sp>
        <p:nvSpPr>
          <p:cNvPr id="54" name="Google Shape;54;p7"/>
          <p:cNvSpPr txBox="1"/>
          <p:nvPr>
            <p:ph type="title"/>
          </p:nvPr>
        </p:nvSpPr>
        <p:spPr>
          <a:xfrm>
            <a:off x="768096" y="438912"/>
            <a:ext cx="7290054" cy="1124712"/>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7"/>
          <p:cNvSpPr txBox="1"/>
          <p:nvPr>
            <p:ph idx="1" type="body"/>
          </p:nvPr>
        </p:nvSpPr>
        <p:spPr>
          <a:xfrm>
            <a:off x="768095" y="1714500"/>
            <a:ext cx="3566160" cy="3017520"/>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56" name="Google Shape;56;p7"/>
          <p:cNvSpPr txBox="1"/>
          <p:nvPr>
            <p:ph idx="2" type="body"/>
          </p:nvPr>
        </p:nvSpPr>
        <p:spPr>
          <a:xfrm>
            <a:off x="4491990" y="1714500"/>
            <a:ext cx="3566160" cy="3017520"/>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57" name="Google Shape;57;p7"/>
          <p:cNvSpPr txBox="1"/>
          <p:nvPr>
            <p:ph idx="10" type="dt"/>
          </p:nvPr>
        </p:nvSpPr>
        <p:spPr>
          <a:xfrm>
            <a:off x="768097" y="4853028"/>
            <a:ext cx="1615607" cy="2057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1" type="ftr"/>
          </p:nvPr>
        </p:nvSpPr>
        <p:spPr>
          <a:xfrm>
            <a:off x="3632200" y="4853028"/>
            <a:ext cx="4426094" cy="2057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2" type="sldNum"/>
          </p:nvPr>
        </p:nvSpPr>
        <p:spPr>
          <a:xfrm>
            <a:off x="8128000" y="4853028"/>
            <a:ext cx="730250" cy="20574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0" name="Shape 60"/>
        <p:cNvGrpSpPr/>
        <p:nvPr/>
      </p:nvGrpSpPr>
      <p:grpSpPr>
        <a:xfrm>
          <a:off x="0" y="0"/>
          <a:ext cx="0" cy="0"/>
          <a:chOff x="0" y="0"/>
          <a:chExt cx="0" cy="0"/>
        </a:xfrm>
      </p:grpSpPr>
      <p:sp>
        <p:nvSpPr>
          <p:cNvPr id="61" name="Google Shape;61;p8"/>
          <p:cNvSpPr txBox="1"/>
          <p:nvPr>
            <p:ph type="title"/>
          </p:nvPr>
        </p:nvSpPr>
        <p:spPr>
          <a:xfrm>
            <a:off x="768096" y="438912"/>
            <a:ext cx="7290054" cy="1124712"/>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8"/>
          <p:cNvSpPr txBox="1"/>
          <p:nvPr>
            <p:ph idx="1" type="body"/>
          </p:nvPr>
        </p:nvSpPr>
        <p:spPr>
          <a:xfrm>
            <a:off x="768096" y="1634727"/>
            <a:ext cx="3566160" cy="617220"/>
          </a:xfrm>
          <a:prstGeom prst="rect">
            <a:avLst/>
          </a:prstGeom>
          <a:noFill/>
          <a:ln>
            <a:noFill/>
          </a:ln>
        </p:spPr>
        <p:txBody>
          <a:bodyPr anchorCtr="0" anchor="ctr" bIns="45700" lIns="137150" spcFirstLastPara="1" rIns="137150" wrap="square" tIns="45700">
            <a:noAutofit/>
          </a:bodyPr>
          <a:lstStyle>
            <a:lvl1pPr indent="-228600" lvl="0" marL="457200" algn="l">
              <a:lnSpc>
                <a:spcPct val="90000"/>
              </a:lnSpc>
              <a:spcBef>
                <a:spcPts val="0"/>
              </a:spcBef>
              <a:spcAft>
                <a:spcPts val="0"/>
              </a:spcAft>
              <a:buSzPts val="1725"/>
              <a:buNone/>
              <a:defRPr b="0" sz="1725"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150"/>
              </a:spcBef>
              <a:spcAft>
                <a:spcPts val="0"/>
              </a:spcAft>
              <a:buSzPts val="1500"/>
              <a:buNone/>
              <a:defRPr b="1" sz="1500"/>
            </a:lvl2pPr>
            <a:lvl3pPr indent="-228600" lvl="2" marL="1371600" algn="l">
              <a:lnSpc>
                <a:spcPct val="90000"/>
              </a:lnSpc>
              <a:spcBef>
                <a:spcPts val="300"/>
              </a:spcBef>
              <a:spcAft>
                <a:spcPts val="0"/>
              </a:spcAft>
              <a:buSzPts val="1350"/>
              <a:buNone/>
              <a:defRPr b="1" sz="1350"/>
            </a:lvl3pPr>
            <a:lvl4pPr indent="-228600" lvl="3" marL="1828800" algn="l">
              <a:lnSpc>
                <a:spcPct val="90000"/>
              </a:lnSpc>
              <a:spcBef>
                <a:spcPts val="300"/>
              </a:spcBef>
              <a:spcAft>
                <a:spcPts val="0"/>
              </a:spcAft>
              <a:buSzPts val="1200"/>
              <a:buNone/>
              <a:defRPr b="1" sz="1200"/>
            </a:lvl4pPr>
            <a:lvl5pPr indent="-228600" lvl="4" marL="2286000" algn="l">
              <a:lnSpc>
                <a:spcPct val="90000"/>
              </a:lnSpc>
              <a:spcBef>
                <a:spcPts val="300"/>
              </a:spcBef>
              <a:spcAft>
                <a:spcPts val="0"/>
              </a:spcAft>
              <a:buSzPts val="1200"/>
              <a:buNone/>
              <a:defRPr b="1" sz="1200"/>
            </a:lvl5pPr>
            <a:lvl6pPr indent="-228600" lvl="5" marL="2743200" algn="l">
              <a:lnSpc>
                <a:spcPct val="90000"/>
              </a:lnSpc>
              <a:spcBef>
                <a:spcPts val="300"/>
              </a:spcBef>
              <a:spcAft>
                <a:spcPts val="0"/>
              </a:spcAft>
              <a:buSzPts val="1200"/>
              <a:buNone/>
              <a:defRPr b="1" sz="1200"/>
            </a:lvl6pPr>
            <a:lvl7pPr indent="-228600" lvl="6" marL="3200400" algn="l">
              <a:lnSpc>
                <a:spcPct val="90000"/>
              </a:lnSpc>
              <a:spcBef>
                <a:spcPts val="300"/>
              </a:spcBef>
              <a:spcAft>
                <a:spcPts val="0"/>
              </a:spcAft>
              <a:buSzPts val="1200"/>
              <a:buNone/>
              <a:defRPr b="1" sz="1200"/>
            </a:lvl7pPr>
            <a:lvl8pPr indent="-228600" lvl="7" marL="3657600" algn="l">
              <a:lnSpc>
                <a:spcPct val="90000"/>
              </a:lnSpc>
              <a:spcBef>
                <a:spcPts val="300"/>
              </a:spcBef>
              <a:spcAft>
                <a:spcPts val="0"/>
              </a:spcAft>
              <a:buSzPts val="1200"/>
              <a:buNone/>
              <a:defRPr b="1" sz="1200"/>
            </a:lvl8pPr>
            <a:lvl9pPr indent="-228600" lvl="8" marL="4114800" algn="l">
              <a:lnSpc>
                <a:spcPct val="90000"/>
              </a:lnSpc>
              <a:spcBef>
                <a:spcPts val="300"/>
              </a:spcBef>
              <a:spcAft>
                <a:spcPts val="300"/>
              </a:spcAft>
              <a:buSzPts val="1200"/>
              <a:buNone/>
              <a:defRPr b="1" sz="1200"/>
            </a:lvl9pPr>
          </a:lstStyle>
          <a:p/>
        </p:txBody>
      </p:sp>
      <p:sp>
        <p:nvSpPr>
          <p:cNvPr id="63" name="Google Shape;63;p8"/>
          <p:cNvSpPr txBox="1"/>
          <p:nvPr>
            <p:ph idx="2" type="body"/>
          </p:nvPr>
        </p:nvSpPr>
        <p:spPr>
          <a:xfrm>
            <a:off x="768096" y="2225841"/>
            <a:ext cx="3566160" cy="2506179"/>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64" name="Google Shape;64;p8"/>
          <p:cNvSpPr txBox="1"/>
          <p:nvPr>
            <p:ph idx="3" type="body"/>
          </p:nvPr>
        </p:nvSpPr>
        <p:spPr>
          <a:xfrm>
            <a:off x="4493166" y="1634727"/>
            <a:ext cx="3566160" cy="617220"/>
          </a:xfrm>
          <a:prstGeom prst="rect">
            <a:avLst/>
          </a:prstGeom>
          <a:noFill/>
          <a:ln>
            <a:noFill/>
          </a:ln>
        </p:spPr>
        <p:txBody>
          <a:bodyPr anchorCtr="0" anchor="ctr" bIns="45700" lIns="137150" spcFirstLastPara="1" rIns="137150" wrap="square" tIns="45700">
            <a:noAutofit/>
          </a:bodyPr>
          <a:lstStyle>
            <a:lvl1pPr indent="-228600" lvl="0" marL="457200" algn="l">
              <a:lnSpc>
                <a:spcPct val="90000"/>
              </a:lnSpc>
              <a:spcBef>
                <a:spcPts val="0"/>
              </a:spcBef>
              <a:spcAft>
                <a:spcPts val="0"/>
              </a:spcAft>
              <a:buSzPts val="1725"/>
              <a:buNone/>
              <a:defRPr b="0" sz="1725"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150"/>
              </a:spcBef>
              <a:spcAft>
                <a:spcPts val="0"/>
              </a:spcAft>
              <a:buSzPts val="1500"/>
              <a:buNone/>
              <a:defRPr b="1" sz="1500"/>
            </a:lvl2pPr>
            <a:lvl3pPr indent="-228600" lvl="2" marL="1371600" algn="l">
              <a:lnSpc>
                <a:spcPct val="90000"/>
              </a:lnSpc>
              <a:spcBef>
                <a:spcPts val="300"/>
              </a:spcBef>
              <a:spcAft>
                <a:spcPts val="0"/>
              </a:spcAft>
              <a:buSzPts val="1350"/>
              <a:buNone/>
              <a:defRPr b="1" sz="1350"/>
            </a:lvl3pPr>
            <a:lvl4pPr indent="-228600" lvl="3" marL="1828800" algn="l">
              <a:lnSpc>
                <a:spcPct val="90000"/>
              </a:lnSpc>
              <a:spcBef>
                <a:spcPts val="300"/>
              </a:spcBef>
              <a:spcAft>
                <a:spcPts val="0"/>
              </a:spcAft>
              <a:buSzPts val="1200"/>
              <a:buNone/>
              <a:defRPr b="1" sz="1200"/>
            </a:lvl4pPr>
            <a:lvl5pPr indent="-228600" lvl="4" marL="2286000" algn="l">
              <a:lnSpc>
                <a:spcPct val="90000"/>
              </a:lnSpc>
              <a:spcBef>
                <a:spcPts val="300"/>
              </a:spcBef>
              <a:spcAft>
                <a:spcPts val="0"/>
              </a:spcAft>
              <a:buSzPts val="1200"/>
              <a:buNone/>
              <a:defRPr b="1" sz="1200"/>
            </a:lvl5pPr>
            <a:lvl6pPr indent="-228600" lvl="5" marL="2743200" algn="l">
              <a:lnSpc>
                <a:spcPct val="90000"/>
              </a:lnSpc>
              <a:spcBef>
                <a:spcPts val="300"/>
              </a:spcBef>
              <a:spcAft>
                <a:spcPts val="0"/>
              </a:spcAft>
              <a:buSzPts val="1200"/>
              <a:buNone/>
              <a:defRPr b="1" sz="1200"/>
            </a:lvl6pPr>
            <a:lvl7pPr indent="-228600" lvl="6" marL="3200400" algn="l">
              <a:lnSpc>
                <a:spcPct val="90000"/>
              </a:lnSpc>
              <a:spcBef>
                <a:spcPts val="300"/>
              </a:spcBef>
              <a:spcAft>
                <a:spcPts val="0"/>
              </a:spcAft>
              <a:buSzPts val="1200"/>
              <a:buNone/>
              <a:defRPr b="1" sz="1200"/>
            </a:lvl7pPr>
            <a:lvl8pPr indent="-228600" lvl="7" marL="3657600" algn="l">
              <a:lnSpc>
                <a:spcPct val="90000"/>
              </a:lnSpc>
              <a:spcBef>
                <a:spcPts val="300"/>
              </a:spcBef>
              <a:spcAft>
                <a:spcPts val="0"/>
              </a:spcAft>
              <a:buSzPts val="1200"/>
              <a:buNone/>
              <a:defRPr b="1" sz="1200"/>
            </a:lvl8pPr>
            <a:lvl9pPr indent="-228600" lvl="8" marL="4114800" algn="l">
              <a:lnSpc>
                <a:spcPct val="90000"/>
              </a:lnSpc>
              <a:spcBef>
                <a:spcPts val="300"/>
              </a:spcBef>
              <a:spcAft>
                <a:spcPts val="300"/>
              </a:spcAft>
              <a:buSzPts val="1200"/>
              <a:buNone/>
              <a:defRPr b="1" sz="1200"/>
            </a:lvl9pPr>
          </a:lstStyle>
          <a:p/>
        </p:txBody>
      </p:sp>
      <p:sp>
        <p:nvSpPr>
          <p:cNvPr id="65" name="Google Shape;65;p8"/>
          <p:cNvSpPr txBox="1"/>
          <p:nvPr>
            <p:ph idx="4" type="body"/>
          </p:nvPr>
        </p:nvSpPr>
        <p:spPr>
          <a:xfrm>
            <a:off x="4493166" y="2225841"/>
            <a:ext cx="3566160" cy="2506179"/>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900"/>
              </a:spcBef>
              <a:spcAft>
                <a:spcPts val="0"/>
              </a:spcAft>
              <a:buSzPts val="1800"/>
              <a:buChar char=" "/>
              <a:defRPr/>
            </a:lvl1pPr>
            <a:lvl2pPr indent="-342900" lvl="1" marL="914400" algn="l">
              <a:lnSpc>
                <a:spcPct val="90000"/>
              </a:lnSpc>
              <a:spcBef>
                <a:spcPts val="15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90000"/>
              </a:lnSpc>
              <a:spcBef>
                <a:spcPts val="300"/>
              </a:spcBef>
              <a:spcAft>
                <a:spcPts val="0"/>
              </a:spcAft>
              <a:buSzPts val="1800"/>
              <a:buChar char="🢝"/>
              <a:defRPr/>
            </a:lvl4pPr>
            <a:lvl5pPr indent="-342900" lvl="4" marL="2286000" algn="l">
              <a:lnSpc>
                <a:spcPct val="90000"/>
              </a:lnSpc>
              <a:spcBef>
                <a:spcPts val="300"/>
              </a:spcBef>
              <a:spcAft>
                <a:spcPts val="0"/>
              </a:spcAft>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300"/>
              </a:spcBef>
              <a:spcAft>
                <a:spcPts val="0"/>
              </a:spcAft>
              <a:buSzPts val="1800"/>
              <a:buChar char="🢝"/>
              <a:defRPr/>
            </a:lvl7pPr>
            <a:lvl8pPr indent="-342900" lvl="7" marL="3657600" algn="l">
              <a:lnSpc>
                <a:spcPct val="90000"/>
              </a:lnSpc>
              <a:spcBef>
                <a:spcPts val="300"/>
              </a:spcBef>
              <a:spcAft>
                <a:spcPts val="0"/>
              </a:spcAft>
              <a:buSzPts val="1800"/>
              <a:buChar char="🢝"/>
              <a:defRPr/>
            </a:lvl8pPr>
            <a:lvl9pPr indent="-342900" lvl="8" marL="4114800" algn="l">
              <a:lnSpc>
                <a:spcPct val="90000"/>
              </a:lnSpc>
              <a:spcBef>
                <a:spcPts val="300"/>
              </a:spcBef>
              <a:spcAft>
                <a:spcPts val="300"/>
              </a:spcAft>
              <a:buSzPts val="1800"/>
              <a:buChar char="🢝"/>
              <a:defRPr/>
            </a:lvl9pPr>
          </a:lstStyle>
          <a:p/>
        </p:txBody>
      </p:sp>
      <p:sp>
        <p:nvSpPr>
          <p:cNvPr id="66" name="Google Shape;66;p8"/>
          <p:cNvSpPr txBox="1"/>
          <p:nvPr>
            <p:ph idx="10" type="dt"/>
          </p:nvPr>
        </p:nvSpPr>
        <p:spPr>
          <a:xfrm>
            <a:off x="768097" y="4853028"/>
            <a:ext cx="1615607" cy="2057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3632200" y="4853028"/>
            <a:ext cx="4426094" cy="2057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8128000" y="4853028"/>
            <a:ext cx="730250" cy="20574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9" name="Shape 69"/>
        <p:cNvGrpSpPr/>
        <p:nvPr/>
      </p:nvGrpSpPr>
      <p:grpSpPr>
        <a:xfrm>
          <a:off x="0" y="0"/>
          <a:ext cx="0" cy="0"/>
          <a:chOff x="0" y="0"/>
          <a:chExt cx="0" cy="0"/>
        </a:xfrm>
      </p:grpSpPr>
      <p:sp>
        <p:nvSpPr>
          <p:cNvPr id="70" name="Google Shape;70;p9"/>
          <p:cNvSpPr txBox="1"/>
          <p:nvPr>
            <p:ph type="title"/>
          </p:nvPr>
        </p:nvSpPr>
        <p:spPr>
          <a:xfrm>
            <a:off x="768096" y="438912"/>
            <a:ext cx="7290054" cy="1124712"/>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9"/>
          <p:cNvSpPr txBox="1"/>
          <p:nvPr>
            <p:ph idx="10" type="dt"/>
          </p:nvPr>
        </p:nvSpPr>
        <p:spPr>
          <a:xfrm>
            <a:off x="768097" y="4853028"/>
            <a:ext cx="1615607" cy="2057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
          <p:cNvSpPr txBox="1"/>
          <p:nvPr>
            <p:ph idx="11" type="ftr"/>
          </p:nvPr>
        </p:nvSpPr>
        <p:spPr>
          <a:xfrm>
            <a:off x="3632200" y="4853028"/>
            <a:ext cx="4426094" cy="2057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2" type="sldNum"/>
          </p:nvPr>
        </p:nvSpPr>
        <p:spPr>
          <a:xfrm>
            <a:off x="8128000" y="4853028"/>
            <a:ext cx="730250" cy="20574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74" name="Shape 74"/>
        <p:cNvGrpSpPr/>
        <p:nvPr/>
      </p:nvGrpSpPr>
      <p:grpSpPr>
        <a:xfrm>
          <a:off x="0" y="0"/>
          <a:ext cx="0" cy="0"/>
          <a:chOff x="0" y="0"/>
          <a:chExt cx="0" cy="0"/>
        </a:xfrm>
      </p:grpSpPr>
      <p:sp>
        <p:nvSpPr>
          <p:cNvPr id="75" name="Google Shape;75;p10"/>
          <p:cNvSpPr txBox="1"/>
          <p:nvPr>
            <p:ph type="title"/>
          </p:nvPr>
        </p:nvSpPr>
        <p:spPr>
          <a:xfrm>
            <a:off x="768096" y="353632"/>
            <a:ext cx="3291840" cy="130302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3000"/>
              <a:buFont typeface="Twentieth Century"/>
              <a:buNone/>
              <a:defRPr sz="3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0"/>
          <p:cNvSpPr txBox="1"/>
          <p:nvPr>
            <p:ph idx="1" type="body"/>
          </p:nvPr>
        </p:nvSpPr>
        <p:spPr>
          <a:xfrm>
            <a:off x="4286250" y="617220"/>
            <a:ext cx="4258818" cy="3888486"/>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900"/>
              </a:spcBef>
              <a:spcAft>
                <a:spcPts val="0"/>
              </a:spcAft>
              <a:buSzPts val="1800"/>
              <a:buChar char=" "/>
              <a:defRPr sz="1800"/>
            </a:lvl1pPr>
            <a:lvl2pPr indent="-323850" lvl="1" marL="914400" algn="l">
              <a:lnSpc>
                <a:spcPct val="90000"/>
              </a:lnSpc>
              <a:spcBef>
                <a:spcPts val="150"/>
              </a:spcBef>
              <a:spcAft>
                <a:spcPts val="0"/>
              </a:spcAft>
              <a:buSzPts val="1500"/>
              <a:buChar char="🢝"/>
              <a:defRPr sz="1500"/>
            </a:lvl2pPr>
            <a:lvl3pPr indent="-304800" lvl="2" marL="1371600" algn="l">
              <a:lnSpc>
                <a:spcPct val="90000"/>
              </a:lnSpc>
              <a:spcBef>
                <a:spcPts val="300"/>
              </a:spcBef>
              <a:spcAft>
                <a:spcPts val="0"/>
              </a:spcAft>
              <a:buSzPts val="1200"/>
              <a:buChar char="🢝"/>
              <a:defRPr sz="1200"/>
            </a:lvl3pPr>
            <a:lvl4pPr indent="-304800" lvl="3" marL="1828800" algn="l">
              <a:lnSpc>
                <a:spcPct val="90000"/>
              </a:lnSpc>
              <a:spcBef>
                <a:spcPts val="300"/>
              </a:spcBef>
              <a:spcAft>
                <a:spcPts val="0"/>
              </a:spcAft>
              <a:buSzPts val="1200"/>
              <a:buChar char="🢝"/>
              <a:defRPr sz="1200"/>
            </a:lvl4pPr>
            <a:lvl5pPr indent="-304800" lvl="4" marL="2286000" algn="l">
              <a:lnSpc>
                <a:spcPct val="90000"/>
              </a:lnSpc>
              <a:spcBef>
                <a:spcPts val="300"/>
              </a:spcBef>
              <a:spcAft>
                <a:spcPts val="0"/>
              </a:spcAft>
              <a:buSzPts val="1200"/>
              <a:buChar char="🢝"/>
              <a:defRPr sz="1200"/>
            </a:lvl5pPr>
            <a:lvl6pPr indent="-304800" lvl="5" marL="2743200" algn="l">
              <a:lnSpc>
                <a:spcPct val="90000"/>
              </a:lnSpc>
              <a:spcBef>
                <a:spcPts val="300"/>
              </a:spcBef>
              <a:spcAft>
                <a:spcPts val="0"/>
              </a:spcAft>
              <a:buSzPts val="1200"/>
              <a:buChar char="🢝"/>
              <a:defRPr sz="1200"/>
            </a:lvl6pPr>
            <a:lvl7pPr indent="-304800" lvl="6" marL="3200400" algn="l">
              <a:lnSpc>
                <a:spcPct val="90000"/>
              </a:lnSpc>
              <a:spcBef>
                <a:spcPts val="300"/>
              </a:spcBef>
              <a:spcAft>
                <a:spcPts val="0"/>
              </a:spcAft>
              <a:buSzPts val="1200"/>
              <a:buChar char="🢝"/>
              <a:defRPr sz="1200"/>
            </a:lvl7pPr>
            <a:lvl8pPr indent="-304800" lvl="7" marL="3657600" algn="l">
              <a:lnSpc>
                <a:spcPct val="90000"/>
              </a:lnSpc>
              <a:spcBef>
                <a:spcPts val="300"/>
              </a:spcBef>
              <a:spcAft>
                <a:spcPts val="0"/>
              </a:spcAft>
              <a:buSzPts val="1200"/>
              <a:buChar char="🢝"/>
              <a:defRPr sz="1200"/>
            </a:lvl8pPr>
            <a:lvl9pPr indent="-304800" lvl="8" marL="4114800" algn="l">
              <a:lnSpc>
                <a:spcPct val="90000"/>
              </a:lnSpc>
              <a:spcBef>
                <a:spcPts val="300"/>
              </a:spcBef>
              <a:spcAft>
                <a:spcPts val="300"/>
              </a:spcAft>
              <a:buSzPts val="1200"/>
              <a:buChar char="🢝"/>
              <a:defRPr sz="1200"/>
            </a:lvl9pPr>
          </a:lstStyle>
          <a:p/>
        </p:txBody>
      </p:sp>
      <p:sp>
        <p:nvSpPr>
          <p:cNvPr id="77" name="Google Shape;77;p10"/>
          <p:cNvSpPr txBox="1"/>
          <p:nvPr>
            <p:ph idx="2" type="body"/>
          </p:nvPr>
        </p:nvSpPr>
        <p:spPr>
          <a:xfrm>
            <a:off x="768096" y="1693129"/>
            <a:ext cx="3291840" cy="2821721"/>
          </a:xfrm>
          <a:prstGeom prst="rect">
            <a:avLst/>
          </a:prstGeom>
          <a:noFill/>
          <a:ln>
            <a:noFill/>
          </a:ln>
        </p:spPr>
        <p:txBody>
          <a:bodyPr anchorCtr="0" anchor="t" bIns="45700" lIns="91425" spcFirstLastPara="1" rIns="91425" wrap="square" tIns="45700">
            <a:noAutofit/>
          </a:bodyPr>
          <a:lstStyle>
            <a:lvl1pPr indent="-228600" lvl="0" marL="457200" algn="l">
              <a:lnSpc>
                <a:spcPct val="108000"/>
              </a:lnSpc>
              <a:spcBef>
                <a:spcPts val="450"/>
              </a:spcBef>
              <a:spcAft>
                <a:spcPts val="0"/>
              </a:spcAft>
              <a:buSzPts val="1200"/>
              <a:buNone/>
              <a:defRPr sz="1200"/>
            </a:lvl1pPr>
            <a:lvl2pPr indent="-228600" lvl="1" marL="914400" algn="l">
              <a:lnSpc>
                <a:spcPct val="90000"/>
              </a:lnSpc>
              <a:spcBef>
                <a:spcPts val="150"/>
              </a:spcBef>
              <a:spcAft>
                <a:spcPts val="0"/>
              </a:spcAft>
              <a:buSzPts val="900"/>
              <a:buNone/>
              <a:defRPr sz="900"/>
            </a:lvl2pPr>
            <a:lvl3pPr indent="-228600" lvl="2" marL="1371600" algn="l">
              <a:lnSpc>
                <a:spcPct val="90000"/>
              </a:lnSpc>
              <a:spcBef>
                <a:spcPts val="300"/>
              </a:spcBef>
              <a:spcAft>
                <a:spcPts val="0"/>
              </a:spcAft>
              <a:buSzPts val="750"/>
              <a:buNone/>
              <a:defRPr sz="750"/>
            </a:lvl3pPr>
            <a:lvl4pPr indent="-228600" lvl="3" marL="1828800" algn="l">
              <a:lnSpc>
                <a:spcPct val="90000"/>
              </a:lnSpc>
              <a:spcBef>
                <a:spcPts val="300"/>
              </a:spcBef>
              <a:spcAft>
                <a:spcPts val="0"/>
              </a:spcAft>
              <a:buSzPts val="675"/>
              <a:buNone/>
              <a:defRPr sz="675"/>
            </a:lvl4pPr>
            <a:lvl5pPr indent="-228600" lvl="4" marL="2286000" algn="l">
              <a:lnSpc>
                <a:spcPct val="90000"/>
              </a:lnSpc>
              <a:spcBef>
                <a:spcPts val="300"/>
              </a:spcBef>
              <a:spcAft>
                <a:spcPts val="0"/>
              </a:spcAft>
              <a:buSzPts val="675"/>
              <a:buNone/>
              <a:defRPr sz="675"/>
            </a:lvl5pPr>
            <a:lvl6pPr indent="-228600" lvl="5" marL="2743200" algn="l">
              <a:lnSpc>
                <a:spcPct val="90000"/>
              </a:lnSpc>
              <a:spcBef>
                <a:spcPts val="300"/>
              </a:spcBef>
              <a:spcAft>
                <a:spcPts val="0"/>
              </a:spcAft>
              <a:buSzPts val="675"/>
              <a:buNone/>
              <a:defRPr sz="675"/>
            </a:lvl6pPr>
            <a:lvl7pPr indent="-228600" lvl="6" marL="3200400" algn="l">
              <a:lnSpc>
                <a:spcPct val="90000"/>
              </a:lnSpc>
              <a:spcBef>
                <a:spcPts val="300"/>
              </a:spcBef>
              <a:spcAft>
                <a:spcPts val="0"/>
              </a:spcAft>
              <a:buSzPts val="675"/>
              <a:buNone/>
              <a:defRPr sz="675"/>
            </a:lvl7pPr>
            <a:lvl8pPr indent="-228600" lvl="7" marL="3657600" algn="l">
              <a:lnSpc>
                <a:spcPct val="90000"/>
              </a:lnSpc>
              <a:spcBef>
                <a:spcPts val="300"/>
              </a:spcBef>
              <a:spcAft>
                <a:spcPts val="0"/>
              </a:spcAft>
              <a:buSzPts val="675"/>
              <a:buNone/>
              <a:defRPr sz="675"/>
            </a:lvl8pPr>
            <a:lvl9pPr indent="-228600" lvl="8" marL="4114800" algn="l">
              <a:lnSpc>
                <a:spcPct val="90000"/>
              </a:lnSpc>
              <a:spcBef>
                <a:spcPts val="300"/>
              </a:spcBef>
              <a:spcAft>
                <a:spcPts val="300"/>
              </a:spcAft>
              <a:buSzPts val="675"/>
              <a:buNone/>
              <a:defRPr sz="675"/>
            </a:lvl9pPr>
          </a:lstStyle>
          <a:p/>
        </p:txBody>
      </p:sp>
      <p:sp>
        <p:nvSpPr>
          <p:cNvPr id="78" name="Google Shape;78;p10"/>
          <p:cNvSpPr txBox="1"/>
          <p:nvPr>
            <p:ph idx="10" type="dt"/>
          </p:nvPr>
        </p:nvSpPr>
        <p:spPr>
          <a:xfrm>
            <a:off x="768097" y="4853028"/>
            <a:ext cx="1615607" cy="2057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1" type="ftr"/>
          </p:nvPr>
        </p:nvSpPr>
        <p:spPr>
          <a:xfrm>
            <a:off x="3632200" y="4853028"/>
            <a:ext cx="4426094" cy="2057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idx="12" type="sldNum"/>
          </p:nvPr>
        </p:nvSpPr>
        <p:spPr>
          <a:xfrm>
            <a:off x="8128000" y="4853028"/>
            <a:ext cx="730250" cy="20574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333844"/>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768096" y="438912"/>
            <a:ext cx="7290054" cy="1124712"/>
          </a:xfrm>
          <a:prstGeom prst="rect">
            <a:avLst/>
          </a:prstGeom>
          <a:noFill/>
          <a:ln>
            <a:noFill/>
          </a:ln>
        </p:spPr>
        <p:txBody>
          <a:bodyPr anchorCtr="0" anchor="ctr" bIns="45700" lIns="91425" spcFirstLastPara="1" rIns="91425" wrap="square" tIns="45700">
            <a:noAutofit/>
          </a:bodyPr>
          <a:lstStyle>
            <a:lvl1pPr lvl="0" marR="0" rtl="0" algn="l">
              <a:lnSpc>
                <a:spcPct val="80000"/>
              </a:lnSpc>
              <a:spcBef>
                <a:spcPts val="0"/>
              </a:spcBef>
              <a:spcAft>
                <a:spcPts val="0"/>
              </a:spcAft>
              <a:buClr>
                <a:srgbClr val="0C0C0C"/>
              </a:buClr>
              <a:buSzPts val="3750"/>
              <a:buFont typeface="Twentieth Century"/>
              <a:buNone/>
              <a:defRPr b="0" i="0" sz="3750" u="none" cap="none" strike="noStrike">
                <a:solidFill>
                  <a:srgbClr val="0C0C0C"/>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768096" y="1714500"/>
            <a:ext cx="7290055" cy="3017520"/>
          </a:xfrm>
          <a:prstGeom prst="rect">
            <a:avLst/>
          </a:prstGeom>
          <a:noFill/>
          <a:ln>
            <a:noFill/>
          </a:ln>
        </p:spPr>
        <p:txBody>
          <a:bodyPr anchorCtr="0" anchor="t" bIns="45700" lIns="45700" spcFirstLastPara="1" rIns="45700" wrap="square" tIns="45700">
            <a:noAutofit/>
          </a:bodyPr>
          <a:lstStyle>
            <a:lvl1pPr indent="-333375" lvl="0" marL="457200" marR="0" rtl="0" algn="l">
              <a:lnSpc>
                <a:spcPct val="90000"/>
              </a:lnSpc>
              <a:spcBef>
                <a:spcPts val="900"/>
              </a:spcBef>
              <a:spcAft>
                <a:spcPts val="0"/>
              </a:spcAft>
              <a:buClr>
                <a:schemeClr val="accent1"/>
              </a:buClr>
              <a:buSzPts val="1650"/>
              <a:buFont typeface="Twentieth Century"/>
              <a:buChar char=" "/>
              <a:defRPr b="0" i="0" sz="1650" u="none" cap="none" strike="noStrike">
                <a:solidFill>
                  <a:schemeClr val="dk1"/>
                </a:solidFill>
                <a:latin typeface="Twentieth Century"/>
                <a:ea typeface="Twentieth Century"/>
                <a:cs typeface="Twentieth Century"/>
                <a:sym typeface="Twentieth Century"/>
              </a:defRPr>
            </a:lvl1pPr>
            <a:lvl2pPr indent="-314325" lvl="1" marL="914400" marR="0" rtl="0" algn="l">
              <a:lnSpc>
                <a:spcPct val="90000"/>
              </a:lnSpc>
              <a:spcBef>
                <a:spcPts val="150"/>
              </a:spcBef>
              <a:spcAft>
                <a:spcPts val="0"/>
              </a:spcAft>
              <a:buClr>
                <a:schemeClr val="accent1"/>
              </a:buClr>
              <a:buSzPts val="1350"/>
              <a:buFont typeface="Noto Sans Symbols"/>
              <a:buChar char="🢝"/>
              <a:defRPr b="0" i="0" sz="1350" u="none" cap="none" strike="noStrike">
                <a:solidFill>
                  <a:schemeClr val="dk1"/>
                </a:solidFill>
                <a:latin typeface="Twentieth Century"/>
                <a:ea typeface="Twentieth Century"/>
                <a:cs typeface="Twentieth Century"/>
                <a:sym typeface="Twentieth Century"/>
              </a:defRPr>
            </a:lvl2pPr>
            <a:lvl3pPr indent="-295275" lvl="2" marL="1371600" marR="0" rtl="0" algn="l">
              <a:lnSpc>
                <a:spcPct val="90000"/>
              </a:lnSpc>
              <a:spcBef>
                <a:spcPts val="300"/>
              </a:spcBef>
              <a:spcAft>
                <a:spcPts val="0"/>
              </a:spcAft>
              <a:buClr>
                <a:schemeClr val="accent1"/>
              </a:buClr>
              <a:buSzPts val="1050"/>
              <a:buFont typeface="Noto Sans Symbols"/>
              <a:buChar char="🢝"/>
              <a:defRPr b="0" i="0" sz="1050" u="none" cap="none" strike="noStrike">
                <a:solidFill>
                  <a:schemeClr val="dk1"/>
                </a:solidFill>
                <a:latin typeface="Twentieth Century"/>
                <a:ea typeface="Twentieth Century"/>
                <a:cs typeface="Twentieth Century"/>
                <a:sym typeface="Twentieth Century"/>
              </a:defRPr>
            </a:lvl3pPr>
            <a:lvl4pPr indent="-295275" lvl="3" marL="1828800" marR="0" rtl="0" algn="l">
              <a:lnSpc>
                <a:spcPct val="90000"/>
              </a:lnSpc>
              <a:spcBef>
                <a:spcPts val="300"/>
              </a:spcBef>
              <a:spcAft>
                <a:spcPts val="0"/>
              </a:spcAft>
              <a:buClr>
                <a:schemeClr val="accent1"/>
              </a:buClr>
              <a:buSzPts val="1050"/>
              <a:buFont typeface="Noto Sans Symbols"/>
              <a:buChar char="🢝"/>
              <a:defRPr b="0" i="0" sz="1050" u="none" cap="none" strike="noStrike">
                <a:solidFill>
                  <a:schemeClr val="dk1"/>
                </a:solidFill>
                <a:latin typeface="Twentieth Century"/>
                <a:ea typeface="Twentieth Century"/>
                <a:cs typeface="Twentieth Century"/>
                <a:sym typeface="Twentieth Century"/>
              </a:defRPr>
            </a:lvl4pPr>
            <a:lvl5pPr indent="-295275" lvl="4" marL="2286000" marR="0" rtl="0" algn="l">
              <a:lnSpc>
                <a:spcPct val="90000"/>
              </a:lnSpc>
              <a:spcBef>
                <a:spcPts val="300"/>
              </a:spcBef>
              <a:spcAft>
                <a:spcPts val="0"/>
              </a:spcAft>
              <a:buClr>
                <a:schemeClr val="accent1"/>
              </a:buClr>
              <a:buSzPts val="1050"/>
              <a:buFont typeface="Noto Sans Symbols"/>
              <a:buChar char="🢝"/>
              <a:defRPr b="0" i="0" sz="1050" u="none" cap="none" strike="noStrike">
                <a:solidFill>
                  <a:schemeClr val="dk1"/>
                </a:solidFill>
                <a:latin typeface="Twentieth Century"/>
                <a:ea typeface="Twentieth Century"/>
                <a:cs typeface="Twentieth Century"/>
                <a:sym typeface="Twentieth Century"/>
              </a:defRPr>
            </a:lvl5pPr>
            <a:lvl6pPr indent="-295275" lvl="5" marL="2743200" marR="0" rtl="0" algn="l">
              <a:lnSpc>
                <a:spcPct val="90000"/>
              </a:lnSpc>
              <a:spcBef>
                <a:spcPts val="300"/>
              </a:spcBef>
              <a:spcAft>
                <a:spcPts val="0"/>
              </a:spcAft>
              <a:buClr>
                <a:schemeClr val="accent1"/>
              </a:buClr>
              <a:buSzPts val="1050"/>
              <a:buFont typeface="Noto Sans Symbols"/>
              <a:buChar char="🢝"/>
              <a:defRPr b="0" i="0" sz="1050" u="none" cap="none" strike="noStrike">
                <a:solidFill>
                  <a:schemeClr val="dk1"/>
                </a:solidFill>
                <a:latin typeface="Twentieth Century"/>
                <a:ea typeface="Twentieth Century"/>
                <a:cs typeface="Twentieth Century"/>
                <a:sym typeface="Twentieth Century"/>
              </a:defRPr>
            </a:lvl6pPr>
            <a:lvl7pPr indent="-295275" lvl="6" marL="3200400" marR="0" rtl="0" algn="l">
              <a:lnSpc>
                <a:spcPct val="90000"/>
              </a:lnSpc>
              <a:spcBef>
                <a:spcPts val="300"/>
              </a:spcBef>
              <a:spcAft>
                <a:spcPts val="0"/>
              </a:spcAft>
              <a:buClr>
                <a:schemeClr val="accent1"/>
              </a:buClr>
              <a:buSzPts val="1050"/>
              <a:buFont typeface="Noto Sans Symbols"/>
              <a:buChar char="🢝"/>
              <a:defRPr b="0" i="0" sz="1050" u="none" cap="none" strike="noStrike">
                <a:solidFill>
                  <a:schemeClr val="dk1"/>
                </a:solidFill>
                <a:latin typeface="Twentieth Century"/>
                <a:ea typeface="Twentieth Century"/>
                <a:cs typeface="Twentieth Century"/>
                <a:sym typeface="Twentieth Century"/>
              </a:defRPr>
            </a:lvl7pPr>
            <a:lvl8pPr indent="-295275" lvl="7" marL="3657600" marR="0" rtl="0" algn="l">
              <a:lnSpc>
                <a:spcPct val="90000"/>
              </a:lnSpc>
              <a:spcBef>
                <a:spcPts val="300"/>
              </a:spcBef>
              <a:spcAft>
                <a:spcPts val="0"/>
              </a:spcAft>
              <a:buClr>
                <a:schemeClr val="accent1"/>
              </a:buClr>
              <a:buSzPts val="1050"/>
              <a:buFont typeface="Noto Sans Symbols"/>
              <a:buChar char="🢝"/>
              <a:defRPr b="0" i="0" sz="1050" u="none" cap="none" strike="noStrike">
                <a:solidFill>
                  <a:schemeClr val="dk1"/>
                </a:solidFill>
                <a:latin typeface="Twentieth Century"/>
                <a:ea typeface="Twentieth Century"/>
                <a:cs typeface="Twentieth Century"/>
                <a:sym typeface="Twentieth Century"/>
              </a:defRPr>
            </a:lvl8pPr>
            <a:lvl9pPr indent="-295275" lvl="8" marL="4114800" marR="0" rtl="0" algn="l">
              <a:lnSpc>
                <a:spcPct val="90000"/>
              </a:lnSpc>
              <a:spcBef>
                <a:spcPts val="300"/>
              </a:spcBef>
              <a:spcAft>
                <a:spcPts val="300"/>
              </a:spcAft>
              <a:buClr>
                <a:schemeClr val="accent1"/>
              </a:buClr>
              <a:buSzPts val="1050"/>
              <a:buFont typeface="Noto Sans Symbols"/>
              <a:buChar char="🢝"/>
              <a:defRPr b="0" i="0" sz="1050" u="none" cap="none" strike="noStrike">
                <a:solidFill>
                  <a:schemeClr val="dk1"/>
                </a:solidFill>
                <a:latin typeface="Twentieth Century"/>
                <a:ea typeface="Twentieth Century"/>
                <a:cs typeface="Twentieth Century"/>
                <a:sym typeface="Twentieth Century"/>
              </a:defRPr>
            </a:lvl9pPr>
          </a:lstStyle>
          <a:p/>
        </p:txBody>
      </p:sp>
      <p:sp>
        <p:nvSpPr>
          <p:cNvPr id="12" name="Google Shape;12;p1"/>
          <p:cNvSpPr txBox="1"/>
          <p:nvPr>
            <p:ph idx="10" type="dt"/>
          </p:nvPr>
        </p:nvSpPr>
        <p:spPr>
          <a:xfrm>
            <a:off x="768097" y="4853028"/>
            <a:ext cx="1615607" cy="2057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75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3" name="Google Shape;13;p1"/>
          <p:cNvSpPr txBox="1"/>
          <p:nvPr>
            <p:ph idx="11" type="ftr"/>
          </p:nvPr>
        </p:nvSpPr>
        <p:spPr>
          <a:xfrm>
            <a:off x="3632200" y="4853028"/>
            <a:ext cx="4426094" cy="20574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75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4" name="Google Shape;14;p1"/>
          <p:cNvSpPr txBox="1"/>
          <p:nvPr>
            <p:ph idx="12" type="sldNum"/>
          </p:nvPr>
        </p:nvSpPr>
        <p:spPr>
          <a:xfrm>
            <a:off x="8128000" y="4853028"/>
            <a:ext cx="730250" cy="20574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750" u="none" cap="none" strike="noStrike">
                <a:solidFill>
                  <a:srgbClr val="0C0C0C"/>
                </a:solidFill>
                <a:latin typeface="Twentieth Century"/>
                <a:ea typeface="Twentieth Century"/>
                <a:cs typeface="Twentieth Century"/>
                <a:sym typeface="Twentieth Century"/>
              </a:defRPr>
            </a:lvl1pPr>
            <a:lvl2pPr indent="0" lvl="1" marL="0" marR="0" rtl="0" algn="l">
              <a:spcBef>
                <a:spcPts val="0"/>
              </a:spcBef>
              <a:buNone/>
              <a:defRPr b="0" i="0" sz="750" u="none" cap="none" strike="noStrike">
                <a:solidFill>
                  <a:srgbClr val="0C0C0C"/>
                </a:solidFill>
                <a:latin typeface="Twentieth Century"/>
                <a:ea typeface="Twentieth Century"/>
                <a:cs typeface="Twentieth Century"/>
                <a:sym typeface="Twentieth Century"/>
              </a:defRPr>
            </a:lvl2pPr>
            <a:lvl3pPr indent="0" lvl="2" marL="0" marR="0" rtl="0" algn="l">
              <a:spcBef>
                <a:spcPts val="0"/>
              </a:spcBef>
              <a:buNone/>
              <a:defRPr b="0" i="0" sz="750" u="none" cap="none" strike="noStrike">
                <a:solidFill>
                  <a:srgbClr val="0C0C0C"/>
                </a:solidFill>
                <a:latin typeface="Twentieth Century"/>
                <a:ea typeface="Twentieth Century"/>
                <a:cs typeface="Twentieth Century"/>
                <a:sym typeface="Twentieth Century"/>
              </a:defRPr>
            </a:lvl3pPr>
            <a:lvl4pPr indent="0" lvl="3" marL="0" marR="0" rtl="0" algn="l">
              <a:spcBef>
                <a:spcPts val="0"/>
              </a:spcBef>
              <a:buNone/>
              <a:defRPr b="0" i="0" sz="750" u="none" cap="none" strike="noStrike">
                <a:solidFill>
                  <a:srgbClr val="0C0C0C"/>
                </a:solidFill>
                <a:latin typeface="Twentieth Century"/>
                <a:ea typeface="Twentieth Century"/>
                <a:cs typeface="Twentieth Century"/>
                <a:sym typeface="Twentieth Century"/>
              </a:defRPr>
            </a:lvl4pPr>
            <a:lvl5pPr indent="0" lvl="4" marL="0" marR="0" rtl="0" algn="l">
              <a:spcBef>
                <a:spcPts val="0"/>
              </a:spcBef>
              <a:buNone/>
              <a:defRPr b="0" i="0" sz="750" u="none" cap="none" strike="noStrike">
                <a:solidFill>
                  <a:srgbClr val="0C0C0C"/>
                </a:solidFill>
                <a:latin typeface="Twentieth Century"/>
                <a:ea typeface="Twentieth Century"/>
                <a:cs typeface="Twentieth Century"/>
                <a:sym typeface="Twentieth Century"/>
              </a:defRPr>
            </a:lvl5pPr>
            <a:lvl6pPr indent="0" lvl="5" marL="0" marR="0" rtl="0" algn="l">
              <a:spcBef>
                <a:spcPts val="0"/>
              </a:spcBef>
              <a:buNone/>
              <a:defRPr b="0" i="0" sz="750" u="none" cap="none" strike="noStrike">
                <a:solidFill>
                  <a:srgbClr val="0C0C0C"/>
                </a:solidFill>
                <a:latin typeface="Twentieth Century"/>
                <a:ea typeface="Twentieth Century"/>
                <a:cs typeface="Twentieth Century"/>
                <a:sym typeface="Twentieth Century"/>
              </a:defRPr>
            </a:lvl6pPr>
            <a:lvl7pPr indent="0" lvl="6" marL="0" marR="0" rtl="0" algn="l">
              <a:spcBef>
                <a:spcPts val="0"/>
              </a:spcBef>
              <a:buNone/>
              <a:defRPr b="0" i="0" sz="750" u="none" cap="none" strike="noStrike">
                <a:solidFill>
                  <a:srgbClr val="0C0C0C"/>
                </a:solidFill>
                <a:latin typeface="Twentieth Century"/>
                <a:ea typeface="Twentieth Century"/>
                <a:cs typeface="Twentieth Century"/>
                <a:sym typeface="Twentieth Century"/>
              </a:defRPr>
            </a:lvl7pPr>
            <a:lvl8pPr indent="0" lvl="7" marL="0" marR="0" rtl="0" algn="l">
              <a:spcBef>
                <a:spcPts val="0"/>
              </a:spcBef>
              <a:buNone/>
              <a:defRPr b="0" i="0" sz="750" u="none" cap="none" strike="noStrike">
                <a:solidFill>
                  <a:srgbClr val="0C0C0C"/>
                </a:solidFill>
                <a:latin typeface="Twentieth Century"/>
                <a:ea typeface="Twentieth Century"/>
                <a:cs typeface="Twentieth Century"/>
                <a:sym typeface="Twentieth Century"/>
              </a:defRPr>
            </a:lvl8pPr>
            <a:lvl9pPr indent="0" lvl="8" marL="0" marR="0" rtl="0" algn="l">
              <a:spcBef>
                <a:spcPts val="0"/>
              </a:spcBef>
              <a:buNone/>
              <a:defRPr b="0" i="0" sz="75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15" name="Google Shape;15;p1"/>
          <p:cNvCxnSpPr/>
          <p:nvPr/>
        </p:nvCxnSpPr>
        <p:spPr>
          <a:xfrm rot="10800000">
            <a:off x="571500" y="619743"/>
            <a:ext cx="0" cy="685800"/>
          </a:xfrm>
          <a:prstGeom prst="straightConnector1">
            <a:avLst/>
          </a:prstGeom>
          <a:noFill/>
          <a:ln cap="flat" cmpd="sng" w="19050">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www.hm.com/" TargetMode="External"/><Relationship Id="rId4" Type="http://schemas.openxmlformats.org/officeDocument/2006/relationships/hyperlink" Target="https://www.zara.com/" TargetMode="External"/><Relationship Id="rId9" Type="http://schemas.openxmlformats.org/officeDocument/2006/relationships/hyperlink" Target="https://articles.bplans.com/key-business-plan-components-that-forever-21-fatally-missed/" TargetMode="External"/><Relationship Id="rId5" Type="http://schemas.openxmlformats.org/officeDocument/2006/relationships/hyperlink" Target="https://www.forbes.com/sites/callyrussell/2019/08/30/what-went-wrong-with-forever-21/#5033bcb53e59" TargetMode="External"/><Relationship Id="rId6" Type="http://schemas.openxmlformats.org/officeDocument/2006/relationships/hyperlink" Target="https://www.forbes.com/sites/callyrussell/2019/08/30/what-went-wrong-with-forever-21/#5033bcb53e59" TargetMode="External"/><Relationship Id="rId7" Type="http://schemas.openxmlformats.org/officeDocument/2006/relationships/hyperlink" Target="https://www.cnbc.com/2019/12/11/heres-why-forever-21-went-bankrupt.html" TargetMode="External"/><Relationship Id="rId8" Type="http://schemas.openxmlformats.org/officeDocument/2006/relationships/hyperlink" Target="https://goodonyou.eco/how-ethical-is-forever-21/"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www.ellenmacarthurfoundation.org/explore/fashion-and-the-circular-economy" TargetMode="External"/><Relationship Id="rId4" Type="http://schemas.openxmlformats.org/officeDocument/2006/relationships/hyperlink" Target="https://www.magestore.com/omnichannel-retail-insight" TargetMode="External"/><Relationship Id="rId5" Type="http://schemas.openxmlformats.org/officeDocument/2006/relationships/hyperlink" Target="https://imanila.ph/2019/10/16/how-forever-21-was-crushed-by-ecommerce/" TargetMode="External"/><Relationship Id="rId6"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www.entrepreneur.com/article/252591" TargetMode="External"/><Relationship Id="rId4" Type="http://schemas.openxmlformats.org/officeDocument/2006/relationships/image" Target="../media/image5.jpg"/><Relationship Id="rId5" Type="http://schemas.openxmlformats.org/officeDocument/2006/relationships/hyperlink" Target="https://qz.com/quartzy/1719044/forever-21s-bankruptcy-doesnt-mean-fast-fashion-is-dead/"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16.jpg"/><Relationship Id="rId5" Type="http://schemas.openxmlformats.org/officeDocument/2006/relationships/image" Target="../media/image8.png"/><Relationship Id="rId6" Type="http://schemas.openxmlformats.org/officeDocument/2006/relationships/image" Target="../media/image12.png"/><Relationship Id="rId7" Type="http://schemas.openxmlformats.org/officeDocument/2006/relationships/image" Target="../media/image1.jpg"/><Relationship Id="rId8"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24"/>
          <p:cNvSpPr txBox="1"/>
          <p:nvPr/>
        </p:nvSpPr>
        <p:spPr>
          <a:xfrm>
            <a:off x="0" y="1022840"/>
            <a:ext cx="4753800" cy="2831400"/>
          </a:xfrm>
          <a:prstGeom prst="rect">
            <a:avLst/>
          </a:prstGeom>
          <a:solidFill>
            <a:srgbClr val="F1C23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000">
              <a:solidFill>
                <a:schemeClr val="lt1"/>
              </a:solidFill>
              <a:latin typeface="Arial"/>
              <a:ea typeface="Arial"/>
              <a:cs typeface="Arial"/>
              <a:sym typeface="Arial"/>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a:p>
            <a:pPr indent="0" lvl="0" marL="0" marR="0" rtl="0" algn="l">
              <a:spcBef>
                <a:spcPts val="0"/>
              </a:spcBef>
              <a:spcAft>
                <a:spcPts val="0"/>
              </a:spcAft>
              <a:buNone/>
            </a:pPr>
            <a:r>
              <a:t/>
            </a:r>
            <a:endParaRPr sz="2000">
              <a:solidFill>
                <a:schemeClr val="lt1"/>
              </a:solidFill>
              <a:latin typeface="Lato"/>
              <a:ea typeface="Lato"/>
              <a:cs typeface="Lato"/>
              <a:sym typeface="Lato"/>
            </a:endParaRPr>
          </a:p>
          <a:p>
            <a:pPr indent="0" lvl="0" marL="0" marR="0" rtl="0" algn="l">
              <a:spcBef>
                <a:spcPts val="0"/>
              </a:spcBef>
              <a:spcAft>
                <a:spcPts val="0"/>
              </a:spcAft>
              <a:buNone/>
            </a:pPr>
            <a:r>
              <a:rPr lang="en-US" sz="2200">
                <a:solidFill>
                  <a:schemeClr val="lt1"/>
                </a:solidFill>
                <a:latin typeface="Lato"/>
                <a:ea typeface="Lato"/>
                <a:cs typeface="Lato"/>
                <a:sym typeface="Lato"/>
              </a:rPr>
              <a:t>FORGOTTEN 21?</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000">
              <a:solidFill>
                <a:schemeClr val="dk1"/>
              </a:solidFill>
              <a:latin typeface="Lato"/>
              <a:ea typeface="Lato"/>
              <a:cs typeface="Lato"/>
              <a:sym typeface="Lato"/>
            </a:endParaRPr>
          </a:p>
          <a:p>
            <a:pPr indent="0" lvl="0" marL="0" marR="0" rtl="0" algn="l">
              <a:spcBef>
                <a:spcPts val="0"/>
              </a:spcBef>
              <a:spcAft>
                <a:spcPts val="0"/>
              </a:spcAft>
              <a:buNone/>
            </a:pPr>
            <a:r>
              <a:rPr lang="en-US" sz="1000">
                <a:solidFill>
                  <a:schemeClr val="dk1"/>
                </a:solidFill>
                <a:latin typeface="Lato"/>
                <a:ea typeface="Lato"/>
                <a:cs typeface="Lato"/>
                <a:sym typeface="Lato"/>
              </a:rPr>
              <a:t>A Case Study by Team Meraki</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64" name="Google Shape;264;p24"/>
          <p:cNvPicPr preferRelativeResize="0"/>
          <p:nvPr/>
        </p:nvPicPr>
        <p:blipFill rotWithShape="1">
          <a:blip r:embed="rId3">
            <a:alphaModFix/>
          </a:blip>
          <a:srcRect b="0" l="0" r="0" t="0"/>
          <a:stretch/>
        </p:blipFill>
        <p:spPr>
          <a:xfrm>
            <a:off x="122672" y="1523153"/>
            <a:ext cx="457831" cy="457831"/>
          </a:xfrm>
          <a:prstGeom prst="rect">
            <a:avLst/>
          </a:prstGeom>
          <a:noFill/>
          <a:ln>
            <a:noFill/>
          </a:ln>
        </p:spPr>
      </p:pic>
      <p:sp>
        <p:nvSpPr>
          <p:cNvPr id="265" name="Google Shape;265;p24"/>
          <p:cNvSpPr txBox="1"/>
          <p:nvPr/>
        </p:nvSpPr>
        <p:spPr>
          <a:xfrm>
            <a:off x="6948834" y="4897279"/>
            <a:ext cx="2549471" cy="24622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00">
                <a:solidFill>
                  <a:srgbClr val="FFFFFF"/>
                </a:solidFill>
                <a:latin typeface="Arial"/>
                <a:ea typeface="Arial"/>
                <a:cs typeface="Arial"/>
                <a:sym typeface="Arial"/>
              </a:rPr>
              <a:t>UTSAV | AASHRITH | AARYA</a:t>
            </a:r>
            <a:endParaRPr>
              <a:solidFill>
                <a:srgbClr val="FFFFFF"/>
              </a:solidFill>
            </a:endParaRPr>
          </a:p>
        </p:txBody>
      </p:sp>
      <p:pic>
        <p:nvPicPr>
          <p:cNvPr id="266" name="Google Shape;266;p24"/>
          <p:cNvPicPr preferRelativeResize="0"/>
          <p:nvPr/>
        </p:nvPicPr>
        <p:blipFill rotWithShape="1">
          <a:blip r:embed="rId4">
            <a:alphaModFix/>
          </a:blip>
          <a:srcRect b="0" l="5240" r="-5239" t="0"/>
          <a:stretch/>
        </p:blipFill>
        <p:spPr>
          <a:xfrm>
            <a:off x="3429075" y="1776188"/>
            <a:ext cx="1324725" cy="1324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0" name="Shape 590"/>
        <p:cNvGrpSpPr/>
        <p:nvPr/>
      </p:nvGrpSpPr>
      <p:grpSpPr>
        <a:xfrm>
          <a:off x="0" y="0"/>
          <a:ext cx="0" cy="0"/>
          <a:chOff x="0" y="0"/>
          <a:chExt cx="0" cy="0"/>
        </a:xfrm>
      </p:grpSpPr>
      <p:sp>
        <p:nvSpPr>
          <p:cNvPr id="591" name="Google Shape;591;p33"/>
          <p:cNvSpPr txBox="1"/>
          <p:nvPr/>
        </p:nvSpPr>
        <p:spPr>
          <a:xfrm>
            <a:off x="911700" y="1102200"/>
            <a:ext cx="7320600" cy="29391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None/>
            </a:pPr>
            <a:r>
              <a:rPr b="1" lang="en-US" sz="2400">
                <a:solidFill>
                  <a:srgbClr val="F1C232"/>
                </a:solidFill>
                <a:latin typeface="Lato"/>
                <a:ea typeface="Lato"/>
                <a:cs typeface="Lato"/>
                <a:sym typeface="Lato"/>
              </a:rPr>
              <a:t>“The Future of Retail is Blended”</a:t>
            </a:r>
            <a:endParaRPr b="1" sz="2400">
              <a:solidFill>
                <a:srgbClr val="F1C232"/>
              </a:solidFill>
              <a:latin typeface="Lato"/>
              <a:ea typeface="Lato"/>
              <a:cs typeface="Lato"/>
              <a:sym typeface="Lato"/>
            </a:endParaRPr>
          </a:p>
          <a:p>
            <a:pPr indent="0" lvl="0" marL="0" rtl="0" algn="l">
              <a:spcBef>
                <a:spcPts val="0"/>
              </a:spcBef>
              <a:spcAft>
                <a:spcPts val="0"/>
              </a:spcAft>
              <a:buNone/>
            </a:pPr>
            <a:r>
              <a:t/>
            </a:r>
            <a:endParaRPr>
              <a:solidFill>
                <a:srgbClr val="FFFFFF"/>
              </a:solidFill>
              <a:latin typeface="Twentieth Century"/>
              <a:ea typeface="Twentieth Century"/>
              <a:cs typeface="Twentieth Century"/>
              <a:sym typeface="Twentieth Century"/>
            </a:endParaRPr>
          </a:p>
        </p:txBody>
      </p:sp>
      <p:sp>
        <p:nvSpPr>
          <p:cNvPr id="592" name="Google Shape;592;p33"/>
          <p:cNvSpPr/>
          <p:nvPr/>
        </p:nvSpPr>
        <p:spPr>
          <a:xfrm>
            <a:off x="498" y="165"/>
            <a:ext cx="0" cy="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93" name="Google Shape;593;p33"/>
          <p:cNvSpPr/>
          <p:nvPr/>
        </p:nvSpPr>
        <p:spPr>
          <a:xfrm>
            <a:off x="29" y="165"/>
            <a:ext cx="0" cy="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94" name="Google Shape;594;p33"/>
          <p:cNvSpPr/>
          <p:nvPr/>
        </p:nvSpPr>
        <p:spPr>
          <a:xfrm>
            <a:off x="385" y="105"/>
            <a:ext cx="0" cy="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95" name="Google Shape;595;p33"/>
          <p:cNvSpPr/>
          <p:nvPr/>
        </p:nvSpPr>
        <p:spPr>
          <a:xfrm>
            <a:off x="110" y="105"/>
            <a:ext cx="0" cy="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96" name="Google Shape;596;p33"/>
          <p:cNvSpPr/>
          <p:nvPr/>
        </p:nvSpPr>
        <p:spPr>
          <a:xfrm>
            <a:off x="224" y="8"/>
            <a:ext cx="0" cy="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1" name="Shape 601"/>
        <p:cNvGrpSpPr/>
        <p:nvPr/>
      </p:nvGrpSpPr>
      <p:grpSpPr>
        <a:xfrm>
          <a:off x="0" y="0"/>
          <a:ext cx="0" cy="0"/>
          <a:chOff x="0" y="0"/>
          <a:chExt cx="0" cy="0"/>
        </a:xfrm>
      </p:grpSpPr>
      <p:sp>
        <p:nvSpPr>
          <p:cNvPr id="602" name="Google Shape;602;p34"/>
          <p:cNvSpPr txBox="1"/>
          <p:nvPr>
            <p:ph idx="1" type="body"/>
          </p:nvPr>
        </p:nvSpPr>
        <p:spPr>
          <a:xfrm>
            <a:off x="508100" y="281800"/>
            <a:ext cx="5441700" cy="861900"/>
          </a:xfrm>
          <a:prstGeom prst="rect">
            <a:avLst/>
          </a:prstGeom>
          <a:solidFill>
            <a:srgbClr val="333844"/>
          </a:solidFill>
        </p:spPr>
        <p:txBody>
          <a:bodyPr anchorCtr="0" anchor="ctr" bIns="0" lIns="0" spcFirstLastPara="1" rIns="0" wrap="square" tIns="0">
            <a:noAutofit/>
          </a:bodyPr>
          <a:lstStyle/>
          <a:p>
            <a:pPr indent="0" lvl="0" marL="0" rtl="0" algn="l">
              <a:spcBef>
                <a:spcPts val="0"/>
              </a:spcBef>
              <a:spcAft>
                <a:spcPts val="150"/>
              </a:spcAft>
              <a:buNone/>
            </a:pPr>
            <a:r>
              <a:rPr lang="en-US">
                <a:solidFill>
                  <a:srgbClr val="F1C232"/>
                </a:solidFill>
              </a:rPr>
              <a:t>Omnichannel Retail - The top </a:t>
            </a:r>
            <a:r>
              <a:rPr lang="en-US">
                <a:solidFill>
                  <a:srgbClr val="F1C232"/>
                </a:solidFill>
              </a:rPr>
              <a:t>priority</a:t>
            </a:r>
            <a:endParaRPr>
              <a:solidFill>
                <a:srgbClr val="F1C232"/>
              </a:solidFill>
            </a:endParaRPr>
          </a:p>
        </p:txBody>
      </p:sp>
      <p:sp>
        <p:nvSpPr>
          <p:cNvPr id="603" name="Google Shape;603;p34"/>
          <p:cNvSpPr txBox="1"/>
          <p:nvPr/>
        </p:nvSpPr>
        <p:spPr>
          <a:xfrm>
            <a:off x="584200" y="4747025"/>
            <a:ext cx="1360800" cy="160800"/>
          </a:xfrm>
          <a:prstGeom prst="rect">
            <a:avLst/>
          </a:prstGeom>
          <a:solidFill>
            <a:srgbClr val="333844"/>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00">
                <a:solidFill>
                  <a:srgbClr val="27CED7"/>
                </a:solidFill>
                <a:latin typeface="Calibri"/>
                <a:ea typeface="Calibri"/>
                <a:cs typeface="Calibri"/>
                <a:sym typeface="Calibri"/>
              </a:rPr>
              <a:t>Team </a:t>
            </a:r>
            <a:r>
              <a:rPr lang="en-US" sz="1000">
                <a:solidFill>
                  <a:srgbClr val="1CADE4"/>
                </a:solidFill>
                <a:latin typeface="Calibri"/>
                <a:ea typeface="Calibri"/>
                <a:cs typeface="Calibri"/>
                <a:sym typeface="Calibri"/>
              </a:rPr>
              <a:t>Meraki</a:t>
            </a:r>
            <a:endParaRPr sz="1000">
              <a:solidFill>
                <a:srgbClr val="1CADE4"/>
              </a:solidFill>
              <a:latin typeface="Calibri"/>
              <a:ea typeface="Calibri"/>
              <a:cs typeface="Calibri"/>
              <a:sym typeface="Calibri"/>
            </a:endParaRPr>
          </a:p>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grpSp>
        <p:nvGrpSpPr>
          <p:cNvPr id="604" name="Google Shape;604;p34"/>
          <p:cNvGrpSpPr/>
          <p:nvPr/>
        </p:nvGrpSpPr>
        <p:grpSpPr>
          <a:xfrm>
            <a:off x="6016284" y="281805"/>
            <a:ext cx="3062496" cy="4309112"/>
            <a:chOff x="5701737" y="339678"/>
            <a:chExt cx="3288056" cy="4105872"/>
          </a:xfrm>
        </p:grpSpPr>
        <p:grpSp>
          <p:nvGrpSpPr>
            <p:cNvPr id="605" name="Google Shape;605;p34"/>
            <p:cNvGrpSpPr/>
            <p:nvPr/>
          </p:nvGrpSpPr>
          <p:grpSpPr>
            <a:xfrm>
              <a:off x="5701737" y="339678"/>
              <a:ext cx="3288056" cy="2164460"/>
              <a:chOff x="5701737" y="339678"/>
              <a:chExt cx="3288056" cy="2164460"/>
            </a:xfrm>
          </p:grpSpPr>
          <p:grpSp>
            <p:nvGrpSpPr>
              <p:cNvPr id="606" name="Google Shape;606;p34"/>
              <p:cNvGrpSpPr/>
              <p:nvPr/>
            </p:nvGrpSpPr>
            <p:grpSpPr>
              <a:xfrm>
                <a:off x="5701737" y="962138"/>
                <a:ext cx="1614600" cy="1542000"/>
                <a:chOff x="5447612" y="844213"/>
                <a:chExt cx="1614600" cy="1542000"/>
              </a:xfrm>
            </p:grpSpPr>
            <p:sp>
              <p:nvSpPr>
                <p:cNvPr id="607" name="Google Shape;607;p34"/>
                <p:cNvSpPr/>
                <p:nvPr/>
              </p:nvSpPr>
              <p:spPr>
                <a:xfrm>
                  <a:off x="5447612" y="844213"/>
                  <a:ext cx="1614600" cy="15420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4"/>
                <p:cNvSpPr txBox="1"/>
                <p:nvPr/>
              </p:nvSpPr>
              <p:spPr>
                <a:xfrm>
                  <a:off x="5642599" y="1093663"/>
                  <a:ext cx="1224600" cy="104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200">
                      <a:solidFill>
                        <a:srgbClr val="F1C232"/>
                      </a:solidFill>
                      <a:latin typeface="Lato"/>
                      <a:ea typeface="Lato"/>
                      <a:cs typeface="Lato"/>
                      <a:sym typeface="Lato"/>
                    </a:rPr>
                    <a:t>Better pricing and convenience of cash-free home-delivered shopping.</a:t>
                  </a:r>
                  <a:endParaRPr b="1" sz="1200">
                    <a:solidFill>
                      <a:srgbClr val="F1C232"/>
                    </a:solidFill>
                    <a:latin typeface="Lato"/>
                    <a:ea typeface="Lato"/>
                    <a:cs typeface="Lato"/>
                    <a:sym typeface="Lato"/>
                  </a:endParaRPr>
                </a:p>
              </p:txBody>
            </p:sp>
          </p:grpSp>
          <p:grpSp>
            <p:nvGrpSpPr>
              <p:cNvPr id="609" name="Google Shape;609;p34"/>
              <p:cNvGrpSpPr/>
              <p:nvPr/>
            </p:nvGrpSpPr>
            <p:grpSpPr>
              <a:xfrm>
                <a:off x="7375193" y="920954"/>
                <a:ext cx="1614600" cy="1543205"/>
                <a:chOff x="7465893" y="885022"/>
                <a:chExt cx="1614600" cy="1460400"/>
              </a:xfrm>
            </p:grpSpPr>
            <p:sp>
              <p:nvSpPr>
                <p:cNvPr id="610" name="Google Shape;610;p34"/>
                <p:cNvSpPr/>
                <p:nvPr/>
              </p:nvSpPr>
              <p:spPr>
                <a:xfrm>
                  <a:off x="7465893" y="885022"/>
                  <a:ext cx="1614600" cy="14604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4"/>
                <p:cNvSpPr txBox="1"/>
                <p:nvPr/>
              </p:nvSpPr>
              <p:spPr>
                <a:xfrm>
                  <a:off x="7660894" y="1184275"/>
                  <a:ext cx="1224600" cy="86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200">
                      <a:solidFill>
                        <a:srgbClr val="F1C232"/>
                      </a:solidFill>
                      <a:latin typeface="Lato"/>
                      <a:ea typeface="Lato"/>
                      <a:cs typeface="Lato"/>
                      <a:sym typeface="Lato"/>
                    </a:rPr>
                    <a:t>Incentive of trying before buying and verified fittings.</a:t>
                  </a:r>
                  <a:endParaRPr b="1" sz="1200">
                    <a:solidFill>
                      <a:srgbClr val="F1C232"/>
                    </a:solidFill>
                    <a:latin typeface="Lato"/>
                    <a:ea typeface="Lato"/>
                    <a:cs typeface="Lato"/>
                    <a:sym typeface="Lato"/>
                  </a:endParaRPr>
                </a:p>
              </p:txBody>
            </p:sp>
          </p:grpSp>
          <p:sp>
            <p:nvSpPr>
              <p:cNvPr id="612" name="Google Shape;612;p34"/>
              <p:cNvSpPr txBox="1"/>
              <p:nvPr/>
            </p:nvSpPr>
            <p:spPr>
              <a:xfrm>
                <a:off x="6055421" y="491473"/>
                <a:ext cx="907200" cy="35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a:solidFill>
                      <a:srgbClr val="FFFFFF"/>
                    </a:solidFill>
                    <a:latin typeface="Lato"/>
                    <a:ea typeface="Lato"/>
                    <a:cs typeface="Lato"/>
                    <a:sym typeface="Lato"/>
                  </a:rPr>
                  <a:t>ONLINE</a:t>
                </a:r>
                <a:endParaRPr b="1">
                  <a:solidFill>
                    <a:srgbClr val="FFFFFF"/>
                  </a:solidFill>
                  <a:latin typeface="Lato"/>
                  <a:ea typeface="Lato"/>
                  <a:cs typeface="Lato"/>
                  <a:sym typeface="Lato"/>
                </a:endParaRPr>
              </a:p>
            </p:txBody>
          </p:sp>
          <p:sp>
            <p:nvSpPr>
              <p:cNvPr id="613" name="Google Shape;613;p34"/>
              <p:cNvSpPr txBox="1"/>
              <p:nvPr/>
            </p:nvSpPr>
            <p:spPr>
              <a:xfrm>
                <a:off x="7588345" y="339678"/>
                <a:ext cx="1188300" cy="50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a:solidFill>
                      <a:srgbClr val="FFFFFF"/>
                    </a:solidFill>
                    <a:latin typeface="Lato"/>
                    <a:ea typeface="Lato"/>
                    <a:cs typeface="Lato"/>
                    <a:sym typeface="Lato"/>
                  </a:rPr>
                  <a:t>RETAIL STORE</a:t>
                </a:r>
                <a:endParaRPr b="1">
                  <a:solidFill>
                    <a:srgbClr val="FFFFFF"/>
                  </a:solidFill>
                  <a:latin typeface="Lato"/>
                  <a:ea typeface="Lato"/>
                  <a:cs typeface="Lato"/>
                  <a:sym typeface="Lato"/>
                </a:endParaRPr>
              </a:p>
            </p:txBody>
          </p:sp>
        </p:grpSp>
        <p:grpSp>
          <p:nvGrpSpPr>
            <p:cNvPr id="614" name="Google Shape;614;p34"/>
            <p:cNvGrpSpPr/>
            <p:nvPr/>
          </p:nvGrpSpPr>
          <p:grpSpPr>
            <a:xfrm>
              <a:off x="6549100" y="2839950"/>
              <a:ext cx="1715700" cy="1605600"/>
              <a:chOff x="6549100" y="2839950"/>
              <a:chExt cx="1715700" cy="1605600"/>
            </a:xfrm>
          </p:grpSpPr>
          <p:sp>
            <p:nvSpPr>
              <p:cNvPr id="615" name="Google Shape;615;p34"/>
              <p:cNvSpPr/>
              <p:nvPr/>
            </p:nvSpPr>
            <p:spPr>
              <a:xfrm>
                <a:off x="6549100" y="2839950"/>
                <a:ext cx="1715700" cy="16056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4"/>
              <p:cNvSpPr txBox="1"/>
              <p:nvPr/>
            </p:nvSpPr>
            <p:spPr>
              <a:xfrm>
                <a:off x="6776450" y="3103025"/>
                <a:ext cx="1269900" cy="1070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200">
                    <a:solidFill>
                      <a:srgbClr val="F1C232"/>
                    </a:solidFill>
                    <a:latin typeface="Lato"/>
                    <a:ea typeface="Lato"/>
                    <a:cs typeface="Lato"/>
                    <a:sym typeface="Lato"/>
                  </a:rPr>
                  <a:t>Fun store experience backed by digital capabilities</a:t>
                </a:r>
                <a:r>
                  <a:rPr b="1" lang="en-US" sz="1200">
                    <a:latin typeface="Twentieth Century"/>
                    <a:ea typeface="Twentieth Century"/>
                    <a:cs typeface="Twentieth Century"/>
                    <a:sym typeface="Twentieth Century"/>
                  </a:rPr>
                  <a:t> </a:t>
                </a:r>
                <a:endParaRPr b="1" sz="1200">
                  <a:latin typeface="Twentieth Century"/>
                  <a:ea typeface="Twentieth Century"/>
                  <a:cs typeface="Twentieth Century"/>
                  <a:sym typeface="Twentieth Century"/>
                </a:endParaRPr>
              </a:p>
            </p:txBody>
          </p:sp>
        </p:grpSp>
        <p:sp>
          <p:nvSpPr>
            <p:cNvPr id="617" name="Google Shape;617;p34"/>
            <p:cNvSpPr/>
            <p:nvPr/>
          </p:nvSpPr>
          <p:spPr>
            <a:xfrm rot="3955924">
              <a:off x="6504276" y="2540485"/>
              <a:ext cx="662058" cy="335735"/>
            </a:xfrm>
            <a:prstGeom prst="rightArrow">
              <a:avLst>
                <a:gd fmla="val 50000" name="adj1"/>
                <a:gd fmla="val 50000" name="adj2"/>
              </a:avLst>
            </a:prstGeom>
            <a:solidFill>
              <a:srgbClr val="F1C23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4"/>
            <p:cNvSpPr/>
            <p:nvPr/>
          </p:nvSpPr>
          <p:spPr>
            <a:xfrm rot="7238593">
              <a:off x="7572789" y="2492699"/>
              <a:ext cx="662166" cy="335867"/>
            </a:xfrm>
            <a:prstGeom prst="rightArrow">
              <a:avLst>
                <a:gd fmla="val 50000" name="adj1"/>
                <a:gd fmla="val 50000" name="adj2"/>
              </a:avLst>
            </a:prstGeom>
            <a:solidFill>
              <a:srgbClr val="F1C232"/>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9" name="Google Shape;619;p34"/>
          <p:cNvGrpSpPr/>
          <p:nvPr/>
        </p:nvGrpSpPr>
        <p:grpSpPr>
          <a:xfrm>
            <a:off x="362942" y="1239661"/>
            <a:ext cx="5620382" cy="3406766"/>
            <a:chOff x="452800" y="1303551"/>
            <a:chExt cx="5640688" cy="3283630"/>
          </a:xfrm>
        </p:grpSpPr>
        <p:grpSp>
          <p:nvGrpSpPr>
            <p:cNvPr id="620" name="Google Shape;620;p34"/>
            <p:cNvGrpSpPr/>
            <p:nvPr/>
          </p:nvGrpSpPr>
          <p:grpSpPr>
            <a:xfrm>
              <a:off x="452800" y="1303551"/>
              <a:ext cx="5640688" cy="3283630"/>
              <a:chOff x="779375" y="716175"/>
              <a:chExt cx="7630801" cy="3711155"/>
            </a:xfrm>
          </p:grpSpPr>
          <p:grpSp>
            <p:nvGrpSpPr>
              <p:cNvPr id="621" name="Google Shape;621;p34"/>
              <p:cNvGrpSpPr/>
              <p:nvPr/>
            </p:nvGrpSpPr>
            <p:grpSpPr>
              <a:xfrm>
                <a:off x="779375" y="716175"/>
                <a:ext cx="1870237" cy="3711155"/>
                <a:chOff x="1118231" y="283725"/>
                <a:chExt cx="2090819" cy="4076400"/>
              </a:xfrm>
            </p:grpSpPr>
            <p:sp>
              <p:nvSpPr>
                <p:cNvPr id="622" name="Google Shape;622;p34"/>
                <p:cNvSpPr/>
                <p:nvPr/>
              </p:nvSpPr>
              <p:spPr>
                <a:xfrm>
                  <a:off x="1178650" y="283725"/>
                  <a:ext cx="2030400" cy="4076400"/>
                </a:xfrm>
                <a:prstGeom prst="rect">
                  <a:avLst/>
                </a:prstGeom>
                <a:solidFill>
                  <a:srgbClr val="66666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Thin"/>
                    <a:ea typeface="Roboto Thin"/>
                    <a:cs typeface="Roboto Thin"/>
                    <a:sym typeface="Roboto Thin"/>
                  </a:endParaRPr>
                </a:p>
              </p:txBody>
            </p:sp>
            <p:sp>
              <p:nvSpPr>
                <p:cNvPr id="623" name="Google Shape;623;p34"/>
                <p:cNvSpPr/>
                <p:nvPr/>
              </p:nvSpPr>
              <p:spPr>
                <a:xfrm>
                  <a:off x="1118231" y="341749"/>
                  <a:ext cx="2030400" cy="1548900"/>
                </a:xfrm>
                <a:prstGeom prst="rect">
                  <a:avLst/>
                </a:prstGeom>
                <a:solidFill>
                  <a:srgbClr val="EFEFE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Thin"/>
                    <a:ea typeface="Roboto Thin"/>
                    <a:cs typeface="Roboto Thin"/>
                    <a:sym typeface="Roboto Thin"/>
                  </a:endParaRPr>
                </a:p>
              </p:txBody>
            </p:sp>
            <p:sp>
              <p:nvSpPr>
                <p:cNvPr id="624" name="Google Shape;624;p34"/>
                <p:cNvSpPr/>
                <p:nvPr/>
              </p:nvSpPr>
              <p:spPr>
                <a:xfrm>
                  <a:off x="1233852" y="470582"/>
                  <a:ext cx="1815000" cy="1157400"/>
                </a:xfrm>
                <a:prstGeom prst="rect">
                  <a:avLst/>
                </a:prstGeom>
                <a:solidFill>
                  <a:srgbClr val="EFEFE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a:solidFill>
                        <a:srgbClr val="BF9000"/>
                      </a:solidFill>
                      <a:latin typeface="Lato"/>
                      <a:ea typeface="Lato"/>
                      <a:cs typeface="Lato"/>
                      <a:sym typeface="Lato"/>
                    </a:rPr>
                    <a:t>Increased retail sales</a:t>
                  </a:r>
                  <a:endParaRPr b="1" sz="1600">
                    <a:solidFill>
                      <a:srgbClr val="BF9000"/>
                    </a:solidFill>
                    <a:latin typeface="Lato"/>
                    <a:ea typeface="Lato"/>
                    <a:cs typeface="Lato"/>
                    <a:sym typeface="Lato"/>
                  </a:endParaRPr>
                </a:p>
              </p:txBody>
            </p:sp>
            <p:sp>
              <p:nvSpPr>
                <p:cNvPr id="625" name="Google Shape;625;p34"/>
                <p:cNvSpPr/>
                <p:nvPr/>
              </p:nvSpPr>
              <p:spPr>
                <a:xfrm rot="5400000">
                  <a:off x="1938885" y="1946144"/>
                  <a:ext cx="389100" cy="278100"/>
                </a:xfrm>
                <a:prstGeom prst="rightArrow">
                  <a:avLst>
                    <a:gd fmla="val 34239" name="adj1"/>
                    <a:gd fmla="val 57035" name="adj2"/>
                  </a:avLst>
                </a:prstGeom>
                <a:solidFill>
                  <a:srgbClr val="EFEFE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Thin"/>
                    <a:ea typeface="Roboto Thin"/>
                    <a:cs typeface="Roboto Thin"/>
                    <a:sym typeface="Roboto Thin"/>
                  </a:endParaRPr>
                </a:p>
              </p:txBody>
            </p:sp>
            <p:sp>
              <p:nvSpPr>
                <p:cNvPr id="626" name="Google Shape;626;p34"/>
                <p:cNvSpPr/>
                <p:nvPr/>
              </p:nvSpPr>
              <p:spPr>
                <a:xfrm>
                  <a:off x="1118325" y="2321924"/>
                  <a:ext cx="2030400" cy="1935900"/>
                </a:xfrm>
                <a:prstGeom prst="rect">
                  <a:avLst/>
                </a:prstGeom>
                <a:solidFill>
                  <a:srgbClr val="EFEFE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US" sz="1050">
                      <a:solidFill>
                        <a:srgbClr val="666666"/>
                      </a:solidFill>
                      <a:latin typeface="Lato"/>
                      <a:ea typeface="Lato"/>
                      <a:cs typeface="Lato"/>
                      <a:sym typeface="Lato"/>
                    </a:rPr>
                    <a:t>By showcasing the catalogue online and offering an offline pick-up option for online stores, more customers are likely to be drawn to the retail stores</a:t>
                  </a:r>
                  <a:endParaRPr b="1" sz="1050">
                    <a:solidFill>
                      <a:srgbClr val="666666"/>
                    </a:solidFill>
                    <a:latin typeface="Lato"/>
                    <a:ea typeface="Lato"/>
                    <a:cs typeface="Lato"/>
                    <a:sym typeface="Lato"/>
                  </a:endParaRPr>
                </a:p>
              </p:txBody>
            </p:sp>
          </p:grpSp>
          <p:grpSp>
            <p:nvGrpSpPr>
              <p:cNvPr id="627" name="Google Shape;627;p34"/>
              <p:cNvGrpSpPr/>
              <p:nvPr/>
            </p:nvGrpSpPr>
            <p:grpSpPr>
              <a:xfrm>
                <a:off x="2684375" y="716175"/>
                <a:ext cx="1870248" cy="3711155"/>
                <a:chOff x="1118219" y="283725"/>
                <a:chExt cx="2090831" cy="4076400"/>
              </a:xfrm>
            </p:grpSpPr>
            <p:sp>
              <p:nvSpPr>
                <p:cNvPr id="628" name="Google Shape;628;p34"/>
                <p:cNvSpPr/>
                <p:nvPr/>
              </p:nvSpPr>
              <p:spPr>
                <a:xfrm>
                  <a:off x="1178650" y="283725"/>
                  <a:ext cx="2030400" cy="4076400"/>
                </a:xfrm>
                <a:prstGeom prst="rect">
                  <a:avLst/>
                </a:prstGeom>
                <a:solidFill>
                  <a:srgbClr val="66666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Thin"/>
                    <a:ea typeface="Roboto Thin"/>
                    <a:cs typeface="Roboto Thin"/>
                    <a:sym typeface="Roboto Thin"/>
                  </a:endParaRPr>
                </a:p>
              </p:txBody>
            </p:sp>
            <p:sp>
              <p:nvSpPr>
                <p:cNvPr id="629" name="Google Shape;629;p34"/>
                <p:cNvSpPr/>
                <p:nvPr/>
              </p:nvSpPr>
              <p:spPr>
                <a:xfrm>
                  <a:off x="1118219" y="341749"/>
                  <a:ext cx="2030400" cy="1534800"/>
                </a:xfrm>
                <a:prstGeom prst="rect">
                  <a:avLst/>
                </a:prstGeom>
                <a:solidFill>
                  <a:srgbClr val="EFEFE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Thin"/>
                    <a:ea typeface="Roboto Thin"/>
                    <a:cs typeface="Roboto Thin"/>
                    <a:sym typeface="Roboto Thin"/>
                  </a:endParaRPr>
                </a:p>
              </p:txBody>
            </p:sp>
            <p:sp>
              <p:nvSpPr>
                <p:cNvPr id="630" name="Google Shape;630;p34"/>
                <p:cNvSpPr/>
                <p:nvPr/>
              </p:nvSpPr>
              <p:spPr>
                <a:xfrm>
                  <a:off x="1233838" y="427326"/>
                  <a:ext cx="1815000" cy="1392900"/>
                </a:xfrm>
                <a:prstGeom prst="rect">
                  <a:avLst/>
                </a:prstGeom>
                <a:solidFill>
                  <a:srgbClr val="EFEFE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a:solidFill>
                        <a:srgbClr val="BF9000"/>
                      </a:solidFill>
                      <a:latin typeface="Lato"/>
                      <a:ea typeface="Lato"/>
                      <a:cs typeface="Lato"/>
                      <a:sym typeface="Lato"/>
                    </a:rPr>
                    <a:t>Better logistics framework</a:t>
                  </a:r>
                  <a:endParaRPr b="1" sz="1600">
                    <a:solidFill>
                      <a:srgbClr val="BF9000"/>
                    </a:solidFill>
                    <a:latin typeface="Lato"/>
                    <a:ea typeface="Lato"/>
                    <a:cs typeface="Lato"/>
                    <a:sym typeface="Lato"/>
                  </a:endParaRPr>
                </a:p>
              </p:txBody>
            </p:sp>
            <p:sp>
              <p:nvSpPr>
                <p:cNvPr id="631" name="Google Shape;631;p34"/>
                <p:cNvSpPr/>
                <p:nvPr/>
              </p:nvSpPr>
              <p:spPr>
                <a:xfrm rot="5400000">
                  <a:off x="1969084" y="1932030"/>
                  <a:ext cx="389100" cy="278100"/>
                </a:xfrm>
                <a:prstGeom prst="rightArrow">
                  <a:avLst>
                    <a:gd fmla="val 34239" name="adj1"/>
                    <a:gd fmla="val 57035" name="adj2"/>
                  </a:avLst>
                </a:prstGeom>
                <a:solidFill>
                  <a:srgbClr val="EFEFE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Thin"/>
                    <a:ea typeface="Roboto Thin"/>
                    <a:cs typeface="Roboto Thin"/>
                    <a:sym typeface="Roboto Thin"/>
                  </a:endParaRPr>
                </a:p>
              </p:txBody>
            </p:sp>
            <p:sp>
              <p:nvSpPr>
                <p:cNvPr id="632" name="Google Shape;632;p34"/>
                <p:cNvSpPr/>
                <p:nvPr/>
              </p:nvSpPr>
              <p:spPr>
                <a:xfrm>
                  <a:off x="1118303" y="2321924"/>
                  <a:ext cx="2030400" cy="1935900"/>
                </a:xfrm>
                <a:prstGeom prst="rect">
                  <a:avLst/>
                </a:prstGeom>
                <a:solidFill>
                  <a:srgbClr val="EFEFE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100">
                      <a:solidFill>
                        <a:srgbClr val="666666"/>
                      </a:solidFill>
                      <a:latin typeface="Lato"/>
                      <a:ea typeface="Lato"/>
                      <a:cs typeface="Lato"/>
                      <a:sym typeface="Lato"/>
                    </a:rPr>
                    <a:t>An ecosystem built by network of retail stores and online systems helps manage the stock requirements.</a:t>
                  </a:r>
                  <a:endParaRPr b="1" sz="1100">
                    <a:solidFill>
                      <a:srgbClr val="666666"/>
                    </a:solidFill>
                    <a:latin typeface="Lato"/>
                    <a:ea typeface="Lato"/>
                    <a:cs typeface="Lato"/>
                    <a:sym typeface="Lato"/>
                  </a:endParaRPr>
                </a:p>
              </p:txBody>
            </p:sp>
          </p:grpSp>
          <p:grpSp>
            <p:nvGrpSpPr>
              <p:cNvPr id="633" name="Google Shape;633;p34"/>
              <p:cNvGrpSpPr/>
              <p:nvPr/>
            </p:nvGrpSpPr>
            <p:grpSpPr>
              <a:xfrm>
                <a:off x="4589400" y="716175"/>
                <a:ext cx="1870234" cy="3711155"/>
                <a:chOff x="1118235" y="283725"/>
                <a:chExt cx="2090815" cy="4076400"/>
              </a:xfrm>
            </p:grpSpPr>
            <p:sp>
              <p:nvSpPr>
                <p:cNvPr id="634" name="Google Shape;634;p34"/>
                <p:cNvSpPr/>
                <p:nvPr/>
              </p:nvSpPr>
              <p:spPr>
                <a:xfrm>
                  <a:off x="1178650" y="283725"/>
                  <a:ext cx="2030400" cy="4076400"/>
                </a:xfrm>
                <a:prstGeom prst="rect">
                  <a:avLst/>
                </a:prstGeom>
                <a:solidFill>
                  <a:srgbClr val="66666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Thin"/>
                    <a:ea typeface="Roboto Thin"/>
                    <a:cs typeface="Roboto Thin"/>
                    <a:sym typeface="Roboto Thin"/>
                  </a:endParaRPr>
                </a:p>
              </p:txBody>
            </p:sp>
            <p:sp>
              <p:nvSpPr>
                <p:cNvPr id="635" name="Google Shape;635;p34"/>
                <p:cNvSpPr/>
                <p:nvPr/>
              </p:nvSpPr>
              <p:spPr>
                <a:xfrm>
                  <a:off x="1118235" y="341749"/>
                  <a:ext cx="2030400" cy="1521000"/>
                </a:xfrm>
                <a:prstGeom prst="rect">
                  <a:avLst/>
                </a:prstGeom>
                <a:solidFill>
                  <a:srgbClr val="EFEFE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Thin"/>
                    <a:ea typeface="Roboto Thin"/>
                    <a:cs typeface="Roboto Thin"/>
                    <a:sym typeface="Roboto Thin"/>
                  </a:endParaRPr>
                </a:p>
              </p:txBody>
            </p:sp>
            <p:sp>
              <p:nvSpPr>
                <p:cNvPr id="636" name="Google Shape;636;p34"/>
                <p:cNvSpPr/>
                <p:nvPr/>
              </p:nvSpPr>
              <p:spPr>
                <a:xfrm>
                  <a:off x="1233862" y="470582"/>
                  <a:ext cx="1815000" cy="1157400"/>
                </a:xfrm>
                <a:prstGeom prst="rect">
                  <a:avLst/>
                </a:prstGeom>
                <a:solidFill>
                  <a:srgbClr val="EFEFE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a:solidFill>
                        <a:srgbClr val="BF9000"/>
                      </a:solidFill>
                      <a:latin typeface="Lato"/>
                      <a:ea typeface="Lato"/>
                      <a:cs typeface="Lato"/>
                      <a:sym typeface="Lato"/>
                    </a:rPr>
                    <a:t>Effective Marketing</a:t>
                  </a:r>
                  <a:endParaRPr b="1" sz="1600">
                    <a:solidFill>
                      <a:srgbClr val="BF9000"/>
                    </a:solidFill>
                    <a:latin typeface="Lato"/>
                    <a:ea typeface="Lato"/>
                    <a:cs typeface="Lato"/>
                    <a:sym typeface="Lato"/>
                  </a:endParaRPr>
                </a:p>
              </p:txBody>
            </p:sp>
            <p:sp>
              <p:nvSpPr>
                <p:cNvPr id="637" name="Google Shape;637;p34"/>
                <p:cNvSpPr/>
                <p:nvPr/>
              </p:nvSpPr>
              <p:spPr>
                <a:xfrm rot="5400000">
                  <a:off x="1938885" y="1918245"/>
                  <a:ext cx="389100" cy="278100"/>
                </a:xfrm>
                <a:prstGeom prst="rightArrow">
                  <a:avLst>
                    <a:gd fmla="val 34239" name="adj1"/>
                    <a:gd fmla="val 57035" name="adj2"/>
                  </a:avLst>
                </a:prstGeom>
                <a:solidFill>
                  <a:srgbClr val="EFEFE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Thin"/>
                    <a:ea typeface="Roboto Thin"/>
                    <a:cs typeface="Roboto Thin"/>
                    <a:sym typeface="Roboto Thin"/>
                  </a:endParaRPr>
                </a:p>
              </p:txBody>
            </p:sp>
            <p:sp>
              <p:nvSpPr>
                <p:cNvPr id="638" name="Google Shape;638;p34"/>
                <p:cNvSpPr/>
                <p:nvPr/>
              </p:nvSpPr>
              <p:spPr>
                <a:xfrm>
                  <a:off x="1118291" y="2321924"/>
                  <a:ext cx="2030400" cy="1935900"/>
                </a:xfrm>
                <a:prstGeom prst="rect">
                  <a:avLst/>
                </a:prstGeom>
                <a:solidFill>
                  <a:srgbClr val="EFEFE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100">
                      <a:solidFill>
                        <a:srgbClr val="666666"/>
                      </a:solidFill>
                      <a:latin typeface="Lato"/>
                      <a:ea typeface="Lato"/>
                      <a:cs typeface="Lato"/>
                      <a:sym typeface="Lato"/>
                    </a:rPr>
                    <a:t>An online ecosystem facilitates an economical approach to effective markets.</a:t>
                  </a:r>
                  <a:endParaRPr b="1" sz="1100">
                    <a:solidFill>
                      <a:srgbClr val="666666"/>
                    </a:solidFill>
                    <a:latin typeface="Lato"/>
                    <a:ea typeface="Lato"/>
                    <a:cs typeface="Lato"/>
                    <a:sym typeface="Lato"/>
                  </a:endParaRPr>
                </a:p>
                <a:p>
                  <a:pPr indent="0" lvl="0" marL="0" rtl="0" algn="l">
                    <a:spcBef>
                      <a:spcPts val="0"/>
                    </a:spcBef>
                    <a:spcAft>
                      <a:spcPts val="0"/>
                    </a:spcAft>
                    <a:buNone/>
                  </a:pPr>
                  <a:r>
                    <a:t/>
                  </a:r>
                  <a:endParaRPr sz="1000">
                    <a:solidFill>
                      <a:srgbClr val="FFFFFF"/>
                    </a:solidFill>
                    <a:latin typeface="Lato"/>
                    <a:ea typeface="Lato"/>
                    <a:cs typeface="Lato"/>
                    <a:sym typeface="Lato"/>
                  </a:endParaRPr>
                </a:p>
              </p:txBody>
            </p:sp>
          </p:grpSp>
          <p:grpSp>
            <p:nvGrpSpPr>
              <p:cNvPr id="639" name="Google Shape;639;p34"/>
              <p:cNvGrpSpPr/>
              <p:nvPr/>
            </p:nvGrpSpPr>
            <p:grpSpPr>
              <a:xfrm>
                <a:off x="6494400" y="716175"/>
                <a:ext cx="1915776" cy="3711155"/>
                <a:chOff x="1118235" y="283725"/>
                <a:chExt cx="2141728" cy="4076400"/>
              </a:xfrm>
            </p:grpSpPr>
            <p:sp>
              <p:nvSpPr>
                <p:cNvPr id="640" name="Google Shape;640;p34"/>
                <p:cNvSpPr/>
                <p:nvPr/>
              </p:nvSpPr>
              <p:spPr>
                <a:xfrm>
                  <a:off x="1178650" y="283725"/>
                  <a:ext cx="2030400" cy="4076400"/>
                </a:xfrm>
                <a:prstGeom prst="rect">
                  <a:avLst/>
                </a:prstGeom>
                <a:solidFill>
                  <a:srgbClr val="66666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Thin"/>
                    <a:ea typeface="Roboto Thin"/>
                    <a:cs typeface="Roboto Thin"/>
                    <a:sym typeface="Roboto Thin"/>
                  </a:endParaRPr>
                </a:p>
              </p:txBody>
            </p:sp>
            <p:sp>
              <p:nvSpPr>
                <p:cNvPr id="641" name="Google Shape;641;p34"/>
                <p:cNvSpPr/>
                <p:nvPr/>
              </p:nvSpPr>
              <p:spPr>
                <a:xfrm>
                  <a:off x="1118235" y="341749"/>
                  <a:ext cx="2030400" cy="1507200"/>
                </a:xfrm>
                <a:prstGeom prst="rect">
                  <a:avLst/>
                </a:prstGeom>
                <a:solidFill>
                  <a:srgbClr val="EFEFE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Thin"/>
                    <a:ea typeface="Roboto Thin"/>
                    <a:cs typeface="Roboto Thin"/>
                    <a:sym typeface="Roboto Thin"/>
                  </a:endParaRPr>
                </a:p>
              </p:txBody>
            </p:sp>
            <p:sp>
              <p:nvSpPr>
                <p:cNvPr id="642" name="Google Shape;642;p34"/>
                <p:cNvSpPr/>
                <p:nvPr/>
              </p:nvSpPr>
              <p:spPr>
                <a:xfrm rot="5400000">
                  <a:off x="1938885" y="1904432"/>
                  <a:ext cx="389100" cy="278100"/>
                </a:xfrm>
                <a:prstGeom prst="rightArrow">
                  <a:avLst>
                    <a:gd fmla="val 34239" name="adj1"/>
                    <a:gd fmla="val 57035" name="adj2"/>
                  </a:avLst>
                </a:prstGeom>
                <a:solidFill>
                  <a:srgbClr val="EFEFE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Thin"/>
                    <a:ea typeface="Roboto Thin"/>
                    <a:cs typeface="Roboto Thin"/>
                    <a:sym typeface="Roboto Thin"/>
                  </a:endParaRPr>
                </a:p>
              </p:txBody>
            </p:sp>
            <p:sp>
              <p:nvSpPr>
                <p:cNvPr id="643" name="Google Shape;643;p34"/>
                <p:cNvSpPr/>
                <p:nvPr/>
              </p:nvSpPr>
              <p:spPr>
                <a:xfrm>
                  <a:off x="1126063" y="493215"/>
                  <a:ext cx="2133900" cy="103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600">
                      <a:solidFill>
                        <a:srgbClr val="BF9000"/>
                      </a:solidFill>
                      <a:latin typeface="Lato"/>
                      <a:ea typeface="Lato"/>
                      <a:cs typeface="Lato"/>
                      <a:sym typeface="Lato"/>
                    </a:rPr>
                    <a:t>Customer </a:t>
                  </a:r>
                  <a:r>
                    <a:rPr b="1" lang="en-US" sz="1600">
                      <a:solidFill>
                        <a:srgbClr val="BF9000"/>
                      </a:solidFill>
                      <a:latin typeface="Lato"/>
                      <a:ea typeface="Lato"/>
                      <a:cs typeface="Lato"/>
                      <a:sym typeface="Lato"/>
                    </a:rPr>
                    <a:t>Convenience</a:t>
                  </a:r>
                  <a:endParaRPr b="1" sz="1600">
                    <a:solidFill>
                      <a:srgbClr val="BF9000"/>
                    </a:solidFill>
                    <a:latin typeface="Lato"/>
                    <a:ea typeface="Lato"/>
                    <a:cs typeface="Lato"/>
                    <a:sym typeface="Lato"/>
                  </a:endParaRPr>
                </a:p>
              </p:txBody>
            </p:sp>
          </p:grpSp>
        </p:grpSp>
        <p:sp>
          <p:nvSpPr>
            <p:cNvPr id="644" name="Google Shape;644;p34"/>
            <p:cNvSpPr/>
            <p:nvPr/>
          </p:nvSpPr>
          <p:spPr>
            <a:xfrm>
              <a:off x="4671982" y="2952615"/>
              <a:ext cx="1342500" cy="1559400"/>
            </a:xfrm>
            <a:prstGeom prst="rect">
              <a:avLst/>
            </a:prstGeom>
            <a:solidFill>
              <a:srgbClr val="EFEFEF"/>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050">
                  <a:solidFill>
                    <a:srgbClr val="666666"/>
                  </a:solidFill>
                  <a:latin typeface="Lato"/>
                  <a:ea typeface="Lato"/>
                  <a:cs typeface="Lato"/>
                  <a:sym typeface="Lato"/>
                </a:rPr>
                <a:t>A seamless integration of online network in retail stores, organizes the product ranges, makes information accessible.</a:t>
              </a:r>
              <a:endParaRPr b="1" sz="1050">
                <a:solidFill>
                  <a:srgbClr val="666666"/>
                </a:solidFill>
                <a:latin typeface="Lato"/>
                <a:ea typeface="Lato"/>
                <a:cs typeface="Lato"/>
                <a:sym typeface="Lato"/>
              </a:endParaRPr>
            </a:p>
          </p:txBody>
        </p:sp>
      </p:grpSp>
      <p:sp>
        <p:nvSpPr>
          <p:cNvPr id="645" name="Google Shape;645;p34"/>
          <p:cNvSpPr txBox="1"/>
          <p:nvPr/>
        </p:nvSpPr>
        <p:spPr>
          <a:xfrm>
            <a:off x="584200" y="4663775"/>
            <a:ext cx="1360800" cy="308100"/>
          </a:xfrm>
          <a:prstGeom prst="rect">
            <a:avLst/>
          </a:prstGeom>
          <a:solidFill>
            <a:srgbClr val="333844"/>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00">
                <a:latin typeface="Calibri"/>
                <a:ea typeface="Calibri"/>
                <a:cs typeface="Calibri"/>
                <a:sym typeface="Calibri"/>
              </a:rPr>
              <a:t>Team </a:t>
            </a:r>
            <a:r>
              <a:rPr lang="en-US" sz="1000">
                <a:solidFill>
                  <a:srgbClr val="BF9000"/>
                </a:solidFill>
                <a:latin typeface="Calibri"/>
                <a:ea typeface="Calibri"/>
                <a:cs typeface="Calibri"/>
                <a:sym typeface="Calibri"/>
              </a:rPr>
              <a:t>Meraki</a:t>
            </a:r>
            <a:endParaRPr sz="1000">
              <a:solidFill>
                <a:srgbClr val="BF9000"/>
              </a:solidFill>
              <a:latin typeface="Calibri"/>
              <a:ea typeface="Calibri"/>
              <a:cs typeface="Calibri"/>
              <a:sym typeface="Calibri"/>
            </a:endParaRPr>
          </a:p>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sp>
        <p:nvSpPr>
          <p:cNvPr id="646" name="Google Shape;646;p34"/>
          <p:cNvSpPr/>
          <p:nvPr/>
        </p:nvSpPr>
        <p:spPr>
          <a:xfrm>
            <a:off x="362950" y="1080100"/>
            <a:ext cx="390000" cy="200700"/>
          </a:xfrm>
          <a:prstGeom prst="rect">
            <a:avLst/>
          </a:prstGeom>
          <a:solidFill>
            <a:srgbClr val="3338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4"/>
          <p:cNvSpPr txBox="1"/>
          <p:nvPr/>
        </p:nvSpPr>
        <p:spPr>
          <a:xfrm>
            <a:off x="6018850" y="4803375"/>
            <a:ext cx="2098800" cy="1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rgbClr val="FFFFFF"/>
                </a:solidFill>
                <a:latin typeface="Lato"/>
                <a:ea typeface="Lato"/>
                <a:cs typeface="Lato"/>
                <a:sym typeface="Lato"/>
              </a:rPr>
              <a:t>*Appendix 3</a:t>
            </a:r>
            <a:endParaRPr sz="1000">
              <a:solidFill>
                <a:srgbClr val="FFFFFF"/>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1"/>
                                        <p:tgtEl>
                                          <p:spTgt spid="6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2" name="Shape 652"/>
        <p:cNvGrpSpPr/>
        <p:nvPr/>
      </p:nvGrpSpPr>
      <p:grpSpPr>
        <a:xfrm>
          <a:off x="0" y="0"/>
          <a:ext cx="0" cy="0"/>
          <a:chOff x="0" y="0"/>
          <a:chExt cx="0" cy="0"/>
        </a:xfrm>
      </p:grpSpPr>
      <p:sp>
        <p:nvSpPr>
          <p:cNvPr id="653" name="Google Shape;653;p35"/>
          <p:cNvSpPr txBox="1"/>
          <p:nvPr/>
        </p:nvSpPr>
        <p:spPr>
          <a:xfrm>
            <a:off x="2219400" y="1245450"/>
            <a:ext cx="4705200" cy="265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F1C232"/>
                </a:solidFill>
                <a:latin typeface="Lato"/>
                <a:ea typeface="Lato"/>
                <a:cs typeface="Lato"/>
                <a:sym typeface="Lato"/>
              </a:rPr>
              <a:t>“The number of website visits for H&amp;M was 5 times more than that of Forever 21 in the month of December 2019 ”</a:t>
            </a:r>
            <a:endParaRPr sz="2400">
              <a:solidFill>
                <a:srgbClr val="F1C232"/>
              </a:solidFill>
              <a:latin typeface="Lato"/>
              <a:ea typeface="Lato"/>
              <a:cs typeface="Lato"/>
              <a:sym typeface="Lato"/>
            </a:endParaRPr>
          </a:p>
        </p:txBody>
      </p:sp>
      <p:sp>
        <p:nvSpPr>
          <p:cNvPr id="654" name="Google Shape;654;p35"/>
          <p:cNvSpPr txBox="1"/>
          <p:nvPr/>
        </p:nvSpPr>
        <p:spPr>
          <a:xfrm>
            <a:off x="3072750" y="4624550"/>
            <a:ext cx="3851700" cy="3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1C232"/>
                </a:solidFill>
                <a:latin typeface="Lato"/>
                <a:ea typeface="Lato"/>
                <a:cs typeface="Lato"/>
                <a:sym typeface="Lato"/>
              </a:rPr>
              <a:t>This shows serious E-commerce </a:t>
            </a:r>
            <a:r>
              <a:rPr lang="en-US">
                <a:solidFill>
                  <a:srgbClr val="F1C232"/>
                </a:solidFill>
                <a:latin typeface="Lato"/>
                <a:ea typeface="Lato"/>
                <a:cs typeface="Lato"/>
                <a:sym typeface="Lato"/>
              </a:rPr>
              <a:t>Negligence </a:t>
            </a:r>
            <a:endParaRPr>
              <a:solidFill>
                <a:srgbClr val="F1C232"/>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9" name="Shape 659"/>
        <p:cNvGrpSpPr/>
        <p:nvPr/>
      </p:nvGrpSpPr>
      <p:grpSpPr>
        <a:xfrm>
          <a:off x="0" y="0"/>
          <a:ext cx="0" cy="0"/>
          <a:chOff x="0" y="0"/>
          <a:chExt cx="0" cy="0"/>
        </a:xfrm>
      </p:grpSpPr>
      <p:sp>
        <p:nvSpPr>
          <p:cNvPr id="660" name="Google Shape;660;p36"/>
          <p:cNvSpPr/>
          <p:nvPr/>
        </p:nvSpPr>
        <p:spPr>
          <a:xfrm>
            <a:off x="471825" y="417875"/>
            <a:ext cx="1115700" cy="1784700"/>
          </a:xfrm>
          <a:prstGeom prst="rect">
            <a:avLst/>
          </a:prstGeom>
          <a:solidFill>
            <a:srgbClr val="3338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6"/>
          <p:cNvSpPr txBox="1"/>
          <p:nvPr>
            <p:ph idx="1" type="body"/>
          </p:nvPr>
        </p:nvSpPr>
        <p:spPr>
          <a:xfrm>
            <a:off x="471825" y="299951"/>
            <a:ext cx="7953300" cy="473400"/>
          </a:xfrm>
          <a:prstGeom prst="rect">
            <a:avLst/>
          </a:prstGeom>
        </p:spPr>
        <p:txBody>
          <a:bodyPr anchorCtr="0" anchor="b" bIns="0" lIns="0" spcFirstLastPara="1" rIns="0" wrap="square" tIns="0">
            <a:noAutofit/>
          </a:bodyPr>
          <a:lstStyle/>
          <a:p>
            <a:pPr indent="0" lvl="0" marL="0" rtl="0" algn="l">
              <a:spcBef>
                <a:spcPts val="0"/>
              </a:spcBef>
              <a:spcAft>
                <a:spcPts val="150"/>
              </a:spcAft>
              <a:buNone/>
            </a:pPr>
            <a:r>
              <a:rPr lang="en-US">
                <a:solidFill>
                  <a:srgbClr val="F1C232"/>
                </a:solidFill>
              </a:rPr>
              <a:t>E-commerce Negligence</a:t>
            </a:r>
            <a:endParaRPr>
              <a:solidFill>
                <a:srgbClr val="F1C232"/>
              </a:solidFill>
            </a:endParaRPr>
          </a:p>
        </p:txBody>
      </p:sp>
      <p:sp>
        <p:nvSpPr>
          <p:cNvPr id="662" name="Google Shape;662;p36"/>
          <p:cNvSpPr txBox="1"/>
          <p:nvPr/>
        </p:nvSpPr>
        <p:spPr>
          <a:xfrm>
            <a:off x="610800" y="4714875"/>
            <a:ext cx="1360800" cy="160800"/>
          </a:xfrm>
          <a:prstGeom prst="rect">
            <a:avLst/>
          </a:prstGeom>
          <a:solidFill>
            <a:srgbClr val="333844"/>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00">
                <a:solidFill>
                  <a:srgbClr val="27CED7"/>
                </a:solidFill>
                <a:latin typeface="Calibri"/>
                <a:ea typeface="Calibri"/>
                <a:cs typeface="Calibri"/>
                <a:sym typeface="Calibri"/>
              </a:rPr>
              <a:t>Team </a:t>
            </a:r>
            <a:r>
              <a:rPr lang="en-US" sz="1000">
                <a:solidFill>
                  <a:srgbClr val="1CADE4"/>
                </a:solidFill>
                <a:latin typeface="Calibri"/>
                <a:ea typeface="Calibri"/>
                <a:cs typeface="Calibri"/>
                <a:sym typeface="Calibri"/>
              </a:rPr>
              <a:t>Meraki</a:t>
            </a:r>
            <a:endParaRPr sz="1000">
              <a:solidFill>
                <a:srgbClr val="1CADE4"/>
              </a:solidFill>
              <a:latin typeface="Calibri"/>
              <a:ea typeface="Calibri"/>
              <a:cs typeface="Calibri"/>
              <a:sym typeface="Calibri"/>
            </a:endParaRPr>
          </a:p>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grpSp>
        <p:nvGrpSpPr>
          <p:cNvPr id="663" name="Google Shape;663;p36"/>
          <p:cNvGrpSpPr/>
          <p:nvPr/>
        </p:nvGrpSpPr>
        <p:grpSpPr>
          <a:xfrm>
            <a:off x="3791714" y="850325"/>
            <a:ext cx="1619856" cy="3976320"/>
            <a:chOff x="3791714" y="850325"/>
            <a:chExt cx="1619856" cy="3976320"/>
          </a:xfrm>
        </p:grpSpPr>
        <p:sp>
          <p:nvSpPr>
            <p:cNvPr id="664" name="Google Shape;664;p36"/>
            <p:cNvSpPr/>
            <p:nvPr/>
          </p:nvSpPr>
          <p:spPr>
            <a:xfrm rot="5400000">
              <a:off x="3719125" y="922914"/>
              <a:ext cx="1221984" cy="1076807"/>
            </a:xfrm>
            <a:custGeom>
              <a:rect b="b" l="l" r="r" t="t"/>
              <a:pathLst>
                <a:path extrusionOk="0" h="5426243" w="6244389">
                  <a:moveTo>
                    <a:pt x="1552073" y="0"/>
                  </a:moveTo>
                  <a:lnTo>
                    <a:pt x="4704347" y="12032"/>
                  </a:lnTo>
                  <a:lnTo>
                    <a:pt x="6244389" y="2755232"/>
                  </a:lnTo>
                  <a:lnTo>
                    <a:pt x="4704347" y="5414211"/>
                  </a:lnTo>
                  <a:lnTo>
                    <a:pt x="1564105" y="5426243"/>
                  </a:lnTo>
                  <a:lnTo>
                    <a:pt x="0" y="2731169"/>
                  </a:lnTo>
                  <a:lnTo>
                    <a:pt x="1552073" y="0"/>
                  </a:lnTo>
                  <a:close/>
                </a:path>
              </a:pathLst>
            </a:custGeom>
            <a:solidFill>
              <a:srgbClr val="FFD9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6"/>
            <p:cNvSpPr/>
            <p:nvPr/>
          </p:nvSpPr>
          <p:spPr>
            <a:xfrm rot="5400000">
              <a:off x="4259234" y="1843318"/>
              <a:ext cx="1221984" cy="1076807"/>
            </a:xfrm>
            <a:custGeom>
              <a:rect b="b" l="l" r="r" t="t"/>
              <a:pathLst>
                <a:path extrusionOk="0" h="5426243" w="6244389">
                  <a:moveTo>
                    <a:pt x="1552073" y="0"/>
                  </a:moveTo>
                  <a:lnTo>
                    <a:pt x="4704347" y="12032"/>
                  </a:lnTo>
                  <a:lnTo>
                    <a:pt x="6244389" y="2755232"/>
                  </a:lnTo>
                  <a:lnTo>
                    <a:pt x="4704347" y="5414211"/>
                  </a:lnTo>
                  <a:lnTo>
                    <a:pt x="1564105" y="5426243"/>
                  </a:lnTo>
                  <a:lnTo>
                    <a:pt x="0" y="2731169"/>
                  </a:lnTo>
                  <a:lnTo>
                    <a:pt x="1552073" y="0"/>
                  </a:lnTo>
                  <a:close/>
                </a:path>
              </a:pathLst>
            </a:custGeom>
            <a:solidFill>
              <a:srgbClr val="5B9B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6"/>
            <p:cNvSpPr/>
            <p:nvPr/>
          </p:nvSpPr>
          <p:spPr>
            <a:xfrm rot="5400000">
              <a:off x="3722067" y="2767122"/>
              <a:ext cx="1221984" cy="1076807"/>
            </a:xfrm>
            <a:custGeom>
              <a:rect b="b" l="l" r="r" t="t"/>
              <a:pathLst>
                <a:path extrusionOk="0" h="5426243" w="6244389">
                  <a:moveTo>
                    <a:pt x="1552073" y="0"/>
                  </a:moveTo>
                  <a:lnTo>
                    <a:pt x="4704347" y="12032"/>
                  </a:lnTo>
                  <a:lnTo>
                    <a:pt x="6244389" y="2755232"/>
                  </a:lnTo>
                  <a:lnTo>
                    <a:pt x="4704347" y="5414211"/>
                  </a:lnTo>
                  <a:lnTo>
                    <a:pt x="1564105" y="5426243"/>
                  </a:lnTo>
                  <a:lnTo>
                    <a:pt x="0" y="2731169"/>
                  </a:lnTo>
                  <a:lnTo>
                    <a:pt x="1552073" y="0"/>
                  </a:lnTo>
                  <a:close/>
                </a:path>
              </a:pathLst>
            </a:custGeom>
            <a:solidFill>
              <a:srgbClr val="ED7D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6"/>
            <p:cNvSpPr/>
            <p:nvPr/>
          </p:nvSpPr>
          <p:spPr>
            <a:xfrm rot="5400000">
              <a:off x="4262175" y="3677250"/>
              <a:ext cx="1221984" cy="1076807"/>
            </a:xfrm>
            <a:custGeom>
              <a:rect b="b" l="l" r="r" t="t"/>
              <a:pathLst>
                <a:path extrusionOk="0" h="5426243" w="6244389">
                  <a:moveTo>
                    <a:pt x="1552073" y="0"/>
                  </a:moveTo>
                  <a:lnTo>
                    <a:pt x="4704347" y="12032"/>
                  </a:lnTo>
                  <a:lnTo>
                    <a:pt x="6244389" y="2755232"/>
                  </a:lnTo>
                  <a:lnTo>
                    <a:pt x="4704347" y="5414211"/>
                  </a:lnTo>
                  <a:lnTo>
                    <a:pt x="1564105" y="5426243"/>
                  </a:lnTo>
                  <a:lnTo>
                    <a:pt x="0" y="2731169"/>
                  </a:lnTo>
                  <a:lnTo>
                    <a:pt x="1552073" y="0"/>
                  </a:lnTo>
                  <a:close/>
                </a:path>
              </a:pathLst>
            </a:custGeom>
            <a:solidFill>
              <a:srgbClr val="A5A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8" name="Google Shape;668;p36"/>
          <p:cNvGrpSpPr/>
          <p:nvPr/>
        </p:nvGrpSpPr>
        <p:grpSpPr>
          <a:xfrm>
            <a:off x="5620743" y="3924537"/>
            <a:ext cx="2730175" cy="750791"/>
            <a:chOff x="5620743" y="3924537"/>
            <a:chExt cx="2730175" cy="750791"/>
          </a:xfrm>
        </p:grpSpPr>
        <p:grpSp>
          <p:nvGrpSpPr>
            <p:cNvPr id="669" name="Google Shape;669;p36"/>
            <p:cNvGrpSpPr/>
            <p:nvPr/>
          </p:nvGrpSpPr>
          <p:grpSpPr>
            <a:xfrm>
              <a:off x="5620743" y="4175716"/>
              <a:ext cx="1352823" cy="83645"/>
              <a:chOff x="7333979" y="3192220"/>
              <a:chExt cx="1789500" cy="112200"/>
            </a:xfrm>
          </p:grpSpPr>
          <p:sp>
            <p:nvSpPr>
              <p:cNvPr id="670" name="Google Shape;670;p36"/>
              <p:cNvSpPr/>
              <p:nvPr/>
            </p:nvSpPr>
            <p:spPr>
              <a:xfrm>
                <a:off x="7333979" y="3192220"/>
                <a:ext cx="112200" cy="112200"/>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671" name="Google Shape;671;p36"/>
              <p:cNvCxnSpPr>
                <a:stCxn id="670" idx="6"/>
              </p:cNvCxnSpPr>
              <p:nvPr/>
            </p:nvCxnSpPr>
            <p:spPr>
              <a:xfrm>
                <a:off x="7446179" y="3248320"/>
                <a:ext cx="1677300" cy="0"/>
              </a:xfrm>
              <a:prstGeom prst="straightConnector1">
                <a:avLst/>
              </a:prstGeom>
              <a:noFill/>
              <a:ln cap="flat" cmpd="sng" w="9525">
                <a:solidFill>
                  <a:srgbClr val="A5A5A5"/>
                </a:solidFill>
                <a:prstDash val="solid"/>
                <a:miter lim="800000"/>
                <a:headEnd len="sm" w="sm" type="none"/>
                <a:tailEnd len="sm" w="sm" type="none"/>
              </a:ln>
            </p:spPr>
          </p:cxnSp>
        </p:grpSp>
        <p:sp>
          <p:nvSpPr>
            <p:cNvPr id="672" name="Google Shape;672;p36"/>
            <p:cNvSpPr txBox="1"/>
            <p:nvPr/>
          </p:nvSpPr>
          <p:spPr>
            <a:xfrm>
              <a:off x="6810083" y="3924537"/>
              <a:ext cx="1540834" cy="750791"/>
            </a:xfrm>
            <a:prstGeom prst="rect">
              <a:avLst/>
            </a:prstGeom>
            <a:solidFill>
              <a:srgbClr val="000000"/>
            </a:solidFill>
            <a:ln cap="flat" cmpd="sng" w="19050">
              <a:solidFill>
                <a:srgbClr val="F1C23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i="0" lang="en-US" sz="1200" u="none" cap="none" strike="noStrike">
                  <a:solidFill>
                    <a:srgbClr val="EFEFEF"/>
                  </a:solidFill>
                  <a:latin typeface="Lato"/>
                  <a:ea typeface="Lato"/>
                  <a:cs typeface="Lato"/>
                  <a:sym typeface="Lato"/>
                </a:rPr>
                <a:t>Non-existing linkage between online network and physical stores.</a:t>
              </a:r>
              <a:endParaRPr i="0" sz="1200" u="none" cap="none" strike="noStrike">
                <a:solidFill>
                  <a:srgbClr val="EFEFEF"/>
                </a:solidFill>
                <a:latin typeface="Lato"/>
                <a:ea typeface="Lato"/>
                <a:cs typeface="Lato"/>
                <a:sym typeface="Lato"/>
              </a:endParaRPr>
            </a:p>
          </p:txBody>
        </p:sp>
      </p:grpSp>
      <p:grpSp>
        <p:nvGrpSpPr>
          <p:cNvPr id="673" name="Google Shape;673;p36"/>
          <p:cNvGrpSpPr/>
          <p:nvPr/>
        </p:nvGrpSpPr>
        <p:grpSpPr>
          <a:xfrm>
            <a:off x="471825" y="957225"/>
            <a:ext cx="3103355" cy="1886706"/>
            <a:chOff x="471825" y="957225"/>
            <a:chExt cx="3103355" cy="1886706"/>
          </a:xfrm>
        </p:grpSpPr>
        <p:grpSp>
          <p:nvGrpSpPr>
            <p:cNvPr id="674" name="Google Shape;674;p36"/>
            <p:cNvGrpSpPr/>
            <p:nvPr/>
          </p:nvGrpSpPr>
          <p:grpSpPr>
            <a:xfrm flipH="1">
              <a:off x="2222358" y="1431656"/>
              <a:ext cx="1352823" cy="83645"/>
              <a:chOff x="7333979" y="3192220"/>
              <a:chExt cx="1789500" cy="112200"/>
            </a:xfrm>
          </p:grpSpPr>
          <p:sp>
            <p:nvSpPr>
              <p:cNvPr id="675" name="Google Shape;675;p36"/>
              <p:cNvSpPr/>
              <p:nvPr/>
            </p:nvSpPr>
            <p:spPr>
              <a:xfrm>
                <a:off x="7333979" y="3192220"/>
                <a:ext cx="112200" cy="112200"/>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676" name="Google Shape;676;p36"/>
              <p:cNvCxnSpPr>
                <a:stCxn id="675" idx="6"/>
              </p:cNvCxnSpPr>
              <p:nvPr/>
            </p:nvCxnSpPr>
            <p:spPr>
              <a:xfrm>
                <a:off x="7446179" y="3248320"/>
                <a:ext cx="1677300" cy="0"/>
              </a:xfrm>
              <a:prstGeom prst="straightConnector1">
                <a:avLst/>
              </a:prstGeom>
              <a:noFill/>
              <a:ln cap="flat" cmpd="sng" w="9525">
                <a:solidFill>
                  <a:srgbClr val="A5A5A5"/>
                </a:solidFill>
                <a:prstDash val="solid"/>
                <a:miter lim="800000"/>
                <a:headEnd len="sm" w="sm" type="none"/>
                <a:tailEnd len="sm" w="sm" type="none"/>
              </a:ln>
            </p:spPr>
          </p:cxnSp>
        </p:grpSp>
        <p:sp>
          <p:nvSpPr>
            <p:cNvPr id="677" name="Google Shape;677;p36"/>
            <p:cNvSpPr txBox="1"/>
            <p:nvPr/>
          </p:nvSpPr>
          <p:spPr>
            <a:xfrm>
              <a:off x="471825" y="957225"/>
              <a:ext cx="2050212" cy="1886706"/>
            </a:xfrm>
            <a:prstGeom prst="rect">
              <a:avLst/>
            </a:prstGeom>
            <a:solidFill>
              <a:srgbClr val="000000"/>
            </a:solidFill>
            <a:ln cap="flat" cmpd="sng" w="19050">
              <a:solidFill>
                <a:srgbClr val="F1C23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1" i="0" lang="en-US" u="none" cap="none" strike="noStrike">
                  <a:solidFill>
                    <a:srgbClr val="EFEFEF"/>
                  </a:solidFill>
                  <a:latin typeface="Lato"/>
                  <a:ea typeface="Lato"/>
                  <a:cs typeface="Lato"/>
                  <a:sym typeface="Lato"/>
                </a:rPr>
                <a:t>Inventory mismanagement</a:t>
              </a:r>
              <a:endParaRPr b="1" i="0" u="none" cap="none" strike="noStrike">
                <a:solidFill>
                  <a:srgbClr val="EFEFEF"/>
                </a:solidFill>
                <a:latin typeface="Lato"/>
                <a:ea typeface="Lato"/>
                <a:cs typeface="Lato"/>
                <a:sym typeface="Lato"/>
              </a:endParaRPr>
            </a:p>
            <a:p>
              <a:pPr indent="0" lvl="0" marL="0" rtl="0" algn="l">
                <a:lnSpc>
                  <a:spcPct val="115000"/>
                </a:lnSpc>
                <a:spcBef>
                  <a:spcPts val="0"/>
                </a:spcBef>
                <a:spcAft>
                  <a:spcPts val="0"/>
                </a:spcAft>
                <a:buNone/>
              </a:pPr>
              <a:r>
                <a:rPr b="1" lang="en-US" sz="1000">
                  <a:solidFill>
                    <a:srgbClr val="EFEFEF"/>
                  </a:solidFill>
                  <a:latin typeface="Lato"/>
                  <a:ea typeface="Lato"/>
                  <a:cs typeface="Lato"/>
                  <a:sym typeface="Lato"/>
                </a:rPr>
                <a:t>Lack of diverse sizing and Body shape diversity, which is at the core of the business. Competitors  like Fashion Nova have managed to attract women with body measurements that generally don’t  fit within standard sizing.</a:t>
              </a:r>
              <a:endParaRPr b="1" sz="1000">
                <a:solidFill>
                  <a:srgbClr val="EFEFEF"/>
                </a:solidFill>
                <a:latin typeface="Lato"/>
                <a:ea typeface="Lato"/>
                <a:cs typeface="Lato"/>
                <a:sym typeface="Lato"/>
              </a:endParaRPr>
            </a:p>
          </p:txBody>
        </p:sp>
      </p:grpSp>
      <p:grpSp>
        <p:nvGrpSpPr>
          <p:cNvPr id="678" name="Google Shape;678;p36"/>
          <p:cNvGrpSpPr/>
          <p:nvPr/>
        </p:nvGrpSpPr>
        <p:grpSpPr>
          <a:xfrm>
            <a:off x="471850" y="2961550"/>
            <a:ext cx="3188251" cy="794626"/>
            <a:chOff x="471850" y="2961550"/>
            <a:chExt cx="3188251" cy="794626"/>
          </a:xfrm>
        </p:grpSpPr>
        <p:grpSp>
          <p:nvGrpSpPr>
            <p:cNvPr id="679" name="Google Shape;679;p36"/>
            <p:cNvGrpSpPr/>
            <p:nvPr/>
          </p:nvGrpSpPr>
          <p:grpSpPr>
            <a:xfrm flipH="1">
              <a:off x="2307278" y="3266509"/>
              <a:ext cx="1352823" cy="83645"/>
              <a:chOff x="7333979" y="3192220"/>
              <a:chExt cx="1789500" cy="112200"/>
            </a:xfrm>
          </p:grpSpPr>
          <p:sp>
            <p:nvSpPr>
              <p:cNvPr id="680" name="Google Shape;680;p36"/>
              <p:cNvSpPr/>
              <p:nvPr/>
            </p:nvSpPr>
            <p:spPr>
              <a:xfrm>
                <a:off x="7333979" y="3192220"/>
                <a:ext cx="112200" cy="112200"/>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681" name="Google Shape;681;p36"/>
              <p:cNvCxnSpPr>
                <a:stCxn id="680" idx="6"/>
              </p:cNvCxnSpPr>
              <p:nvPr/>
            </p:nvCxnSpPr>
            <p:spPr>
              <a:xfrm>
                <a:off x="7446179" y="3248320"/>
                <a:ext cx="1677300" cy="0"/>
              </a:xfrm>
              <a:prstGeom prst="straightConnector1">
                <a:avLst/>
              </a:prstGeom>
              <a:noFill/>
              <a:ln cap="flat" cmpd="sng" w="9525">
                <a:solidFill>
                  <a:srgbClr val="A5A5A5"/>
                </a:solidFill>
                <a:prstDash val="solid"/>
                <a:miter lim="800000"/>
                <a:headEnd len="sm" w="sm" type="none"/>
                <a:tailEnd len="sm" w="sm" type="none"/>
              </a:ln>
            </p:spPr>
          </p:cxnSp>
        </p:grpSp>
        <p:sp>
          <p:nvSpPr>
            <p:cNvPr id="682" name="Google Shape;682;p36"/>
            <p:cNvSpPr txBox="1"/>
            <p:nvPr/>
          </p:nvSpPr>
          <p:spPr>
            <a:xfrm>
              <a:off x="471850" y="2961550"/>
              <a:ext cx="2050212" cy="794626"/>
            </a:xfrm>
            <a:prstGeom prst="rect">
              <a:avLst/>
            </a:prstGeom>
            <a:solidFill>
              <a:srgbClr val="000000"/>
            </a:solidFill>
            <a:ln cap="flat" cmpd="sng" w="19050">
              <a:solidFill>
                <a:srgbClr val="F1C23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b="1" i="0" lang="en-US" u="none" cap="none" strike="noStrike">
                  <a:solidFill>
                    <a:srgbClr val="EFEFEF"/>
                  </a:solidFill>
                  <a:latin typeface="Lato"/>
                  <a:ea typeface="Lato"/>
                  <a:cs typeface="Lato"/>
                  <a:sym typeface="Lato"/>
                </a:rPr>
                <a:t>Customer Engagement</a:t>
              </a:r>
              <a:endParaRPr b="1" i="0" u="none" cap="none" strike="noStrike">
                <a:solidFill>
                  <a:srgbClr val="EFEFEF"/>
                </a:solidFill>
                <a:latin typeface="Lato"/>
                <a:ea typeface="Lato"/>
                <a:cs typeface="Lato"/>
                <a:sym typeface="Lato"/>
              </a:endParaRPr>
            </a:p>
            <a:p>
              <a:pPr indent="0" lvl="0" marL="0" marR="0" rtl="0" algn="l">
                <a:lnSpc>
                  <a:spcPct val="100000"/>
                </a:lnSpc>
                <a:spcBef>
                  <a:spcPts val="0"/>
                </a:spcBef>
                <a:spcAft>
                  <a:spcPts val="0"/>
                </a:spcAft>
                <a:buClr>
                  <a:srgbClr val="000000"/>
                </a:buClr>
                <a:buSzPts val="1200"/>
                <a:buFont typeface="Calibri"/>
                <a:buNone/>
              </a:pPr>
              <a:r>
                <a:rPr lang="en-US" sz="1200">
                  <a:solidFill>
                    <a:srgbClr val="EFEFEF"/>
                  </a:solidFill>
                  <a:latin typeface="Lato"/>
                  <a:ea typeface="Lato"/>
                  <a:cs typeface="Lato"/>
                  <a:sym typeface="Lato"/>
                </a:rPr>
                <a:t>Lack of personalized recommendations and use of collected data</a:t>
              </a:r>
              <a:endParaRPr sz="1200">
                <a:solidFill>
                  <a:srgbClr val="EFEFEF"/>
                </a:solidFill>
                <a:latin typeface="Lato"/>
                <a:ea typeface="Lato"/>
                <a:cs typeface="Lato"/>
                <a:sym typeface="Lato"/>
              </a:endParaRPr>
            </a:p>
          </p:txBody>
        </p:sp>
      </p:grpSp>
      <p:grpSp>
        <p:nvGrpSpPr>
          <p:cNvPr id="683" name="Google Shape;683;p36"/>
          <p:cNvGrpSpPr/>
          <p:nvPr/>
        </p:nvGrpSpPr>
        <p:grpSpPr>
          <a:xfrm>
            <a:off x="4636942" y="2129524"/>
            <a:ext cx="463171" cy="455754"/>
            <a:chOff x="6205538" y="-515938"/>
            <a:chExt cx="825600" cy="823800"/>
          </a:xfrm>
        </p:grpSpPr>
        <p:grpSp>
          <p:nvGrpSpPr>
            <p:cNvPr id="684" name="Google Shape;684;p36"/>
            <p:cNvGrpSpPr/>
            <p:nvPr/>
          </p:nvGrpSpPr>
          <p:grpSpPr>
            <a:xfrm>
              <a:off x="6205538" y="-515938"/>
              <a:ext cx="825600" cy="823800"/>
              <a:chOff x="6205538" y="-515938"/>
              <a:chExt cx="825600" cy="823800"/>
            </a:xfrm>
          </p:grpSpPr>
          <p:sp>
            <p:nvSpPr>
              <p:cNvPr id="685" name="Google Shape;685;p36"/>
              <p:cNvSpPr/>
              <p:nvPr/>
            </p:nvSpPr>
            <p:spPr>
              <a:xfrm>
                <a:off x="6205538" y="-515938"/>
                <a:ext cx="825600" cy="823800"/>
              </a:xfrm>
              <a:prstGeom prst="ellipse">
                <a:avLst/>
              </a:prstGeom>
              <a:solidFill>
                <a:srgbClr val="3B536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86" name="Google Shape;686;p36"/>
              <p:cNvSpPr/>
              <p:nvPr/>
            </p:nvSpPr>
            <p:spPr>
              <a:xfrm>
                <a:off x="6521450" y="-274638"/>
                <a:ext cx="500063" cy="534989"/>
              </a:xfrm>
              <a:custGeom>
                <a:rect b="b" l="l" r="r" t="t"/>
                <a:pathLst>
                  <a:path extrusionOk="0" h="1246" w="1161">
                    <a:moveTo>
                      <a:pt x="563" y="0"/>
                    </a:moveTo>
                    <a:lnTo>
                      <a:pt x="111" y="154"/>
                    </a:lnTo>
                    <a:lnTo>
                      <a:pt x="131" y="544"/>
                    </a:lnTo>
                    <a:lnTo>
                      <a:pt x="0" y="780"/>
                    </a:lnTo>
                    <a:lnTo>
                      <a:pt x="586" y="1246"/>
                    </a:lnTo>
                    <a:cubicBezTo>
                      <a:pt x="895" y="1141"/>
                      <a:pt x="1124" y="820"/>
                      <a:pt x="1161" y="485"/>
                    </a:cubicBezTo>
                    <a:lnTo>
                      <a:pt x="563" y="0"/>
                    </a:lnTo>
                    <a:close/>
                  </a:path>
                </a:pathLst>
              </a:custGeom>
              <a:solidFill>
                <a:srgbClr val="1F2D3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
          <p:nvSpPr>
            <p:cNvPr id="687" name="Google Shape;687;p36"/>
            <p:cNvSpPr/>
            <p:nvPr/>
          </p:nvSpPr>
          <p:spPr>
            <a:xfrm>
              <a:off x="6511925" y="-219076"/>
              <a:ext cx="96838" cy="274638"/>
            </a:xfrm>
            <a:custGeom>
              <a:rect b="b" l="l" r="r" t="t"/>
              <a:pathLst>
                <a:path extrusionOk="0" h="173" w="61">
                  <a:moveTo>
                    <a:pt x="61" y="2"/>
                  </a:moveTo>
                  <a:lnTo>
                    <a:pt x="6" y="0"/>
                  </a:lnTo>
                  <a:lnTo>
                    <a:pt x="0" y="171"/>
                  </a:lnTo>
                  <a:lnTo>
                    <a:pt x="55" y="173"/>
                  </a:lnTo>
                  <a:lnTo>
                    <a:pt x="61" y="2"/>
                  </a:lnTo>
                  <a:close/>
                </a:path>
              </a:pathLst>
            </a:custGeom>
            <a:solidFill>
              <a:srgbClr val="4CA1A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88" name="Google Shape;688;p36"/>
            <p:cNvSpPr/>
            <p:nvPr/>
          </p:nvSpPr>
          <p:spPr>
            <a:xfrm>
              <a:off x="6538913" y="-25401"/>
              <a:ext cx="44450" cy="44450"/>
            </a:xfrm>
            <a:custGeom>
              <a:rect b="b" l="l" r="r" t="t"/>
              <a:pathLst>
                <a:path extrusionOk="0" h="102" w="103">
                  <a:moveTo>
                    <a:pt x="102" y="53"/>
                  </a:moveTo>
                  <a:cubicBezTo>
                    <a:pt x="103" y="25"/>
                    <a:pt x="81" y="2"/>
                    <a:pt x="53" y="1"/>
                  </a:cubicBezTo>
                  <a:cubicBezTo>
                    <a:pt x="25" y="0"/>
                    <a:pt x="2" y="22"/>
                    <a:pt x="1" y="49"/>
                  </a:cubicBezTo>
                  <a:cubicBezTo>
                    <a:pt x="0" y="77"/>
                    <a:pt x="21" y="100"/>
                    <a:pt x="49" y="101"/>
                  </a:cubicBezTo>
                  <a:cubicBezTo>
                    <a:pt x="77" y="102"/>
                    <a:pt x="101" y="80"/>
                    <a:pt x="102" y="5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89" name="Google Shape;689;p36"/>
            <p:cNvSpPr/>
            <p:nvPr/>
          </p:nvSpPr>
          <p:spPr>
            <a:xfrm>
              <a:off x="6354763" y="-204788"/>
              <a:ext cx="166688" cy="239713"/>
            </a:xfrm>
            <a:custGeom>
              <a:rect b="b" l="l" r="r" t="t"/>
              <a:pathLst>
                <a:path extrusionOk="0" h="559" w="387">
                  <a:moveTo>
                    <a:pt x="368" y="559"/>
                  </a:moveTo>
                  <a:lnTo>
                    <a:pt x="215" y="554"/>
                  </a:lnTo>
                  <a:cubicBezTo>
                    <a:pt x="95" y="550"/>
                    <a:pt x="0" y="449"/>
                    <a:pt x="4" y="330"/>
                  </a:cubicBezTo>
                  <a:lnTo>
                    <a:pt x="8" y="213"/>
                  </a:lnTo>
                  <a:cubicBezTo>
                    <a:pt x="13" y="94"/>
                    <a:pt x="114" y="0"/>
                    <a:pt x="235" y="5"/>
                  </a:cubicBezTo>
                  <a:lnTo>
                    <a:pt x="387" y="10"/>
                  </a:lnTo>
                  <a:lnTo>
                    <a:pt x="368" y="559"/>
                  </a:lnTo>
                </a:path>
              </a:pathLst>
            </a:custGeom>
            <a:solidFill>
              <a:srgbClr val="F0902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90" name="Google Shape;690;p36"/>
            <p:cNvSpPr/>
            <p:nvPr/>
          </p:nvSpPr>
          <p:spPr>
            <a:xfrm>
              <a:off x="6637338" y="-28576"/>
              <a:ext cx="200025" cy="68263"/>
            </a:xfrm>
            <a:custGeom>
              <a:rect b="b" l="l" r="r" t="t"/>
              <a:pathLst>
                <a:path extrusionOk="0" h="157" w="466">
                  <a:moveTo>
                    <a:pt x="420" y="14"/>
                  </a:moveTo>
                  <a:lnTo>
                    <a:pt x="52" y="1"/>
                  </a:lnTo>
                  <a:cubicBezTo>
                    <a:pt x="26" y="0"/>
                    <a:pt x="4" y="20"/>
                    <a:pt x="3" y="46"/>
                  </a:cubicBezTo>
                  <a:lnTo>
                    <a:pt x="1" y="94"/>
                  </a:lnTo>
                  <a:cubicBezTo>
                    <a:pt x="0" y="120"/>
                    <a:pt x="21" y="142"/>
                    <a:pt x="46" y="143"/>
                  </a:cubicBezTo>
                  <a:lnTo>
                    <a:pt x="415" y="156"/>
                  </a:lnTo>
                  <a:cubicBezTo>
                    <a:pt x="441" y="157"/>
                    <a:pt x="463" y="137"/>
                    <a:pt x="464" y="111"/>
                  </a:cubicBezTo>
                  <a:lnTo>
                    <a:pt x="465" y="62"/>
                  </a:lnTo>
                  <a:cubicBezTo>
                    <a:pt x="466" y="36"/>
                    <a:pt x="446" y="15"/>
                    <a:pt x="420" y="14"/>
                  </a:cubicBezTo>
                  <a:close/>
                </a:path>
              </a:pathLst>
            </a:custGeom>
            <a:solidFill>
              <a:srgbClr val="EFCAA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91" name="Google Shape;691;p36"/>
            <p:cNvSpPr/>
            <p:nvPr/>
          </p:nvSpPr>
          <p:spPr>
            <a:xfrm>
              <a:off x="6638925" y="-200026"/>
              <a:ext cx="239713" cy="65088"/>
            </a:xfrm>
            <a:custGeom>
              <a:rect b="b" l="l" r="r" t="t"/>
              <a:pathLst>
                <a:path extrusionOk="0" h="152" w="558">
                  <a:moveTo>
                    <a:pt x="43" y="134"/>
                  </a:moveTo>
                  <a:lnTo>
                    <a:pt x="510" y="151"/>
                  </a:lnTo>
                  <a:cubicBezTo>
                    <a:pt x="534" y="152"/>
                    <a:pt x="555" y="133"/>
                    <a:pt x="555" y="109"/>
                  </a:cubicBezTo>
                  <a:lnTo>
                    <a:pt x="557" y="63"/>
                  </a:lnTo>
                  <a:cubicBezTo>
                    <a:pt x="558" y="39"/>
                    <a:pt x="539" y="19"/>
                    <a:pt x="515" y="18"/>
                  </a:cubicBezTo>
                  <a:lnTo>
                    <a:pt x="48" y="1"/>
                  </a:lnTo>
                  <a:cubicBezTo>
                    <a:pt x="24" y="0"/>
                    <a:pt x="3" y="19"/>
                    <a:pt x="2" y="43"/>
                  </a:cubicBezTo>
                  <a:lnTo>
                    <a:pt x="1" y="89"/>
                  </a:lnTo>
                  <a:cubicBezTo>
                    <a:pt x="0" y="113"/>
                    <a:pt x="19" y="133"/>
                    <a:pt x="43" y="134"/>
                  </a:cubicBezTo>
                  <a:close/>
                </a:path>
              </a:pathLst>
            </a:custGeom>
            <a:solidFill>
              <a:srgbClr val="EFCAA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92" name="Google Shape;692;p36"/>
            <p:cNvSpPr/>
            <p:nvPr/>
          </p:nvSpPr>
          <p:spPr>
            <a:xfrm>
              <a:off x="6654800" y="-82551"/>
              <a:ext cx="200025" cy="66675"/>
            </a:xfrm>
            <a:custGeom>
              <a:rect b="b" l="l" r="r" t="t"/>
              <a:pathLst>
                <a:path extrusionOk="0" h="157" w="466">
                  <a:moveTo>
                    <a:pt x="420" y="14"/>
                  </a:moveTo>
                  <a:lnTo>
                    <a:pt x="51" y="0"/>
                  </a:lnTo>
                  <a:cubicBezTo>
                    <a:pt x="25" y="0"/>
                    <a:pt x="4" y="20"/>
                    <a:pt x="3" y="46"/>
                  </a:cubicBezTo>
                  <a:lnTo>
                    <a:pt x="1" y="94"/>
                  </a:lnTo>
                  <a:cubicBezTo>
                    <a:pt x="0" y="120"/>
                    <a:pt x="20" y="142"/>
                    <a:pt x="46" y="143"/>
                  </a:cubicBezTo>
                  <a:lnTo>
                    <a:pt x="415" y="156"/>
                  </a:lnTo>
                  <a:cubicBezTo>
                    <a:pt x="441" y="157"/>
                    <a:pt x="462" y="136"/>
                    <a:pt x="463" y="111"/>
                  </a:cubicBezTo>
                  <a:lnTo>
                    <a:pt x="465" y="62"/>
                  </a:lnTo>
                  <a:cubicBezTo>
                    <a:pt x="466" y="36"/>
                    <a:pt x="446" y="15"/>
                    <a:pt x="420" y="14"/>
                  </a:cubicBezTo>
                  <a:close/>
                </a:path>
              </a:pathLst>
            </a:custGeom>
            <a:solidFill>
              <a:srgbClr val="EFCAA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93" name="Google Shape;693;p36"/>
            <p:cNvSpPr/>
            <p:nvPr/>
          </p:nvSpPr>
          <p:spPr>
            <a:xfrm>
              <a:off x="6667500" y="-141288"/>
              <a:ext cx="200025" cy="66675"/>
            </a:xfrm>
            <a:custGeom>
              <a:rect b="b" l="l" r="r" t="t"/>
              <a:pathLst>
                <a:path extrusionOk="0" h="157" w="466">
                  <a:moveTo>
                    <a:pt x="420" y="14"/>
                  </a:moveTo>
                  <a:lnTo>
                    <a:pt x="51" y="1"/>
                  </a:lnTo>
                  <a:cubicBezTo>
                    <a:pt x="26" y="0"/>
                    <a:pt x="4" y="20"/>
                    <a:pt x="3" y="46"/>
                  </a:cubicBezTo>
                  <a:lnTo>
                    <a:pt x="1" y="95"/>
                  </a:lnTo>
                  <a:cubicBezTo>
                    <a:pt x="0" y="120"/>
                    <a:pt x="21" y="142"/>
                    <a:pt x="46" y="143"/>
                  </a:cubicBezTo>
                  <a:lnTo>
                    <a:pt x="415" y="156"/>
                  </a:lnTo>
                  <a:cubicBezTo>
                    <a:pt x="441" y="157"/>
                    <a:pt x="462" y="137"/>
                    <a:pt x="463" y="111"/>
                  </a:cubicBezTo>
                  <a:lnTo>
                    <a:pt x="465" y="62"/>
                  </a:lnTo>
                  <a:cubicBezTo>
                    <a:pt x="466" y="37"/>
                    <a:pt x="446" y="15"/>
                    <a:pt x="420" y="14"/>
                  </a:cubicBezTo>
                  <a:close/>
                </a:path>
              </a:pathLst>
            </a:custGeom>
            <a:solidFill>
              <a:srgbClr val="EFCAA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94" name="Google Shape;694;p36"/>
            <p:cNvSpPr/>
            <p:nvPr/>
          </p:nvSpPr>
          <p:spPr>
            <a:xfrm>
              <a:off x="6634163" y="-355601"/>
              <a:ext cx="131763" cy="217488"/>
            </a:xfrm>
            <a:custGeom>
              <a:rect b="b" l="l" r="r" t="t"/>
              <a:pathLst>
                <a:path extrusionOk="0" h="505" w="305">
                  <a:moveTo>
                    <a:pt x="257" y="438"/>
                  </a:moveTo>
                  <a:lnTo>
                    <a:pt x="300" y="126"/>
                  </a:lnTo>
                  <a:cubicBezTo>
                    <a:pt x="305" y="88"/>
                    <a:pt x="283" y="47"/>
                    <a:pt x="255" y="30"/>
                  </a:cubicBezTo>
                  <a:cubicBezTo>
                    <a:pt x="228" y="13"/>
                    <a:pt x="203" y="0"/>
                    <a:pt x="172" y="11"/>
                  </a:cubicBezTo>
                  <a:cubicBezTo>
                    <a:pt x="141" y="21"/>
                    <a:pt x="162" y="68"/>
                    <a:pt x="157" y="107"/>
                  </a:cubicBezTo>
                  <a:cubicBezTo>
                    <a:pt x="157" y="107"/>
                    <a:pt x="146" y="285"/>
                    <a:pt x="114" y="324"/>
                  </a:cubicBezTo>
                  <a:cubicBezTo>
                    <a:pt x="81" y="363"/>
                    <a:pt x="0" y="369"/>
                    <a:pt x="0" y="369"/>
                  </a:cubicBezTo>
                  <a:lnTo>
                    <a:pt x="114" y="419"/>
                  </a:lnTo>
                  <a:cubicBezTo>
                    <a:pt x="109" y="458"/>
                    <a:pt x="136" y="494"/>
                    <a:pt x="176" y="499"/>
                  </a:cubicBezTo>
                  <a:cubicBezTo>
                    <a:pt x="215" y="505"/>
                    <a:pt x="251" y="477"/>
                    <a:pt x="257" y="438"/>
                  </a:cubicBezTo>
                </a:path>
              </a:pathLst>
            </a:custGeom>
            <a:solidFill>
              <a:srgbClr val="EFCAA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95" name="Google Shape;695;p36"/>
            <p:cNvSpPr/>
            <p:nvPr/>
          </p:nvSpPr>
          <p:spPr>
            <a:xfrm>
              <a:off x="6600825" y="-201613"/>
              <a:ext cx="88900" cy="234950"/>
            </a:xfrm>
            <a:custGeom>
              <a:rect b="b" l="l" r="r" t="t"/>
              <a:pathLst>
                <a:path extrusionOk="0" h="148" w="56">
                  <a:moveTo>
                    <a:pt x="5" y="0"/>
                  </a:moveTo>
                  <a:lnTo>
                    <a:pt x="56" y="2"/>
                  </a:lnTo>
                  <a:lnTo>
                    <a:pt x="50" y="148"/>
                  </a:lnTo>
                  <a:lnTo>
                    <a:pt x="0" y="147"/>
                  </a:lnTo>
                  <a:lnTo>
                    <a:pt x="5" y="0"/>
                  </a:lnTo>
                  <a:close/>
                </a:path>
              </a:pathLst>
            </a:custGeom>
            <a:solidFill>
              <a:srgbClr val="EFCAA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96" name="Google Shape;696;p36"/>
            <p:cNvSpPr/>
            <p:nvPr/>
          </p:nvSpPr>
          <p:spPr>
            <a:xfrm>
              <a:off x="6686550" y="-152401"/>
              <a:ext cx="192088" cy="68263"/>
            </a:xfrm>
            <a:custGeom>
              <a:rect b="b" l="l" r="r" t="t"/>
              <a:pathLst>
                <a:path extrusionOk="0" h="156" w="444">
                  <a:moveTo>
                    <a:pt x="417" y="156"/>
                  </a:moveTo>
                  <a:lnTo>
                    <a:pt x="412" y="156"/>
                  </a:lnTo>
                  <a:cubicBezTo>
                    <a:pt x="415" y="151"/>
                    <a:pt x="417" y="145"/>
                    <a:pt x="418" y="139"/>
                  </a:cubicBezTo>
                  <a:lnTo>
                    <a:pt x="417" y="155"/>
                  </a:lnTo>
                  <a:lnTo>
                    <a:pt x="417" y="156"/>
                  </a:lnTo>
                  <a:close/>
                  <a:moveTo>
                    <a:pt x="420" y="81"/>
                  </a:moveTo>
                  <a:cubicBezTo>
                    <a:pt x="419" y="57"/>
                    <a:pt x="399" y="38"/>
                    <a:pt x="375" y="37"/>
                  </a:cubicBezTo>
                  <a:lnTo>
                    <a:pt x="24" y="24"/>
                  </a:lnTo>
                  <a:lnTo>
                    <a:pt x="399" y="38"/>
                  </a:lnTo>
                  <a:lnTo>
                    <a:pt x="401" y="38"/>
                  </a:lnTo>
                  <a:cubicBezTo>
                    <a:pt x="402" y="38"/>
                    <a:pt x="403" y="38"/>
                    <a:pt x="404" y="38"/>
                  </a:cubicBezTo>
                  <a:cubicBezTo>
                    <a:pt x="414" y="41"/>
                    <a:pt x="421" y="51"/>
                    <a:pt x="421" y="62"/>
                  </a:cubicBezTo>
                  <a:lnTo>
                    <a:pt x="420" y="81"/>
                  </a:lnTo>
                  <a:close/>
                  <a:moveTo>
                    <a:pt x="421" y="37"/>
                  </a:moveTo>
                  <a:lnTo>
                    <a:pt x="420" y="37"/>
                  </a:lnTo>
                  <a:lnTo>
                    <a:pt x="410" y="37"/>
                  </a:lnTo>
                  <a:cubicBezTo>
                    <a:pt x="427" y="33"/>
                    <a:pt x="442" y="19"/>
                    <a:pt x="444" y="0"/>
                  </a:cubicBezTo>
                  <a:lnTo>
                    <a:pt x="443" y="15"/>
                  </a:lnTo>
                  <a:cubicBezTo>
                    <a:pt x="443" y="28"/>
                    <a:pt x="433" y="37"/>
                    <a:pt x="421" y="37"/>
                  </a:cubicBezTo>
                  <a:close/>
                  <a:moveTo>
                    <a:pt x="0" y="24"/>
                  </a:moveTo>
                  <a:lnTo>
                    <a:pt x="0" y="24"/>
                  </a:lnTo>
                  <a:lnTo>
                    <a:pt x="6" y="24"/>
                  </a:lnTo>
                  <a:cubicBezTo>
                    <a:pt x="6" y="24"/>
                    <a:pt x="5" y="24"/>
                    <a:pt x="5" y="24"/>
                  </a:cubicBezTo>
                  <a:cubicBezTo>
                    <a:pt x="3" y="24"/>
                    <a:pt x="2" y="24"/>
                    <a:pt x="0" y="24"/>
                  </a:cubicBezTo>
                </a:path>
              </a:pathLst>
            </a:custGeom>
            <a:solidFill>
              <a:srgbClr val="37415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97" name="Google Shape;697;p36"/>
            <p:cNvSpPr/>
            <p:nvPr/>
          </p:nvSpPr>
          <p:spPr>
            <a:xfrm>
              <a:off x="6865938" y="-193676"/>
              <a:ext cx="12700" cy="11113"/>
            </a:xfrm>
            <a:custGeom>
              <a:rect b="b" l="l" r="r" t="t"/>
              <a:pathLst>
                <a:path extrusionOk="0" h="26" w="32">
                  <a:moveTo>
                    <a:pt x="32" y="26"/>
                  </a:moveTo>
                  <a:lnTo>
                    <a:pt x="22" y="19"/>
                  </a:lnTo>
                  <a:cubicBezTo>
                    <a:pt x="18" y="13"/>
                    <a:pt x="12" y="8"/>
                    <a:pt x="5" y="5"/>
                  </a:cubicBezTo>
                  <a:lnTo>
                    <a:pt x="0" y="0"/>
                  </a:lnTo>
                  <a:lnTo>
                    <a:pt x="10" y="0"/>
                  </a:lnTo>
                  <a:cubicBezTo>
                    <a:pt x="22" y="1"/>
                    <a:pt x="32" y="12"/>
                    <a:pt x="32" y="24"/>
                  </a:cubicBezTo>
                  <a:lnTo>
                    <a:pt x="32" y="26"/>
                  </a:lnTo>
                </a:path>
              </a:pathLst>
            </a:custGeom>
            <a:solidFill>
              <a:srgbClr val="5566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98" name="Google Shape;698;p36"/>
            <p:cNvSpPr/>
            <p:nvPr/>
          </p:nvSpPr>
          <p:spPr>
            <a:xfrm>
              <a:off x="6750050" y="-196851"/>
              <a:ext cx="128588" cy="22225"/>
            </a:xfrm>
            <a:custGeom>
              <a:rect b="b" l="l" r="r" t="t"/>
              <a:pathLst>
                <a:path extrusionOk="0" h="52" w="302">
                  <a:moveTo>
                    <a:pt x="301" y="52"/>
                  </a:moveTo>
                  <a:cubicBezTo>
                    <a:pt x="300" y="43"/>
                    <a:pt x="297" y="35"/>
                    <a:pt x="292" y="29"/>
                  </a:cubicBezTo>
                  <a:lnTo>
                    <a:pt x="302" y="36"/>
                  </a:lnTo>
                  <a:lnTo>
                    <a:pt x="301" y="52"/>
                  </a:lnTo>
                  <a:close/>
                  <a:moveTo>
                    <a:pt x="275" y="15"/>
                  </a:moveTo>
                  <a:cubicBezTo>
                    <a:pt x="270" y="13"/>
                    <a:pt x="265" y="11"/>
                    <a:pt x="259" y="11"/>
                  </a:cubicBezTo>
                  <a:lnTo>
                    <a:pt x="0" y="2"/>
                  </a:lnTo>
                  <a:lnTo>
                    <a:pt x="0" y="0"/>
                  </a:lnTo>
                  <a:lnTo>
                    <a:pt x="270" y="10"/>
                  </a:lnTo>
                  <a:lnTo>
                    <a:pt x="275" y="15"/>
                  </a:lnTo>
                </a:path>
              </a:pathLst>
            </a:custGeom>
            <a:solidFill>
              <a:srgbClr val="37415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699" name="Google Shape;699;p36"/>
            <p:cNvSpPr/>
            <p:nvPr/>
          </p:nvSpPr>
          <p:spPr>
            <a:xfrm>
              <a:off x="6686550" y="-196851"/>
              <a:ext cx="192088" cy="61913"/>
            </a:xfrm>
            <a:custGeom>
              <a:rect b="b" l="l" r="r" t="t"/>
              <a:pathLst>
                <a:path extrusionOk="0" h="142" w="446">
                  <a:moveTo>
                    <a:pt x="401" y="142"/>
                  </a:moveTo>
                  <a:lnTo>
                    <a:pt x="399" y="142"/>
                  </a:lnTo>
                  <a:lnTo>
                    <a:pt x="24" y="128"/>
                  </a:lnTo>
                  <a:lnTo>
                    <a:pt x="6" y="128"/>
                  </a:lnTo>
                  <a:lnTo>
                    <a:pt x="6" y="128"/>
                  </a:lnTo>
                  <a:lnTo>
                    <a:pt x="0" y="128"/>
                  </a:lnTo>
                  <a:lnTo>
                    <a:pt x="1" y="93"/>
                  </a:lnTo>
                  <a:cubicBezTo>
                    <a:pt x="12" y="112"/>
                    <a:pt x="31" y="126"/>
                    <a:pt x="55" y="129"/>
                  </a:cubicBezTo>
                  <a:cubicBezTo>
                    <a:pt x="58" y="130"/>
                    <a:pt x="61" y="130"/>
                    <a:pt x="64" y="130"/>
                  </a:cubicBezTo>
                  <a:cubicBezTo>
                    <a:pt x="100" y="130"/>
                    <a:pt x="131" y="104"/>
                    <a:pt x="136" y="68"/>
                  </a:cubicBezTo>
                  <a:lnTo>
                    <a:pt x="145" y="0"/>
                  </a:lnTo>
                  <a:lnTo>
                    <a:pt x="404" y="9"/>
                  </a:lnTo>
                  <a:cubicBezTo>
                    <a:pt x="410" y="9"/>
                    <a:pt x="415" y="11"/>
                    <a:pt x="420" y="13"/>
                  </a:cubicBezTo>
                  <a:cubicBezTo>
                    <a:pt x="427" y="16"/>
                    <a:pt x="433" y="21"/>
                    <a:pt x="437" y="27"/>
                  </a:cubicBezTo>
                  <a:cubicBezTo>
                    <a:pt x="442" y="33"/>
                    <a:pt x="445" y="41"/>
                    <a:pt x="446" y="50"/>
                  </a:cubicBezTo>
                  <a:lnTo>
                    <a:pt x="444" y="104"/>
                  </a:lnTo>
                  <a:cubicBezTo>
                    <a:pt x="442" y="123"/>
                    <a:pt x="427" y="137"/>
                    <a:pt x="410" y="141"/>
                  </a:cubicBezTo>
                  <a:lnTo>
                    <a:pt x="237" y="135"/>
                  </a:lnTo>
                  <a:lnTo>
                    <a:pt x="397" y="141"/>
                  </a:lnTo>
                  <a:cubicBezTo>
                    <a:pt x="400" y="141"/>
                    <a:pt x="402" y="141"/>
                    <a:pt x="404" y="142"/>
                  </a:cubicBezTo>
                  <a:cubicBezTo>
                    <a:pt x="403" y="142"/>
                    <a:pt x="402" y="142"/>
                    <a:pt x="401" y="142"/>
                  </a:cubicBezTo>
                </a:path>
              </a:pathLst>
            </a:custGeom>
            <a:solidFill>
              <a:srgbClr val="F2D3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00" name="Google Shape;700;p36"/>
            <p:cNvSpPr/>
            <p:nvPr/>
          </p:nvSpPr>
          <p:spPr>
            <a:xfrm>
              <a:off x="6684963" y="-141288"/>
              <a:ext cx="182563" cy="57150"/>
            </a:xfrm>
            <a:custGeom>
              <a:rect b="b" l="l" r="r" t="t"/>
              <a:pathLst>
                <a:path extrusionOk="0" h="132" w="425">
                  <a:moveTo>
                    <a:pt x="417" y="132"/>
                  </a:moveTo>
                  <a:lnTo>
                    <a:pt x="0" y="132"/>
                  </a:lnTo>
                  <a:lnTo>
                    <a:pt x="5" y="0"/>
                  </a:lnTo>
                  <a:cubicBezTo>
                    <a:pt x="7" y="0"/>
                    <a:pt x="8" y="0"/>
                    <a:pt x="10" y="0"/>
                  </a:cubicBezTo>
                  <a:cubicBezTo>
                    <a:pt x="10" y="0"/>
                    <a:pt x="11" y="0"/>
                    <a:pt x="11" y="0"/>
                  </a:cubicBezTo>
                  <a:lnTo>
                    <a:pt x="11" y="0"/>
                  </a:lnTo>
                  <a:lnTo>
                    <a:pt x="29" y="0"/>
                  </a:lnTo>
                  <a:lnTo>
                    <a:pt x="380" y="13"/>
                  </a:lnTo>
                  <a:cubicBezTo>
                    <a:pt x="404" y="14"/>
                    <a:pt x="424" y="33"/>
                    <a:pt x="425" y="57"/>
                  </a:cubicBezTo>
                  <a:lnTo>
                    <a:pt x="423" y="115"/>
                  </a:lnTo>
                  <a:cubicBezTo>
                    <a:pt x="422" y="121"/>
                    <a:pt x="420" y="127"/>
                    <a:pt x="417" y="132"/>
                  </a:cubicBezTo>
                </a:path>
              </a:pathLst>
            </a:custGeom>
            <a:solidFill>
              <a:srgbClr val="F2D3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01" name="Google Shape;701;p36"/>
            <p:cNvSpPr/>
            <p:nvPr/>
          </p:nvSpPr>
          <p:spPr>
            <a:xfrm>
              <a:off x="6604000" y="-123826"/>
              <a:ext cx="1588" cy="39688"/>
            </a:xfrm>
            <a:custGeom>
              <a:rect b="b" l="l" r="r" t="t"/>
              <a:pathLst>
                <a:path extrusionOk="0" h="25" w="1">
                  <a:moveTo>
                    <a:pt x="0" y="25"/>
                  </a:moveTo>
                  <a:lnTo>
                    <a:pt x="0" y="25"/>
                  </a:lnTo>
                  <a:lnTo>
                    <a:pt x="1" y="0"/>
                  </a:lnTo>
                  <a:lnTo>
                    <a:pt x="0" y="25"/>
                  </a:lnTo>
                  <a:close/>
                </a:path>
              </a:pathLst>
            </a:custGeom>
            <a:solidFill>
              <a:srgbClr val="37415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02" name="Google Shape;702;p36"/>
            <p:cNvSpPr/>
            <p:nvPr/>
          </p:nvSpPr>
          <p:spPr>
            <a:xfrm>
              <a:off x="6357938" y="-219076"/>
              <a:ext cx="234950" cy="134938"/>
            </a:xfrm>
            <a:custGeom>
              <a:rect b="b" l="l" r="r" t="t"/>
              <a:pathLst>
                <a:path extrusionOk="0" h="314" w="549">
                  <a:moveTo>
                    <a:pt x="372" y="314"/>
                  </a:moveTo>
                  <a:lnTo>
                    <a:pt x="372" y="314"/>
                  </a:lnTo>
                  <a:lnTo>
                    <a:pt x="381" y="43"/>
                  </a:lnTo>
                  <a:lnTo>
                    <a:pt x="229" y="38"/>
                  </a:lnTo>
                  <a:cubicBezTo>
                    <a:pt x="226" y="38"/>
                    <a:pt x="223" y="37"/>
                    <a:pt x="221" y="37"/>
                  </a:cubicBezTo>
                  <a:cubicBezTo>
                    <a:pt x="104" y="37"/>
                    <a:pt x="7" y="130"/>
                    <a:pt x="2" y="246"/>
                  </a:cubicBezTo>
                  <a:lnTo>
                    <a:pt x="0" y="314"/>
                  </a:lnTo>
                  <a:lnTo>
                    <a:pt x="0" y="314"/>
                  </a:lnTo>
                  <a:lnTo>
                    <a:pt x="2" y="245"/>
                  </a:lnTo>
                  <a:cubicBezTo>
                    <a:pt x="6" y="128"/>
                    <a:pt x="104" y="36"/>
                    <a:pt x="220" y="36"/>
                  </a:cubicBezTo>
                  <a:cubicBezTo>
                    <a:pt x="223" y="36"/>
                    <a:pt x="226" y="36"/>
                    <a:pt x="228" y="36"/>
                  </a:cubicBezTo>
                  <a:lnTo>
                    <a:pt x="381" y="42"/>
                  </a:lnTo>
                  <a:lnTo>
                    <a:pt x="383" y="0"/>
                  </a:lnTo>
                  <a:lnTo>
                    <a:pt x="549" y="6"/>
                  </a:lnTo>
                  <a:lnTo>
                    <a:pt x="546" y="7"/>
                  </a:lnTo>
                  <a:lnTo>
                    <a:pt x="383" y="2"/>
                  </a:lnTo>
                  <a:lnTo>
                    <a:pt x="372" y="314"/>
                  </a:lnTo>
                </a:path>
              </a:pathLst>
            </a:custGeom>
            <a:solidFill>
              <a:srgbClr val="5566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03" name="Google Shape;703;p36"/>
            <p:cNvSpPr/>
            <p:nvPr/>
          </p:nvSpPr>
          <p:spPr>
            <a:xfrm>
              <a:off x="6592888" y="-217488"/>
              <a:ext cx="15875" cy="1588"/>
            </a:xfrm>
            <a:custGeom>
              <a:rect b="b" l="l" r="r" t="t"/>
              <a:pathLst>
                <a:path extrusionOk="0" h="1" w="10">
                  <a:moveTo>
                    <a:pt x="10" y="1"/>
                  </a:moveTo>
                  <a:lnTo>
                    <a:pt x="0" y="1"/>
                  </a:lnTo>
                  <a:lnTo>
                    <a:pt x="0" y="0"/>
                  </a:lnTo>
                  <a:lnTo>
                    <a:pt x="10" y="1"/>
                  </a:lnTo>
                  <a:lnTo>
                    <a:pt x="10" y="1"/>
                  </a:lnTo>
                  <a:close/>
                </a:path>
              </a:pathLst>
            </a:custGeom>
            <a:solidFill>
              <a:srgbClr val="37415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04" name="Google Shape;704;p36"/>
            <p:cNvSpPr/>
            <p:nvPr/>
          </p:nvSpPr>
          <p:spPr>
            <a:xfrm>
              <a:off x="6696075" y="-354013"/>
              <a:ext cx="68263" cy="103188"/>
            </a:xfrm>
            <a:custGeom>
              <a:rect b="b" l="l" r="r" t="t"/>
              <a:pathLst>
                <a:path extrusionOk="0" h="237" w="159">
                  <a:moveTo>
                    <a:pt x="0" y="237"/>
                  </a:moveTo>
                  <a:cubicBezTo>
                    <a:pt x="11" y="174"/>
                    <a:pt x="16" y="101"/>
                    <a:pt x="16" y="101"/>
                  </a:cubicBezTo>
                  <a:cubicBezTo>
                    <a:pt x="21" y="62"/>
                    <a:pt x="0" y="15"/>
                    <a:pt x="31" y="4"/>
                  </a:cubicBezTo>
                  <a:cubicBezTo>
                    <a:pt x="38" y="2"/>
                    <a:pt x="46" y="0"/>
                    <a:pt x="53" y="0"/>
                  </a:cubicBezTo>
                  <a:cubicBezTo>
                    <a:pt x="74" y="0"/>
                    <a:pt x="94" y="11"/>
                    <a:pt x="114" y="24"/>
                  </a:cubicBezTo>
                  <a:cubicBezTo>
                    <a:pt x="136" y="37"/>
                    <a:pt x="155" y="66"/>
                    <a:pt x="159" y="97"/>
                  </a:cubicBezTo>
                  <a:cubicBezTo>
                    <a:pt x="154" y="67"/>
                    <a:pt x="136" y="39"/>
                    <a:pt x="114" y="25"/>
                  </a:cubicBezTo>
                  <a:cubicBezTo>
                    <a:pt x="94" y="13"/>
                    <a:pt x="75" y="2"/>
                    <a:pt x="53" y="2"/>
                  </a:cubicBezTo>
                  <a:cubicBezTo>
                    <a:pt x="46" y="2"/>
                    <a:pt x="39" y="3"/>
                    <a:pt x="31" y="6"/>
                  </a:cubicBezTo>
                  <a:cubicBezTo>
                    <a:pt x="0" y="16"/>
                    <a:pt x="21" y="63"/>
                    <a:pt x="16" y="102"/>
                  </a:cubicBezTo>
                  <a:cubicBezTo>
                    <a:pt x="16" y="102"/>
                    <a:pt x="12" y="174"/>
                    <a:pt x="0" y="236"/>
                  </a:cubicBezTo>
                  <a:lnTo>
                    <a:pt x="0" y="237"/>
                  </a:lnTo>
                </a:path>
              </a:pathLst>
            </a:custGeom>
            <a:solidFill>
              <a:srgbClr val="55667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05" name="Google Shape;705;p36"/>
            <p:cNvSpPr/>
            <p:nvPr/>
          </p:nvSpPr>
          <p:spPr>
            <a:xfrm>
              <a:off x="6608763" y="-252413"/>
              <a:ext cx="87313" cy="52388"/>
            </a:xfrm>
            <a:custGeom>
              <a:rect b="b" l="l" r="r" t="t"/>
              <a:pathLst>
                <a:path extrusionOk="0" h="121" w="203">
                  <a:moveTo>
                    <a:pt x="103" y="121"/>
                  </a:moveTo>
                  <a:lnTo>
                    <a:pt x="0" y="117"/>
                  </a:lnTo>
                  <a:lnTo>
                    <a:pt x="0" y="116"/>
                  </a:lnTo>
                  <a:lnTo>
                    <a:pt x="103" y="119"/>
                  </a:lnTo>
                  <a:cubicBezTo>
                    <a:pt x="128" y="113"/>
                    <a:pt x="159" y="102"/>
                    <a:pt x="176" y="82"/>
                  </a:cubicBezTo>
                  <a:cubicBezTo>
                    <a:pt x="187" y="68"/>
                    <a:pt x="196" y="36"/>
                    <a:pt x="203" y="1"/>
                  </a:cubicBezTo>
                  <a:lnTo>
                    <a:pt x="203" y="0"/>
                  </a:lnTo>
                  <a:cubicBezTo>
                    <a:pt x="197" y="36"/>
                    <a:pt x="188" y="69"/>
                    <a:pt x="176" y="83"/>
                  </a:cubicBezTo>
                  <a:cubicBezTo>
                    <a:pt x="159" y="103"/>
                    <a:pt x="129" y="115"/>
                    <a:pt x="103" y="121"/>
                  </a:cubicBezTo>
                </a:path>
              </a:pathLst>
            </a:custGeom>
            <a:solidFill>
              <a:srgbClr val="37415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06" name="Google Shape;706;p36"/>
            <p:cNvSpPr/>
            <p:nvPr/>
          </p:nvSpPr>
          <p:spPr>
            <a:xfrm>
              <a:off x="6518275" y="-219076"/>
              <a:ext cx="90488" cy="134938"/>
            </a:xfrm>
            <a:custGeom>
              <a:rect b="b" l="l" r="r" t="t"/>
              <a:pathLst>
                <a:path extrusionOk="0" h="85" w="57">
                  <a:moveTo>
                    <a:pt x="54" y="85"/>
                  </a:moveTo>
                  <a:lnTo>
                    <a:pt x="0" y="85"/>
                  </a:lnTo>
                  <a:lnTo>
                    <a:pt x="2" y="0"/>
                  </a:lnTo>
                  <a:lnTo>
                    <a:pt x="47" y="2"/>
                  </a:lnTo>
                  <a:lnTo>
                    <a:pt x="57" y="2"/>
                  </a:lnTo>
                  <a:lnTo>
                    <a:pt x="57" y="11"/>
                  </a:lnTo>
                  <a:lnTo>
                    <a:pt x="57" y="11"/>
                  </a:lnTo>
                  <a:lnTo>
                    <a:pt x="57" y="11"/>
                  </a:lnTo>
                  <a:lnTo>
                    <a:pt x="57" y="11"/>
                  </a:lnTo>
                  <a:lnTo>
                    <a:pt x="55" y="60"/>
                  </a:lnTo>
                  <a:lnTo>
                    <a:pt x="54" y="85"/>
                  </a:lnTo>
                  <a:close/>
                </a:path>
              </a:pathLst>
            </a:custGeom>
            <a:solidFill>
              <a:srgbClr val="6AAEB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07" name="Google Shape;707;p36"/>
            <p:cNvSpPr/>
            <p:nvPr/>
          </p:nvSpPr>
          <p:spPr>
            <a:xfrm>
              <a:off x="6357938" y="-203201"/>
              <a:ext cx="163513" cy="119063"/>
            </a:xfrm>
            <a:custGeom>
              <a:rect b="b" l="l" r="r" t="t"/>
              <a:pathLst>
                <a:path extrusionOk="0" h="277" w="381">
                  <a:moveTo>
                    <a:pt x="372" y="277"/>
                  </a:moveTo>
                  <a:lnTo>
                    <a:pt x="0" y="277"/>
                  </a:lnTo>
                  <a:lnTo>
                    <a:pt x="2" y="209"/>
                  </a:lnTo>
                  <a:cubicBezTo>
                    <a:pt x="7" y="93"/>
                    <a:pt x="104" y="0"/>
                    <a:pt x="221" y="0"/>
                  </a:cubicBezTo>
                  <a:cubicBezTo>
                    <a:pt x="223" y="0"/>
                    <a:pt x="226" y="1"/>
                    <a:pt x="229" y="1"/>
                  </a:cubicBezTo>
                  <a:lnTo>
                    <a:pt x="381" y="6"/>
                  </a:lnTo>
                  <a:lnTo>
                    <a:pt x="372" y="277"/>
                  </a:lnTo>
                </a:path>
              </a:pathLst>
            </a:custGeom>
            <a:solidFill>
              <a:srgbClr val="F2A23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08" name="Google Shape;708;p36"/>
            <p:cNvSpPr/>
            <p:nvPr/>
          </p:nvSpPr>
          <p:spPr>
            <a:xfrm>
              <a:off x="6653213" y="-352426"/>
              <a:ext cx="111125" cy="212725"/>
            </a:xfrm>
            <a:custGeom>
              <a:rect b="b" l="l" r="r" t="t"/>
              <a:pathLst>
                <a:path extrusionOk="0" h="493" w="259">
                  <a:moveTo>
                    <a:pt x="144" y="493"/>
                  </a:moveTo>
                  <a:cubicBezTo>
                    <a:pt x="141" y="493"/>
                    <a:pt x="138" y="493"/>
                    <a:pt x="135" y="492"/>
                  </a:cubicBezTo>
                  <a:cubicBezTo>
                    <a:pt x="111" y="489"/>
                    <a:pt x="92" y="475"/>
                    <a:pt x="81" y="456"/>
                  </a:cubicBezTo>
                  <a:lnTo>
                    <a:pt x="85" y="358"/>
                  </a:lnTo>
                  <a:lnTo>
                    <a:pt x="0" y="355"/>
                  </a:lnTo>
                  <a:cubicBezTo>
                    <a:pt x="26" y="349"/>
                    <a:pt x="56" y="337"/>
                    <a:pt x="73" y="317"/>
                  </a:cubicBezTo>
                  <a:cubicBezTo>
                    <a:pt x="85" y="303"/>
                    <a:pt x="94" y="270"/>
                    <a:pt x="100" y="234"/>
                  </a:cubicBezTo>
                  <a:cubicBezTo>
                    <a:pt x="112" y="172"/>
                    <a:pt x="116" y="100"/>
                    <a:pt x="116" y="100"/>
                  </a:cubicBezTo>
                  <a:cubicBezTo>
                    <a:pt x="121" y="61"/>
                    <a:pt x="100" y="14"/>
                    <a:pt x="131" y="4"/>
                  </a:cubicBezTo>
                  <a:cubicBezTo>
                    <a:pt x="139" y="1"/>
                    <a:pt x="146" y="0"/>
                    <a:pt x="153" y="0"/>
                  </a:cubicBezTo>
                  <a:cubicBezTo>
                    <a:pt x="175" y="0"/>
                    <a:pt x="194" y="11"/>
                    <a:pt x="214" y="23"/>
                  </a:cubicBezTo>
                  <a:cubicBezTo>
                    <a:pt x="236" y="37"/>
                    <a:pt x="254" y="65"/>
                    <a:pt x="259" y="95"/>
                  </a:cubicBezTo>
                  <a:cubicBezTo>
                    <a:pt x="259" y="103"/>
                    <a:pt x="259" y="110"/>
                    <a:pt x="258" y="118"/>
                  </a:cubicBezTo>
                  <a:lnTo>
                    <a:pt x="225" y="361"/>
                  </a:lnTo>
                  <a:lnTo>
                    <a:pt x="225" y="361"/>
                  </a:lnTo>
                  <a:lnTo>
                    <a:pt x="225" y="363"/>
                  </a:lnTo>
                  <a:lnTo>
                    <a:pt x="216" y="431"/>
                  </a:lnTo>
                  <a:cubicBezTo>
                    <a:pt x="211" y="467"/>
                    <a:pt x="180" y="493"/>
                    <a:pt x="144" y="493"/>
                  </a:cubicBezTo>
                </a:path>
              </a:pathLst>
            </a:custGeom>
            <a:solidFill>
              <a:srgbClr val="F2D3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09" name="Google Shape;709;p36"/>
            <p:cNvSpPr/>
            <p:nvPr/>
          </p:nvSpPr>
          <p:spPr>
            <a:xfrm>
              <a:off x="6604000" y="-201613"/>
              <a:ext cx="85725" cy="117475"/>
            </a:xfrm>
            <a:custGeom>
              <a:rect b="b" l="l" r="r" t="t"/>
              <a:pathLst>
                <a:path extrusionOk="0" h="74" w="54">
                  <a:moveTo>
                    <a:pt x="51" y="74"/>
                  </a:moveTo>
                  <a:lnTo>
                    <a:pt x="0" y="74"/>
                  </a:lnTo>
                  <a:lnTo>
                    <a:pt x="1" y="49"/>
                  </a:lnTo>
                  <a:lnTo>
                    <a:pt x="3" y="0"/>
                  </a:lnTo>
                  <a:lnTo>
                    <a:pt x="31" y="1"/>
                  </a:lnTo>
                  <a:lnTo>
                    <a:pt x="54" y="2"/>
                  </a:lnTo>
                  <a:lnTo>
                    <a:pt x="53" y="28"/>
                  </a:lnTo>
                  <a:lnTo>
                    <a:pt x="52" y="38"/>
                  </a:lnTo>
                  <a:lnTo>
                    <a:pt x="52" y="38"/>
                  </a:lnTo>
                  <a:lnTo>
                    <a:pt x="51" y="74"/>
                  </a:lnTo>
                  <a:close/>
                </a:path>
              </a:pathLst>
            </a:custGeom>
            <a:solidFill>
              <a:srgbClr val="F2D3B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710" name="Google Shape;710;p36"/>
          <p:cNvGrpSpPr/>
          <p:nvPr/>
        </p:nvGrpSpPr>
        <p:grpSpPr>
          <a:xfrm>
            <a:off x="4104317" y="3076950"/>
            <a:ext cx="448023" cy="441752"/>
            <a:chOff x="9355138" y="1481137"/>
            <a:chExt cx="823912" cy="823800"/>
          </a:xfrm>
        </p:grpSpPr>
        <p:grpSp>
          <p:nvGrpSpPr>
            <p:cNvPr id="711" name="Google Shape;711;p36"/>
            <p:cNvGrpSpPr/>
            <p:nvPr/>
          </p:nvGrpSpPr>
          <p:grpSpPr>
            <a:xfrm>
              <a:off x="9355138" y="1481137"/>
              <a:ext cx="823912" cy="823800"/>
              <a:chOff x="9355138" y="1481137"/>
              <a:chExt cx="823912" cy="823800"/>
            </a:xfrm>
          </p:grpSpPr>
          <p:sp>
            <p:nvSpPr>
              <p:cNvPr id="712" name="Google Shape;712;p36"/>
              <p:cNvSpPr/>
              <p:nvPr/>
            </p:nvSpPr>
            <p:spPr>
              <a:xfrm>
                <a:off x="9355138" y="1481137"/>
                <a:ext cx="823800" cy="823800"/>
              </a:xfrm>
              <a:prstGeom prst="ellipse">
                <a:avLst/>
              </a:prstGeom>
              <a:solidFill>
                <a:srgbClr val="3B536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13" name="Google Shape;713;p36"/>
              <p:cNvSpPr/>
              <p:nvPr/>
            </p:nvSpPr>
            <p:spPr>
              <a:xfrm>
                <a:off x="9605963" y="1665287"/>
                <a:ext cx="573087" cy="634999"/>
              </a:xfrm>
              <a:custGeom>
                <a:rect b="b" l="l" r="r" t="t"/>
                <a:pathLst>
                  <a:path extrusionOk="0" h="1474" w="1333">
                    <a:moveTo>
                      <a:pt x="0" y="1024"/>
                    </a:moveTo>
                    <a:lnTo>
                      <a:pt x="503" y="1474"/>
                    </a:lnTo>
                    <a:cubicBezTo>
                      <a:pt x="971" y="1413"/>
                      <a:pt x="1333" y="1012"/>
                      <a:pt x="1333" y="527"/>
                    </a:cubicBezTo>
                    <a:cubicBezTo>
                      <a:pt x="1333" y="522"/>
                      <a:pt x="1332" y="517"/>
                      <a:pt x="1332" y="513"/>
                    </a:cubicBezTo>
                    <a:lnTo>
                      <a:pt x="556" y="0"/>
                    </a:lnTo>
                    <a:lnTo>
                      <a:pt x="0" y="1024"/>
                    </a:lnTo>
                  </a:path>
                </a:pathLst>
              </a:custGeom>
              <a:solidFill>
                <a:srgbClr val="1F2D3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
          <p:nvSpPr>
            <p:cNvPr id="714" name="Google Shape;714;p36"/>
            <p:cNvSpPr/>
            <p:nvPr/>
          </p:nvSpPr>
          <p:spPr>
            <a:xfrm>
              <a:off x="9590088" y="1679575"/>
              <a:ext cx="165100" cy="192088"/>
            </a:xfrm>
            <a:custGeom>
              <a:rect b="b" l="l" r="r" t="t"/>
              <a:pathLst>
                <a:path extrusionOk="0" h="447" w="386">
                  <a:moveTo>
                    <a:pt x="352" y="40"/>
                  </a:moveTo>
                  <a:lnTo>
                    <a:pt x="295" y="3"/>
                  </a:lnTo>
                  <a:cubicBezTo>
                    <a:pt x="289" y="0"/>
                    <a:pt x="254" y="10"/>
                    <a:pt x="240" y="31"/>
                  </a:cubicBezTo>
                  <a:cubicBezTo>
                    <a:pt x="240" y="31"/>
                    <a:pt x="179" y="175"/>
                    <a:pt x="158" y="194"/>
                  </a:cubicBezTo>
                  <a:cubicBezTo>
                    <a:pt x="136" y="213"/>
                    <a:pt x="96" y="201"/>
                    <a:pt x="22" y="291"/>
                  </a:cubicBezTo>
                  <a:cubicBezTo>
                    <a:pt x="0" y="318"/>
                    <a:pt x="2" y="351"/>
                    <a:pt x="8" y="355"/>
                  </a:cubicBezTo>
                  <a:cubicBezTo>
                    <a:pt x="8" y="355"/>
                    <a:pt x="24" y="389"/>
                    <a:pt x="49" y="408"/>
                  </a:cubicBezTo>
                  <a:cubicBezTo>
                    <a:pt x="86" y="436"/>
                    <a:pt x="147" y="447"/>
                    <a:pt x="171" y="418"/>
                  </a:cubicBezTo>
                  <a:cubicBezTo>
                    <a:pt x="195" y="390"/>
                    <a:pt x="216" y="320"/>
                    <a:pt x="216" y="320"/>
                  </a:cubicBezTo>
                  <a:lnTo>
                    <a:pt x="372" y="56"/>
                  </a:lnTo>
                  <a:cubicBezTo>
                    <a:pt x="386" y="35"/>
                    <a:pt x="358" y="44"/>
                    <a:pt x="352" y="40"/>
                  </a:cubicBezTo>
                  <a:close/>
                </a:path>
              </a:pathLst>
            </a:custGeom>
            <a:solidFill>
              <a:srgbClr val="A0713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15" name="Google Shape;715;p36"/>
            <p:cNvSpPr/>
            <p:nvPr/>
          </p:nvSpPr>
          <p:spPr>
            <a:xfrm>
              <a:off x="9782175" y="1679575"/>
              <a:ext cx="166688" cy="192088"/>
            </a:xfrm>
            <a:custGeom>
              <a:rect b="b" l="l" r="r" t="t"/>
              <a:pathLst>
                <a:path extrusionOk="0" h="447" w="386">
                  <a:moveTo>
                    <a:pt x="34" y="40"/>
                  </a:moveTo>
                  <a:lnTo>
                    <a:pt x="91" y="4"/>
                  </a:lnTo>
                  <a:cubicBezTo>
                    <a:pt x="97" y="0"/>
                    <a:pt x="132" y="11"/>
                    <a:pt x="146" y="32"/>
                  </a:cubicBezTo>
                  <a:cubicBezTo>
                    <a:pt x="146" y="32"/>
                    <a:pt x="207" y="176"/>
                    <a:pt x="228" y="195"/>
                  </a:cubicBezTo>
                  <a:cubicBezTo>
                    <a:pt x="250" y="213"/>
                    <a:pt x="291" y="202"/>
                    <a:pt x="364" y="292"/>
                  </a:cubicBezTo>
                  <a:cubicBezTo>
                    <a:pt x="386" y="319"/>
                    <a:pt x="384" y="352"/>
                    <a:pt x="378" y="356"/>
                  </a:cubicBezTo>
                  <a:cubicBezTo>
                    <a:pt x="378" y="356"/>
                    <a:pt x="362" y="390"/>
                    <a:pt x="337" y="409"/>
                  </a:cubicBezTo>
                  <a:cubicBezTo>
                    <a:pt x="300" y="436"/>
                    <a:pt x="239" y="447"/>
                    <a:pt x="215" y="419"/>
                  </a:cubicBezTo>
                  <a:cubicBezTo>
                    <a:pt x="191" y="390"/>
                    <a:pt x="170" y="320"/>
                    <a:pt x="170" y="320"/>
                  </a:cubicBezTo>
                  <a:lnTo>
                    <a:pt x="14" y="57"/>
                  </a:lnTo>
                  <a:cubicBezTo>
                    <a:pt x="0" y="36"/>
                    <a:pt x="28" y="44"/>
                    <a:pt x="34" y="40"/>
                  </a:cubicBezTo>
                  <a:close/>
                </a:path>
              </a:pathLst>
            </a:custGeom>
            <a:solidFill>
              <a:srgbClr val="A0713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16" name="Google Shape;716;p36"/>
            <p:cNvSpPr/>
            <p:nvPr/>
          </p:nvSpPr>
          <p:spPr>
            <a:xfrm>
              <a:off x="9691688" y="1925637"/>
              <a:ext cx="161925" cy="141288"/>
            </a:xfrm>
            <a:custGeom>
              <a:rect b="b" l="l" r="r" t="t"/>
              <a:pathLst>
                <a:path extrusionOk="0" h="329" w="378">
                  <a:moveTo>
                    <a:pt x="189" y="329"/>
                  </a:moveTo>
                  <a:cubicBezTo>
                    <a:pt x="110" y="298"/>
                    <a:pt x="13" y="195"/>
                    <a:pt x="0" y="80"/>
                  </a:cubicBezTo>
                  <a:cubicBezTo>
                    <a:pt x="45" y="64"/>
                    <a:pt x="70" y="53"/>
                    <a:pt x="83" y="4"/>
                  </a:cubicBezTo>
                  <a:cubicBezTo>
                    <a:pt x="116" y="0"/>
                    <a:pt x="152" y="15"/>
                    <a:pt x="189" y="15"/>
                  </a:cubicBezTo>
                  <a:cubicBezTo>
                    <a:pt x="226" y="15"/>
                    <a:pt x="262" y="17"/>
                    <a:pt x="295" y="21"/>
                  </a:cubicBezTo>
                  <a:cubicBezTo>
                    <a:pt x="308" y="70"/>
                    <a:pt x="333" y="72"/>
                    <a:pt x="378" y="88"/>
                  </a:cubicBezTo>
                  <a:cubicBezTo>
                    <a:pt x="365" y="203"/>
                    <a:pt x="268" y="298"/>
                    <a:pt x="189" y="329"/>
                  </a:cubicBezTo>
                  <a:close/>
                </a:path>
              </a:pathLst>
            </a:custGeom>
            <a:solidFill>
              <a:srgbClr val="EFEFE8"/>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17" name="Google Shape;717;p36"/>
            <p:cNvSpPr/>
            <p:nvPr/>
          </p:nvSpPr>
          <p:spPr>
            <a:xfrm>
              <a:off x="9740900" y="1938337"/>
              <a:ext cx="93663" cy="74613"/>
            </a:xfrm>
            <a:custGeom>
              <a:rect b="b" l="l" r="r" t="t"/>
              <a:pathLst>
                <a:path extrusionOk="0" h="47" w="59">
                  <a:moveTo>
                    <a:pt x="52" y="47"/>
                  </a:moveTo>
                  <a:lnTo>
                    <a:pt x="59" y="12"/>
                  </a:lnTo>
                  <a:lnTo>
                    <a:pt x="49" y="0"/>
                  </a:lnTo>
                  <a:lnTo>
                    <a:pt x="0" y="2"/>
                  </a:lnTo>
                  <a:lnTo>
                    <a:pt x="20" y="28"/>
                  </a:lnTo>
                  <a:lnTo>
                    <a:pt x="52" y="47"/>
                  </a:lnTo>
                  <a:close/>
                </a:path>
              </a:pathLst>
            </a:custGeom>
            <a:solidFill>
              <a:srgbClr val="DCD7C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18" name="Google Shape;718;p36"/>
            <p:cNvSpPr/>
            <p:nvPr/>
          </p:nvSpPr>
          <p:spPr>
            <a:xfrm>
              <a:off x="9669463" y="1704975"/>
              <a:ext cx="198438" cy="255588"/>
            </a:xfrm>
            <a:custGeom>
              <a:rect b="b" l="l" r="r" t="t"/>
              <a:pathLst>
                <a:path extrusionOk="0" h="594" w="460">
                  <a:moveTo>
                    <a:pt x="242" y="594"/>
                  </a:moveTo>
                  <a:cubicBezTo>
                    <a:pt x="199" y="594"/>
                    <a:pt x="17" y="426"/>
                    <a:pt x="11" y="297"/>
                  </a:cubicBezTo>
                  <a:cubicBezTo>
                    <a:pt x="0" y="53"/>
                    <a:pt x="158" y="16"/>
                    <a:pt x="242" y="11"/>
                  </a:cubicBezTo>
                  <a:cubicBezTo>
                    <a:pt x="430" y="0"/>
                    <a:pt x="460" y="139"/>
                    <a:pt x="460" y="285"/>
                  </a:cubicBezTo>
                  <a:cubicBezTo>
                    <a:pt x="460" y="488"/>
                    <a:pt x="291" y="594"/>
                    <a:pt x="242" y="594"/>
                  </a:cubicBezTo>
                </a:path>
              </a:pathLst>
            </a:custGeom>
            <a:solidFill>
              <a:srgbClr val="FCD59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19" name="Google Shape;719;p36"/>
            <p:cNvSpPr/>
            <p:nvPr/>
          </p:nvSpPr>
          <p:spPr>
            <a:xfrm>
              <a:off x="9656763" y="1617662"/>
              <a:ext cx="230188" cy="214313"/>
            </a:xfrm>
            <a:custGeom>
              <a:rect b="b" l="l" r="r" t="t"/>
              <a:pathLst>
                <a:path extrusionOk="0" h="498" w="535">
                  <a:moveTo>
                    <a:pt x="32" y="398"/>
                  </a:moveTo>
                  <a:cubicBezTo>
                    <a:pt x="32" y="398"/>
                    <a:pt x="4" y="441"/>
                    <a:pt x="1" y="449"/>
                  </a:cubicBezTo>
                  <a:cubicBezTo>
                    <a:pt x="0" y="407"/>
                    <a:pt x="6" y="342"/>
                    <a:pt x="28" y="256"/>
                  </a:cubicBezTo>
                  <a:cubicBezTo>
                    <a:pt x="93" y="9"/>
                    <a:pt x="440" y="0"/>
                    <a:pt x="509" y="247"/>
                  </a:cubicBezTo>
                  <a:cubicBezTo>
                    <a:pt x="535" y="337"/>
                    <a:pt x="529" y="382"/>
                    <a:pt x="531" y="438"/>
                  </a:cubicBezTo>
                  <a:cubicBezTo>
                    <a:pt x="526" y="424"/>
                    <a:pt x="512" y="398"/>
                    <a:pt x="503" y="398"/>
                  </a:cubicBezTo>
                  <a:cubicBezTo>
                    <a:pt x="489" y="398"/>
                    <a:pt x="480" y="419"/>
                    <a:pt x="474" y="440"/>
                  </a:cubicBezTo>
                  <a:cubicBezTo>
                    <a:pt x="463" y="479"/>
                    <a:pt x="457" y="498"/>
                    <a:pt x="460" y="424"/>
                  </a:cubicBezTo>
                  <a:cubicBezTo>
                    <a:pt x="475" y="11"/>
                    <a:pt x="32" y="398"/>
                    <a:pt x="32" y="398"/>
                  </a:cubicBezTo>
                </a:path>
              </a:pathLst>
            </a:custGeom>
            <a:solidFill>
              <a:srgbClr val="A0713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0" name="Google Shape;720;p36"/>
            <p:cNvSpPr/>
            <p:nvPr/>
          </p:nvSpPr>
          <p:spPr>
            <a:xfrm>
              <a:off x="9593263" y="1955800"/>
              <a:ext cx="358774" cy="163513"/>
            </a:xfrm>
            <a:custGeom>
              <a:rect b="b" l="l" r="r" t="t"/>
              <a:pathLst>
                <a:path extrusionOk="0" h="380" w="834">
                  <a:moveTo>
                    <a:pt x="770" y="9"/>
                  </a:moveTo>
                  <a:lnTo>
                    <a:pt x="559" y="0"/>
                  </a:lnTo>
                  <a:lnTo>
                    <a:pt x="535" y="131"/>
                  </a:lnTo>
                  <a:cubicBezTo>
                    <a:pt x="535" y="131"/>
                    <a:pt x="516" y="195"/>
                    <a:pt x="415" y="195"/>
                  </a:cubicBezTo>
                  <a:cubicBezTo>
                    <a:pt x="314" y="195"/>
                    <a:pt x="286" y="125"/>
                    <a:pt x="286" y="125"/>
                  </a:cubicBezTo>
                  <a:lnTo>
                    <a:pt x="261" y="1"/>
                  </a:lnTo>
                  <a:lnTo>
                    <a:pt x="64" y="9"/>
                  </a:lnTo>
                  <a:cubicBezTo>
                    <a:pt x="44" y="9"/>
                    <a:pt x="0" y="59"/>
                    <a:pt x="0" y="80"/>
                  </a:cubicBezTo>
                  <a:lnTo>
                    <a:pt x="0" y="273"/>
                  </a:lnTo>
                  <a:cubicBezTo>
                    <a:pt x="108" y="380"/>
                    <a:pt x="255" y="363"/>
                    <a:pt x="417" y="363"/>
                  </a:cubicBezTo>
                  <a:cubicBezTo>
                    <a:pt x="579" y="363"/>
                    <a:pt x="726" y="373"/>
                    <a:pt x="834" y="266"/>
                  </a:cubicBezTo>
                  <a:lnTo>
                    <a:pt x="834" y="78"/>
                  </a:lnTo>
                  <a:cubicBezTo>
                    <a:pt x="834" y="57"/>
                    <a:pt x="790" y="9"/>
                    <a:pt x="770" y="9"/>
                  </a:cubicBezTo>
                </a:path>
              </a:pathLst>
            </a:custGeom>
            <a:solidFill>
              <a:srgbClr val="F0902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1" name="Google Shape;721;p36"/>
            <p:cNvSpPr/>
            <p:nvPr/>
          </p:nvSpPr>
          <p:spPr>
            <a:xfrm>
              <a:off x="9669463" y="1697037"/>
              <a:ext cx="161925" cy="85725"/>
            </a:xfrm>
            <a:custGeom>
              <a:rect b="b" l="l" r="r" t="t"/>
              <a:pathLst>
                <a:path extrusionOk="0" h="201" w="375">
                  <a:moveTo>
                    <a:pt x="362" y="39"/>
                  </a:moveTo>
                  <a:cubicBezTo>
                    <a:pt x="375" y="76"/>
                    <a:pt x="307" y="133"/>
                    <a:pt x="211" y="167"/>
                  </a:cubicBezTo>
                  <a:cubicBezTo>
                    <a:pt x="115" y="201"/>
                    <a:pt x="26" y="199"/>
                    <a:pt x="13" y="163"/>
                  </a:cubicBezTo>
                  <a:cubicBezTo>
                    <a:pt x="0" y="126"/>
                    <a:pt x="68" y="68"/>
                    <a:pt x="164" y="34"/>
                  </a:cubicBezTo>
                  <a:cubicBezTo>
                    <a:pt x="260" y="0"/>
                    <a:pt x="349" y="2"/>
                    <a:pt x="362" y="39"/>
                  </a:cubicBezTo>
                  <a:close/>
                </a:path>
              </a:pathLst>
            </a:custGeom>
            <a:solidFill>
              <a:srgbClr val="A0713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722" name="Google Shape;722;p36"/>
          <p:cNvGrpSpPr/>
          <p:nvPr/>
        </p:nvGrpSpPr>
        <p:grpSpPr>
          <a:xfrm>
            <a:off x="4088000" y="1204870"/>
            <a:ext cx="462609" cy="455201"/>
            <a:chOff x="3048000" y="3475037"/>
            <a:chExt cx="825600" cy="823800"/>
          </a:xfrm>
        </p:grpSpPr>
        <p:sp>
          <p:nvSpPr>
            <p:cNvPr id="723" name="Google Shape;723;p36"/>
            <p:cNvSpPr/>
            <p:nvPr/>
          </p:nvSpPr>
          <p:spPr>
            <a:xfrm>
              <a:off x="3048000" y="3475037"/>
              <a:ext cx="825600" cy="823800"/>
            </a:xfrm>
            <a:prstGeom prst="ellipse">
              <a:avLst/>
            </a:prstGeom>
            <a:solidFill>
              <a:srgbClr val="3B536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4" name="Google Shape;724;p36"/>
            <p:cNvSpPr/>
            <p:nvPr/>
          </p:nvSpPr>
          <p:spPr>
            <a:xfrm>
              <a:off x="3421063" y="3727450"/>
              <a:ext cx="452437" cy="534989"/>
            </a:xfrm>
            <a:custGeom>
              <a:rect b="b" l="l" r="r" t="t"/>
              <a:pathLst>
                <a:path extrusionOk="0" h="1245" w="1050">
                  <a:moveTo>
                    <a:pt x="453" y="0"/>
                  </a:moveTo>
                  <a:lnTo>
                    <a:pt x="0" y="154"/>
                  </a:lnTo>
                  <a:lnTo>
                    <a:pt x="21" y="544"/>
                  </a:lnTo>
                  <a:lnTo>
                    <a:pt x="52" y="870"/>
                  </a:lnTo>
                  <a:lnTo>
                    <a:pt x="475" y="1245"/>
                  </a:lnTo>
                  <a:cubicBezTo>
                    <a:pt x="784" y="1141"/>
                    <a:pt x="1014" y="819"/>
                    <a:pt x="1050" y="485"/>
                  </a:cubicBezTo>
                  <a:lnTo>
                    <a:pt x="453" y="0"/>
                  </a:lnTo>
                </a:path>
              </a:pathLst>
            </a:custGeom>
            <a:solidFill>
              <a:srgbClr val="1F2D3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5" name="Google Shape;725;p36"/>
            <p:cNvSpPr/>
            <p:nvPr/>
          </p:nvSpPr>
          <p:spPr>
            <a:xfrm>
              <a:off x="3443288" y="3817938"/>
              <a:ext cx="230100" cy="204900"/>
            </a:xfrm>
            <a:prstGeom prst="ellipse">
              <a:avLst/>
            </a:prstGeom>
            <a:solidFill>
              <a:srgbClr val="1425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6" name="Google Shape;726;p36"/>
            <p:cNvSpPr/>
            <p:nvPr/>
          </p:nvSpPr>
          <p:spPr>
            <a:xfrm>
              <a:off x="3362325" y="3724275"/>
              <a:ext cx="385763" cy="379414"/>
            </a:xfrm>
            <a:custGeom>
              <a:rect b="b" l="l" r="r" t="t"/>
              <a:pathLst>
                <a:path extrusionOk="0" h="879" w="898">
                  <a:moveTo>
                    <a:pt x="593" y="440"/>
                  </a:moveTo>
                  <a:cubicBezTo>
                    <a:pt x="593" y="517"/>
                    <a:pt x="528" y="581"/>
                    <a:pt x="449" y="581"/>
                  </a:cubicBezTo>
                  <a:cubicBezTo>
                    <a:pt x="369" y="581"/>
                    <a:pt x="305" y="517"/>
                    <a:pt x="305" y="440"/>
                  </a:cubicBezTo>
                  <a:cubicBezTo>
                    <a:pt x="305" y="362"/>
                    <a:pt x="369" y="299"/>
                    <a:pt x="449" y="299"/>
                  </a:cubicBezTo>
                  <a:cubicBezTo>
                    <a:pt x="528" y="299"/>
                    <a:pt x="593" y="362"/>
                    <a:pt x="593" y="440"/>
                  </a:cubicBezTo>
                  <a:close/>
                  <a:moveTo>
                    <a:pt x="774" y="339"/>
                  </a:moveTo>
                  <a:lnTo>
                    <a:pt x="752" y="285"/>
                  </a:lnTo>
                  <a:cubicBezTo>
                    <a:pt x="752" y="285"/>
                    <a:pt x="805" y="166"/>
                    <a:pt x="800" y="161"/>
                  </a:cubicBezTo>
                  <a:lnTo>
                    <a:pt x="730" y="93"/>
                  </a:lnTo>
                  <a:cubicBezTo>
                    <a:pt x="725" y="88"/>
                    <a:pt x="606" y="143"/>
                    <a:pt x="606" y="143"/>
                  </a:cubicBezTo>
                  <a:lnTo>
                    <a:pt x="551" y="121"/>
                  </a:lnTo>
                  <a:cubicBezTo>
                    <a:pt x="551" y="121"/>
                    <a:pt x="503" y="0"/>
                    <a:pt x="496" y="0"/>
                  </a:cubicBezTo>
                  <a:lnTo>
                    <a:pt x="397" y="0"/>
                  </a:lnTo>
                  <a:cubicBezTo>
                    <a:pt x="391" y="0"/>
                    <a:pt x="346" y="121"/>
                    <a:pt x="346" y="121"/>
                  </a:cubicBezTo>
                  <a:lnTo>
                    <a:pt x="291" y="143"/>
                  </a:lnTo>
                  <a:cubicBezTo>
                    <a:pt x="291" y="143"/>
                    <a:pt x="169" y="91"/>
                    <a:pt x="164" y="96"/>
                  </a:cubicBezTo>
                  <a:lnTo>
                    <a:pt x="95" y="164"/>
                  </a:lnTo>
                  <a:cubicBezTo>
                    <a:pt x="90" y="169"/>
                    <a:pt x="145" y="286"/>
                    <a:pt x="145" y="286"/>
                  </a:cubicBezTo>
                  <a:lnTo>
                    <a:pt x="123" y="339"/>
                  </a:lnTo>
                  <a:cubicBezTo>
                    <a:pt x="123" y="339"/>
                    <a:pt x="0" y="387"/>
                    <a:pt x="0" y="393"/>
                  </a:cubicBezTo>
                  <a:lnTo>
                    <a:pt x="0" y="490"/>
                  </a:lnTo>
                  <a:cubicBezTo>
                    <a:pt x="0" y="497"/>
                    <a:pt x="123" y="541"/>
                    <a:pt x="123" y="541"/>
                  </a:cubicBezTo>
                  <a:lnTo>
                    <a:pt x="146" y="594"/>
                  </a:lnTo>
                  <a:cubicBezTo>
                    <a:pt x="146" y="594"/>
                    <a:pt x="93" y="713"/>
                    <a:pt x="98" y="718"/>
                  </a:cubicBezTo>
                  <a:lnTo>
                    <a:pt x="167" y="786"/>
                  </a:lnTo>
                  <a:cubicBezTo>
                    <a:pt x="172" y="791"/>
                    <a:pt x="291" y="737"/>
                    <a:pt x="291" y="737"/>
                  </a:cubicBezTo>
                  <a:lnTo>
                    <a:pt x="346" y="759"/>
                  </a:lnTo>
                  <a:cubicBezTo>
                    <a:pt x="346" y="759"/>
                    <a:pt x="395" y="879"/>
                    <a:pt x="401" y="879"/>
                  </a:cubicBezTo>
                  <a:lnTo>
                    <a:pt x="500" y="879"/>
                  </a:lnTo>
                  <a:cubicBezTo>
                    <a:pt x="507" y="879"/>
                    <a:pt x="552" y="758"/>
                    <a:pt x="552" y="758"/>
                  </a:cubicBezTo>
                  <a:lnTo>
                    <a:pt x="607" y="736"/>
                  </a:lnTo>
                  <a:cubicBezTo>
                    <a:pt x="607" y="736"/>
                    <a:pt x="728" y="788"/>
                    <a:pt x="733" y="783"/>
                  </a:cubicBezTo>
                  <a:lnTo>
                    <a:pt x="803" y="715"/>
                  </a:lnTo>
                  <a:cubicBezTo>
                    <a:pt x="808" y="710"/>
                    <a:pt x="752" y="594"/>
                    <a:pt x="752" y="594"/>
                  </a:cubicBezTo>
                  <a:lnTo>
                    <a:pt x="775" y="540"/>
                  </a:lnTo>
                  <a:cubicBezTo>
                    <a:pt x="775" y="540"/>
                    <a:pt x="898" y="492"/>
                    <a:pt x="898" y="486"/>
                  </a:cubicBezTo>
                  <a:lnTo>
                    <a:pt x="898" y="389"/>
                  </a:lnTo>
                  <a:cubicBezTo>
                    <a:pt x="898" y="383"/>
                    <a:pt x="774" y="339"/>
                    <a:pt x="774" y="339"/>
                  </a:cubicBezTo>
                </a:path>
              </a:pathLst>
            </a:custGeom>
            <a:solidFill>
              <a:srgbClr val="DAF1F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7" name="Google Shape;727;p36"/>
            <p:cNvSpPr/>
            <p:nvPr/>
          </p:nvSpPr>
          <p:spPr>
            <a:xfrm>
              <a:off x="3362325" y="3727450"/>
              <a:ext cx="311150" cy="252412"/>
            </a:xfrm>
            <a:custGeom>
              <a:rect b="b" l="l" r="r" t="t"/>
              <a:pathLst>
                <a:path extrusionOk="0" h="590" w="724">
                  <a:moveTo>
                    <a:pt x="606" y="143"/>
                  </a:moveTo>
                  <a:lnTo>
                    <a:pt x="551" y="121"/>
                  </a:lnTo>
                  <a:cubicBezTo>
                    <a:pt x="551" y="121"/>
                    <a:pt x="503" y="0"/>
                    <a:pt x="496" y="0"/>
                  </a:cubicBezTo>
                  <a:lnTo>
                    <a:pt x="397" y="0"/>
                  </a:lnTo>
                  <a:cubicBezTo>
                    <a:pt x="391" y="0"/>
                    <a:pt x="346" y="121"/>
                    <a:pt x="346" y="121"/>
                  </a:cubicBezTo>
                  <a:lnTo>
                    <a:pt x="291" y="143"/>
                  </a:lnTo>
                  <a:cubicBezTo>
                    <a:pt x="291" y="143"/>
                    <a:pt x="169" y="91"/>
                    <a:pt x="164" y="96"/>
                  </a:cubicBezTo>
                  <a:lnTo>
                    <a:pt x="95" y="164"/>
                  </a:lnTo>
                  <a:cubicBezTo>
                    <a:pt x="90" y="169"/>
                    <a:pt x="145" y="286"/>
                    <a:pt x="145" y="286"/>
                  </a:cubicBezTo>
                  <a:lnTo>
                    <a:pt x="123" y="339"/>
                  </a:lnTo>
                  <a:cubicBezTo>
                    <a:pt x="123" y="339"/>
                    <a:pt x="0" y="387"/>
                    <a:pt x="0" y="393"/>
                  </a:cubicBezTo>
                  <a:lnTo>
                    <a:pt x="0" y="490"/>
                  </a:lnTo>
                  <a:cubicBezTo>
                    <a:pt x="0" y="497"/>
                    <a:pt x="123" y="541"/>
                    <a:pt x="123" y="541"/>
                  </a:cubicBezTo>
                  <a:lnTo>
                    <a:pt x="144" y="590"/>
                  </a:lnTo>
                  <a:cubicBezTo>
                    <a:pt x="214" y="582"/>
                    <a:pt x="281" y="563"/>
                    <a:pt x="343" y="535"/>
                  </a:cubicBezTo>
                  <a:cubicBezTo>
                    <a:pt x="319" y="510"/>
                    <a:pt x="305" y="477"/>
                    <a:pt x="305" y="440"/>
                  </a:cubicBezTo>
                  <a:cubicBezTo>
                    <a:pt x="305" y="362"/>
                    <a:pt x="369" y="299"/>
                    <a:pt x="449" y="299"/>
                  </a:cubicBezTo>
                  <a:cubicBezTo>
                    <a:pt x="501" y="299"/>
                    <a:pt x="547" y="327"/>
                    <a:pt x="572" y="368"/>
                  </a:cubicBezTo>
                  <a:cubicBezTo>
                    <a:pt x="642" y="291"/>
                    <a:pt x="695" y="197"/>
                    <a:pt x="724" y="94"/>
                  </a:cubicBezTo>
                  <a:cubicBezTo>
                    <a:pt x="700" y="100"/>
                    <a:pt x="606" y="143"/>
                    <a:pt x="606" y="143"/>
                  </a:cubicBez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8" name="Google Shape;728;p36"/>
            <p:cNvSpPr/>
            <p:nvPr/>
          </p:nvSpPr>
          <p:spPr>
            <a:xfrm>
              <a:off x="3209925" y="3679825"/>
              <a:ext cx="193675" cy="188913"/>
            </a:xfrm>
            <a:custGeom>
              <a:rect b="b" l="l" r="r" t="t"/>
              <a:pathLst>
                <a:path extrusionOk="0" h="439" w="449">
                  <a:moveTo>
                    <a:pt x="296" y="219"/>
                  </a:moveTo>
                  <a:cubicBezTo>
                    <a:pt x="296" y="258"/>
                    <a:pt x="264" y="290"/>
                    <a:pt x="224" y="290"/>
                  </a:cubicBezTo>
                  <a:cubicBezTo>
                    <a:pt x="185" y="290"/>
                    <a:pt x="152" y="258"/>
                    <a:pt x="152" y="219"/>
                  </a:cubicBezTo>
                  <a:cubicBezTo>
                    <a:pt x="152" y="181"/>
                    <a:pt x="185" y="149"/>
                    <a:pt x="224" y="149"/>
                  </a:cubicBezTo>
                  <a:cubicBezTo>
                    <a:pt x="264" y="149"/>
                    <a:pt x="296" y="181"/>
                    <a:pt x="296" y="219"/>
                  </a:cubicBezTo>
                  <a:close/>
                  <a:moveTo>
                    <a:pt x="387" y="169"/>
                  </a:moveTo>
                  <a:lnTo>
                    <a:pt x="376" y="142"/>
                  </a:lnTo>
                  <a:cubicBezTo>
                    <a:pt x="376" y="142"/>
                    <a:pt x="402" y="83"/>
                    <a:pt x="400" y="80"/>
                  </a:cubicBezTo>
                  <a:lnTo>
                    <a:pt x="365" y="46"/>
                  </a:lnTo>
                  <a:cubicBezTo>
                    <a:pt x="362" y="44"/>
                    <a:pt x="303" y="71"/>
                    <a:pt x="303" y="71"/>
                  </a:cubicBezTo>
                  <a:lnTo>
                    <a:pt x="275" y="60"/>
                  </a:lnTo>
                  <a:cubicBezTo>
                    <a:pt x="275" y="60"/>
                    <a:pt x="251" y="0"/>
                    <a:pt x="248" y="0"/>
                  </a:cubicBezTo>
                  <a:lnTo>
                    <a:pt x="199" y="0"/>
                  </a:lnTo>
                  <a:cubicBezTo>
                    <a:pt x="195" y="0"/>
                    <a:pt x="173" y="60"/>
                    <a:pt x="173" y="60"/>
                  </a:cubicBezTo>
                  <a:lnTo>
                    <a:pt x="145" y="71"/>
                  </a:lnTo>
                  <a:cubicBezTo>
                    <a:pt x="145" y="71"/>
                    <a:pt x="84" y="45"/>
                    <a:pt x="82" y="48"/>
                  </a:cubicBezTo>
                  <a:lnTo>
                    <a:pt x="47" y="82"/>
                  </a:lnTo>
                  <a:cubicBezTo>
                    <a:pt x="45" y="84"/>
                    <a:pt x="73" y="142"/>
                    <a:pt x="73" y="142"/>
                  </a:cubicBezTo>
                  <a:lnTo>
                    <a:pt x="61" y="169"/>
                  </a:lnTo>
                  <a:cubicBezTo>
                    <a:pt x="61" y="169"/>
                    <a:pt x="0" y="193"/>
                    <a:pt x="0" y="196"/>
                  </a:cubicBezTo>
                  <a:lnTo>
                    <a:pt x="0" y="245"/>
                  </a:lnTo>
                  <a:cubicBezTo>
                    <a:pt x="0" y="248"/>
                    <a:pt x="61" y="270"/>
                    <a:pt x="61" y="270"/>
                  </a:cubicBezTo>
                  <a:lnTo>
                    <a:pt x="73" y="297"/>
                  </a:lnTo>
                  <a:cubicBezTo>
                    <a:pt x="73" y="297"/>
                    <a:pt x="46" y="356"/>
                    <a:pt x="49" y="359"/>
                  </a:cubicBezTo>
                  <a:lnTo>
                    <a:pt x="84" y="393"/>
                  </a:lnTo>
                  <a:cubicBezTo>
                    <a:pt x="86" y="395"/>
                    <a:pt x="146" y="368"/>
                    <a:pt x="146" y="368"/>
                  </a:cubicBezTo>
                  <a:lnTo>
                    <a:pt x="173" y="379"/>
                  </a:lnTo>
                  <a:cubicBezTo>
                    <a:pt x="173" y="379"/>
                    <a:pt x="197" y="439"/>
                    <a:pt x="201" y="439"/>
                  </a:cubicBezTo>
                  <a:lnTo>
                    <a:pt x="250" y="439"/>
                  </a:lnTo>
                  <a:cubicBezTo>
                    <a:pt x="253" y="439"/>
                    <a:pt x="276" y="379"/>
                    <a:pt x="276" y="379"/>
                  </a:cubicBezTo>
                  <a:lnTo>
                    <a:pt x="303" y="368"/>
                  </a:lnTo>
                  <a:cubicBezTo>
                    <a:pt x="303" y="368"/>
                    <a:pt x="364" y="394"/>
                    <a:pt x="366" y="391"/>
                  </a:cubicBezTo>
                  <a:lnTo>
                    <a:pt x="401" y="357"/>
                  </a:lnTo>
                  <a:cubicBezTo>
                    <a:pt x="404" y="355"/>
                    <a:pt x="376" y="297"/>
                    <a:pt x="376" y="297"/>
                  </a:cubicBezTo>
                  <a:lnTo>
                    <a:pt x="387" y="270"/>
                  </a:lnTo>
                  <a:cubicBezTo>
                    <a:pt x="387" y="270"/>
                    <a:pt x="449" y="246"/>
                    <a:pt x="449" y="243"/>
                  </a:cubicBezTo>
                  <a:lnTo>
                    <a:pt x="449" y="194"/>
                  </a:lnTo>
                  <a:cubicBezTo>
                    <a:pt x="449" y="191"/>
                    <a:pt x="387" y="169"/>
                    <a:pt x="387" y="169"/>
                  </a:cubicBezTo>
                </a:path>
              </a:pathLst>
            </a:custGeom>
            <a:solidFill>
              <a:srgbClr val="F0902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29" name="Google Shape;729;p36"/>
            <p:cNvSpPr/>
            <p:nvPr/>
          </p:nvSpPr>
          <p:spPr>
            <a:xfrm>
              <a:off x="3209925" y="3679825"/>
              <a:ext cx="155575" cy="127000"/>
            </a:xfrm>
            <a:custGeom>
              <a:rect b="b" l="l" r="r" t="t"/>
              <a:pathLst>
                <a:path extrusionOk="0" h="294" w="362">
                  <a:moveTo>
                    <a:pt x="303" y="71"/>
                  </a:moveTo>
                  <a:lnTo>
                    <a:pt x="275" y="60"/>
                  </a:lnTo>
                  <a:cubicBezTo>
                    <a:pt x="275" y="60"/>
                    <a:pt x="251" y="0"/>
                    <a:pt x="248" y="0"/>
                  </a:cubicBezTo>
                  <a:lnTo>
                    <a:pt x="199" y="0"/>
                  </a:lnTo>
                  <a:cubicBezTo>
                    <a:pt x="195" y="0"/>
                    <a:pt x="173" y="60"/>
                    <a:pt x="173" y="60"/>
                  </a:cubicBezTo>
                  <a:lnTo>
                    <a:pt x="145" y="71"/>
                  </a:lnTo>
                  <a:cubicBezTo>
                    <a:pt x="145" y="71"/>
                    <a:pt x="84" y="45"/>
                    <a:pt x="82" y="48"/>
                  </a:cubicBezTo>
                  <a:lnTo>
                    <a:pt x="47" y="82"/>
                  </a:lnTo>
                  <a:cubicBezTo>
                    <a:pt x="45" y="84"/>
                    <a:pt x="73" y="142"/>
                    <a:pt x="73" y="142"/>
                  </a:cubicBezTo>
                  <a:lnTo>
                    <a:pt x="61" y="169"/>
                  </a:lnTo>
                  <a:cubicBezTo>
                    <a:pt x="61" y="169"/>
                    <a:pt x="0" y="193"/>
                    <a:pt x="0" y="196"/>
                  </a:cubicBezTo>
                  <a:lnTo>
                    <a:pt x="0" y="245"/>
                  </a:lnTo>
                  <a:cubicBezTo>
                    <a:pt x="0" y="248"/>
                    <a:pt x="61" y="270"/>
                    <a:pt x="61" y="270"/>
                  </a:cubicBezTo>
                  <a:lnTo>
                    <a:pt x="72" y="294"/>
                  </a:lnTo>
                  <a:cubicBezTo>
                    <a:pt x="107" y="291"/>
                    <a:pt x="140" y="281"/>
                    <a:pt x="171" y="267"/>
                  </a:cubicBezTo>
                  <a:cubicBezTo>
                    <a:pt x="160" y="255"/>
                    <a:pt x="152" y="238"/>
                    <a:pt x="152" y="219"/>
                  </a:cubicBezTo>
                  <a:cubicBezTo>
                    <a:pt x="152" y="181"/>
                    <a:pt x="185" y="149"/>
                    <a:pt x="224" y="149"/>
                  </a:cubicBezTo>
                  <a:cubicBezTo>
                    <a:pt x="251" y="149"/>
                    <a:pt x="274" y="163"/>
                    <a:pt x="286" y="184"/>
                  </a:cubicBezTo>
                  <a:cubicBezTo>
                    <a:pt x="321" y="145"/>
                    <a:pt x="347" y="98"/>
                    <a:pt x="362" y="46"/>
                  </a:cubicBezTo>
                  <a:cubicBezTo>
                    <a:pt x="350" y="50"/>
                    <a:pt x="303" y="71"/>
                    <a:pt x="303" y="71"/>
                  </a:cubicBezTo>
                </a:path>
              </a:pathLst>
            </a:custGeom>
            <a:solidFill>
              <a:srgbClr val="E7B82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730" name="Google Shape;730;p36"/>
          <p:cNvGrpSpPr/>
          <p:nvPr/>
        </p:nvGrpSpPr>
        <p:grpSpPr>
          <a:xfrm>
            <a:off x="4650802" y="4006197"/>
            <a:ext cx="419328" cy="413515"/>
            <a:chOff x="1857376" y="4640263"/>
            <a:chExt cx="354000" cy="354000"/>
          </a:xfrm>
        </p:grpSpPr>
        <p:sp>
          <p:nvSpPr>
            <p:cNvPr id="731" name="Google Shape;731;p36"/>
            <p:cNvSpPr/>
            <p:nvPr/>
          </p:nvSpPr>
          <p:spPr>
            <a:xfrm>
              <a:off x="1857376" y="4640263"/>
              <a:ext cx="354000" cy="354000"/>
            </a:xfrm>
            <a:prstGeom prst="ellipse">
              <a:avLst/>
            </a:prstGeom>
            <a:solidFill>
              <a:srgbClr val="49567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32" name="Google Shape;732;p36"/>
            <p:cNvSpPr/>
            <p:nvPr/>
          </p:nvSpPr>
          <p:spPr>
            <a:xfrm>
              <a:off x="1901826" y="4695825"/>
              <a:ext cx="265112" cy="265112"/>
            </a:xfrm>
            <a:custGeom>
              <a:rect b="b" l="l" r="r" t="t"/>
              <a:pathLst>
                <a:path extrusionOk="0" h="800" w="800">
                  <a:moveTo>
                    <a:pt x="425" y="800"/>
                  </a:moveTo>
                  <a:lnTo>
                    <a:pt x="375" y="800"/>
                  </a:lnTo>
                  <a:lnTo>
                    <a:pt x="375" y="799"/>
                  </a:lnTo>
                  <a:cubicBezTo>
                    <a:pt x="174" y="786"/>
                    <a:pt x="13" y="626"/>
                    <a:pt x="1" y="425"/>
                  </a:cubicBezTo>
                  <a:lnTo>
                    <a:pt x="0" y="425"/>
                  </a:lnTo>
                  <a:lnTo>
                    <a:pt x="0" y="375"/>
                  </a:lnTo>
                  <a:lnTo>
                    <a:pt x="1" y="375"/>
                  </a:lnTo>
                  <a:cubicBezTo>
                    <a:pt x="13" y="174"/>
                    <a:pt x="174" y="13"/>
                    <a:pt x="375" y="1"/>
                  </a:cubicBezTo>
                  <a:lnTo>
                    <a:pt x="375" y="0"/>
                  </a:lnTo>
                  <a:lnTo>
                    <a:pt x="425" y="0"/>
                  </a:lnTo>
                  <a:lnTo>
                    <a:pt x="425" y="1"/>
                  </a:lnTo>
                  <a:cubicBezTo>
                    <a:pt x="626" y="13"/>
                    <a:pt x="787" y="174"/>
                    <a:pt x="799" y="375"/>
                  </a:cubicBezTo>
                  <a:lnTo>
                    <a:pt x="800" y="375"/>
                  </a:lnTo>
                  <a:lnTo>
                    <a:pt x="800" y="425"/>
                  </a:lnTo>
                  <a:lnTo>
                    <a:pt x="799" y="425"/>
                  </a:lnTo>
                  <a:cubicBezTo>
                    <a:pt x="787" y="626"/>
                    <a:pt x="626" y="786"/>
                    <a:pt x="425" y="799"/>
                  </a:cubicBezTo>
                  <a:lnTo>
                    <a:pt x="425" y="800"/>
                  </a:lnTo>
                  <a:close/>
                  <a:moveTo>
                    <a:pt x="425" y="578"/>
                  </a:moveTo>
                  <a:lnTo>
                    <a:pt x="425" y="745"/>
                  </a:lnTo>
                  <a:cubicBezTo>
                    <a:pt x="458" y="735"/>
                    <a:pt x="490" y="704"/>
                    <a:pt x="516" y="658"/>
                  </a:cubicBezTo>
                  <a:cubicBezTo>
                    <a:pt x="527" y="638"/>
                    <a:pt x="536" y="616"/>
                    <a:pt x="544" y="593"/>
                  </a:cubicBezTo>
                  <a:cubicBezTo>
                    <a:pt x="507" y="585"/>
                    <a:pt x="467" y="579"/>
                    <a:pt x="425" y="578"/>
                  </a:cubicBezTo>
                  <a:moveTo>
                    <a:pt x="375" y="578"/>
                  </a:moveTo>
                  <a:cubicBezTo>
                    <a:pt x="334" y="579"/>
                    <a:pt x="294" y="585"/>
                    <a:pt x="256" y="593"/>
                  </a:cubicBezTo>
                  <a:cubicBezTo>
                    <a:pt x="264" y="616"/>
                    <a:pt x="273" y="638"/>
                    <a:pt x="285" y="658"/>
                  </a:cubicBezTo>
                  <a:cubicBezTo>
                    <a:pt x="311" y="704"/>
                    <a:pt x="343" y="735"/>
                    <a:pt x="375" y="745"/>
                  </a:cubicBezTo>
                  <a:lnTo>
                    <a:pt x="375" y="578"/>
                  </a:lnTo>
                  <a:close/>
                  <a:moveTo>
                    <a:pt x="593" y="606"/>
                  </a:moveTo>
                  <a:cubicBezTo>
                    <a:pt x="577" y="652"/>
                    <a:pt x="556" y="692"/>
                    <a:pt x="532" y="724"/>
                  </a:cubicBezTo>
                  <a:cubicBezTo>
                    <a:pt x="581" y="704"/>
                    <a:pt x="624" y="673"/>
                    <a:pt x="659" y="634"/>
                  </a:cubicBezTo>
                  <a:cubicBezTo>
                    <a:pt x="639" y="623"/>
                    <a:pt x="617" y="614"/>
                    <a:pt x="593" y="606"/>
                  </a:cubicBezTo>
                  <a:moveTo>
                    <a:pt x="207" y="606"/>
                  </a:moveTo>
                  <a:cubicBezTo>
                    <a:pt x="184" y="614"/>
                    <a:pt x="161" y="623"/>
                    <a:pt x="141" y="634"/>
                  </a:cubicBezTo>
                  <a:cubicBezTo>
                    <a:pt x="176" y="673"/>
                    <a:pt x="219" y="704"/>
                    <a:pt x="268" y="724"/>
                  </a:cubicBezTo>
                  <a:cubicBezTo>
                    <a:pt x="244" y="692"/>
                    <a:pt x="223" y="652"/>
                    <a:pt x="207" y="606"/>
                  </a:cubicBezTo>
                  <a:close/>
                  <a:moveTo>
                    <a:pt x="625" y="425"/>
                  </a:moveTo>
                  <a:cubicBezTo>
                    <a:pt x="623" y="472"/>
                    <a:pt x="617" y="517"/>
                    <a:pt x="607" y="558"/>
                  </a:cubicBezTo>
                  <a:cubicBezTo>
                    <a:pt x="637" y="568"/>
                    <a:pt x="665" y="580"/>
                    <a:pt x="691" y="594"/>
                  </a:cubicBezTo>
                  <a:cubicBezTo>
                    <a:pt x="724" y="545"/>
                    <a:pt x="744" y="487"/>
                    <a:pt x="749" y="425"/>
                  </a:cubicBezTo>
                  <a:lnTo>
                    <a:pt x="625" y="425"/>
                  </a:lnTo>
                  <a:moveTo>
                    <a:pt x="51" y="425"/>
                  </a:moveTo>
                  <a:cubicBezTo>
                    <a:pt x="56" y="487"/>
                    <a:pt x="76" y="545"/>
                    <a:pt x="109" y="594"/>
                  </a:cubicBezTo>
                  <a:cubicBezTo>
                    <a:pt x="135" y="580"/>
                    <a:pt x="163" y="568"/>
                    <a:pt x="194" y="558"/>
                  </a:cubicBezTo>
                  <a:cubicBezTo>
                    <a:pt x="183" y="517"/>
                    <a:pt x="177" y="472"/>
                    <a:pt x="176" y="425"/>
                  </a:cubicBezTo>
                  <a:lnTo>
                    <a:pt x="51" y="425"/>
                  </a:lnTo>
                  <a:close/>
                  <a:moveTo>
                    <a:pt x="425" y="425"/>
                  </a:moveTo>
                  <a:lnTo>
                    <a:pt x="425" y="528"/>
                  </a:lnTo>
                  <a:cubicBezTo>
                    <a:pt x="471" y="530"/>
                    <a:pt x="516" y="535"/>
                    <a:pt x="558" y="545"/>
                  </a:cubicBezTo>
                  <a:cubicBezTo>
                    <a:pt x="567" y="507"/>
                    <a:pt x="573" y="467"/>
                    <a:pt x="574" y="425"/>
                  </a:cubicBezTo>
                  <a:lnTo>
                    <a:pt x="425" y="425"/>
                  </a:lnTo>
                  <a:close/>
                  <a:moveTo>
                    <a:pt x="226" y="425"/>
                  </a:moveTo>
                  <a:cubicBezTo>
                    <a:pt x="227" y="467"/>
                    <a:pt x="233" y="507"/>
                    <a:pt x="242" y="545"/>
                  </a:cubicBezTo>
                  <a:cubicBezTo>
                    <a:pt x="284" y="535"/>
                    <a:pt x="329" y="529"/>
                    <a:pt x="375" y="528"/>
                  </a:cubicBezTo>
                  <a:lnTo>
                    <a:pt x="375" y="425"/>
                  </a:lnTo>
                  <a:lnTo>
                    <a:pt x="226" y="425"/>
                  </a:lnTo>
                  <a:close/>
                  <a:moveTo>
                    <a:pt x="692" y="207"/>
                  </a:moveTo>
                  <a:cubicBezTo>
                    <a:pt x="666" y="221"/>
                    <a:pt x="638" y="233"/>
                    <a:pt x="607" y="243"/>
                  </a:cubicBezTo>
                  <a:cubicBezTo>
                    <a:pt x="617" y="284"/>
                    <a:pt x="623" y="328"/>
                    <a:pt x="625" y="375"/>
                  </a:cubicBezTo>
                  <a:lnTo>
                    <a:pt x="749" y="375"/>
                  </a:lnTo>
                  <a:cubicBezTo>
                    <a:pt x="744" y="313"/>
                    <a:pt x="724" y="256"/>
                    <a:pt x="692" y="207"/>
                  </a:cubicBezTo>
                  <a:moveTo>
                    <a:pt x="559" y="256"/>
                  </a:moveTo>
                  <a:cubicBezTo>
                    <a:pt x="517" y="266"/>
                    <a:pt x="472" y="272"/>
                    <a:pt x="425" y="274"/>
                  </a:cubicBezTo>
                  <a:lnTo>
                    <a:pt x="425" y="375"/>
                  </a:lnTo>
                  <a:lnTo>
                    <a:pt x="574" y="375"/>
                  </a:lnTo>
                  <a:cubicBezTo>
                    <a:pt x="573" y="333"/>
                    <a:pt x="568" y="294"/>
                    <a:pt x="559" y="256"/>
                  </a:cubicBezTo>
                  <a:close/>
                  <a:moveTo>
                    <a:pt x="241" y="256"/>
                  </a:moveTo>
                  <a:cubicBezTo>
                    <a:pt x="232" y="294"/>
                    <a:pt x="227" y="333"/>
                    <a:pt x="226" y="375"/>
                  </a:cubicBezTo>
                  <a:lnTo>
                    <a:pt x="375" y="375"/>
                  </a:lnTo>
                  <a:lnTo>
                    <a:pt x="375" y="274"/>
                  </a:lnTo>
                  <a:cubicBezTo>
                    <a:pt x="329" y="272"/>
                    <a:pt x="284" y="266"/>
                    <a:pt x="241" y="256"/>
                  </a:cubicBezTo>
                  <a:close/>
                  <a:moveTo>
                    <a:pt x="108" y="207"/>
                  </a:moveTo>
                  <a:cubicBezTo>
                    <a:pt x="76" y="256"/>
                    <a:pt x="56" y="313"/>
                    <a:pt x="51" y="375"/>
                  </a:cubicBezTo>
                  <a:lnTo>
                    <a:pt x="176" y="375"/>
                  </a:lnTo>
                  <a:cubicBezTo>
                    <a:pt x="177" y="328"/>
                    <a:pt x="183" y="284"/>
                    <a:pt x="193" y="243"/>
                  </a:cubicBezTo>
                  <a:cubicBezTo>
                    <a:pt x="162" y="233"/>
                    <a:pt x="134" y="221"/>
                    <a:pt x="108" y="207"/>
                  </a:cubicBezTo>
                  <a:close/>
                  <a:moveTo>
                    <a:pt x="425" y="54"/>
                  </a:moveTo>
                  <a:lnTo>
                    <a:pt x="425" y="224"/>
                  </a:lnTo>
                  <a:cubicBezTo>
                    <a:pt x="467" y="222"/>
                    <a:pt x="507" y="217"/>
                    <a:pt x="545" y="209"/>
                  </a:cubicBezTo>
                  <a:cubicBezTo>
                    <a:pt x="537" y="184"/>
                    <a:pt x="527" y="162"/>
                    <a:pt x="516" y="141"/>
                  </a:cubicBezTo>
                  <a:cubicBezTo>
                    <a:pt x="490" y="95"/>
                    <a:pt x="458" y="65"/>
                    <a:pt x="425" y="54"/>
                  </a:cubicBezTo>
                  <a:close/>
                  <a:moveTo>
                    <a:pt x="375" y="54"/>
                  </a:moveTo>
                  <a:cubicBezTo>
                    <a:pt x="343" y="65"/>
                    <a:pt x="311" y="95"/>
                    <a:pt x="285" y="141"/>
                  </a:cubicBezTo>
                  <a:cubicBezTo>
                    <a:pt x="273" y="162"/>
                    <a:pt x="263" y="184"/>
                    <a:pt x="255" y="209"/>
                  </a:cubicBezTo>
                  <a:cubicBezTo>
                    <a:pt x="293" y="217"/>
                    <a:pt x="333" y="222"/>
                    <a:pt x="375" y="224"/>
                  </a:cubicBezTo>
                  <a:lnTo>
                    <a:pt x="375" y="54"/>
                  </a:lnTo>
                  <a:moveTo>
                    <a:pt x="532" y="76"/>
                  </a:moveTo>
                  <a:cubicBezTo>
                    <a:pt x="557" y="108"/>
                    <a:pt x="578" y="148"/>
                    <a:pt x="594" y="195"/>
                  </a:cubicBezTo>
                  <a:cubicBezTo>
                    <a:pt x="618" y="187"/>
                    <a:pt x="640" y="178"/>
                    <a:pt x="661" y="167"/>
                  </a:cubicBezTo>
                  <a:cubicBezTo>
                    <a:pt x="626" y="128"/>
                    <a:pt x="582" y="96"/>
                    <a:pt x="532" y="76"/>
                  </a:cubicBezTo>
                  <a:close/>
                  <a:moveTo>
                    <a:pt x="268" y="76"/>
                  </a:moveTo>
                  <a:cubicBezTo>
                    <a:pt x="218" y="96"/>
                    <a:pt x="175" y="128"/>
                    <a:pt x="139" y="167"/>
                  </a:cubicBezTo>
                  <a:cubicBezTo>
                    <a:pt x="160" y="178"/>
                    <a:pt x="183" y="187"/>
                    <a:pt x="207" y="195"/>
                  </a:cubicBezTo>
                  <a:cubicBezTo>
                    <a:pt x="222" y="148"/>
                    <a:pt x="243" y="108"/>
                    <a:pt x="268" y="76"/>
                  </a:cubicBezTo>
                  <a:close/>
                </a:path>
              </a:pathLst>
            </a:custGeom>
            <a:solidFill>
              <a:srgbClr val="404A5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33" name="Google Shape;733;p36"/>
            <p:cNvSpPr/>
            <p:nvPr/>
          </p:nvSpPr>
          <p:spPr>
            <a:xfrm>
              <a:off x="1901826" y="4684713"/>
              <a:ext cx="265112" cy="265112"/>
            </a:xfrm>
            <a:custGeom>
              <a:rect b="b" l="l" r="r" t="t"/>
              <a:pathLst>
                <a:path extrusionOk="0" h="800" w="800">
                  <a:moveTo>
                    <a:pt x="400" y="0"/>
                  </a:moveTo>
                  <a:cubicBezTo>
                    <a:pt x="179" y="0"/>
                    <a:pt x="0" y="179"/>
                    <a:pt x="0" y="400"/>
                  </a:cubicBezTo>
                  <a:cubicBezTo>
                    <a:pt x="0" y="621"/>
                    <a:pt x="179" y="800"/>
                    <a:pt x="400" y="800"/>
                  </a:cubicBezTo>
                  <a:cubicBezTo>
                    <a:pt x="621" y="800"/>
                    <a:pt x="800" y="621"/>
                    <a:pt x="800" y="400"/>
                  </a:cubicBezTo>
                  <a:cubicBezTo>
                    <a:pt x="800" y="179"/>
                    <a:pt x="621" y="0"/>
                    <a:pt x="400" y="0"/>
                  </a:cubicBezTo>
                  <a:close/>
                  <a:moveTo>
                    <a:pt x="400" y="50"/>
                  </a:moveTo>
                  <a:cubicBezTo>
                    <a:pt x="593" y="50"/>
                    <a:pt x="750" y="207"/>
                    <a:pt x="750" y="400"/>
                  </a:cubicBezTo>
                  <a:cubicBezTo>
                    <a:pt x="750" y="593"/>
                    <a:pt x="593" y="750"/>
                    <a:pt x="400" y="750"/>
                  </a:cubicBezTo>
                  <a:cubicBezTo>
                    <a:pt x="207" y="750"/>
                    <a:pt x="50" y="593"/>
                    <a:pt x="50" y="400"/>
                  </a:cubicBezTo>
                  <a:cubicBezTo>
                    <a:pt x="50" y="207"/>
                    <a:pt x="207" y="50"/>
                    <a:pt x="400" y="5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34" name="Google Shape;734;p36"/>
            <p:cNvSpPr/>
            <p:nvPr/>
          </p:nvSpPr>
          <p:spPr>
            <a:xfrm>
              <a:off x="1958976" y="4684713"/>
              <a:ext cx="149224" cy="265112"/>
            </a:xfrm>
            <a:custGeom>
              <a:rect b="b" l="l" r="r" t="t"/>
              <a:pathLst>
                <a:path extrusionOk="0" h="800" w="450">
                  <a:moveTo>
                    <a:pt x="225" y="0"/>
                  </a:moveTo>
                  <a:cubicBezTo>
                    <a:pt x="101" y="0"/>
                    <a:pt x="0" y="179"/>
                    <a:pt x="0" y="400"/>
                  </a:cubicBezTo>
                  <a:cubicBezTo>
                    <a:pt x="0" y="621"/>
                    <a:pt x="101" y="800"/>
                    <a:pt x="225" y="800"/>
                  </a:cubicBezTo>
                  <a:cubicBezTo>
                    <a:pt x="349" y="800"/>
                    <a:pt x="450" y="621"/>
                    <a:pt x="450" y="400"/>
                  </a:cubicBezTo>
                  <a:cubicBezTo>
                    <a:pt x="450" y="179"/>
                    <a:pt x="349" y="0"/>
                    <a:pt x="225" y="0"/>
                  </a:cubicBezTo>
                  <a:close/>
                  <a:moveTo>
                    <a:pt x="225" y="50"/>
                  </a:moveTo>
                  <a:cubicBezTo>
                    <a:pt x="266" y="50"/>
                    <a:pt x="308" y="84"/>
                    <a:pt x="341" y="142"/>
                  </a:cubicBezTo>
                  <a:cubicBezTo>
                    <a:pt x="379" y="210"/>
                    <a:pt x="400" y="302"/>
                    <a:pt x="400" y="400"/>
                  </a:cubicBezTo>
                  <a:cubicBezTo>
                    <a:pt x="400" y="499"/>
                    <a:pt x="379" y="590"/>
                    <a:pt x="341" y="659"/>
                  </a:cubicBezTo>
                  <a:cubicBezTo>
                    <a:pt x="308" y="717"/>
                    <a:pt x="266" y="750"/>
                    <a:pt x="225" y="750"/>
                  </a:cubicBezTo>
                  <a:cubicBezTo>
                    <a:pt x="184" y="750"/>
                    <a:pt x="142" y="717"/>
                    <a:pt x="110" y="659"/>
                  </a:cubicBezTo>
                  <a:cubicBezTo>
                    <a:pt x="71" y="590"/>
                    <a:pt x="50" y="499"/>
                    <a:pt x="50" y="400"/>
                  </a:cubicBezTo>
                  <a:cubicBezTo>
                    <a:pt x="50" y="302"/>
                    <a:pt x="71" y="210"/>
                    <a:pt x="110" y="142"/>
                  </a:cubicBezTo>
                  <a:cubicBezTo>
                    <a:pt x="142" y="84"/>
                    <a:pt x="184" y="50"/>
                    <a:pt x="225" y="5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35" name="Google Shape;735;p36"/>
            <p:cNvSpPr/>
            <p:nvPr/>
          </p:nvSpPr>
          <p:spPr>
            <a:xfrm>
              <a:off x="2025651" y="4684713"/>
              <a:ext cx="17400" cy="2652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36" name="Google Shape;736;p36"/>
            <p:cNvSpPr/>
            <p:nvPr/>
          </p:nvSpPr>
          <p:spPr>
            <a:xfrm>
              <a:off x="1927226" y="4733925"/>
              <a:ext cx="212725" cy="41275"/>
            </a:xfrm>
            <a:custGeom>
              <a:rect b="b" l="l" r="r" t="t"/>
              <a:pathLst>
                <a:path extrusionOk="0" h="126" w="642">
                  <a:moveTo>
                    <a:pt x="321" y="126"/>
                  </a:moveTo>
                  <a:cubicBezTo>
                    <a:pt x="197" y="126"/>
                    <a:pt x="80" y="95"/>
                    <a:pt x="0" y="41"/>
                  </a:cubicBezTo>
                  <a:lnTo>
                    <a:pt x="28" y="0"/>
                  </a:lnTo>
                  <a:cubicBezTo>
                    <a:pt x="100" y="48"/>
                    <a:pt x="207" y="76"/>
                    <a:pt x="321" y="76"/>
                  </a:cubicBezTo>
                  <a:cubicBezTo>
                    <a:pt x="435" y="76"/>
                    <a:pt x="542" y="48"/>
                    <a:pt x="614" y="0"/>
                  </a:cubicBezTo>
                  <a:lnTo>
                    <a:pt x="642" y="41"/>
                  </a:lnTo>
                  <a:cubicBezTo>
                    <a:pt x="562" y="95"/>
                    <a:pt x="445" y="126"/>
                    <a:pt x="321" y="12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37" name="Google Shape;737;p36"/>
            <p:cNvSpPr/>
            <p:nvPr/>
          </p:nvSpPr>
          <p:spPr>
            <a:xfrm>
              <a:off x="1927226" y="4859338"/>
              <a:ext cx="212725" cy="41275"/>
            </a:xfrm>
            <a:custGeom>
              <a:rect b="b" l="l" r="r" t="t"/>
              <a:pathLst>
                <a:path extrusionOk="0" h="126" w="642">
                  <a:moveTo>
                    <a:pt x="614" y="126"/>
                  </a:moveTo>
                  <a:cubicBezTo>
                    <a:pt x="542" y="78"/>
                    <a:pt x="435" y="50"/>
                    <a:pt x="321" y="50"/>
                  </a:cubicBezTo>
                  <a:cubicBezTo>
                    <a:pt x="207" y="50"/>
                    <a:pt x="100" y="78"/>
                    <a:pt x="28" y="126"/>
                  </a:cubicBezTo>
                  <a:lnTo>
                    <a:pt x="0" y="85"/>
                  </a:lnTo>
                  <a:cubicBezTo>
                    <a:pt x="80" y="31"/>
                    <a:pt x="197" y="0"/>
                    <a:pt x="321" y="0"/>
                  </a:cubicBezTo>
                  <a:cubicBezTo>
                    <a:pt x="445" y="0"/>
                    <a:pt x="562" y="31"/>
                    <a:pt x="642" y="85"/>
                  </a:cubicBezTo>
                  <a:lnTo>
                    <a:pt x="614" y="126"/>
                  </a:ln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738" name="Google Shape;738;p36"/>
            <p:cNvSpPr/>
            <p:nvPr/>
          </p:nvSpPr>
          <p:spPr>
            <a:xfrm>
              <a:off x="1901826" y="4808538"/>
              <a:ext cx="265200" cy="159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739" name="Google Shape;739;p36"/>
          <p:cNvGrpSpPr/>
          <p:nvPr/>
        </p:nvGrpSpPr>
        <p:grpSpPr>
          <a:xfrm>
            <a:off x="5535823" y="1498675"/>
            <a:ext cx="2815049" cy="2257368"/>
            <a:chOff x="5535823" y="1498675"/>
            <a:chExt cx="2815049" cy="2257368"/>
          </a:xfrm>
        </p:grpSpPr>
        <p:grpSp>
          <p:nvGrpSpPr>
            <p:cNvPr id="740" name="Google Shape;740;p36"/>
            <p:cNvGrpSpPr/>
            <p:nvPr/>
          </p:nvGrpSpPr>
          <p:grpSpPr>
            <a:xfrm>
              <a:off x="5535823" y="2340862"/>
              <a:ext cx="1352823" cy="83645"/>
              <a:chOff x="7333979" y="3192220"/>
              <a:chExt cx="1789500" cy="112200"/>
            </a:xfrm>
          </p:grpSpPr>
          <p:sp>
            <p:nvSpPr>
              <p:cNvPr id="741" name="Google Shape;741;p36"/>
              <p:cNvSpPr/>
              <p:nvPr/>
            </p:nvSpPr>
            <p:spPr>
              <a:xfrm>
                <a:off x="7333979" y="3192220"/>
                <a:ext cx="112200" cy="112200"/>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742" name="Google Shape;742;p36"/>
              <p:cNvCxnSpPr>
                <a:stCxn id="741" idx="6"/>
              </p:cNvCxnSpPr>
              <p:nvPr/>
            </p:nvCxnSpPr>
            <p:spPr>
              <a:xfrm>
                <a:off x="7446179" y="3248320"/>
                <a:ext cx="1677300" cy="0"/>
              </a:xfrm>
              <a:prstGeom prst="straightConnector1">
                <a:avLst/>
              </a:prstGeom>
              <a:noFill/>
              <a:ln cap="flat" cmpd="sng" w="9525">
                <a:solidFill>
                  <a:srgbClr val="A5A5A5"/>
                </a:solidFill>
                <a:prstDash val="solid"/>
                <a:miter lim="800000"/>
                <a:headEnd len="sm" w="sm" type="none"/>
                <a:tailEnd len="sm" w="sm" type="none"/>
              </a:ln>
            </p:spPr>
          </p:cxnSp>
        </p:grpSp>
        <p:sp>
          <p:nvSpPr>
            <p:cNvPr id="743" name="Google Shape;743;p36"/>
            <p:cNvSpPr txBox="1"/>
            <p:nvPr/>
          </p:nvSpPr>
          <p:spPr>
            <a:xfrm>
              <a:off x="6810075" y="1498675"/>
              <a:ext cx="1540797" cy="2257368"/>
            </a:xfrm>
            <a:prstGeom prst="rect">
              <a:avLst/>
            </a:prstGeom>
            <a:solidFill>
              <a:srgbClr val="000000"/>
            </a:solidFill>
            <a:ln cap="flat" cmpd="sng" w="19050">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b="1" lang="en-US">
                  <a:solidFill>
                    <a:srgbClr val="EFEFEF"/>
                  </a:solidFill>
                  <a:latin typeface="Lato"/>
                  <a:ea typeface="Lato"/>
                  <a:cs typeface="Lato"/>
                  <a:sym typeface="Lato"/>
                </a:rPr>
                <a:t>Digital marketing and branding</a:t>
              </a:r>
              <a:endParaRPr b="1">
                <a:solidFill>
                  <a:srgbClr val="EFEFEF"/>
                </a:solidFill>
                <a:latin typeface="Lato"/>
                <a:ea typeface="Lato"/>
                <a:cs typeface="Lato"/>
                <a:sym typeface="Lato"/>
              </a:endParaRPr>
            </a:p>
            <a:p>
              <a:pPr indent="0" lvl="0" marL="0" rtl="0" algn="l">
                <a:spcBef>
                  <a:spcPts val="0"/>
                </a:spcBef>
                <a:spcAft>
                  <a:spcPts val="0"/>
                </a:spcAft>
                <a:buClr>
                  <a:schemeClr val="dk1"/>
                </a:buClr>
                <a:buSzPts val="1200"/>
                <a:buFont typeface="Calibri"/>
                <a:buNone/>
              </a:pPr>
              <a:r>
                <a:rPr lang="en-US" sz="1200">
                  <a:solidFill>
                    <a:srgbClr val="EFEFEF"/>
                  </a:solidFill>
                  <a:latin typeface="Lato"/>
                  <a:ea typeface="Lato"/>
                  <a:cs typeface="Lato"/>
                  <a:sym typeface="Lato"/>
                </a:rPr>
                <a:t>Only 16% of the company’s sales come through online channels. This is due to lack of attention and activities on their platforms</a:t>
              </a:r>
              <a:endParaRPr sz="1000">
                <a:solidFill>
                  <a:srgbClr val="EFEFEF"/>
                </a:solidFill>
                <a:highlight>
                  <a:srgbClr val="FFFFFF"/>
                </a:highlight>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t/>
              </a:r>
              <a:endParaRPr sz="1000">
                <a:solidFill>
                  <a:srgbClr val="404040"/>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000">
                <a:latin typeface="Calibri"/>
                <a:ea typeface="Calibri"/>
                <a:cs typeface="Calibri"/>
                <a:sym typeface="Calibri"/>
              </a:endParaRPr>
            </a:p>
          </p:txBody>
        </p:sp>
      </p:grpSp>
      <p:sp>
        <p:nvSpPr>
          <p:cNvPr id="744" name="Google Shape;744;p36"/>
          <p:cNvSpPr txBox="1"/>
          <p:nvPr/>
        </p:nvSpPr>
        <p:spPr>
          <a:xfrm>
            <a:off x="584200" y="4663775"/>
            <a:ext cx="1360800" cy="308100"/>
          </a:xfrm>
          <a:prstGeom prst="rect">
            <a:avLst/>
          </a:prstGeom>
          <a:solidFill>
            <a:srgbClr val="333844"/>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00">
                <a:latin typeface="Calibri"/>
                <a:ea typeface="Calibri"/>
                <a:cs typeface="Calibri"/>
                <a:sym typeface="Calibri"/>
              </a:rPr>
              <a:t>Team </a:t>
            </a:r>
            <a:r>
              <a:rPr lang="en-US" sz="1000">
                <a:solidFill>
                  <a:srgbClr val="BF9000"/>
                </a:solidFill>
                <a:latin typeface="Calibri"/>
                <a:ea typeface="Calibri"/>
                <a:cs typeface="Calibri"/>
                <a:sym typeface="Calibri"/>
              </a:rPr>
              <a:t>Meraki</a:t>
            </a:r>
            <a:endParaRPr sz="1000">
              <a:solidFill>
                <a:srgbClr val="BF9000"/>
              </a:solidFill>
              <a:latin typeface="Calibri"/>
              <a:ea typeface="Calibri"/>
              <a:cs typeface="Calibri"/>
              <a:sym typeface="Calibri"/>
            </a:endParaRPr>
          </a:p>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9" name="Shape 749"/>
        <p:cNvGrpSpPr/>
        <p:nvPr/>
      </p:nvGrpSpPr>
      <p:grpSpPr>
        <a:xfrm>
          <a:off x="0" y="0"/>
          <a:ext cx="0" cy="0"/>
          <a:chOff x="0" y="0"/>
          <a:chExt cx="0" cy="0"/>
        </a:xfrm>
      </p:grpSpPr>
      <p:sp>
        <p:nvSpPr>
          <p:cNvPr id="750" name="Google Shape;750;p37"/>
          <p:cNvSpPr/>
          <p:nvPr/>
        </p:nvSpPr>
        <p:spPr>
          <a:xfrm>
            <a:off x="432700" y="417900"/>
            <a:ext cx="1189500" cy="214200"/>
          </a:xfrm>
          <a:prstGeom prst="rect">
            <a:avLst/>
          </a:prstGeom>
          <a:solidFill>
            <a:srgbClr val="3338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7"/>
          <p:cNvSpPr txBox="1"/>
          <p:nvPr/>
        </p:nvSpPr>
        <p:spPr>
          <a:xfrm>
            <a:off x="610800" y="4714875"/>
            <a:ext cx="1360800" cy="160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00">
                <a:solidFill>
                  <a:srgbClr val="27CED7"/>
                </a:solidFill>
                <a:latin typeface="Calibri"/>
                <a:ea typeface="Calibri"/>
                <a:cs typeface="Calibri"/>
                <a:sym typeface="Calibri"/>
              </a:rPr>
              <a:t>Team </a:t>
            </a:r>
            <a:r>
              <a:rPr lang="en-US" sz="1000">
                <a:solidFill>
                  <a:srgbClr val="1CADE4"/>
                </a:solidFill>
                <a:latin typeface="Calibri"/>
                <a:ea typeface="Calibri"/>
                <a:cs typeface="Calibri"/>
                <a:sym typeface="Calibri"/>
              </a:rPr>
              <a:t>Meraki</a:t>
            </a:r>
            <a:endParaRPr sz="1000">
              <a:solidFill>
                <a:srgbClr val="1CADE4"/>
              </a:solidFill>
              <a:latin typeface="Calibri"/>
              <a:ea typeface="Calibri"/>
              <a:cs typeface="Calibri"/>
              <a:sym typeface="Calibri"/>
            </a:endParaRPr>
          </a:p>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sp>
        <p:nvSpPr>
          <p:cNvPr id="752" name="Google Shape;752;p37"/>
          <p:cNvSpPr txBox="1"/>
          <p:nvPr/>
        </p:nvSpPr>
        <p:spPr>
          <a:xfrm>
            <a:off x="584200" y="4663775"/>
            <a:ext cx="1360800" cy="308100"/>
          </a:xfrm>
          <a:prstGeom prst="rect">
            <a:avLst/>
          </a:prstGeom>
          <a:solidFill>
            <a:srgbClr val="333844"/>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00">
                <a:latin typeface="Calibri"/>
                <a:ea typeface="Calibri"/>
                <a:cs typeface="Calibri"/>
                <a:sym typeface="Calibri"/>
              </a:rPr>
              <a:t>Team </a:t>
            </a:r>
            <a:r>
              <a:rPr lang="en-US" sz="1000">
                <a:solidFill>
                  <a:srgbClr val="BF9000"/>
                </a:solidFill>
                <a:latin typeface="Calibri"/>
                <a:ea typeface="Calibri"/>
                <a:cs typeface="Calibri"/>
                <a:sym typeface="Calibri"/>
              </a:rPr>
              <a:t>Meraki</a:t>
            </a:r>
            <a:endParaRPr sz="1000">
              <a:solidFill>
                <a:srgbClr val="BF9000"/>
              </a:solidFill>
              <a:latin typeface="Calibri"/>
              <a:ea typeface="Calibri"/>
              <a:cs typeface="Calibri"/>
              <a:sym typeface="Calibri"/>
            </a:endParaRPr>
          </a:p>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sp>
        <p:nvSpPr>
          <p:cNvPr id="753" name="Google Shape;753;p37"/>
          <p:cNvSpPr txBox="1"/>
          <p:nvPr/>
        </p:nvSpPr>
        <p:spPr>
          <a:xfrm>
            <a:off x="584200" y="4663775"/>
            <a:ext cx="1451700" cy="308100"/>
          </a:xfrm>
          <a:prstGeom prst="rect">
            <a:avLst/>
          </a:prstGeom>
          <a:solidFill>
            <a:srgbClr val="333844"/>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00">
                <a:latin typeface="Calibri"/>
                <a:ea typeface="Calibri"/>
                <a:cs typeface="Calibri"/>
                <a:sym typeface="Calibri"/>
              </a:rPr>
              <a:t>Team </a:t>
            </a:r>
            <a:r>
              <a:rPr lang="en-US" sz="1000">
                <a:solidFill>
                  <a:srgbClr val="BF9000"/>
                </a:solidFill>
                <a:latin typeface="Calibri"/>
                <a:ea typeface="Calibri"/>
                <a:cs typeface="Calibri"/>
                <a:sym typeface="Calibri"/>
              </a:rPr>
              <a:t>Meraki</a:t>
            </a:r>
            <a:endParaRPr sz="1000">
              <a:solidFill>
                <a:srgbClr val="BF9000"/>
              </a:solidFill>
              <a:latin typeface="Calibri"/>
              <a:ea typeface="Calibri"/>
              <a:cs typeface="Calibri"/>
              <a:sym typeface="Calibri"/>
            </a:endParaRPr>
          </a:p>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sp>
        <p:nvSpPr>
          <p:cNvPr id="754" name="Google Shape;754;p37"/>
          <p:cNvSpPr txBox="1"/>
          <p:nvPr/>
        </p:nvSpPr>
        <p:spPr>
          <a:xfrm>
            <a:off x="1465000" y="295325"/>
            <a:ext cx="1744200" cy="1574100"/>
          </a:xfrm>
          <a:prstGeom prst="rect">
            <a:avLst/>
          </a:prstGeom>
          <a:noFill/>
          <a:ln cap="flat" cmpd="sng" w="952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US" sz="1200">
                <a:solidFill>
                  <a:srgbClr val="EFEFEF"/>
                </a:solidFill>
                <a:latin typeface="Lato"/>
                <a:ea typeface="Lato"/>
                <a:cs typeface="Lato"/>
                <a:sym typeface="Lato"/>
              </a:rPr>
              <a:t>Convenient purchase to delivery recommendations</a:t>
            </a:r>
            <a:endParaRPr b="1" sz="1200">
              <a:solidFill>
                <a:srgbClr val="EFEFEF"/>
              </a:solidFill>
              <a:latin typeface="Lato"/>
              <a:ea typeface="Lato"/>
              <a:cs typeface="Lato"/>
              <a:sym typeface="Lato"/>
            </a:endParaRPr>
          </a:p>
          <a:p>
            <a:pPr indent="0" lvl="0" marL="0" rtl="0" algn="ctr">
              <a:lnSpc>
                <a:spcPct val="115000"/>
              </a:lnSpc>
              <a:spcBef>
                <a:spcPts val="0"/>
              </a:spcBef>
              <a:spcAft>
                <a:spcPts val="0"/>
              </a:spcAft>
              <a:buNone/>
            </a:pPr>
            <a:r>
              <a:rPr b="1" lang="en-US" sz="1000">
                <a:solidFill>
                  <a:srgbClr val="EFEFEF"/>
                </a:solidFill>
                <a:latin typeface="Lato"/>
                <a:ea typeface="Lato"/>
                <a:cs typeface="Lato"/>
                <a:sym typeface="Lato"/>
              </a:rPr>
              <a:t>With  an omnichannel ecosystem built,  online-to-offline and offline-to-online strategies must be used.</a:t>
            </a:r>
            <a:endParaRPr b="1" sz="1000">
              <a:solidFill>
                <a:srgbClr val="EFEFEF"/>
              </a:solidFill>
              <a:latin typeface="Lato"/>
              <a:ea typeface="Lato"/>
              <a:cs typeface="Lato"/>
              <a:sym typeface="Lato"/>
            </a:endParaRPr>
          </a:p>
        </p:txBody>
      </p:sp>
      <p:sp>
        <p:nvSpPr>
          <p:cNvPr id="755" name="Google Shape;755;p37"/>
          <p:cNvSpPr txBox="1"/>
          <p:nvPr/>
        </p:nvSpPr>
        <p:spPr>
          <a:xfrm>
            <a:off x="5969100" y="2885300"/>
            <a:ext cx="1832400" cy="1660500"/>
          </a:xfrm>
          <a:prstGeom prst="rect">
            <a:avLst/>
          </a:prstGeom>
          <a:noFill/>
          <a:ln cap="flat" cmpd="sng" w="952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sz="1200">
                <a:solidFill>
                  <a:srgbClr val="EFEFEF"/>
                </a:solidFill>
                <a:latin typeface="Lato"/>
                <a:ea typeface="Lato"/>
                <a:cs typeface="Lato"/>
                <a:sym typeface="Lato"/>
              </a:rPr>
              <a:t>Refreshed categorizing strategy</a:t>
            </a:r>
            <a:endParaRPr b="1" sz="1200">
              <a:solidFill>
                <a:srgbClr val="EFEFEF"/>
              </a:solidFill>
              <a:latin typeface="Lato"/>
              <a:ea typeface="Lato"/>
              <a:cs typeface="Lato"/>
              <a:sym typeface="Lato"/>
            </a:endParaRPr>
          </a:p>
          <a:p>
            <a:pPr indent="0" lvl="0" marL="0" rtl="0" algn="ctr">
              <a:lnSpc>
                <a:spcPct val="115000"/>
              </a:lnSpc>
              <a:spcBef>
                <a:spcPts val="0"/>
              </a:spcBef>
              <a:spcAft>
                <a:spcPts val="0"/>
              </a:spcAft>
              <a:buClr>
                <a:schemeClr val="dk1"/>
              </a:buClr>
              <a:buSzPts val="1100"/>
              <a:buFont typeface="Arial"/>
              <a:buNone/>
            </a:pPr>
            <a:r>
              <a:rPr b="1" lang="en-US" sz="1000">
                <a:solidFill>
                  <a:srgbClr val="EFEFEF"/>
                </a:solidFill>
                <a:latin typeface="Lato"/>
                <a:ea typeface="Lato"/>
                <a:cs typeface="Lato"/>
                <a:sym typeface="Lato"/>
              </a:rPr>
              <a:t>For indelible shopping experience, price-customized approach, nudge for more relevant products based on personal utility than mass trend</a:t>
            </a:r>
            <a:endParaRPr b="1" sz="1000">
              <a:solidFill>
                <a:srgbClr val="EFEFEF"/>
              </a:solidFill>
              <a:latin typeface="Lato"/>
              <a:ea typeface="Lato"/>
              <a:cs typeface="Lato"/>
              <a:sym typeface="Lato"/>
            </a:endParaRPr>
          </a:p>
          <a:p>
            <a:pPr indent="0" lvl="0" marL="0" rtl="0" algn="ctr">
              <a:lnSpc>
                <a:spcPct val="115000"/>
              </a:lnSpc>
              <a:spcBef>
                <a:spcPts val="0"/>
              </a:spcBef>
              <a:spcAft>
                <a:spcPts val="0"/>
              </a:spcAft>
              <a:buNone/>
            </a:pPr>
            <a:r>
              <a:t/>
            </a:r>
            <a:endParaRPr sz="800">
              <a:solidFill>
                <a:srgbClr val="EFEFEF"/>
              </a:solidFill>
              <a:latin typeface="Lato"/>
              <a:ea typeface="Lato"/>
              <a:cs typeface="Lato"/>
              <a:sym typeface="Lato"/>
            </a:endParaRPr>
          </a:p>
          <a:p>
            <a:pPr indent="0" lvl="0" marL="0" rtl="0" algn="ctr">
              <a:lnSpc>
                <a:spcPct val="115000"/>
              </a:lnSpc>
              <a:spcBef>
                <a:spcPts val="0"/>
              </a:spcBef>
              <a:spcAft>
                <a:spcPts val="0"/>
              </a:spcAft>
              <a:buNone/>
            </a:pPr>
            <a:r>
              <a:t/>
            </a:r>
            <a:endParaRPr sz="600">
              <a:solidFill>
                <a:srgbClr val="EFEFEF"/>
              </a:solidFill>
              <a:latin typeface="Roboto"/>
              <a:ea typeface="Roboto"/>
              <a:cs typeface="Roboto"/>
              <a:sym typeface="Roboto"/>
            </a:endParaRPr>
          </a:p>
          <a:p>
            <a:pPr indent="0" lvl="0" marL="0" rtl="0" algn="ctr">
              <a:lnSpc>
                <a:spcPct val="115000"/>
              </a:lnSpc>
              <a:spcBef>
                <a:spcPts val="0"/>
              </a:spcBef>
              <a:spcAft>
                <a:spcPts val="0"/>
              </a:spcAft>
              <a:buNone/>
            </a:pPr>
            <a:r>
              <a:t/>
            </a:r>
            <a:endParaRPr b="1" sz="800">
              <a:solidFill>
                <a:srgbClr val="EFEFEF"/>
              </a:solidFill>
              <a:latin typeface="Roboto"/>
              <a:ea typeface="Roboto"/>
              <a:cs typeface="Roboto"/>
              <a:sym typeface="Roboto"/>
            </a:endParaRPr>
          </a:p>
        </p:txBody>
      </p:sp>
      <p:sp>
        <p:nvSpPr>
          <p:cNvPr id="756" name="Google Shape;756;p37"/>
          <p:cNvSpPr txBox="1"/>
          <p:nvPr/>
        </p:nvSpPr>
        <p:spPr>
          <a:xfrm>
            <a:off x="1465000" y="3293525"/>
            <a:ext cx="1744200" cy="1252200"/>
          </a:xfrm>
          <a:prstGeom prst="rect">
            <a:avLst/>
          </a:prstGeom>
          <a:noFill/>
          <a:ln cap="flat" cmpd="sng" w="952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sz="1200">
                <a:solidFill>
                  <a:srgbClr val="FFFFFF"/>
                </a:solidFill>
                <a:highlight>
                  <a:srgbClr val="333844"/>
                </a:highlight>
                <a:latin typeface="Lato"/>
                <a:ea typeface="Lato"/>
                <a:cs typeface="Lato"/>
                <a:sym typeface="Lato"/>
              </a:rPr>
              <a:t>Personal Profiling</a:t>
            </a:r>
            <a:endParaRPr b="1" sz="1200">
              <a:solidFill>
                <a:srgbClr val="FFFFFF"/>
              </a:solidFill>
              <a:highlight>
                <a:srgbClr val="333844"/>
              </a:highlight>
              <a:latin typeface="Lato"/>
              <a:ea typeface="Lato"/>
              <a:cs typeface="Lato"/>
              <a:sym typeface="Lato"/>
            </a:endParaRPr>
          </a:p>
          <a:p>
            <a:pPr indent="0" lvl="0" marL="0" rtl="0" algn="ctr">
              <a:lnSpc>
                <a:spcPct val="115000"/>
              </a:lnSpc>
              <a:spcBef>
                <a:spcPts val="0"/>
              </a:spcBef>
              <a:spcAft>
                <a:spcPts val="0"/>
              </a:spcAft>
              <a:buNone/>
            </a:pPr>
            <a:r>
              <a:rPr b="1" lang="en-US" sz="1000">
                <a:solidFill>
                  <a:srgbClr val="FFFFFF"/>
                </a:solidFill>
                <a:highlight>
                  <a:srgbClr val="333844"/>
                </a:highlight>
                <a:latin typeface="Lato"/>
                <a:ea typeface="Lato"/>
                <a:cs typeface="Lato"/>
                <a:sym typeface="Lato"/>
              </a:rPr>
              <a:t>Building individual profiles based on customer’s online and offline purchasing habits.</a:t>
            </a:r>
            <a:endParaRPr b="1" sz="1000">
              <a:solidFill>
                <a:srgbClr val="FFFFFF"/>
              </a:solidFill>
              <a:highlight>
                <a:srgbClr val="333844"/>
              </a:highlight>
              <a:latin typeface="Lato"/>
              <a:ea typeface="Lato"/>
              <a:cs typeface="Lato"/>
              <a:sym typeface="Lato"/>
            </a:endParaRPr>
          </a:p>
          <a:p>
            <a:pPr indent="0" lvl="0" marL="0" rtl="0" algn="ctr">
              <a:lnSpc>
                <a:spcPct val="115000"/>
              </a:lnSpc>
              <a:spcBef>
                <a:spcPts val="0"/>
              </a:spcBef>
              <a:spcAft>
                <a:spcPts val="0"/>
              </a:spcAft>
              <a:buNone/>
            </a:pPr>
            <a:r>
              <a:t/>
            </a:r>
            <a:endParaRPr sz="600">
              <a:solidFill>
                <a:srgbClr val="FFFFFF"/>
              </a:solidFill>
              <a:highlight>
                <a:srgbClr val="333844"/>
              </a:highlight>
              <a:latin typeface="Roboto"/>
              <a:ea typeface="Roboto"/>
              <a:cs typeface="Roboto"/>
              <a:sym typeface="Roboto"/>
            </a:endParaRPr>
          </a:p>
          <a:p>
            <a:pPr indent="0" lvl="0" marL="0" rtl="0" algn="ctr">
              <a:lnSpc>
                <a:spcPct val="115000"/>
              </a:lnSpc>
              <a:spcBef>
                <a:spcPts val="0"/>
              </a:spcBef>
              <a:spcAft>
                <a:spcPts val="0"/>
              </a:spcAft>
              <a:buNone/>
            </a:pPr>
            <a:r>
              <a:t/>
            </a:r>
            <a:endParaRPr b="1" sz="800">
              <a:solidFill>
                <a:srgbClr val="FFFFFF"/>
              </a:solidFill>
              <a:highlight>
                <a:srgbClr val="333844"/>
              </a:highlight>
              <a:latin typeface="Roboto"/>
              <a:ea typeface="Roboto"/>
              <a:cs typeface="Roboto"/>
              <a:sym typeface="Roboto"/>
            </a:endParaRPr>
          </a:p>
        </p:txBody>
      </p:sp>
      <p:sp>
        <p:nvSpPr>
          <p:cNvPr id="757" name="Google Shape;757;p37"/>
          <p:cNvSpPr txBox="1"/>
          <p:nvPr/>
        </p:nvSpPr>
        <p:spPr>
          <a:xfrm>
            <a:off x="5889350" y="295325"/>
            <a:ext cx="1912200" cy="1478100"/>
          </a:xfrm>
          <a:prstGeom prst="rect">
            <a:avLst/>
          </a:prstGeom>
          <a:noFill/>
          <a:ln cap="flat" cmpd="sng" w="9525">
            <a:solidFill>
              <a:srgbClr val="F1C232"/>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sz="1200">
                <a:solidFill>
                  <a:srgbClr val="EFEFEF"/>
                </a:solidFill>
                <a:latin typeface="Lato"/>
                <a:ea typeface="Lato"/>
                <a:cs typeface="Lato"/>
                <a:sym typeface="Lato"/>
              </a:rPr>
              <a:t>Data Collection</a:t>
            </a:r>
            <a:endParaRPr b="1" sz="1200">
              <a:solidFill>
                <a:srgbClr val="EFEFEF"/>
              </a:solidFill>
              <a:latin typeface="Lato"/>
              <a:ea typeface="Lato"/>
              <a:cs typeface="Lato"/>
              <a:sym typeface="Lato"/>
            </a:endParaRPr>
          </a:p>
          <a:p>
            <a:pPr indent="-292100" lvl="0" marL="457200" rtl="0" algn="l">
              <a:lnSpc>
                <a:spcPct val="115000"/>
              </a:lnSpc>
              <a:spcBef>
                <a:spcPts val="0"/>
              </a:spcBef>
              <a:spcAft>
                <a:spcPts val="0"/>
              </a:spcAft>
              <a:buClr>
                <a:srgbClr val="EFEFEF"/>
              </a:buClr>
              <a:buSzPts val="1000"/>
              <a:buFont typeface="Lato"/>
              <a:buChar char="●"/>
            </a:pPr>
            <a:r>
              <a:rPr b="1" lang="en-US" sz="1000">
                <a:solidFill>
                  <a:srgbClr val="EFEFEF"/>
                </a:solidFill>
                <a:latin typeface="Lato"/>
                <a:ea typeface="Lato"/>
                <a:cs typeface="Lato"/>
                <a:sym typeface="Lato"/>
              </a:rPr>
              <a:t>Product purchased</a:t>
            </a:r>
            <a:endParaRPr b="1" sz="1000">
              <a:solidFill>
                <a:srgbClr val="EFEFEF"/>
              </a:solidFill>
              <a:latin typeface="Lato"/>
              <a:ea typeface="Lato"/>
              <a:cs typeface="Lato"/>
              <a:sym typeface="Lato"/>
            </a:endParaRPr>
          </a:p>
          <a:p>
            <a:pPr indent="-292100" lvl="0" marL="457200" rtl="0" algn="l">
              <a:lnSpc>
                <a:spcPct val="115000"/>
              </a:lnSpc>
              <a:spcBef>
                <a:spcPts val="0"/>
              </a:spcBef>
              <a:spcAft>
                <a:spcPts val="0"/>
              </a:spcAft>
              <a:buClr>
                <a:srgbClr val="EFEFEF"/>
              </a:buClr>
              <a:buSzPts val="1000"/>
              <a:buFont typeface="Lato"/>
              <a:buChar char="●"/>
            </a:pPr>
            <a:r>
              <a:rPr b="1" lang="en-US" sz="1000">
                <a:solidFill>
                  <a:srgbClr val="EFEFEF"/>
                </a:solidFill>
                <a:latin typeface="Lato"/>
                <a:ea typeface="Lato"/>
                <a:cs typeface="Lato"/>
                <a:sym typeface="Lato"/>
              </a:rPr>
              <a:t>Utility of products</a:t>
            </a:r>
            <a:endParaRPr b="1" sz="1000">
              <a:solidFill>
                <a:srgbClr val="EFEFEF"/>
              </a:solidFill>
              <a:latin typeface="Lato"/>
              <a:ea typeface="Lato"/>
              <a:cs typeface="Lato"/>
              <a:sym typeface="Lato"/>
            </a:endParaRPr>
          </a:p>
          <a:p>
            <a:pPr indent="-292100" lvl="0" marL="457200" rtl="0" algn="l">
              <a:lnSpc>
                <a:spcPct val="115000"/>
              </a:lnSpc>
              <a:spcBef>
                <a:spcPts val="0"/>
              </a:spcBef>
              <a:spcAft>
                <a:spcPts val="0"/>
              </a:spcAft>
              <a:buClr>
                <a:srgbClr val="EFEFEF"/>
              </a:buClr>
              <a:buSzPts val="1000"/>
              <a:buFont typeface="Lato"/>
              <a:buChar char="●"/>
            </a:pPr>
            <a:r>
              <a:rPr b="1" lang="en-US" sz="1000">
                <a:solidFill>
                  <a:srgbClr val="EFEFEF"/>
                </a:solidFill>
                <a:latin typeface="Lato"/>
                <a:ea typeface="Lato"/>
                <a:cs typeface="Lato"/>
                <a:sym typeface="Lato"/>
              </a:rPr>
              <a:t>Frequency of purchase</a:t>
            </a:r>
            <a:endParaRPr b="1" sz="1000">
              <a:solidFill>
                <a:srgbClr val="EFEFEF"/>
              </a:solidFill>
              <a:latin typeface="Lato"/>
              <a:ea typeface="Lato"/>
              <a:cs typeface="Lato"/>
              <a:sym typeface="Lato"/>
            </a:endParaRPr>
          </a:p>
          <a:p>
            <a:pPr indent="-292100" lvl="0" marL="457200" rtl="0" algn="l">
              <a:lnSpc>
                <a:spcPct val="115000"/>
              </a:lnSpc>
              <a:spcBef>
                <a:spcPts val="0"/>
              </a:spcBef>
              <a:spcAft>
                <a:spcPts val="0"/>
              </a:spcAft>
              <a:buClr>
                <a:srgbClr val="EFEFEF"/>
              </a:buClr>
              <a:buSzPts val="1000"/>
              <a:buFont typeface="Lato"/>
              <a:buChar char="●"/>
            </a:pPr>
            <a:r>
              <a:rPr b="1" lang="en-US" sz="1000">
                <a:solidFill>
                  <a:srgbClr val="EFEFEF"/>
                </a:solidFill>
                <a:latin typeface="Lato"/>
                <a:ea typeface="Lato"/>
                <a:cs typeface="Lato"/>
                <a:sym typeface="Lato"/>
              </a:rPr>
              <a:t>Location of order and delivery</a:t>
            </a:r>
            <a:endParaRPr b="1" sz="1000">
              <a:solidFill>
                <a:srgbClr val="EFEFEF"/>
              </a:solidFill>
              <a:latin typeface="Lato"/>
              <a:ea typeface="Lato"/>
              <a:cs typeface="Lato"/>
              <a:sym typeface="Lato"/>
            </a:endParaRPr>
          </a:p>
          <a:p>
            <a:pPr indent="0" lvl="0" marL="0" rtl="0" algn="ctr">
              <a:lnSpc>
                <a:spcPct val="115000"/>
              </a:lnSpc>
              <a:spcBef>
                <a:spcPts val="0"/>
              </a:spcBef>
              <a:spcAft>
                <a:spcPts val="0"/>
              </a:spcAft>
              <a:buNone/>
            </a:pPr>
            <a:r>
              <a:t/>
            </a:r>
            <a:endParaRPr b="1" sz="1000">
              <a:solidFill>
                <a:srgbClr val="EFEFEF"/>
              </a:solidFill>
              <a:latin typeface="Lato"/>
              <a:ea typeface="Lato"/>
              <a:cs typeface="Lato"/>
              <a:sym typeface="Lato"/>
            </a:endParaRPr>
          </a:p>
          <a:p>
            <a:pPr indent="0" lvl="0" marL="0" rtl="0" algn="ctr">
              <a:lnSpc>
                <a:spcPct val="115000"/>
              </a:lnSpc>
              <a:spcBef>
                <a:spcPts val="0"/>
              </a:spcBef>
              <a:spcAft>
                <a:spcPts val="0"/>
              </a:spcAft>
              <a:buNone/>
            </a:pPr>
            <a:r>
              <a:t/>
            </a:r>
            <a:endParaRPr sz="600">
              <a:solidFill>
                <a:srgbClr val="EFEFEF"/>
              </a:solidFill>
              <a:latin typeface="Lato"/>
              <a:ea typeface="Lato"/>
              <a:cs typeface="Lato"/>
              <a:sym typeface="Lato"/>
            </a:endParaRPr>
          </a:p>
          <a:p>
            <a:pPr indent="0" lvl="0" marL="457200" rtl="0" algn="l">
              <a:lnSpc>
                <a:spcPct val="115000"/>
              </a:lnSpc>
              <a:spcBef>
                <a:spcPts val="0"/>
              </a:spcBef>
              <a:spcAft>
                <a:spcPts val="0"/>
              </a:spcAft>
              <a:buNone/>
            </a:pPr>
            <a:r>
              <a:t/>
            </a:r>
            <a:endParaRPr sz="900">
              <a:solidFill>
                <a:srgbClr val="EFEFEF"/>
              </a:solidFill>
              <a:latin typeface="Lato"/>
              <a:ea typeface="Lato"/>
              <a:cs typeface="Lato"/>
              <a:sym typeface="Lato"/>
            </a:endParaRPr>
          </a:p>
          <a:p>
            <a:pPr indent="0" lvl="0" marL="457200" rtl="0" algn="ctr">
              <a:lnSpc>
                <a:spcPct val="115000"/>
              </a:lnSpc>
              <a:spcBef>
                <a:spcPts val="0"/>
              </a:spcBef>
              <a:spcAft>
                <a:spcPts val="0"/>
              </a:spcAft>
              <a:buNone/>
            </a:pPr>
            <a:r>
              <a:t/>
            </a:r>
            <a:endParaRPr sz="900">
              <a:solidFill>
                <a:srgbClr val="EFEFEF"/>
              </a:solidFill>
              <a:latin typeface="Lato"/>
              <a:ea typeface="Lato"/>
              <a:cs typeface="Lato"/>
              <a:sym typeface="Lato"/>
            </a:endParaRPr>
          </a:p>
          <a:p>
            <a:pPr indent="0" lvl="0" marL="457200" rtl="0" algn="ctr">
              <a:lnSpc>
                <a:spcPct val="115000"/>
              </a:lnSpc>
              <a:spcBef>
                <a:spcPts val="0"/>
              </a:spcBef>
              <a:spcAft>
                <a:spcPts val="0"/>
              </a:spcAft>
              <a:buNone/>
            </a:pPr>
            <a:r>
              <a:t/>
            </a:r>
            <a:endParaRPr sz="900">
              <a:solidFill>
                <a:srgbClr val="EFEFEF"/>
              </a:solidFill>
              <a:latin typeface="Lato"/>
              <a:ea typeface="Lato"/>
              <a:cs typeface="Lato"/>
              <a:sym typeface="Lato"/>
            </a:endParaRPr>
          </a:p>
          <a:p>
            <a:pPr indent="0" lvl="0" marL="0" rtl="0" algn="ctr">
              <a:lnSpc>
                <a:spcPct val="115000"/>
              </a:lnSpc>
              <a:spcBef>
                <a:spcPts val="0"/>
              </a:spcBef>
              <a:spcAft>
                <a:spcPts val="0"/>
              </a:spcAft>
              <a:buNone/>
            </a:pPr>
            <a:r>
              <a:t/>
            </a:r>
            <a:endParaRPr b="1" sz="900">
              <a:solidFill>
                <a:srgbClr val="EFEFEF"/>
              </a:solidFill>
              <a:latin typeface="Lato"/>
              <a:ea typeface="Lato"/>
              <a:cs typeface="Lato"/>
              <a:sym typeface="Lato"/>
            </a:endParaRPr>
          </a:p>
        </p:txBody>
      </p:sp>
      <p:grpSp>
        <p:nvGrpSpPr>
          <p:cNvPr id="758" name="Google Shape;758;p37"/>
          <p:cNvGrpSpPr/>
          <p:nvPr/>
        </p:nvGrpSpPr>
        <p:grpSpPr>
          <a:xfrm>
            <a:off x="2730177" y="929145"/>
            <a:ext cx="3683647" cy="3676069"/>
            <a:chOff x="2721727" y="593783"/>
            <a:chExt cx="3683647" cy="3676069"/>
          </a:xfrm>
        </p:grpSpPr>
        <p:sp>
          <p:nvSpPr>
            <p:cNvPr id="759" name="Google Shape;759;p37"/>
            <p:cNvSpPr/>
            <p:nvPr/>
          </p:nvSpPr>
          <p:spPr>
            <a:xfrm>
              <a:off x="3297500" y="1165742"/>
              <a:ext cx="2540100" cy="2540100"/>
            </a:xfrm>
            <a:prstGeom prst="donut">
              <a:avLst>
                <a:gd fmla="val 16067" name="adj"/>
              </a:avLst>
            </a:prstGeom>
            <a:solidFill>
              <a:srgbClr val="000000">
                <a:alpha val="107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0" name="Google Shape;760;p37"/>
            <p:cNvGrpSpPr/>
            <p:nvPr/>
          </p:nvGrpSpPr>
          <p:grpSpPr>
            <a:xfrm>
              <a:off x="2721727" y="593783"/>
              <a:ext cx="3683647" cy="3676069"/>
              <a:chOff x="2721727" y="593783"/>
              <a:chExt cx="3683647" cy="3676069"/>
            </a:xfrm>
          </p:grpSpPr>
          <p:cxnSp>
            <p:nvCxnSpPr>
              <p:cNvPr id="761" name="Google Shape;761;p37"/>
              <p:cNvCxnSpPr/>
              <p:nvPr/>
            </p:nvCxnSpPr>
            <p:spPr>
              <a:xfrm>
                <a:off x="3438525" y="1309350"/>
                <a:ext cx="344100" cy="344100"/>
              </a:xfrm>
              <a:prstGeom prst="straightConnector1">
                <a:avLst/>
              </a:prstGeom>
              <a:noFill/>
              <a:ln cap="flat" cmpd="sng" w="19050">
                <a:solidFill>
                  <a:srgbClr val="307BF3"/>
                </a:solidFill>
                <a:prstDash val="solid"/>
                <a:round/>
                <a:headEnd len="med" w="med" type="oval"/>
                <a:tailEnd len="sm" w="sm" type="none"/>
              </a:ln>
            </p:spPr>
          </p:cxnSp>
          <p:cxnSp>
            <p:nvCxnSpPr>
              <p:cNvPr id="762" name="Google Shape;762;p37"/>
              <p:cNvCxnSpPr/>
              <p:nvPr/>
            </p:nvCxnSpPr>
            <p:spPr>
              <a:xfrm flipH="1" rot="10800000">
                <a:off x="3436150" y="3214625"/>
                <a:ext cx="345300" cy="342900"/>
              </a:xfrm>
              <a:prstGeom prst="straightConnector1">
                <a:avLst/>
              </a:prstGeom>
              <a:noFill/>
              <a:ln cap="flat" cmpd="sng" w="19050">
                <a:solidFill>
                  <a:srgbClr val="0944A1"/>
                </a:solidFill>
                <a:prstDash val="solid"/>
                <a:round/>
                <a:headEnd len="med" w="med" type="oval"/>
                <a:tailEnd len="sm" w="sm" type="none"/>
              </a:ln>
            </p:spPr>
          </p:cxnSp>
          <p:sp>
            <p:nvSpPr>
              <p:cNvPr id="763" name="Google Shape;763;p37"/>
              <p:cNvSpPr/>
              <p:nvPr/>
            </p:nvSpPr>
            <p:spPr>
              <a:xfrm flipH="1" rot="-1800047">
                <a:off x="3221956" y="1086434"/>
                <a:ext cx="2690936" cy="2690936"/>
              </a:xfrm>
              <a:prstGeom prst="blockArc">
                <a:avLst>
                  <a:gd fmla="val 14348563" name="adj1"/>
                  <a:gd fmla="val 19872341" name="adj2"/>
                  <a:gd fmla="val 9100" name="adj3"/>
                </a:avLst>
              </a:prstGeom>
              <a:solidFill>
                <a:srgbClr val="000000"/>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64" name="Google Shape;764;p37"/>
              <p:cNvCxnSpPr/>
              <p:nvPr/>
            </p:nvCxnSpPr>
            <p:spPr>
              <a:xfrm rot="10800000">
                <a:off x="5343425" y="3214625"/>
                <a:ext cx="354900" cy="350100"/>
              </a:xfrm>
              <a:prstGeom prst="straightConnector1">
                <a:avLst/>
              </a:prstGeom>
              <a:noFill/>
              <a:ln cap="flat" cmpd="sng" w="19050">
                <a:solidFill>
                  <a:srgbClr val="307BF3"/>
                </a:solidFill>
                <a:prstDash val="solid"/>
                <a:round/>
                <a:headEnd len="med" w="med" type="oval"/>
                <a:tailEnd len="sm" w="sm" type="none"/>
              </a:ln>
            </p:spPr>
          </p:cxnSp>
          <p:cxnSp>
            <p:nvCxnSpPr>
              <p:cNvPr id="765" name="Google Shape;765;p37"/>
              <p:cNvCxnSpPr/>
              <p:nvPr/>
            </p:nvCxnSpPr>
            <p:spPr>
              <a:xfrm flipH="1">
                <a:off x="5344775" y="1314450"/>
                <a:ext cx="336900" cy="339000"/>
              </a:xfrm>
              <a:prstGeom prst="straightConnector1">
                <a:avLst/>
              </a:prstGeom>
              <a:noFill/>
              <a:ln cap="flat" cmpd="sng" w="19050">
                <a:solidFill>
                  <a:srgbClr val="0944A1"/>
                </a:solidFill>
                <a:prstDash val="solid"/>
                <a:round/>
                <a:headEnd len="med" w="med" type="oval"/>
                <a:tailEnd len="sm" w="sm" type="none"/>
              </a:ln>
            </p:spPr>
          </p:cxnSp>
          <p:sp>
            <p:nvSpPr>
              <p:cNvPr id="766" name="Google Shape;766;p37"/>
              <p:cNvSpPr/>
              <p:nvPr/>
            </p:nvSpPr>
            <p:spPr>
              <a:xfrm rot="1800047">
                <a:off x="3219843" y="1086434"/>
                <a:ext cx="2690936" cy="2690936"/>
              </a:xfrm>
              <a:prstGeom prst="blockArc">
                <a:avLst>
                  <a:gd fmla="val 14545937" name="adj1"/>
                  <a:gd fmla="val 19902139" name="adj2"/>
                  <a:gd fmla="val 9115" name="adj3"/>
                </a:avLst>
              </a:prstGeom>
              <a:solidFill>
                <a:srgbClr val="F1C232"/>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7"/>
              <p:cNvSpPr/>
              <p:nvPr/>
            </p:nvSpPr>
            <p:spPr>
              <a:xfrm rot="9000757">
                <a:off x="3213964" y="1086020"/>
                <a:ext cx="2690226" cy="2690226"/>
              </a:xfrm>
              <a:prstGeom prst="blockArc">
                <a:avLst>
                  <a:gd fmla="val 18041678" name="adj1"/>
                  <a:gd fmla="val 1798478" name="adj2"/>
                  <a:gd fmla="val 9595" name="adj3"/>
                </a:avLst>
              </a:prstGeom>
              <a:solidFill>
                <a:srgbClr val="F1C232"/>
              </a:solidFill>
              <a:ln>
                <a:noFill/>
              </a:ln>
              <a:effectLst>
                <a:outerShdw blurRad="71438" rotWithShape="0" algn="bl"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7"/>
              <p:cNvSpPr/>
              <p:nvPr/>
            </p:nvSpPr>
            <p:spPr>
              <a:xfrm flipH="1" rot="-9000757">
                <a:off x="3221634" y="1086770"/>
                <a:ext cx="2690226" cy="2690226"/>
              </a:xfrm>
              <a:prstGeom prst="blockArc">
                <a:avLst>
                  <a:gd fmla="val 17967225" name="adj1"/>
                  <a:gd fmla="val 1529547" name="adj2"/>
                  <a:gd fmla="val 9279" name="adj3"/>
                </a:avLst>
              </a:prstGeom>
              <a:solidFill>
                <a:srgbClr val="000000"/>
              </a:solidFill>
              <a:ln>
                <a:noFill/>
              </a:ln>
              <a:effectLst>
                <a:outerShdw blurRad="71438" rotWithShape="0" algn="bl" dir="5400000" dist="9525">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69" name="Google Shape;769;p37"/>
          <p:cNvSpPr/>
          <p:nvPr/>
        </p:nvSpPr>
        <p:spPr>
          <a:xfrm>
            <a:off x="514350" y="632225"/>
            <a:ext cx="96300" cy="804300"/>
          </a:xfrm>
          <a:prstGeom prst="rect">
            <a:avLst/>
          </a:prstGeom>
          <a:solidFill>
            <a:srgbClr val="3338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7"/>
          <p:cNvSpPr txBox="1"/>
          <p:nvPr>
            <p:ph idx="1" type="body"/>
          </p:nvPr>
        </p:nvSpPr>
        <p:spPr>
          <a:xfrm rot="-5400000">
            <a:off x="-966999" y="2338188"/>
            <a:ext cx="2863200" cy="467100"/>
          </a:xfrm>
          <a:prstGeom prst="rect">
            <a:avLst/>
          </a:prstGeom>
        </p:spPr>
        <p:txBody>
          <a:bodyPr anchorCtr="0" anchor="b" bIns="0" lIns="0" spcFirstLastPara="1" rIns="0" wrap="square" tIns="0">
            <a:noAutofit/>
          </a:bodyPr>
          <a:lstStyle/>
          <a:p>
            <a:pPr indent="0" lvl="0" marL="0" rtl="0" algn="l">
              <a:spcBef>
                <a:spcPts val="0"/>
              </a:spcBef>
              <a:spcAft>
                <a:spcPts val="150"/>
              </a:spcAft>
              <a:buNone/>
            </a:pPr>
            <a:r>
              <a:rPr lang="en-US">
                <a:solidFill>
                  <a:srgbClr val="F1C232"/>
                </a:solidFill>
              </a:rPr>
              <a:t>Necessary Changes</a:t>
            </a:r>
            <a:endParaRPr>
              <a:solidFill>
                <a:srgbClr val="F1C23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5" name="Shape 775"/>
        <p:cNvGrpSpPr/>
        <p:nvPr/>
      </p:nvGrpSpPr>
      <p:grpSpPr>
        <a:xfrm>
          <a:off x="0" y="0"/>
          <a:ext cx="0" cy="0"/>
          <a:chOff x="0" y="0"/>
          <a:chExt cx="0" cy="0"/>
        </a:xfrm>
      </p:grpSpPr>
      <p:sp>
        <p:nvSpPr>
          <p:cNvPr id="776" name="Google Shape;776;p38"/>
          <p:cNvSpPr txBox="1"/>
          <p:nvPr/>
        </p:nvSpPr>
        <p:spPr>
          <a:xfrm>
            <a:off x="584200" y="4747025"/>
            <a:ext cx="1360800" cy="160800"/>
          </a:xfrm>
          <a:prstGeom prst="rect">
            <a:avLst/>
          </a:prstGeom>
          <a:solidFill>
            <a:srgbClr val="333844"/>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00">
                <a:solidFill>
                  <a:srgbClr val="27CED7"/>
                </a:solidFill>
                <a:latin typeface="Calibri"/>
                <a:ea typeface="Calibri"/>
                <a:cs typeface="Calibri"/>
                <a:sym typeface="Calibri"/>
              </a:rPr>
              <a:t>Team </a:t>
            </a:r>
            <a:r>
              <a:rPr lang="en-US" sz="1000">
                <a:solidFill>
                  <a:srgbClr val="1CADE4"/>
                </a:solidFill>
                <a:latin typeface="Calibri"/>
                <a:ea typeface="Calibri"/>
                <a:cs typeface="Calibri"/>
                <a:sym typeface="Calibri"/>
              </a:rPr>
              <a:t>Meraki</a:t>
            </a:r>
            <a:endParaRPr sz="1000">
              <a:solidFill>
                <a:srgbClr val="1CADE4"/>
              </a:solidFill>
              <a:latin typeface="Calibri"/>
              <a:ea typeface="Calibri"/>
              <a:cs typeface="Calibri"/>
              <a:sym typeface="Calibri"/>
            </a:endParaRPr>
          </a:p>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sp>
        <p:nvSpPr>
          <p:cNvPr id="777" name="Google Shape;777;p38"/>
          <p:cNvSpPr txBox="1"/>
          <p:nvPr/>
        </p:nvSpPr>
        <p:spPr>
          <a:xfrm>
            <a:off x="671850" y="4673375"/>
            <a:ext cx="1360800" cy="308100"/>
          </a:xfrm>
          <a:prstGeom prst="rect">
            <a:avLst/>
          </a:prstGeom>
          <a:solidFill>
            <a:srgbClr val="333844"/>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00">
                <a:latin typeface="Calibri"/>
                <a:ea typeface="Calibri"/>
                <a:cs typeface="Calibri"/>
                <a:sym typeface="Calibri"/>
              </a:rPr>
              <a:t>Team </a:t>
            </a:r>
            <a:r>
              <a:rPr lang="en-US" sz="1000">
                <a:solidFill>
                  <a:srgbClr val="BF9000"/>
                </a:solidFill>
                <a:latin typeface="Calibri"/>
                <a:ea typeface="Calibri"/>
                <a:cs typeface="Calibri"/>
                <a:sym typeface="Calibri"/>
              </a:rPr>
              <a:t>Meraki</a:t>
            </a:r>
            <a:endParaRPr sz="1000">
              <a:solidFill>
                <a:srgbClr val="BF9000"/>
              </a:solidFill>
              <a:latin typeface="Calibri"/>
              <a:ea typeface="Calibri"/>
              <a:cs typeface="Calibri"/>
              <a:sym typeface="Calibri"/>
            </a:endParaRPr>
          </a:p>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sp>
        <p:nvSpPr>
          <p:cNvPr id="778" name="Google Shape;778;p38"/>
          <p:cNvSpPr/>
          <p:nvPr/>
        </p:nvSpPr>
        <p:spPr>
          <a:xfrm>
            <a:off x="362950" y="1080100"/>
            <a:ext cx="390000" cy="200700"/>
          </a:xfrm>
          <a:prstGeom prst="rect">
            <a:avLst/>
          </a:prstGeom>
          <a:solidFill>
            <a:srgbClr val="3338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8"/>
          <p:cNvSpPr/>
          <p:nvPr/>
        </p:nvSpPr>
        <p:spPr>
          <a:xfrm>
            <a:off x="3802950" y="1143700"/>
            <a:ext cx="1654500" cy="496800"/>
          </a:xfrm>
          <a:prstGeom prst="roundRect">
            <a:avLst>
              <a:gd fmla="val 50000" name="adj"/>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200">
                <a:solidFill>
                  <a:srgbClr val="F1C232"/>
                </a:solidFill>
                <a:latin typeface="Lato"/>
                <a:ea typeface="Lato"/>
                <a:cs typeface="Lato"/>
                <a:sym typeface="Lato"/>
              </a:rPr>
              <a:t>Personalised recommendations</a:t>
            </a:r>
            <a:endParaRPr b="1" sz="1200">
              <a:solidFill>
                <a:srgbClr val="F1C232"/>
              </a:solidFill>
              <a:latin typeface="Lato"/>
              <a:ea typeface="Lato"/>
              <a:cs typeface="Lato"/>
              <a:sym typeface="Lato"/>
            </a:endParaRPr>
          </a:p>
        </p:txBody>
      </p:sp>
      <p:sp>
        <p:nvSpPr>
          <p:cNvPr id="780" name="Google Shape;780;p38"/>
          <p:cNvSpPr/>
          <p:nvPr/>
        </p:nvSpPr>
        <p:spPr>
          <a:xfrm>
            <a:off x="5573250" y="2296250"/>
            <a:ext cx="1654500" cy="496800"/>
          </a:xfrm>
          <a:prstGeom prst="roundRect">
            <a:avLst>
              <a:gd fmla="val 50000" name="adj"/>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200">
                <a:solidFill>
                  <a:srgbClr val="F1C232"/>
                </a:solidFill>
                <a:latin typeface="Lato"/>
                <a:ea typeface="Lato"/>
                <a:cs typeface="Lato"/>
                <a:sym typeface="Lato"/>
              </a:rPr>
              <a:t>Offline/Immediate requirement</a:t>
            </a:r>
            <a:endParaRPr b="1" sz="1200">
              <a:solidFill>
                <a:srgbClr val="F1C232"/>
              </a:solidFill>
              <a:latin typeface="Lato"/>
              <a:ea typeface="Lato"/>
              <a:cs typeface="Lato"/>
              <a:sym typeface="Lato"/>
            </a:endParaRPr>
          </a:p>
        </p:txBody>
      </p:sp>
      <p:sp>
        <p:nvSpPr>
          <p:cNvPr id="781" name="Google Shape;781;p38"/>
          <p:cNvSpPr/>
          <p:nvPr/>
        </p:nvSpPr>
        <p:spPr>
          <a:xfrm>
            <a:off x="2032647" y="2350551"/>
            <a:ext cx="1538100" cy="442500"/>
          </a:xfrm>
          <a:prstGeom prst="roundRect">
            <a:avLst>
              <a:gd fmla="val 50000" name="adj"/>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200">
                <a:solidFill>
                  <a:srgbClr val="F1C232"/>
                </a:solidFill>
                <a:latin typeface="Lato"/>
                <a:ea typeface="Lato"/>
                <a:cs typeface="Lato"/>
                <a:sym typeface="Lato"/>
              </a:rPr>
              <a:t>Online convenience</a:t>
            </a:r>
            <a:endParaRPr b="1" sz="1200">
              <a:solidFill>
                <a:srgbClr val="F1C232"/>
              </a:solidFill>
              <a:latin typeface="Lato"/>
              <a:ea typeface="Lato"/>
              <a:cs typeface="Lato"/>
              <a:sym typeface="Lato"/>
            </a:endParaRPr>
          </a:p>
        </p:txBody>
      </p:sp>
      <p:sp>
        <p:nvSpPr>
          <p:cNvPr id="782" name="Google Shape;782;p38"/>
          <p:cNvSpPr txBox="1"/>
          <p:nvPr>
            <p:ph idx="1" type="body"/>
          </p:nvPr>
        </p:nvSpPr>
        <p:spPr>
          <a:xfrm rot="-5400000">
            <a:off x="-1237425" y="2042600"/>
            <a:ext cx="3341400" cy="681900"/>
          </a:xfrm>
          <a:prstGeom prst="rect">
            <a:avLst/>
          </a:prstGeom>
          <a:solidFill>
            <a:srgbClr val="333844"/>
          </a:solidFill>
        </p:spPr>
        <p:txBody>
          <a:bodyPr anchorCtr="0" anchor="ctr" bIns="0" lIns="0" spcFirstLastPara="1" rIns="0" wrap="square" tIns="0">
            <a:noAutofit/>
          </a:bodyPr>
          <a:lstStyle/>
          <a:p>
            <a:pPr indent="0" lvl="0" marL="0" rtl="0" algn="l">
              <a:spcBef>
                <a:spcPts val="0"/>
              </a:spcBef>
              <a:spcAft>
                <a:spcPts val="150"/>
              </a:spcAft>
              <a:buNone/>
            </a:pPr>
            <a:r>
              <a:rPr lang="en-US">
                <a:solidFill>
                  <a:srgbClr val="F1C232"/>
                </a:solidFill>
              </a:rPr>
              <a:t>A Symbiotic Ecosystem</a:t>
            </a:r>
            <a:endParaRPr>
              <a:solidFill>
                <a:srgbClr val="F1C232"/>
              </a:solidFill>
            </a:endParaRPr>
          </a:p>
        </p:txBody>
      </p:sp>
      <p:sp>
        <p:nvSpPr>
          <p:cNvPr id="783" name="Google Shape;783;p38"/>
          <p:cNvSpPr/>
          <p:nvPr/>
        </p:nvSpPr>
        <p:spPr>
          <a:xfrm>
            <a:off x="2032650" y="3006850"/>
            <a:ext cx="1538100" cy="442500"/>
          </a:xfrm>
          <a:prstGeom prst="roundRect">
            <a:avLst>
              <a:gd fmla="val 50000" name="adj"/>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200">
                <a:solidFill>
                  <a:srgbClr val="F1C232"/>
                </a:solidFill>
                <a:latin typeface="Lato"/>
                <a:ea typeface="Lato"/>
                <a:cs typeface="Lato"/>
                <a:sym typeface="Lato"/>
              </a:rPr>
              <a:t>Home delivery</a:t>
            </a:r>
            <a:endParaRPr b="1" sz="1200">
              <a:solidFill>
                <a:srgbClr val="F1C232"/>
              </a:solidFill>
              <a:latin typeface="Lato"/>
              <a:ea typeface="Lato"/>
              <a:cs typeface="Lato"/>
              <a:sym typeface="Lato"/>
            </a:endParaRPr>
          </a:p>
        </p:txBody>
      </p:sp>
      <p:sp>
        <p:nvSpPr>
          <p:cNvPr id="784" name="Google Shape;784;p38"/>
          <p:cNvSpPr/>
          <p:nvPr/>
        </p:nvSpPr>
        <p:spPr>
          <a:xfrm>
            <a:off x="4688100" y="3892978"/>
            <a:ext cx="1538100" cy="442500"/>
          </a:xfrm>
          <a:prstGeom prst="roundRect">
            <a:avLst>
              <a:gd fmla="val 50000" name="adj"/>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200">
                <a:solidFill>
                  <a:srgbClr val="F1C232"/>
                </a:solidFill>
                <a:latin typeface="Lato"/>
                <a:ea typeface="Lato"/>
                <a:cs typeface="Lato"/>
                <a:sym typeface="Lato"/>
              </a:rPr>
              <a:t>Out of stock</a:t>
            </a:r>
            <a:endParaRPr b="1" sz="1200">
              <a:solidFill>
                <a:srgbClr val="F1C232"/>
              </a:solidFill>
              <a:latin typeface="Lato"/>
              <a:ea typeface="Lato"/>
              <a:cs typeface="Lato"/>
              <a:sym typeface="Lato"/>
            </a:endParaRPr>
          </a:p>
        </p:txBody>
      </p:sp>
      <p:sp>
        <p:nvSpPr>
          <p:cNvPr id="785" name="Google Shape;785;p38"/>
          <p:cNvSpPr/>
          <p:nvPr/>
        </p:nvSpPr>
        <p:spPr>
          <a:xfrm>
            <a:off x="6450850" y="3838675"/>
            <a:ext cx="1538100" cy="555600"/>
          </a:xfrm>
          <a:prstGeom prst="roundRect">
            <a:avLst>
              <a:gd fmla="val 50000" name="adj"/>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200">
                <a:solidFill>
                  <a:srgbClr val="FFFFFF"/>
                </a:solidFill>
                <a:latin typeface="Lato"/>
                <a:ea typeface="Lato"/>
                <a:cs typeface="Lato"/>
                <a:sym typeface="Lato"/>
              </a:rPr>
              <a:t>I</a:t>
            </a:r>
            <a:r>
              <a:rPr b="1" lang="en-US" sz="1200">
                <a:solidFill>
                  <a:srgbClr val="F1C232"/>
                </a:solidFill>
                <a:latin typeface="Lato"/>
                <a:ea typeface="Lato"/>
                <a:cs typeface="Lato"/>
                <a:sym typeface="Lato"/>
              </a:rPr>
              <a:t>nstock</a:t>
            </a:r>
            <a:endParaRPr b="1" sz="1200">
              <a:solidFill>
                <a:srgbClr val="F1C232"/>
              </a:solidFill>
              <a:latin typeface="Lato"/>
              <a:ea typeface="Lato"/>
              <a:cs typeface="Lato"/>
              <a:sym typeface="Lato"/>
            </a:endParaRPr>
          </a:p>
          <a:p>
            <a:pPr indent="0" lvl="0" marL="0" rtl="0" algn="ctr">
              <a:spcBef>
                <a:spcPts val="0"/>
              </a:spcBef>
              <a:spcAft>
                <a:spcPts val="0"/>
              </a:spcAft>
              <a:buNone/>
            </a:pPr>
            <a:r>
              <a:rPr b="1" lang="en-US" sz="1200">
                <a:solidFill>
                  <a:srgbClr val="F1C232"/>
                </a:solidFill>
                <a:latin typeface="Lato"/>
                <a:ea typeface="Lato"/>
                <a:cs typeface="Lato"/>
                <a:sym typeface="Lato"/>
              </a:rPr>
              <a:t>Product purchased</a:t>
            </a:r>
            <a:endParaRPr b="1" sz="1200">
              <a:solidFill>
                <a:srgbClr val="F1C232"/>
              </a:solidFill>
              <a:latin typeface="Lato"/>
              <a:ea typeface="Lato"/>
              <a:cs typeface="Lato"/>
              <a:sym typeface="Lato"/>
            </a:endParaRPr>
          </a:p>
        </p:txBody>
      </p:sp>
      <p:cxnSp>
        <p:nvCxnSpPr>
          <p:cNvPr id="786" name="Google Shape;786;p38"/>
          <p:cNvCxnSpPr>
            <a:stCxn id="779" idx="2"/>
            <a:endCxn id="780" idx="0"/>
          </p:cNvCxnSpPr>
          <p:nvPr/>
        </p:nvCxnSpPr>
        <p:spPr>
          <a:xfrm flipH="1" rot="-5400000">
            <a:off x="5187450" y="1083250"/>
            <a:ext cx="655800" cy="1770300"/>
          </a:xfrm>
          <a:prstGeom prst="bentConnector3">
            <a:avLst>
              <a:gd fmla="val 53355" name="adj1"/>
            </a:avLst>
          </a:prstGeom>
          <a:noFill/>
          <a:ln cap="flat" cmpd="sng" w="19050">
            <a:solidFill>
              <a:srgbClr val="D9D9D9"/>
            </a:solidFill>
            <a:prstDash val="solid"/>
            <a:round/>
            <a:headEnd len="sm" w="sm" type="none"/>
            <a:tailEnd len="sm" w="sm" type="stealth"/>
          </a:ln>
        </p:spPr>
      </p:cxnSp>
      <p:cxnSp>
        <p:nvCxnSpPr>
          <p:cNvPr id="787" name="Google Shape;787;p38"/>
          <p:cNvCxnSpPr>
            <a:stCxn id="781" idx="0"/>
            <a:endCxn id="779" idx="2"/>
          </p:cNvCxnSpPr>
          <p:nvPr/>
        </p:nvCxnSpPr>
        <p:spPr>
          <a:xfrm rot="-5400000">
            <a:off x="3360897" y="1081251"/>
            <a:ext cx="710100" cy="1828500"/>
          </a:xfrm>
          <a:prstGeom prst="bentConnector3">
            <a:avLst>
              <a:gd fmla="val 49997" name="adj1"/>
            </a:avLst>
          </a:prstGeom>
          <a:noFill/>
          <a:ln cap="flat" cmpd="sng" w="19050">
            <a:solidFill>
              <a:srgbClr val="C2C2C2"/>
            </a:solidFill>
            <a:prstDash val="solid"/>
            <a:round/>
            <a:headEnd len="sm" w="sm" type="stealth"/>
            <a:tailEnd len="sm" w="sm" type="none"/>
          </a:ln>
        </p:spPr>
      </p:cxnSp>
      <p:cxnSp>
        <p:nvCxnSpPr>
          <p:cNvPr id="788" name="Google Shape;788;p38"/>
          <p:cNvCxnSpPr/>
          <p:nvPr/>
        </p:nvCxnSpPr>
        <p:spPr>
          <a:xfrm flipH="1" rot="-5400000">
            <a:off x="6258400" y="2899460"/>
            <a:ext cx="1045500" cy="877500"/>
          </a:xfrm>
          <a:prstGeom prst="bentConnector3">
            <a:avLst>
              <a:gd fmla="val 50000" name="adj1"/>
            </a:avLst>
          </a:prstGeom>
          <a:noFill/>
          <a:ln cap="flat" cmpd="sng" w="19050">
            <a:solidFill>
              <a:srgbClr val="C2C2C2"/>
            </a:solidFill>
            <a:prstDash val="solid"/>
            <a:round/>
            <a:headEnd len="sm" w="sm" type="none"/>
            <a:tailEnd len="sm" w="sm" type="stealth"/>
          </a:ln>
        </p:spPr>
      </p:cxnSp>
      <p:cxnSp>
        <p:nvCxnSpPr>
          <p:cNvPr id="789" name="Google Shape;789;p38"/>
          <p:cNvCxnSpPr/>
          <p:nvPr/>
        </p:nvCxnSpPr>
        <p:spPr>
          <a:xfrm>
            <a:off x="3570750" y="3228903"/>
            <a:ext cx="1117500" cy="886200"/>
          </a:xfrm>
          <a:prstGeom prst="bentConnector3">
            <a:avLst>
              <a:gd fmla="val 50000" name="adj1"/>
            </a:avLst>
          </a:prstGeom>
          <a:noFill/>
          <a:ln cap="flat" cmpd="sng" w="28575">
            <a:solidFill>
              <a:srgbClr val="C2C2C2"/>
            </a:solidFill>
            <a:prstDash val="solid"/>
            <a:round/>
            <a:headEnd len="sm" w="sm" type="none"/>
            <a:tailEnd len="sm" w="sm" type="none"/>
          </a:ln>
        </p:spPr>
      </p:cxnSp>
      <p:sp>
        <p:nvSpPr>
          <p:cNvPr id="790" name="Google Shape;790;p38"/>
          <p:cNvSpPr txBox="1"/>
          <p:nvPr/>
        </p:nvSpPr>
        <p:spPr>
          <a:xfrm>
            <a:off x="3310475" y="1974925"/>
            <a:ext cx="2523300" cy="20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100">
                <a:solidFill>
                  <a:srgbClr val="F1C232"/>
                </a:solidFill>
                <a:highlight>
                  <a:srgbClr val="333844"/>
                </a:highlight>
                <a:latin typeface="Twentieth Century"/>
                <a:ea typeface="Twentieth Century"/>
                <a:cs typeface="Twentieth Century"/>
                <a:sym typeface="Twentieth Century"/>
              </a:rPr>
              <a:t>Product identified in a distribution channel</a:t>
            </a:r>
            <a:endParaRPr b="1" sz="1100">
              <a:solidFill>
                <a:srgbClr val="F1C232"/>
              </a:solidFill>
              <a:highlight>
                <a:srgbClr val="333844"/>
              </a:highlight>
              <a:latin typeface="Twentieth Century"/>
              <a:ea typeface="Twentieth Century"/>
              <a:cs typeface="Twentieth Century"/>
              <a:sym typeface="Twentieth Century"/>
            </a:endParaRPr>
          </a:p>
        </p:txBody>
      </p:sp>
      <p:cxnSp>
        <p:nvCxnSpPr>
          <p:cNvPr id="791" name="Google Shape;791;p38"/>
          <p:cNvCxnSpPr>
            <a:stCxn id="781" idx="2"/>
            <a:endCxn id="783" idx="0"/>
          </p:cNvCxnSpPr>
          <p:nvPr/>
        </p:nvCxnSpPr>
        <p:spPr>
          <a:xfrm>
            <a:off x="2801697" y="2793051"/>
            <a:ext cx="0" cy="213900"/>
          </a:xfrm>
          <a:prstGeom prst="straightConnector1">
            <a:avLst/>
          </a:prstGeom>
          <a:noFill/>
          <a:ln cap="flat" cmpd="sng" w="19050">
            <a:solidFill>
              <a:srgbClr val="CCCCCC"/>
            </a:solidFill>
            <a:prstDash val="solid"/>
            <a:round/>
            <a:headEnd len="med" w="med" type="none"/>
            <a:tailEnd len="med" w="med" type="none"/>
          </a:ln>
        </p:spPr>
      </p:cxnSp>
      <p:sp>
        <p:nvSpPr>
          <p:cNvPr id="792" name="Google Shape;792;p38"/>
          <p:cNvSpPr/>
          <p:nvPr/>
        </p:nvSpPr>
        <p:spPr>
          <a:xfrm>
            <a:off x="2032650" y="3784650"/>
            <a:ext cx="1538100" cy="442500"/>
          </a:xfrm>
          <a:prstGeom prst="roundRect">
            <a:avLst>
              <a:gd fmla="val 50000" name="adj"/>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200">
                <a:solidFill>
                  <a:srgbClr val="F1C232"/>
                </a:solidFill>
                <a:latin typeface="Lato"/>
                <a:ea typeface="Lato"/>
                <a:cs typeface="Lato"/>
                <a:sym typeface="Lato"/>
              </a:rPr>
              <a:t>Product Purchased</a:t>
            </a:r>
            <a:endParaRPr b="1" sz="1200">
              <a:solidFill>
                <a:srgbClr val="F1C232"/>
              </a:solidFill>
              <a:latin typeface="Lato"/>
              <a:ea typeface="Lato"/>
              <a:cs typeface="Lato"/>
              <a:sym typeface="Lato"/>
            </a:endParaRPr>
          </a:p>
        </p:txBody>
      </p:sp>
      <p:cxnSp>
        <p:nvCxnSpPr>
          <p:cNvPr id="793" name="Google Shape;793;p38"/>
          <p:cNvCxnSpPr>
            <a:endCxn id="792" idx="0"/>
          </p:cNvCxnSpPr>
          <p:nvPr/>
        </p:nvCxnSpPr>
        <p:spPr>
          <a:xfrm>
            <a:off x="2801700" y="3449250"/>
            <a:ext cx="0" cy="335400"/>
          </a:xfrm>
          <a:prstGeom prst="straightConnector1">
            <a:avLst/>
          </a:prstGeom>
          <a:noFill/>
          <a:ln cap="flat" cmpd="sng" w="19050">
            <a:solidFill>
              <a:srgbClr val="CCCCCC"/>
            </a:solidFill>
            <a:prstDash val="solid"/>
            <a:round/>
            <a:headEnd len="med" w="med" type="none"/>
            <a:tailEnd len="med" w="med" type="none"/>
          </a:ln>
        </p:spPr>
      </p:cxnSp>
      <p:cxnSp>
        <p:nvCxnSpPr>
          <p:cNvPr id="794" name="Google Shape;794;p38"/>
          <p:cNvCxnSpPr/>
          <p:nvPr/>
        </p:nvCxnSpPr>
        <p:spPr>
          <a:xfrm rot="-5400000">
            <a:off x="5349900" y="2911236"/>
            <a:ext cx="1099800" cy="885000"/>
          </a:xfrm>
          <a:prstGeom prst="bentConnector3">
            <a:avLst>
              <a:gd fmla="val 51091" name="adj1"/>
            </a:avLst>
          </a:prstGeom>
          <a:noFill/>
          <a:ln cap="flat" cmpd="sng" w="19050">
            <a:solidFill>
              <a:srgbClr val="C2C2C2"/>
            </a:solidFill>
            <a:prstDash val="solid"/>
            <a:round/>
            <a:headEnd len="sm" w="sm" type="stealth"/>
            <a:tailEnd len="sm" w="sm" type="none"/>
          </a:ln>
        </p:spPr>
      </p:cxnSp>
      <p:sp>
        <p:nvSpPr>
          <p:cNvPr id="795" name="Google Shape;795;p38"/>
          <p:cNvSpPr txBox="1"/>
          <p:nvPr/>
        </p:nvSpPr>
        <p:spPr>
          <a:xfrm>
            <a:off x="5259600" y="3006850"/>
            <a:ext cx="2165400" cy="33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100">
                <a:solidFill>
                  <a:srgbClr val="F1C232"/>
                </a:solidFill>
                <a:highlight>
                  <a:srgbClr val="333844"/>
                </a:highlight>
                <a:latin typeface="Twentieth Century"/>
                <a:ea typeface="Twentieth Century"/>
                <a:cs typeface="Twentieth Century"/>
                <a:sym typeface="Twentieth Century"/>
              </a:rPr>
              <a:t>Product searched in nearby stores</a:t>
            </a:r>
            <a:endParaRPr b="1" sz="1100">
              <a:solidFill>
                <a:srgbClr val="F1C232"/>
              </a:solidFill>
              <a:highlight>
                <a:srgbClr val="333844"/>
              </a:highlight>
              <a:latin typeface="Twentieth Century"/>
              <a:ea typeface="Twentieth Century"/>
              <a:cs typeface="Twentieth Century"/>
              <a:sym typeface="Twentieth Century"/>
            </a:endParaRPr>
          </a:p>
        </p:txBody>
      </p:sp>
      <p:sp>
        <p:nvSpPr>
          <p:cNvPr id="796" name="Google Shape;796;p38"/>
          <p:cNvSpPr/>
          <p:nvPr/>
        </p:nvSpPr>
        <p:spPr>
          <a:xfrm>
            <a:off x="817493" y="1170850"/>
            <a:ext cx="1538100" cy="442500"/>
          </a:xfrm>
          <a:prstGeom prst="roundRect">
            <a:avLst>
              <a:gd fmla="val 50000" name="adj"/>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200">
                <a:solidFill>
                  <a:srgbClr val="F1C232"/>
                </a:solidFill>
                <a:latin typeface="Lato"/>
                <a:ea typeface="Lato"/>
                <a:cs typeface="Lato"/>
                <a:sym typeface="Lato"/>
              </a:rPr>
              <a:t>Backend system</a:t>
            </a:r>
            <a:endParaRPr b="1" sz="1200">
              <a:solidFill>
                <a:srgbClr val="F1C232"/>
              </a:solidFill>
              <a:latin typeface="Lato"/>
              <a:ea typeface="Lato"/>
              <a:cs typeface="Lato"/>
              <a:sym typeface="Lato"/>
            </a:endParaRPr>
          </a:p>
        </p:txBody>
      </p:sp>
      <p:sp>
        <p:nvSpPr>
          <p:cNvPr id="797" name="Google Shape;797;p38"/>
          <p:cNvSpPr/>
          <p:nvPr/>
        </p:nvSpPr>
        <p:spPr>
          <a:xfrm>
            <a:off x="3861150" y="358050"/>
            <a:ext cx="1538100" cy="496800"/>
          </a:xfrm>
          <a:prstGeom prst="roundRect">
            <a:avLst>
              <a:gd fmla="val 50000" name="adj"/>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200">
                <a:solidFill>
                  <a:srgbClr val="F1C232"/>
                </a:solidFill>
                <a:latin typeface="Lato"/>
                <a:ea typeface="Lato"/>
                <a:cs typeface="Lato"/>
                <a:sym typeface="Lato"/>
              </a:rPr>
              <a:t>Profile recognised</a:t>
            </a:r>
            <a:endParaRPr b="1" sz="1200">
              <a:solidFill>
                <a:srgbClr val="F1C232"/>
              </a:solidFill>
              <a:latin typeface="Lato"/>
              <a:ea typeface="Lato"/>
              <a:cs typeface="Lato"/>
              <a:sym typeface="Lato"/>
            </a:endParaRPr>
          </a:p>
        </p:txBody>
      </p:sp>
      <p:cxnSp>
        <p:nvCxnSpPr>
          <p:cNvPr id="798" name="Google Shape;798;p38"/>
          <p:cNvCxnSpPr/>
          <p:nvPr/>
        </p:nvCxnSpPr>
        <p:spPr>
          <a:xfrm rot="10800000">
            <a:off x="1595975" y="2167850"/>
            <a:ext cx="0" cy="431400"/>
          </a:xfrm>
          <a:prstGeom prst="straightConnector1">
            <a:avLst/>
          </a:prstGeom>
          <a:noFill/>
          <a:ln cap="flat" cmpd="sng" w="19050">
            <a:solidFill>
              <a:srgbClr val="CCCCCC"/>
            </a:solidFill>
            <a:prstDash val="solid"/>
            <a:round/>
            <a:headEnd len="med" w="med" type="none"/>
            <a:tailEnd len="med" w="med" type="triangle"/>
          </a:ln>
        </p:spPr>
      </p:cxnSp>
      <p:cxnSp>
        <p:nvCxnSpPr>
          <p:cNvPr id="799" name="Google Shape;799;p38"/>
          <p:cNvCxnSpPr>
            <a:stCxn id="797" idx="2"/>
            <a:endCxn id="779" idx="0"/>
          </p:cNvCxnSpPr>
          <p:nvPr/>
        </p:nvCxnSpPr>
        <p:spPr>
          <a:xfrm>
            <a:off x="4630200" y="854850"/>
            <a:ext cx="0" cy="288900"/>
          </a:xfrm>
          <a:prstGeom prst="straightConnector1">
            <a:avLst/>
          </a:prstGeom>
          <a:noFill/>
          <a:ln cap="flat" cmpd="sng" w="19050">
            <a:solidFill>
              <a:srgbClr val="CCCCCC"/>
            </a:solidFill>
            <a:prstDash val="solid"/>
            <a:round/>
            <a:headEnd len="med" w="med" type="none"/>
            <a:tailEnd len="med" w="med" type="stealth"/>
          </a:ln>
        </p:spPr>
      </p:cxnSp>
      <p:cxnSp>
        <p:nvCxnSpPr>
          <p:cNvPr id="800" name="Google Shape;800;p38"/>
          <p:cNvCxnSpPr>
            <a:stCxn id="792" idx="2"/>
          </p:cNvCxnSpPr>
          <p:nvPr/>
        </p:nvCxnSpPr>
        <p:spPr>
          <a:xfrm>
            <a:off x="2801700" y="4227150"/>
            <a:ext cx="2100" cy="312900"/>
          </a:xfrm>
          <a:prstGeom prst="straightConnector1">
            <a:avLst/>
          </a:prstGeom>
          <a:noFill/>
          <a:ln cap="flat" cmpd="sng" w="28575">
            <a:solidFill>
              <a:srgbClr val="D9D9D9"/>
            </a:solidFill>
            <a:prstDash val="solid"/>
            <a:round/>
            <a:headEnd len="med" w="med" type="none"/>
            <a:tailEnd len="med" w="med" type="none"/>
          </a:ln>
        </p:spPr>
      </p:cxnSp>
      <p:cxnSp>
        <p:nvCxnSpPr>
          <p:cNvPr id="801" name="Google Shape;801;p38"/>
          <p:cNvCxnSpPr>
            <a:stCxn id="785" idx="2"/>
          </p:cNvCxnSpPr>
          <p:nvPr/>
        </p:nvCxnSpPr>
        <p:spPr>
          <a:xfrm flipH="1">
            <a:off x="7213900" y="4394275"/>
            <a:ext cx="6000" cy="178200"/>
          </a:xfrm>
          <a:prstGeom prst="straightConnector1">
            <a:avLst/>
          </a:prstGeom>
          <a:noFill/>
          <a:ln cap="flat" cmpd="sng" w="28575">
            <a:solidFill>
              <a:srgbClr val="D9D9D9"/>
            </a:solidFill>
            <a:prstDash val="solid"/>
            <a:round/>
            <a:headEnd len="med" w="med" type="none"/>
            <a:tailEnd len="med" w="med" type="none"/>
          </a:ln>
        </p:spPr>
      </p:cxnSp>
      <p:cxnSp>
        <p:nvCxnSpPr>
          <p:cNvPr id="802" name="Google Shape;802;p38"/>
          <p:cNvCxnSpPr>
            <a:stCxn id="796" idx="2"/>
          </p:cNvCxnSpPr>
          <p:nvPr/>
        </p:nvCxnSpPr>
        <p:spPr>
          <a:xfrm flipH="1">
            <a:off x="1585343" y="1613350"/>
            <a:ext cx="1200" cy="2926800"/>
          </a:xfrm>
          <a:prstGeom prst="straightConnector1">
            <a:avLst/>
          </a:prstGeom>
          <a:noFill/>
          <a:ln cap="flat" cmpd="sng" w="28575">
            <a:solidFill>
              <a:srgbClr val="CCCCCC"/>
            </a:solidFill>
            <a:prstDash val="solid"/>
            <a:round/>
            <a:headEnd len="med" w="med" type="none"/>
            <a:tailEnd len="med" w="med" type="none"/>
          </a:ln>
        </p:spPr>
      </p:cxnSp>
      <p:cxnSp>
        <p:nvCxnSpPr>
          <p:cNvPr id="803" name="Google Shape;803;p38"/>
          <p:cNvCxnSpPr/>
          <p:nvPr/>
        </p:nvCxnSpPr>
        <p:spPr>
          <a:xfrm>
            <a:off x="1574425" y="4550975"/>
            <a:ext cx="5650500" cy="0"/>
          </a:xfrm>
          <a:prstGeom prst="straightConnector1">
            <a:avLst/>
          </a:prstGeom>
          <a:noFill/>
          <a:ln cap="flat" cmpd="sng" w="28575">
            <a:solidFill>
              <a:srgbClr val="CCCCCC"/>
            </a:solidFill>
            <a:prstDash val="solid"/>
            <a:round/>
            <a:headEnd len="med" w="med" type="none"/>
            <a:tailEnd len="med" w="med" type="none"/>
          </a:ln>
        </p:spPr>
      </p:cxnSp>
      <p:cxnSp>
        <p:nvCxnSpPr>
          <p:cNvPr id="804" name="Google Shape;804;p38"/>
          <p:cNvCxnSpPr>
            <a:stCxn id="779" idx="1"/>
          </p:cNvCxnSpPr>
          <p:nvPr/>
        </p:nvCxnSpPr>
        <p:spPr>
          <a:xfrm rot="10800000">
            <a:off x="2347950" y="1383400"/>
            <a:ext cx="1455000" cy="8700"/>
          </a:xfrm>
          <a:prstGeom prst="straightConnector1">
            <a:avLst/>
          </a:prstGeom>
          <a:noFill/>
          <a:ln cap="flat" cmpd="sng" w="19050">
            <a:solidFill>
              <a:srgbClr val="D9D9D9"/>
            </a:solidFill>
            <a:prstDash val="solid"/>
            <a:round/>
            <a:headEnd len="med" w="med" type="stealth"/>
            <a:tailEnd len="med" w="med" type="none"/>
          </a:ln>
        </p:spPr>
      </p:cxnSp>
      <p:sp>
        <p:nvSpPr>
          <p:cNvPr id="805" name="Google Shape;805;p38"/>
          <p:cNvSpPr txBox="1"/>
          <p:nvPr/>
        </p:nvSpPr>
        <p:spPr>
          <a:xfrm>
            <a:off x="2398875" y="783525"/>
            <a:ext cx="1360800" cy="43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100">
                <a:solidFill>
                  <a:srgbClr val="F1C232"/>
                </a:solidFill>
                <a:latin typeface="Twentieth Century"/>
                <a:ea typeface="Twentieth Century"/>
                <a:cs typeface="Twentieth Century"/>
                <a:sym typeface="Twentieth Century"/>
              </a:rPr>
              <a:t>based on current market demand and trend</a:t>
            </a:r>
            <a:endParaRPr b="1" sz="1100">
              <a:solidFill>
                <a:srgbClr val="F1C232"/>
              </a:solidFill>
              <a:latin typeface="Twentieth Century"/>
              <a:ea typeface="Twentieth Century"/>
              <a:cs typeface="Twentieth Century"/>
              <a:sym typeface="Twentieth Century"/>
            </a:endParaRPr>
          </a:p>
        </p:txBody>
      </p:sp>
      <p:sp>
        <p:nvSpPr>
          <p:cNvPr id="806" name="Google Shape;806;p38"/>
          <p:cNvSpPr txBox="1"/>
          <p:nvPr/>
        </p:nvSpPr>
        <p:spPr>
          <a:xfrm>
            <a:off x="2355600" y="1487225"/>
            <a:ext cx="1382700" cy="215400"/>
          </a:xfrm>
          <a:prstGeom prst="rect">
            <a:avLst/>
          </a:prstGeom>
          <a:solidFill>
            <a:srgbClr val="333844"/>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100">
                <a:solidFill>
                  <a:srgbClr val="F1C232"/>
                </a:solidFill>
                <a:highlight>
                  <a:srgbClr val="333844"/>
                </a:highlight>
                <a:latin typeface="Twentieth Century"/>
                <a:ea typeface="Twentieth Century"/>
                <a:cs typeface="Twentieth Century"/>
                <a:sym typeface="Twentieth Century"/>
              </a:rPr>
              <a:t>f</a:t>
            </a:r>
            <a:r>
              <a:rPr b="1" lang="en-US" sz="1100">
                <a:solidFill>
                  <a:srgbClr val="F1C232"/>
                </a:solidFill>
                <a:highlight>
                  <a:srgbClr val="333844"/>
                </a:highlight>
                <a:latin typeface="Twentieth Century"/>
                <a:ea typeface="Twentieth Century"/>
                <a:cs typeface="Twentieth Century"/>
                <a:sym typeface="Twentieth Century"/>
              </a:rPr>
              <a:t>or stock management</a:t>
            </a:r>
            <a:endParaRPr b="1" sz="1100">
              <a:solidFill>
                <a:srgbClr val="F1C232"/>
              </a:solidFill>
              <a:highlight>
                <a:srgbClr val="CCCCCC"/>
              </a:highlight>
              <a:latin typeface="Twentieth Century"/>
              <a:ea typeface="Twentieth Century"/>
              <a:cs typeface="Twentieth Century"/>
              <a:sym typeface="Twentieth Century"/>
            </a:endParaRPr>
          </a:p>
        </p:txBody>
      </p:sp>
      <p:cxnSp>
        <p:nvCxnSpPr>
          <p:cNvPr id="807" name="Google Shape;807;p38"/>
          <p:cNvCxnSpPr>
            <a:stCxn id="796" idx="0"/>
          </p:cNvCxnSpPr>
          <p:nvPr/>
        </p:nvCxnSpPr>
        <p:spPr>
          <a:xfrm flipH="1" rot="10800000">
            <a:off x="1586543" y="615250"/>
            <a:ext cx="20100" cy="555600"/>
          </a:xfrm>
          <a:prstGeom prst="straightConnector1">
            <a:avLst/>
          </a:prstGeom>
          <a:noFill/>
          <a:ln cap="flat" cmpd="sng" w="28575">
            <a:solidFill>
              <a:srgbClr val="CCCCCC"/>
            </a:solidFill>
            <a:prstDash val="solid"/>
            <a:round/>
            <a:headEnd len="med" w="med" type="none"/>
            <a:tailEnd len="med" w="med" type="none"/>
          </a:ln>
        </p:spPr>
      </p:cxnSp>
      <p:cxnSp>
        <p:nvCxnSpPr>
          <p:cNvPr id="808" name="Google Shape;808;p38"/>
          <p:cNvCxnSpPr>
            <a:endCxn id="797" idx="1"/>
          </p:cNvCxnSpPr>
          <p:nvPr/>
        </p:nvCxnSpPr>
        <p:spPr>
          <a:xfrm flipH="1" rot="10800000">
            <a:off x="1595850" y="606450"/>
            <a:ext cx="2265300" cy="8700"/>
          </a:xfrm>
          <a:prstGeom prst="straightConnector1">
            <a:avLst/>
          </a:prstGeom>
          <a:noFill/>
          <a:ln cap="flat" cmpd="sng" w="28575">
            <a:solidFill>
              <a:srgbClr val="CCCCCC"/>
            </a:solidFill>
            <a:prstDash val="solid"/>
            <a:round/>
            <a:headEnd len="med" w="med" type="none"/>
            <a:tailEnd len="med" w="med" type="none"/>
          </a:ln>
        </p:spPr>
      </p:cxnSp>
      <p:cxnSp>
        <p:nvCxnSpPr>
          <p:cNvPr id="809" name="Google Shape;809;p38"/>
          <p:cNvCxnSpPr/>
          <p:nvPr/>
        </p:nvCxnSpPr>
        <p:spPr>
          <a:xfrm>
            <a:off x="2189025" y="606363"/>
            <a:ext cx="453000" cy="0"/>
          </a:xfrm>
          <a:prstGeom prst="straightConnector1">
            <a:avLst/>
          </a:prstGeom>
          <a:noFill/>
          <a:ln cap="flat" cmpd="sng" w="19050">
            <a:solidFill>
              <a:srgbClr val="CCCCCC"/>
            </a:solidFill>
            <a:prstDash val="solid"/>
            <a:round/>
            <a:headEnd len="med" w="med" type="none"/>
            <a:tailEnd len="med" w="med" type="triangle"/>
          </a:ln>
        </p:spPr>
      </p:cxnSp>
      <p:sp>
        <p:nvSpPr>
          <p:cNvPr id="810" name="Google Shape;810;p38"/>
          <p:cNvSpPr/>
          <p:nvPr/>
        </p:nvSpPr>
        <p:spPr>
          <a:xfrm>
            <a:off x="696825" y="396475"/>
            <a:ext cx="877500" cy="200700"/>
          </a:xfrm>
          <a:prstGeom prst="rect">
            <a:avLst/>
          </a:prstGeom>
          <a:solidFill>
            <a:srgbClr val="3338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8"/>
          <p:cNvSpPr txBox="1"/>
          <p:nvPr/>
        </p:nvSpPr>
        <p:spPr>
          <a:xfrm>
            <a:off x="1654875" y="445550"/>
            <a:ext cx="744000" cy="1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F1C232"/>
                </a:solidFill>
                <a:highlight>
                  <a:srgbClr val="333844"/>
                </a:highlight>
                <a:latin typeface="Twentieth Century"/>
                <a:ea typeface="Twentieth Century"/>
                <a:cs typeface="Twentieth Century"/>
                <a:sym typeface="Twentieth Century"/>
              </a:rPr>
              <a:t>update</a:t>
            </a:r>
            <a:endParaRPr b="1" sz="1200">
              <a:solidFill>
                <a:srgbClr val="F1C232"/>
              </a:solidFill>
              <a:highlight>
                <a:srgbClr val="333844"/>
              </a:highlight>
              <a:latin typeface="Twentieth Century"/>
              <a:ea typeface="Twentieth Century"/>
              <a:cs typeface="Twentieth Century"/>
              <a:sym typeface="Twentieth Century"/>
            </a:endParaRPr>
          </a:p>
        </p:txBody>
      </p:sp>
      <p:sp>
        <p:nvSpPr>
          <p:cNvPr id="812" name="Google Shape;812;p38"/>
          <p:cNvSpPr txBox="1"/>
          <p:nvPr/>
        </p:nvSpPr>
        <p:spPr>
          <a:xfrm>
            <a:off x="1213950" y="2475338"/>
            <a:ext cx="744000" cy="2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F1C232"/>
                </a:solidFill>
                <a:highlight>
                  <a:srgbClr val="333844"/>
                </a:highlight>
                <a:latin typeface="Twentieth Century"/>
                <a:ea typeface="Twentieth Century"/>
                <a:cs typeface="Twentieth Century"/>
                <a:sym typeface="Twentieth Century"/>
              </a:rPr>
              <a:t>update</a:t>
            </a:r>
            <a:endParaRPr b="1" sz="1200">
              <a:solidFill>
                <a:srgbClr val="F1C232"/>
              </a:solidFill>
              <a:highlight>
                <a:srgbClr val="333844"/>
              </a:highlight>
              <a:latin typeface="Twentieth Century"/>
              <a:ea typeface="Twentieth Century"/>
              <a:cs typeface="Twentieth Century"/>
              <a:sym typeface="Twentieth Century"/>
            </a:endParaRPr>
          </a:p>
        </p:txBody>
      </p:sp>
      <p:cxnSp>
        <p:nvCxnSpPr>
          <p:cNvPr id="813" name="Google Shape;813;p38"/>
          <p:cNvCxnSpPr/>
          <p:nvPr/>
        </p:nvCxnSpPr>
        <p:spPr>
          <a:xfrm rot="10800000">
            <a:off x="4124100" y="3510300"/>
            <a:ext cx="10800" cy="323400"/>
          </a:xfrm>
          <a:prstGeom prst="straightConnector1">
            <a:avLst/>
          </a:prstGeom>
          <a:noFill/>
          <a:ln cap="flat" cmpd="sng" w="19050">
            <a:solidFill>
              <a:srgbClr val="CCCCCC"/>
            </a:solidFill>
            <a:prstDash val="solid"/>
            <a:round/>
            <a:headEnd len="med" w="med" type="none"/>
            <a:tailEnd len="med" w="med" type="triangle"/>
          </a:ln>
        </p:spPr>
      </p:cxnSp>
      <p:sp>
        <p:nvSpPr>
          <p:cNvPr id="814" name="Google Shape;814;p38"/>
          <p:cNvSpPr/>
          <p:nvPr/>
        </p:nvSpPr>
        <p:spPr>
          <a:xfrm>
            <a:off x="417400" y="417875"/>
            <a:ext cx="453000" cy="335400"/>
          </a:xfrm>
          <a:prstGeom prst="rect">
            <a:avLst/>
          </a:prstGeom>
          <a:solidFill>
            <a:srgbClr val="3338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9" name="Shape 819"/>
        <p:cNvGrpSpPr/>
        <p:nvPr/>
      </p:nvGrpSpPr>
      <p:grpSpPr>
        <a:xfrm>
          <a:off x="0" y="0"/>
          <a:ext cx="0" cy="0"/>
          <a:chOff x="0" y="0"/>
          <a:chExt cx="0" cy="0"/>
        </a:xfrm>
      </p:grpSpPr>
      <p:sp>
        <p:nvSpPr>
          <p:cNvPr id="820" name="Google Shape;820;p39"/>
          <p:cNvSpPr txBox="1"/>
          <p:nvPr>
            <p:ph idx="1" type="body"/>
          </p:nvPr>
        </p:nvSpPr>
        <p:spPr>
          <a:xfrm>
            <a:off x="508100" y="281800"/>
            <a:ext cx="5441700" cy="861900"/>
          </a:xfrm>
          <a:prstGeom prst="rect">
            <a:avLst/>
          </a:prstGeom>
          <a:solidFill>
            <a:srgbClr val="333844"/>
          </a:solidFill>
        </p:spPr>
        <p:txBody>
          <a:bodyPr anchorCtr="0" anchor="ctr" bIns="0" lIns="0" spcFirstLastPara="1" rIns="0" wrap="square" tIns="0">
            <a:noAutofit/>
          </a:bodyPr>
          <a:lstStyle/>
          <a:p>
            <a:pPr indent="0" lvl="0" marL="0" rtl="0" algn="l">
              <a:spcBef>
                <a:spcPts val="0"/>
              </a:spcBef>
              <a:spcAft>
                <a:spcPts val="150"/>
              </a:spcAft>
              <a:buNone/>
            </a:pPr>
            <a:r>
              <a:rPr lang="en-US">
                <a:solidFill>
                  <a:srgbClr val="F1C232"/>
                </a:solidFill>
              </a:rPr>
              <a:t>Reinvented 21</a:t>
            </a:r>
            <a:endParaRPr>
              <a:solidFill>
                <a:srgbClr val="F1C232"/>
              </a:solidFill>
            </a:endParaRPr>
          </a:p>
        </p:txBody>
      </p:sp>
      <p:sp>
        <p:nvSpPr>
          <p:cNvPr id="821" name="Google Shape;821;p39"/>
          <p:cNvSpPr txBox="1"/>
          <p:nvPr/>
        </p:nvSpPr>
        <p:spPr>
          <a:xfrm>
            <a:off x="584200" y="4747025"/>
            <a:ext cx="1360800" cy="160800"/>
          </a:xfrm>
          <a:prstGeom prst="rect">
            <a:avLst/>
          </a:prstGeom>
          <a:solidFill>
            <a:srgbClr val="333844"/>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00">
                <a:solidFill>
                  <a:srgbClr val="27CED7"/>
                </a:solidFill>
                <a:latin typeface="Calibri"/>
                <a:ea typeface="Calibri"/>
                <a:cs typeface="Calibri"/>
                <a:sym typeface="Calibri"/>
              </a:rPr>
              <a:t>Team </a:t>
            </a:r>
            <a:r>
              <a:rPr lang="en-US" sz="1000">
                <a:solidFill>
                  <a:srgbClr val="1CADE4"/>
                </a:solidFill>
                <a:latin typeface="Calibri"/>
                <a:ea typeface="Calibri"/>
                <a:cs typeface="Calibri"/>
                <a:sym typeface="Calibri"/>
              </a:rPr>
              <a:t>Meraki</a:t>
            </a:r>
            <a:endParaRPr sz="1000">
              <a:solidFill>
                <a:srgbClr val="1CADE4"/>
              </a:solidFill>
              <a:latin typeface="Calibri"/>
              <a:ea typeface="Calibri"/>
              <a:cs typeface="Calibri"/>
              <a:sym typeface="Calibri"/>
            </a:endParaRPr>
          </a:p>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sp>
        <p:nvSpPr>
          <p:cNvPr id="822" name="Google Shape;822;p39"/>
          <p:cNvSpPr txBox="1"/>
          <p:nvPr/>
        </p:nvSpPr>
        <p:spPr>
          <a:xfrm>
            <a:off x="584200" y="4663775"/>
            <a:ext cx="1360800" cy="308100"/>
          </a:xfrm>
          <a:prstGeom prst="rect">
            <a:avLst/>
          </a:prstGeom>
          <a:solidFill>
            <a:srgbClr val="333844"/>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00">
                <a:latin typeface="Calibri"/>
                <a:ea typeface="Calibri"/>
                <a:cs typeface="Calibri"/>
                <a:sym typeface="Calibri"/>
              </a:rPr>
              <a:t>Team </a:t>
            </a:r>
            <a:r>
              <a:rPr lang="en-US" sz="1000">
                <a:solidFill>
                  <a:srgbClr val="BF9000"/>
                </a:solidFill>
                <a:latin typeface="Calibri"/>
                <a:ea typeface="Calibri"/>
                <a:cs typeface="Calibri"/>
                <a:sym typeface="Calibri"/>
              </a:rPr>
              <a:t>Meraki</a:t>
            </a:r>
            <a:endParaRPr sz="1000">
              <a:solidFill>
                <a:srgbClr val="BF9000"/>
              </a:solidFill>
              <a:latin typeface="Calibri"/>
              <a:ea typeface="Calibri"/>
              <a:cs typeface="Calibri"/>
              <a:sym typeface="Calibri"/>
            </a:endParaRPr>
          </a:p>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sp>
        <p:nvSpPr>
          <p:cNvPr id="823" name="Google Shape;823;p39"/>
          <p:cNvSpPr/>
          <p:nvPr/>
        </p:nvSpPr>
        <p:spPr>
          <a:xfrm>
            <a:off x="362950" y="1080100"/>
            <a:ext cx="390000" cy="308100"/>
          </a:xfrm>
          <a:prstGeom prst="rect">
            <a:avLst/>
          </a:prstGeom>
          <a:solidFill>
            <a:srgbClr val="3338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4" name="Google Shape;824;p39"/>
          <p:cNvGrpSpPr/>
          <p:nvPr/>
        </p:nvGrpSpPr>
        <p:grpSpPr>
          <a:xfrm>
            <a:off x="1366309" y="3283867"/>
            <a:ext cx="6842138" cy="1051608"/>
            <a:chOff x="1593000" y="2322568"/>
            <a:chExt cx="5957975" cy="643500"/>
          </a:xfrm>
        </p:grpSpPr>
        <p:sp>
          <p:nvSpPr>
            <p:cNvPr id="825" name="Google Shape;825;p39"/>
            <p:cNvSpPr/>
            <p:nvPr/>
          </p:nvSpPr>
          <p:spPr>
            <a:xfrm>
              <a:off x="3728375" y="2322568"/>
              <a:ext cx="3822600" cy="6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9"/>
            <p:cNvSpPr/>
            <p:nvPr/>
          </p:nvSpPr>
          <p:spPr>
            <a:xfrm flipH="1">
              <a:off x="2283025" y="2322575"/>
              <a:ext cx="1844400" cy="642600"/>
            </a:xfrm>
            <a:prstGeom prst="rect">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9"/>
            <p:cNvSpPr/>
            <p:nvPr/>
          </p:nvSpPr>
          <p:spPr>
            <a:xfrm rot="-5400000">
              <a:off x="3501574" y="1934671"/>
              <a:ext cx="643356" cy="1419149"/>
            </a:xfrm>
            <a:prstGeom prst="flowChartOffpageConnector">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9"/>
            <p:cNvSpPr/>
            <p:nvPr/>
          </p:nvSpPr>
          <p:spPr>
            <a:xfrm>
              <a:off x="2342625" y="2399816"/>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a:solidFill>
                    <a:srgbClr val="FFFFFF"/>
                  </a:solidFill>
                  <a:latin typeface="Lato"/>
                  <a:ea typeface="Lato"/>
                  <a:cs typeface="Lato"/>
                  <a:sym typeface="Lato"/>
                </a:rPr>
                <a:t>Better brand </a:t>
              </a:r>
              <a:r>
                <a:rPr b="1" lang="en-US">
                  <a:solidFill>
                    <a:srgbClr val="FFFFFF"/>
                  </a:solidFill>
                  <a:latin typeface="Lato"/>
                  <a:ea typeface="Lato"/>
                  <a:cs typeface="Lato"/>
                  <a:sym typeface="Lato"/>
                </a:rPr>
                <a:t>visibility</a:t>
              </a:r>
              <a:endParaRPr b="1">
                <a:solidFill>
                  <a:srgbClr val="FFFFFF"/>
                </a:solidFill>
                <a:latin typeface="Lato"/>
                <a:ea typeface="Lato"/>
                <a:cs typeface="Lato"/>
                <a:sym typeface="Lato"/>
              </a:endParaRPr>
            </a:p>
          </p:txBody>
        </p:sp>
        <p:sp>
          <p:nvSpPr>
            <p:cNvPr id="829" name="Google Shape;829;p39"/>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9"/>
            <p:cNvSpPr/>
            <p:nvPr/>
          </p:nvSpPr>
          <p:spPr>
            <a:xfrm>
              <a:off x="1593000" y="2322575"/>
              <a:ext cx="690000" cy="642600"/>
            </a:xfrm>
            <a:prstGeom prst="rect">
              <a:avLst/>
            </a:prstGeom>
            <a:solidFill>
              <a:srgbClr val="F1C2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600">
                  <a:solidFill>
                    <a:srgbClr val="FFFFFF"/>
                  </a:solidFill>
                  <a:latin typeface="Roboto"/>
                  <a:ea typeface="Roboto"/>
                  <a:cs typeface="Roboto"/>
                  <a:sym typeface="Roboto"/>
                </a:rPr>
                <a:t>03</a:t>
              </a:r>
              <a:endParaRPr b="1" sz="2600">
                <a:solidFill>
                  <a:srgbClr val="FFFFFF"/>
                </a:solidFill>
                <a:latin typeface="Roboto"/>
                <a:ea typeface="Roboto"/>
                <a:cs typeface="Roboto"/>
                <a:sym typeface="Roboto"/>
              </a:endParaRPr>
            </a:p>
          </p:txBody>
        </p:sp>
        <p:sp>
          <p:nvSpPr>
            <p:cNvPr id="831" name="Google Shape;831;p39"/>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F1C232"/>
                </a:buClr>
                <a:buSzPts val="1000"/>
                <a:buFont typeface="Lato"/>
                <a:buChar char="●"/>
              </a:pPr>
              <a:r>
                <a:rPr lang="en-US" sz="1000">
                  <a:solidFill>
                    <a:srgbClr val="F1C232"/>
                  </a:solidFill>
                  <a:latin typeface="Lato"/>
                  <a:ea typeface="Lato"/>
                  <a:cs typeface="Lato"/>
                  <a:sym typeface="Lato"/>
                </a:rPr>
                <a:t>Spread of </a:t>
              </a:r>
              <a:r>
                <a:rPr lang="en-US" sz="1000">
                  <a:solidFill>
                    <a:srgbClr val="F1C232"/>
                  </a:solidFill>
                  <a:latin typeface="Lato"/>
                  <a:ea typeface="Lato"/>
                  <a:cs typeface="Lato"/>
                  <a:sym typeface="Lato"/>
                </a:rPr>
                <a:t>information</a:t>
              </a:r>
              <a:r>
                <a:rPr lang="en-US" sz="1000">
                  <a:solidFill>
                    <a:srgbClr val="F1C232"/>
                  </a:solidFill>
                  <a:latin typeface="Lato"/>
                  <a:ea typeface="Lato"/>
                  <a:cs typeface="Lato"/>
                  <a:sym typeface="Lato"/>
                </a:rPr>
                <a:t> across all</a:t>
              </a:r>
              <a:r>
                <a:rPr lang="en-US" sz="1000">
                  <a:solidFill>
                    <a:srgbClr val="F1C232"/>
                  </a:solidFill>
                  <a:latin typeface="Lato"/>
                  <a:ea typeface="Lato"/>
                  <a:cs typeface="Lato"/>
                  <a:sym typeface="Lato"/>
                </a:rPr>
                <a:t> channels consistently and timely manner</a:t>
              </a:r>
              <a:endParaRPr sz="1000">
                <a:solidFill>
                  <a:srgbClr val="F1C232"/>
                </a:solidFill>
                <a:latin typeface="Lato"/>
                <a:ea typeface="Lato"/>
                <a:cs typeface="Lato"/>
                <a:sym typeface="Lato"/>
              </a:endParaRPr>
            </a:p>
            <a:p>
              <a:pPr indent="-292100" lvl="0" marL="457200" rtl="0" algn="l">
                <a:lnSpc>
                  <a:spcPct val="115000"/>
                </a:lnSpc>
                <a:spcBef>
                  <a:spcPts val="0"/>
                </a:spcBef>
                <a:spcAft>
                  <a:spcPts val="0"/>
                </a:spcAft>
                <a:buClr>
                  <a:srgbClr val="F1C232"/>
                </a:buClr>
                <a:buSzPts val="1000"/>
                <a:buFont typeface="Lato"/>
                <a:buChar char="●"/>
              </a:pPr>
              <a:r>
                <a:rPr lang="en-US" sz="1000">
                  <a:solidFill>
                    <a:srgbClr val="F1C232"/>
                  </a:solidFill>
                  <a:latin typeface="Lato"/>
                  <a:ea typeface="Lato"/>
                  <a:cs typeface="Lato"/>
                  <a:sym typeface="Lato"/>
                </a:rPr>
                <a:t>Better customer loyalty</a:t>
              </a:r>
              <a:endParaRPr sz="1000">
                <a:solidFill>
                  <a:srgbClr val="F1C232"/>
                </a:solidFill>
                <a:latin typeface="Lato"/>
                <a:ea typeface="Lato"/>
                <a:cs typeface="Lato"/>
                <a:sym typeface="Lato"/>
              </a:endParaRPr>
            </a:p>
            <a:p>
              <a:pPr indent="0" lvl="0" marL="457200" rtl="0" algn="l">
                <a:lnSpc>
                  <a:spcPct val="115000"/>
                </a:lnSpc>
                <a:spcBef>
                  <a:spcPts val="0"/>
                </a:spcBef>
                <a:spcAft>
                  <a:spcPts val="0"/>
                </a:spcAft>
                <a:buNone/>
              </a:pPr>
              <a:r>
                <a:rPr lang="en-US" sz="1000">
                  <a:solidFill>
                    <a:srgbClr val="F1C232"/>
                  </a:solidFill>
                  <a:latin typeface="Lato"/>
                  <a:ea typeface="Lato"/>
                  <a:cs typeface="Lato"/>
                  <a:sym typeface="Lato"/>
                </a:rPr>
                <a:t> </a:t>
              </a:r>
              <a:endParaRPr sz="1000">
                <a:solidFill>
                  <a:srgbClr val="F1C232"/>
                </a:solidFill>
                <a:latin typeface="Lato"/>
                <a:ea typeface="Lato"/>
                <a:cs typeface="Lato"/>
                <a:sym typeface="Lato"/>
              </a:endParaRPr>
            </a:p>
          </p:txBody>
        </p:sp>
      </p:grpSp>
      <p:grpSp>
        <p:nvGrpSpPr>
          <p:cNvPr id="832" name="Google Shape;832;p39"/>
          <p:cNvGrpSpPr/>
          <p:nvPr/>
        </p:nvGrpSpPr>
        <p:grpSpPr>
          <a:xfrm>
            <a:off x="1366306" y="2356636"/>
            <a:ext cx="6842138" cy="988687"/>
            <a:chOff x="1593000" y="2322568"/>
            <a:chExt cx="5957975" cy="685683"/>
          </a:xfrm>
        </p:grpSpPr>
        <p:sp>
          <p:nvSpPr>
            <p:cNvPr id="833" name="Google Shape;833;p39"/>
            <p:cNvSpPr/>
            <p:nvPr/>
          </p:nvSpPr>
          <p:spPr>
            <a:xfrm>
              <a:off x="3728375" y="2322568"/>
              <a:ext cx="3822600" cy="6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9"/>
            <p:cNvSpPr/>
            <p:nvPr/>
          </p:nvSpPr>
          <p:spPr>
            <a:xfrm flipH="1">
              <a:off x="2283025" y="2322575"/>
              <a:ext cx="1844400" cy="642600"/>
            </a:xfrm>
            <a:prstGeom prst="rect">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9"/>
            <p:cNvSpPr/>
            <p:nvPr/>
          </p:nvSpPr>
          <p:spPr>
            <a:xfrm rot="-5400000">
              <a:off x="3501574" y="1934671"/>
              <a:ext cx="643356" cy="1419149"/>
            </a:xfrm>
            <a:prstGeom prst="flowChartOffpageConnector">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9"/>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a:solidFill>
                    <a:srgbClr val="FFFFFF"/>
                  </a:solidFill>
                  <a:latin typeface="Lato"/>
                  <a:ea typeface="Lato"/>
                  <a:cs typeface="Lato"/>
                  <a:sym typeface="Lato"/>
                </a:rPr>
                <a:t>Improved technology and systems</a:t>
              </a:r>
              <a:endParaRPr b="1">
                <a:solidFill>
                  <a:srgbClr val="FFFFFF"/>
                </a:solidFill>
                <a:latin typeface="Lato"/>
                <a:ea typeface="Lato"/>
                <a:cs typeface="Lato"/>
                <a:sym typeface="Lato"/>
              </a:endParaRPr>
            </a:p>
          </p:txBody>
        </p:sp>
        <p:sp>
          <p:nvSpPr>
            <p:cNvPr id="837" name="Google Shape;837;p39"/>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9"/>
            <p:cNvSpPr/>
            <p:nvPr/>
          </p:nvSpPr>
          <p:spPr>
            <a:xfrm>
              <a:off x="1593000" y="2322575"/>
              <a:ext cx="690000" cy="642600"/>
            </a:xfrm>
            <a:prstGeom prst="rect">
              <a:avLst/>
            </a:prstGeom>
            <a:solidFill>
              <a:srgbClr val="F1C2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600">
                  <a:solidFill>
                    <a:srgbClr val="FFFFFF"/>
                  </a:solidFill>
                  <a:latin typeface="Roboto"/>
                  <a:ea typeface="Roboto"/>
                  <a:cs typeface="Roboto"/>
                  <a:sym typeface="Roboto"/>
                </a:rPr>
                <a:t>02</a:t>
              </a:r>
              <a:endParaRPr b="1" sz="2600">
                <a:solidFill>
                  <a:srgbClr val="FFFFFF"/>
                </a:solidFill>
                <a:latin typeface="Roboto"/>
                <a:ea typeface="Roboto"/>
                <a:cs typeface="Roboto"/>
                <a:sym typeface="Roboto"/>
              </a:endParaRPr>
            </a:p>
          </p:txBody>
        </p:sp>
        <p:sp>
          <p:nvSpPr>
            <p:cNvPr id="839" name="Google Shape;839;p39"/>
            <p:cNvSpPr/>
            <p:nvPr/>
          </p:nvSpPr>
          <p:spPr>
            <a:xfrm>
              <a:off x="4342961" y="2365951"/>
              <a:ext cx="2971200" cy="6423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F1C232"/>
                </a:buClr>
                <a:buSzPts val="1000"/>
                <a:buFont typeface="Lato"/>
                <a:buChar char="●"/>
              </a:pPr>
              <a:r>
                <a:rPr lang="en-US" sz="1000">
                  <a:solidFill>
                    <a:srgbClr val="F1C232"/>
                  </a:solidFill>
                  <a:latin typeface="Lato"/>
                  <a:ea typeface="Lato"/>
                  <a:cs typeface="Lato"/>
                  <a:sym typeface="Lato"/>
                </a:rPr>
                <a:t>Singular view of the customer</a:t>
              </a:r>
              <a:endParaRPr sz="1000">
                <a:solidFill>
                  <a:srgbClr val="F1C232"/>
                </a:solidFill>
                <a:latin typeface="Lato"/>
                <a:ea typeface="Lato"/>
                <a:cs typeface="Lato"/>
                <a:sym typeface="Lato"/>
              </a:endParaRPr>
            </a:p>
            <a:p>
              <a:pPr indent="-292100" lvl="0" marL="457200" rtl="0" algn="l">
                <a:lnSpc>
                  <a:spcPct val="115000"/>
                </a:lnSpc>
                <a:spcBef>
                  <a:spcPts val="0"/>
                </a:spcBef>
                <a:spcAft>
                  <a:spcPts val="0"/>
                </a:spcAft>
                <a:buClr>
                  <a:srgbClr val="F1C232"/>
                </a:buClr>
                <a:buSzPts val="1000"/>
                <a:buFont typeface="Lato"/>
                <a:buChar char="●"/>
              </a:pPr>
              <a:r>
                <a:rPr lang="en-US" sz="1000">
                  <a:solidFill>
                    <a:srgbClr val="F1C232"/>
                  </a:solidFill>
                  <a:latin typeface="Lato"/>
                  <a:ea typeface="Lato"/>
                  <a:cs typeface="Lato"/>
                  <a:sym typeface="Lato"/>
                </a:rPr>
                <a:t>Optimal shopping experience across all channels</a:t>
              </a:r>
              <a:endParaRPr sz="1000">
                <a:solidFill>
                  <a:srgbClr val="F1C232"/>
                </a:solidFill>
                <a:latin typeface="Lato"/>
                <a:ea typeface="Lato"/>
                <a:cs typeface="Lato"/>
                <a:sym typeface="Lato"/>
              </a:endParaRPr>
            </a:p>
            <a:p>
              <a:pPr indent="-292100" lvl="0" marL="457200" rtl="0" algn="l">
                <a:lnSpc>
                  <a:spcPct val="115000"/>
                </a:lnSpc>
                <a:spcBef>
                  <a:spcPts val="0"/>
                </a:spcBef>
                <a:spcAft>
                  <a:spcPts val="0"/>
                </a:spcAft>
                <a:buClr>
                  <a:srgbClr val="F1C232"/>
                </a:buClr>
                <a:buSzPts val="1000"/>
                <a:buFont typeface="Lato"/>
                <a:buChar char="●"/>
              </a:pPr>
              <a:r>
                <a:rPr lang="en-US" sz="1000">
                  <a:solidFill>
                    <a:srgbClr val="F1C232"/>
                  </a:solidFill>
                  <a:latin typeface="Lato"/>
                  <a:ea typeface="Lato"/>
                  <a:cs typeface="Lato"/>
                  <a:sym typeface="Lato"/>
                </a:rPr>
                <a:t>Anticipate and prepare future needs</a:t>
              </a:r>
              <a:endParaRPr sz="1000">
                <a:solidFill>
                  <a:srgbClr val="F1C232"/>
                </a:solidFill>
                <a:latin typeface="Lato"/>
                <a:ea typeface="Lato"/>
                <a:cs typeface="Lato"/>
                <a:sym typeface="Lato"/>
              </a:endParaRPr>
            </a:p>
          </p:txBody>
        </p:sp>
      </p:grpSp>
      <p:grpSp>
        <p:nvGrpSpPr>
          <p:cNvPr id="840" name="Google Shape;840;p39"/>
          <p:cNvGrpSpPr/>
          <p:nvPr/>
        </p:nvGrpSpPr>
        <p:grpSpPr>
          <a:xfrm>
            <a:off x="1366257" y="1419116"/>
            <a:ext cx="6842240" cy="937515"/>
            <a:chOff x="1593000" y="2322568"/>
            <a:chExt cx="5958063" cy="643500"/>
          </a:xfrm>
        </p:grpSpPr>
        <p:sp>
          <p:nvSpPr>
            <p:cNvPr id="841" name="Google Shape;841;p39"/>
            <p:cNvSpPr/>
            <p:nvPr/>
          </p:nvSpPr>
          <p:spPr>
            <a:xfrm>
              <a:off x="3728375" y="2322568"/>
              <a:ext cx="3822600" cy="6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9"/>
            <p:cNvSpPr/>
            <p:nvPr/>
          </p:nvSpPr>
          <p:spPr>
            <a:xfrm flipH="1">
              <a:off x="2283025" y="2322575"/>
              <a:ext cx="1844400" cy="642600"/>
            </a:xfrm>
            <a:prstGeom prst="rect">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9"/>
            <p:cNvSpPr/>
            <p:nvPr/>
          </p:nvSpPr>
          <p:spPr>
            <a:xfrm rot="-5400000">
              <a:off x="3501574" y="1934671"/>
              <a:ext cx="643356" cy="1419149"/>
            </a:xfrm>
            <a:prstGeom prst="flowChartOffpageConnector">
              <a:avLst/>
            </a:prstGeom>
            <a:solidFill>
              <a:srgbClr val="F1C2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9"/>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US">
                  <a:solidFill>
                    <a:srgbClr val="FFFFFF"/>
                  </a:solidFill>
                  <a:latin typeface="Lato"/>
                  <a:ea typeface="Lato"/>
                  <a:cs typeface="Lato"/>
                  <a:sym typeface="Lato"/>
                </a:rPr>
                <a:t>Convenient  and easy shopping </a:t>
              </a:r>
              <a:endParaRPr b="1">
                <a:solidFill>
                  <a:srgbClr val="FFFFFF"/>
                </a:solidFill>
                <a:latin typeface="Lato"/>
                <a:ea typeface="Lato"/>
                <a:cs typeface="Lato"/>
                <a:sym typeface="Lato"/>
              </a:endParaRPr>
            </a:p>
          </p:txBody>
        </p:sp>
        <p:sp>
          <p:nvSpPr>
            <p:cNvPr id="845" name="Google Shape;845;p39"/>
            <p:cNvSpPr/>
            <p:nvPr/>
          </p:nvSpPr>
          <p:spPr>
            <a:xfrm>
              <a:off x="1593000" y="2322568"/>
              <a:ext cx="690000" cy="642300"/>
            </a:xfrm>
            <a:prstGeom prst="rect">
              <a:avLst/>
            </a:prstGeom>
            <a:solidFill>
              <a:srgbClr val="B02C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9"/>
            <p:cNvSpPr/>
            <p:nvPr/>
          </p:nvSpPr>
          <p:spPr>
            <a:xfrm>
              <a:off x="1593000" y="2322575"/>
              <a:ext cx="690000" cy="642600"/>
            </a:xfrm>
            <a:prstGeom prst="rect">
              <a:avLst/>
            </a:prstGeom>
            <a:solidFill>
              <a:srgbClr val="F1C2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600">
                  <a:solidFill>
                    <a:srgbClr val="FFFFFF"/>
                  </a:solidFill>
                  <a:latin typeface="Roboto"/>
                  <a:ea typeface="Roboto"/>
                  <a:cs typeface="Roboto"/>
                  <a:sym typeface="Roboto"/>
                </a:rPr>
                <a:t>01</a:t>
              </a:r>
              <a:endParaRPr b="1" sz="2600">
                <a:solidFill>
                  <a:srgbClr val="FFFFFF"/>
                </a:solidFill>
                <a:latin typeface="Roboto"/>
                <a:ea typeface="Roboto"/>
                <a:cs typeface="Roboto"/>
                <a:sym typeface="Roboto"/>
              </a:endParaRPr>
            </a:p>
          </p:txBody>
        </p:sp>
        <p:sp>
          <p:nvSpPr>
            <p:cNvPr id="847" name="Google Shape;847;p39"/>
            <p:cNvSpPr/>
            <p:nvPr/>
          </p:nvSpPr>
          <p:spPr>
            <a:xfrm>
              <a:off x="4387863" y="2323759"/>
              <a:ext cx="3163200" cy="642300"/>
            </a:xfrm>
            <a:prstGeom prst="rect">
              <a:avLst/>
            </a:prstGeom>
            <a:noFill/>
            <a:ln>
              <a:noFill/>
            </a:ln>
          </p:spPr>
          <p:txBody>
            <a:bodyPr anchorCtr="0" anchor="ctr" bIns="91425" lIns="91425" spcFirstLastPara="1" rIns="91425" wrap="square" tIns="91425">
              <a:noAutofit/>
            </a:bodyPr>
            <a:lstStyle/>
            <a:p>
              <a:pPr indent="-292100" lvl="0" marL="457200" rtl="0" algn="l">
                <a:lnSpc>
                  <a:spcPct val="115000"/>
                </a:lnSpc>
                <a:spcBef>
                  <a:spcPts val="0"/>
                </a:spcBef>
                <a:spcAft>
                  <a:spcPts val="0"/>
                </a:spcAft>
                <a:buClr>
                  <a:srgbClr val="F1C232"/>
                </a:buClr>
                <a:buSzPts val="1000"/>
                <a:buFont typeface="Lato"/>
                <a:buChar char="●"/>
              </a:pPr>
              <a:r>
                <a:rPr lang="en-US" sz="1000">
                  <a:solidFill>
                    <a:srgbClr val="F1C232"/>
                  </a:solidFill>
                  <a:latin typeface="Lato"/>
                  <a:ea typeface="Lato"/>
                  <a:cs typeface="Lato"/>
                  <a:sym typeface="Lato"/>
                </a:rPr>
                <a:t> Understanding customer habits</a:t>
              </a:r>
              <a:endParaRPr sz="1000">
                <a:solidFill>
                  <a:srgbClr val="F1C232"/>
                </a:solidFill>
                <a:latin typeface="Lato"/>
                <a:ea typeface="Lato"/>
                <a:cs typeface="Lato"/>
                <a:sym typeface="Lato"/>
              </a:endParaRPr>
            </a:p>
            <a:p>
              <a:pPr indent="-292100" lvl="0" marL="457200" rtl="0" algn="l">
                <a:lnSpc>
                  <a:spcPct val="115000"/>
                </a:lnSpc>
                <a:spcBef>
                  <a:spcPts val="0"/>
                </a:spcBef>
                <a:spcAft>
                  <a:spcPts val="0"/>
                </a:spcAft>
                <a:buClr>
                  <a:srgbClr val="F1C232"/>
                </a:buClr>
                <a:buSzPts val="1000"/>
                <a:buFont typeface="Lato"/>
                <a:buChar char="●"/>
              </a:pPr>
              <a:r>
                <a:rPr lang="en-US" sz="1000">
                  <a:solidFill>
                    <a:srgbClr val="F1C232"/>
                  </a:solidFill>
                  <a:latin typeface="Lato"/>
                  <a:ea typeface="Lato"/>
                  <a:cs typeface="Lato"/>
                  <a:sym typeface="Lato"/>
                </a:rPr>
                <a:t>Attract customers with wider product portfolio catering to broader customer demographics.</a:t>
              </a:r>
              <a:endParaRPr sz="1000">
                <a:solidFill>
                  <a:srgbClr val="F1C232"/>
                </a:solidFill>
                <a:latin typeface="Lato"/>
                <a:ea typeface="Lato"/>
                <a:cs typeface="Lato"/>
                <a:sym typeface="Lato"/>
              </a:endParaRPr>
            </a:p>
            <a:p>
              <a:pPr indent="-292100" lvl="0" marL="457200" rtl="0" algn="l">
                <a:lnSpc>
                  <a:spcPct val="115000"/>
                </a:lnSpc>
                <a:spcBef>
                  <a:spcPts val="0"/>
                </a:spcBef>
                <a:spcAft>
                  <a:spcPts val="0"/>
                </a:spcAft>
                <a:buClr>
                  <a:srgbClr val="F1C232"/>
                </a:buClr>
                <a:buSzPts val="1000"/>
                <a:buFont typeface="Lato"/>
                <a:buChar char="●"/>
              </a:pPr>
              <a:r>
                <a:rPr lang="en-US" sz="1000">
                  <a:solidFill>
                    <a:srgbClr val="F1C232"/>
                  </a:solidFill>
                  <a:latin typeface="Lato"/>
                  <a:ea typeface="Lato"/>
                  <a:cs typeface="Lato"/>
                  <a:sym typeface="Lato"/>
                </a:rPr>
                <a:t>BOPIS, O2O models </a:t>
              </a:r>
              <a:endParaRPr sz="1000">
                <a:solidFill>
                  <a:srgbClr val="F1C232"/>
                </a:solidFill>
                <a:latin typeface="Lato"/>
                <a:ea typeface="Lato"/>
                <a:cs typeface="Lato"/>
                <a:sym typeface="La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40"/>
                                        </p:tgtEl>
                                        <p:attrNameLst>
                                          <p:attrName>style.visibility</p:attrName>
                                        </p:attrNameLst>
                                      </p:cBhvr>
                                      <p:to>
                                        <p:strVal val="visible"/>
                                      </p:to>
                                    </p:set>
                                    <p:anim calcmode="lin" valueType="num">
                                      <p:cBhvr additive="base">
                                        <p:cTn dur="1000"/>
                                        <p:tgtEl>
                                          <p:spTgt spid="84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32"/>
                                        </p:tgtEl>
                                        <p:attrNameLst>
                                          <p:attrName>style.visibility</p:attrName>
                                        </p:attrNameLst>
                                      </p:cBhvr>
                                      <p:to>
                                        <p:strVal val="visible"/>
                                      </p:to>
                                    </p:set>
                                    <p:anim calcmode="lin" valueType="num">
                                      <p:cBhvr additive="base">
                                        <p:cTn dur="1000"/>
                                        <p:tgtEl>
                                          <p:spTgt spid="83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24"/>
                                        </p:tgtEl>
                                        <p:attrNameLst>
                                          <p:attrName>style.visibility</p:attrName>
                                        </p:attrNameLst>
                                      </p:cBhvr>
                                      <p:to>
                                        <p:strVal val="visible"/>
                                      </p:to>
                                    </p:set>
                                    <p:anim calcmode="lin" valueType="num">
                                      <p:cBhvr additive="base">
                                        <p:cTn dur="1000"/>
                                        <p:tgtEl>
                                          <p:spTgt spid="82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2" name="Shape 852"/>
        <p:cNvGrpSpPr/>
        <p:nvPr/>
      </p:nvGrpSpPr>
      <p:grpSpPr>
        <a:xfrm>
          <a:off x="0" y="0"/>
          <a:ext cx="0" cy="0"/>
          <a:chOff x="0" y="0"/>
          <a:chExt cx="0" cy="0"/>
        </a:xfrm>
      </p:grpSpPr>
      <p:sp>
        <p:nvSpPr>
          <p:cNvPr id="853" name="Google Shape;853;p40"/>
          <p:cNvSpPr txBox="1"/>
          <p:nvPr/>
        </p:nvSpPr>
        <p:spPr>
          <a:xfrm>
            <a:off x="570625" y="4649425"/>
            <a:ext cx="1441200" cy="378900"/>
          </a:xfrm>
          <a:prstGeom prst="rect">
            <a:avLst/>
          </a:prstGeom>
          <a:solidFill>
            <a:srgbClr val="333844"/>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00">
                <a:latin typeface="Calibri"/>
                <a:ea typeface="Calibri"/>
                <a:cs typeface="Calibri"/>
                <a:sym typeface="Calibri"/>
              </a:rPr>
              <a:t>Team </a:t>
            </a:r>
            <a:r>
              <a:rPr lang="en-US" sz="1000">
                <a:solidFill>
                  <a:srgbClr val="BF9000"/>
                </a:solidFill>
                <a:latin typeface="Calibri"/>
                <a:ea typeface="Calibri"/>
                <a:cs typeface="Calibri"/>
                <a:sym typeface="Calibri"/>
              </a:rPr>
              <a:t>Meraki</a:t>
            </a:r>
            <a:endParaRPr sz="1000">
              <a:solidFill>
                <a:srgbClr val="BF9000"/>
              </a:solidFill>
              <a:latin typeface="Calibri"/>
              <a:ea typeface="Calibri"/>
              <a:cs typeface="Calibri"/>
              <a:sym typeface="Calibri"/>
            </a:endParaRPr>
          </a:p>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sp>
        <p:nvSpPr>
          <p:cNvPr id="854" name="Google Shape;854;p40"/>
          <p:cNvSpPr/>
          <p:nvPr/>
        </p:nvSpPr>
        <p:spPr>
          <a:xfrm>
            <a:off x="450675" y="759600"/>
            <a:ext cx="1135200" cy="1064100"/>
          </a:xfrm>
          <a:prstGeom prst="rect">
            <a:avLst/>
          </a:prstGeom>
          <a:solidFill>
            <a:srgbClr val="33384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Twentieth Century"/>
              <a:ea typeface="Twentieth Century"/>
              <a:cs typeface="Twentieth Century"/>
              <a:sym typeface="Twentieth Century"/>
            </a:endParaRPr>
          </a:p>
        </p:txBody>
      </p:sp>
      <p:sp>
        <p:nvSpPr>
          <p:cNvPr id="855" name="Google Shape;855;p40"/>
          <p:cNvSpPr/>
          <p:nvPr/>
        </p:nvSpPr>
        <p:spPr>
          <a:xfrm>
            <a:off x="507425" y="334450"/>
            <a:ext cx="1078500" cy="265200"/>
          </a:xfrm>
          <a:prstGeom prst="rect">
            <a:avLst/>
          </a:prstGeom>
          <a:solidFill>
            <a:srgbClr val="3338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40"/>
          <p:cNvSpPr/>
          <p:nvPr/>
        </p:nvSpPr>
        <p:spPr>
          <a:xfrm>
            <a:off x="449775" y="530500"/>
            <a:ext cx="265200" cy="265200"/>
          </a:xfrm>
          <a:prstGeom prst="rect">
            <a:avLst/>
          </a:prstGeom>
          <a:solidFill>
            <a:srgbClr val="3338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0"/>
          <p:cNvSpPr txBox="1"/>
          <p:nvPr/>
        </p:nvSpPr>
        <p:spPr>
          <a:xfrm>
            <a:off x="145250" y="268450"/>
            <a:ext cx="3719400" cy="7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rgbClr val="F1C232"/>
                </a:solidFill>
                <a:latin typeface="Twentieth Century"/>
                <a:ea typeface="Twentieth Century"/>
                <a:cs typeface="Twentieth Century"/>
                <a:sym typeface="Twentieth Century"/>
              </a:rPr>
              <a:t>IS FOREVER 21 DEAD?</a:t>
            </a:r>
            <a:endParaRPr sz="3000">
              <a:solidFill>
                <a:srgbClr val="F1C232"/>
              </a:solidFill>
              <a:latin typeface="Twentieth Century"/>
              <a:ea typeface="Twentieth Century"/>
              <a:cs typeface="Twentieth Century"/>
              <a:sym typeface="Twentieth Century"/>
            </a:endParaRPr>
          </a:p>
        </p:txBody>
      </p:sp>
      <p:sp>
        <p:nvSpPr>
          <p:cNvPr id="858" name="Google Shape;858;p40"/>
          <p:cNvSpPr txBox="1"/>
          <p:nvPr/>
        </p:nvSpPr>
        <p:spPr>
          <a:xfrm>
            <a:off x="1524100" y="1633475"/>
            <a:ext cx="6912600" cy="7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solidFill>
                  <a:srgbClr val="F1C232"/>
                </a:solidFill>
                <a:latin typeface="Twentieth Century"/>
                <a:ea typeface="Twentieth Century"/>
                <a:cs typeface="Twentieth Century"/>
                <a:sym typeface="Twentieth Century"/>
              </a:rPr>
              <a:t>CAN FOREVER 21 MAKE A COMEBACK?</a:t>
            </a:r>
            <a:endParaRPr sz="3000">
              <a:solidFill>
                <a:srgbClr val="F1C232"/>
              </a:solidFill>
              <a:latin typeface="Twentieth Century"/>
              <a:ea typeface="Twentieth Century"/>
              <a:cs typeface="Twentieth Century"/>
              <a:sym typeface="Twentieth Century"/>
            </a:endParaRPr>
          </a:p>
        </p:txBody>
      </p:sp>
      <p:sp>
        <p:nvSpPr>
          <p:cNvPr id="859" name="Google Shape;859;p40"/>
          <p:cNvSpPr txBox="1"/>
          <p:nvPr/>
        </p:nvSpPr>
        <p:spPr>
          <a:xfrm>
            <a:off x="2794550" y="3060375"/>
            <a:ext cx="6401400" cy="268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solidFill>
                  <a:srgbClr val="F1C232"/>
                </a:solidFill>
                <a:latin typeface="Twentieth Century"/>
                <a:ea typeface="Twentieth Century"/>
                <a:cs typeface="Twentieth Century"/>
                <a:sym typeface="Twentieth Century"/>
              </a:rPr>
              <a:t>WILL FOREVER 21 EVER BE BACK AT THE TOP AGAIN?</a:t>
            </a:r>
            <a:endParaRPr sz="3000">
              <a:solidFill>
                <a:srgbClr val="F1C232"/>
              </a:solidFill>
              <a:latin typeface="Twentieth Century"/>
              <a:ea typeface="Twentieth Century"/>
              <a:cs typeface="Twentieth Century"/>
              <a:sym typeface="Twentieth Centur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4" name="Shape 864"/>
        <p:cNvGrpSpPr/>
        <p:nvPr/>
      </p:nvGrpSpPr>
      <p:grpSpPr>
        <a:xfrm>
          <a:off x="0" y="0"/>
          <a:ext cx="0" cy="0"/>
          <a:chOff x="0" y="0"/>
          <a:chExt cx="0" cy="0"/>
        </a:xfrm>
      </p:grpSpPr>
      <p:sp>
        <p:nvSpPr>
          <p:cNvPr id="865" name="Google Shape;865;p41"/>
          <p:cNvSpPr txBox="1"/>
          <p:nvPr/>
        </p:nvSpPr>
        <p:spPr>
          <a:xfrm>
            <a:off x="570625" y="4649425"/>
            <a:ext cx="1441200" cy="378900"/>
          </a:xfrm>
          <a:prstGeom prst="rect">
            <a:avLst/>
          </a:prstGeom>
          <a:solidFill>
            <a:srgbClr val="333844"/>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00">
                <a:latin typeface="Calibri"/>
                <a:ea typeface="Calibri"/>
                <a:cs typeface="Calibri"/>
                <a:sym typeface="Calibri"/>
              </a:rPr>
              <a:t>Team </a:t>
            </a:r>
            <a:r>
              <a:rPr lang="en-US" sz="1000">
                <a:solidFill>
                  <a:srgbClr val="BF9000"/>
                </a:solidFill>
                <a:latin typeface="Calibri"/>
                <a:ea typeface="Calibri"/>
                <a:cs typeface="Calibri"/>
                <a:sym typeface="Calibri"/>
              </a:rPr>
              <a:t>Meraki</a:t>
            </a:r>
            <a:endParaRPr sz="1000">
              <a:solidFill>
                <a:srgbClr val="BF9000"/>
              </a:solidFill>
              <a:latin typeface="Calibri"/>
              <a:ea typeface="Calibri"/>
              <a:cs typeface="Calibri"/>
              <a:sym typeface="Calibri"/>
            </a:endParaRPr>
          </a:p>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sp>
        <p:nvSpPr>
          <p:cNvPr id="866" name="Google Shape;866;p41"/>
          <p:cNvSpPr/>
          <p:nvPr/>
        </p:nvSpPr>
        <p:spPr>
          <a:xfrm>
            <a:off x="450675" y="759600"/>
            <a:ext cx="1135200" cy="1064100"/>
          </a:xfrm>
          <a:prstGeom prst="rect">
            <a:avLst/>
          </a:prstGeom>
          <a:solidFill>
            <a:srgbClr val="33384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Twentieth Century"/>
              <a:ea typeface="Twentieth Century"/>
              <a:cs typeface="Twentieth Century"/>
              <a:sym typeface="Twentieth Century"/>
            </a:endParaRPr>
          </a:p>
        </p:txBody>
      </p:sp>
      <p:grpSp>
        <p:nvGrpSpPr>
          <p:cNvPr id="867" name="Google Shape;867;p41"/>
          <p:cNvGrpSpPr/>
          <p:nvPr/>
        </p:nvGrpSpPr>
        <p:grpSpPr>
          <a:xfrm>
            <a:off x="432183" y="996515"/>
            <a:ext cx="4263559" cy="1391640"/>
            <a:chOff x="432183" y="996515"/>
            <a:chExt cx="4263559" cy="1391640"/>
          </a:xfrm>
        </p:grpSpPr>
        <p:sp>
          <p:nvSpPr>
            <p:cNvPr id="868" name="Google Shape;868;p41"/>
            <p:cNvSpPr/>
            <p:nvPr/>
          </p:nvSpPr>
          <p:spPr>
            <a:xfrm>
              <a:off x="432183" y="1213317"/>
              <a:ext cx="3600300" cy="926400"/>
            </a:xfrm>
            <a:prstGeom prst="roundRect">
              <a:avLst>
                <a:gd fmla="val 13052" name="adj"/>
              </a:avLst>
            </a:prstGeom>
            <a:solidFill>
              <a:srgbClr val="000000"/>
            </a:solidFill>
            <a:ln cap="flat" cmpd="sng" w="15875">
              <a:solidFill>
                <a:srgbClr val="A5A5A5"/>
              </a:solidFill>
              <a:prstDash val="solid"/>
              <a:round/>
              <a:headEnd len="sm" w="sm" type="none"/>
              <a:tailEnd len="sm" w="sm" type="none"/>
            </a:ln>
            <a:effectLst>
              <a:outerShdw blurRad="63500" sx="102000" rotWithShape="0" algn="ctr" sy="102000">
                <a:srgbClr val="000000">
                  <a:alpha val="40000"/>
                </a:srgbClr>
              </a:outerShdw>
            </a:effectLst>
          </p:spPr>
          <p:txBody>
            <a:bodyPr anchorCtr="0" anchor="t" bIns="34275" lIns="27000" spcFirstLastPara="1" rIns="756000" wrap="square" tIns="27000">
              <a:noAutofit/>
            </a:bodyPr>
            <a:lstStyle/>
            <a:p>
              <a:pPr indent="0" lvl="0" marL="0" marR="0" rtl="0" algn="l">
                <a:spcBef>
                  <a:spcPts val="0"/>
                </a:spcBef>
                <a:spcAft>
                  <a:spcPts val="0"/>
                </a:spcAft>
                <a:buNone/>
              </a:pPr>
              <a:r>
                <a:rPr b="1" lang="en-US" sz="1200">
                  <a:solidFill>
                    <a:srgbClr val="FFFFFF"/>
                  </a:solidFill>
                  <a:latin typeface="Lato"/>
                  <a:ea typeface="Lato"/>
                  <a:cs typeface="Lato"/>
                  <a:sym typeface="Lato"/>
                </a:rPr>
                <a:t>Zonal Economies of Scale: </a:t>
              </a:r>
              <a:endParaRPr b="1" sz="1200">
                <a:solidFill>
                  <a:srgbClr val="FFFFFF"/>
                </a:solidFill>
                <a:latin typeface="Lato"/>
                <a:ea typeface="Lato"/>
                <a:cs typeface="Lato"/>
                <a:sym typeface="Lato"/>
              </a:endParaRPr>
            </a:p>
            <a:p>
              <a:pPr indent="0" lvl="0" marL="0" marR="0" rtl="0" algn="l">
                <a:spcBef>
                  <a:spcPts val="0"/>
                </a:spcBef>
                <a:spcAft>
                  <a:spcPts val="0"/>
                </a:spcAft>
                <a:buNone/>
              </a:pPr>
              <a:r>
                <a:rPr lang="en-US" sz="1200">
                  <a:solidFill>
                    <a:srgbClr val="FFFFFF"/>
                  </a:solidFill>
                  <a:latin typeface="Lato"/>
                  <a:ea typeface="Lato"/>
                  <a:cs typeface="Lato"/>
                  <a:sym typeface="Lato"/>
                </a:rPr>
                <a:t>where and when to concentrate on a particular channel more than the others for a far more profitable return.</a:t>
              </a:r>
              <a:endParaRPr b="1" sz="1200">
                <a:solidFill>
                  <a:srgbClr val="FFFFFF"/>
                </a:solidFill>
                <a:latin typeface="Lato"/>
                <a:ea typeface="Lato"/>
                <a:cs typeface="Lato"/>
                <a:sym typeface="Lato"/>
              </a:endParaRPr>
            </a:p>
            <a:p>
              <a:pPr indent="0" lvl="0" marL="0" marR="0" rtl="0" algn="l">
                <a:spcBef>
                  <a:spcPts val="0"/>
                </a:spcBef>
                <a:spcAft>
                  <a:spcPts val="0"/>
                </a:spcAft>
                <a:buNone/>
              </a:pPr>
              <a:r>
                <a:t/>
              </a:r>
              <a:endParaRPr sz="1200">
                <a:solidFill>
                  <a:srgbClr val="FFFFFF"/>
                </a:solidFill>
                <a:latin typeface="Lato"/>
                <a:ea typeface="Lato"/>
                <a:cs typeface="Lato"/>
                <a:sym typeface="Lato"/>
              </a:endParaRPr>
            </a:p>
          </p:txBody>
        </p:sp>
        <p:grpSp>
          <p:nvGrpSpPr>
            <p:cNvPr id="869" name="Google Shape;869;p41"/>
            <p:cNvGrpSpPr/>
            <p:nvPr/>
          </p:nvGrpSpPr>
          <p:grpSpPr>
            <a:xfrm>
              <a:off x="3304102" y="996515"/>
              <a:ext cx="1391640" cy="1391640"/>
              <a:chOff x="601033" y="2855912"/>
              <a:chExt cx="2041126" cy="2041126"/>
            </a:xfrm>
          </p:grpSpPr>
          <p:sp>
            <p:nvSpPr>
              <p:cNvPr id="870" name="Google Shape;870;p41"/>
              <p:cNvSpPr/>
              <p:nvPr/>
            </p:nvSpPr>
            <p:spPr>
              <a:xfrm>
                <a:off x="763241" y="3018120"/>
                <a:ext cx="1716600" cy="1716600"/>
              </a:xfrm>
              <a:prstGeom prst="donut">
                <a:avLst>
                  <a:gd fmla="val 7139" name="adj"/>
                </a:avLst>
              </a:prstGeom>
              <a:solidFill>
                <a:srgbClr val="F1C232"/>
              </a:solidFill>
              <a:ln cap="flat" cmpd="sng" w="15875">
                <a:solidFill>
                  <a:srgbClr val="000000"/>
                </a:solidFill>
                <a:prstDash val="solid"/>
                <a:round/>
                <a:headEnd len="sm" w="sm" type="none"/>
                <a:tailEnd len="sm" w="sm" type="none"/>
              </a:ln>
              <a:effectLst>
                <a:outerShdw blurRad="50800" sx="102000" rotWithShape="0" algn="tl" dir="2700000" dist="38100" sy="102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3600">
                  <a:solidFill>
                    <a:srgbClr val="464646"/>
                  </a:solidFill>
                  <a:latin typeface="Calibri"/>
                  <a:ea typeface="Calibri"/>
                  <a:cs typeface="Calibri"/>
                  <a:sym typeface="Calibri"/>
                </a:endParaRPr>
              </a:p>
            </p:txBody>
          </p:sp>
          <p:grpSp>
            <p:nvGrpSpPr>
              <p:cNvPr id="871" name="Google Shape;871;p41"/>
              <p:cNvGrpSpPr/>
              <p:nvPr/>
            </p:nvGrpSpPr>
            <p:grpSpPr>
              <a:xfrm>
                <a:off x="1534077" y="2855912"/>
                <a:ext cx="175040" cy="2041126"/>
                <a:chOff x="8229799" y="2768458"/>
                <a:chExt cx="175040" cy="2041126"/>
              </a:xfrm>
            </p:grpSpPr>
            <p:sp>
              <p:nvSpPr>
                <p:cNvPr id="872" name="Google Shape;872;p41"/>
                <p:cNvSpPr/>
                <p:nvPr/>
              </p:nvSpPr>
              <p:spPr>
                <a:xfrm>
                  <a:off x="8229799" y="2768458"/>
                  <a:ext cx="174900" cy="174900"/>
                </a:xfrm>
                <a:prstGeom prst="trapezoid">
                  <a:avLst>
                    <a:gd fmla="val 25000" name="adj"/>
                  </a:avLst>
                </a:prstGeom>
                <a:solidFill>
                  <a:srgbClr val="F1C232"/>
                </a:solidFill>
                <a:ln cap="flat" cmpd="sng" w="1587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3600">
                    <a:solidFill>
                      <a:srgbClr val="464646"/>
                    </a:solidFill>
                    <a:latin typeface="Calibri"/>
                    <a:ea typeface="Calibri"/>
                    <a:cs typeface="Calibri"/>
                    <a:sym typeface="Calibri"/>
                  </a:endParaRPr>
                </a:p>
              </p:txBody>
            </p:sp>
            <p:sp>
              <p:nvSpPr>
                <p:cNvPr id="873" name="Google Shape;873;p41"/>
                <p:cNvSpPr/>
                <p:nvPr/>
              </p:nvSpPr>
              <p:spPr>
                <a:xfrm rot="10800000">
                  <a:off x="8229939" y="4634684"/>
                  <a:ext cx="174900" cy="174900"/>
                </a:xfrm>
                <a:prstGeom prst="trapezoid">
                  <a:avLst>
                    <a:gd fmla="val 25000" name="adj"/>
                  </a:avLst>
                </a:prstGeom>
                <a:solidFill>
                  <a:srgbClr val="F1C232"/>
                </a:solidFill>
                <a:ln cap="flat" cmpd="sng" w="1587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3600">
                    <a:solidFill>
                      <a:srgbClr val="464646"/>
                    </a:solidFill>
                    <a:latin typeface="Calibri"/>
                    <a:ea typeface="Calibri"/>
                    <a:cs typeface="Calibri"/>
                    <a:sym typeface="Calibri"/>
                  </a:endParaRPr>
                </a:p>
              </p:txBody>
            </p:sp>
          </p:grpSp>
          <p:grpSp>
            <p:nvGrpSpPr>
              <p:cNvPr id="874" name="Google Shape;874;p41"/>
              <p:cNvGrpSpPr/>
              <p:nvPr/>
            </p:nvGrpSpPr>
            <p:grpSpPr>
              <a:xfrm rot="5400000">
                <a:off x="1534076" y="2855912"/>
                <a:ext cx="175040" cy="2041126"/>
                <a:chOff x="8229799" y="2768458"/>
                <a:chExt cx="175040" cy="2041126"/>
              </a:xfrm>
            </p:grpSpPr>
            <p:sp>
              <p:nvSpPr>
                <p:cNvPr id="875" name="Google Shape;875;p41"/>
                <p:cNvSpPr/>
                <p:nvPr/>
              </p:nvSpPr>
              <p:spPr>
                <a:xfrm>
                  <a:off x="8229799" y="2768458"/>
                  <a:ext cx="174900" cy="174900"/>
                </a:xfrm>
                <a:prstGeom prst="trapezoid">
                  <a:avLst>
                    <a:gd fmla="val 25000" name="adj"/>
                  </a:avLst>
                </a:prstGeom>
                <a:solidFill>
                  <a:srgbClr val="F1C232"/>
                </a:solidFill>
                <a:ln cap="flat" cmpd="sng" w="1587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3600">
                    <a:solidFill>
                      <a:srgbClr val="464646"/>
                    </a:solidFill>
                    <a:latin typeface="Calibri"/>
                    <a:ea typeface="Calibri"/>
                    <a:cs typeface="Calibri"/>
                    <a:sym typeface="Calibri"/>
                  </a:endParaRPr>
                </a:p>
              </p:txBody>
            </p:sp>
            <p:sp>
              <p:nvSpPr>
                <p:cNvPr id="876" name="Google Shape;876;p41"/>
                <p:cNvSpPr/>
                <p:nvPr/>
              </p:nvSpPr>
              <p:spPr>
                <a:xfrm rot="10800000">
                  <a:off x="8229939" y="4634684"/>
                  <a:ext cx="174900" cy="174900"/>
                </a:xfrm>
                <a:prstGeom prst="trapezoid">
                  <a:avLst>
                    <a:gd fmla="val 25000" name="adj"/>
                  </a:avLst>
                </a:prstGeom>
                <a:solidFill>
                  <a:srgbClr val="F1C232"/>
                </a:solidFill>
                <a:ln cap="flat" cmpd="sng" w="1587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3600">
                    <a:solidFill>
                      <a:srgbClr val="464646"/>
                    </a:solidFill>
                    <a:latin typeface="Calibri"/>
                    <a:ea typeface="Calibri"/>
                    <a:cs typeface="Calibri"/>
                    <a:sym typeface="Calibri"/>
                  </a:endParaRPr>
                </a:p>
              </p:txBody>
            </p:sp>
          </p:grpSp>
          <p:grpSp>
            <p:nvGrpSpPr>
              <p:cNvPr id="877" name="Google Shape;877;p41"/>
              <p:cNvGrpSpPr/>
              <p:nvPr/>
            </p:nvGrpSpPr>
            <p:grpSpPr>
              <a:xfrm rot="1800044">
                <a:off x="1533867" y="2855838"/>
                <a:ext cx="175036" cy="2041081"/>
                <a:chOff x="8229799" y="2768458"/>
                <a:chExt cx="175040" cy="2041126"/>
              </a:xfrm>
            </p:grpSpPr>
            <p:sp>
              <p:nvSpPr>
                <p:cNvPr id="878" name="Google Shape;878;p41"/>
                <p:cNvSpPr/>
                <p:nvPr/>
              </p:nvSpPr>
              <p:spPr>
                <a:xfrm>
                  <a:off x="8229799" y="2768458"/>
                  <a:ext cx="174900" cy="174900"/>
                </a:xfrm>
                <a:prstGeom prst="trapezoid">
                  <a:avLst>
                    <a:gd fmla="val 25000" name="adj"/>
                  </a:avLst>
                </a:prstGeom>
                <a:solidFill>
                  <a:srgbClr val="F1C232"/>
                </a:solidFill>
                <a:ln cap="flat" cmpd="sng" w="1587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3600">
                    <a:solidFill>
                      <a:srgbClr val="464646"/>
                    </a:solidFill>
                    <a:latin typeface="Calibri"/>
                    <a:ea typeface="Calibri"/>
                    <a:cs typeface="Calibri"/>
                    <a:sym typeface="Calibri"/>
                  </a:endParaRPr>
                </a:p>
              </p:txBody>
            </p:sp>
            <p:sp>
              <p:nvSpPr>
                <p:cNvPr id="879" name="Google Shape;879;p41"/>
                <p:cNvSpPr/>
                <p:nvPr/>
              </p:nvSpPr>
              <p:spPr>
                <a:xfrm rot="10800000">
                  <a:off x="8229939" y="4634684"/>
                  <a:ext cx="174900" cy="174900"/>
                </a:xfrm>
                <a:prstGeom prst="trapezoid">
                  <a:avLst>
                    <a:gd fmla="val 25000" name="adj"/>
                  </a:avLst>
                </a:prstGeom>
                <a:solidFill>
                  <a:srgbClr val="F1C232"/>
                </a:solidFill>
                <a:ln cap="flat" cmpd="sng" w="1587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3600">
                    <a:solidFill>
                      <a:srgbClr val="464646"/>
                    </a:solidFill>
                    <a:latin typeface="Calibri"/>
                    <a:ea typeface="Calibri"/>
                    <a:cs typeface="Calibri"/>
                    <a:sym typeface="Calibri"/>
                  </a:endParaRPr>
                </a:p>
              </p:txBody>
            </p:sp>
          </p:grpSp>
          <p:grpSp>
            <p:nvGrpSpPr>
              <p:cNvPr id="880" name="Google Shape;880;p41"/>
              <p:cNvGrpSpPr/>
              <p:nvPr/>
            </p:nvGrpSpPr>
            <p:grpSpPr>
              <a:xfrm rot="3599956">
                <a:off x="1534174" y="2855723"/>
                <a:ext cx="175036" cy="2041081"/>
                <a:chOff x="8229799" y="2768458"/>
                <a:chExt cx="175040" cy="2041126"/>
              </a:xfrm>
            </p:grpSpPr>
            <p:sp>
              <p:nvSpPr>
                <p:cNvPr id="881" name="Google Shape;881;p41"/>
                <p:cNvSpPr/>
                <p:nvPr/>
              </p:nvSpPr>
              <p:spPr>
                <a:xfrm>
                  <a:off x="8229799" y="2768458"/>
                  <a:ext cx="174900" cy="174900"/>
                </a:xfrm>
                <a:prstGeom prst="trapezoid">
                  <a:avLst>
                    <a:gd fmla="val 25000" name="adj"/>
                  </a:avLst>
                </a:prstGeom>
                <a:solidFill>
                  <a:srgbClr val="F1C232"/>
                </a:solidFill>
                <a:ln cap="flat" cmpd="sng" w="1587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3600">
                    <a:solidFill>
                      <a:srgbClr val="464646"/>
                    </a:solidFill>
                    <a:latin typeface="Calibri"/>
                    <a:ea typeface="Calibri"/>
                    <a:cs typeface="Calibri"/>
                    <a:sym typeface="Calibri"/>
                  </a:endParaRPr>
                </a:p>
              </p:txBody>
            </p:sp>
            <p:sp>
              <p:nvSpPr>
                <p:cNvPr id="882" name="Google Shape;882;p41"/>
                <p:cNvSpPr/>
                <p:nvPr/>
              </p:nvSpPr>
              <p:spPr>
                <a:xfrm rot="10800000">
                  <a:off x="8229939" y="4634684"/>
                  <a:ext cx="174900" cy="174900"/>
                </a:xfrm>
                <a:prstGeom prst="trapezoid">
                  <a:avLst>
                    <a:gd fmla="val 25000" name="adj"/>
                  </a:avLst>
                </a:prstGeom>
                <a:solidFill>
                  <a:srgbClr val="F1C232"/>
                </a:solidFill>
                <a:ln cap="flat" cmpd="sng" w="1587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3600">
                    <a:solidFill>
                      <a:srgbClr val="464646"/>
                    </a:solidFill>
                    <a:latin typeface="Calibri"/>
                    <a:ea typeface="Calibri"/>
                    <a:cs typeface="Calibri"/>
                    <a:sym typeface="Calibri"/>
                  </a:endParaRPr>
                </a:p>
              </p:txBody>
            </p:sp>
          </p:grpSp>
          <p:grpSp>
            <p:nvGrpSpPr>
              <p:cNvPr id="883" name="Google Shape;883;p41"/>
              <p:cNvGrpSpPr/>
              <p:nvPr/>
            </p:nvGrpSpPr>
            <p:grpSpPr>
              <a:xfrm rot="7200044">
                <a:off x="1534174" y="2855723"/>
                <a:ext cx="175036" cy="2041081"/>
                <a:chOff x="8229799" y="2768458"/>
                <a:chExt cx="175040" cy="2041126"/>
              </a:xfrm>
            </p:grpSpPr>
            <p:sp>
              <p:nvSpPr>
                <p:cNvPr id="884" name="Google Shape;884;p41"/>
                <p:cNvSpPr/>
                <p:nvPr/>
              </p:nvSpPr>
              <p:spPr>
                <a:xfrm>
                  <a:off x="8229799" y="2768458"/>
                  <a:ext cx="174900" cy="174900"/>
                </a:xfrm>
                <a:prstGeom prst="trapezoid">
                  <a:avLst>
                    <a:gd fmla="val 25000" name="adj"/>
                  </a:avLst>
                </a:prstGeom>
                <a:solidFill>
                  <a:srgbClr val="F1C232"/>
                </a:solidFill>
                <a:ln cap="flat" cmpd="sng" w="1587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3600">
                    <a:solidFill>
                      <a:srgbClr val="464646"/>
                    </a:solidFill>
                    <a:latin typeface="Calibri"/>
                    <a:ea typeface="Calibri"/>
                    <a:cs typeface="Calibri"/>
                    <a:sym typeface="Calibri"/>
                  </a:endParaRPr>
                </a:p>
              </p:txBody>
            </p:sp>
            <p:sp>
              <p:nvSpPr>
                <p:cNvPr id="885" name="Google Shape;885;p41"/>
                <p:cNvSpPr/>
                <p:nvPr/>
              </p:nvSpPr>
              <p:spPr>
                <a:xfrm rot="10800000">
                  <a:off x="8229939" y="4634684"/>
                  <a:ext cx="174900" cy="174900"/>
                </a:xfrm>
                <a:prstGeom prst="trapezoid">
                  <a:avLst>
                    <a:gd fmla="val 25000" name="adj"/>
                  </a:avLst>
                </a:prstGeom>
                <a:solidFill>
                  <a:srgbClr val="F1C232"/>
                </a:solidFill>
                <a:ln cap="flat" cmpd="sng" w="1587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3600">
                    <a:solidFill>
                      <a:srgbClr val="464646"/>
                    </a:solidFill>
                    <a:latin typeface="Calibri"/>
                    <a:ea typeface="Calibri"/>
                    <a:cs typeface="Calibri"/>
                    <a:sym typeface="Calibri"/>
                  </a:endParaRPr>
                </a:p>
              </p:txBody>
            </p:sp>
          </p:grpSp>
          <p:grpSp>
            <p:nvGrpSpPr>
              <p:cNvPr id="886" name="Google Shape;886;p41"/>
              <p:cNvGrpSpPr/>
              <p:nvPr/>
            </p:nvGrpSpPr>
            <p:grpSpPr>
              <a:xfrm rot="8999956">
                <a:off x="1534290" y="2856031"/>
                <a:ext cx="175036" cy="2041081"/>
                <a:chOff x="8229799" y="2768458"/>
                <a:chExt cx="175040" cy="2041126"/>
              </a:xfrm>
            </p:grpSpPr>
            <p:sp>
              <p:nvSpPr>
                <p:cNvPr id="887" name="Google Shape;887;p41"/>
                <p:cNvSpPr/>
                <p:nvPr/>
              </p:nvSpPr>
              <p:spPr>
                <a:xfrm>
                  <a:off x="8229799" y="2768458"/>
                  <a:ext cx="174900" cy="174900"/>
                </a:xfrm>
                <a:prstGeom prst="trapezoid">
                  <a:avLst>
                    <a:gd fmla="val 25000" name="adj"/>
                  </a:avLst>
                </a:prstGeom>
                <a:solidFill>
                  <a:srgbClr val="F1C232"/>
                </a:solidFill>
                <a:ln cap="flat" cmpd="sng" w="1587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3600">
                    <a:solidFill>
                      <a:srgbClr val="464646"/>
                    </a:solidFill>
                    <a:latin typeface="Calibri"/>
                    <a:ea typeface="Calibri"/>
                    <a:cs typeface="Calibri"/>
                    <a:sym typeface="Calibri"/>
                  </a:endParaRPr>
                </a:p>
              </p:txBody>
            </p:sp>
            <p:sp>
              <p:nvSpPr>
                <p:cNvPr id="888" name="Google Shape;888;p41"/>
                <p:cNvSpPr/>
                <p:nvPr/>
              </p:nvSpPr>
              <p:spPr>
                <a:xfrm rot="10800000">
                  <a:off x="8229939" y="4634684"/>
                  <a:ext cx="174900" cy="174900"/>
                </a:xfrm>
                <a:prstGeom prst="trapezoid">
                  <a:avLst>
                    <a:gd fmla="val 25000" name="adj"/>
                  </a:avLst>
                </a:prstGeom>
                <a:solidFill>
                  <a:srgbClr val="F1C232"/>
                </a:solidFill>
                <a:ln cap="flat" cmpd="sng" w="1587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1" sz="3600">
                    <a:solidFill>
                      <a:srgbClr val="464646"/>
                    </a:solidFill>
                    <a:latin typeface="Calibri"/>
                    <a:ea typeface="Calibri"/>
                    <a:cs typeface="Calibri"/>
                    <a:sym typeface="Calibri"/>
                  </a:endParaRPr>
                </a:p>
              </p:txBody>
            </p:sp>
          </p:grpSp>
          <p:sp>
            <p:nvSpPr>
              <p:cNvPr id="889" name="Google Shape;889;p41"/>
              <p:cNvSpPr/>
              <p:nvPr/>
            </p:nvSpPr>
            <p:spPr>
              <a:xfrm>
                <a:off x="915183" y="3175845"/>
                <a:ext cx="1408200" cy="1408200"/>
              </a:xfrm>
              <a:prstGeom prst="ellipse">
                <a:avLst/>
              </a:prstGeom>
              <a:solidFill>
                <a:srgbClr val="F1C232"/>
              </a:solidFill>
              <a:ln cap="flat" cmpd="sng" w="76200">
                <a:solidFill>
                  <a:srgbClr val="000000"/>
                </a:solidFill>
                <a:prstDash val="solid"/>
                <a:round/>
                <a:headEnd len="sm" w="sm" type="none"/>
                <a:tailEnd len="sm" w="sm" type="none"/>
              </a:ln>
              <a:effectLst>
                <a:outerShdw blurRad="50800" sx="102000" rotWithShape="0" algn="tl" dir="2700000" dist="38100" sy="102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rPr b="1" lang="en-US" sz="3600">
                    <a:solidFill>
                      <a:srgbClr val="FFFFFF"/>
                    </a:solidFill>
                    <a:latin typeface="Calibri"/>
                    <a:ea typeface="Calibri"/>
                    <a:cs typeface="Calibri"/>
                    <a:sym typeface="Calibri"/>
                  </a:rPr>
                  <a:t>1</a:t>
                </a:r>
                <a:endParaRPr/>
              </a:p>
            </p:txBody>
          </p:sp>
        </p:grpSp>
      </p:grpSp>
      <p:grpSp>
        <p:nvGrpSpPr>
          <p:cNvPr id="890" name="Google Shape;890;p41"/>
          <p:cNvGrpSpPr/>
          <p:nvPr/>
        </p:nvGrpSpPr>
        <p:grpSpPr>
          <a:xfrm>
            <a:off x="4293316" y="1563091"/>
            <a:ext cx="4418491" cy="1704544"/>
            <a:chOff x="4293316" y="1563091"/>
            <a:chExt cx="4418491" cy="1704544"/>
          </a:xfrm>
        </p:grpSpPr>
        <p:sp>
          <p:nvSpPr>
            <p:cNvPr id="891" name="Google Shape;891;p41"/>
            <p:cNvSpPr/>
            <p:nvPr/>
          </p:nvSpPr>
          <p:spPr>
            <a:xfrm>
              <a:off x="5111507" y="1959731"/>
              <a:ext cx="3600300" cy="926400"/>
            </a:xfrm>
            <a:prstGeom prst="roundRect">
              <a:avLst>
                <a:gd fmla="val 13052" name="adj"/>
              </a:avLst>
            </a:prstGeom>
            <a:solidFill>
              <a:srgbClr val="F1C232"/>
            </a:solidFill>
            <a:ln cap="flat" cmpd="sng" w="15875">
              <a:solidFill>
                <a:srgbClr val="A5A5A5"/>
              </a:solidFill>
              <a:prstDash val="solid"/>
              <a:round/>
              <a:headEnd len="sm" w="sm" type="none"/>
              <a:tailEnd len="sm" w="sm" type="none"/>
            </a:ln>
            <a:effectLst>
              <a:outerShdw blurRad="63500" sx="102000" rotWithShape="0" algn="ctr" sy="102000">
                <a:srgbClr val="000000">
                  <a:alpha val="40000"/>
                </a:srgbClr>
              </a:outerShdw>
            </a:effectLst>
          </p:spPr>
          <p:txBody>
            <a:bodyPr anchorCtr="0" anchor="t" bIns="34275" lIns="756000" spcFirstLastPara="1" rIns="27000" wrap="square" tIns="27000">
              <a:noAutofit/>
            </a:bodyPr>
            <a:lstStyle/>
            <a:p>
              <a:pPr indent="0" lvl="0" marL="0" marR="0" rtl="0" algn="l">
                <a:spcBef>
                  <a:spcPts val="0"/>
                </a:spcBef>
                <a:spcAft>
                  <a:spcPts val="0"/>
                </a:spcAft>
                <a:buNone/>
              </a:pPr>
              <a:r>
                <a:rPr b="1" lang="en-US" sz="1200">
                  <a:solidFill>
                    <a:srgbClr val="FFFFFF"/>
                  </a:solidFill>
                  <a:latin typeface="Lato"/>
                  <a:ea typeface="Lato"/>
                  <a:cs typeface="Lato"/>
                  <a:sym typeface="Lato"/>
                </a:rPr>
                <a:t>Franchise Model: </a:t>
              </a:r>
              <a:endParaRPr b="1" sz="1200">
                <a:solidFill>
                  <a:srgbClr val="FFFFFF"/>
                </a:solidFill>
                <a:latin typeface="Lato"/>
                <a:ea typeface="Lato"/>
                <a:cs typeface="Lato"/>
                <a:sym typeface="Lato"/>
              </a:endParaRPr>
            </a:p>
            <a:p>
              <a:pPr indent="0" lvl="0" marL="0" marR="0" rtl="0" algn="l">
                <a:spcBef>
                  <a:spcPts val="0"/>
                </a:spcBef>
                <a:spcAft>
                  <a:spcPts val="0"/>
                </a:spcAft>
                <a:buNone/>
              </a:pPr>
              <a:r>
                <a:rPr lang="en-US" sz="1200">
                  <a:solidFill>
                    <a:srgbClr val="FFFFFF"/>
                  </a:solidFill>
                  <a:latin typeface="Lato"/>
                  <a:ea typeface="Lato"/>
                  <a:cs typeface="Lato"/>
                  <a:sym typeface="Lato"/>
                </a:rPr>
                <a:t>Franchise out the license as well as the store to the regional players. </a:t>
              </a:r>
              <a:endParaRPr>
                <a:latin typeface="Lato"/>
                <a:ea typeface="Lato"/>
                <a:cs typeface="Lato"/>
                <a:sym typeface="Lato"/>
              </a:endParaRPr>
            </a:p>
            <a:p>
              <a:pPr indent="0" lvl="0" marL="0" marR="0" rtl="0" algn="l">
                <a:spcBef>
                  <a:spcPts val="0"/>
                </a:spcBef>
                <a:spcAft>
                  <a:spcPts val="0"/>
                </a:spcAft>
                <a:buNone/>
              </a:pPr>
              <a:r>
                <a:rPr lang="en-US" sz="1200">
                  <a:solidFill>
                    <a:srgbClr val="000000"/>
                  </a:solidFill>
                  <a:latin typeface="Lato"/>
                  <a:ea typeface="Lato"/>
                  <a:cs typeface="Lato"/>
                  <a:sym typeface="Lato"/>
                </a:rPr>
                <a:t>. </a:t>
              </a:r>
              <a:endParaRPr>
                <a:latin typeface="Lato"/>
                <a:ea typeface="Lato"/>
                <a:cs typeface="Lato"/>
                <a:sym typeface="Lato"/>
              </a:endParaRPr>
            </a:p>
          </p:txBody>
        </p:sp>
        <p:grpSp>
          <p:nvGrpSpPr>
            <p:cNvPr id="892" name="Google Shape;892;p41"/>
            <p:cNvGrpSpPr/>
            <p:nvPr/>
          </p:nvGrpSpPr>
          <p:grpSpPr>
            <a:xfrm rot="900140">
              <a:off x="4449727" y="1719502"/>
              <a:ext cx="1391722" cy="1391722"/>
              <a:chOff x="2955023" y="2855911"/>
              <a:chExt cx="2041126" cy="2041126"/>
            </a:xfrm>
          </p:grpSpPr>
          <p:sp>
            <p:nvSpPr>
              <p:cNvPr id="893" name="Google Shape;893;p41"/>
              <p:cNvSpPr/>
              <p:nvPr/>
            </p:nvSpPr>
            <p:spPr>
              <a:xfrm>
                <a:off x="3117231" y="3018119"/>
                <a:ext cx="1716600" cy="1716600"/>
              </a:xfrm>
              <a:prstGeom prst="donut">
                <a:avLst>
                  <a:gd fmla="val 7139" name="adj"/>
                </a:avLst>
              </a:prstGeom>
              <a:solidFill>
                <a:srgbClr val="000000"/>
              </a:solidFill>
              <a:ln cap="flat" cmpd="sng" w="15875">
                <a:solidFill>
                  <a:srgbClr val="F1C232"/>
                </a:solidFill>
                <a:prstDash val="solid"/>
                <a:round/>
                <a:headEnd len="sm" w="sm" type="none"/>
                <a:tailEnd len="sm" w="sm" type="none"/>
              </a:ln>
              <a:effectLst>
                <a:outerShdw blurRad="50800" sx="102000" rotWithShape="0" algn="tl" dir="2700000" dist="38100" sy="102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000000"/>
                  </a:solidFill>
                  <a:latin typeface="Calibri"/>
                  <a:ea typeface="Calibri"/>
                  <a:cs typeface="Calibri"/>
                  <a:sym typeface="Calibri"/>
                </a:endParaRPr>
              </a:p>
            </p:txBody>
          </p:sp>
          <p:grpSp>
            <p:nvGrpSpPr>
              <p:cNvPr id="894" name="Google Shape;894;p41"/>
              <p:cNvGrpSpPr/>
              <p:nvPr/>
            </p:nvGrpSpPr>
            <p:grpSpPr>
              <a:xfrm>
                <a:off x="3888066" y="2855911"/>
                <a:ext cx="175040" cy="2041126"/>
                <a:chOff x="8229799" y="2768458"/>
                <a:chExt cx="175040" cy="2041126"/>
              </a:xfrm>
            </p:grpSpPr>
            <p:sp>
              <p:nvSpPr>
                <p:cNvPr id="895" name="Google Shape;895;p41"/>
                <p:cNvSpPr/>
                <p:nvPr/>
              </p:nvSpPr>
              <p:spPr>
                <a:xfrm>
                  <a:off x="8229799" y="2768458"/>
                  <a:ext cx="174900" cy="174900"/>
                </a:xfrm>
                <a:prstGeom prst="trapezoid">
                  <a:avLst>
                    <a:gd fmla="val 25000" name="adj"/>
                  </a:avLst>
                </a:prstGeom>
                <a:solidFill>
                  <a:srgbClr val="000000"/>
                </a:solidFill>
                <a:ln cap="flat" cmpd="sng" w="15875">
                  <a:solidFill>
                    <a:srgbClr val="F1C23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000000"/>
                    </a:solidFill>
                    <a:latin typeface="Calibri"/>
                    <a:ea typeface="Calibri"/>
                    <a:cs typeface="Calibri"/>
                    <a:sym typeface="Calibri"/>
                  </a:endParaRPr>
                </a:p>
              </p:txBody>
            </p:sp>
            <p:sp>
              <p:nvSpPr>
                <p:cNvPr id="896" name="Google Shape;896;p41"/>
                <p:cNvSpPr/>
                <p:nvPr/>
              </p:nvSpPr>
              <p:spPr>
                <a:xfrm rot="10800000">
                  <a:off x="8229939" y="4634684"/>
                  <a:ext cx="174900" cy="174900"/>
                </a:xfrm>
                <a:prstGeom prst="trapezoid">
                  <a:avLst>
                    <a:gd fmla="val 25000" name="adj"/>
                  </a:avLst>
                </a:prstGeom>
                <a:solidFill>
                  <a:srgbClr val="000000"/>
                </a:solidFill>
                <a:ln cap="flat" cmpd="sng" w="15875">
                  <a:solidFill>
                    <a:srgbClr val="F1C23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000000"/>
                    </a:solidFill>
                    <a:latin typeface="Calibri"/>
                    <a:ea typeface="Calibri"/>
                    <a:cs typeface="Calibri"/>
                    <a:sym typeface="Calibri"/>
                  </a:endParaRPr>
                </a:p>
              </p:txBody>
            </p:sp>
          </p:grpSp>
          <p:grpSp>
            <p:nvGrpSpPr>
              <p:cNvPr id="897" name="Google Shape;897;p41"/>
              <p:cNvGrpSpPr/>
              <p:nvPr/>
            </p:nvGrpSpPr>
            <p:grpSpPr>
              <a:xfrm rot="5400000">
                <a:off x="3888066" y="2855911"/>
                <a:ext cx="175040" cy="2041126"/>
                <a:chOff x="8229799" y="2768458"/>
                <a:chExt cx="175040" cy="2041126"/>
              </a:xfrm>
            </p:grpSpPr>
            <p:sp>
              <p:nvSpPr>
                <p:cNvPr id="898" name="Google Shape;898;p41"/>
                <p:cNvSpPr/>
                <p:nvPr/>
              </p:nvSpPr>
              <p:spPr>
                <a:xfrm>
                  <a:off x="8229799" y="2768458"/>
                  <a:ext cx="174900" cy="174900"/>
                </a:xfrm>
                <a:prstGeom prst="trapezoid">
                  <a:avLst>
                    <a:gd fmla="val 25000" name="adj"/>
                  </a:avLst>
                </a:prstGeom>
                <a:solidFill>
                  <a:srgbClr val="000000"/>
                </a:solidFill>
                <a:ln cap="flat" cmpd="sng" w="15875">
                  <a:solidFill>
                    <a:srgbClr val="F1C23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000000"/>
                    </a:solidFill>
                    <a:latin typeface="Calibri"/>
                    <a:ea typeface="Calibri"/>
                    <a:cs typeface="Calibri"/>
                    <a:sym typeface="Calibri"/>
                  </a:endParaRPr>
                </a:p>
              </p:txBody>
            </p:sp>
            <p:sp>
              <p:nvSpPr>
                <p:cNvPr id="899" name="Google Shape;899;p41"/>
                <p:cNvSpPr/>
                <p:nvPr/>
              </p:nvSpPr>
              <p:spPr>
                <a:xfrm rot="10800000">
                  <a:off x="8229939" y="4634684"/>
                  <a:ext cx="174900" cy="174900"/>
                </a:xfrm>
                <a:prstGeom prst="trapezoid">
                  <a:avLst>
                    <a:gd fmla="val 25000" name="adj"/>
                  </a:avLst>
                </a:prstGeom>
                <a:solidFill>
                  <a:srgbClr val="000000"/>
                </a:solidFill>
                <a:ln cap="flat" cmpd="sng" w="15875">
                  <a:solidFill>
                    <a:srgbClr val="F1C23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000000"/>
                    </a:solidFill>
                    <a:latin typeface="Calibri"/>
                    <a:ea typeface="Calibri"/>
                    <a:cs typeface="Calibri"/>
                    <a:sym typeface="Calibri"/>
                  </a:endParaRPr>
                </a:p>
              </p:txBody>
            </p:sp>
          </p:grpSp>
          <p:grpSp>
            <p:nvGrpSpPr>
              <p:cNvPr id="900" name="Google Shape;900;p41"/>
              <p:cNvGrpSpPr/>
              <p:nvPr/>
            </p:nvGrpSpPr>
            <p:grpSpPr>
              <a:xfrm rot="1800044">
                <a:off x="3887857" y="2855837"/>
                <a:ext cx="175036" cy="2041081"/>
                <a:chOff x="8229799" y="2768458"/>
                <a:chExt cx="175040" cy="2041126"/>
              </a:xfrm>
            </p:grpSpPr>
            <p:sp>
              <p:nvSpPr>
                <p:cNvPr id="901" name="Google Shape;901;p41"/>
                <p:cNvSpPr/>
                <p:nvPr/>
              </p:nvSpPr>
              <p:spPr>
                <a:xfrm>
                  <a:off x="8229799" y="2768458"/>
                  <a:ext cx="174900" cy="174900"/>
                </a:xfrm>
                <a:prstGeom prst="trapezoid">
                  <a:avLst>
                    <a:gd fmla="val 25000" name="adj"/>
                  </a:avLst>
                </a:prstGeom>
                <a:solidFill>
                  <a:srgbClr val="000000"/>
                </a:solidFill>
                <a:ln cap="flat" cmpd="sng" w="15875">
                  <a:solidFill>
                    <a:srgbClr val="F1C23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000000"/>
                    </a:solidFill>
                    <a:latin typeface="Calibri"/>
                    <a:ea typeface="Calibri"/>
                    <a:cs typeface="Calibri"/>
                    <a:sym typeface="Calibri"/>
                  </a:endParaRPr>
                </a:p>
              </p:txBody>
            </p:sp>
            <p:sp>
              <p:nvSpPr>
                <p:cNvPr id="902" name="Google Shape;902;p41"/>
                <p:cNvSpPr/>
                <p:nvPr/>
              </p:nvSpPr>
              <p:spPr>
                <a:xfrm rot="10800000">
                  <a:off x="8229939" y="4634684"/>
                  <a:ext cx="174900" cy="174900"/>
                </a:xfrm>
                <a:prstGeom prst="trapezoid">
                  <a:avLst>
                    <a:gd fmla="val 25000" name="adj"/>
                  </a:avLst>
                </a:prstGeom>
                <a:solidFill>
                  <a:srgbClr val="000000"/>
                </a:solidFill>
                <a:ln cap="flat" cmpd="sng" w="15875">
                  <a:solidFill>
                    <a:srgbClr val="F1C23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000000"/>
                    </a:solidFill>
                    <a:latin typeface="Calibri"/>
                    <a:ea typeface="Calibri"/>
                    <a:cs typeface="Calibri"/>
                    <a:sym typeface="Calibri"/>
                  </a:endParaRPr>
                </a:p>
              </p:txBody>
            </p:sp>
          </p:grpSp>
          <p:grpSp>
            <p:nvGrpSpPr>
              <p:cNvPr id="903" name="Google Shape;903;p41"/>
              <p:cNvGrpSpPr/>
              <p:nvPr/>
            </p:nvGrpSpPr>
            <p:grpSpPr>
              <a:xfrm rot="3599956">
                <a:off x="3888164" y="2855722"/>
                <a:ext cx="175036" cy="2041081"/>
                <a:chOff x="8229799" y="2768458"/>
                <a:chExt cx="175040" cy="2041126"/>
              </a:xfrm>
            </p:grpSpPr>
            <p:sp>
              <p:nvSpPr>
                <p:cNvPr id="904" name="Google Shape;904;p41"/>
                <p:cNvSpPr/>
                <p:nvPr/>
              </p:nvSpPr>
              <p:spPr>
                <a:xfrm>
                  <a:off x="8229799" y="2768458"/>
                  <a:ext cx="174900" cy="174900"/>
                </a:xfrm>
                <a:prstGeom prst="trapezoid">
                  <a:avLst>
                    <a:gd fmla="val 25000" name="adj"/>
                  </a:avLst>
                </a:prstGeom>
                <a:solidFill>
                  <a:srgbClr val="000000"/>
                </a:solidFill>
                <a:ln cap="flat" cmpd="sng" w="15875">
                  <a:solidFill>
                    <a:srgbClr val="F1C23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000000"/>
                    </a:solidFill>
                    <a:latin typeface="Calibri"/>
                    <a:ea typeface="Calibri"/>
                    <a:cs typeface="Calibri"/>
                    <a:sym typeface="Calibri"/>
                  </a:endParaRPr>
                </a:p>
              </p:txBody>
            </p:sp>
            <p:sp>
              <p:nvSpPr>
                <p:cNvPr id="905" name="Google Shape;905;p41"/>
                <p:cNvSpPr/>
                <p:nvPr/>
              </p:nvSpPr>
              <p:spPr>
                <a:xfrm rot="10800000">
                  <a:off x="8229939" y="4634684"/>
                  <a:ext cx="174900" cy="174900"/>
                </a:xfrm>
                <a:prstGeom prst="trapezoid">
                  <a:avLst>
                    <a:gd fmla="val 25000" name="adj"/>
                  </a:avLst>
                </a:prstGeom>
                <a:solidFill>
                  <a:srgbClr val="000000"/>
                </a:solidFill>
                <a:ln cap="flat" cmpd="sng" w="15875">
                  <a:solidFill>
                    <a:srgbClr val="F1C23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000000"/>
                    </a:solidFill>
                    <a:latin typeface="Calibri"/>
                    <a:ea typeface="Calibri"/>
                    <a:cs typeface="Calibri"/>
                    <a:sym typeface="Calibri"/>
                  </a:endParaRPr>
                </a:p>
              </p:txBody>
            </p:sp>
          </p:grpSp>
          <p:grpSp>
            <p:nvGrpSpPr>
              <p:cNvPr id="906" name="Google Shape;906;p41"/>
              <p:cNvGrpSpPr/>
              <p:nvPr/>
            </p:nvGrpSpPr>
            <p:grpSpPr>
              <a:xfrm rot="7200044">
                <a:off x="3888164" y="2855722"/>
                <a:ext cx="175036" cy="2041081"/>
                <a:chOff x="8229799" y="2768458"/>
                <a:chExt cx="175040" cy="2041126"/>
              </a:xfrm>
            </p:grpSpPr>
            <p:sp>
              <p:nvSpPr>
                <p:cNvPr id="907" name="Google Shape;907;p41"/>
                <p:cNvSpPr/>
                <p:nvPr/>
              </p:nvSpPr>
              <p:spPr>
                <a:xfrm>
                  <a:off x="8229799" y="2768458"/>
                  <a:ext cx="174900" cy="174900"/>
                </a:xfrm>
                <a:prstGeom prst="trapezoid">
                  <a:avLst>
                    <a:gd fmla="val 25000" name="adj"/>
                  </a:avLst>
                </a:prstGeom>
                <a:solidFill>
                  <a:srgbClr val="000000"/>
                </a:solidFill>
                <a:ln cap="flat" cmpd="sng" w="15875">
                  <a:solidFill>
                    <a:srgbClr val="F1C23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000000"/>
                    </a:solidFill>
                    <a:latin typeface="Calibri"/>
                    <a:ea typeface="Calibri"/>
                    <a:cs typeface="Calibri"/>
                    <a:sym typeface="Calibri"/>
                  </a:endParaRPr>
                </a:p>
              </p:txBody>
            </p:sp>
            <p:sp>
              <p:nvSpPr>
                <p:cNvPr id="908" name="Google Shape;908;p41"/>
                <p:cNvSpPr/>
                <p:nvPr/>
              </p:nvSpPr>
              <p:spPr>
                <a:xfrm rot="10800000">
                  <a:off x="8229939" y="4634684"/>
                  <a:ext cx="174900" cy="174900"/>
                </a:xfrm>
                <a:prstGeom prst="trapezoid">
                  <a:avLst>
                    <a:gd fmla="val 25000" name="adj"/>
                  </a:avLst>
                </a:prstGeom>
                <a:solidFill>
                  <a:srgbClr val="000000"/>
                </a:solidFill>
                <a:ln cap="flat" cmpd="sng" w="15875">
                  <a:solidFill>
                    <a:srgbClr val="F1C23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000000"/>
                    </a:solidFill>
                    <a:latin typeface="Calibri"/>
                    <a:ea typeface="Calibri"/>
                    <a:cs typeface="Calibri"/>
                    <a:sym typeface="Calibri"/>
                  </a:endParaRPr>
                </a:p>
              </p:txBody>
            </p:sp>
          </p:grpSp>
          <p:grpSp>
            <p:nvGrpSpPr>
              <p:cNvPr id="909" name="Google Shape;909;p41"/>
              <p:cNvGrpSpPr/>
              <p:nvPr/>
            </p:nvGrpSpPr>
            <p:grpSpPr>
              <a:xfrm rot="8999956">
                <a:off x="3888279" y="2856030"/>
                <a:ext cx="175036" cy="2041081"/>
                <a:chOff x="8229799" y="2768458"/>
                <a:chExt cx="175040" cy="2041126"/>
              </a:xfrm>
            </p:grpSpPr>
            <p:sp>
              <p:nvSpPr>
                <p:cNvPr id="910" name="Google Shape;910;p41"/>
                <p:cNvSpPr/>
                <p:nvPr/>
              </p:nvSpPr>
              <p:spPr>
                <a:xfrm>
                  <a:off x="8229799" y="2768458"/>
                  <a:ext cx="174900" cy="174900"/>
                </a:xfrm>
                <a:prstGeom prst="trapezoid">
                  <a:avLst>
                    <a:gd fmla="val 25000" name="adj"/>
                  </a:avLst>
                </a:prstGeom>
                <a:solidFill>
                  <a:srgbClr val="000000"/>
                </a:solidFill>
                <a:ln cap="flat" cmpd="sng" w="15875">
                  <a:solidFill>
                    <a:srgbClr val="F1C23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000000"/>
                    </a:solidFill>
                    <a:latin typeface="Calibri"/>
                    <a:ea typeface="Calibri"/>
                    <a:cs typeface="Calibri"/>
                    <a:sym typeface="Calibri"/>
                  </a:endParaRPr>
                </a:p>
              </p:txBody>
            </p:sp>
            <p:sp>
              <p:nvSpPr>
                <p:cNvPr id="911" name="Google Shape;911;p41"/>
                <p:cNvSpPr/>
                <p:nvPr/>
              </p:nvSpPr>
              <p:spPr>
                <a:xfrm rot="10800000">
                  <a:off x="8229939" y="4634684"/>
                  <a:ext cx="174900" cy="174900"/>
                </a:xfrm>
                <a:prstGeom prst="trapezoid">
                  <a:avLst>
                    <a:gd fmla="val 25000" name="adj"/>
                  </a:avLst>
                </a:prstGeom>
                <a:solidFill>
                  <a:srgbClr val="000000"/>
                </a:solidFill>
                <a:ln cap="flat" cmpd="sng" w="15875">
                  <a:solidFill>
                    <a:srgbClr val="F1C23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000000"/>
                    </a:solidFill>
                    <a:latin typeface="Calibri"/>
                    <a:ea typeface="Calibri"/>
                    <a:cs typeface="Calibri"/>
                    <a:sym typeface="Calibri"/>
                  </a:endParaRPr>
                </a:p>
              </p:txBody>
            </p:sp>
          </p:grpSp>
          <p:sp>
            <p:nvSpPr>
              <p:cNvPr id="912" name="Google Shape;912;p41"/>
              <p:cNvSpPr/>
              <p:nvPr/>
            </p:nvSpPr>
            <p:spPr>
              <a:xfrm rot="-900084">
                <a:off x="3269185" y="3175822"/>
                <a:ext cx="1408192" cy="1408192"/>
              </a:xfrm>
              <a:prstGeom prst="ellipse">
                <a:avLst/>
              </a:prstGeom>
              <a:solidFill>
                <a:srgbClr val="000000"/>
              </a:solidFill>
              <a:ln cap="flat" cmpd="sng" w="76200">
                <a:solidFill>
                  <a:srgbClr val="F1C232"/>
                </a:solidFill>
                <a:prstDash val="solid"/>
                <a:round/>
                <a:headEnd len="sm" w="sm" type="none"/>
                <a:tailEnd len="sm" w="sm" type="none"/>
              </a:ln>
              <a:effectLst>
                <a:outerShdw blurRad="50800" sx="102000" rotWithShape="0" algn="tl" dir="2700000" dist="38100" sy="102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rPr b="1" lang="en-US" sz="3600">
                    <a:solidFill>
                      <a:srgbClr val="FFFFFF"/>
                    </a:solidFill>
                    <a:latin typeface="Calibri"/>
                    <a:ea typeface="Calibri"/>
                    <a:cs typeface="Calibri"/>
                    <a:sym typeface="Calibri"/>
                  </a:rPr>
                  <a:t>2</a:t>
                </a:r>
                <a:endParaRPr/>
              </a:p>
            </p:txBody>
          </p:sp>
        </p:grpSp>
      </p:grpSp>
      <p:grpSp>
        <p:nvGrpSpPr>
          <p:cNvPr id="913" name="Google Shape;913;p41"/>
          <p:cNvGrpSpPr/>
          <p:nvPr/>
        </p:nvGrpSpPr>
        <p:grpSpPr>
          <a:xfrm>
            <a:off x="432183" y="2442061"/>
            <a:ext cx="4265052" cy="1391640"/>
            <a:chOff x="432183" y="2442061"/>
            <a:chExt cx="4265052" cy="1391640"/>
          </a:xfrm>
        </p:grpSpPr>
        <p:sp>
          <p:nvSpPr>
            <p:cNvPr id="914" name="Google Shape;914;p41"/>
            <p:cNvSpPr/>
            <p:nvPr/>
          </p:nvSpPr>
          <p:spPr>
            <a:xfrm>
              <a:off x="432183" y="2652914"/>
              <a:ext cx="3600300" cy="926400"/>
            </a:xfrm>
            <a:prstGeom prst="roundRect">
              <a:avLst>
                <a:gd fmla="val 13052" name="adj"/>
              </a:avLst>
            </a:prstGeom>
            <a:solidFill>
              <a:srgbClr val="000000"/>
            </a:solidFill>
            <a:ln cap="flat" cmpd="sng" w="15875">
              <a:solidFill>
                <a:srgbClr val="A5A5A5"/>
              </a:solidFill>
              <a:prstDash val="solid"/>
              <a:round/>
              <a:headEnd len="sm" w="sm" type="none"/>
              <a:tailEnd len="sm" w="sm" type="none"/>
            </a:ln>
            <a:effectLst>
              <a:outerShdw blurRad="63500" sx="102000" rotWithShape="0" algn="ctr" sy="102000">
                <a:srgbClr val="000000">
                  <a:alpha val="40000"/>
                </a:srgbClr>
              </a:outerShdw>
            </a:effectLst>
          </p:spPr>
          <p:txBody>
            <a:bodyPr anchorCtr="0" anchor="t" bIns="34275" lIns="27000" spcFirstLastPara="1" rIns="756000" wrap="square" tIns="27000">
              <a:noAutofit/>
            </a:bodyPr>
            <a:lstStyle/>
            <a:p>
              <a:pPr indent="0" lvl="0" marL="0" marR="0" rtl="0" algn="l">
                <a:spcBef>
                  <a:spcPts val="0"/>
                </a:spcBef>
                <a:spcAft>
                  <a:spcPts val="0"/>
                </a:spcAft>
                <a:buNone/>
              </a:pPr>
              <a:r>
                <a:rPr b="1" lang="en-US" sz="1300">
                  <a:solidFill>
                    <a:srgbClr val="FFFFFF"/>
                  </a:solidFill>
                  <a:latin typeface="Lato"/>
                  <a:ea typeface="Lato"/>
                  <a:cs typeface="Lato"/>
                  <a:sym typeface="Lato"/>
                </a:rPr>
                <a:t>Smaller Stores:</a:t>
              </a:r>
              <a:endParaRPr b="1" sz="1300">
                <a:solidFill>
                  <a:srgbClr val="FFFFFF"/>
                </a:solidFill>
                <a:latin typeface="Lato"/>
                <a:ea typeface="Lato"/>
                <a:cs typeface="Lato"/>
                <a:sym typeface="Lato"/>
              </a:endParaRPr>
            </a:p>
            <a:p>
              <a:pPr indent="0" lvl="0" marL="0" marR="0" rtl="0" algn="l">
                <a:spcBef>
                  <a:spcPts val="0"/>
                </a:spcBef>
                <a:spcAft>
                  <a:spcPts val="0"/>
                </a:spcAft>
                <a:buNone/>
              </a:pPr>
              <a:r>
                <a:rPr lang="en-US" sz="1300">
                  <a:solidFill>
                    <a:srgbClr val="FFFFFF"/>
                  </a:solidFill>
                  <a:latin typeface="Lato"/>
                  <a:ea typeface="Lato"/>
                  <a:cs typeface="Lato"/>
                  <a:sym typeface="Lato"/>
                </a:rPr>
                <a:t>Runner smaller stores reduces operational costs.</a:t>
              </a:r>
              <a:r>
                <a:rPr b="1" lang="en-US" sz="1300">
                  <a:solidFill>
                    <a:srgbClr val="FFFFFF"/>
                  </a:solidFill>
                  <a:latin typeface="Lato"/>
                  <a:ea typeface="Lato"/>
                  <a:cs typeface="Lato"/>
                  <a:sym typeface="Lato"/>
                </a:rPr>
                <a:t> </a:t>
              </a:r>
              <a:endParaRPr sz="1300">
                <a:latin typeface="Lato"/>
                <a:ea typeface="Lato"/>
                <a:cs typeface="Lato"/>
                <a:sym typeface="Lato"/>
              </a:endParaRPr>
            </a:p>
          </p:txBody>
        </p:sp>
        <p:grpSp>
          <p:nvGrpSpPr>
            <p:cNvPr id="915" name="Google Shape;915;p41"/>
            <p:cNvGrpSpPr/>
            <p:nvPr/>
          </p:nvGrpSpPr>
          <p:grpSpPr>
            <a:xfrm>
              <a:off x="3305595" y="2442061"/>
              <a:ext cx="1391640" cy="1391640"/>
              <a:chOff x="5517577" y="2855912"/>
              <a:chExt cx="2041126" cy="2041126"/>
            </a:xfrm>
          </p:grpSpPr>
          <p:sp>
            <p:nvSpPr>
              <p:cNvPr id="916" name="Google Shape;916;p41"/>
              <p:cNvSpPr/>
              <p:nvPr/>
            </p:nvSpPr>
            <p:spPr>
              <a:xfrm>
                <a:off x="5679785" y="3018120"/>
                <a:ext cx="1716600" cy="1716600"/>
              </a:xfrm>
              <a:prstGeom prst="donut">
                <a:avLst>
                  <a:gd fmla="val 7139" name="adj"/>
                </a:avLst>
              </a:prstGeom>
              <a:solidFill>
                <a:srgbClr val="F1C232"/>
              </a:solidFill>
              <a:ln cap="flat" cmpd="sng" w="15875">
                <a:solidFill>
                  <a:srgbClr val="000000"/>
                </a:solidFill>
                <a:prstDash val="solid"/>
                <a:round/>
                <a:headEnd len="sm" w="sm" type="none"/>
                <a:tailEnd len="sm" w="sm" type="none"/>
              </a:ln>
              <a:effectLst>
                <a:outerShdw blurRad="50800" sx="102000" rotWithShape="0" algn="tl" dir="2700000" dist="38100" sy="102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000000"/>
                  </a:solidFill>
                  <a:latin typeface="Calibri"/>
                  <a:ea typeface="Calibri"/>
                  <a:cs typeface="Calibri"/>
                  <a:sym typeface="Calibri"/>
                </a:endParaRPr>
              </a:p>
            </p:txBody>
          </p:sp>
          <p:grpSp>
            <p:nvGrpSpPr>
              <p:cNvPr id="917" name="Google Shape;917;p41"/>
              <p:cNvGrpSpPr/>
              <p:nvPr/>
            </p:nvGrpSpPr>
            <p:grpSpPr>
              <a:xfrm>
                <a:off x="6450620" y="2855912"/>
                <a:ext cx="175040" cy="2041126"/>
                <a:chOff x="8229799" y="2768458"/>
                <a:chExt cx="175040" cy="2041126"/>
              </a:xfrm>
            </p:grpSpPr>
            <p:sp>
              <p:nvSpPr>
                <p:cNvPr id="918" name="Google Shape;918;p41"/>
                <p:cNvSpPr/>
                <p:nvPr/>
              </p:nvSpPr>
              <p:spPr>
                <a:xfrm>
                  <a:off x="8229799" y="2768458"/>
                  <a:ext cx="174900" cy="174900"/>
                </a:xfrm>
                <a:prstGeom prst="trapezoid">
                  <a:avLst>
                    <a:gd fmla="val 25000" name="adj"/>
                  </a:avLst>
                </a:prstGeom>
                <a:solidFill>
                  <a:srgbClr val="F1C232"/>
                </a:solidFill>
                <a:ln cap="flat" cmpd="sng" w="1587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000000"/>
                    </a:solidFill>
                    <a:latin typeface="Calibri"/>
                    <a:ea typeface="Calibri"/>
                    <a:cs typeface="Calibri"/>
                    <a:sym typeface="Calibri"/>
                  </a:endParaRPr>
                </a:p>
              </p:txBody>
            </p:sp>
            <p:sp>
              <p:nvSpPr>
                <p:cNvPr id="919" name="Google Shape;919;p41"/>
                <p:cNvSpPr/>
                <p:nvPr/>
              </p:nvSpPr>
              <p:spPr>
                <a:xfrm rot="10800000">
                  <a:off x="8229939" y="4634684"/>
                  <a:ext cx="174900" cy="174900"/>
                </a:xfrm>
                <a:prstGeom prst="trapezoid">
                  <a:avLst>
                    <a:gd fmla="val 25000" name="adj"/>
                  </a:avLst>
                </a:prstGeom>
                <a:solidFill>
                  <a:srgbClr val="F1C232"/>
                </a:solidFill>
                <a:ln cap="flat" cmpd="sng" w="1587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000000"/>
                    </a:solidFill>
                    <a:latin typeface="Calibri"/>
                    <a:ea typeface="Calibri"/>
                    <a:cs typeface="Calibri"/>
                    <a:sym typeface="Calibri"/>
                  </a:endParaRPr>
                </a:p>
              </p:txBody>
            </p:sp>
          </p:grpSp>
          <p:grpSp>
            <p:nvGrpSpPr>
              <p:cNvPr id="920" name="Google Shape;920;p41"/>
              <p:cNvGrpSpPr/>
              <p:nvPr/>
            </p:nvGrpSpPr>
            <p:grpSpPr>
              <a:xfrm rot="5400000">
                <a:off x="6450620" y="2855912"/>
                <a:ext cx="175040" cy="2041126"/>
                <a:chOff x="8229799" y="2768458"/>
                <a:chExt cx="175040" cy="2041126"/>
              </a:xfrm>
            </p:grpSpPr>
            <p:sp>
              <p:nvSpPr>
                <p:cNvPr id="921" name="Google Shape;921;p41"/>
                <p:cNvSpPr/>
                <p:nvPr/>
              </p:nvSpPr>
              <p:spPr>
                <a:xfrm>
                  <a:off x="8229799" y="2768458"/>
                  <a:ext cx="174900" cy="174900"/>
                </a:xfrm>
                <a:prstGeom prst="trapezoid">
                  <a:avLst>
                    <a:gd fmla="val 25000" name="adj"/>
                  </a:avLst>
                </a:prstGeom>
                <a:solidFill>
                  <a:srgbClr val="F1C232"/>
                </a:solidFill>
                <a:ln cap="flat" cmpd="sng" w="1587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000000"/>
                    </a:solidFill>
                    <a:latin typeface="Calibri"/>
                    <a:ea typeface="Calibri"/>
                    <a:cs typeface="Calibri"/>
                    <a:sym typeface="Calibri"/>
                  </a:endParaRPr>
                </a:p>
              </p:txBody>
            </p:sp>
            <p:sp>
              <p:nvSpPr>
                <p:cNvPr id="922" name="Google Shape;922;p41"/>
                <p:cNvSpPr/>
                <p:nvPr/>
              </p:nvSpPr>
              <p:spPr>
                <a:xfrm rot="10800000">
                  <a:off x="8229939" y="4634684"/>
                  <a:ext cx="174900" cy="174900"/>
                </a:xfrm>
                <a:prstGeom prst="trapezoid">
                  <a:avLst>
                    <a:gd fmla="val 25000" name="adj"/>
                  </a:avLst>
                </a:prstGeom>
                <a:solidFill>
                  <a:srgbClr val="F1C232"/>
                </a:solidFill>
                <a:ln cap="flat" cmpd="sng" w="1587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000000"/>
                    </a:solidFill>
                    <a:latin typeface="Calibri"/>
                    <a:ea typeface="Calibri"/>
                    <a:cs typeface="Calibri"/>
                    <a:sym typeface="Calibri"/>
                  </a:endParaRPr>
                </a:p>
              </p:txBody>
            </p:sp>
          </p:grpSp>
          <p:grpSp>
            <p:nvGrpSpPr>
              <p:cNvPr id="923" name="Google Shape;923;p41"/>
              <p:cNvGrpSpPr/>
              <p:nvPr/>
            </p:nvGrpSpPr>
            <p:grpSpPr>
              <a:xfrm rot="1800044">
                <a:off x="6450411" y="2855838"/>
                <a:ext cx="175036" cy="2041081"/>
                <a:chOff x="8229799" y="2768458"/>
                <a:chExt cx="175040" cy="2041126"/>
              </a:xfrm>
            </p:grpSpPr>
            <p:sp>
              <p:nvSpPr>
                <p:cNvPr id="924" name="Google Shape;924;p41"/>
                <p:cNvSpPr/>
                <p:nvPr/>
              </p:nvSpPr>
              <p:spPr>
                <a:xfrm>
                  <a:off x="8229799" y="2768458"/>
                  <a:ext cx="174900" cy="174900"/>
                </a:xfrm>
                <a:prstGeom prst="trapezoid">
                  <a:avLst>
                    <a:gd fmla="val 25000" name="adj"/>
                  </a:avLst>
                </a:prstGeom>
                <a:solidFill>
                  <a:srgbClr val="F1C232"/>
                </a:solidFill>
                <a:ln cap="flat" cmpd="sng" w="1587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000000"/>
                    </a:solidFill>
                    <a:latin typeface="Calibri"/>
                    <a:ea typeface="Calibri"/>
                    <a:cs typeface="Calibri"/>
                    <a:sym typeface="Calibri"/>
                  </a:endParaRPr>
                </a:p>
              </p:txBody>
            </p:sp>
            <p:sp>
              <p:nvSpPr>
                <p:cNvPr id="925" name="Google Shape;925;p41"/>
                <p:cNvSpPr/>
                <p:nvPr/>
              </p:nvSpPr>
              <p:spPr>
                <a:xfrm rot="10800000">
                  <a:off x="8229939" y="4634684"/>
                  <a:ext cx="174900" cy="174900"/>
                </a:xfrm>
                <a:prstGeom prst="trapezoid">
                  <a:avLst>
                    <a:gd fmla="val 25000" name="adj"/>
                  </a:avLst>
                </a:prstGeom>
                <a:solidFill>
                  <a:srgbClr val="F1C232"/>
                </a:solidFill>
                <a:ln cap="flat" cmpd="sng" w="1587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000000"/>
                    </a:solidFill>
                    <a:latin typeface="Calibri"/>
                    <a:ea typeface="Calibri"/>
                    <a:cs typeface="Calibri"/>
                    <a:sym typeface="Calibri"/>
                  </a:endParaRPr>
                </a:p>
              </p:txBody>
            </p:sp>
          </p:grpSp>
          <p:grpSp>
            <p:nvGrpSpPr>
              <p:cNvPr id="926" name="Google Shape;926;p41"/>
              <p:cNvGrpSpPr/>
              <p:nvPr/>
            </p:nvGrpSpPr>
            <p:grpSpPr>
              <a:xfrm rot="3599956">
                <a:off x="6450718" y="2855723"/>
                <a:ext cx="175036" cy="2041081"/>
                <a:chOff x="8229799" y="2768458"/>
                <a:chExt cx="175040" cy="2041126"/>
              </a:xfrm>
            </p:grpSpPr>
            <p:sp>
              <p:nvSpPr>
                <p:cNvPr id="927" name="Google Shape;927;p41"/>
                <p:cNvSpPr/>
                <p:nvPr/>
              </p:nvSpPr>
              <p:spPr>
                <a:xfrm>
                  <a:off x="8229799" y="2768458"/>
                  <a:ext cx="174900" cy="174900"/>
                </a:xfrm>
                <a:prstGeom prst="trapezoid">
                  <a:avLst>
                    <a:gd fmla="val 25000" name="adj"/>
                  </a:avLst>
                </a:prstGeom>
                <a:solidFill>
                  <a:srgbClr val="F1C232"/>
                </a:solidFill>
                <a:ln cap="flat" cmpd="sng" w="1587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000000"/>
                    </a:solidFill>
                    <a:latin typeface="Calibri"/>
                    <a:ea typeface="Calibri"/>
                    <a:cs typeface="Calibri"/>
                    <a:sym typeface="Calibri"/>
                  </a:endParaRPr>
                </a:p>
              </p:txBody>
            </p:sp>
            <p:sp>
              <p:nvSpPr>
                <p:cNvPr id="928" name="Google Shape;928;p41"/>
                <p:cNvSpPr/>
                <p:nvPr/>
              </p:nvSpPr>
              <p:spPr>
                <a:xfrm rot="10800000">
                  <a:off x="8229939" y="4634684"/>
                  <a:ext cx="174900" cy="174900"/>
                </a:xfrm>
                <a:prstGeom prst="trapezoid">
                  <a:avLst>
                    <a:gd fmla="val 25000" name="adj"/>
                  </a:avLst>
                </a:prstGeom>
                <a:solidFill>
                  <a:srgbClr val="F1C232"/>
                </a:solidFill>
                <a:ln cap="flat" cmpd="sng" w="1587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000000"/>
                    </a:solidFill>
                    <a:latin typeface="Calibri"/>
                    <a:ea typeface="Calibri"/>
                    <a:cs typeface="Calibri"/>
                    <a:sym typeface="Calibri"/>
                  </a:endParaRPr>
                </a:p>
              </p:txBody>
            </p:sp>
          </p:grpSp>
          <p:grpSp>
            <p:nvGrpSpPr>
              <p:cNvPr id="929" name="Google Shape;929;p41"/>
              <p:cNvGrpSpPr/>
              <p:nvPr/>
            </p:nvGrpSpPr>
            <p:grpSpPr>
              <a:xfrm rot="7200044">
                <a:off x="6450718" y="2855723"/>
                <a:ext cx="175036" cy="2041081"/>
                <a:chOff x="8229799" y="2768458"/>
                <a:chExt cx="175040" cy="2041126"/>
              </a:xfrm>
            </p:grpSpPr>
            <p:sp>
              <p:nvSpPr>
                <p:cNvPr id="930" name="Google Shape;930;p41"/>
                <p:cNvSpPr/>
                <p:nvPr/>
              </p:nvSpPr>
              <p:spPr>
                <a:xfrm>
                  <a:off x="8229799" y="2768458"/>
                  <a:ext cx="174900" cy="174900"/>
                </a:xfrm>
                <a:prstGeom prst="trapezoid">
                  <a:avLst>
                    <a:gd fmla="val 25000" name="adj"/>
                  </a:avLst>
                </a:prstGeom>
                <a:solidFill>
                  <a:srgbClr val="F1C232"/>
                </a:solidFill>
                <a:ln cap="flat" cmpd="sng" w="1587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000000"/>
                    </a:solidFill>
                    <a:latin typeface="Calibri"/>
                    <a:ea typeface="Calibri"/>
                    <a:cs typeface="Calibri"/>
                    <a:sym typeface="Calibri"/>
                  </a:endParaRPr>
                </a:p>
              </p:txBody>
            </p:sp>
            <p:sp>
              <p:nvSpPr>
                <p:cNvPr id="931" name="Google Shape;931;p41"/>
                <p:cNvSpPr/>
                <p:nvPr/>
              </p:nvSpPr>
              <p:spPr>
                <a:xfrm rot="10800000">
                  <a:off x="8229939" y="4634684"/>
                  <a:ext cx="174900" cy="174900"/>
                </a:xfrm>
                <a:prstGeom prst="trapezoid">
                  <a:avLst>
                    <a:gd fmla="val 25000" name="adj"/>
                  </a:avLst>
                </a:prstGeom>
                <a:solidFill>
                  <a:srgbClr val="F1C232"/>
                </a:solidFill>
                <a:ln cap="flat" cmpd="sng" w="1587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000000"/>
                    </a:solidFill>
                    <a:latin typeface="Calibri"/>
                    <a:ea typeface="Calibri"/>
                    <a:cs typeface="Calibri"/>
                    <a:sym typeface="Calibri"/>
                  </a:endParaRPr>
                </a:p>
              </p:txBody>
            </p:sp>
          </p:grpSp>
          <p:grpSp>
            <p:nvGrpSpPr>
              <p:cNvPr id="932" name="Google Shape;932;p41"/>
              <p:cNvGrpSpPr/>
              <p:nvPr/>
            </p:nvGrpSpPr>
            <p:grpSpPr>
              <a:xfrm rot="8999956">
                <a:off x="6450833" y="2856031"/>
                <a:ext cx="175036" cy="2041081"/>
                <a:chOff x="8229799" y="2768458"/>
                <a:chExt cx="175040" cy="2041126"/>
              </a:xfrm>
            </p:grpSpPr>
            <p:sp>
              <p:nvSpPr>
                <p:cNvPr id="933" name="Google Shape;933;p41"/>
                <p:cNvSpPr/>
                <p:nvPr/>
              </p:nvSpPr>
              <p:spPr>
                <a:xfrm>
                  <a:off x="8229799" y="2768458"/>
                  <a:ext cx="174900" cy="174900"/>
                </a:xfrm>
                <a:prstGeom prst="trapezoid">
                  <a:avLst>
                    <a:gd fmla="val 25000" name="adj"/>
                  </a:avLst>
                </a:prstGeom>
                <a:solidFill>
                  <a:srgbClr val="F1C232"/>
                </a:solidFill>
                <a:ln cap="flat" cmpd="sng" w="1587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000000"/>
                    </a:solidFill>
                    <a:latin typeface="Calibri"/>
                    <a:ea typeface="Calibri"/>
                    <a:cs typeface="Calibri"/>
                    <a:sym typeface="Calibri"/>
                  </a:endParaRPr>
                </a:p>
              </p:txBody>
            </p:sp>
            <p:sp>
              <p:nvSpPr>
                <p:cNvPr id="934" name="Google Shape;934;p41"/>
                <p:cNvSpPr/>
                <p:nvPr/>
              </p:nvSpPr>
              <p:spPr>
                <a:xfrm rot="10800000">
                  <a:off x="8229939" y="4634684"/>
                  <a:ext cx="174900" cy="174900"/>
                </a:xfrm>
                <a:prstGeom prst="trapezoid">
                  <a:avLst>
                    <a:gd fmla="val 25000" name="adj"/>
                  </a:avLst>
                </a:prstGeom>
                <a:solidFill>
                  <a:srgbClr val="F1C232"/>
                </a:solidFill>
                <a:ln cap="flat" cmpd="sng" w="1587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000000"/>
                    </a:solidFill>
                    <a:latin typeface="Calibri"/>
                    <a:ea typeface="Calibri"/>
                    <a:cs typeface="Calibri"/>
                    <a:sym typeface="Calibri"/>
                  </a:endParaRPr>
                </a:p>
              </p:txBody>
            </p:sp>
          </p:grpSp>
          <p:sp>
            <p:nvSpPr>
              <p:cNvPr id="935" name="Google Shape;935;p41"/>
              <p:cNvSpPr/>
              <p:nvPr/>
            </p:nvSpPr>
            <p:spPr>
              <a:xfrm>
                <a:off x="5831726" y="3175845"/>
                <a:ext cx="1408200" cy="1408200"/>
              </a:xfrm>
              <a:prstGeom prst="ellipse">
                <a:avLst/>
              </a:prstGeom>
              <a:solidFill>
                <a:srgbClr val="F1C232"/>
              </a:solidFill>
              <a:ln cap="flat" cmpd="sng" w="76200">
                <a:solidFill>
                  <a:srgbClr val="000000"/>
                </a:solidFill>
                <a:prstDash val="solid"/>
                <a:round/>
                <a:headEnd len="sm" w="sm" type="none"/>
                <a:tailEnd len="sm" w="sm" type="none"/>
              </a:ln>
              <a:effectLst>
                <a:outerShdw blurRad="50800" sx="102000" rotWithShape="0" algn="tl" dir="2700000" dist="38100" sy="102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rPr b="1" lang="en-US" sz="3600">
                    <a:solidFill>
                      <a:srgbClr val="FFFFFF"/>
                    </a:solidFill>
                    <a:latin typeface="Calibri"/>
                    <a:ea typeface="Calibri"/>
                    <a:cs typeface="Calibri"/>
                    <a:sym typeface="Calibri"/>
                  </a:rPr>
                  <a:t>3</a:t>
                </a:r>
                <a:endParaRPr/>
              </a:p>
            </p:txBody>
          </p:sp>
        </p:grpSp>
      </p:grpSp>
      <p:grpSp>
        <p:nvGrpSpPr>
          <p:cNvPr id="936" name="Google Shape;936;p41"/>
          <p:cNvGrpSpPr/>
          <p:nvPr/>
        </p:nvGrpSpPr>
        <p:grpSpPr>
          <a:xfrm>
            <a:off x="4293387" y="3008800"/>
            <a:ext cx="4418421" cy="1704544"/>
            <a:chOff x="4293387" y="3008800"/>
            <a:chExt cx="4418421" cy="1704544"/>
          </a:xfrm>
        </p:grpSpPr>
        <p:sp>
          <p:nvSpPr>
            <p:cNvPr id="937" name="Google Shape;937;p41"/>
            <p:cNvSpPr/>
            <p:nvPr/>
          </p:nvSpPr>
          <p:spPr>
            <a:xfrm>
              <a:off x="5111507" y="3399329"/>
              <a:ext cx="3600300" cy="926400"/>
            </a:xfrm>
            <a:prstGeom prst="roundRect">
              <a:avLst>
                <a:gd fmla="val 13052" name="adj"/>
              </a:avLst>
            </a:prstGeom>
            <a:solidFill>
              <a:srgbClr val="F1C232"/>
            </a:solidFill>
            <a:ln cap="flat" cmpd="sng" w="15875">
              <a:solidFill>
                <a:srgbClr val="A5A5A5"/>
              </a:solidFill>
              <a:prstDash val="solid"/>
              <a:round/>
              <a:headEnd len="sm" w="sm" type="none"/>
              <a:tailEnd len="sm" w="sm" type="none"/>
            </a:ln>
            <a:effectLst>
              <a:outerShdw blurRad="63500" sx="102000" rotWithShape="0" algn="ctr" sy="102000">
                <a:srgbClr val="000000">
                  <a:alpha val="40000"/>
                </a:srgbClr>
              </a:outerShdw>
            </a:effectLst>
          </p:spPr>
          <p:txBody>
            <a:bodyPr anchorCtr="0" anchor="t" bIns="34275" lIns="756000" spcFirstLastPara="1" rIns="27000" wrap="square" tIns="27000">
              <a:noAutofit/>
            </a:bodyPr>
            <a:lstStyle/>
            <a:p>
              <a:pPr indent="0" lvl="0" marL="0" marR="0" rtl="0" algn="l">
                <a:spcBef>
                  <a:spcPts val="0"/>
                </a:spcBef>
                <a:spcAft>
                  <a:spcPts val="0"/>
                </a:spcAft>
                <a:buNone/>
              </a:pPr>
              <a:r>
                <a:rPr b="1" lang="en-US" sz="1200">
                  <a:solidFill>
                    <a:srgbClr val="FFFFFF"/>
                  </a:solidFill>
                  <a:latin typeface="Lato"/>
                  <a:ea typeface="Lato"/>
                  <a:cs typeface="Lato"/>
                  <a:sym typeface="Lato"/>
                </a:rPr>
                <a:t>Wider/ Distributed Supply Chain:</a:t>
              </a:r>
              <a:endParaRPr>
                <a:solidFill>
                  <a:srgbClr val="FFFFFF"/>
                </a:solidFill>
                <a:latin typeface="Lato"/>
                <a:ea typeface="Lato"/>
                <a:cs typeface="Lato"/>
                <a:sym typeface="Lato"/>
              </a:endParaRPr>
            </a:p>
            <a:p>
              <a:pPr indent="0" lvl="0" marL="0" marR="0" rtl="0" algn="l">
                <a:spcBef>
                  <a:spcPts val="0"/>
                </a:spcBef>
                <a:spcAft>
                  <a:spcPts val="0"/>
                </a:spcAft>
                <a:buNone/>
              </a:pPr>
              <a:r>
                <a:rPr lang="en-US" sz="1200">
                  <a:solidFill>
                    <a:srgbClr val="FFFFFF"/>
                  </a:solidFill>
                  <a:latin typeface="Lato"/>
                  <a:ea typeface="Lato"/>
                  <a:cs typeface="Lato"/>
                  <a:sym typeface="Lato"/>
                </a:rPr>
                <a:t>Better Networking can place order quickly, provides competitive advantage over others without lowering prices</a:t>
              </a:r>
              <a:endParaRPr sz="1200">
                <a:solidFill>
                  <a:srgbClr val="FFFFFF"/>
                </a:solidFill>
                <a:latin typeface="Lato"/>
                <a:ea typeface="Lato"/>
                <a:cs typeface="Lato"/>
                <a:sym typeface="Lato"/>
              </a:endParaRPr>
            </a:p>
          </p:txBody>
        </p:sp>
        <p:grpSp>
          <p:nvGrpSpPr>
            <p:cNvPr id="938" name="Google Shape;938;p41"/>
            <p:cNvGrpSpPr/>
            <p:nvPr/>
          </p:nvGrpSpPr>
          <p:grpSpPr>
            <a:xfrm rot="900140">
              <a:off x="4449798" y="3165211"/>
              <a:ext cx="1391722" cy="1391722"/>
              <a:chOff x="7964592" y="2855911"/>
              <a:chExt cx="2041126" cy="2041126"/>
            </a:xfrm>
          </p:grpSpPr>
          <p:sp>
            <p:nvSpPr>
              <p:cNvPr id="939" name="Google Shape;939;p41"/>
              <p:cNvSpPr/>
              <p:nvPr/>
            </p:nvSpPr>
            <p:spPr>
              <a:xfrm>
                <a:off x="8126800" y="3018119"/>
                <a:ext cx="1716600" cy="1716600"/>
              </a:xfrm>
              <a:prstGeom prst="donut">
                <a:avLst>
                  <a:gd fmla="val 7139" name="adj"/>
                </a:avLst>
              </a:prstGeom>
              <a:solidFill>
                <a:srgbClr val="000000"/>
              </a:solidFill>
              <a:ln cap="flat" cmpd="sng" w="15875">
                <a:solidFill>
                  <a:srgbClr val="F1C232"/>
                </a:solidFill>
                <a:prstDash val="solid"/>
                <a:round/>
                <a:headEnd len="sm" w="sm" type="none"/>
                <a:tailEnd len="sm" w="sm" type="none"/>
              </a:ln>
              <a:effectLst>
                <a:outerShdw blurRad="50800" sx="102000" rotWithShape="0" algn="tl" dir="2700000" dist="38100" sy="102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000000"/>
                  </a:solidFill>
                  <a:latin typeface="Calibri"/>
                  <a:ea typeface="Calibri"/>
                  <a:cs typeface="Calibri"/>
                  <a:sym typeface="Calibri"/>
                </a:endParaRPr>
              </a:p>
            </p:txBody>
          </p:sp>
          <p:grpSp>
            <p:nvGrpSpPr>
              <p:cNvPr id="940" name="Google Shape;940;p41"/>
              <p:cNvGrpSpPr/>
              <p:nvPr/>
            </p:nvGrpSpPr>
            <p:grpSpPr>
              <a:xfrm>
                <a:off x="8897635" y="2855911"/>
                <a:ext cx="175040" cy="2041126"/>
                <a:chOff x="8229799" y="2768458"/>
                <a:chExt cx="175040" cy="2041126"/>
              </a:xfrm>
            </p:grpSpPr>
            <p:sp>
              <p:nvSpPr>
                <p:cNvPr id="941" name="Google Shape;941;p41"/>
                <p:cNvSpPr/>
                <p:nvPr/>
              </p:nvSpPr>
              <p:spPr>
                <a:xfrm>
                  <a:off x="8229799" y="2768458"/>
                  <a:ext cx="174900" cy="174900"/>
                </a:xfrm>
                <a:prstGeom prst="trapezoid">
                  <a:avLst>
                    <a:gd fmla="val 25000" name="adj"/>
                  </a:avLst>
                </a:prstGeom>
                <a:solidFill>
                  <a:srgbClr val="000000"/>
                </a:solidFill>
                <a:ln cap="flat" cmpd="sng" w="15875">
                  <a:solidFill>
                    <a:srgbClr val="F1C23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000000"/>
                    </a:solidFill>
                    <a:latin typeface="Calibri"/>
                    <a:ea typeface="Calibri"/>
                    <a:cs typeface="Calibri"/>
                    <a:sym typeface="Calibri"/>
                  </a:endParaRPr>
                </a:p>
              </p:txBody>
            </p:sp>
            <p:sp>
              <p:nvSpPr>
                <p:cNvPr id="942" name="Google Shape;942;p41"/>
                <p:cNvSpPr/>
                <p:nvPr/>
              </p:nvSpPr>
              <p:spPr>
                <a:xfrm rot="10800000">
                  <a:off x="8229939" y="4634684"/>
                  <a:ext cx="174900" cy="174900"/>
                </a:xfrm>
                <a:prstGeom prst="trapezoid">
                  <a:avLst>
                    <a:gd fmla="val 25000" name="adj"/>
                  </a:avLst>
                </a:prstGeom>
                <a:solidFill>
                  <a:srgbClr val="000000"/>
                </a:solidFill>
                <a:ln cap="flat" cmpd="sng" w="15875">
                  <a:solidFill>
                    <a:srgbClr val="F1C23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000000"/>
                    </a:solidFill>
                    <a:latin typeface="Calibri"/>
                    <a:ea typeface="Calibri"/>
                    <a:cs typeface="Calibri"/>
                    <a:sym typeface="Calibri"/>
                  </a:endParaRPr>
                </a:p>
              </p:txBody>
            </p:sp>
          </p:grpSp>
          <p:grpSp>
            <p:nvGrpSpPr>
              <p:cNvPr id="943" name="Google Shape;943;p41"/>
              <p:cNvGrpSpPr/>
              <p:nvPr/>
            </p:nvGrpSpPr>
            <p:grpSpPr>
              <a:xfrm rot="5400000">
                <a:off x="8897635" y="2855911"/>
                <a:ext cx="175040" cy="2041126"/>
                <a:chOff x="8229799" y="2768458"/>
                <a:chExt cx="175040" cy="2041126"/>
              </a:xfrm>
            </p:grpSpPr>
            <p:sp>
              <p:nvSpPr>
                <p:cNvPr id="944" name="Google Shape;944;p41"/>
                <p:cNvSpPr/>
                <p:nvPr/>
              </p:nvSpPr>
              <p:spPr>
                <a:xfrm>
                  <a:off x="8229799" y="2768458"/>
                  <a:ext cx="174900" cy="174900"/>
                </a:xfrm>
                <a:prstGeom prst="trapezoid">
                  <a:avLst>
                    <a:gd fmla="val 25000" name="adj"/>
                  </a:avLst>
                </a:prstGeom>
                <a:solidFill>
                  <a:srgbClr val="000000"/>
                </a:solidFill>
                <a:ln cap="flat" cmpd="sng" w="15875">
                  <a:solidFill>
                    <a:srgbClr val="F1C23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000000"/>
                    </a:solidFill>
                    <a:latin typeface="Calibri"/>
                    <a:ea typeface="Calibri"/>
                    <a:cs typeface="Calibri"/>
                    <a:sym typeface="Calibri"/>
                  </a:endParaRPr>
                </a:p>
              </p:txBody>
            </p:sp>
            <p:sp>
              <p:nvSpPr>
                <p:cNvPr id="945" name="Google Shape;945;p41"/>
                <p:cNvSpPr/>
                <p:nvPr/>
              </p:nvSpPr>
              <p:spPr>
                <a:xfrm rot="10800000">
                  <a:off x="8229939" y="4634684"/>
                  <a:ext cx="174900" cy="174900"/>
                </a:xfrm>
                <a:prstGeom prst="trapezoid">
                  <a:avLst>
                    <a:gd fmla="val 25000" name="adj"/>
                  </a:avLst>
                </a:prstGeom>
                <a:solidFill>
                  <a:srgbClr val="000000"/>
                </a:solidFill>
                <a:ln cap="flat" cmpd="sng" w="15875">
                  <a:solidFill>
                    <a:srgbClr val="F1C23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000000"/>
                    </a:solidFill>
                    <a:latin typeface="Calibri"/>
                    <a:ea typeface="Calibri"/>
                    <a:cs typeface="Calibri"/>
                    <a:sym typeface="Calibri"/>
                  </a:endParaRPr>
                </a:p>
              </p:txBody>
            </p:sp>
          </p:grpSp>
          <p:grpSp>
            <p:nvGrpSpPr>
              <p:cNvPr id="946" name="Google Shape;946;p41"/>
              <p:cNvGrpSpPr/>
              <p:nvPr/>
            </p:nvGrpSpPr>
            <p:grpSpPr>
              <a:xfrm rot="1800044">
                <a:off x="8897426" y="2855837"/>
                <a:ext cx="175036" cy="2041081"/>
                <a:chOff x="8229799" y="2768458"/>
                <a:chExt cx="175040" cy="2041126"/>
              </a:xfrm>
            </p:grpSpPr>
            <p:sp>
              <p:nvSpPr>
                <p:cNvPr id="947" name="Google Shape;947;p41"/>
                <p:cNvSpPr/>
                <p:nvPr/>
              </p:nvSpPr>
              <p:spPr>
                <a:xfrm>
                  <a:off x="8229799" y="2768458"/>
                  <a:ext cx="174900" cy="174900"/>
                </a:xfrm>
                <a:prstGeom prst="trapezoid">
                  <a:avLst>
                    <a:gd fmla="val 25000" name="adj"/>
                  </a:avLst>
                </a:prstGeom>
                <a:solidFill>
                  <a:srgbClr val="000000"/>
                </a:solidFill>
                <a:ln cap="flat" cmpd="sng" w="15875">
                  <a:solidFill>
                    <a:srgbClr val="F1C23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000000"/>
                    </a:solidFill>
                    <a:latin typeface="Calibri"/>
                    <a:ea typeface="Calibri"/>
                    <a:cs typeface="Calibri"/>
                    <a:sym typeface="Calibri"/>
                  </a:endParaRPr>
                </a:p>
              </p:txBody>
            </p:sp>
            <p:sp>
              <p:nvSpPr>
                <p:cNvPr id="948" name="Google Shape;948;p41"/>
                <p:cNvSpPr/>
                <p:nvPr/>
              </p:nvSpPr>
              <p:spPr>
                <a:xfrm rot="10800000">
                  <a:off x="8229939" y="4634684"/>
                  <a:ext cx="174900" cy="174900"/>
                </a:xfrm>
                <a:prstGeom prst="trapezoid">
                  <a:avLst>
                    <a:gd fmla="val 25000" name="adj"/>
                  </a:avLst>
                </a:prstGeom>
                <a:solidFill>
                  <a:srgbClr val="000000"/>
                </a:solidFill>
                <a:ln cap="flat" cmpd="sng" w="15875">
                  <a:solidFill>
                    <a:srgbClr val="F1C23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000000"/>
                    </a:solidFill>
                    <a:latin typeface="Calibri"/>
                    <a:ea typeface="Calibri"/>
                    <a:cs typeface="Calibri"/>
                    <a:sym typeface="Calibri"/>
                  </a:endParaRPr>
                </a:p>
              </p:txBody>
            </p:sp>
          </p:grpSp>
          <p:grpSp>
            <p:nvGrpSpPr>
              <p:cNvPr id="949" name="Google Shape;949;p41"/>
              <p:cNvGrpSpPr/>
              <p:nvPr/>
            </p:nvGrpSpPr>
            <p:grpSpPr>
              <a:xfrm rot="3599956">
                <a:off x="8897733" y="2855722"/>
                <a:ext cx="175036" cy="2041081"/>
                <a:chOff x="8229799" y="2768458"/>
                <a:chExt cx="175040" cy="2041126"/>
              </a:xfrm>
            </p:grpSpPr>
            <p:sp>
              <p:nvSpPr>
                <p:cNvPr id="950" name="Google Shape;950;p41"/>
                <p:cNvSpPr/>
                <p:nvPr/>
              </p:nvSpPr>
              <p:spPr>
                <a:xfrm>
                  <a:off x="8229799" y="2768458"/>
                  <a:ext cx="174900" cy="174900"/>
                </a:xfrm>
                <a:prstGeom prst="trapezoid">
                  <a:avLst>
                    <a:gd fmla="val 25000" name="adj"/>
                  </a:avLst>
                </a:prstGeom>
                <a:solidFill>
                  <a:srgbClr val="000000"/>
                </a:solidFill>
                <a:ln cap="flat" cmpd="sng" w="15875">
                  <a:solidFill>
                    <a:srgbClr val="F1C23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000000"/>
                    </a:solidFill>
                    <a:latin typeface="Calibri"/>
                    <a:ea typeface="Calibri"/>
                    <a:cs typeface="Calibri"/>
                    <a:sym typeface="Calibri"/>
                  </a:endParaRPr>
                </a:p>
              </p:txBody>
            </p:sp>
            <p:sp>
              <p:nvSpPr>
                <p:cNvPr id="951" name="Google Shape;951;p41"/>
                <p:cNvSpPr/>
                <p:nvPr/>
              </p:nvSpPr>
              <p:spPr>
                <a:xfrm rot="10800000">
                  <a:off x="8229939" y="4634684"/>
                  <a:ext cx="174900" cy="174900"/>
                </a:xfrm>
                <a:prstGeom prst="trapezoid">
                  <a:avLst>
                    <a:gd fmla="val 25000" name="adj"/>
                  </a:avLst>
                </a:prstGeom>
                <a:solidFill>
                  <a:srgbClr val="000000"/>
                </a:solidFill>
                <a:ln cap="flat" cmpd="sng" w="15875">
                  <a:solidFill>
                    <a:srgbClr val="F1C23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000000"/>
                    </a:solidFill>
                    <a:latin typeface="Calibri"/>
                    <a:ea typeface="Calibri"/>
                    <a:cs typeface="Calibri"/>
                    <a:sym typeface="Calibri"/>
                  </a:endParaRPr>
                </a:p>
              </p:txBody>
            </p:sp>
          </p:grpSp>
          <p:grpSp>
            <p:nvGrpSpPr>
              <p:cNvPr id="952" name="Google Shape;952;p41"/>
              <p:cNvGrpSpPr/>
              <p:nvPr/>
            </p:nvGrpSpPr>
            <p:grpSpPr>
              <a:xfrm rot="7200044">
                <a:off x="8897733" y="2855722"/>
                <a:ext cx="175036" cy="2041081"/>
                <a:chOff x="8229799" y="2768458"/>
                <a:chExt cx="175040" cy="2041126"/>
              </a:xfrm>
            </p:grpSpPr>
            <p:sp>
              <p:nvSpPr>
                <p:cNvPr id="953" name="Google Shape;953;p41"/>
                <p:cNvSpPr/>
                <p:nvPr/>
              </p:nvSpPr>
              <p:spPr>
                <a:xfrm>
                  <a:off x="8229799" y="2768458"/>
                  <a:ext cx="174900" cy="174900"/>
                </a:xfrm>
                <a:prstGeom prst="trapezoid">
                  <a:avLst>
                    <a:gd fmla="val 25000" name="adj"/>
                  </a:avLst>
                </a:prstGeom>
                <a:solidFill>
                  <a:srgbClr val="000000"/>
                </a:solidFill>
                <a:ln cap="flat" cmpd="sng" w="15875">
                  <a:solidFill>
                    <a:srgbClr val="F1C23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000000"/>
                    </a:solidFill>
                    <a:latin typeface="Calibri"/>
                    <a:ea typeface="Calibri"/>
                    <a:cs typeface="Calibri"/>
                    <a:sym typeface="Calibri"/>
                  </a:endParaRPr>
                </a:p>
              </p:txBody>
            </p:sp>
            <p:sp>
              <p:nvSpPr>
                <p:cNvPr id="954" name="Google Shape;954;p41"/>
                <p:cNvSpPr/>
                <p:nvPr/>
              </p:nvSpPr>
              <p:spPr>
                <a:xfrm rot="10800000">
                  <a:off x="8229939" y="4634684"/>
                  <a:ext cx="174900" cy="174900"/>
                </a:xfrm>
                <a:prstGeom prst="trapezoid">
                  <a:avLst>
                    <a:gd fmla="val 25000" name="adj"/>
                  </a:avLst>
                </a:prstGeom>
                <a:solidFill>
                  <a:srgbClr val="000000"/>
                </a:solidFill>
                <a:ln cap="flat" cmpd="sng" w="15875">
                  <a:solidFill>
                    <a:srgbClr val="F1C23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000000"/>
                    </a:solidFill>
                    <a:latin typeface="Calibri"/>
                    <a:ea typeface="Calibri"/>
                    <a:cs typeface="Calibri"/>
                    <a:sym typeface="Calibri"/>
                  </a:endParaRPr>
                </a:p>
              </p:txBody>
            </p:sp>
          </p:grpSp>
          <p:grpSp>
            <p:nvGrpSpPr>
              <p:cNvPr id="955" name="Google Shape;955;p41"/>
              <p:cNvGrpSpPr/>
              <p:nvPr/>
            </p:nvGrpSpPr>
            <p:grpSpPr>
              <a:xfrm rot="8999956">
                <a:off x="8897848" y="2856030"/>
                <a:ext cx="175036" cy="2041081"/>
                <a:chOff x="8229799" y="2768458"/>
                <a:chExt cx="175040" cy="2041126"/>
              </a:xfrm>
            </p:grpSpPr>
            <p:sp>
              <p:nvSpPr>
                <p:cNvPr id="956" name="Google Shape;956;p41"/>
                <p:cNvSpPr/>
                <p:nvPr/>
              </p:nvSpPr>
              <p:spPr>
                <a:xfrm>
                  <a:off x="8229799" y="2768458"/>
                  <a:ext cx="174900" cy="174900"/>
                </a:xfrm>
                <a:prstGeom prst="trapezoid">
                  <a:avLst>
                    <a:gd fmla="val 25000" name="adj"/>
                  </a:avLst>
                </a:prstGeom>
                <a:solidFill>
                  <a:srgbClr val="000000"/>
                </a:solidFill>
                <a:ln cap="flat" cmpd="sng" w="15875">
                  <a:solidFill>
                    <a:srgbClr val="F1C23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000000"/>
                    </a:solidFill>
                    <a:latin typeface="Calibri"/>
                    <a:ea typeface="Calibri"/>
                    <a:cs typeface="Calibri"/>
                    <a:sym typeface="Calibri"/>
                  </a:endParaRPr>
                </a:p>
              </p:txBody>
            </p:sp>
            <p:sp>
              <p:nvSpPr>
                <p:cNvPr id="957" name="Google Shape;957;p41"/>
                <p:cNvSpPr/>
                <p:nvPr/>
              </p:nvSpPr>
              <p:spPr>
                <a:xfrm rot="10800000">
                  <a:off x="8229939" y="4634684"/>
                  <a:ext cx="174900" cy="174900"/>
                </a:xfrm>
                <a:prstGeom prst="trapezoid">
                  <a:avLst>
                    <a:gd fmla="val 25000" name="adj"/>
                  </a:avLst>
                </a:prstGeom>
                <a:solidFill>
                  <a:srgbClr val="000000"/>
                </a:solidFill>
                <a:ln cap="flat" cmpd="sng" w="15875">
                  <a:solidFill>
                    <a:srgbClr val="F1C23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500">
                    <a:solidFill>
                      <a:srgbClr val="000000"/>
                    </a:solidFill>
                    <a:latin typeface="Calibri"/>
                    <a:ea typeface="Calibri"/>
                    <a:cs typeface="Calibri"/>
                    <a:sym typeface="Calibri"/>
                  </a:endParaRPr>
                </a:p>
              </p:txBody>
            </p:sp>
          </p:grpSp>
          <p:sp>
            <p:nvSpPr>
              <p:cNvPr id="958" name="Google Shape;958;p41"/>
              <p:cNvSpPr/>
              <p:nvPr/>
            </p:nvSpPr>
            <p:spPr>
              <a:xfrm rot="-900084">
                <a:off x="8278754" y="3175822"/>
                <a:ext cx="1408192" cy="1408192"/>
              </a:xfrm>
              <a:prstGeom prst="ellipse">
                <a:avLst/>
              </a:prstGeom>
              <a:solidFill>
                <a:srgbClr val="000000"/>
              </a:solidFill>
              <a:ln cap="flat" cmpd="sng" w="76200">
                <a:solidFill>
                  <a:srgbClr val="F1C232"/>
                </a:solidFill>
                <a:prstDash val="solid"/>
                <a:round/>
                <a:headEnd len="sm" w="sm" type="none"/>
                <a:tailEnd len="sm" w="sm" type="none"/>
              </a:ln>
              <a:effectLst>
                <a:outerShdw blurRad="50800" sx="102000" rotWithShape="0" algn="tl" dir="2700000" dist="38100" sy="102000">
                  <a:srgbClr val="000000">
                    <a:alpha val="4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rPr b="1" lang="en-US" sz="3600">
                    <a:solidFill>
                      <a:srgbClr val="FFFFFF"/>
                    </a:solidFill>
                    <a:latin typeface="Calibri"/>
                    <a:ea typeface="Calibri"/>
                    <a:cs typeface="Calibri"/>
                    <a:sym typeface="Calibri"/>
                  </a:rPr>
                  <a:t>4</a:t>
                </a:r>
                <a:endParaRPr/>
              </a:p>
            </p:txBody>
          </p:sp>
        </p:grpSp>
      </p:grpSp>
      <p:sp>
        <p:nvSpPr>
          <p:cNvPr id="959" name="Google Shape;959;p41"/>
          <p:cNvSpPr/>
          <p:nvPr/>
        </p:nvSpPr>
        <p:spPr>
          <a:xfrm>
            <a:off x="507425" y="334450"/>
            <a:ext cx="1078500" cy="265200"/>
          </a:xfrm>
          <a:prstGeom prst="rect">
            <a:avLst/>
          </a:prstGeom>
          <a:solidFill>
            <a:srgbClr val="3338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41"/>
          <p:cNvSpPr/>
          <p:nvPr/>
        </p:nvSpPr>
        <p:spPr>
          <a:xfrm>
            <a:off x="449775" y="530500"/>
            <a:ext cx="265200" cy="265200"/>
          </a:xfrm>
          <a:prstGeom prst="rect">
            <a:avLst/>
          </a:prstGeom>
          <a:solidFill>
            <a:srgbClr val="3338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41"/>
          <p:cNvSpPr txBox="1"/>
          <p:nvPr>
            <p:ph idx="1" type="body"/>
          </p:nvPr>
        </p:nvSpPr>
        <p:spPr>
          <a:xfrm>
            <a:off x="595350" y="539624"/>
            <a:ext cx="7953300" cy="456900"/>
          </a:xfrm>
          <a:prstGeom prst="rect">
            <a:avLst/>
          </a:prstGeom>
        </p:spPr>
        <p:txBody>
          <a:bodyPr anchorCtr="0" anchor="b" bIns="0" lIns="0" spcFirstLastPara="1" rIns="0" wrap="square" tIns="0">
            <a:noAutofit/>
          </a:bodyPr>
          <a:lstStyle/>
          <a:p>
            <a:pPr indent="0" lvl="0" marL="0" rtl="0" algn="l">
              <a:spcBef>
                <a:spcPts val="0"/>
              </a:spcBef>
              <a:spcAft>
                <a:spcPts val="150"/>
              </a:spcAft>
              <a:buNone/>
            </a:pPr>
            <a:r>
              <a:rPr lang="en-US">
                <a:solidFill>
                  <a:srgbClr val="F1C232"/>
                </a:solidFill>
              </a:rPr>
              <a:t>Cost Reduction</a:t>
            </a:r>
            <a:endParaRPr>
              <a:solidFill>
                <a:srgbClr val="F1C23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6"/>
                                        </p:tgtEl>
                                        <p:attrNameLst>
                                          <p:attrName>style.visibility</p:attrName>
                                        </p:attrNameLst>
                                      </p:cBhvr>
                                      <p:to>
                                        <p:strVal val="visible"/>
                                      </p:to>
                                    </p:set>
                                    <p:animEffect filter="fade" transition="in">
                                      <p:cBhvr>
                                        <p:cTn dur="1"/>
                                        <p:tgtEl>
                                          <p:spTgt spid="9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6" name="Shape 966"/>
        <p:cNvGrpSpPr/>
        <p:nvPr/>
      </p:nvGrpSpPr>
      <p:grpSpPr>
        <a:xfrm>
          <a:off x="0" y="0"/>
          <a:ext cx="0" cy="0"/>
          <a:chOff x="0" y="0"/>
          <a:chExt cx="0" cy="0"/>
        </a:xfrm>
      </p:grpSpPr>
      <p:sp>
        <p:nvSpPr>
          <p:cNvPr id="967" name="Google Shape;967;p42"/>
          <p:cNvSpPr txBox="1"/>
          <p:nvPr/>
        </p:nvSpPr>
        <p:spPr>
          <a:xfrm>
            <a:off x="1619250" y="1393025"/>
            <a:ext cx="6429300" cy="210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F1C232"/>
                </a:solidFill>
                <a:latin typeface="Lato"/>
                <a:ea typeface="Lato"/>
                <a:cs typeface="Lato"/>
                <a:sym typeface="Lato"/>
              </a:rPr>
              <a:t>“THANK YOU!”</a:t>
            </a:r>
            <a:endParaRPr sz="2400">
              <a:solidFill>
                <a:srgbClr val="F1C232"/>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25"/>
          <p:cNvSpPr txBox="1"/>
          <p:nvPr/>
        </p:nvSpPr>
        <p:spPr>
          <a:xfrm>
            <a:off x="942450" y="751500"/>
            <a:ext cx="7259100" cy="3640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US" sz="2400">
                <a:solidFill>
                  <a:srgbClr val="F1C232"/>
                </a:solidFill>
                <a:latin typeface="Lato"/>
                <a:ea typeface="Lato"/>
                <a:cs typeface="Lato"/>
                <a:sym typeface="Lato"/>
              </a:rPr>
              <a:t>“Forever 21 forgot to remain relentless and now may become Forgotten 21 if they don’t shift their relevance and brand strategy quickly”</a:t>
            </a:r>
            <a:r>
              <a:rPr lang="en-US" sz="1350">
                <a:solidFill>
                  <a:srgbClr val="333333"/>
                </a:solidFill>
                <a:latin typeface="Lato"/>
                <a:ea typeface="Lato"/>
                <a:cs typeface="Lato"/>
                <a:sym typeface="Lato"/>
              </a:rPr>
              <a:t>.</a:t>
            </a:r>
            <a:endParaRPr b="1" sz="2400">
              <a:solidFill>
                <a:srgbClr val="F1C232"/>
              </a:solidFill>
              <a:latin typeface="Lato"/>
              <a:ea typeface="Lato"/>
              <a:cs typeface="Lato"/>
              <a:sym typeface="Lato"/>
            </a:endParaRPr>
          </a:p>
          <a:p>
            <a:pPr indent="0" lvl="0" marL="0" rtl="0" algn="ctr">
              <a:lnSpc>
                <a:spcPct val="115000"/>
              </a:lnSpc>
              <a:spcBef>
                <a:spcPts val="0"/>
              </a:spcBef>
              <a:spcAft>
                <a:spcPts val="0"/>
              </a:spcAft>
              <a:buNone/>
            </a:pPr>
            <a:r>
              <a:t/>
            </a:r>
            <a:endParaRPr b="1" sz="6000">
              <a:solidFill>
                <a:srgbClr val="F1C232"/>
              </a:solidFill>
              <a:latin typeface="Lato"/>
              <a:ea typeface="Lato"/>
              <a:cs typeface="Lato"/>
              <a:sym typeface="Lato"/>
            </a:endParaRPr>
          </a:p>
          <a:p>
            <a:pPr indent="0" lvl="0" marL="0" rtl="0" algn="ctr">
              <a:lnSpc>
                <a:spcPct val="115000"/>
              </a:lnSpc>
              <a:spcBef>
                <a:spcPts val="0"/>
              </a:spcBef>
              <a:spcAft>
                <a:spcPts val="0"/>
              </a:spcAft>
              <a:buClr>
                <a:schemeClr val="dk1"/>
              </a:buClr>
              <a:buSzPts val="1100"/>
              <a:buFont typeface="Arial"/>
              <a:buNone/>
            </a:pPr>
            <a:r>
              <a:rPr lang="en-US">
                <a:solidFill>
                  <a:srgbClr val="F1C232"/>
                </a:solidFill>
                <a:latin typeface="Lato"/>
                <a:ea typeface="Lato"/>
                <a:cs typeface="Lato"/>
                <a:sym typeface="Lato"/>
              </a:rPr>
              <a:t>Let’s dive deeper into this and see where they went wrong</a:t>
            </a:r>
            <a:endParaRPr>
              <a:solidFill>
                <a:srgbClr val="F1C232"/>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2" name="Shape 972"/>
        <p:cNvGrpSpPr/>
        <p:nvPr/>
      </p:nvGrpSpPr>
      <p:grpSpPr>
        <a:xfrm>
          <a:off x="0" y="0"/>
          <a:ext cx="0" cy="0"/>
          <a:chOff x="0" y="0"/>
          <a:chExt cx="0" cy="0"/>
        </a:xfrm>
      </p:grpSpPr>
      <p:sp>
        <p:nvSpPr>
          <p:cNvPr id="973" name="Google Shape;973;p43"/>
          <p:cNvSpPr txBox="1"/>
          <p:nvPr>
            <p:ph idx="1" type="body"/>
          </p:nvPr>
        </p:nvSpPr>
        <p:spPr>
          <a:xfrm>
            <a:off x="56177" y="-8"/>
            <a:ext cx="7953300" cy="467100"/>
          </a:xfrm>
          <a:prstGeom prst="rect">
            <a:avLst/>
          </a:prstGeom>
        </p:spPr>
        <p:txBody>
          <a:bodyPr anchorCtr="0" anchor="b" bIns="0" lIns="0" spcFirstLastPara="1" rIns="0" wrap="square" tIns="0">
            <a:noAutofit/>
          </a:bodyPr>
          <a:lstStyle/>
          <a:p>
            <a:pPr indent="0" lvl="0" marL="0" rtl="0" algn="l">
              <a:spcBef>
                <a:spcPts val="0"/>
              </a:spcBef>
              <a:spcAft>
                <a:spcPts val="150"/>
              </a:spcAft>
              <a:buNone/>
            </a:pPr>
            <a:r>
              <a:rPr lang="en-US"/>
              <a:t>Appendix 1</a:t>
            </a:r>
            <a:endParaRPr/>
          </a:p>
        </p:txBody>
      </p:sp>
      <p:sp>
        <p:nvSpPr>
          <p:cNvPr id="974" name="Google Shape;974;p43"/>
          <p:cNvSpPr txBox="1"/>
          <p:nvPr>
            <p:ph idx="3" type="body"/>
          </p:nvPr>
        </p:nvSpPr>
        <p:spPr>
          <a:xfrm>
            <a:off x="593724" y="1426135"/>
            <a:ext cx="7944000" cy="2899500"/>
          </a:xfrm>
          <a:prstGeom prst="rect">
            <a:avLst/>
          </a:prstGeom>
        </p:spPr>
        <p:txBody>
          <a:bodyPr anchorCtr="0" anchor="t" bIns="45700" lIns="0" spcFirstLastPara="1" rIns="0" wrap="square" tIns="45700">
            <a:noAutofit/>
          </a:bodyPr>
          <a:lstStyle/>
          <a:p>
            <a:pPr indent="0" lvl="0" marL="0" rtl="0" algn="l">
              <a:spcBef>
                <a:spcPts val="900"/>
              </a:spcBef>
              <a:spcAft>
                <a:spcPts val="0"/>
              </a:spcAft>
              <a:buClr>
                <a:schemeClr val="dk2"/>
              </a:buClr>
              <a:buSzPts val="1100"/>
              <a:buFont typeface="Arial"/>
              <a:buNone/>
            </a:pPr>
            <a:r>
              <a:t/>
            </a:r>
            <a:endParaRPr sz="1650">
              <a:solidFill>
                <a:srgbClr val="FFFFFF"/>
              </a:solidFill>
              <a:latin typeface="Twentieth Century"/>
              <a:ea typeface="Twentieth Century"/>
              <a:cs typeface="Twentieth Century"/>
              <a:sym typeface="Twentieth Century"/>
            </a:endParaRPr>
          </a:p>
          <a:p>
            <a:pPr indent="0" lvl="0" marL="0" rtl="0" algn="l">
              <a:spcBef>
                <a:spcPts val="0"/>
              </a:spcBef>
              <a:spcAft>
                <a:spcPts val="150"/>
              </a:spcAft>
              <a:buNone/>
            </a:pPr>
            <a:r>
              <a:t/>
            </a:r>
            <a:endParaRPr/>
          </a:p>
        </p:txBody>
      </p:sp>
      <p:sp>
        <p:nvSpPr>
          <p:cNvPr id="975" name="Google Shape;975;p43"/>
          <p:cNvSpPr txBox="1"/>
          <p:nvPr/>
        </p:nvSpPr>
        <p:spPr>
          <a:xfrm>
            <a:off x="610800" y="4714875"/>
            <a:ext cx="1360800" cy="160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00">
                <a:solidFill>
                  <a:srgbClr val="27CED7"/>
                </a:solidFill>
                <a:latin typeface="Calibri"/>
                <a:ea typeface="Calibri"/>
                <a:cs typeface="Calibri"/>
                <a:sym typeface="Calibri"/>
              </a:rPr>
              <a:t>Team </a:t>
            </a:r>
            <a:r>
              <a:rPr lang="en-US" sz="1000">
                <a:solidFill>
                  <a:srgbClr val="1CADE4"/>
                </a:solidFill>
                <a:latin typeface="Calibri"/>
                <a:ea typeface="Calibri"/>
                <a:cs typeface="Calibri"/>
                <a:sym typeface="Calibri"/>
              </a:rPr>
              <a:t>Meraki</a:t>
            </a:r>
            <a:endParaRPr sz="1000">
              <a:solidFill>
                <a:srgbClr val="1CADE4"/>
              </a:solidFill>
              <a:latin typeface="Calibri"/>
              <a:ea typeface="Calibri"/>
              <a:cs typeface="Calibri"/>
              <a:sym typeface="Calibri"/>
            </a:endParaRPr>
          </a:p>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sp>
        <p:nvSpPr>
          <p:cNvPr id="976" name="Google Shape;976;p43"/>
          <p:cNvSpPr txBox="1"/>
          <p:nvPr/>
        </p:nvSpPr>
        <p:spPr>
          <a:xfrm>
            <a:off x="584200" y="4663775"/>
            <a:ext cx="1466700" cy="308100"/>
          </a:xfrm>
          <a:prstGeom prst="rect">
            <a:avLst/>
          </a:prstGeom>
          <a:solidFill>
            <a:srgbClr val="333844"/>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00">
                <a:latin typeface="Calibri"/>
                <a:ea typeface="Calibri"/>
                <a:cs typeface="Calibri"/>
                <a:sym typeface="Calibri"/>
              </a:rPr>
              <a:t>Team </a:t>
            </a:r>
            <a:r>
              <a:rPr lang="en-US" sz="1000">
                <a:solidFill>
                  <a:srgbClr val="BF9000"/>
                </a:solidFill>
                <a:latin typeface="Calibri"/>
                <a:ea typeface="Calibri"/>
                <a:cs typeface="Calibri"/>
                <a:sym typeface="Calibri"/>
              </a:rPr>
              <a:t>Meraki</a:t>
            </a:r>
            <a:endParaRPr sz="1000">
              <a:solidFill>
                <a:srgbClr val="BF9000"/>
              </a:solidFill>
              <a:latin typeface="Calibri"/>
              <a:ea typeface="Calibri"/>
              <a:cs typeface="Calibri"/>
              <a:sym typeface="Calibri"/>
            </a:endParaRPr>
          </a:p>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graphicFrame>
        <p:nvGraphicFramePr>
          <p:cNvPr id="977" name="Google Shape;977;p43"/>
          <p:cNvGraphicFramePr/>
          <p:nvPr/>
        </p:nvGraphicFramePr>
        <p:xfrm>
          <a:off x="966950" y="485775"/>
          <a:ext cx="3000000" cy="3000000"/>
        </p:xfrm>
        <a:graphic>
          <a:graphicData uri="http://schemas.openxmlformats.org/drawingml/2006/table">
            <a:tbl>
              <a:tblPr>
                <a:noFill/>
                <a:tableStyleId>{469FDEA5-2144-469B-85EC-89A4F28BF4E8}</a:tableStyleId>
              </a:tblPr>
              <a:tblGrid>
                <a:gridCol w="1576250"/>
                <a:gridCol w="1606900"/>
                <a:gridCol w="747700"/>
                <a:gridCol w="747700"/>
                <a:gridCol w="747700"/>
                <a:gridCol w="747700"/>
                <a:gridCol w="1324550"/>
              </a:tblGrid>
              <a:tr h="878125">
                <a:tc>
                  <a:txBody>
                    <a:bodyPr/>
                    <a:lstStyle/>
                    <a:p>
                      <a:pPr indent="0" lvl="0" marL="0" rtl="0" algn="l">
                        <a:spcBef>
                          <a:spcPts val="0"/>
                        </a:spcBef>
                        <a:spcAft>
                          <a:spcPts val="0"/>
                        </a:spcAft>
                        <a:buNone/>
                      </a:pPr>
                      <a:r>
                        <a:rPr lang="en-US" sz="1000">
                          <a:solidFill>
                            <a:srgbClr val="FFFFFF"/>
                          </a:solidFill>
                        </a:rPr>
                        <a:t>Company</a:t>
                      </a:r>
                      <a:endParaRPr sz="1000">
                        <a:solidFill>
                          <a:srgbClr val="FFFFFF"/>
                        </a:solidFill>
                      </a:endParaRPr>
                    </a:p>
                  </a:txBody>
                  <a:tcPr marT="91425" marB="91425" marR="91425" marL="91425"/>
                </a:tc>
                <a:tc>
                  <a:txBody>
                    <a:bodyPr/>
                    <a:lstStyle/>
                    <a:p>
                      <a:pPr indent="0" lvl="0" marL="0" rtl="0" algn="l">
                        <a:spcBef>
                          <a:spcPts val="0"/>
                        </a:spcBef>
                        <a:spcAft>
                          <a:spcPts val="0"/>
                        </a:spcAft>
                        <a:buNone/>
                      </a:pPr>
                      <a:r>
                        <a:rPr lang="en-US" sz="1000">
                          <a:solidFill>
                            <a:srgbClr val="FFFFFF"/>
                          </a:solidFill>
                        </a:rPr>
                        <a:t>Frequency of Fast Fashion</a:t>
                      </a:r>
                      <a:endParaRPr sz="1000">
                        <a:solidFill>
                          <a:srgbClr val="FFFFFF"/>
                        </a:solidFill>
                      </a:endParaRPr>
                    </a:p>
                  </a:txBody>
                  <a:tcPr marT="91425" marB="91425" marR="91425" marL="91425"/>
                </a:tc>
                <a:tc>
                  <a:txBody>
                    <a:bodyPr/>
                    <a:lstStyle/>
                    <a:p>
                      <a:pPr indent="0" lvl="0" marL="0" rtl="0" algn="l">
                        <a:spcBef>
                          <a:spcPts val="0"/>
                        </a:spcBef>
                        <a:spcAft>
                          <a:spcPts val="0"/>
                        </a:spcAft>
                        <a:buNone/>
                      </a:pPr>
                      <a:r>
                        <a:rPr lang="en-US" sz="1000">
                          <a:solidFill>
                            <a:srgbClr val="FFFFFF"/>
                          </a:solidFill>
                        </a:rPr>
                        <a:t>Revenue( in million $)</a:t>
                      </a:r>
                      <a:endParaRPr sz="1000">
                        <a:solidFill>
                          <a:srgbClr val="FFFFFF"/>
                        </a:solidFill>
                      </a:endParaRPr>
                    </a:p>
                  </a:txBody>
                  <a:tcPr marT="91425" marB="91425" marR="91425" marL="91425"/>
                </a:tc>
                <a:tc>
                  <a:txBody>
                    <a:bodyPr/>
                    <a:lstStyle/>
                    <a:p>
                      <a:pPr indent="0" lvl="0" marL="0" rtl="0" algn="l">
                        <a:spcBef>
                          <a:spcPts val="0"/>
                        </a:spcBef>
                        <a:spcAft>
                          <a:spcPts val="0"/>
                        </a:spcAft>
                        <a:buNone/>
                      </a:pPr>
                      <a:r>
                        <a:rPr lang="en-US" sz="1000">
                          <a:solidFill>
                            <a:srgbClr val="FFFFFF"/>
                          </a:solidFill>
                        </a:rPr>
                        <a:t>Website visits in December 2019</a:t>
                      </a:r>
                      <a:endParaRPr sz="1000">
                        <a:solidFill>
                          <a:srgbClr val="FFFFFF"/>
                        </a:solidFill>
                      </a:endParaRPr>
                    </a:p>
                  </a:txBody>
                  <a:tcPr marT="91425" marB="91425" marR="91425" marL="91425"/>
                </a:tc>
                <a:tc>
                  <a:txBody>
                    <a:bodyPr/>
                    <a:lstStyle/>
                    <a:p>
                      <a:pPr indent="0" lvl="0" marL="0" rtl="0" algn="l">
                        <a:spcBef>
                          <a:spcPts val="0"/>
                        </a:spcBef>
                        <a:spcAft>
                          <a:spcPts val="0"/>
                        </a:spcAft>
                        <a:buNone/>
                      </a:pPr>
                      <a:r>
                        <a:rPr lang="en-US" sz="1000">
                          <a:solidFill>
                            <a:srgbClr val="FFFFFF"/>
                          </a:solidFill>
                        </a:rPr>
                        <a:t>Customer Satisfaction and Retention</a:t>
                      </a:r>
                      <a:endParaRPr sz="1000">
                        <a:solidFill>
                          <a:srgbClr val="FFFFFF"/>
                        </a:solidFill>
                      </a:endParaRPr>
                    </a:p>
                  </a:txBody>
                  <a:tcPr marT="91425" marB="91425" marR="91425" marL="91425"/>
                </a:tc>
                <a:tc>
                  <a:txBody>
                    <a:bodyPr/>
                    <a:lstStyle/>
                    <a:p>
                      <a:pPr indent="0" lvl="0" marL="0" rtl="0" algn="l">
                        <a:spcBef>
                          <a:spcPts val="0"/>
                        </a:spcBef>
                        <a:spcAft>
                          <a:spcPts val="0"/>
                        </a:spcAft>
                        <a:buNone/>
                      </a:pPr>
                      <a:r>
                        <a:rPr lang="en-US" sz="1000">
                          <a:solidFill>
                            <a:srgbClr val="FFFFFF"/>
                          </a:solidFill>
                        </a:rPr>
                        <a:t>Sustainability</a:t>
                      </a:r>
                      <a:endParaRPr sz="1000">
                        <a:solidFill>
                          <a:srgbClr val="FFFFFF"/>
                        </a:solidFill>
                      </a:endParaRPr>
                    </a:p>
                  </a:txBody>
                  <a:tcPr marT="91425" marB="91425" marR="91425" marL="91425"/>
                </a:tc>
                <a:tc>
                  <a:txBody>
                    <a:bodyPr/>
                    <a:lstStyle/>
                    <a:p>
                      <a:pPr indent="0" lvl="0" marL="0" rtl="0" algn="l">
                        <a:spcBef>
                          <a:spcPts val="0"/>
                        </a:spcBef>
                        <a:spcAft>
                          <a:spcPts val="0"/>
                        </a:spcAft>
                        <a:buNone/>
                      </a:pPr>
                      <a:r>
                        <a:rPr lang="en-US" sz="1000">
                          <a:solidFill>
                            <a:srgbClr val="FFFFFF"/>
                          </a:solidFill>
                        </a:rPr>
                        <a:t>Competitions with F21</a:t>
                      </a:r>
                      <a:endParaRPr sz="1000">
                        <a:solidFill>
                          <a:srgbClr val="FFFFFF"/>
                        </a:solidFill>
                      </a:endParaRPr>
                    </a:p>
                  </a:txBody>
                  <a:tcPr marT="91425" marB="91425" marR="91425" marL="91425"/>
                </a:tc>
              </a:tr>
              <a:tr h="659450">
                <a:tc>
                  <a:txBody>
                    <a:bodyPr/>
                    <a:lstStyle/>
                    <a:p>
                      <a:pPr indent="0" lvl="0" marL="0" rtl="0" algn="l">
                        <a:spcBef>
                          <a:spcPts val="0"/>
                        </a:spcBef>
                        <a:spcAft>
                          <a:spcPts val="0"/>
                        </a:spcAft>
                        <a:buNone/>
                      </a:pPr>
                      <a:r>
                        <a:rPr lang="en-US" sz="1000">
                          <a:solidFill>
                            <a:srgbClr val="FFFFFF"/>
                          </a:solidFill>
                        </a:rPr>
                        <a:t>Zara</a:t>
                      </a:r>
                      <a:endParaRPr sz="1000">
                        <a:solidFill>
                          <a:srgbClr val="FFFFFF"/>
                        </a:solidFill>
                      </a:endParaRPr>
                    </a:p>
                  </a:txBody>
                  <a:tcPr marT="91425" marB="91425" marR="91425" marL="91425"/>
                </a:tc>
                <a:tc>
                  <a:txBody>
                    <a:bodyPr/>
                    <a:lstStyle/>
                    <a:p>
                      <a:pPr indent="0" lvl="0" marL="0" rtl="0" algn="l">
                        <a:spcBef>
                          <a:spcPts val="0"/>
                        </a:spcBef>
                        <a:spcAft>
                          <a:spcPts val="0"/>
                        </a:spcAft>
                        <a:buNone/>
                      </a:pPr>
                      <a:r>
                        <a:rPr lang="en-US" sz="1000">
                          <a:solidFill>
                            <a:srgbClr val="FFFFFF"/>
                          </a:solidFill>
                        </a:rPr>
                        <a:t>Twice a week</a:t>
                      </a:r>
                      <a:endParaRPr sz="1000">
                        <a:solidFill>
                          <a:srgbClr val="FFFFFF"/>
                        </a:solidFill>
                      </a:endParaRPr>
                    </a:p>
                  </a:txBody>
                  <a:tcPr marT="91425" marB="91425" marR="91425" marL="91425"/>
                </a:tc>
                <a:tc>
                  <a:txBody>
                    <a:bodyPr/>
                    <a:lstStyle/>
                    <a:p>
                      <a:pPr indent="0" lvl="0" marL="0" rtl="0" algn="r">
                        <a:lnSpc>
                          <a:spcPct val="115000"/>
                        </a:lnSpc>
                        <a:spcBef>
                          <a:spcPts val="0"/>
                        </a:spcBef>
                        <a:spcAft>
                          <a:spcPts val="0"/>
                        </a:spcAft>
                        <a:buNone/>
                      </a:pPr>
                      <a:r>
                        <a:rPr lang="en-US" sz="1000">
                          <a:solidFill>
                            <a:srgbClr val="FFFFFF"/>
                          </a:solidFill>
                        </a:rPr>
                        <a:t>18900</a:t>
                      </a:r>
                      <a:endParaRPr sz="1000">
                        <a:solidFill>
                          <a:srgbClr val="FFFFFF"/>
                        </a:solidFill>
                      </a:endParaRPr>
                    </a:p>
                  </a:txBody>
                  <a:tcPr marT="91425" marB="91425" marR="91425" marL="91425"/>
                </a:tc>
                <a:tc>
                  <a:txBody>
                    <a:bodyPr/>
                    <a:lstStyle/>
                    <a:p>
                      <a:pPr indent="0" lvl="0" marL="0" rtl="0" algn="l">
                        <a:spcBef>
                          <a:spcPts val="0"/>
                        </a:spcBef>
                        <a:spcAft>
                          <a:spcPts val="0"/>
                        </a:spcAft>
                        <a:buNone/>
                      </a:pPr>
                      <a:r>
                        <a:rPr lang="en-US" sz="1000">
                          <a:solidFill>
                            <a:srgbClr val="FFFFFF"/>
                          </a:solidFill>
                        </a:rPr>
                        <a:t>78.57 M</a:t>
                      </a:r>
                      <a:endParaRPr sz="1000">
                        <a:solidFill>
                          <a:srgbClr val="FFFFFF"/>
                        </a:solidFill>
                      </a:endParaRPr>
                    </a:p>
                  </a:txBody>
                  <a:tcPr marT="91425" marB="91425" marR="91425" marL="91425"/>
                </a:tc>
                <a:tc>
                  <a:txBody>
                    <a:bodyPr/>
                    <a:lstStyle/>
                    <a:p>
                      <a:pPr indent="0" lvl="0" marL="0" rtl="0" algn="r">
                        <a:lnSpc>
                          <a:spcPct val="115000"/>
                        </a:lnSpc>
                        <a:spcBef>
                          <a:spcPts val="0"/>
                        </a:spcBef>
                        <a:spcAft>
                          <a:spcPts val="0"/>
                        </a:spcAft>
                        <a:buNone/>
                      </a:pPr>
                      <a:r>
                        <a:rPr lang="en-US" sz="1000">
                          <a:solidFill>
                            <a:srgbClr val="FFFFFF"/>
                          </a:solidFill>
                        </a:rPr>
                        <a:t>4</a:t>
                      </a:r>
                      <a:endParaRPr sz="1000">
                        <a:solidFill>
                          <a:srgbClr val="FFFFFF"/>
                        </a:solidFill>
                      </a:endParaRPr>
                    </a:p>
                  </a:txBody>
                  <a:tcPr marT="91425" marB="91425" marR="91425" marL="91425"/>
                </a:tc>
                <a:tc>
                  <a:txBody>
                    <a:bodyPr/>
                    <a:lstStyle/>
                    <a:p>
                      <a:pPr indent="0" lvl="0" marL="0" rtl="0" algn="r">
                        <a:lnSpc>
                          <a:spcPct val="115000"/>
                        </a:lnSpc>
                        <a:spcBef>
                          <a:spcPts val="0"/>
                        </a:spcBef>
                        <a:spcAft>
                          <a:spcPts val="0"/>
                        </a:spcAft>
                        <a:buNone/>
                      </a:pPr>
                      <a:r>
                        <a:rPr lang="en-US" sz="1000">
                          <a:solidFill>
                            <a:srgbClr val="FFFFFF"/>
                          </a:solidFill>
                        </a:rPr>
                        <a:t>3</a:t>
                      </a:r>
                      <a:endParaRPr sz="1000">
                        <a:solidFill>
                          <a:srgbClr val="FFFFFF"/>
                        </a:solidFill>
                      </a:endParaRPr>
                    </a:p>
                  </a:txBody>
                  <a:tcPr marT="91425" marB="91425" marR="91425" marL="91425"/>
                </a:tc>
                <a:tc>
                  <a:txBody>
                    <a:bodyPr/>
                    <a:lstStyle/>
                    <a:p>
                      <a:pPr indent="0" lvl="0" marL="0" rtl="0" algn="l">
                        <a:spcBef>
                          <a:spcPts val="0"/>
                        </a:spcBef>
                        <a:spcAft>
                          <a:spcPts val="0"/>
                        </a:spcAft>
                        <a:buNone/>
                      </a:pPr>
                      <a:r>
                        <a:rPr lang="en-US" sz="1000">
                          <a:solidFill>
                            <a:srgbClr val="FFFFFF"/>
                          </a:solidFill>
                        </a:rPr>
                        <a:t>net sales and customer experience</a:t>
                      </a:r>
                      <a:endParaRPr sz="1000">
                        <a:solidFill>
                          <a:srgbClr val="FFFFFF"/>
                        </a:solidFill>
                      </a:endParaRPr>
                    </a:p>
                  </a:txBody>
                  <a:tcPr marT="91425" marB="91425" marR="91425" marL="91425"/>
                </a:tc>
              </a:tr>
              <a:tr h="434850">
                <a:tc>
                  <a:txBody>
                    <a:bodyPr/>
                    <a:lstStyle/>
                    <a:p>
                      <a:pPr indent="0" lvl="0" marL="0" rtl="0" algn="l">
                        <a:spcBef>
                          <a:spcPts val="0"/>
                        </a:spcBef>
                        <a:spcAft>
                          <a:spcPts val="0"/>
                        </a:spcAft>
                        <a:buNone/>
                      </a:pPr>
                      <a:r>
                        <a:rPr lang="en-US" sz="1000">
                          <a:solidFill>
                            <a:srgbClr val="FFFFFF"/>
                          </a:solidFill>
                        </a:rPr>
                        <a:t>H&amp;M</a:t>
                      </a:r>
                      <a:endParaRPr sz="1000">
                        <a:solidFill>
                          <a:srgbClr val="FFFFFF"/>
                        </a:solidFill>
                      </a:endParaRPr>
                    </a:p>
                  </a:txBody>
                  <a:tcPr marT="91425" marB="91425" marR="91425" marL="91425"/>
                </a:tc>
                <a:tc>
                  <a:txBody>
                    <a:bodyPr/>
                    <a:lstStyle/>
                    <a:p>
                      <a:pPr indent="0" lvl="0" marL="0" rtl="0" algn="l">
                        <a:spcBef>
                          <a:spcPts val="0"/>
                        </a:spcBef>
                        <a:spcAft>
                          <a:spcPts val="0"/>
                        </a:spcAft>
                        <a:buNone/>
                      </a:pPr>
                      <a:r>
                        <a:rPr lang="en-US" sz="1000">
                          <a:solidFill>
                            <a:srgbClr val="FFFFFF"/>
                          </a:solidFill>
                        </a:rPr>
                        <a:t>Once in 2 weeks</a:t>
                      </a:r>
                      <a:endParaRPr sz="1000">
                        <a:solidFill>
                          <a:srgbClr val="FFFFFF"/>
                        </a:solidFill>
                      </a:endParaRPr>
                    </a:p>
                  </a:txBody>
                  <a:tcPr marT="91425" marB="91425" marR="91425" marL="91425"/>
                </a:tc>
                <a:tc>
                  <a:txBody>
                    <a:bodyPr/>
                    <a:lstStyle/>
                    <a:p>
                      <a:pPr indent="0" lvl="0" marL="0" rtl="0" algn="r">
                        <a:lnSpc>
                          <a:spcPct val="115000"/>
                        </a:lnSpc>
                        <a:spcBef>
                          <a:spcPts val="0"/>
                        </a:spcBef>
                        <a:spcAft>
                          <a:spcPts val="0"/>
                        </a:spcAft>
                        <a:buNone/>
                      </a:pPr>
                      <a:r>
                        <a:rPr lang="en-US" sz="1000">
                          <a:solidFill>
                            <a:srgbClr val="FFFFFF"/>
                          </a:solidFill>
                        </a:rPr>
                        <a:t>23232</a:t>
                      </a:r>
                      <a:endParaRPr sz="1000">
                        <a:solidFill>
                          <a:srgbClr val="FFFFFF"/>
                        </a:solidFill>
                      </a:endParaRPr>
                    </a:p>
                  </a:txBody>
                  <a:tcPr marT="91425" marB="91425" marR="91425" marL="91425"/>
                </a:tc>
                <a:tc>
                  <a:txBody>
                    <a:bodyPr/>
                    <a:lstStyle/>
                    <a:p>
                      <a:pPr indent="0" lvl="0" marL="0" rtl="0" algn="l">
                        <a:spcBef>
                          <a:spcPts val="0"/>
                        </a:spcBef>
                        <a:spcAft>
                          <a:spcPts val="0"/>
                        </a:spcAft>
                        <a:buNone/>
                      </a:pPr>
                      <a:r>
                        <a:rPr lang="en-US" sz="1000">
                          <a:solidFill>
                            <a:srgbClr val="FFFFFF"/>
                          </a:solidFill>
                        </a:rPr>
                        <a:t>103.51</a:t>
                      </a:r>
                      <a:endParaRPr sz="1000">
                        <a:solidFill>
                          <a:srgbClr val="FFFFFF"/>
                        </a:solidFill>
                      </a:endParaRPr>
                    </a:p>
                  </a:txBody>
                  <a:tcPr marT="91425" marB="91425" marR="91425" marL="91425"/>
                </a:tc>
                <a:tc>
                  <a:txBody>
                    <a:bodyPr/>
                    <a:lstStyle/>
                    <a:p>
                      <a:pPr indent="0" lvl="0" marL="0" rtl="0" algn="r">
                        <a:lnSpc>
                          <a:spcPct val="115000"/>
                        </a:lnSpc>
                        <a:spcBef>
                          <a:spcPts val="0"/>
                        </a:spcBef>
                        <a:spcAft>
                          <a:spcPts val="0"/>
                        </a:spcAft>
                        <a:buNone/>
                      </a:pPr>
                      <a:r>
                        <a:rPr lang="en-US" sz="1000">
                          <a:solidFill>
                            <a:srgbClr val="FFFFFF"/>
                          </a:solidFill>
                        </a:rPr>
                        <a:t>1</a:t>
                      </a:r>
                      <a:endParaRPr sz="1000">
                        <a:solidFill>
                          <a:srgbClr val="FFFFFF"/>
                        </a:solidFill>
                      </a:endParaRPr>
                    </a:p>
                  </a:txBody>
                  <a:tcPr marT="91425" marB="91425" marR="91425" marL="91425"/>
                </a:tc>
                <a:tc>
                  <a:txBody>
                    <a:bodyPr/>
                    <a:lstStyle/>
                    <a:p>
                      <a:pPr indent="0" lvl="0" marL="0" rtl="0" algn="r">
                        <a:lnSpc>
                          <a:spcPct val="115000"/>
                        </a:lnSpc>
                        <a:spcBef>
                          <a:spcPts val="0"/>
                        </a:spcBef>
                        <a:spcAft>
                          <a:spcPts val="0"/>
                        </a:spcAft>
                        <a:buNone/>
                      </a:pPr>
                      <a:r>
                        <a:rPr lang="en-US" sz="1000">
                          <a:solidFill>
                            <a:srgbClr val="FFFFFF"/>
                          </a:solidFill>
                        </a:rPr>
                        <a:t>3</a:t>
                      </a:r>
                      <a:endParaRPr sz="1000">
                        <a:solidFill>
                          <a:srgbClr val="FFFFFF"/>
                        </a:solidFill>
                      </a:endParaRPr>
                    </a:p>
                  </a:txBody>
                  <a:tcPr marT="91425" marB="91425" marR="91425" marL="91425"/>
                </a:tc>
                <a:tc>
                  <a:txBody>
                    <a:bodyPr/>
                    <a:lstStyle/>
                    <a:p>
                      <a:pPr indent="0" lvl="0" marL="0" rtl="0" algn="l">
                        <a:spcBef>
                          <a:spcPts val="0"/>
                        </a:spcBef>
                        <a:spcAft>
                          <a:spcPts val="0"/>
                        </a:spcAft>
                        <a:buNone/>
                      </a:pPr>
                      <a:r>
                        <a:rPr lang="en-US" sz="1000">
                          <a:solidFill>
                            <a:srgbClr val="FFFFFF"/>
                          </a:solidFill>
                        </a:rPr>
                        <a:t>customer experience</a:t>
                      </a:r>
                      <a:endParaRPr sz="1000">
                        <a:solidFill>
                          <a:srgbClr val="FFFFFF"/>
                        </a:solidFill>
                      </a:endParaRPr>
                    </a:p>
                  </a:txBody>
                  <a:tcPr marT="91425" marB="91425" marR="91425" marL="91425"/>
                </a:tc>
              </a:tr>
              <a:tr h="434850">
                <a:tc>
                  <a:txBody>
                    <a:bodyPr/>
                    <a:lstStyle/>
                    <a:p>
                      <a:pPr indent="0" lvl="0" marL="0" rtl="0" algn="l">
                        <a:spcBef>
                          <a:spcPts val="0"/>
                        </a:spcBef>
                        <a:spcAft>
                          <a:spcPts val="0"/>
                        </a:spcAft>
                        <a:buNone/>
                      </a:pPr>
                      <a:r>
                        <a:rPr lang="en-US" sz="1000">
                          <a:solidFill>
                            <a:srgbClr val="FFFFFF"/>
                          </a:solidFill>
                        </a:rPr>
                        <a:t>Uniqlo</a:t>
                      </a:r>
                      <a:endParaRPr sz="1000">
                        <a:solidFill>
                          <a:srgbClr val="FFFFFF"/>
                        </a:solidFill>
                      </a:endParaRPr>
                    </a:p>
                  </a:txBody>
                  <a:tcPr marT="91425" marB="91425" marR="91425" marL="91425"/>
                </a:tc>
                <a:tc>
                  <a:txBody>
                    <a:bodyPr/>
                    <a:lstStyle/>
                    <a:p>
                      <a:pPr indent="0" lvl="0" marL="0" rtl="0" algn="l">
                        <a:spcBef>
                          <a:spcPts val="0"/>
                        </a:spcBef>
                        <a:spcAft>
                          <a:spcPts val="0"/>
                        </a:spcAft>
                        <a:buNone/>
                      </a:pPr>
                      <a:r>
                        <a:rPr lang="en-US" sz="1000">
                          <a:solidFill>
                            <a:srgbClr val="FFFFFF"/>
                          </a:solidFill>
                        </a:rPr>
                        <a:t>Once in 2 weeks</a:t>
                      </a:r>
                      <a:endParaRPr sz="1000">
                        <a:solidFill>
                          <a:srgbClr val="FFFFFF"/>
                        </a:solidFill>
                      </a:endParaRPr>
                    </a:p>
                  </a:txBody>
                  <a:tcPr marT="91425" marB="91425" marR="91425" marL="91425"/>
                </a:tc>
                <a:tc>
                  <a:txBody>
                    <a:bodyPr/>
                    <a:lstStyle/>
                    <a:p>
                      <a:pPr indent="0" lvl="0" marL="0" rtl="0" algn="r">
                        <a:lnSpc>
                          <a:spcPct val="115000"/>
                        </a:lnSpc>
                        <a:spcBef>
                          <a:spcPts val="0"/>
                        </a:spcBef>
                        <a:spcAft>
                          <a:spcPts val="0"/>
                        </a:spcAft>
                        <a:buNone/>
                      </a:pPr>
                      <a:r>
                        <a:rPr lang="en-US" sz="1000">
                          <a:solidFill>
                            <a:srgbClr val="FFFFFF"/>
                          </a:solidFill>
                        </a:rPr>
                        <a:t>8066</a:t>
                      </a:r>
                      <a:endParaRPr sz="1000">
                        <a:solidFill>
                          <a:srgbClr val="FFFFFF"/>
                        </a:solidFill>
                      </a:endParaRPr>
                    </a:p>
                  </a:txBody>
                  <a:tcPr marT="91425" marB="91425" marR="91425" marL="91425"/>
                </a:tc>
                <a:tc>
                  <a:txBody>
                    <a:bodyPr/>
                    <a:lstStyle/>
                    <a:p>
                      <a:pPr indent="0" lvl="0" marL="0" rtl="0" algn="l">
                        <a:spcBef>
                          <a:spcPts val="0"/>
                        </a:spcBef>
                        <a:spcAft>
                          <a:spcPts val="0"/>
                        </a:spcAft>
                        <a:buNone/>
                      </a:pPr>
                      <a:r>
                        <a:rPr lang="en-US" sz="1000">
                          <a:solidFill>
                            <a:srgbClr val="FFFFFF"/>
                          </a:solidFill>
                        </a:rPr>
                        <a:t>68.13 M</a:t>
                      </a:r>
                      <a:endParaRPr sz="1000">
                        <a:solidFill>
                          <a:srgbClr val="FFFFFF"/>
                        </a:solidFill>
                      </a:endParaRPr>
                    </a:p>
                  </a:txBody>
                  <a:tcPr marT="91425" marB="91425" marR="91425" marL="91425"/>
                </a:tc>
                <a:tc>
                  <a:txBody>
                    <a:bodyPr/>
                    <a:lstStyle/>
                    <a:p>
                      <a:pPr indent="0" lvl="0" marL="0" rtl="0" algn="r">
                        <a:lnSpc>
                          <a:spcPct val="115000"/>
                        </a:lnSpc>
                        <a:spcBef>
                          <a:spcPts val="0"/>
                        </a:spcBef>
                        <a:spcAft>
                          <a:spcPts val="0"/>
                        </a:spcAft>
                        <a:buNone/>
                      </a:pPr>
                      <a:r>
                        <a:rPr lang="en-US" sz="1000">
                          <a:solidFill>
                            <a:srgbClr val="FFFFFF"/>
                          </a:solidFill>
                        </a:rPr>
                        <a:t>7</a:t>
                      </a:r>
                      <a:endParaRPr sz="1000">
                        <a:solidFill>
                          <a:srgbClr val="FFFFFF"/>
                        </a:solidFill>
                      </a:endParaRPr>
                    </a:p>
                  </a:txBody>
                  <a:tcPr marT="91425" marB="91425" marR="91425" marL="91425"/>
                </a:tc>
                <a:tc>
                  <a:txBody>
                    <a:bodyPr/>
                    <a:lstStyle/>
                    <a:p>
                      <a:pPr indent="0" lvl="0" marL="0" rtl="0" algn="r">
                        <a:lnSpc>
                          <a:spcPct val="115000"/>
                        </a:lnSpc>
                        <a:spcBef>
                          <a:spcPts val="0"/>
                        </a:spcBef>
                        <a:spcAft>
                          <a:spcPts val="0"/>
                        </a:spcAft>
                        <a:buNone/>
                      </a:pPr>
                      <a:r>
                        <a:rPr lang="en-US" sz="1000">
                          <a:solidFill>
                            <a:srgbClr val="FFFFFF"/>
                          </a:solidFill>
                        </a:rPr>
                        <a:t>3</a:t>
                      </a:r>
                      <a:endParaRPr sz="1000">
                        <a:solidFill>
                          <a:srgbClr val="FFFFFF"/>
                        </a:solidFill>
                      </a:endParaRPr>
                    </a:p>
                  </a:txBody>
                  <a:tcPr marT="91425" marB="91425" marR="91425" marL="91425"/>
                </a:tc>
                <a:tc>
                  <a:txBody>
                    <a:bodyPr/>
                    <a:lstStyle/>
                    <a:p>
                      <a:pPr indent="0" lvl="0" marL="0" rtl="0" algn="l">
                        <a:spcBef>
                          <a:spcPts val="0"/>
                        </a:spcBef>
                        <a:spcAft>
                          <a:spcPts val="0"/>
                        </a:spcAft>
                        <a:buNone/>
                      </a:pPr>
                      <a:r>
                        <a:rPr lang="en-US" sz="1000">
                          <a:solidFill>
                            <a:srgbClr val="FFFFFF"/>
                          </a:solidFill>
                        </a:rPr>
                        <a:t>customer experience</a:t>
                      </a:r>
                      <a:endParaRPr sz="1000">
                        <a:solidFill>
                          <a:srgbClr val="FFFFFF"/>
                        </a:solidFill>
                      </a:endParaRPr>
                    </a:p>
                  </a:txBody>
                  <a:tcPr marT="91425" marB="91425" marR="91425" marL="91425"/>
                </a:tc>
              </a:tr>
              <a:tr h="350600">
                <a:tc>
                  <a:txBody>
                    <a:bodyPr/>
                    <a:lstStyle/>
                    <a:p>
                      <a:pPr indent="0" lvl="0" marL="0" rtl="0" algn="l">
                        <a:spcBef>
                          <a:spcPts val="0"/>
                        </a:spcBef>
                        <a:spcAft>
                          <a:spcPts val="0"/>
                        </a:spcAft>
                        <a:buNone/>
                      </a:pPr>
                      <a:r>
                        <a:rPr lang="en-US" sz="1000">
                          <a:solidFill>
                            <a:srgbClr val="FFFFFF"/>
                          </a:solidFill>
                        </a:rPr>
                        <a:t>Gap</a:t>
                      </a:r>
                      <a:endParaRPr sz="1000">
                        <a:solidFill>
                          <a:srgbClr val="FFFFFF"/>
                        </a:solidFill>
                      </a:endParaRPr>
                    </a:p>
                  </a:txBody>
                  <a:tcPr marT="91425" marB="91425" marR="91425" marL="91425"/>
                </a:tc>
                <a:tc>
                  <a:txBody>
                    <a:bodyPr/>
                    <a:lstStyle/>
                    <a:p>
                      <a:pPr indent="0" lvl="0" marL="0" rtl="0" algn="l">
                        <a:spcBef>
                          <a:spcPts val="0"/>
                        </a:spcBef>
                        <a:spcAft>
                          <a:spcPts val="0"/>
                        </a:spcAft>
                        <a:buNone/>
                      </a:pPr>
                      <a:r>
                        <a:rPr lang="en-US" sz="1000">
                          <a:solidFill>
                            <a:srgbClr val="FFFFFF"/>
                          </a:solidFill>
                        </a:rPr>
                        <a:t>Once in 8 weeks</a:t>
                      </a:r>
                      <a:endParaRPr sz="1000">
                        <a:solidFill>
                          <a:srgbClr val="FFFFFF"/>
                        </a:solidFill>
                      </a:endParaRPr>
                    </a:p>
                  </a:txBody>
                  <a:tcPr marT="91425" marB="91425" marR="91425" marL="91425"/>
                </a:tc>
                <a:tc>
                  <a:txBody>
                    <a:bodyPr/>
                    <a:lstStyle/>
                    <a:p>
                      <a:pPr indent="0" lvl="0" marL="0" rtl="0" algn="r">
                        <a:lnSpc>
                          <a:spcPct val="115000"/>
                        </a:lnSpc>
                        <a:spcBef>
                          <a:spcPts val="0"/>
                        </a:spcBef>
                        <a:spcAft>
                          <a:spcPts val="0"/>
                        </a:spcAft>
                        <a:buNone/>
                      </a:pPr>
                      <a:r>
                        <a:rPr lang="en-US" sz="1000">
                          <a:solidFill>
                            <a:srgbClr val="FFFFFF"/>
                          </a:solidFill>
                        </a:rPr>
                        <a:t>1600</a:t>
                      </a:r>
                      <a:endParaRPr sz="1000">
                        <a:solidFill>
                          <a:srgbClr val="FFFFFF"/>
                        </a:solidFill>
                      </a:endParaRPr>
                    </a:p>
                  </a:txBody>
                  <a:tcPr marT="91425" marB="91425" marR="91425" marL="91425"/>
                </a:tc>
                <a:tc>
                  <a:txBody>
                    <a:bodyPr/>
                    <a:lstStyle/>
                    <a:p>
                      <a:pPr indent="0" lvl="0" marL="0" rtl="0" algn="l">
                        <a:spcBef>
                          <a:spcPts val="0"/>
                        </a:spcBef>
                        <a:spcAft>
                          <a:spcPts val="0"/>
                        </a:spcAft>
                        <a:buNone/>
                      </a:pPr>
                      <a:r>
                        <a:rPr lang="en-US" sz="1000">
                          <a:solidFill>
                            <a:srgbClr val="FFFFFF"/>
                          </a:solidFill>
                        </a:rPr>
                        <a:t>68.34 M</a:t>
                      </a:r>
                      <a:endParaRPr sz="1000">
                        <a:solidFill>
                          <a:srgbClr val="FFFFFF"/>
                        </a:solidFill>
                      </a:endParaRPr>
                    </a:p>
                  </a:txBody>
                  <a:tcPr marT="91425" marB="91425" marR="91425" marL="91425"/>
                </a:tc>
                <a:tc>
                  <a:txBody>
                    <a:bodyPr/>
                    <a:lstStyle/>
                    <a:p>
                      <a:pPr indent="0" lvl="0" marL="0" rtl="0" algn="r">
                        <a:lnSpc>
                          <a:spcPct val="115000"/>
                        </a:lnSpc>
                        <a:spcBef>
                          <a:spcPts val="0"/>
                        </a:spcBef>
                        <a:spcAft>
                          <a:spcPts val="0"/>
                        </a:spcAft>
                        <a:buNone/>
                      </a:pPr>
                      <a:r>
                        <a:rPr lang="en-US" sz="1000">
                          <a:solidFill>
                            <a:srgbClr val="FFFFFF"/>
                          </a:solidFill>
                        </a:rPr>
                        <a:t>8</a:t>
                      </a:r>
                      <a:endParaRPr sz="1000">
                        <a:solidFill>
                          <a:srgbClr val="FFFFFF"/>
                        </a:solidFill>
                      </a:endParaRPr>
                    </a:p>
                  </a:txBody>
                  <a:tcPr marT="91425" marB="91425" marR="91425" marL="91425"/>
                </a:tc>
                <a:tc>
                  <a:txBody>
                    <a:bodyPr/>
                    <a:lstStyle/>
                    <a:p>
                      <a:pPr indent="0" lvl="0" marL="0" rtl="0" algn="r">
                        <a:lnSpc>
                          <a:spcPct val="115000"/>
                        </a:lnSpc>
                        <a:spcBef>
                          <a:spcPts val="0"/>
                        </a:spcBef>
                        <a:spcAft>
                          <a:spcPts val="0"/>
                        </a:spcAft>
                        <a:buNone/>
                      </a:pPr>
                      <a:r>
                        <a:rPr lang="en-US" sz="1000">
                          <a:solidFill>
                            <a:srgbClr val="FFFFFF"/>
                          </a:solidFill>
                        </a:rPr>
                        <a:t>3</a:t>
                      </a:r>
                      <a:endParaRPr sz="1000">
                        <a:solidFill>
                          <a:srgbClr val="FFFFFF"/>
                        </a:solidFill>
                      </a:endParaRPr>
                    </a:p>
                  </a:txBody>
                  <a:tcPr marT="91425" marB="91425" marR="91425" marL="91425"/>
                </a:tc>
                <a:tc>
                  <a:txBody>
                    <a:bodyPr/>
                    <a:lstStyle/>
                    <a:p>
                      <a:pPr indent="0" lvl="0" marL="0" rtl="0" algn="l">
                        <a:spcBef>
                          <a:spcPts val="0"/>
                        </a:spcBef>
                        <a:spcAft>
                          <a:spcPts val="0"/>
                        </a:spcAft>
                        <a:buNone/>
                      </a:pPr>
                      <a:r>
                        <a:rPr lang="en-US" sz="1000">
                          <a:solidFill>
                            <a:srgbClr val="FFFFFF"/>
                          </a:solidFill>
                        </a:rPr>
                        <a:t>brand value</a:t>
                      </a:r>
                      <a:endParaRPr sz="1000">
                        <a:solidFill>
                          <a:srgbClr val="FFFFFF"/>
                        </a:solidFill>
                      </a:endParaRPr>
                    </a:p>
                  </a:txBody>
                  <a:tcPr marT="91425" marB="91425" marR="91425" marL="91425"/>
                </a:tc>
              </a:tr>
              <a:tr h="307250">
                <a:tc gridSpan="2">
                  <a:txBody>
                    <a:bodyPr/>
                    <a:lstStyle/>
                    <a:p>
                      <a:pPr indent="0" lvl="0" marL="0" rtl="0" algn="l">
                        <a:spcBef>
                          <a:spcPts val="0"/>
                        </a:spcBef>
                        <a:spcAft>
                          <a:spcPts val="0"/>
                        </a:spcAft>
                        <a:buNone/>
                      </a:pPr>
                      <a:r>
                        <a:rPr lang="en-US" sz="1000">
                          <a:solidFill>
                            <a:srgbClr val="FFFFFF"/>
                          </a:solidFill>
                        </a:rPr>
                        <a:t>Urban Outfitters</a:t>
                      </a:r>
                      <a:endParaRPr sz="1000">
                        <a:solidFill>
                          <a:srgbClr val="FFFFFF"/>
                        </a:solidFill>
                      </a:endParaRPr>
                    </a:p>
                  </a:txBody>
                  <a:tcPr marT="91425" marB="91425" marR="91425" marL="91425"/>
                </a:tc>
                <a:tc hMerge="1"/>
                <a:tc>
                  <a:txBody>
                    <a:bodyPr/>
                    <a:lstStyle/>
                    <a:p>
                      <a:pPr indent="0" lvl="0" marL="0" rtl="0" algn="r">
                        <a:lnSpc>
                          <a:spcPct val="115000"/>
                        </a:lnSpc>
                        <a:spcBef>
                          <a:spcPts val="0"/>
                        </a:spcBef>
                        <a:spcAft>
                          <a:spcPts val="0"/>
                        </a:spcAft>
                        <a:buNone/>
                      </a:pPr>
                      <a:r>
                        <a:rPr lang="en-US" sz="1000">
                          <a:solidFill>
                            <a:srgbClr val="FFFFFF"/>
                          </a:solidFill>
                        </a:rPr>
                        <a:t>3950</a:t>
                      </a:r>
                      <a:endParaRPr sz="1000">
                        <a:solidFill>
                          <a:srgbClr val="FFFFFF"/>
                        </a:solidFill>
                      </a:endParaRPr>
                    </a:p>
                  </a:txBody>
                  <a:tcPr marT="91425" marB="91425" marR="91425" marL="91425"/>
                </a:tc>
                <a:tc>
                  <a:txBody>
                    <a:bodyPr/>
                    <a:lstStyle/>
                    <a:p>
                      <a:pPr indent="0" lvl="0" marL="0" rtl="0" algn="l">
                        <a:spcBef>
                          <a:spcPts val="0"/>
                        </a:spcBef>
                        <a:spcAft>
                          <a:spcPts val="0"/>
                        </a:spcAft>
                        <a:buNone/>
                      </a:pPr>
                      <a:r>
                        <a:rPr lang="en-US" sz="1000">
                          <a:solidFill>
                            <a:srgbClr val="FFFFFF"/>
                          </a:solidFill>
                        </a:rPr>
                        <a:t>21.18 M</a:t>
                      </a:r>
                      <a:endParaRPr sz="1000">
                        <a:solidFill>
                          <a:srgbClr val="FFFFFF"/>
                        </a:solidFill>
                      </a:endParaRPr>
                    </a:p>
                  </a:txBody>
                  <a:tcPr marT="91425" marB="91425" marR="91425" marL="91425"/>
                </a:tc>
                <a:tc>
                  <a:txBody>
                    <a:bodyPr/>
                    <a:lstStyle/>
                    <a:p>
                      <a:pPr indent="0" lvl="0" marL="0" rtl="0" algn="r">
                        <a:lnSpc>
                          <a:spcPct val="115000"/>
                        </a:lnSpc>
                        <a:spcBef>
                          <a:spcPts val="0"/>
                        </a:spcBef>
                        <a:spcAft>
                          <a:spcPts val="0"/>
                        </a:spcAft>
                        <a:buNone/>
                      </a:pPr>
                      <a:r>
                        <a:rPr lang="en-US" sz="1000">
                          <a:solidFill>
                            <a:srgbClr val="FFFFFF"/>
                          </a:solidFill>
                        </a:rPr>
                        <a:t>3</a:t>
                      </a:r>
                      <a:endParaRPr sz="1000">
                        <a:solidFill>
                          <a:srgbClr val="FFFFFF"/>
                        </a:solidFill>
                      </a:endParaRPr>
                    </a:p>
                  </a:txBody>
                  <a:tcPr marT="91425" marB="91425" marR="91425" marL="91425"/>
                </a:tc>
                <a:tc>
                  <a:txBody>
                    <a:bodyPr/>
                    <a:lstStyle/>
                    <a:p>
                      <a:pPr indent="0" lvl="0" marL="0" rtl="0" algn="r">
                        <a:lnSpc>
                          <a:spcPct val="115000"/>
                        </a:lnSpc>
                        <a:spcBef>
                          <a:spcPts val="0"/>
                        </a:spcBef>
                        <a:spcAft>
                          <a:spcPts val="0"/>
                        </a:spcAft>
                        <a:buNone/>
                      </a:pPr>
                      <a:r>
                        <a:rPr lang="en-US" sz="1000">
                          <a:solidFill>
                            <a:srgbClr val="FFFFFF"/>
                          </a:solidFill>
                        </a:rPr>
                        <a:t>2</a:t>
                      </a:r>
                      <a:endParaRPr sz="1000">
                        <a:solidFill>
                          <a:srgbClr val="FFFFFF"/>
                        </a:solidFill>
                      </a:endParaRPr>
                    </a:p>
                  </a:txBody>
                  <a:tcPr marT="91425" marB="91425" marR="91425" marL="91425"/>
                </a:tc>
                <a:tc>
                  <a:txBody>
                    <a:bodyPr/>
                    <a:lstStyle/>
                    <a:p>
                      <a:pPr indent="0" lvl="0" marL="0" rtl="0" algn="l">
                        <a:spcBef>
                          <a:spcPts val="0"/>
                        </a:spcBef>
                        <a:spcAft>
                          <a:spcPts val="0"/>
                        </a:spcAft>
                        <a:buNone/>
                      </a:pPr>
                      <a:r>
                        <a:t/>
                      </a:r>
                      <a:endParaRPr sz="1000">
                        <a:solidFill>
                          <a:srgbClr val="FFFFFF"/>
                        </a:solidFill>
                      </a:endParaRPr>
                    </a:p>
                  </a:txBody>
                  <a:tcPr marT="91425" marB="91425" marR="91425" marL="91425"/>
                </a:tc>
              </a:tr>
              <a:tr h="350600">
                <a:tc>
                  <a:txBody>
                    <a:bodyPr/>
                    <a:lstStyle/>
                    <a:p>
                      <a:pPr indent="0" lvl="0" marL="0" rtl="0" algn="l">
                        <a:spcBef>
                          <a:spcPts val="0"/>
                        </a:spcBef>
                        <a:spcAft>
                          <a:spcPts val="0"/>
                        </a:spcAft>
                        <a:buNone/>
                      </a:pPr>
                      <a:r>
                        <a:rPr lang="en-US" sz="1000">
                          <a:solidFill>
                            <a:srgbClr val="FFFFFF"/>
                          </a:solidFill>
                        </a:rPr>
                        <a:t>Fashion Nova</a:t>
                      </a:r>
                      <a:endParaRPr sz="1000">
                        <a:solidFill>
                          <a:srgbClr val="FFFFFF"/>
                        </a:solidFill>
                      </a:endParaRPr>
                    </a:p>
                  </a:txBody>
                  <a:tcPr marT="91425" marB="91425" marR="91425" marL="91425">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000">
                          <a:solidFill>
                            <a:srgbClr val="FFFFFF"/>
                          </a:solidFill>
                        </a:rPr>
                        <a:t>600 per week</a:t>
                      </a:r>
                      <a:endParaRPr sz="1000">
                        <a:solidFill>
                          <a:srgbClr val="FFFFFF"/>
                        </a:solidFill>
                      </a:endParaRPr>
                    </a:p>
                  </a:txBody>
                  <a:tcPr marT="91425" marB="91425" marR="91425" marL="91425">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solidFill>
                            <a:srgbClr val="FFFFFF"/>
                          </a:solidFill>
                        </a:rPr>
                        <a:t>1200</a:t>
                      </a:r>
                      <a:endParaRPr sz="1000">
                        <a:solidFill>
                          <a:srgbClr val="FFFFFF"/>
                        </a:solidFill>
                      </a:endParaRPr>
                    </a:p>
                  </a:txBody>
                  <a:tcPr marT="91425" marB="91425" marR="91425" marL="91425">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000">
                          <a:solidFill>
                            <a:srgbClr val="FFFFFF"/>
                          </a:solidFill>
                        </a:rPr>
                        <a:t>25.15 M</a:t>
                      </a:r>
                      <a:endParaRPr sz="1000">
                        <a:solidFill>
                          <a:srgbClr val="FFFFFF"/>
                        </a:solidFill>
                      </a:endParaRPr>
                    </a:p>
                  </a:txBody>
                  <a:tcPr marT="91425" marB="91425" marR="91425" marL="91425">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solidFill>
                            <a:srgbClr val="FFFFFF"/>
                          </a:solidFill>
                        </a:rPr>
                        <a:t>5</a:t>
                      </a:r>
                      <a:endParaRPr sz="1000">
                        <a:solidFill>
                          <a:srgbClr val="FFFFFF"/>
                        </a:solidFill>
                      </a:endParaRPr>
                    </a:p>
                  </a:txBody>
                  <a:tcPr marT="91425" marB="91425" marR="91425" marL="91425">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solidFill>
                            <a:srgbClr val="FFFFFF"/>
                          </a:solidFill>
                        </a:rPr>
                        <a:t>1</a:t>
                      </a:r>
                      <a:endParaRPr sz="1000">
                        <a:solidFill>
                          <a:srgbClr val="FFFFFF"/>
                        </a:solidFill>
                      </a:endParaRPr>
                    </a:p>
                  </a:txBody>
                  <a:tcPr marT="91425" marB="91425" marR="91425" marL="91425">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000">
                          <a:solidFill>
                            <a:srgbClr val="FFFFFF"/>
                          </a:solidFill>
                        </a:rPr>
                        <a:t>online presence</a:t>
                      </a:r>
                      <a:endParaRPr sz="1000">
                        <a:solidFill>
                          <a:srgbClr val="FFFFFF"/>
                        </a:solidFill>
                      </a:endParaRPr>
                    </a:p>
                  </a:txBody>
                  <a:tcPr marT="91425" marB="91425" marR="91425" marL="91425">
                    <a:lnB cap="flat" cmpd="sng" w="9525">
                      <a:solidFill>
                        <a:srgbClr val="FFFFFF"/>
                      </a:solidFill>
                      <a:prstDash val="solid"/>
                      <a:round/>
                      <a:headEnd len="sm" w="sm" type="none"/>
                      <a:tailEnd len="sm" w="sm" type="none"/>
                    </a:lnB>
                  </a:tcPr>
                </a:tc>
              </a:tr>
              <a:tr h="434850">
                <a:tc>
                  <a:txBody>
                    <a:bodyPr/>
                    <a:lstStyle/>
                    <a:p>
                      <a:pPr indent="0" lvl="0" marL="0" rtl="0" algn="l">
                        <a:spcBef>
                          <a:spcPts val="0"/>
                        </a:spcBef>
                        <a:spcAft>
                          <a:spcPts val="0"/>
                        </a:spcAft>
                        <a:buNone/>
                      </a:pPr>
                      <a:r>
                        <a:rPr lang="en-US" sz="1000">
                          <a:solidFill>
                            <a:srgbClr val="FFFFFF"/>
                          </a:solidFill>
                        </a:rPr>
                        <a:t>ASOS</a:t>
                      </a:r>
                      <a:endParaRPr sz="10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000">
                          <a:solidFill>
                            <a:srgbClr val="FFFFFF"/>
                          </a:solidFill>
                        </a:rPr>
                        <a:t>twice a day</a:t>
                      </a:r>
                      <a:endParaRPr sz="10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solidFill>
                            <a:srgbClr val="FFFFFF"/>
                          </a:solidFill>
                        </a:rPr>
                        <a:t>2400</a:t>
                      </a:r>
                      <a:endParaRPr sz="10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000">
                          <a:solidFill>
                            <a:srgbClr val="FFFFFF"/>
                          </a:solidFill>
                        </a:rPr>
                        <a:t>76.29 M</a:t>
                      </a:r>
                      <a:endParaRPr sz="10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solidFill>
                            <a:srgbClr val="FFFFFF"/>
                          </a:solidFill>
                        </a:rPr>
                        <a:t>6</a:t>
                      </a:r>
                      <a:endParaRPr sz="10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solidFill>
                            <a:srgbClr val="FFFFFF"/>
                          </a:solidFill>
                        </a:rPr>
                        <a:t>3</a:t>
                      </a:r>
                      <a:endParaRPr sz="10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000">
                          <a:solidFill>
                            <a:srgbClr val="FFFFFF"/>
                          </a:solidFill>
                        </a:rPr>
                        <a:t>customer experience</a:t>
                      </a:r>
                      <a:endParaRPr sz="10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07250">
                <a:tc>
                  <a:txBody>
                    <a:bodyPr/>
                    <a:lstStyle/>
                    <a:p>
                      <a:pPr indent="0" lvl="0" marL="0" rtl="0" algn="l">
                        <a:spcBef>
                          <a:spcPts val="0"/>
                        </a:spcBef>
                        <a:spcAft>
                          <a:spcPts val="0"/>
                        </a:spcAft>
                        <a:buNone/>
                      </a:pPr>
                      <a:r>
                        <a:rPr lang="en-US" sz="1000">
                          <a:solidFill>
                            <a:srgbClr val="FFFFFF"/>
                          </a:solidFill>
                        </a:rPr>
                        <a:t>F21</a:t>
                      </a:r>
                      <a:endParaRPr sz="10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000">
                          <a:solidFill>
                            <a:srgbClr val="FFFFFF"/>
                          </a:solidFill>
                        </a:rPr>
                        <a:t>400 per week at its peak</a:t>
                      </a:r>
                      <a:endParaRPr sz="10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solidFill>
                            <a:srgbClr val="FFFFFF"/>
                          </a:solidFill>
                        </a:rPr>
                        <a:t>3400</a:t>
                      </a:r>
                      <a:endParaRPr sz="10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US" sz="1000">
                          <a:solidFill>
                            <a:srgbClr val="FFFFFF"/>
                          </a:solidFill>
                        </a:rPr>
                        <a:t>21.50 M</a:t>
                      </a:r>
                      <a:endParaRPr sz="10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solidFill>
                            <a:srgbClr val="FFFFFF"/>
                          </a:solidFill>
                        </a:rPr>
                        <a:t>2</a:t>
                      </a:r>
                      <a:endParaRPr sz="10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000">
                          <a:solidFill>
                            <a:srgbClr val="FFFFFF"/>
                          </a:solidFill>
                        </a:rPr>
                        <a:t>2</a:t>
                      </a:r>
                      <a:endParaRPr sz="10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t/>
                      </a:r>
                      <a:endParaRPr sz="10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
        <p:nvSpPr>
          <p:cNvPr id="978" name="Google Shape;978;p43"/>
          <p:cNvSpPr/>
          <p:nvPr/>
        </p:nvSpPr>
        <p:spPr>
          <a:xfrm>
            <a:off x="449775" y="577050"/>
            <a:ext cx="265200" cy="842100"/>
          </a:xfrm>
          <a:prstGeom prst="rect">
            <a:avLst/>
          </a:prstGeom>
          <a:solidFill>
            <a:srgbClr val="3338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3" name="Shape 983"/>
        <p:cNvGrpSpPr/>
        <p:nvPr/>
      </p:nvGrpSpPr>
      <p:grpSpPr>
        <a:xfrm>
          <a:off x="0" y="0"/>
          <a:ext cx="0" cy="0"/>
          <a:chOff x="0" y="0"/>
          <a:chExt cx="0" cy="0"/>
        </a:xfrm>
      </p:grpSpPr>
      <p:sp>
        <p:nvSpPr>
          <p:cNvPr id="984" name="Google Shape;984;p44"/>
          <p:cNvSpPr txBox="1"/>
          <p:nvPr>
            <p:ph idx="1" type="body"/>
          </p:nvPr>
        </p:nvSpPr>
        <p:spPr>
          <a:xfrm>
            <a:off x="56177" y="-8"/>
            <a:ext cx="7953300" cy="467100"/>
          </a:xfrm>
          <a:prstGeom prst="rect">
            <a:avLst/>
          </a:prstGeom>
        </p:spPr>
        <p:txBody>
          <a:bodyPr anchorCtr="0" anchor="b" bIns="0" lIns="0" spcFirstLastPara="1" rIns="0" wrap="square" tIns="0">
            <a:noAutofit/>
          </a:bodyPr>
          <a:lstStyle/>
          <a:p>
            <a:pPr indent="0" lvl="0" marL="0" rtl="0" algn="l">
              <a:spcBef>
                <a:spcPts val="0"/>
              </a:spcBef>
              <a:spcAft>
                <a:spcPts val="150"/>
              </a:spcAft>
              <a:buNone/>
            </a:pPr>
            <a:r>
              <a:rPr lang="en-US"/>
              <a:t>Appendix 2</a:t>
            </a:r>
            <a:endParaRPr/>
          </a:p>
        </p:txBody>
      </p:sp>
      <p:sp>
        <p:nvSpPr>
          <p:cNvPr id="985" name="Google Shape;985;p44"/>
          <p:cNvSpPr txBox="1"/>
          <p:nvPr>
            <p:ph idx="3" type="body"/>
          </p:nvPr>
        </p:nvSpPr>
        <p:spPr>
          <a:xfrm>
            <a:off x="593724" y="1426135"/>
            <a:ext cx="7944000" cy="2899500"/>
          </a:xfrm>
          <a:prstGeom prst="rect">
            <a:avLst/>
          </a:prstGeom>
        </p:spPr>
        <p:txBody>
          <a:bodyPr anchorCtr="0" anchor="t" bIns="45700" lIns="0" spcFirstLastPara="1" rIns="0" wrap="square" tIns="45700">
            <a:noAutofit/>
          </a:bodyPr>
          <a:lstStyle/>
          <a:p>
            <a:pPr indent="0" lvl="0" marL="0" rtl="0" algn="l">
              <a:spcBef>
                <a:spcPts val="900"/>
              </a:spcBef>
              <a:spcAft>
                <a:spcPts val="0"/>
              </a:spcAft>
              <a:buClr>
                <a:schemeClr val="dk2"/>
              </a:buClr>
              <a:buSzPts val="1100"/>
              <a:buFont typeface="Arial"/>
              <a:buNone/>
            </a:pPr>
            <a:r>
              <a:t/>
            </a:r>
            <a:endParaRPr sz="1650">
              <a:solidFill>
                <a:srgbClr val="FFFFFF"/>
              </a:solidFill>
              <a:latin typeface="Twentieth Century"/>
              <a:ea typeface="Twentieth Century"/>
              <a:cs typeface="Twentieth Century"/>
              <a:sym typeface="Twentieth Century"/>
            </a:endParaRPr>
          </a:p>
          <a:p>
            <a:pPr indent="0" lvl="0" marL="0" rtl="0" algn="l">
              <a:spcBef>
                <a:spcPts val="0"/>
              </a:spcBef>
              <a:spcAft>
                <a:spcPts val="150"/>
              </a:spcAft>
              <a:buNone/>
            </a:pPr>
            <a:r>
              <a:t/>
            </a:r>
            <a:endParaRPr/>
          </a:p>
        </p:txBody>
      </p:sp>
      <p:sp>
        <p:nvSpPr>
          <p:cNvPr id="986" name="Google Shape;986;p44"/>
          <p:cNvSpPr txBox="1"/>
          <p:nvPr/>
        </p:nvSpPr>
        <p:spPr>
          <a:xfrm>
            <a:off x="610800" y="4714875"/>
            <a:ext cx="1360800" cy="160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00">
                <a:solidFill>
                  <a:srgbClr val="27CED7"/>
                </a:solidFill>
                <a:latin typeface="Calibri"/>
                <a:ea typeface="Calibri"/>
                <a:cs typeface="Calibri"/>
                <a:sym typeface="Calibri"/>
              </a:rPr>
              <a:t>Team </a:t>
            </a:r>
            <a:r>
              <a:rPr lang="en-US" sz="1000">
                <a:solidFill>
                  <a:srgbClr val="1CADE4"/>
                </a:solidFill>
                <a:latin typeface="Calibri"/>
                <a:ea typeface="Calibri"/>
                <a:cs typeface="Calibri"/>
                <a:sym typeface="Calibri"/>
              </a:rPr>
              <a:t>Meraki</a:t>
            </a:r>
            <a:endParaRPr sz="1000">
              <a:solidFill>
                <a:srgbClr val="1CADE4"/>
              </a:solidFill>
              <a:latin typeface="Calibri"/>
              <a:ea typeface="Calibri"/>
              <a:cs typeface="Calibri"/>
              <a:sym typeface="Calibri"/>
            </a:endParaRPr>
          </a:p>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sp>
        <p:nvSpPr>
          <p:cNvPr id="987" name="Google Shape;987;p44"/>
          <p:cNvSpPr txBox="1"/>
          <p:nvPr/>
        </p:nvSpPr>
        <p:spPr>
          <a:xfrm>
            <a:off x="584200" y="4663775"/>
            <a:ext cx="1466700" cy="308100"/>
          </a:xfrm>
          <a:prstGeom prst="rect">
            <a:avLst/>
          </a:prstGeom>
          <a:solidFill>
            <a:srgbClr val="333844"/>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00">
                <a:latin typeface="Calibri"/>
                <a:ea typeface="Calibri"/>
                <a:cs typeface="Calibri"/>
                <a:sym typeface="Calibri"/>
              </a:rPr>
              <a:t>Team </a:t>
            </a:r>
            <a:r>
              <a:rPr lang="en-US" sz="1000">
                <a:solidFill>
                  <a:srgbClr val="BF9000"/>
                </a:solidFill>
                <a:latin typeface="Calibri"/>
                <a:ea typeface="Calibri"/>
                <a:cs typeface="Calibri"/>
                <a:sym typeface="Calibri"/>
              </a:rPr>
              <a:t>Meraki</a:t>
            </a:r>
            <a:endParaRPr sz="1000">
              <a:solidFill>
                <a:srgbClr val="BF9000"/>
              </a:solidFill>
              <a:latin typeface="Calibri"/>
              <a:ea typeface="Calibri"/>
              <a:cs typeface="Calibri"/>
              <a:sym typeface="Calibri"/>
            </a:endParaRPr>
          </a:p>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sp>
        <p:nvSpPr>
          <p:cNvPr id="988" name="Google Shape;988;p44"/>
          <p:cNvSpPr/>
          <p:nvPr/>
        </p:nvSpPr>
        <p:spPr>
          <a:xfrm>
            <a:off x="449775" y="577050"/>
            <a:ext cx="265200" cy="842100"/>
          </a:xfrm>
          <a:prstGeom prst="rect">
            <a:avLst/>
          </a:prstGeom>
          <a:solidFill>
            <a:srgbClr val="3338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4"/>
          <p:cNvSpPr txBox="1"/>
          <p:nvPr/>
        </p:nvSpPr>
        <p:spPr>
          <a:xfrm>
            <a:off x="235875" y="577038"/>
            <a:ext cx="3238500" cy="2899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350">
                <a:solidFill>
                  <a:srgbClr val="FFFFFF"/>
                </a:solidFill>
                <a:latin typeface="Georgia"/>
                <a:ea typeface="Georgia"/>
                <a:cs typeface="Georgia"/>
                <a:sym typeface="Georgia"/>
              </a:rPr>
              <a:t>“The Forever 21 website really was the poor relation to their store experience having had little attention spent on developing the site until very recently. Thus the design is dated when compared to competitors like </a:t>
            </a:r>
            <a:r>
              <a:rPr lang="en-US" sz="1350">
                <a:solidFill>
                  <a:srgbClr val="FFFFFF"/>
                </a:solidFill>
                <a:uFill>
                  <a:noFill/>
                </a:uFill>
                <a:latin typeface="Georgia"/>
                <a:ea typeface="Georgia"/>
                <a:cs typeface="Georgia"/>
                <a:sym typeface="Georgia"/>
                <a:hlinkClick r:id="rId3"/>
              </a:rPr>
              <a:t>H&amp;M</a:t>
            </a:r>
            <a:r>
              <a:rPr lang="en-US" sz="1350">
                <a:solidFill>
                  <a:srgbClr val="FFFFFF"/>
                </a:solidFill>
                <a:latin typeface="Georgia"/>
                <a:ea typeface="Georgia"/>
                <a:cs typeface="Georgia"/>
                <a:sym typeface="Georgia"/>
              </a:rPr>
              <a:t> and </a:t>
            </a:r>
            <a:r>
              <a:rPr lang="en-US" sz="1350">
                <a:solidFill>
                  <a:srgbClr val="FFFFFF"/>
                </a:solidFill>
                <a:uFill>
                  <a:noFill/>
                </a:uFill>
                <a:latin typeface="Georgia"/>
                <a:ea typeface="Georgia"/>
                <a:cs typeface="Georgia"/>
                <a:sym typeface="Georgia"/>
                <a:hlinkClick r:id="rId4"/>
              </a:rPr>
              <a:t>Zara</a:t>
            </a:r>
            <a:r>
              <a:rPr lang="en-US" sz="1350">
                <a:solidFill>
                  <a:srgbClr val="FFFFFF"/>
                </a:solidFill>
                <a:latin typeface="Georgia"/>
                <a:ea typeface="Georgia"/>
                <a:cs typeface="Georgia"/>
                <a:sym typeface="Georgia"/>
              </a:rPr>
              <a:t>—something that modern-day consumers are no longer willing to countenance.” - Forbes</a:t>
            </a:r>
            <a:endParaRPr sz="1350">
              <a:solidFill>
                <a:srgbClr val="FFFFFF"/>
              </a:solidFill>
              <a:latin typeface="Georgia"/>
              <a:ea typeface="Georgia"/>
              <a:cs typeface="Georgia"/>
              <a:sym typeface="Georgia"/>
            </a:endParaRPr>
          </a:p>
          <a:p>
            <a:pPr indent="0" lvl="0" marL="0" rtl="0" algn="l">
              <a:spcBef>
                <a:spcPts val="0"/>
              </a:spcBef>
              <a:spcAft>
                <a:spcPts val="0"/>
              </a:spcAft>
              <a:buNone/>
            </a:pPr>
            <a:r>
              <a:rPr lang="en-US" sz="1100" u="sng">
                <a:solidFill>
                  <a:schemeClr val="hlink"/>
                </a:solidFill>
                <a:hlinkClick r:id="rId5"/>
              </a:rPr>
              <a:t>https://www.forbes.com/sites/callyrussell/2019/08/30/what-went-wrong-with-forever-21/#5033bcb53e59</a:t>
            </a:r>
            <a:endParaRPr sz="1350">
              <a:solidFill>
                <a:srgbClr val="333333"/>
              </a:solidFill>
              <a:highlight>
                <a:srgbClr val="FCFCFC"/>
              </a:highlight>
              <a:latin typeface="Georgia"/>
              <a:ea typeface="Georgia"/>
              <a:cs typeface="Georgia"/>
              <a:sym typeface="Georgia"/>
            </a:endParaRPr>
          </a:p>
        </p:txBody>
      </p:sp>
      <p:sp>
        <p:nvSpPr>
          <p:cNvPr id="990" name="Google Shape;990;p44"/>
          <p:cNvSpPr txBox="1"/>
          <p:nvPr/>
        </p:nvSpPr>
        <p:spPr>
          <a:xfrm>
            <a:off x="3637750" y="579300"/>
            <a:ext cx="3174900" cy="2899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350">
                <a:solidFill>
                  <a:srgbClr val="FFFFFF"/>
                </a:solidFill>
                <a:latin typeface="Georgia"/>
                <a:ea typeface="Georgia"/>
                <a:cs typeface="Georgia"/>
                <a:sym typeface="Georgia"/>
              </a:rPr>
              <a:t>“It has been reported that the desire for the founders to retain overall control of the business in any restructuring process is a blocker in some of the restructuring talks the business has been holding. It was also reported by Bloomberg in June that the company had asked some landlords to take a stake in the business as a way of raising the funds the business needs to continue to trade.” - Forbes</a:t>
            </a:r>
            <a:endParaRPr sz="1350">
              <a:solidFill>
                <a:srgbClr val="FFFFFF"/>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lang="en-US" sz="1100" u="sng">
                <a:solidFill>
                  <a:schemeClr val="hlink"/>
                </a:solidFill>
                <a:hlinkClick r:id="rId6"/>
              </a:rPr>
              <a:t>https://www.forbes.com/sites/callyrussell/2019/08/30/what-went-wrong-with-forever-21/#5033bcb53e59</a:t>
            </a:r>
            <a:endParaRPr sz="1350">
              <a:solidFill>
                <a:srgbClr val="333333"/>
              </a:solidFill>
              <a:highlight>
                <a:srgbClr val="FCFCFC"/>
              </a:highlight>
              <a:latin typeface="Georgia"/>
              <a:ea typeface="Georgia"/>
              <a:cs typeface="Georgia"/>
              <a:sym typeface="Georgia"/>
            </a:endParaRPr>
          </a:p>
        </p:txBody>
      </p:sp>
      <p:sp>
        <p:nvSpPr>
          <p:cNvPr id="991" name="Google Shape;991;p44"/>
          <p:cNvSpPr txBox="1"/>
          <p:nvPr/>
        </p:nvSpPr>
        <p:spPr>
          <a:xfrm>
            <a:off x="6976025" y="579300"/>
            <a:ext cx="1732800" cy="2899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350">
                <a:solidFill>
                  <a:srgbClr val="FFFFFF"/>
                </a:solidFill>
              </a:rPr>
              <a:t>Analysts also say Forever 21 failed to understand some of the markets outside of America as it opened more shops in places such as China and London.</a:t>
            </a:r>
            <a:endParaRPr sz="1350">
              <a:solidFill>
                <a:srgbClr val="FFFFFF"/>
              </a:solidFill>
            </a:endParaRPr>
          </a:p>
          <a:p>
            <a:pPr indent="0" lvl="0" marL="0" rtl="0" algn="l">
              <a:spcBef>
                <a:spcPts val="0"/>
              </a:spcBef>
              <a:spcAft>
                <a:spcPts val="0"/>
              </a:spcAft>
              <a:buNone/>
            </a:pPr>
            <a:r>
              <a:rPr lang="en-US" sz="1100" u="sng">
                <a:solidFill>
                  <a:schemeClr val="hlink"/>
                </a:solidFill>
                <a:hlinkClick r:id="rId7"/>
              </a:rPr>
              <a:t>https://www.cnbc.com/2019/12/11/heres-why-forever-21-went-bankrupt.html</a:t>
            </a:r>
            <a:endParaRPr sz="1350">
              <a:solidFill>
                <a:schemeClr val="dk1"/>
              </a:solidFill>
            </a:endParaRPr>
          </a:p>
        </p:txBody>
      </p:sp>
      <p:sp>
        <p:nvSpPr>
          <p:cNvPr id="992" name="Google Shape;992;p44"/>
          <p:cNvSpPr txBox="1"/>
          <p:nvPr/>
        </p:nvSpPr>
        <p:spPr>
          <a:xfrm>
            <a:off x="235875" y="3788925"/>
            <a:ext cx="3238500" cy="562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100" u="sng">
                <a:solidFill>
                  <a:schemeClr val="hlink"/>
                </a:solidFill>
                <a:hlinkClick r:id="rId8"/>
              </a:rPr>
              <a:t>https://goodonyou.eco/how-ethical-is-forever-21/</a:t>
            </a:r>
            <a:endParaRPr>
              <a:latin typeface="Twentieth Century"/>
              <a:ea typeface="Twentieth Century"/>
              <a:cs typeface="Twentieth Century"/>
              <a:sym typeface="Twentieth Century"/>
            </a:endParaRPr>
          </a:p>
        </p:txBody>
      </p:sp>
      <p:sp>
        <p:nvSpPr>
          <p:cNvPr id="993" name="Google Shape;993;p44"/>
          <p:cNvSpPr txBox="1"/>
          <p:nvPr/>
        </p:nvSpPr>
        <p:spPr>
          <a:xfrm>
            <a:off x="3645025" y="3788925"/>
            <a:ext cx="3174900" cy="562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100" u="sng">
                <a:solidFill>
                  <a:schemeClr val="hlink"/>
                </a:solidFill>
                <a:hlinkClick r:id="rId9"/>
              </a:rPr>
              <a:t>https://articles.bplans.com/key-business-plan-components-that-forever-21-fatally-missed/</a:t>
            </a:r>
            <a:endParaRPr>
              <a:latin typeface="Twentieth Century"/>
              <a:ea typeface="Twentieth Century"/>
              <a:cs typeface="Twentieth Century"/>
              <a:sym typeface="Twentieth Centur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8" name="Shape 998"/>
        <p:cNvGrpSpPr/>
        <p:nvPr/>
      </p:nvGrpSpPr>
      <p:grpSpPr>
        <a:xfrm>
          <a:off x="0" y="0"/>
          <a:ext cx="0" cy="0"/>
          <a:chOff x="0" y="0"/>
          <a:chExt cx="0" cy="0"/>
        </a:xfrm>
      </p:grpSpPr>
      <p:sp>
        <p:nvSpPr>
          <p:cNvPr id="999" name="Google Shape;999;p45"/>
          <p:cNvSpPr txBox="1"/>
          <p:nvPr>
            <p:ph idx="1" type="body"/>
          </p:nvPr>
        </p:nvSpPr>
        <p:spPr>
          <a:xfrm>
            <a:off x="56177" y="-8"/>
            <a:ext cx="7953300" cy="467100"/>
          </a:xfrm>
          <a:prstGeom prst="rect">
            <a:avLst/>
          </a:prstGeom>
        </p:spPr>
        <p:txBody>
          <a:bodyPr anchorCtr="0" anchor="b" bIns="0" lIns="0" spcFirstLastPara="1" rIns="0" wrap="square" tIns="0">
            <a:noAutofit/>
          </a:bodyPr>
          <a:lstStyle/>
          <a:p>
            <a:pPr indent="0" lvl="0" marL="0" rtl="0" algn="l">
              <a:spcBef>
                <a:spcPts val="0"/>
              </a:spcBef>
              <a:spcAft>
                <a:spcPts val="150"/>
              </a:spcAft>
              <a:buNone/>
            </a:pPr>
            <a:r>
              <a:rPr lang="en-US"/>
              <a:t>Appendix 3</a:t>
            </a:r>
            <a:endParaRPr/>
          </a:p>
        </p:txBody>
      </p:sp>
      <p:sp>
        <p:nvSpPr>
          <p:cNvPr id="1000" name="Google Shape;1000;p45"/>
          <p:cNvSpPr txBox="1"/>
          <p:nvPr>
            <p:ph idx="3" type="body"/>
          </p:nvPr>
        </p:nvSpPr>
        <p:spPr>
          <a:xfrm>
            <a:off x="593724" y="1426135"/>
            <a:ext cx="7944000" cy="2899500"/>
          </a:xfrm>
          <a:prstGeom prst="rect">
            <a:avLst/>
          </a:prstGeom>
        </p:spPr>
        <p:txBody>
          <a:bodyPr anchorCtr="0" anchor="t" bIns="45700" lIns="0" spcFirstLastPara="1" rIns="0" wrap="square" tIns="45700">
            <a:noAutofit/>
          </a:bodyPr>
          <a:lstStyle/>
          <a:p>
            <a:pPr indent="0" lvl="0" marL="0" rtl="0" algn="l">
              <a:spcBef>
                <a:spcPts val="900"/>
              </a:spcBef>
              <a:spcAft>
                <a:spcPts val="0"/>
              </a:spcAft>
              <a:buClr>
                <a:schemeClr val="dk2"/>
              </a:buClr>
              <a:buSzPts val="1100"/>
              <a:buFont typeface="Arial"/>
              <a:buNone/>
            </a:pPr>
            <a:r>
              <a:t/>
            </a:r>
            <a:endParaRPr sz="1650">
              <a:solidFill>
                <a:srgbClr val="FFFFFF"/>
              </a:solidFill>
              <a:latin typeface="Twentieth Century"/>
              <a:ea typeface="Twentieth Century"/>
              <a:cs typeface="Twentieth Century"/>
              <a:sym typeface="Twentieth Century"/>
            </a:endParaRPr>
          </a:p>
          <a:p>
            <a:pPr indent="0" lvl="0" marL="0" rtl="0" algn="l">
              <a:spcBef>
                <a:spcPts val="0"/>
              </a:spcBef>
              <a:spcAft>
                <a:spcPts val="150"/>
              </a:spcAft>
              <a:buNone/>
            </a:pPr>
            <a:r>
              <a:t/>
            </a:r>
            <a:endParaRPr/>
          </a:p>
        </p:txBody>
      </p:sp>
      <p:sp>
        <p:nvSpPr>
          <p:cNvPr id="1001" name="Google Shape;1001;p45"/>
          <p:cNvSpPr txBox="1"/>
          <p:nvPr/>
        </p:nvSpPr>
        <p:spPr>
          <a:xfrm>
            <a:off x="610800" y="4714875"/>
            <a:ext cx="1360800" cy="160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00">
                <a:solidFill>
                  <a:srgbClr val="27CED7"/>
                </a:solidFill>
                <a:latin typeface="Calibri"/>
                <a:ea typeface="Calibri"/>
                <a:cs typeface="Calibri"/>
                <a:sym typeface="Calibri"/>
              </a:rPr>
              <a:t>Team </a:t>
            </a:r>
            <a:r>
              <a:rPr lang="en-US" sz="1000">
                <a:solidFill>
                  <a:srgbClr val="1CADE4"/>
                </a:solidFill>
                <a:latin typeface="Calibri"/>
                <a:ea typeface="Calibri"/>
                <a:cs typeface="Calibri"/>
                <a:sym typeface="Calibri"/>
              </a:rPr>
              <a:t>Meraki</a:t>
            </a:r>
            <a:endParaRPr sz="1000">
              <a:solidFill>
                <a:srgbClr val="1CADE4"/>
              </a:solidFill>
              <a:latin typeface="Calibri"/>
              <a:ea typeface="Calibri"/>
              <a:cs typeface="Calibri"/>
              <a:sym typeface="Calibri"/>
            </a:endParaRPr>
          </a:p>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sp>
        <p:nvSpPr>
          <p:cNvPr id="1002" name="Google Shape;1002;p45"/>
          <p:cNvSpPr txBox="1"/>
          <p:nvPr/>
        </p:nvSpPr>
        <p:spPr>
          <a:xfrm>
            <a:off x="584200" y="4663775"/>
            <a:ext cx="1466700" cy="308100"/>
          </a:xfrm>
          <a:prstGeom prst="rect">
            <a:avLst/>
          </a:prstGeom>
          <a:solidFill>
            <a:srgbClr val="333844"/>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00">
                <a:latin typeface="Calibri"/>
                <a:ea typeface="Calibri"/>
                <a:cs typeface="Calibri"/>
                <a:sym typeface="Calibri"/>
              </a:rPr>
              <a:t>Team </a:t>
            </a:r>
            <a:r>
              <a:rPr lang="en-US" sz="1000">
                <a:solidFill>
                  <a:srgbClr val="BF9000"/>
                </a:solidFill>
                <a:latin typeface="Calibri"/>
                <a:ea typeface="Calibri"/>
                <a:cs typeface="Calibri"/>
                <a:sym typeface="Calibri"/>
              </a:rPr>
              <a:t>Meraki</a:t>
            </a:r>
            <a:endParaRPr sz="1000">
              <a:solidFill>
                <a:srgbClr val="BF9000"/>
              </a:solidFill>
              <a:latin typeface="Calibri"/>
              <a:ea typeface="Calibri"/>
              <a:cs typeface="Calibri"/>
              <a:sym typeface="Calibri"/>
            </a:endParaRPr>
          </a:p>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sp>
        <p:nvSpPr>
          <p:cNvPr id="1003" name="Google Shape;1003;p45"/>
          <p:cNvSpPr/>
          <p:nvPr/>
        </p:nvSpPr>
        <p:spPr>
          <a:xfrm>
            <a:off x="449775" y="577050"/>
            <a:ext cx="265200" cy="842100"/>
          </a:xfrm>
          <a:prstGeom prst="rect">
            <a:avLst/>
          </a:prstGeom>
          <a:solidFill>
            <a:srgbClr val="3338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5"/>
          <p:cNvSpPr txBox="1"/>
          <p:nvPr/>
        </p:nvSpPr>
        <p:spPr>
          <a:xfrm>
            <a:off x="562525" y="862375"/>
            <a:ext cx="1823400" cy="1006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100" u="sng">
                <a:solidFill>
                  <a:schemeClr val="hlink"/>
                </a:solidFill>
                <a:hlinkClick r:id="rId3"/>
              </a:rPr>
              <a:t>https://www.ellenmacarthurfoundation.org/explore/fashion-and-the-circular-economy</a:t>
            </a:r>
            <a:endParaRPr>
              <a:latin typeface="Twentieth Century"/>
              <a:ea typeface="Twentieth Century"/>
              <a:cs typeface="Twentieth Century"/>
              <a:sym typeface="Twentieth Century"/>
            </a:endParaRPr>
          </a:p>
        </p:txBody>
      </p:sp>
      <p:sp>
        <p:nvSpPr>
          <p:cNvPr id="1005" name="Google Shape;1005;p45"/>
          <p:cNvSpPr txBox="1"/>
          <p:nvPr/>
        </p:nvSpPr>
        <p:spPr>
          <a:xfrm>
            <a:off x="593725" y="2062025"/>
            <a:ext cx="1605600" cy="1006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100" u="sng">
                <a:solidFill>
                  <a:schemeClr val="hlink"/>
                </a:solidFill>
                <a:hlinkClick r:id="rId4"/>
              </a:rPr>
              <a:t>Why Omnichannel is Important in the Retail world? [2018 Insights]</a:t>
            </a:r>
            <a:endParaRPr>
              <a:latin typeface="Twentieth Century"/>
              <a:ea typeface="Twentieth Century"/>
              <a:cs typeface="Twentieth Century"/>
              <a:sym typeface="Twentieth Century"/>
            </a:endParaRPr>
          </a:p>
        </p:txBody>
      </p:sp>
      <p:sp>
        <p:nvSpPr>
          <p:cNvPr id="1006" name="Google Shape;1006;p45"/>
          <p:cNvSpPr txBox="1"/>
          <p:nvPr/>
        </p:nvSpPr>
        <p:spPr>
          <a:xfrm>
            <a:off x="566425" y="3310363"/>
            <a:ext cx="1660200" cy="1025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100" u="sng">
                <a:solidFill>
                  <a:schemeClr val="hlink"/>
                </a:solidFill>
                <a:hlinkClick r:id="rId5"/>
              </a:rPr>
              <a:t>https://imanila.ph/2019/10/16/how-forever-21-was-crushed-by-ecommerce/</a:t>
            </a:r>
            <a:endParaRPr>
              <a:latin typeface="Twentieth Century"/>
              <a:ea typeface="Twentieth Century"/>
              <a:cs typeface="Twentieth Century"/>
              <a:sym typeface="Twentieth Century"/>
            </a:endParaRPr>
          </a:p>
        </p:txBody>
      </p:sp>
      <p:pic>
        <p:nvPicPr>
          <p:cNvPr id="1007" name="Google Shape;1007;p45"/>
          <p:cNvPicPr preferRelativeResize="0"/>
          <p:nvPr/>
        </p:nvPicPr>
        <p:blipFill>
          <a:blip r:embed="rId6">
            <a:alphaModFix/>
          </a:blip>
          <a:stretch>
            <a:fillRect/>
          </a:stretch>
        </p:blipFill>
        <p:spPr>
          <a:xfrm>
            <a:off x="3510632" y="466688"/>
            <a:ext cx="4407818" cy="4210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2" name="Shape 1012"/>
        <p:cNvGrpSpPr/>
        <p:nvPr/>
      </p:nvGrpSpPr>
      <p:grpSpPr>
        <a:xfrm>
          <a:off x="0" y="0"/>
          <a:ext cx="0" cy="0"/>
          <a:chOff x="0" y="0"/>
          <a:chExt cx="0" cy="0"/>
        </a:xfrm>
      </p:grpSpPr>
      <p:sp>
        <p:nvSpPr>
          <p:cNvPr id="1013" name="Google Shape;1013;p46"/>
          <p:cNvSpPr txBox="1"/>
          <p:nvPr>
            <p:ph idx="1" type="body"/>
          </p:nvPr>
        </p:nvSpPr>
        <p:spPr>
          <a:xfrm>
            <a:off x="56177" y="-8"/>
            <a:ext cx="7953300" cy="467100"/>
          </a:xfrm>
          <a:prstGeom prst="rect">
            <a:avLst/>
          </a:prstGeom>
        </p:spPr>
        <p:txBody>
          <a:bodyPr anchorCtr="0" anchor="b" bIns="0" lIns="0" spcFirstLastPara="1" rIns="0" wrap="square" tIns="0">
            <a:noAutofit/>
          </a:bodyPr>
          <a:lstStyle/>
          <a:p>
            <a:pPr indent="0" lvl="0" marL="0" rtl="0" algn="l">
              <a:spcBef>
                <a:spcPts val="0"/>
              </a:spcBef>
              <a:spcAft>
                <a:spcPts val="150"/>
              </a:spcAft>
              <a:buNone/>
            </a:pPr>
            <a:r>
              <a:rPr lang="en-US"/>
              <a:t>Appendix 4</a:t>
            </a:r>
            <a:endParaRPr/>
          </a:p>
        </p:txBody>
      </p:sp>
      <p:sp>
        <p:nvSpPr>
          <p:cNvPr id="1014" name="Google Shape;1014;p46"/>
          <p:cNvSpPr txBox="1"/>
          <p:nvPr>
            <p:ph idx="3" type="body"/>
          </p:nvPr>
        </p:nvSpPr>
        <p:spPr>
          <a:xfrm>
            <a:off x="593724" y="1426135"/>
            <a:ext cx="7944000" cy="2899500"/>
          </a:xfrm>
          <a:prstGeom prst="rect">
            <a:avLst/>
          </a:prstGeom>
        </p:spPr>
        <p:txBody>
          <a:bodyPr anchorCtr="0" anchor="t" bIns="45700" lIns="0" spcFirstLastPara="1" rIns="0" wrap="square" tIns="45700">
            <a:noAutofit/>
          </a:bodyPr>
          <a:lstStyle/>
          <a:p>
            <a:pPr indent="0" lvl="0" marL="0" rtl="0" algn="l">
              <a:spcBef>
                <a:spcPts val="900"/>
              </a:spcBef>
              <a:spcAft>
                <a:spcPts val="0"/>
              </a:spcAft>
              <a:buClr>
                <a:schemeClr val="dk2"/>
              </a:buClr>
              <a:buSzPts val="1100"/>
              <a:buFont typeface="Arial"/>
              <a:buNone/>
            </a:pPr>
            <a:r>
              <a:t/>
            </a:r>
            <a:endParaRPr sz="1650">
              <a:solidFill>
                <a:srgbClr val="FFFFFF"/>
              </a:solidFill>
              <a:latin typeface="Twentieth Century"/>
              <a:ea typeface="Twentieth Century"/>
              <a:cs typeface="Twentieth Century"/>
              <a:sym typeface="Twentieth Century"/>
            </a:endParaRPr>
          </a:p>
          <a:p>
            <a:pPr indent="0" lvl="0" marL="0" rtl="0" algn="l">
              <a:spcBef>
                <a:spcPts val="0"/>
              </a:spcBef>
              <a:spcAft>
                <a:spcPts val="150"/>
              </a:spcAft>
              <a:buNone/>
            </a:pPr>
            <a:r>
              <a:t/>
            </a:r>
            <a:endParaRPr/>
          </a:p>
        </p:txBody>
      </p:sp>
      <p:sp>
        <p:nvSpPr>
          <p:cNvPr id="1015" name="Google Shape;1015;p46"/>
          <p:cNvSpPr txBox="1"/>
          <p:nvPr/>
        </p:nvSpPr>
        <p:spPr>
          <a:xfrm>
            <a:off x="610800" y="4714875"/>
            <a:ext cx="1360800" cy="160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00">
                <a:solidFill>
                  <a:srgbClr val="27CED7"/>
                </a:solidFill>
                <a:latin typeface="Calibri"/>
                <a:ea typeface="Calibri"/>
                <a:cs typeface="Calibri"/>
                <a:sym typeface="Calibri"/>
              </a:rPr>
              <a:t>Team </a:t>
            </a:r>
            <a:r>
              <a:rPr lang="en-US" sz="1000">
                <a:solidFill>
                  <a:srgbClr val="1CADE4"/>
                </a:solidFill>
                <a:latin typeface="Calibri"/>
                <a:ea typeface="Calibri"/>
                <a:cs typeface="Calibri"/>
                <a:sym typeface="Calibri"/>
              </a:rPr>
              <a:t>Meraki</a:t>
            </a:r>
            <a:endParaRPr sz="1000">
              <a:solidFill>
                <a:srgbClr val="1CADE4"/>
              </a:solidFill>
              <a:latin typeface="Calibri"/>
              <a:ea typeface="Calibri"/>
              <a:cs typeface="Calibri"/>
              <a:sym typeface="Calibri"/>
            </a:endParaRPr>
          </a:p>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sp>
        <p:nvSpPr>
          <p:cNvPr id="1016" name="Google Shape;1016;p46"/>
          <p:cNvSpPr txBox="1"/>
          <p:nvPr/>
        </p:nvSpPr>
        <p:spPr>
          <a:xfrm>
            <a:off x="584200" y="4663775"/>
            <a:ext cx="1466700" cy="308100"/>
          </a:xfrm>
          <a:prstGeom prst="rect">
            <a:avLst/>
          </a:prstGeom>
          <a:solidFill>
            <a:srgbClr val="333844"/>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00">
                <a:latin typeface="Calibri"/>
                <a:ea typeface="Calibri"/>
                <a:cs typeface="Calibri"/>
                <a:sym typeface="Calibri"/>
              </a:rPr>
              <a:t>Team </a:t>
            </a:r>
            <a:r>
              <a:rPr lang="en-US" sz="1000">
                <a:solidFill>
                  <a:srgbClr val="BF9000"/>
                </a:solidFill>
                <a:latin typeface="Calibri"/>
                <a:ea typeface="Calibri"/>
                <a:cs typeface="Calibri"/>
                <a:sym typeface="Calibri"/>
              </a:rPr>
              <a:t>Meraki</a:t>
            </a:r>
            <a:endParaRPr sz="1000">
              <a:solidFill>
                <a:srgbClr val="BF9000"/>
              </a:solidFill>
              <a:latin typeface="Calibri"/>
              <a:ea typeface="Calibri"/>
              <a:cs typeface="Calibri"/>
              <a:sym typeface="Calibri"/>
            </a:endParaRPr>
          </a:p>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sp>
        <p:nvSpPr>
          <p:cNvPr id="1017" name="Google Shape;1017;p46"/>
          <p:cNvSpPr/>
          <p:nvPr/>
        </p:nvSpPr>
        <p:spPr>
          <a:xfrm>
            <a:off x="449775" y="577050"/>
            <a:ext cx="265200" cy="842100"/>
          </a:xfrm>
          <a:prstGeom prst="rect">
            <a:avLst/>
          </a:prstGeom>
          <a:solidFill>
            <a:srgbClr val="3338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6"/>
          <p:cNvSpPr txBox="1"/>
          <p:nvPr/>
        </p:nvSpPr>
        <p:spPr>
          <a:xfrm>
            <a:off x="426450" y="817025"/>
            <a:ext cx="4762500" cy="4671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en-US">
                <a:solidFill>
                  <a:srgbClr val="FFFFFF"/>
                </a:solidFill>
              </a:rPr>
              <a:t>Franchisee Model:</a:t>
            </a:r>
            <a:r>
              <a:rPr lang="en-US" sz="1200" u="sng">
                <a:solidFill>
                  <a:srgbClr val="1155CC"/>
                </a:solidFill>
                <a:highlight>
                  <a:srgbClr val="FFFFFF"/>
                </a:highlight>
                <a:hlinkClick r:id="rId3"/>
              </a:rPr>
              <a:t>https://www.entrepreneur.com/article/252591</a:t>
            </a:r>
            <a:r>
              <a:rPr lang="en-US" sz="1200">
                <a:solidFill>
                  <a:srgbClr val="404040"/>
                </a:solidFill>
                <a:highlight>
                  <a:srgbClr val="FFFFFF"/>
                </a:highlight>
              </a:rPr>
              <a:t> </a:t>
            </a:r>
            <a:endParaRPr>
              <a:solidFill>
                <a:srgbClr val="FFFFFF"/>
              </a:solidFill>
            </a:endParaRPr>
          </a:p>
          <a:p>
            <a:pPr indent="0" lvl="0" marL="0" rtl="0" algn="l">
              <a:lnSpc>
                <a:spcPct val="140000"/>
              </a:lnSpc>
              <a:spcBef>
                <a:spcPts val="1200"/>
              </a:spcBef>
              <a:spcAft>
                <a:spcPts val="1200"/>
              </a:spcAft>
              <a:buClr>
                <a:schemeClr val="dk1"/>
              </a:buClr>
              <a:buSzPts val="1100"/>
              <a:buFont typeface="Arial"/>
              <a:buNone/>
            </a:pPr>
            <a:r>
              <a:t/>
            </a:r>
            <a:endParaRPr>
              <a:latin typeface="Twentieth Century"/>
              <a:ea typeface="Twentieth Century"/>
              <a:cs typeface="Twentieth Century"/>
              <a:sym typeface="Twentieth Century"/>
            </a:endParaRPr>
          </a:p>
        </p:txBody>
      </p:sp>
      <p:pic>
        <p:nvPicPr>
          <p:cNvPr id="1019" name="Google Shape;1019;p46"/>
          <p:cNvPicPr preferRelativeResize="0"/>
          <p:nvPr/>
        </p:nvPicPr>
        <p:blipFill>
          <a:blip r:embed="rId4">
            <a:alphaModFix/>
          </a:blip>
          <a:stretch>
            <a:fillRect/>
          </a:stretch>
        </p:blipFill>
        <p:spPr>
          <a:xfrm>
            <a:off x="514550" y="1293187"/>
            <a:ext cx="4434150" cy="2595600"/>
          </a:xfrm>
          <a:prstGeom prst="rect">
            <a:avLst/>
          </a:prstGeom>
          <a:noFill/>
          <a:ln>
            <a:noFill/>
          </a:ln>
        </p:spPr>
      </p:pic>
      <p:sp>
        <p:nvSpPr>
          <p:cNvPr id="1020" name="Google Shape;1020;p46"/>
          <p:cNvSpPr txBox="1"/>
          <p:nvPr/>
        </p:nvSpPr>
        <p:spPr>
          <a:xfrm>
            <a:off x="5297825" y="862375"/>
            <a:ext cx="2068200" cy="842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100" u="sng">
                <a:solidFill>
                  <a:schemeClr val="hlink"/>
                </a:solidFill>
                <a:hlinkClick r:id="rId5"/>
              </a:rPr>
              <a:t>https://qz.com/quartzy/1719044/forever-21s-bankruptcy-doesnt-mean-fast-fashion-is-dead/</a:t>
            </a:r>
            <a:endParaRPr>
              <a:latin typeface="Twentieth Century"/>
              <a:ea typeface="Twentieth Century"/>
              <a:cs typeface="Twentieth Century"/>
              <a:sym typeface="Twentieth Century"/>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5" name="Shape 1025"/>
        <p:cNvGrpSpPr/>
        <p:nvPr/>
      </p:nvGrpSpPr>
      <p:grpSpPr>
        <a:xfrm>
          <a:off x="0" y="0"/>
          <a:ext cx="0" cy="0"/>
          <a:chOff x="0" y="0"/>
          <a:chExt cx="0" cy="0"/>
        </a:xfrm>
      </p:grpSpPr>
      <p:sp>
        <p:nvSpPr>
          <p:cNvPr id="1026" name="Google Shape;1026;p47"/>
          <p:cNvSpPr txBox="1"/>
          <p:nvPr>
            <p:ph idx="1" type="body"/>
          </p:nvPr>
        </p:nvSpPr>
        <p:spPr>
          <a:xfrm>
            <a:off x="56177" y="-8"/>
            <a:ext cx="7953300" cy="467100"/>
          </a:xfrm>
          <a:prstGeom prst="rect">
            <a:avLst/>
          </a:prstGeom>
        </p:spPr>
        <p:txBody>
          <a:bodyPr anchorCtr="0" anchor="b" bIns="0" lIns="0" spcFirstLastPara="1" rIns="0" wrap="square" tIns="0">
            <a:noAutofit/>
          </a:bodyPr>
          <a:lstStyle/>
          <a:p>
            <a:pPr indent="0" lvl="0" marL="0" rtl="0" algn="l">
              <a:spcBef>
                <a:spcPts val="0"/>
              </a:spcBef>
              <a:spcAft>
                <a:spcPts val="150"/>
              </a:spcAft>
              <a:buNone/>
            </a:pPr>
            <a:r>
              <a:rPr lang="en-US"/>
              <a:t>Appendix 5</a:t>
            </a:r>
            <a:endParaRPr/>
          </a:p>
        </p:txBody>
      </p:sp>
      <p:sp>
        <p:nvSpPr>
          <p:cNvPr id="1027" name="Google Shape;1027;p47"/>
          <p:cNvSpPr txBox="1"/>
          <p:nvPr>
            <p:ph idx="3" type="body"/>
          </p:nvPr>
        </p:nvSpPr>
        <p:spPr>
          <a:xfrm>
            <a:off x="593724" y="1426135"/>
            <a:ext cx="7944000" cy="2899500"/>
          </a:xfrm>
          <a:prstGeom prst="rect">
            <a:avLst/>
          </a:prstGeom>
        </p:spPr>
        <p:txBody>
          <a:bodyPr anchorCtr="0" anchor="t" bIns="45700" lIns="0" spcFirstLastPara="1" rIns="0" wrap="square" tIns="45700">
            <a:noAutofit/>
          </a:bodyPr>
          <a:lstStyle/>
          <a:p>
            <a:pPr indent="0" lvl="0" marL="0" rtl="0" algn="l">
              <a:spcBef>
                <a:spcPts val="900"/>
              </a:spcBef>
              <a:spcAft>
                <a:spcPts val="0"/>
              </a:spcAft>
              <a:buClr>
                <a:schemeClr val="dk2"/>
              </a:buClr>
              <a:buSzPts val="1100"/>
              <a:buFont typeface="Arial"/>
              <a:buNone/>
            </a:pPr>
            <a:r>
              <a:t/>
            </a:r>
            <a:endParaRPr sz="1650">
              <a:solidFill>
                <a:srgbClr val="FFFFFF"/>
              </a:solidFill>
              <a:latin typeface="Twentieth Century"/>
              <a:ea typeface="Twentieth Century"/>
              <a:cs typeface="Twentieth Century"/>
              <a:sym typeface="Twentieth Century"/>
            </a:endParaRPr>
          </a:p>
          <a:p>
            <a:pPr indent="0" lvl="0" marL="0" rtl="0" algn="l">
              <a:spcBef>
                <a:spcPts val="0"/>
              </a:spcBef>
              <a:spcAft>
                <a:spcPts val="150"/>
              </a:spcAft>
              <a:buNone/>
            </a:pPr>
            <a:r>
              <a:t/>
            </a:r>
            <a:endParaRPr/>
          </a:p>
        </p:txBody>
      </p:sp>
      <p:sp>
        <p:nvSpPr>
          <p:cNvPr id="1028" name="Google Shape;1028;p47"/>
          <p:cNvSpPr txBox="1"/>
          <p:nvPr/>
        </p:nvSpPr>
        <p:spPr>
          <a:xfrm>
            <a:off x="610800" y="4714875"/>
            <a:ext cx="1360800" cy="160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00">
                <a:solidFill>
                  <a:srgbClr val="27CED7"/>
                </a:solidFill>
                <a:latin typeface="Calibri"/>
                <a:ea typeface="Calibri"/>
                <a:cs typeface="Calibri"/>
                <a:sym typeface="Calibri"/>
              </a:rPr>
              <a:t>Team </a:t>
            </a:r>
            <a:r>
              <a:rPr lang="en-US" sz="1000">
                <a:solidFill>
                  <a:srgbClr val="1CADE4"/>
                </a:solidFill>
                <a:latin typeface="Calibri"/>
                <a:ea typeface="Calibri"/>
                <a:cs typeface="Calibri"/>
                <a:sym typeface="Calibri"/>
              </a:rPr>
              <a:t>Meraki</a:t>
            </a:r>
            <a:endParaRPr sz="1000">
              <a:solidFill>
                <a:srgbClr val="1CADE4"/>
              </a:solidFill>
              <a:latin typeface="Calibri"/>
              <a:ea typeface="Calibri"/>
              <a:cs typeface="Calibri"/>
              <a:sym typeface="Calibri"/>
            </a:endParaRPr>
          </a:p>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sp>
        <p:nvSpPr>
          <p:cNvPr id="1029" name="Google Shape;1029;p47"/>
          <p:cNvSpPr txBox="1"/>
          <p:nvPr/>
        </p:nvSpPr>
        <p:spPr>
          <a:xfrm>
            <a:off x="584200" y="4663775"/>
            <a:ext cx="1466700" cy="308100"/>
          </a:xfrm>
          <a:prstGeom prst="rect">
            <a:avLst/>
          </a:prstGeom>
          <a:solidFill>
            <a:srgbClr val="333844"/>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00">
                <a:latin typeface="Calibri"/>
                <a:ea typeface="Calibri"/>
                <a:cs typeface="Calibri"/>
                <a:sym typeface="Calibri"/>
              </a:rPr>
              <a:t>Team </a:t>
            </a:r>
            <a:r>
              <a:rPr lang="en-US" sz="1000">
                <a:solidFill>
                  <a:srgbClr val="BF9000"/>
                </a:solidFill>
                <a:latin typeface="Calibri"/>
                <a:ea typeface="Calibri"/>
                <a:cs typeface="Calibri"/>
                <a:sym typeface="Calibri"/>
              </a:rPr>
              <a:t>Meraki</a:t>
            </a:r>
            <a:endParaRPr sz="1000">
              <a:solidFill>
                <a:srgbClr val="BF9000"/>
              </a:solidFill>
              <a:latin typeface="Calibri"/>
              <a:ea typeface="Calibri"/>
              <a:cs typeface="Calibri"/>
              <a:sym typeface="Calibri"/>
            </a:endParaRPr>
          </a:p>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sp>
        <p:nvSpPr>
          <p:cNvPr id="1030" name="Google Shape;1030;p47"/>
          <p:cNvSpPr/>
          <p:nvPr/>
        </p:nvSpPr>
        <p:spPr>
          <a:xfrm>
            <a:off x="449775" y="577050"/>
            <a:ext cx="265200" cy="842100"/>
          </a:xfrm>
          <a:prstGeom prst="rect">
            <a:avLst/>
          </a:prstGeom>
          <a:solidFill>
            <a:srgbClr val="3338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7"/>
          <p:cNvSpPr txBox="1"/>
          <p:nvPr/>
        </p:nvSpPr>
        <p:spPr>
          <a:xfrm>
            <a:off x="426450" y="817025"/>
            <a:ext cx="4762500" cy="4671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1200"/>
              </a:spcAft>
              <a:buClr>
                <a:schemeClr val="dk1"/>
              </a:buClr>
              <a:buSzPts val="1100"/>
              <a:buFont typeface="Arial"/>
              <a:buNone/>
            </a:pPr>
            <a:r>
              <a:t/>
            </a:r>
            <a:endParaRPr>
              <a:latin typeface="Twentieth Century"/>
              <a:ea typeface="Twentieth Century"/>
              <a:cs typeface="Twentieth Century"/>
              <a:sym typeface="Twentieth Century"/>
            </a:endParaRPr>
          </a:p>
        </p:txBody>
      </p:sp>
      <p:pic>
        <p:nvPicPr>
          <p:cNvPr id="1032" name="Google Shape;1032;p47"/>
          <p:cNvPicPr preferRelativeResize="0"/>
          <p:nvPr/>
        </p:nvPicPr>
        <p:blipFill>
          <a:blip r:embed="rId3">
            <a:alphaModFix/>
          </a:blip>
          <a:stretch>
            <a:fillRect/>
          </a:stretch>
        </p:blipFill>
        <p:spPr>
          <a:xfrm>
            <a:off x="659147" y="2971812"/>
            <a:ext cx="2627603" cy="1743063"/>
          </a:xfrm>
          <a:prstGeom prst="rect">
            <a:avLst/>
          </a:prstGeom>
          <a:noFill/>
          <a:ln>
            <a:noFill/>
          </a:ln>
        </p:spPr>
      </p:pic>
      <p:sp>
        <p:nvSpPr>
          <p:cNvPr id="1033" name="Google Shape;1033;p47"/>
          <p:cNvSpPr txBox="1"/>
          <p:nvPr/>
        </p:nvSpPr>
        <p:spPr>
          <a:xfrm>
            <a:off x="610800" y="2552950"/>
            <a:ext cx="3125700" cy="3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1C232"/>
                </a:solidFill>
                <a:latin typeface="Twentieth Century"/>
                <a:ea typeface="Twentieth Century"/>
                <a:cs typeface="Twentieth Century"/>
                <a:sym typeface="Twentieth Century"/>
              </a:rPr>
              <a:t>GoldToe’s  Unique Marketing</a:t>
            </a:r>
            <a:endParaRPr>
              <a:solidFill>
                <a:srgbClr val="F1C232"/>
              </a:solidFill>
              <a:latin typeface="Twentieth Century"/>
              <a:ea typeface="Twentieth Century"/>
              <a:cs typeface="Twentieth Century"/>
              <a:sym typeface="Twentieth Century"/>
            </a:endParaRPr>
          </a:p>
        </p:txBody>
      </p:sp>
      <p:pic>
        <p:nvPicPr>
          <p:cNvPr id="1034" name="Google Shape;1034;p47"/>
          <p:cNvPicPr preferRelativeResize="0"/>
          <p:nvPr/>
        </p:nvPicPr>
        <p:blipFill>
          <a:blip r:embed="rId4">
            <a:alphaModFix/>
          </a:blip>
          <a:stretch>
            <a:fillRect/>
          </a:stretch>
        </p:blipFill>
        <p:spPr>
          <a:xfrm>
            <a:off x="5593275" y="3184250"/>
            <a:ext cx="1688625" cy="1691426"/>
          </a:xfrm>
          <a:prstGeom prst="rect">
            <a:avLst/>
          </a:prstGeom>
          <a:noFill/>
          <a:ln>
            <a:noFill/>
          </a:ln>
        </p:spPr>
      </p:pic>
      <p:sp>
        <p:nvSpPr>
          <p:cNvPr id="1035" name="Google Shape;1035;p47"/>
          <p:cNvSpPr txBox="1"/>
          <p:nvPr/>
        </p:nvSpPr>
        <p:spPr>
          <a:xfrm>
            <a:off x="5593275" y="2552950"/>
            <a:ext cx="2512500" cy="3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1C232"/>
                </a:solidFill>
                <a:latin typeface="Twentieth Century"/>
                <a:ea typeface="Twentieth Century"/>
                <a:cs typeface="Twentieth Century"/>
                <a:sym typeface="Twentieth Century"/>
              </a:rPr>
              <a:t>Paper </a:t>
            </a:r>
            <a:r>
              <a:rPr lang="en-US">
                <a:solidFill>
                  <a:srgbClr val="F1C232"/>
                </a:solidFill>
                <a:latin typeface="Twentieth Century"/>
                <a:ea typeface="Twentieth Century"/>
                <a:cs typeface="Twentieth Century"/>
                <a:sym typeface="Twentieth Century"/>
              </a:rPr>
              <a:t>Earrings</a:t>
            </a:r>
            <a:endParaRPr>
              <a:solidFill>
                <a:srgbClr val="F1C232"/>
              </a:solidFill>
              <a:latin typeface="Twentieth Century"/>
              <a:ea typeface="Twentieth Century"/>
              <a:cs typeface="Twentieth Century"/>
              <a:sym typeface="Twentieth Century"/>
            </a:endParaRPr>
          </a:p>
        </p:txBody>
      </p:sp>
      <p:pic>
        <p:nvPicPr>
          <p:cNvPr id="1036" name="Google Shape;1036;p47"/>
          <p:cNvPicPr preferRelativeResize="0"/>
          <p:nvPr/>
        </p:nvPicPr>
        <p:blipFill>
          <a:blip r:embed="rId5">
            <a:alphaModFix/>
          </a:blip>
          <a:stretch>
            <a:fillRect/>
          </a:stretch>
        </p:blipFill>
        <p:spPr>
          <a:xfrm>
            <a:off x="772650" y="886225"/>
            <a:ext cx="1564274" cy="1512675"/>
          </a:xfrm>
          <a:prstGeom prst="rect">
            <a:avLst/>
          </a:prstGeom>
          <a:noFill/>
          <a:ln>
            <a:noFill/>
          </a:ln>
        </p:spPr>
      </p:pic>
      <p:pic>
        <p:nvPicPr>
          <p:cNvPr id="1037" name="Google Shape;1037;p47"/>
          <p:cNvPicPr preferRelativeResize="0"/>
          <p:nvPr/>
        </p:nvPicPr>
        <p:blipFill>
          <a:blip r:embed="rId6">
            <a:alphaModFix/>
          </a:blip>
          <a:stretch>
            <a:fillRect/>
          </a:stretch>
        </p:blipFill>
        <p:spPr>
          <a:xfrm>
            <a:off x="5593269" y="707475"/>
            <a:ext cx="2069606" cy="1691425"/>
          </a:xfrm>
          <a:prstGeom prst="rect">
            <a:avLst/>
          </a:prstGeom>
          <a:noFill/>
          <a:ln>
            <a:noFill/>
          </a:ln>
        </p:spPr>
      </p:pic>
      <p:sp>
        <p:nvSpPr>
          <p:cNvPr id="1038" name="Google Shape;1038;p47"/>
          <p:cNvSpPr txBox="1"/>
          <p:nvPr/>
        </p:nvSpPr>
        <p:spPr>
          <a:xfrm>
            <a:off x="2491050" y="1298400"/>
            <a:ext cx="2260200" cy="8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1C232"/>
                </a:solidFill>
                <a:latin typeface="Twentieth Century"/>
                <a:ea typeface="Twentieth Century"/>
                <a:cs typeface="Twentieth Century"/>
                <a:sym typeface="Twentieth Century"/>
              </a:rPr>
              <a:t>Typewriter</a:t>
            </a:r>
            <a:r>
              <a:rPr lang="en-US">
                <a:solidFill>
                  <a:srgbClr val="F1C232"/>
                </a:solidFill>
                <a:latin typeface="Twentieth Century"/>
                <a:ea typeface="Twentieth Century"/>
                <a:cs typeface="Twentieth Century"/>
                <a:sym typeface="Twentieth Century"/>
              </a:rPr>
              <a:t> Bracelet</a:t>
            </a:r>
            <a:endParaRPr>
              <a:solidFill>
                <a:srgbClr val="F1C232"/>
              </a:solidFill>
              <a:latin typeface="Twentieth Century"/>
              <a:ea typeface="Twentieth Century"/>
              <a:cs typeface="Twentieth Century"/>
              <a:sym typeface="Twentieth Century"/>
            </a:endParaRPr>
          </a:p>
        </p:txBody>
      </p:sp>
      <p:sp>
        <p:nvSpPr>
          <p:cNvPr id="1039" name="Google Shape;1039;p47"/>
          <p:cNvSpPr txBox="1"/>
          <p:nvPr/>
        </p:nvSpPr>
        <p:spPr>
          <a:xfrm>
            <a:off x="7726975" y="918000"/>
            <a:ext cx="1360800" cy="11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rgbClr val="F1C232"/>
                </a:solidFill>
                <a:latin typeface="Twentieth Century"/>
                <a:ea typeface="Twentieth Century"/>
                <a:cs typeface="Twentieth Century"/>
                <a:sym typeface="Twentieth Century"/>
              </a:rPr>
              <a:t>Pocket Fanny Pack</a:t>
            </a:r>
            <a:endParaRPr>
              <a:solidFill>
                <a:srgbClr val="F1C232"/>
              </a:solidFill>
              <a:latin typeface="Twentieth Century"/>
              <a:ea typeface="Twentieth Century"/>
              <a:cs typeface="Twentieth Century"/>
              <a:sym typeface="Twentieth Centur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26"/>
          <p:cNvSpPr txBox="1"/>
          <p:nvPr>
            <p:ph idx="1" type="body"/>
          </p:nvPr>
        </p:nvSpPr>
        <p:spPr>
          <a:xfrm>
            <a:off x="527725" y="262775"/>
            <a:ext cx="7953300" cy="1038900"/>
          </a:xfrm>
          <a:prstGeom prst="rect">
            <a:avLst/>
          </a:prstGeom>
          <a:solidFill>
            <a:srgbClr val="333844"/>
          </a:solid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2400"/>
              <a:buNone/>
            </a:pPr>
            <a:r>
              <a:rPr lang="en-US">
                <a:solidFill>
                  <a:srgbClr val="F1C232"/>
                </a:solidFill>
              </a:rPr>
              <a:t>Lagging behind compeers</a:t>
            </a:r>
            <a:endParaRPr>
              <a:solidFill>
                <a:srgbClr val="F1C232"/>
              </a:solidFill>
            </a:endParaRPr>
          </a:p>
        </p:txBody>
      </p:sp>
      <p:grpSp>
        <p:nvGrpSpPr>
          <p:cNvPr id="277" name="Google Shape;277;p26"/>
          <p:cNvGrpSpPr/>
          <p:nvPr/>
        </p:nvGrpSpPr>
        <p:grpSpPr>
          <a:xfrm>
            <a:off x="1456581" y="3371587"/>
            <a:ext cx="7159681" cy="1164429"/>
            <a:chOff x="1456581" y="3371587"/>
            <a:chExt cx="7159681" cy="1164429"/>
          </a:xfrm>
        </p:grpSpPr>
        <p:sp>
          <p:nvSpPr>
            <p:cNvPr id="278" name="Google Shape;278;p26"/>
            <p:cNvSpPr/>
            <p:nvPr/>
          </p:nvSpPr>
          <p:spPr>
            <a:xfrm flipH="1">
              <a:off x="1456581" y="3371587"/>
              <a:ext cx="1083664" cy="251592"/>
            </a:xfrm>
            <a:prstGeom prst="homePlate">
              <a:avLst>
                <a:gd fmla="val 71158" name="adj"/>
              </a:avLst>
            </a:prstGeom>
            <a:solidFill>
              <a:srgbClr val="F1C23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9" name="Google Shape;279;p26"/>
            <p:cNvSpPr/>
            <p:nvPr/>
          </p:nvSpPr>
          <p:spPr>
            <a:xfrm flipH="1" rot="10800000">
              <a:off x="2554431" y="3371587"/>
              <a:ext cx="1023855" cy="1154085"/>
            </a:xfrm>
            <a:custGeom>
              <a:rect b="b" l="l" r="r" t="t"/>
              <a:pathLst>
                <a:path extrusionOk="0" h="1487606" w="1364776">
                  <a:moveTo>
                    <a:pt x="1364776" y="0"/>
                  </a:moveTo>
                  <a:lnTo>
                    <a:pt x="1364776" y="709684"/>
                  </a:lnTo>
                  <a:lnTo>
                    <a:pt x="0" y="1487606"/>
                  </a:lnTo>
                  <a:lnTo>
                    <a:pt x="0" y="1160060"/>
                  </a:lnTo>
                  <a:lnTo>
                    <a:pt x="1364776" y="0"/>
                  </a:lnTo>
                  <a:close/>
                </a:path>
              </a:pathLst>
            </a:custGeom>
            <a:solidFill>
              <a:srgbClr val="F1C23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0" name="Google Shape;280;p26"/>
            <p:cNvSpPr/>
            <p:nvPr/>
          </p:nvSpPr>
          <p:spPr>
            <a:xfrm>
              <a:off x="3592473" y="3985585"/>
              <a:ext cx="5023789" cy="550430"/>
            </a:xfrm>
            <a:prstGeom prst="homePlate">
              <a:avLst>
                <a:gd fmla="val 71158" name="adj"/>
              </a:avLst>
            </a:prstGeom>
            <a:solidFill>
              <a:srgbClr val="F1C2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en-US" sz="1800">
                  <a:solidFill>
                    <a:srgbClr val="FFFFFF"/>
                  </a:solidFill>
                  <a:latin typeface="Lato"/>
                  <a:ea typeface="Lato"/>
                  <a:cs typeface="Lato"/>
                  <a:sym typeface="Lato"/>
                </a:rPr>
                <a:t>Brand Value, </a:t>
              </a:r>
              <a:r>
                <a:rPr lang="en-US" sz="1800">
                  <a:solidFill>
                    <a:schemeClr val="lt1"/>
                  </a:solidFill>
                  <a:latin typeface="Lato"/>
                  <a:ea typeface="Lato"/>
                  <a:cs typeface="Lato"/>
                  <a:sym typeface="Lato"/>
                </a:rPr>
                <a:t>Website Visits</a:t>
              </a:r>
              <a:endParaRPr i="0" sz="1800" u="none" cap="none" strike="noStrike">
                <a:solidFill>
                  <a:srgbClr val="FFFFFF"/>
                </a:solidFill>
                <a:latin typeface="Lato"/>
                <a:ea typeface="Lato"/>
                <a:cs typeface="Lato"/>
                <a:sym typeface="Lato"/>
              </a:endParaRPr>
            </a:p>
          </p:txBody>
        </p:sp>
      </p:grpSp>
      <p:grpSp>
        <p:nvGrpSpPr>
          <p:cNvPr id="281" name="Google Shape;281;p26"/>
          <p:cNvGrpSpPr/>
          <p:nvPr/>
        </p:nvGrpSpPr>
        <p:grpSpPr>
          <a:xfrm>
            <a:off x="1456454" y="3079561"/>
            <a:ext cx="7159808" cy="857429"/>
            <a:chOff x="1456454" y="3079561"/>
            <a:chExt cx="7159808" cy="857429"/>
          </a:xfrm>
        </p:grpSpPr>
        <p:sp>
          <p:nvSpPr>
            <p:cNvPr id="282" name="Google Shape;282;p26"/>
            <p:cNvSpPr/>
            <p:nvPr/>
          </p:nvSpPr>
          <p:spPr>
            <a:xfrm flipH="1">
              <a:off x="1456454" y="3079561"/>
              <a:ext cx="1083664" cy="251592"/>
            </a:xfrm>
            <a:prstGeom prst="homePlate">
              <a:avLst>
                <a:gd fmla="val 71158"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3" name="Google Shape;283;p26"/>
            <p:cNvSpPr/>
            <p:nvPr/>
          </p:nvSpPr>
          <p:spPr>
            <a:xfrm flipH="1" rot="10800000">
              <a:off x="2554431" y="3083293"/>
              <a:ext cx="1023752" cy="849046"/>
            </a:xfrm>
            <a:custGeom>
              <a:rect b="b" l="l" r="r" t="t"/>
              <a:pathLst>
                <a:path extrusionOk="0" h="1105468" w="1351128">
                  <a:moveTo>
                    <a:pt x="1351128" y="0"/>
                  </a:moveTo>
                  <a:lnTo>
                    <a:pt x="1351128" y="696036"/>
                  </a:lnTo>
                  <a:lnTo>
                    <a:pt x="0" y="1105468"/>
                  </a:lnTo>
                  <a:lnTo>
                    <a:pt x="0" y="777922"/>
                  </a:lnTo>
                  <a:lnTo>
                    <a:pt x="1351128"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4" name="Google Shape;284;p26"/>
            <p:cNvSpPr/>
            <p:nvPr/>
          </p:nvSpPr>
          <p:spPr>
            <a:xfrm>
              <a:off x="3592473" y="3386560"/>
              <a:ext cx="5023789" cy="550430"/>
            </a:xfrm>
            <a:prstGeom prst="homePlate">
              <a:avLst>
                <a:gd fmla="val 71158" name="adj"/>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en-US" sz="1800">
                  <a:solidFill>
                    <a:srgbClr val="FFFFFF"/>
                  </a:solidFill>
                  <a:latin typeface="Lato"/>
                  <a:ea typeface="Lato"/>
                  <a:cs typeface="Lato"/>
                  <a:sym typeface="Lato"/>
                </a:rPr>
                <a:t>Customer experience, </a:t>
              </a:r>
              <a:r>
                <a:rPr lang="en-US" sz="1800">
                  <a:solidFill>
                    <a:schemeClr val="lt1"/>
                  </a:solidFill>
                  <a:latin typeface="Lato"/>
                  <a:ea typeface="Lato"/>
                  <a:cs typeface="Lato"/>
                  <a:sym typeface="Lato"/>
                </a:rPr>
                <a:t>Website Visits</a:t>
              </a:r>
              <a:endParaRPr i="0" sz="1800" u="none" cap="none" strike="noStrike">
                <a:solidFill>
                  <a:srgbClr val="FFFFFF"/>
                </a:solidFill>
                <a:latin typeface="Lato"/>
                <a:ea typeface="Lato"/>
                <a:cs typeface="Lato"/>
                <a:sym typeface="Lato"/>
              </a:endParaRPr>
            </a:p>
          </p:txBody>
        </p:sp>
      </p:grpSp>
      <p:grpSp>
        <p:nvGrpSpPr>
          <p:cNvPr id="285" name="Google Shape;285;p26"/>
          <p:cNvGrpSpPr/>
          <p:nvPr/>
        </p:nvGrpSpPr>
        <p:grpSpPr>
          <a:xfrm>
            <a:off x="1456327" y="2804034"/>
            <a:ext cx="7159935" cy="550430"/>
            <a:chOff x="1456327" y="2804034"/>
            <a:chExt cx="7159935" cy="550430"/>
          </a:xfrm>
        </p:grpSpPr>
        <p:sp>
          <p:nvSpPr>
            <p:cNvPr id="286" name="Google Shape;286;p26"/>
            <p:cNvSpPr/>
            <p:nvPr/>
          </p:nvSpPr>
          <p:spPr>
            <a:xfrm flipH="1">
              <a:off x="1456327" y="2804035"/>
              <a:ext cx="1083664" cy="251592"/>
            </a:xfrm>
            <a:prstGeom prst="homePlate">
              <a:avLst>
                <a:gd fmla="val 71158" name="adj"/>
              </a:avLst>
            </a:prstGeom>
            <a:solidFill>
              <a:srgbClr val="F1C23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7" name="Google Shape;287;p26"/>
            <p:cNvSpPr/>
            <p:nvPr/>
          </p:nvSpPr>
          <p:spPr>
            <a:xfrm flipH="1" rot="10800000">
              <a:off x="2559332" y="2804069"/>
              <a:ext cx="1013021" cy="544210"/>
            </a:xfrm>
            <a:custGeom>
              <a:rect b="b" l="l" r="r" t="t"/>
              <a:pathLst>
                <a:path extrusionOk="0" h="691116" w="1350335">
                  <a:moveTo>
                    <a:pt x="1350335" y="0"/>
                  </a:moveTo>
                  <a:lnTo>
                    <a:pt x="1350335" y="691116"/>
                  </a:lnTo>
                  <a:lnTo>
                    <a:pt x="0" y="691116"/>
                  </a:lnTo>
                  <a:lnTo>
                    <a:pt x="0" y="382772"/>
                  </a:lnTo>
                  <a:lnTo>
                    <a:pt x="1350335" y="0"/>
                  </a:lnTo>
                  <a:close/>
                </a:path>
              </a:pathLst>
            </a:custGeom>
            <a:solidFill>
              <a:srgbClr val="F1C23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8" name="Google Shape;288;p26"/>
            <p:cNvSpPr/>
            <p:nvPr/>
          </p:nvSpPr>
          <p:spPr>
            <a:xfrm>
              <a:off x="3592473" y="2804034"/>
              <a:ext cx="5023789" cy="550430"/>
            </a:xfrm>
            <a:prstGeom prst="homePlate">
              <a:avLst>
                <a:gd fmla="val 71158" name="adj"/>
              </a:avLst>
            </a:prstGeom>
            <a:solidFill>
              <a:srgbClr val="F1C23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lang="en-US" sz="1800">
                  <a:solidFill>
                    <a:srgbClr val="FFFFFF"/>
                  </a:solidFill>
                  <a:latin typeface="Lato"/>
                  <a:ea typeface="Lato"/>
                  <a:cs typeface="Lato"/>
                  <a:sym typeface="Lato"/>
                </a:rPr>
                <a:t>Online marketing and design frequency</a:t>
              </a:r>
              <a:endParaRPr i="0" sz="1800" u="none" cap="none" strike="noStrike">
                <a:solidFill>
                  <a:srgbClr val="FFFFFF"/>
                </a:solidFill>
                <a:latin typeface="Lato"/>
                <a:ea typeface="Lato"/>
                <a:cs typeface="Lato"/>
                <a:sym typeface="Lato"/>
              </a:endParaRPr>
            </a:p>
          </p:txBody>
        </p:sp>
      </p:grpSp>
      <p:grpSp>
        <p:nvGrpSpPr>
          <p:cNvPr id="289" name="Google Shape;289;p26"/>
          <p:cNvGrpSpPr/>
          <p:nvPr/>
        </p:nvGrpSpPr>
        <p:grpSpPr>
          <a:xfrm>
            <a:off x="1456645" y="1048706"/>
            <a:ext cx="7159628" cy="1164468"/>
            <a:chOff x="1456645" y="1048706"/>
            <a:chExt cx="7159628" cy="1164468"/>
          </a:xfrm>
        </p:grpSpPr>
        <p:sp>
          <p:nvSpPr>
            <p:cNvPr id="290" name="Google Shape;290;p26"/>
            <p:cNvSpPr/>
            <p:nvPr/>
          </p:nvSpPr>
          <p:spPr>
            <a:xfrm rot="10800000">
              <a:off x="1456645" y="1961474"/>
              <a:ext cx="1083600" cy="251700"/>
            </a:xfrm>
            <a:prstGeom prst="homePlate">
              <a:avLst>
                <a:gd fmla="val 71158"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1" name="Google Shape;291;p26"/>
            <p:cNvSpPr/>
            <p:nvPr/>
          </p:nvSpPr>
          <p:spPr>
            <a:xfrm>
              <a:off x="3592473" y="1048706"/>
              <a:ext cx="5023800" cy="550500"/>
            </a:xfrm>
            <a:prstGeom prst="homePlate">
              <a:avLst>
                <a:gd fmla="val 71158" name="adj"/>
              </a:avLst>
            </a:prstGeom>
            <a:solidFill>
              <a:srgbClr val="000000"/>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800">
                  <a:solidFill>
                    <a:srgbClr val="FFFFFF"/>
                  </a:solidFill>
                  <a:latin typeface="Lato"/>
                  <a:ea typeface="Lato"/>
                  <a:cs typeface="Lato"/>
                  <a:sym typeface="Lato"/>
                </a:rPr>
                <a:t>Customer experience, </a:t>
              </a:r>
              <a:r>
                <a:rPr lang="en-US" sz="1800">
                  <a:solidFill>
                    <a:schemeClr val="lt1"/>
                  </a:solidFill>
                  <a:latin typeface="Lato"/>
                  <a:ea typeface="Lato"/>
                  <a:cs typeface="Lato"/>
                  <a:sym typeface="Lato"/>
                </a:rPr>
                <a:t>Website Visits</a:t>
              </a:r>
              <a:endParaRPr i="0" sz="1800" u="none" cap="none" strike="noStrike">
                <a:solidFill>
                  <a:srgbClr val="FFFFFF"/>
                </a:solidFill>
                <a:latin typeface="Lato"/>
                <a:ea typeface="Lato"/>
                <a:cs typeface="Lato"/>
                <a:sym typeface="Lato"/>
              </a:endParaRPr>
            </a:p>
          </p:txBody>
        </p:sp>
        <p:sp>
          <p:nvSpPr>
            <p:cNvPr id="292" name="Google Shape;292;p26"/>
            <p:cNvSpPr/>
            <p:nvPr/>
          </p:nvSpPr>
          <p:spPr>
            <a:xfrm>
              <a:off x="2554431" y="1059089"/>
              <a:ext cx="1023582" cy="1152895"/>
            </a:xfrm>
            <a:custGeom>
              <a:rect b="b" l="l" r="r" t="t"/>
              <a:pathLst>
                <a:path extrusionOk="0" h="1487606" w="1364776">
                  <a:moveTo>
                    <a:pt x="1364776" y="0"/>
                  </a:moveTo>
                  <a:lnTo>
                    <a:pt x="1364776" y="709684"/>
                  </a:lnTo>
                  <a:lnTo>
                    <a:pt x="0" y="1487606"/>
                  </a:lnTo>
                  <a:lnTo>
                    <a:pt x="0" y="1160060"/>
                  </a:lnTo>
                  <a:lnTo>
                    <a:pt x="1364776"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293" name="Google Shape;293;p26"/>
          <p:cNvGrpSpPr/>
          <p:nvPr/>
        </p:nvGrpSpPr>
        <p:grpSpPr>
          <a:xfrm>
            <a:off x="1456454" y="1647730"/>
            <a:ext cx="7159808" cy="857469"/>
            <a:chOff x="1456454" y="1647730"/>
            <a:chExt cx="7159808" cy="857469"/>
          </a:xfrm>
        </p:grpSpPr>
        <p:sp>
          <p:nvSpPr>
            <p:cNvPr id="294" name="Google Shape;294;p26"/>
            <p:cNvSpPr/>
            <p:nvPr/>
          </p:nvSpPr>
          <p:spPr>
            <a:xfrm rot="10800000">
              <a:off x="1456454" y="2253607"/>
              <a:ext cx="1083664" cy="251592"/>
            </a:xfrm>
            <a:prstGeom prst="homePlate">
              <a:avLst>
                <a:gd fmla="val 71158" name="adj"/>
              </a:avLst>
            </a:prstGeom>
            <a:solidFill>
              <a:srgbClr val="F1C23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5" name="Google Shape;295;p26"/>
            <p:cNvSpPr/>
            <p:nvPr/>
          </p:nvSpPr>
          <p:spPr>
            <a:xfrm>
              <a:off x="3592473" y="1647730"/>
              <a:ext cx="5023789" cy="550430"/>
            </a:xfrm>
            <a:prstGeom prst="homePlate">
              <a:avLst>
                <a:gd fmla="val 71158" name="adj"/>
              </a:avLst>
            </a:prstGeom>
            <a:solidFill>
              <a:srgbClr val="F1C23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800">
                  <a:solidFill>
                    <a:srgbClr val="FFFFFF"/>
                  </a:solidFill>
                  <a:latin typeface="Lato"/>
                  <a:ea typeface="Lato"/>
                  <a:cs typeface="Lato"/>
                  <a:sym typeface="Lato"/>
                </a:rPr>
                <a:t>Customer experience, Website Visits</a:t>
              </a:r>
              <a:endParaRPr i="0" sz="1800" u="none" cap="none" strike="noStrike">
                <a:solidFill>
                  <a:srgbClr val="FFFFFF"/>
                </a:solidFill>
                <a:latin typeface="Lato"/>
                <a:ea typeface="Lato"/>
                <a:cs typeface="Lato"/>
                <a:sym typeface="Lato"/>
              </a:endParaRPr>
            </a:p>
          </p:txBody>
        </p:sp>
        <p:sp>
          <p:nvSpPr>
            <p:cNvPr id="296" name="Google Shape;296;p26"/>
            <p:cNvSpPr/>
            <p:nvPr/>
          </p:nvSpPr>
          <p:spPr>
            <a:xfrm>
              <a:off x="2554431" y="1652422"/>
              <a:ext cx="1023752" cy="849046"/>
            </a:xfrm>
            <a:custGeom>
              <a:rect b="b" l="l" r="r" t="t"/>
              <a:pathLst>
                <a:path extrusionOk="0" h="1105468" w="1351128">
                  <a:moveTo>
                    <a:pt x="1351128" y="0"/>
                  </a:moveTo>
                  <a:lnTo>
                    <a:pt x="1351128" y="696036"/>
                  </a:lnTo>
                  <a:lnTo>
                    <a:pt x="0" y="1105468"/>
                  </a:lnTo>
                  <a:lnTo>
                    <a:pt x="0" y="777922"/>
                  </a:lnTo>
                  <a:lnTo>
                    <a:pt x="1351128" y="0"/>
                  </a:lnTo>
                  <a:close/>
                </a:path>
              </a:pathLst>
            </a:custGeom>
            <a:solidFill>
              <a:srgbClr val="F1C23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grpSp>
        <p:nvGrpSpPr>
          <p:cNvPr id="297" name="Google Shape;297;p26"/>
          <p:cNvGrpSpPr/>
          <p:nvPr/>
        </p:nvGrpSpPr>
        <p:grpSpPr>
          <a:xfrm>
            <a:off x="1456327" y="2230257"/>
            <a:ext cx="7159935" cy="550469"/>
            <a:chOff x="1456327" y="2230257"/>
            <a:chExt cx="7159935" cy="550469"/>
          </a:xfrm>
        </p:grpSpPr>
        <p:sp>
          <p:nvSpPr>
            <p:cNvPr id="298" name="Google Shape;298;p26"/>
            <p:cNvSpPr/>
            <p:nvPr/>
          </p:nvSpPr>
          <p:spPr>
            <a:xfrm>
              <a:off x="3592473" y="2230257"/>
              <a:ext cx="5023789" cy="550430"/>
            </a:xfrm>
            <a:prstGeom prst="homePlate">
              <a:avLst>
                <a:gd fmla="val 71158" name="adj"/>
              </a:avLst>
            </a:prstGeom>
            <a:solidFill>
              <a:srgbClr val="000000"/>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1800">
                  <a:solidFill>
                    <a:srgbClr val="FFFFFF"/>
                  </a:solidFill>
                  <a:latin typeface="Lato"/>
                  <a:ea typeface="Lato"/>
                  <a:cs typeface="Lato"/>
                  <a:sym typeface="Lato"/>
                </a:rPr>
                <a:t>Operational Strategy</a:t>
              </a:r>
              <a:endParaRPr i="0" sz="1800" u="none" cap="none" strike="noStrike">
                <a:solidFill>
                  <a:srgbClr val="FFFFFF"/>
                </a:solidFill>
                <a:latin typeface="Lato"/>
                <a:ea typeface="Lato"/>
                <a:cs typeface="Lato"/>
                <a:sym typeface="Lato"/>
              </a:endParaRPr>
            </a:p>
          </p:txBody>
        </p:sp>
        <p:sp>
          <p:nvSpPr>
            <p:cNvPr id="299" name="Google Shape;299;p26"/>
            <p:cNvSpPr/>
            <p:nvPr/>
          </p:nvSpPr>
          <p:spPr>
            <a:xfrm rot="10800000">
              <a:off x="1456327" y="2529134"/>
              <a:ext cx="1083664" cy="251592"/>
            </a:xfrm>
            <a:prstGeom prst="homePlate">
              <a:avLst>
                <a:gd fmla="val 71158"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0" name="Google Shape;300;p26"/>
            <p:cNvSpPr/>
            <p:nvPr/>
          </p:nvSpPr>
          <p:spPr>
            <a:xfrm>
              <a:off x="2559332" y="2236481"/>
              <a:ext cx="1013021" cy="544210"/>
            </a:xfrm>
            <a:custGeom>
              <a:rect b="b" l="l" r="r" t="t"/>
              <a:pathLst>
                <a:path extrusionOk="0" h="691116" w="1350335">
                  <a:moveTo>
                    <a:pt x="1350335" y="0"/>
                  </a:moveTo>
                  <a:lnTo>
                    <a:pt x="1350335" y="691116"/>
                  </a:lnTo>
                  <a:lnTo>
                    <a:pt x="0" y="691116"/>
                  </a:lnTo>
                  <a:lnTo>
                    <a:pt x="0" y="382772"/>
                  </a:lnTo>
                  <a:lnTo>
                    <a:pt x="1350335"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pic>
        <p:nvPicPr>
          <p:cNvPr id="301" name="Google Shape;301;p26"/>
          <p:cNvPicPr preferRelativeResize="0"/>
          <p:nvPr/>
        </p:nvPicPr>
        <p:blipFill rotWithShape="1">
          <a:blip r:embed="rId3">
            <a:alphaModFix/>
          </a:blip>
          <a:srcRect b="0" l="0" r="0" t="0"/>
          <a:stretch/>
        </p:blipFill>
        <p:spPr>
          <a:xfrm>
            <a:off x="7598480" y="1133319"/>
            <a:ext cx="655520" cy="381198"/>
          </a:xfrm>
          <a:prstGeom prst="rect">
            <a:avLst/>
          </a:prstGeom>
          <a:noFill/>
          <a:ln>
            <a:noFill/>
          </a:ln>
        </p:spPr>
      </p:pic>
      <p:pic>
        <p:nvPicPr>
          <p:cNvPr id="302" name="Google Shape;302;p26"/>
          <p:cNvPicPr preferRelativeResize="0"/>
          <p:nvPr/>
        </p:nvPicPr>
        <p:blipFill rotWithShape="1">
          <a:blip r:embed="rId4">
            <a:alphaModFix/>
          </a:blip>
          <a:srcRect b="0" l="0" r="0" t="0"/>
          <a:stretch/>
        </p:blipFill>
        <p:spPr>
          <a:xfrm>
            <a:off x="7596855" y="1699818"/>
            <a:ext cx="655520" cy="446293"/>
          </a:xfrm>
          <a:prstGeom prst="rect">
            <a:avLst/>
          </a:prstGeom>
          <a:noFill/>
          <a:ln>
            <a:noFill/>
          </a:ln>
        </p:spPr>
      </p:pic>
      <p:pic>
        <p:nvPicPr>
          <p:cNvPr id="303" name="Google Shape;303;p26"/>
          <p:cNvPicPr preferRelativeResize="0"/>
          <p:nvPr/>
        </p:nvPicPr>
        <p:blipFill rotWithShape="1">
          <a:blip r:embed="rId5">
            <a:alphaModFix/>
          </a:blip>
          <a:srcRect b="0" l="0" r="0" t="0"/>
          <a:stretch/>
        </p:blipFill>
        <p:spPr>
          <a:xfrm>
            <a:off x="7682327" y="2259210"/>
            <a:ext cx="484576" cy="501112"/>
          </a:xfrm>
          <a:prstGeom prst="rect">
            <a:avLst/>
          </a:prstGeom>
          <a:noFill/>
          <a:ln>
            <a:noFill/>
          </a:ln>
        </p:spPr>
      </p:pic>
      <p:pic>
        <p:nvPicPr>
          <p:cNvPr id="304" name="Google Shape;304;p26"/>
          <p:cNvPicPr preferRelativeResize="0"/>
          <p:nvPr/>
        </p:nvPicPr>
        <p:blipFill rotWithShape="1">
          <a:blip r:embed="rId6">
            <a:alphaModFix/>
          </a:blip>
          <a:srcRect b="0" l="0" r="0" t="0"/>
          <a:stretch/>
        </p:blipFill>
        <p:spPr>
          <a:xfrm>
            <a:off x="7600089" y="2745127"/>
            <a:ext cx="652285" cy="674544"/>
          </a:xfrm>
          <a:prstGeom prst="rect">
            <a:avLst/>
          </a:prstGeom>
          <a:noFill/>
          <a:ln>
            <a:noFill/>
          </a:ln>
        </p:spPr>
      </p:pic>
      <p:pic>
        <p:nvPicPr>
          <p:cNvPr id="305" name="Google Shape;305;p26"/>
          <p:cNvPicPr preferRelativeResize="0"/>
          <p:nvPr/>
        </p:nvPicPr>
        <p:blipFill rotWithShape="1">
          <a:blip r:embed="rId7">
            <a:alphaModFix/>
          </a:blip>
          <a:srcRect b="0" l="0" r="0" t="0"/>
          <a:stretch/>
        </p:blipFill>
        <p:spPr>
          <a:xfrm>
            <a:off x="7596855" y="3468226"/>
            <a:ext cx="655520" cy="355389"/>
          </a:xfrm>
          <a:prstGeom prst="rect">
            <a:avLst/>
          </a:prstGeom>
          <a:noFill/>
          <a:ln>
            <a:noFill/>
          </a:ln>
        </p:spPr>
      </p:pic>
      <p:pic>
        <p:nvPicPr>
          <p:cNvPr id="306" name="Google Shape;306;p26"/>
          <p:cNvPicPr preferRelativeResize="0"/>
          <p:nvPr/>
        </p:nvPicPr>
        <p:blipFill rotWithShape="1">
          <a:blip r:embed="rId8">
            <a:alphaModFix/>
          </a:blip>
          <a:srcRect b="0" l="0" r="0" t="0"/>
          <a:stretch/>
        </p:blipFill>
        <p:spPr>
          <a:xfrm>
            <a:off x="7596855" y="4089517"/>
            <a:ext cx="655520" cy="380682"/>
          </a:xfrm>
          <a:prstGeom prst="rect">
            <a:avLst/>
          </a:prstGeom>
          <a:noFill/>
          <a:ln>
            <a:noFill/>
          </a:ln>
        </p:spPr>
      </p:pic>
      <p:grpSp>
        <p:nvGrpSpPr>
          <p:cNvPr id="307" name="Google Shape;307;p26"/>
          <p:cNvGrpSpPr/>
          <p:nvPr/>
        </p:nvGrpSpPr>
        <p:grpSpPr>
          <a:xfrm>
            <a:off x="527735" y="2032058"/>
            <a:ext cx="1470542" cy="1520723"/>
            <a:chOff x="527735" y="2032058"/>
            <a:chExt cx="1470542" cy="1520723"/>
          </a:xfrm>
        </p:grpSpPr>
        <p:sp>
          <p:nvSpPr>
            <p:cNvPr id="308" name="Google Shape;308;p26"/>
            <p:cNvSpPr/>
            <p:nvPr/>
          </p:nvSpPr>
          <p:spPr>
            <a:xfrm>
              <a:off x="527735" y="2032058"/>
              <a:ext cx="1470542" cy="1520723"/>
            </a:xfrm>
            <a:prstGeom prst="ellipse">
              <a:avLst/>
            </a:prstGeom>
            <a:solidFill>
              <a:srgbClr val="FEE101"/>
            </a:solidFill>
            <a:ln cap="flat" cmpd="sng" w="12700">
              <a:solidFill>
                <a:srgbClr val="44546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309" name="Google Shape;309;p26"/>
            <p:cNvPicPr preferRelativeResize="0"/>
            <p:nvPr/>
          </p:nvPicPr>
          <p:blipFill rotWithShape="1">
            <a:blip r:embed="rId9">
              <a:alphaModFix/>
            </a:blip>
            <a:srcRect b="0" l="0" r="0" t="0"/>
            <a:stretch/>
          </p:blipFill>
          <p:spPr>
            <a:xfrm>
              <a:off x="730363" y="2338237"/>
              <a:ext cx="1065209" cy="965883"/>
            </a:xfrm>
            <a:prstGeom prst="rect">
              <a:avLst/>
            </a:prstGeom>
            <a:noFill/>
            <a:ln>
              <a:noFill/>
            </a:ln>
          </p:spPr>
        </p:pic>
      </p:grpSp>
      <p:sp>
        <p:nvSpPr>
          <p:cNvPr id="310" name="Google Shape;310;p26"/>
          <p:cNvSpPr txBox="1"/>
          <p:nvPr/>
        </p:nvSpPr>
        <p:spPr>
          <a:xfrm>
            <a:off x="527725" y="4704150"/>
            <a:ext cx="1360800" cy="160800"/>
          </a:xfrm>
          <a:prstGeom prst="rect">
            <a:avLst/>
          </a:prstGeom>
          <a:solidFill>
            <a:srgbClr val="333844"/>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000">
                <a:solidFill>
                  <a:srgbClr val="27CED7"/>
                </a:solidFill>
                <a:latin typeface="Calibri"/>
                <a:ea typeface="Calibri"/>
                <a:cs typeface="Calibri"/>
                <a:sym typeface="Calibri"/>
              </a:rPr>
              <a:t>Team </a:t>
            </a:r>
            <a:r>
              <a:rPr lang="en-US" sz="1000">
                <a:solidFill>
                  <a:srgbClr val="1CADE4"/>
                </a:solidFill>
                <a:latin typeface="Calibri"/>
                <a:ea typeface="Calibri"/>
                <a:cs typeface="Calibri"/>
                <a:sym typeface="Calibri"/>
              </a:rPr>
              <a:t>Meraki</a:t>
            </a:r>
            <a:endParaRPr sz="1000">
              <a:solidFill>
                <a:srgbClr val="1CADE4"/>
              </a:solidFill>
              <a:latin typeface="Calibri"/>
              <a:ea typeface="Calibri"/>
              <a:cs typeface="Calibri"/>
              <a:sym typeface="Calibri"/>
            </a:endParaRPr>
          </a:p>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sp>
        <p:nvSpPr>
          <p:cNvPr id="311" name="Google Shape;311;p26"/>
          <p:cNvSpPr txBox="1"/>
          <p:nvPr/>
        </p:nvSpPr>
        <p:spPr>
          <a:xfrm>
            <a:off x="584200" y="4663775"/>
            <a:ext cx="1360800" cy="308100"/>
          </a:xfrm>
          <a:prstGeom prst="rect">
            <a:avLst/>
          </a:prstGeom>
          <a:solidFill>
            <a:srgbClr val="333844"/>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00">
                <a:latin typeface="Calibri"/>
                <a:ea typeface="Calibri"/>
                <a:cs typeface="Calibri"/>
                <a:sym typeface="Calibri"/>
              </a:rPr>
              <a:t>Team</a:t>
            </a:r>
            <a:r>
              <a:rPr lang="en-US" sz="1000">
                <a:solidFill>
                  <a:srgbClr val="FFFFFF"/>
                </a:solidFill>
                <a:latin typeface="Calibri"/>
                <a:ea typeface="Calibri"/>
                <a:cs typeface="Calibri"/>
                <a:sym typeface="Calibri"/>
              </a:rPr>
              <a:t> </a:t>
            </a:r>
            <a:r>
              <a:rPr lang="en-US" sz="1000">
                <a:solidFill>
                  <a:srgbClr val="BF9000"/>
                </a:solidFill>
                <a:latin typeface="Calibri"/>
                <a:ea typeface="Calibri"/>
                <a:cs typeface="Calibri"/>
                <a:sym typeface="Calibri"/>
              </a:rPr>
              <a:t>Meraki</a:t>
            </a:r>
            <a:endParaRPr sz="1000">
              <a:solidFill>
                <a:srgbClr val="BF9000"/>
              </a:solidFill>
              <a:latin typeface="Calibri"/>
              <a:ea typeface="Calibri"/>
              <a:cs typeface="Calibri"/>
              <a:sym typeface="Calibri"/>
            </a:endParaRPr>
          </a:p>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sp>
        <p:nvSpPr>
          <p:cNvPr id="312" name="Google Shape;312;p26"/>
          <p:cNvSpPr txBox="1"/>
          <p:nvPr/>
        </p:nvSpPr>
        <p:spPr>
          <a:xfrm>
            <a:off x="6018850" y="4803375"/>
            <a:ext cx="2098800" cy="1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rgbClr val="FFFFFF"/>
                </a:solidFill>
                <a:latin typeface="Lato"/>
                <a:ea typeface="Lato"/>
                <a:cs typeface="Lato"/>
                <a:sym typeface="Lato"/>
              </a:rPr>
              <a:t>*Appendix 1</a:t>
            </a:r>
            <a:endParaRPr sz="1000">
              <a:solidFill>
                <a:srgbClr val="FFFFFF"/>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297"/>
                                        </p:tgtEl>
                                        <p:attrNameLst>
                                          <p:attrName>style.visibility</p:attrName>
                                        </p:attrNameLst>
                                      </p:cBhvr>
                                      <p:to>
                                        <p:strVal val="visible"/>
                                      </p:to>
                                    </p:se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childTnLst>
                          </p:cTn>
                        </p:par>
                        <p:par>
                          <p:cTn fill="hold">
                            <p:stCondLst>
                              <p:cond delay="1500"/>
                            </p:stCondLst>
                            <p:childTnLst>
                              <p:par>
                                <p:cTn fill="hold" nodeType="after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par>
                          <p:cTn fill="hold">
                            <p:stCondLst>
                              <p:cond delay="2000"/>
                            </p:stCondLst>
                            <p:childTnLst>
                              <p:par>
                                <p:cTn fill="hold" nodeType="after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grpSp>
        <p:nvGrpSpPr>
          <p:cNvPr id="317" name="Google Shape;317;p27"/>
          <p:cNvGrpSpPr/>
          <p:nvPr/>
        </p:nvGrpSpPr>
        <p:grpSpPr>
          <a:xfrm>
            <a:off x="17" y="1563692"/>
            <a:ext cx="1567801" cy="2469130"/>
            <a:chOff x="624277" y="1720158"/>
            <a:chExt cx="2345700" cy="3598800"/>
          </a:xfrm>
        </p:grpSpPr>
        <p:sp>
          <p:nvSpPr>
            <p:cNvPr id="318" name="Google Shape;318;p27"/>
            <p:cNvSpPr/>
            <p:nvPr/>
          </p:nvSpPr>
          <p:spPr>
            <a:xfrm>
              <a:off x="624277" y="1720158"/>
              <a:ext cx="2345700" cy="3598800"/>
            </a:xfrm>
            <a:prstGeom prst="rect">
              <a:avLst/>
            </a:prstGeom>
            <a:solidFill>
              <a:srgbClr val="000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9" name="Google Shape;319;p27"/>
            <p:cNvSpPr/>
            <p:nvPr/>
          </p:nvSpPr>
          <p:spPr>
            <a:xfrm>
              <a:off x="851032" y="2833951"/>
              <a:ext cx="1892100" cy="663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lang="en-US" sz="1800">
                  <a:solidFill>
                    <a:srgbClr val="FFFFFF"/>
                  </a:solidFill>
                  <a:highlight>
                    <a:srgbClr val="000000"/>
                  </a:highlight>
                  <a:latin typeface="Lato"/>
                  <a:ea typeface="Lato"/>
                  <a:cs typeface="Lato"/>
                  <a:sym typeface="Lato"/>
                </a:rPr>
                <a:t>Digital Branding</a:t>
              </a:r>
              <a:endParaRPr sz="1800">
                <a:solidFill>
                  <a:srgbClr val="FFFFFF"/>
                </a:solidFill>
                <a:highlight>
                  <a:srgbClr val="000000"/>
                </a:highlight>
                <a:latin typeface="Lato"/>
                <a:ea typeface="Lato"/>
                <a:cs typeface="Lato"/>
                <a:sym typeface="Lato"/>
              </a:endParaRPr>
            </a:p>
          </p:txBody>
        </p:sp>
        <p:sp>
          <p:nvSpPr>
            <p:cNvPr id="320" name="Google Shape;320;p27"/>
            <p:cNvSpPr txBox="1"/>
            <p:nvPr/>
          </p:nvSpPr>
          <p:spPr>
            <a:xfrm>
              <a:off x="756455" y="3757566"/>
              <a:ext cx="2081400" cy="14097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FFFF"/>
                </a:buClr>
                <a:buSzPts val="1200"/>
                <a:buFont typeface="Calibri"/>
                <a:buNone/>
              </a:pPr>
              <a:r>
                <a:rPr lang="en-US" sz="1200">
                  <a:solidFill>
                    <a:srgbClr val="FFFFFF"/>
                  </a:solidFill>
                  <a:latin typeface="Lato"/>
                  <a:ea typeface="Lato"/>
                  <a:cs typeface="Lato"/>
                  <a:sym typeface="Lato"/>
                </a:rPr>
                <a:t>Online Platform is not competitive enough with rival brands</a:t>
              </a:r>
              <a:endParaRPr>
                <a:latin typeface="Lato"/>
                <a:ea typeface="Lato"/>
                <a:cs typeface="Lato"/>
                <a:sym typeface="Lato"/>
              </a:endParaRPr>
            </a:p>
          </p:txBody>
        </p:sp>
        <p:grpSp>
          <p:nvGrpSpPr>
            <p:cNvPr descr="{&quot;Key&quot;:&quot;POWER_USER_SHAPE_ICON&quot;,&quot;Value&quot;:&quot;POWER_USER_SHAPE_ICON_STYLE_1&quot;}" id="321" name="Google Shape;321;p27"/>
            <p:cNvGrpSpPr/>
            <p:nvPr/>
          </p:nvGrpSpPr>
          <p:grpSpPr>
            <a:xfrm>
              <a:off x="1473883" y="2068845"/>
              <a:ext cx="646395" cy="542921"/>
              <a:chOff x="5116513" y="3543301"/>
              <a:chExt cx="803274" cy="674688"/>
            </a:xfrm>
          </p:grpSpPr>
          <p:sp>
            <p:nvSpPr>
              <p:cNvPr id="322" name="Google Shape;322;p27"/>
              <p:cNvSpPr/>
              <p:nvPr/>
            </p:nvSpPr>
            <p:spPr>
              <a:xfrm>
                <a:off x="5116513" y="3679826"/>
                <a:ext cx="803274" cy="538163"/>
              </a:xfrm>
              <a:custGeom>
                <a:rect b="b" l="l" r="r" t="t"/>
                <a:pathLst>
                  <a:path extrusionOk="0" h="706" w="1054">
                    <a:moveTo>
                      <a:pt x="1022" y="603"/>
                    </a:moveTo>
                    <a:lnTo>
                      <a:pt x="692" y="603"/>
                    </a:lnTo>
                    <a:lnTo>
                      <a:pt x="701" y="588"/>
                    </a:lnTo>
                    <a:lnTo>
                      <a:pt x="711" y="572"/>
                    </a:lnTo>
                    <a:lnTo>
                      <a:pt x="1022" y="572"/>
                    </a:lnTo>
                    <a:lnTo>
                      <a:pt x="1022" y="603"/>
                    </a:lnTo>
                    <a:close/>
                    <a:moveTo>
                      <a:pt x="653" y="603"/>
                    </a:moveTo>
                    <a:lnTo>
                      <a:pt x="401" y="603"/>
                    </a:lnTo>
                    <a:lnTo>
                      <a:pt x="381" y="572"/>
                    </a:lnTo>
                    <a:lnTo>
                      <a:pt x="673" y="572"/>
                    </a:lnTo>
                    <a:lnTo>
                      <a:pt x="653" y="603"/>
                    </a:lnTo>
                    <a:close/>
                    <a:moveTo>
                      <a:pt x="33" y="603"/>
                    </a:moveTo>
                    <a:lnTo>
                      <a:pt x="33" y="572"/>
                    </a:lnTo>
                    <a:lnTo>
                      <a:pt x="343" y="572"/>
                    </a:lnTo>
                    <a:lnTo>
                      <a:pt x="353" y="588"/>
                    </a:lnTo>
                    <a:lnTo>
                      <a:pt x="363" y="603"/>
                    </a:lnTo>
                    <a:lnTo>
                      <a:pt x="33" y="603"/>
                    </a:lnTo>
                    <a:close/>
                    <a:moveTo>
                      <a:pt x="1038" y="540"/>
                    </a:moveTo>
                    <a:lnTo>
                      <a:pt x="972" y="540"/>
                    </a:lnTo>
                    <a:lnTo>
                      <a:pt x="972" y="63"/>
                    </a:lnTo>
                    <a:cubicBezTo>
                      <a:pt x="972" y="29"/>
                      <a:pt x="943" y="0"/>
                      <a:pt x="909" y="0"/>
                    </a:cubicBezTo>
                    <a:lnTo>
                      <a:pt x="718" y="0"/>
                    </a:lnTo>
                    <a:lnTo>
                      <a:pt x="718" y="67"/>
                    </a:lnTo>
                    <a:lnTo>
                      <a:pt x="890" y="67"/>
                    </a:lnTo>
                    <a:cubicBezTo>
                      <a:pt x="898" y="67"/>
                      <a:pt x="905" y="74"/>
                      <a:pt x="905" y="82"/>
                    </a:cubicBezTo>
                    <a:lnTo>
                      <a:pt x="905" y="490"/>
                    </a:lnTo>
                    <a:lnTo>
                      <a:pt x="149" y="490"/>
                    </a:lnTo>
                    <a:lnTo>
                      <a:pt x="149" y="82"/>
                    </a:lnTo>
                    <a:cubicBezTo>
                      <a:pt x="149" y="74"/>
                      <a:pt x="156" y="67"/>
                      <a:pt x="165" y="67"/>
                    </a:cubicBezTo>
                    <a:lnTo>
                      <a:pt x="216" y="67"/>
                    </a:lnTo>
                    <a:lnTo>
                      <a:pt x="216" y="0"/>
                    </a:lnTo>
                    <a:lnTo>
                      <a:pt x="146" y="0"/>
                    </a:lnTo>
                    <a:cubicBezTo>
                      <a:pt x="111" y="0"/>
                      <a:pt x="83" y="29"/>
                      <a:pt x="83" y="63"/>
                    </a:cubicBezTo>
                    <a:lnTo>
                      <a:pt x="83" y="540"/>
                    </a:lnTo>
                    <a:lnTo>
                      <a:pt x="16" y="540"/>
                    </a:lnTo>
                    <a:cubicBezTo>
                      <a:pt x="7" y="540"/>
                      <a:pt x="0" y="547"/>
                      <a:pt x="0" y="556"/>
                    </a:cubicBezTo>
                    <a:lnTo>
                      <a:pt x="0" y="620"/>
                    </a:lnTo>
                    <a:cubicBezTo>
                      <a:pt x="0" y="667"/>
                      <a:pt x="39" y="706"/>
                      <a:pt x="87" y="706"/>
                    </a:cubicBezTo>
                    <a:lnTo>
                      <a:pt x="968" y="706"/>
                    </a:lnTo>
                    <a:cubicBezTo>
                      <a:pt x="1015" y="706"/>
                      <a:pt x="1054" y="667"/>
                      <a:pt x="1054" y="620"/>
                    </a:cubicBezTo>
                    <a:lnTo>
                      <a:pt x="1054" y="556"/>
                    </a:lnTo>
                    <a:cubicBezTo>
                      <a:pt x="1054" y="547"/>
                      <a:pt x="1047" y="540"/>
                      <a:pt x="1038" y="54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23" name="Google Shape;323;p27"/>
              <p:cNvSpPr/>
              <p:nvPr/>
            </p:nvSpPr>
            <p:spPr>
              <a:xfrm>
                <a:off x="5311776" y="3543301"/>
                <a:ext cx="193675" cy="347664"/>
              </a:xfrm>
              <a:custGeom>
                <a:rect b="b" l="l" r="r" t="t"/>
                <a:pathLst>
                  <a:path extrusionOk="0" h="456" w="254">
                    <a:moveTo>
                      <a:pt x="57" y="456"/>
                    </a:moveTo>
                    <a:lnTo>
                      <a:pt x="92" y="456"/>
                    </a:lnTo>
                    <a:cubicBezTo>
                      <a:pt x="94" y="453"/>
                      <a:pt x="95" y="450"/>
                      <a:pt x="95" y="448"/>
                    </a:cubicBezTo>
                    <a:cubicBezTo>
                      <a:pt x="95" y="423"/>
                      <a:pt x="85" y="401"/>
                      <a:pt x="73" y="377"/>
                    </a:cubicBezTo>
                    <a:cubicBezTo>
                      <a:pt x="57" y="343"/>
                      <a:pt x="39" y="304"/>
                      <a:pt x="39" y="245"/>
                    </a:cubicBezTo>
                    <a:cubicBezTo>
                      <a:pt x="39" y="116"/>
                      <a:pt x="117" y="39"/>
                      <a:pt x="254" y="33"/>
                    </a:cubicBezTo>
                    <a:lnTo>
                      <a:pt x="246" y="0"/>
                    </a:lnTo>
                    <a:cubicBezTo>
                      <a:pt x="92" y="9"/>
                      <a:pt x="0" y="101"/>
                      <a:pt x="0" y="250"/>
                    </a:cubicBezTo>
                    <a:cubicBezTo>
                      <a:pt x="0" y="319"/>
                      <a:pt x="21" y="364"/>
                      <a:pt x="38" y="399"/>
                    </a:cubicBezTo>
                    <a:cubicBezTo>
                      <a:pt x="49" y="421"/>
                      <a:pt x="57" y="439"/>
                      <a:pt x="57" y="456"/>
                    </a:cubicBez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24" name="Google Shape;324;p27"/>
              <p:cNvSpPr/>
              <p:nvPr/>
            </p:nvSpPr>
            <p:spPr>
              <a:xfrm>
                <a:off x="5583238" y="3760788"/>
                <a:ext cx="141288" cy="266700"/>
              </a:xfrm>
              <a:custGeom>
                <a:rect b="b" l="l" r="r" t="t"/>
                <a:pathLst>
                  <a:path extrusionOk="0" h="350" w="186">
                    <a:moveTo>
                      <a:pt x="75" y="49"/>
                    </a:moveTo>
                    <a:cubicBezTo>
                      <a:pt x="63" y="49"/>
                      <a:pt x="52" y="60"/>
                      <a:pt x="52" y="72"/>
                    </a:cubicBezTo>
                    <a:cubicBezTo>
                      <a:pt x="52" y="78"/>
                      <a:pt x="48" y="82"/>
                      <a:pt x="43" y="82"/>
                    </a:cubicBezTo>
                    <a:cubicBezTo>
                      <a:pt x="37" y="82"/>
                      <a:pt x="33" y="78"/>
                      <a:pt x="33" y="72"/>
                    </a:cubicBezTo>
                    <a:cubicBezTo>
                      <a:pt x="33" y="49"/>
                      <a:pt x="52" y="30"/>
                      <a:pt x="75" y="30"/>
                    </a:cubicBezTo>
                    <a:cubicBezTo>
                      <a:pt x="81" y="30"/>
                      <a:pt x="85" y="35"/>
                      <a:pt x="85" y="40"/>
                    </a:cubicBezTo>
                    <a:cubicBezTo>
                      <a:pt x="85" y="45"/>
                      <a:pt x="81" y="49"/>
                      <a:pt x="75" y="49"/>
                    </a:cubicBezTo>
                    <a:close/>
                    <a:moveTo>
                      <a:pt x="148" y="72"/>
                    </a:moveTo>
                    <a:cubicBezTo>
                      <a:pt x="148" y="33"/>
                      <a:pt x="115" y="0"/>
                      <a:pt x="75" y="0"/>
                    </a:cubicBezTo>
                    <a:cubicBezTo>
                      <a:pt x="35" y="0"/>
                      <a:pt x="3" y="33"/>
                      <a:pt x="3" y="72"/>
                    </a:cubicBezTo>
                    <a:cubicBezTo>
                      <a:pt x="3" y="105"/>
                      <a:pt x="24" y="132"/>
                      <a:pt x="54" y="142"/>
                    </a:cubicBezTo>
                    <a:lnTo>
                      <a:pt x="8" y="142"/>
                    </a:lnTo>
                    <a:cubicBezTo>
                      <a:pt x="7" y="147"/>
                      <a:pt x="6" y="152"/>
                      <a:pt x="6" y="157"/>
                    </a:cubicBezTo>
                    <a:cubicBezTo>
                      <a:pt x="1" y="185"/>
                      <a:pt x="0" y="193"/>
                      <a:pt x="16" y="209"/>
                    </a:cubicBezTo>
                    <a:cubicBezTo>
                      <a:pt x="21" y="214"/>
                      <a:pt x="25" y="218"/>
                      <a:pt x="29" y="222"/>
                    </a:cubicBezTo>
                    <a:cubicBezTo>
                      <a:pt x="49" y="241"/>
                      <a:pt x="59" y="251"/>
                      <a:pt x="59" y="281"/>
                    </a:cubicBezTo>
                    <a:lnTo>
                      <a:pt x="59" y="350"/>
                    </a:lnTo>
                    <a:lnTo>
                      <a:pt x="186" y="350"/>
                    </a:lnTo>
                    <a:lnTo>
                      <a:pt x="186" y="325"/>
                    </a:lnTo>
                    <a:cubicBezTo>
                      <a:pt x="186" y="301"/>
                      <a:pt x="166" y="280"/>
                      <a:pt x="141" y="280"/>
                    </a:cubicBezTo>
                    <a:lnTo>
                      <a:pt x="138" y="280"/>
                    </a:lnTo>
                    <a:lnTo>
                      <a:pt x="138" y="186"/>
                    </a:lnTo>
                    <a:lnTo>
                      <a:pt x="150" y="186"/>
                    </a:lnTo>
                    <a:cubicBezTo>
                      <a:pt x="162" y="186"/>
                      <a:pt x="172" y="176"/>
                      <a:pt x="172" y="164"/>
                    </a:cubicBezTo>
                    <a:cubicBezTo>
                      <a:pt x="172" y="152"/>
                      <a:pt x="162" y="142"/>
                      <a:pt x="150" y="142"/>
                    </a:cubicBezTo>
                    <a:lnTo>
                      <a:pt x="97" y="142"/>
                    </a:lnTo>
                    <a:cubicBezTo>
                      <a:pt x="126" y="132"/>
                      <a:pt x="148" y="105"/>
                      <a:pt x="148" y="7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25" name="Google Shape;325;p27"/>
              <p:cNvSpPr/>
              <p:nvPr/>
            </p:nvSpPr>
            <p:spPr>
              <a:xfrm>
                <a:off x="5346701" y="3975101"/>
                <a:ext cx="266700" cy="52388"/>
              </a:xfrm>
              <a:custGeom>
                <a:rect b="b" l="l" r="r" t="t"/>
                <a:pathLst>
                  <a:path extrusionOk="0" h="70" w="350">
                    <a:moveTo>
                      <a:pt x="0" y="1"/>
                    </a:moveTo>
                    <a:lnTo>
                      <a:pt x="0" y="70"/>
                    </a:lnTo>
                    <a:lnTo>
                      <a:pt x="350" y="70"/>
                    </a:lnTo>
                    <a:lnTo>
                      <a:pt x="350" y="1"/>
                    </a:lnTo>
                    <a:cubicBezTo>
                      <a:pt x="350" y="1"/>
                      <a:pt x="350" y="1"/>
                      <a:pt x="350" y="0"/>
                    </a:cubicBezTo>
                    <a:lnTo>
                      <a:pt x="0" y="0"/>
                    </a:lnTo>
                    <a:cubicBezTo>
                      <a:pt x="0" y="1"/>
                      <a:pt x="0" y="1"/>
                      <a:pt x="0" y="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26" name="Google Shape;326;p27"/>
              <p:cNvSpPr/>
              <p:nvPr/>
            </p:nvSpPr>
            <p:spPr>
              <a:xfrm>
                <a:off x="5349876" y="3582988"/>
                <a:ext cx="285750" cy="377826"/>
              </a:xfrm>
              <a:custGeom>
                <a:rect b="b" l="l" r="r" t="t"/>
                <a:pathLst>
                  <a:path extrusionOk="0" h="496" w="375">
                    <a:moveTo>
                      <a:pt x="195" y="57"/>
                    </a:moveTo>
                    <a:cubicBezTo>
                      <a:pt x="198" y="52"/>
                      <a:pt x="204" y="51"/>
                      <a:pt x="209" y="54"/>
                    </a:cubicBezTo>
                    <a:lnTo>
                      <a:pt x="232" y="70"/>
                    </a:lnTo>
                    <a:cubicBezTo>
                      <a:pt x="236" y="73"/>
                      <a:pt x="237" y="79"/>
                      <a:pt x="234" y="84"/>
                    </a:cubicBezTo>
                    <a:cubicBezTo>
                      <a:pt x="232" y="86"/>
                      <a:pt x="229" y="88"/>
                      <a:pt x="226" y="88"/>
                    </a:cubicBezTo>
                    <a:cubicBezTo>
                      <a:pt x="225" y="88"/>
                      <a:pt x="223" y="87"/>
                      <a:pt x="221" y="86"/>
                    </a:cubicBezTo>
                    <a:lnTo>
                      <a:pt x="198" y="70"/>
                    </a:lnTo>
                    <a:cubicBezTo>
                      <a:pt x="194" y="67"/>
                      <a:pt x="192" y="61"/>
                      <a:pt x="195" y="57"/>
                    </a:cubicBezTo>
                    <a:close/>
                    <a:moveTo>
                      <a:pt x="8" y="194"/>
                    </a:moveTo>
                    <a:cubicBezTo>
                      <a:pt x="8" y="294"/>
                      <a:pt x="64" y="331"/>
                      <a:pt x="64" y="397"/>
                    </a:cubicBezTo>
                    <a:cubicBezTo>
                      <a:pt x="64" y="416"/>
                      <a:pt x="31" y="460"/>
                      <a:pt x="14" y="474"/>
                    </a:cubicBezTo>
                    <a:cubicBezTo>
                      <a:pt x="7" y="480"/>
                      <a:pt x="3" y="488"/>
                      <a:pt x="0" y="496"/>
                    </a:cubicBezTo>
                    <a:lnTo>
                      <a:pt x="343" y="496"/>
                    </a:lnTo>
                    <a:cubicBezTo>
                      <a:pt x="339" y="485"/>
                      <a:pt x="329" y="477"/>
                      <a:pt x="308" y="456"/>
                    </a:cubicBezTo>
                    <a:cubicBezTo>
                      <a:pt x="278" y="426"/>
                      <a:pt x="293" y="407"/>
                      <a:pt x="298" y="352"/>
                    </a:cubicBezTo>
                    <a:cubicBezTo>
                      <a:pt x="302" y="298"/>
                      <a:pt x="248" y="242"/>
                      <a:pt x="216" y="221"/>
                    </a:cubicBezTo>
                    <a:cubicBezTo>
                      <a:pt x="184" y="200"/>
                      <a:pt x="158" y="171"/>
                      <a:pt x="175" y="162"/>
                    </a:cubicBezTo>
                    <a:cubicBezTo>
                      <a:pt x="204" y="150"/>
                      <a:pt x="273" y="173"/>
                      <a:pt x="313" y="188"/>
                    </a:cubicBezTo>
                    <a:cubicBezTo>
                      <a:pt x="332" y="196"/>
                      <a:pt x="353" y="189"/>
                      <a:pt x="364" y="172"/>
                    </a:cubicBezTo>
                    <a:cubicBezTo>
                      <a:pt x="375" y="155"/>
                      <a:pt x="372" y="132"/>
                      <a:pt x="357" y="118"/>
                    </a:cubicBezTo>
                    <a:cubicBezTo>
                      <a:pt x="325" y="88"/>
                      <a:pt x="271" y="38"/>
                      <a:pt x="239" y="9"/>
                    </a:cubicBezTo>
                    <a:cubicBezTo>
                      <a:pt x="233" y="3"/>
                      <a:pt x="224" y="0"/>
                      <a:pt x="216" y="0"/>
                    </a:cubicBezTo>
                    <a:cubicBezTo>
                      <a:pt x="73" y="2"/>
                      <a:pt x="8" y="80"/>
                      <a:pt x="8" y="194"/>
                    </a:cubicBez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grpSp>
        <p:nvGrpSpPr>
          <p:cNvPr descr="{&quot;Key&quot;:&quot;POWER_USER_SHAPE_ICON&quot;,&quot;Value&quot;:&quot;POWER_USER_SHAPE_ICON_STYLE_1&quot;}" id="327" name="Google Shape;327;p27"/>
          <p:cNvGrpSpPr/>
          <p:nvPr/>
        </p:nvGrpSpPr>
        <p:grpSpPr>
          <a:xfrm>
            <a:off x="2495866" y="1835051"/>
            <a:ext cx="357540" cy="122862"/>
            <a:chOff x="29" y="8"/>
            <a:chExt cx="469" cy="157"/>
          </a:xfrm>
        </p:grpSpPr>
        <p:sp>
          <p:nvSpPr>
            <p:cNvPr id="328" name="Google Shape;328;p27"/>
            <p:cNvSpPr/>
            <p:nvPr/>
          </p:nvSpPr>
          <p:spPr>
            <a:xfrm>
              <a:off x="498" y="165"/>
              <a:ext cx="0" cy="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29" name="Google Shape;329;p27"/>
            <p:cNvSpPr/>
            <p:nvPr/>
          </p:nvSpPr>
          <p:spPr>
            <a:xfrm>
              <a:off x="29" y="165"/>
              <a:ext cx="0" cy="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30" name="Google Shape;330;p27"/>
            <p:cNvSpPr/>
            <p:nvPr/>
          </p:nvSpPr>
          <p:spPr>
            <a:xfrm>
              <a:off x="385" y="105"/>
              <a:ext cx="0" cy="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31" name="Google Shape;331;p27"/>
            <p:cNvSpPr/>
            <p:nvPr/>
          </p:nvSpPr>
          <p:spPr>
            <a:xfrm>
              <a:off x="110" y="105"/>
              <a:ext cx="0" cy="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32" name="Google Shape;332;p27"/>
            <p:cNvSpPr/>
            <p:nvPr/>
          </p:nvSpPr>
          <p:spPr>
            <a:xfrm>
              <a:off x="224" y="8"/>
              <a:ext cx="0" cy="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333" name="Google Shape;333;p27"/>
          <p:cNvGrpSpPr/>
          <p:nvPr/>
        </p:nvGrpSpPr>
        <p:grpSpPr>
          <a:xfrm>
            <a:off x="3831027" y="1590107"/>
            <a:ext cx="1567801" cy="2469130"/>
            <a:chOff x="3831027" y="1590107"/>
            <a:chExt cx="1567801" cy="2469130"/>
          </a:xfrm>
        </p:grpSpPr>
        <p:sp>
          <p:nvSpPr>
            <p:cNvPr id="334" name="Google Shape;334;p27"/>
            <p:cNvSpPr/>
            <p:nvPr/>
          </p:nvSpPr>
          <p:spPr>
            <a:xfrm>
              <a:off x="3831027" y="1590107"/>
              <a:ext cx="1567801" cy="2469130"/>
            </a:xfrm>
            <a:prstGeom prst="rect">
              <a:avLst/>
            </a:prstGeom>
            <a:solidFill>
              <a:srgbClr val="000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5" name="Google Shape;335;p27"/>
            <p:cNvSpPr/>
            <p:nvPr/>
          </p:nvSpPr>
          <p:spPr>
            <a:xfrm>
              <a:off x="3982580" y="2441099"/>
              <a:ext cx="1264627" cy="285691"/>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lang="en-US" sz="1800">
                  <a:solidFill>
                    <a:srgbClr val="FFFFFF"/>
                  </a:solidFill>
                  <a:latin typeface="Lato"/>
                  <a:ea typeface="Lato"/>
                  <a:cs typeface="Lato"/>
                  <a:sym typeface="Lato"/>
                </a:rPr>
                <a:t>Supply Chain</a:t>
              </a:r>
              <a:endParaRPr>
                <a:latin typeface="Lato"/>
                <a:ea typeface="Lato"/>
                <a:cs typeface="Lato"/>
                <a:sym typeface="Lato"/>
              </a:endParaRPr>
            </a:p>
          </p:txBody>
        </p:sp>
        <p:sp>
          <p:nvSpPr>
            <p:cNvPr id="336" name="Google Shape;336;p27"/>
            <p:cNvSpPr txBox="1"/>
            <p:nvPr/>
          </p:nvSpPr>
          <p:spPr>
            <a:xfrm>
              <a:off x="3919345" y="2869694"/>
              <a:ext cx="1391150" cy="96719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504"/>
                </a:spcBef>
                <a:spcAft>
                  <a:spcPts val="0"/>
                </a:spcAft>
                <a:buClr>
                  <a:srgbClr val="FFFFFF"/>
                </a:buClr>
                <a:buSzPts val="1200"/>
                <a:buFont typeface="Calibri"/>
                <a:buNone/>
              </a:pPr>
              <a:r>
                <a:rPr lang="en-US" sz="1200">
                  <a:solidFill>
                    <a:srgbClr val="FFFFFF"/>
                  </a:solidFill>
                  <a:latin typeface="Lato"/>
                  <a:ea typeface="Lato"/>
                  <a:cs typeface="Lato"/>
                  <a:sym typeface="Lato"/>
                </a:rPr>
                <a:t>Geographical tastes not considered in production line</a:t>
              </a:r>
              <a:r>
                <a:rPr i="0" lang="en-US" sz="1200" u="none" cap="none" strike="noStrike">
                  <a:solidFill>
                    <a:srgbClr val="FFFFFF"/>
                  </a:solidFill>
                  <a:latin typeface="Lato"/>
                  <a:ea typeface="Lato"/>
                  <a:cs typeface="Lato"/>
                  <a:sym typeface="Lato"/>
                </a:rPr>
                <a:t> </a:t>
              </a:r>
              <a:endParaRPr>
                <a:latin typeface="Lato"/>
                <a:ea typeface="Lato"/>
                <a:cs typeface="Lato"/>
                <a:sym typeface="Lato"/>
              </a:endParaRPr>
            </a:p>
          </p:txBody>
        </p:sp>
        <p:sp>
          <p:nvSpPr>
            <p:cNvPr descr="{&quot;Key&quot;:&quot;POWER_USER_SHAPE_ICON&quot;,&quot;Value&quot;:&quot;POWER_USER_SHAPE_ICON_STYLE_1&quot;}" id="337" name="Google Shape;337;p27"/>
            <p:cNvSpPr/>
            <p:nvPr/>
          </p:nvSpPr>
          <p:spPr>
            <a:xfrm>
              <a:off x="4433908" y="1872241"/>
              <a:ext cx="362017" cy="372500"/>
            </a:xfrm>
            <a:custGeom>
              <a:rect b="b" l="l" r="r" t="t"/>
              <a:pathLst>
                <a:path extrusionOk="0" h="1124" w="1122">
                  <a:moveTo>
                    <a:pt x="911" y="520"/>
                  </a:moveTo>
                  <a:cubicBezTo>
                    <a:pt x="875" y="482"/>
                    <a:pt x="825" y="462"/>
                    <a:pt x="772" y="462"/>
                  </a:cubicBezTo>
                  <a:cubicBezTo>
                    <a:pt x="720" y="462"/>
                    <a:pt x="670" y="482"/>
                    <a:pt x="632" y="520"/>
                  </a:cubicBezTo>
                  <a:lnTo>
                    <a:pt x="617" y="533"/>
                  </a:lnTo>
                  <a:lnTo>
                    <a:pt x="590" y="506"/>
                  </a:lnTo>
                  <a:lnTo>
                    <a:pt x="605" y="492"/>
                  </a:lnTo>
                  <a:cubicBezTo>
                    <a:pt x="642" y="455"/>
                    <a:pt x="662" y="405"/>
                    <a:pt x="662" y="351"/>
                  </a:cubicBezTo>
                  <a:cubicBezTo>
                    <a:pt x="662" y="298"/>
                    <a:pt x="642" y="249"/>
                    <a:pt x="605" y="212"/>
                  </a:cubicBezTo>
                  <a:lnTo>
                    <a:pt x="451" y="57"/>
                  </a:lnTo>
                  <a:cubicBezTo>
                    <a:pt x="415" y="21"/>
                    <a:pt x="365" y="0"/>
                    <a:pt x="312" y="0"/>
                  </a:cubicBezTo>
                  <a:cubicBezTo>
                    <a:pt x="259" y="0"/>
                    <a:pt x="210" y="20"/>
                    <a:pt x="172" y="57"/>
                  </a:cubicBezTo>
                  <a:lnTo>
                    <a:pt x="57" y="173"/>
                  </a:lnTo>
                  <a:cubicBezTo>
                    <a:pt x="20" y="211"/>
                    <a:pt x="0" y="259"/>
                    <a:pt x="0" y="313"/>
                  </a:cubicBezTo>
                  <a:cubicBezTo>
                    <a:pt x="0" y="366"/>
                    <a:pt x="20" y="416"/>
                    <a:pt x="57" y="453"/>
                  </a:cubicBezTo>
                  <a:lnTo>
                    <a:pt x="211" y="607"/>
                  </a:lnTo>
                  <a:cubicBezTo>
                    <a:pt x="250" y="643"/>
                    <a:pt x="299" y="665"/>
                    <a:pt x="351" y="665"/>
                  </a:cubicBezTo>
                  <a:cubicBezTo>
                    <a:pt x="404" y="665"/>
                    <a:pt x="452" y="644"/>
                    <a:pt x="491" y="607"/>
                  </a:cubicBezTo>
                  <a:lnTo>
                    <a:pt x="504" y="592"/>
                  </a:lnTo>
                  <a:lnTo>
                    <a:pt x="532" y="619"/>
                  </a:lnTo>
                  <a:lnTo>
                    <a:pt x="519" y="635"/>
                  </a:lnTo>
                  <a:cubicBezTo>
                    <a:pt x="482" y="671"/>
                    <a:pt x="461" y="722"/>
                    <a:pt x="461" y="775"/>
                  </a:cubicBezTo>
                  <a:cubicBezTo>
                    <a:pt x="461" y="827"/>
                    <a:pt x="482" y="877"/>
                    <a:pt x="519" y="913"/>
                  </a:cubicBezTo>
                  <a:lnTo>
                    <a:pt x="670" y="1067"/>
                  </a:lnTo>
                  <a:cubicBezTo>
                    <a:pt x="709" y="1103"/>
                    <a:pt x="757" y="1124"/>
                    <a:pt x="810" y="1124"/>
                  </a:cubicBezTo>
                  <a:cubicBezTo>
                    <a:pt x="862" y="1124"/>
                    <a:pt x="911" y="1105"/>
                    <a:pt x="950" y="1067"/>
                  </a:cubicBezTo>
                  <a:lnTo>
                    <a:pt x="1065" y="952"/>
                  </a:lnTo>
                  <a:cubicBezTo>
                    <a:pt x="1102" y="913"/>
                    <a:pt x="1122" y="864"/>
                    <a:pt x="1122" y="811"/>
                  </a:cubicBezTo>
                  <a:cubicBezTo>
                    <a:pt x="1122" y="758"/>
                    <a:pt x="1102" y="709"/>
                    <a:pt x="1065" y="672"/>
                  </a:cubicBezTo>
                  <a:lnTo>
                    <a:pt x="911" y="520"/>
                  </a:lnTo>
                  <a:close/>
                  <a:moveTo>
                    <a:pt x="402" y="520"/>
                  </a:moveTo>
                  <a:cubicBezTo>
                    <a:pt x="375" y="547"/>
                    <a:pt x="325" y="547"/>
                    <a:pt x="296" y="520"/>
                  </a:cubicBezTo>
                  <a:lnTo>
                    <a:pt x="145" y="366"/>
                  </a:lnTo>
                  <a:cubicBezTo>
                    <a:pt x="130" y="351"/>
                    <a:pt x="122" y="333"/>
                    <a:pt x="122" y="313"/>
                  </a:cubicBezTo>
                  <a:cubicBezTo>
                    <a:pt x="122" y="293"/>
                    <a:pt x="130" y="274"/>
                    <a:pt x="145" y="261"/>
                  </a:cubicBezTo>
                  <a:lnTo>
                    <a:pt x="261" y="144"/>
                  </a:lnTo>
                  <a:cubicBezTo>
                    <a:pt x="274" y="131"/>
                    <a:pt x="294" y="123"/>
                    <a:pt x="314" y="123"/>
                  </a:cubicBezTo>
                  <a:cubicBezTo>
                    <a:pt x="334" y="123"/>
                    <a:pt x="352" y="131"/>
                    <a:pt x="366" y="144"/>
                  </a:cubicBezTo>
                  <a:lnTo>
                    <a:pt x="520" y="298"/>
                  </a:lnTo>
                  <a:cubicBezTo>
                    <a:pt x="534" y="313"/>
                    <a:pt x="541" y="331"/>
                    <a:pt x="541" y="351"/>
                  </a:cubicBezTo>
                  <a:cubicBezTo>
                    <a:pt x="541" y="371"/>
                    <a:pt x="534" y="390"/>
                    <a:pt x="520" y="405"/>
                  </a:cubicBezTo>
                  <a:lnTo>
                    <a:pt x="505" y="418"/>
                  </a:lnTo>
                  <a:lnTo>
                    <a:pt x="433" y="347"/>
                  </a:lnTo>
                  <a:cubicBezTo>
                    <a:pt x="411" y="323"/>
                    <a:pt x="371" y="323"/>
                    <a:pt x="346" y="347"/>
                  </a:cubicBezTo>
                  <a:cubicBezTo>
                    <a:pt x="322" y="371"/>
                    <a:pt x="322" y="409"/>
                    <a:pt x="346" y="434"/>
                  </a:cubicBezTo>
                  <a:lnTo>
                    <a:pt x="417" y="506"/>
                  </a:lnTo>
                  <a:lnTo>
                    <a:pt x="402" y="520"/>
                  </a:lnTo>
                  <a:close/>
                  <a:moveTo>
                    <a:pt x="1000" y="811"/>
                  </a:moveTo>
                  <a:cubicBezTo>
                    <a:pt x="1000" y="832"/>
                    <a:pt x="992" y="851"/>
                    <a:pt x="979" y="865"/>
                  </a:cubicBezTo>
                  <a:lnTo>
                    <a:pt x="863" y="981"/>
                  </a:lnTo>
                  <a:cubicBezTo>
                    <a:pt x="836" y="1008"/>
                    <a:pt x="787" y="1008"/>
                    <a:pt x="758" y="981"/>
                  </a:cubicBezTo>
                  <a:lnTo>
                    <a:pt x="605" y="826"/>
                  </a:lnTo>
                  <a:cubicBezTo>
                    <a:pt x="591" y="812"/>
                    <a:pt x="582" y="793"/>
                    <a:pt x="582" y="773"/>
                  </a:cubicBezTo>
                  <a:cubicBezTo>
                    <a:pt x="582" y="753"/>
                    <a:pt x="591" y="734"/>
                    <a:pt x="605" y="721"/>
                  </a:cubicBezTo>
                  <a:lnTo>
                    <a:pt x="619" y="706"/>
                  </a:lnTo>
                  <a:cubicBezTo>
                    <a:pt x="619" y="706"/>
                    <a:pt x="687" y="774"/>
                    <a:pt x="691" y="777"/>
                  </a:cubicBezTo>
                  <a:cubicBezTo>
                    <a:pt x="715" y="801"/>
                    <a:pt x="754" y="801"/>
                    <a:pt x="777" y="777"/>
                  </a:cubicBezTo>
                  <a:cubicBezTo>
                    <a:pt x="802" y="753"/>
                    <a:pt x="802" y="714"/>
                    <a:pt x="777" y="689"/>
                  </a:cubicBezTo>
                  <a:cubicBezTo>
                    <a:pt x="776" y="686"/>
                    <a:pt x="706" y="618"/>
                    <a:pt x="706" y="618"/>
                  </a:cubicBezTo>
                  <a:lnTo>
                    <a:pt x="721" y="604"/>
                  </a:lnTo>
                  <a:cubicBezTo>
                    <a:pt x="734" y="589"/>
                    <a:pt x="753" y="582"/>
                    <a:pt x="774" y="582"/>
                  </a:cubicBezTo>
                  <a:cubicBezTo>
                    <a:pt x="793" y="582"/>
                    <a:pt x="812" y="591"/>
                    <a:pt x="826" y="604"/>
                  </a:cubicBezTo>
                  <a:lnTo>
                    <a:pt x="980" y="757"/>
                  </a:lnTo>
                  <a:cubicBezTo>
                    <a:pt x="992" y="773"/>
                    <a:pt x="1000" y="791"/>
                    <a:pt x="1000" y="8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338" name="Google Shape;338;p27"/>
          <p:cNvGrpSpPr/>
          <p:nvPr/>
        </p:nvGrpSpPr>
        <p:grpSpPr>
          <a:xfrm>
            <a:off x="5700365" y="1590107"/>
            <a:ext cx="1567811" cy="2469130"/>
            <a:chOff x="5700365" y="1590107"/>
            <a:chExt cx="1567811" cy="2469130"/>
          </a:xfrm>
        </p:grpSpPr>
        <p:sp>
          <p:nvSpPr>
            <p:cNvPr id="339" name="Google Shape;339;p27"/>
            <p:cNvSpPr/>
            <p:nvPr/>
          </p:nvSpPr>
          <p:spPr>
            <a:xfrm>
              <a:off x="5700365" y="1590107"/>
              <a:ext cx="1567801" cy="2469130"/>
            </a:xfrm>
            <a:prstGeom prst="rect">
              <a:avLst/>
            </a:prstGeom>
            <a:solidFill>
              <a:srgbClr val="F1C232"/>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0" name="Google Shape;340;p27"/>
            <p:cNvSpPr/>
            <p:nvPr/>
          </p:nvSpPr>
          <p:spPr>
            <a:xfrm>
              <a:off x="5700375" y="2441100"/>
              <a:ext cx="1567801" cy="285691"/>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lang="en-US" sz="1800">
                  <a:solidFill>
                    <a:srgbClr val="FFFFFF"/>
                  </a:solidFill>
                  <a:latin typeface="Lato"/>
                  <a:ea typeface="Lato"/>
                  <a:cs typeface="Lato"/>
                  <a:sym typeface="Lato"/>
                </a:rPr>
                <a:t>Sustainability</a:t>
              </a:r>
              <a:endParaRPr>
                <a:latin typeface="Lato"/>
                <a:ea typeface="Lato"/>
                <a:cs typeface="Lato"/>
                <a:sym typeface="Lato"/>
              </a:endParaRPr>
            </a:p>
          </p:txBody>
        </p:sp>
        <p:sp>
          <p:nvSpPr>
            <p:cNvPr id="341" name="Google Shape;341;p27"/>
            <p:cNvSpPr txBox="1"/>
            <p:nvPr/>
          </p:nvSpPr>
          <p:spPr>
            <a:xfrm>
              <a:off x="5834850" y="2869694"/>
              <a:ext cx="1391150" cy="96719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504"/>
                </a:spcBef>
                <a:spcAft>
                  <a:spcPts val="0"/>
                </a:spcAft>
                <a:buClr>
                  <a:srgbClr val="FFFFFF"/>
                </a:buClr>
                <a:buSzPts val="1200"/>
                <a:buFont typeface="Calibri"/>
                <a:buNone/>
              </a:pPr>
              <a:r>
                <a:rPr lang="en-US" sz="1200">
                  <a:solidFill>
                    <a:srgbClr val="FFFFFF"/>
                  </a:solidFill>
                  <a:latin typeface="Lato"/>
                  <a:ea typeface="Lato"/>
                  <a:cs typeface="Lato"/>
                  <a:sym typeface="Lato"/>
                </a:rPr>
                <a:t>No chief value drivers for reducing carbon footprint being a fast fashion brand.  </a:t>
              </a:r>
              <a:endParaRPr>
                <a:latin typeface="Lato"/>
                <a:ea typeface="Lato"/>
                <a:cs typeface="Lato"/>
                <a:sym typeface="Lato"/>
              </a:endParaRPr>
            </a:p>
          </p:txBody>
        </p:sp>
        <p:grpSp>
          <p:nvGrpSpPr>
            <p:cNvPr descr="{&quot;Key&quot;:&quot;POWER_USER_SHAPE_ICON&quot;,&quot;Value&quot;:&quot;POWER_USER_SHAPE_ICON_STYLE_1&quot;}" id="342" name="Google Shape;342;p27"/>
            <p:cNvGrpSpPr/>
            <p:nvPr/>
          </p:nvGrpSpPr>
          <p:grpSpPr>
            <a:xfrm>
              <a:off x="6326844" y="1762115"/>
              <a:ext cx="314798" cy="506953"/>
              <a:chOff x="5170" y="2602"/>
              <a:chExt cx="749" cy="1175"/>
            </a:xfrm>
          </p:grpSpPr>
          <p:sp>
            <p:nvSpPr>
              <p:cNvPr id="343" name="Google Shape;343;p27"/>
              <p:cNvSpPr/>
              <p:nvPr/>
            </p:nvSpPr>
            <p:spPr>
              <a:xfrm>
                <a:off x="5635" y="3493"/>
                <a:ext cx="284" cy="284"/>
              </a:xfrm>
              <a:custGeom>
                <a:rect b="b" l="l" r="r" t="t"/>
                <a:pathLst>
                  <a:path extrusionOk="0" h="289" w="289">
                    <a:moveTo>
                      <a:pt x="289" y="175"/>
                    </a:moveTo>
                    <a:lnTo>
                      <a:pt x="254" y="154"/>
                    </a:lnTo>
                    <a:cubicBezTo>
                      <a:pt x="255" y="140"/>
                      <a:pt x="253" y="126"/>
                      <a:pt x="249" y="113"/>
                    </a:cubicBezTo>
                    <a:lnTo>
                      <a:pt x="279" y="85"/>
                    </a:lnTo>
                    <a:lnTo>
                      <a:pt x="258" y="52"/>
                    </a:lnTo>
                    <a:lnTo>
                      <a:pt x="220" y="67"/>
                    </a:lnTo>
                    <a:cubicBezTo>
                      <a:pt x="210" y="57"/>
                      <a:pt x="198" y="50"/>
                      <a:pt x="185" y="45"/>
                    </a:cubicBezTo>
                    <a:lnTo>
                      <a:pt x="185" y="45"/>
                    </a:lnTo>
                    <a:lnTo>
                      <a:pt x="181" y="4"/>
                    </a:lnTo>
                    <a:lnTo>
                      <a:pt x="143" y="0"/>
                    </a:lnTo>
                    <a:lnTo>
                      <a:pt x="130" y="39"/>
                    </a:lnTo>
                    <a:cubicBezTo>
                      <a:pt x="116" y="41"/>
                      <a:pt x="103" y="46"/>
                      <a:pt x="91" y="53"/>
                    </a:cubicBezTo>
                    <a:cubicBezTo>
                      <a:pt x="91" y="53"/>
                      <a:pt x="91" y="53"/>
                      <a:pt x="91" y="53"/>
                    </a:cubicBezTo>
                    <a:lnTo>
                      <a:pt x="57" y="30"/>
                    </a:lnTo>
                    <a:lnTo>
                      <a:pt x="30" y="57"/>
                    </a:lnTo>
                    <a:lnTo>
                      <a:pt x="52" y="91"/>
                    </a:lnTo>
                    <a:cubicBezTo>
                      <a:pt x="46" y="103"/>
                      <a:pt x="41" y="116"/>
                      <a:pt x="39" y="131"/>
                    </a:cubicBezTo>
                    <a:lnTo>
                      <a:pt x="0" y="143"/>
                    </a:lnTo>
                    <a:lnTo>
                      <a:pt x="4" y="182"/>
                    </a:lnTo>
                    <a:lnTo>
                      <a:pt x="45" y="185"/>
                    </a:lnTo>
                    <a:lnTo>
                      <a:pt x="45" y="185"/>
                    </a:lnTo>
                    <a:cubicBezTo>
                      <a:pt x="50" y="198"/>
                      <a:pt x="58" y="210"/>
                      <a:pt x="67" y="220"/>
                    </a:cubicBezTo>
                    <a:lnTo>
                      <a:pt x="53" y="259"/>
                    </a:lnTo>
                    <a:lnTo>
                      <a:pt x="86" y="279"/>
                    </a:lnTo>
                    <a:lnTo>
                      <a:pt x="114" y="249"/>
                    </a:lnTo>
                    <a:cubicBezTo>
                      <a:pt x="120" y="251"/>
                      <a:pt x="127" y="252"/>
                      <a:pt x="134" y="253"/>
                    </a:cubicBezTo>
                    <a:cubicBezTo>
                      <a:pt x="141" y="254"/>
                      <a:pt x="148" y="254"/>
                      <a:pt x="155" y="254"/>
                    </a:cubicBezTo>
                    <a:lnTo>
                      <a:pt x="176" y="289"/>
                    </a:lnTo>
                    <a:lnTo>
                      <a:pt x="212" y="276"/>
                    </a:lnTo>
                    <a:lnTo>
                      <a:pt x="207" y="235"/>
                    </a:lnTo>
                    <a:cubicBezTo>
                      <a:pt x="218" y="228"/>
                      <a:pt x="228" y="218"/>
                      <a:pt x="236" y="206"/>
                    </a:cubicBezTo>
                    <a:lnTo>
                      <a:pt x="236" y="206"/>
                    </a:lnTo>
                    <a:lnTo>
                      <a:pt x="277" y="211"/>
                    </a:lnTo>
                    <a:lnTo>
                      <a:pt x="289" y="175"/>
                    </a:lnTo>
                    <a:close/>
                    <a:moveTo>
                      <a:pt x="142" y="177"/>
                    </a:moveTo>
                    <a:lnTo>
                      <a:pt x="125" y="176"/>
                    </a:lnTo>
                    <a:lnTo>
                      <a:pt x="117" y="161"/>
                    </a:lnTo>
                    <a:lnTo>
                      <a:pt x="107" y="147"/>
                    </a:lnTo>
                    <a:lnTo>
                      <a:pt x="113" y="131"/>
                    </a:lnTo>
                    <a:lnTo>
                      <a:pt x="118" y="114"/>
                    </a:lnTo>
                    <a:lnTo>
                      <a:pt x="135" y="109"/>
                    </a:lnTo>
                    <a:lnTo>
                      <a:pt x="151" y="103"/>
                    </a:lnTo>
                    <a:lnTo>
                      <a:pt x="165" y="113"/>
                    </a:lnTo>
                    <a:lnTo>
                      <a:pt x="180" y="121"/>
                    </a:lnTo>
                    <a:lnTo>
                      <a:pt x="181" y="138"/>
                    </a:lnTo>
                    <a:lnTo>
                      <a:pt x="184" y="156"/>
                    </a:lnTo>
                    <a:lnTo>
                      <a:pt x="171" y="167"/>
                    </a:lnTo>
                    <a:lnTo>
                      <a:pt x="160" y="180"/>
                    </a:lnTo>
                    <a:lnTo>
                      <a:pt x="142" y="17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44" name="Google Shape;344;p27"/>
              <p:cNvSpPr/>
              <p:nvPr/>
            </p:nvSpPr>
            <p:spPr>
              <a:xfrm>
                <a:off x="5617" y="3335"/>
                <a:ext cx="185" cy="183"/>
              </a:xfrm>
              <a:custGeom>
                <a:rect b="b" l="l" r="r" t="t"/>
                <a:pathLst>
                  <a:path extrusionOk="0" h="187" w="189">
                    <a:moveTo>
                      <a:pt x="26" y="87"/>
                    </a:moveTo>
                    <a:lnTo>
                      <a:pt x="0" y="96"/>
                    </a:lnTo>
                    <a:lnTo>
                      <a:pt x="4" y="120"/>
                    </a:lnTo>
                    <a:lnTo>
                      <a:pt x="31" y="122"/>
                    </a:lnTo>
                    <a:lnTo>
                      <a:pt x="31" y="122"/>
                    </a:lnTo>
                    <a:cubicBezTo>
                      <a:pt x="34" y="130"/>
                      <a:pt x="39" y="138"/>
                      <a:pt x="46" y="144"/>
                    </a:cubicBezTo>
                    <a:lnTo>
                      <a:pt x="37" y="169"/>
                    </a:lnTo>
                    <a:lnTo>
                      <a:pt x="59" y="182"/>
                    </a:lnTo>
                    <a:lnTo>
                      <a:pt x="77" y="162"/>
                    </a:lnTo>
                    <a:cubicBezTo>
                      <a:pt x="81" y="163"/>
                      <a:pt x="85" y="164"/>
                      <a:pt x="90" y="164"/>
                    </a:cubicBezTo>
                    <a:cubicBezTo>
                      <a:pt x="94" y="165"/>
                      <a:pt x="99" y="165"/>
                      <a:pt x="103" y="164"/>
                    </a:cubicBezTo>
                    <a:lnTo>
                      <a:pt x="103" y="164"/>
                    </a:lnTo>
                    <a:lnTo>
                      <a:pt x="118" y="187"/>
                    </a:lnTo>
                    <a:lnTo>
                      <a:pt x="141" y="178"/>
                    </a:lnTo>
                    <a:lnTo>
                      <a:pt x="137" y="151"/>
                    </a:lnTo>
                    <a:cubicBezTo>
                      <a:pt x="144" y="146"/>
                      <a:pt x="150" y="139"/>
                      <a:pt x="155" y="132"/>
                    </a:cubicBezTo>
                    <a:lnTo>
                      <a:pt x="155" y="132"/>
                    </a:lnTo>
                    <a:lnTo>
                      <a:pt x="182" y="134"/>
                    </a:lnTo>
                    <a:lnTo>
                      <a:pt x="189" y="110"/>
                    </a:lnTo>
                    <a:lnTo>
                      <a:pt x="165" y="98"/>
                    </a:lnTo>
                    <a:lnTo>
                      <a:pt x="165" y="98"/>
                    </a:lnTo>
                    <a:cubicBezTo>
                      <a:pt x="166" y="88"/>
                      <a:pt x="165" y="79"/>
                      <a:pt x="162" y="71"/>
                    </a:cubicBezTo>
                    <a:cubicBezTo>
                      <a:pt x="162" y="71"/>
                      <a:pt x="162" y="71"/>
                      <a:pt x="162" y="71"/>
                    </a:cubicBezTo>
                    <a:lnTo>
                      <a:pt x="180" y="52"/>
                    </a:lnTo>
                    <a:lnTo>
                      <a:pt x="166" y="31"/>
                    </a:lnTo>
                    <a:lnTo>
                      <a:pt x="142" y="42"/>
                    </a:lnTo>
                    <a:cubicBezTo>
                      <a:pt x="135" y="36"/>
                      <a:pt x="127" y="31"/>
                      <a:pt x="118" y="28"/>
                    </a:cubicBezTo>
                    <a:lnTo>
                      <a:pt x="115" y="1"/>
                    </a:lnTo>
                    <a:lnTo>
                      <a:pt x="90" y="0"/>
                    </a:lnTo>
                    <a:lnTo>
                      <a:pt x="83" y="25"/>
                    </a:lnTo>
                    <a:cubicBezTo>
                      <a:pt x="74" y="27"/>
                      <a:pt x="65" y="30"/>
                      <a:pt x="58" y="35"/>
                    </a:cubicBezTo>
                    <a:cubicBezTo>
                      <a:pt x="58" y="35"/>
                      <a:pt x="58" y="35"/>
                      <a:pt x="58" y="35"/>
                    </a:cubicBezTo>
                    <a:lnTo>
                      <a:pt x="35" y="21"/>
                    </a:lnTo>
                    <a:lnTo>
                      <a:pt x="18" y="39"/>
                    </a:lnTo>
                    <a:lnTo>
                      <a:pt x="34" y="61"/>
                    </a:lnTo>
                    <a:cubicBezTo>
                      <a:pt x="29" y="69"/>
                      <a:pt x="27" y="77"/>
                      <a:pt x="26" y="87"/>
                    </a:cubicBezTo>
                    <a:close/>
                    <a:moveTo>
                      <a:pt x="74" y="85"/>
                    </a:moveTo>
                    <a:lnTo>
                      <a:pt x="76" y="74"/>
                    </a:lnTo>
                    <a:lnTo>
                      <a:pt x="87" y="71"/>
                    </a:lnTo>
                    <a:lnTo>
                      <a:pt x="98" y="66"/>
                    </a:lnTo>
                    <a:lnTo>
                      <a:pt x="107" y="73"/>
                    </a:lnTo>
                    <a:lnTo>
                      <a:pt x="117" y="78"/>
                    </a:lnTo>
                    <a:lnTo>
                      <a:pt x="118" y="89"/>
                    </a:lnTo>
                    <a:lnTo>
                      <a:pt x="120" y="100"/>
                    </a:lnTo>
                    <a:lnTo>
                      <a:pt x="112" y="108"/>
                    </a:lnTo>
                    <a:lnTo>
                      <a:pt x="105" y="116"/>
                    </a:lnTo>
                    <a:lnTo>
                      <a:pt x="94" y="115"/>
                    </a:lnTo>
                    <a:lnTo>
                      <a:pt x="82" y="115"/>
                    </a:lnTo>
                    <a:lnTo>
                      <a:pt x="77" y="105"/>
                    </a:lnTo>
                    <a:lnTo>
                      <a:pt x="70" y="96"/>
                    </a:lnTo>
                    <a:lnTo>
                      <a:pt x="74" y="8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45" name="Google Shape;345;p27"/>
              <p:cNvSpPr/>
              <p:nvPr/>
            </p:nvSpPr>
            <p:spPr>
              <a:xfrm>
                <a:off x="5415" y="3432"/>
                <a:ext cx="240" cy="239"/>
              </a:xfrm>
              <a:custGeom>
                <a:rect b="b" l="l" r="r" t="t"/>
                <a:pathLst>
                  <a:path extrusionOk="0" h="243" w="245">
                    <a:moveTo>
                      <a:pt x="235" y="175"/>
                    </a:moveTo>
                    <a:lnTo>
                      <a:pt x="245" y="144"/>
                    </a:lnTo>
                    <a:lnTo>
                      <a:pt x="215" y="127"/>
                    </a:lnTo>
                    <a:lnTo>
                      <a:pt x="215" y="127"/>
                    </a:lnTo>
                    <a:cubicBezTo>
                      <a:pt x="215" y="115"/>
                      <a:pt x="213" y="104"/>
                      <a:pt x="209" y="93"/>
                    </a:cubicBezTo>
                    <a:lnTo>
                      <a:pt x="234" y="68"/>
                    </a:lnTo>
                    <a:lnTo>
                      <a:pt x="215" y="41"/>
                    </a:lnTo>
                    <a:lnTo>
                      <a:pt x="183" y="55"/>
                    </a:lnTo>
                    <a:cubicBezTo>
                      <a:pt x="175" y="47"/>
                      <a:pt x="165" y="41"/>
                      <a:pt x="153" y="37"/>
                    </a:cubicBezTo>
                    <a:lnTo>
                      <a:pt x="149" y="3"/>
                    </a:lnTo>
                    <a:lnTo>
                      <a:pt x="117" y="0"/>
                    </a:lnTo>
                    <a:lnTo>
                      <a:pt x="107" y="34"/>
                    </a:lnTo>
                    <a:lnTo>
                      <a:pt x="107" y="34"/>
                    </a:lnTo>
                    <a:cubicBezTo>
                      <a:pt x="96" y="36"/>
                      <a:pt x="85" y="40"/>
                      <a:pt x="75" y="46"/>
                    </a:cubicBezTo>
                    <a:lnTo>
                      <a:pt x="45" y="28"/>
                    </a:lnTo>
                    <a:lnTo>
                      <a:pt x="23" y="52"/>
                    </a:lnTo>
                    <a:lnTo>
                      <a:pt x="43" y="80"/>
                    </a:lnTo>
                    <a:cubicBezTo>
                      <a:pt x="38" y="90"/>
                      <a:pt x="34" y="101"/>
                      <a:pt x="33" y="113"/>
                    </a:cubicBezTo>
                    <a:lnTo>
                      <a:pt x="0" y="125"/>
                    </a:lnTo>
                    <a:lnTo>
                      <a:pt x="5" y="157"/>
                    </a:lnTo>
                    <a:lnTo>
                      <a:pt x="40" y="159"/>
                    </a:lnTo>
                    <a:cubicBezTo>
                      <a:pt x="40" y="159"/>
                      <a:pt x="40" y="159"/>
                      <a:pt x="40" y="159"/>
                    </a:cubicBezTo>
                    <a:cubicBezTo>
                      <a:pt x="44" y="170"/>
                      <a:pt x="51" y="180"/>
                      <a:pt x="59" y="188"/>
                    </a:cubicBezTo>
                    <a:lnTo>
                      <a:pt x="48" y="221"/>
                    </a:lnTo>
                    <a:lnTo>
                      <a:pt x="76" y="237"/>
                    </a:lnTo>
                    <a:lnTo>
                      <a:pt x="99" y="211"/>
                    </a:lnTo>
                    <a:cubicBezTo>
                      <a:pt x="105" y="213"/>
                      <a:pt x="111" y="214"/>
                      <a:pt x="117" y="214"/>
                    </a:cubicBezTo>
                    <a:cubicBezTo>
                      <a:pt x="123" y="214"/>
                      <a:pt x="128" y="214"/>
                      <a:pt x="134" y="214"/>
                    </a:cubicBezTo>
                    <a:lnTo>
                      <a:pt x="134" y="214"/>
                    </a:lnTo>
                    <a:lnTo>
                      <a:pt x="153" y="243"/>
                    </a:lnTo>
                    <a:lnTo>
                      <a:pt x="183" y="231"/>
                    </a:lnTo>
                    <a:lnTo>
                      <a:pt x="177" y="197"/>
                    </a:lnTo>
                    <a:cubicBezTo>
                      <a:pt x="187" y="190"/>
                      <a:pt x="195" y="181"/>
                      <a:pt x="201" y="171"/>
                    </a:cubicBezTo>
                    <a:lnTo>
                      <a:pt x="235" y="175"/>
                    </a:lnTo>
                    <a:close/>
                    <a:moveTo>
                      <a:pt x="121" y="150"/>
                    </a:moveTo>
                    <a:lnTo>
                      <a:pt x="107" y="149"/>
                    </a:lnTo>
                    <a:lnTo>
                      <a:pt x="99" y="137"/>
                    </a:lnTo>
                    <a:lnTo>
                      <a:pt x="90" y="125"/>
                    </a:lnTo>
                    <a:lnTo>
                      <a:pt x="96" y="112"/>
                    </a:lnTo>
                    <a:lnTo>
                      <a:pt x="99" y="97"/>
                    </a:lnTo>
                    <a:lnTo>
                      <a:pt x="113" y="93"/>
                    </a:lnTo>
                    <a:lnTo>
                      <a:pt x="126" y="87"/>
                    </a:lnTo>
                    <a:lnTo>
                      <a:pt x="138" y="95"/>
                    </a:lnTo>
                    <a:lnTo>
                      <a:pt x="152" y="101"/>
                    </a:lnTo>
                    <a:lnTo>
                      <a:pt x="153" y="116"/>
                    </a:lnTo>
                    <a:lnTo>
                      <a:pt x="156" y="130"/>
                    </a:lnTo>
                    <a:lnTo>
                      <a:pt x="145" y="140"/>
                    </a:lnTo>
                    <a:lnTo>
                      <a:pt x="136" y="152"/>
                    </a:lnTo>
                    <a:lnTo>
                      <a:pt x="121" y="15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46" name="Google Shape;346;p27"/>
              <p:cNvSpPr/>
              <p:nvPr/>
            </p:nvSpPr>
            <p:spPr>
              <a:xfrm>
                <a:off x="5516" y="2602"/>
                <a:ext cx="79" cy="113"/>
              </a:xfrm>
              <a:custGeom>
                <a:rect b="b" l="l" r="r" t="t"/>
                <a:pathLst>
                  <a:path extrusionOk="0" h="115" w="81">
                    <a:moveTo>
                      <a:pt x="45" y="0"/>
                    </a:moveTo>
                    <a:cubicBezTo>
                      <a:pt x="59" y="27"/>
                      <a:pt x="81" y="82"/>
                      <a:pt x="56" y="114"/>
                    </a:cubicBezTo>
                    <a:cubicBezTo>
                      <a:pt x="34" y="115"/>
                      <a:pt x="14" y="114"/>
                      <a:pt x="5" y="103"/>
                    </a:cubicBezTo>
                    <a:cubicBezTo>
                      <a:pt x="0" y="50"/>
                      <a:pt x="26" y="28"/>
                      <a:pt x="45"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47" name="Google Shape;347;p27"/>
              <p:cNvSpPr/>
              <p:nvPr/>
            </p:nvSpPr>
            <p:spPr>
              <a:xfrm>
                <a:off x="5380" y="2631"/>
                <a:ext cx="88" cy="94"/>
              </a:xfrm>
              <a:custGeom>
                <a:rect b="b" l="l" r="r" t="t"/>
                <a:pathLst>
                  <a:path extrusionOk="0" h="96" w="90">
                    <a:moveTo>
                      <a:pt x="0" y="0"/>
                    </a:moveTo>
                    <a:cubicBezTo>
                      <a:pt x="25" y="11"/>
                      <a:pt x="86" y="24"/>
                      <a:pt x="88" y="59"/>
                    </a:cubicBezTo>
                    <a:cubicBezTo>
                      <a:pt x="90" y="81"/>
                      <a:pt x="77" y="96"/>
                      <a:pt x="55" y="96"/>
                    </a:cubicBezTo>
                    <a:cubicBezTo>
                      <a:pt x="13" y="96"/>
                      <a:pt x="12" y="38"/>
                      <a:pt x="0"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48" name="Google Shape;348;p27"/>
              <p:cNvSpPr/>
              <p:nvPr/>
            </p:nvSpPr>
            <p:spPr>
              <a:xfrm>
                <a:off x="5625" y="2667"/>
                <a:ext cx="87" cy="101"/>
              </a:xfrm>
              <a:custGeom>
                <a:rect b="b" l="l" r="r" t="t"/>
                <a:pathLst>
                  <a:path extrusionOk="0" h="103" w="89">
                    <a:moveTo>
                      <a:pt x="86" y="0"/>
                    </a:moveTo>
                    <a:cubicBezTo>
                      <a:pt x="89" y="27"/>
                      <a:pt x="75" y="94"/>
                      <a:pt x="45" y="100"/>
                    </a:cubicBezTo>
                    <a:cubicBezTo>
                      <a:pt x="24" y="103"/>
                      <a:pt x="6" y="92"/>
                      <a:pt x="4" y="70"/>
                    </a:cubicBezTo>
                    <a:cubicBezTo>
                      <a:pt x="0" y="25"/>
                      <a:pt x="58" y="22"/>
                      <a:pt x="86"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49" name="Google Shape;349;p27"/>
              <p:cNvSpPr/>
              <p:nvPr/>
            </p:nvSpPr>
            <p:spPr>
              <a:xfrm>
                <a:off x="5375" y="2743"/>
                <a:ext cx="74" cy="120"/>
              </a:xfrm>
              <a:custGeom>
                <a:rect b="b" l="l" r="r" t="t"/>
                <a:pathLst>
                  <a:path extrusionOk="0" h="122" w="76">
                    <a:moveTo>
                      <a:pt x="34" y="0"/>
                    </a:moveTo>
                    <a:cubicBezTo>
                      <a:pt x="56" y="24"/>
                      <a:pt x="76" y="65"/>
                      <a:pt x="67" y="108"/>
                    </a:cubicBezTo>
                    <a:cubicBezTo>
                      <a:pt x="52" y="122"/>
                      <a:pt x="21" y="120"/>
                      <a:pt x="8" y="104"/>
                    </a:cubicBezTo>
                    <a:cubicBezTo>
                      <a:pt x="0" y="64"/>
                      <a:pt x="23" y="33"/>
                      <a:pt x="34"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50" name="Google Shape;350;p27"/>
              <p:cNvSpPr/>
              <p:nvPr/>
            </p:nvSpPr>
            <p:spPr>
              <a:xfrm>
                <a:off x="5474" y="2743"/>
                <a:ext cx="106" cy="80"/>
              </a:xfrm>
              <a:custGeom>
                <a:rect b="b" l="l" r="r" t="t"/>
                <a:pathLst>
                  <a:path extrusionOk="0" h="82" w="108">
                    <a:moveTo>
                      <a:pt x="0" y="4"/>
                    </a:moveTo>
                    <a:cubicBezTo>
                      <a:pt x="33" y="0"/>
                      <a:pt x="103" y="7"/>
                      <a:pt x="107" y="41"/>
                    </a:cubicBezTo>
                    <a:cubicBezTo>
                      <a:pt x="108" y="58"/>
                      <a:pt x="95" y="71"/>
                      <a:pt x="77" y="82"/>
                    </a:cubicBezTo>
                    <a:cubicBezTo>
                      <a:pt x="36" y="71"/>
                      <a:pt x="21" y="35"/>
                      <a:pt x="0" y="4"/>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51" name="Google Shape;351;p27"/>
              <p:cNvSpPr/>
              <p:nvPr/>
            </p:nvSpPr>
            <p:spPr>
              <a:xfrm>
                <a:off x="5323" y="2795"/>
                <a:ext cx="420" cy="665"/>
              </a:xfrm>
              <a:custGeom>
                <a:rect b="b" l="l" r="r" t="t"/>
                <a:pathLst>
                  <a:path extrusionOk="0" h="679" w="429">
                    <a:moveTo>
                      <a:pt x="322" y="10"/>
                    </a:moveTo>
                    <a:cubicBezTo>
                      <a:pt x="315" y="85"/>
                      <a:pt x="264" y="149"/>
                      <a:pt x="256" y="235"/>
                    </a:cubicBezTo>
                    <a:cubicBezTo>
                      <a:pt x="318" y="233"/>
                      <a:pt x="361" y="181"/>
                      <a:pt x="407" y="150"/>
                    </a:cubicBezTo>
                    <a:cubicBezTo>
                      <a:pt x="421" y="154"/>
                      <a:pt x="425" y="167"/>
                      <a:pt x="429" y="180"/>
                    </a:cubicBezTo>
                    <a:cubicBezTo>
                      <a:pt x="402" y="205"/>
                      <a:pt x="364" y="214"/>
                      <a:pt x="337" y="239"/>
                    </a:cubicBezTo>
                    <a:cubicBezTo>
                      <a:pt x="302" y="270"/>
                      <a:pt x="267" y="321"/>
                      <a:pt x="274" y="394"/>
                    </a:cubicBezTo>
                    <a:cubicBezTo>
                      <a:pt x="277" y="422"/>
                      <a:pt x="293" y="465"/>
                      <a:pt x="296" y="505"/>
                    </a:cubicBezTo>
                    <a:cubicBezTo>
                      <a:pt x="298" y="528"/>
                      <a:pt x="296" y="556"/>
                      <a:pt x="300" y="572"/>
                    </a:cubicBezTo>
                    <a:cubicBezTo>
                      <a:pt x="306" y="591"/>
                      <a:pt x="310" y="614"/>
                      <a:pt x="321" y="632"/>
                    </a:cubicBezTo>
                    <a:cubicBezTo>
                      <a:pt x="289" y="635"/>
                      <a:pt x="300" y="671"/>
                      <a:pt x="275" y="678"/>
                    </a:cubicBezTo>
                    <a:cubicBezTo>
                      <a:pt x="261" y="679"/>
                      <a:pt x="261" y="627"/>
                      <a:pt x="155" y="639"/>
                    </a:cubicBezTo>
                    <a:cubicBezTo>
                      <a:pt x="163" y="618"/>
                      <a:pt x="191" y="592"/>
                      <a:pt x="204" y="575"/>
                    </a:cubicBezTo>
                    <a:cubicBezTo>
                      <a:pt x="220" y="427"/>
                      <a:pt x="141" y="355"/>
                      <a:pt x="5" y="372"/>
                    </a:cubicBezTo>
                    <a:cubicBezTo>
                      <a:pt x="0" y="353"/>
                      <a:pt x="26" y="348"/>
                      <a:pt x="42" y="342"/>
                    </a:cubicBezTo>
                    <a:cubicBezTo>
                      <a:pt x="73" y="330"/>
                      <a:pt x="123" y="319"/>
                      <a:pt x="167" y="335"/>
                    </a:cubicBezTo>
                    <a:cubicBezTo>
                      <a:pt x="145" y="257"/>
                      <a:pt x="101" y="195"/>
                      <a:pt x="53" y="139"/>
                    </a:cubicBezTo>
                    <a:cubicBezTo>
                      <a:pt x="39" y="124"/>
                      <a:pt x="12" y="109"/>
                      <a:pt x="16" y="84"/>
                    </a:cubicBezTo>
                    <a:cubicBezTo>
                      <a:pt x="38" y="63"/>
                      <a:pt x="49" y="94"/>
                      <a:pt x="60" y="106"/>
                    </a:cubicBezTo>
                    <a:cubicBezTo>
                      <a:pt x="72" y="119"/>
                      <a:pt x="89" y="131"/>
                      <a:pt x="101" y="143"/>
                    </a:cubicBezTo>
                    <a:cubicBezTo>
                      <a:pt x="127" y="170"/>
                      <a:pt x="150" y="202"/>
                      <a:pt x="182" y="217"/>
                    </a:cubicBezTo>
                    <a:cubicBezTo>
                      <a:pt x="258" y="182"/>
                      <a:pt x="265" y="78"/>
                      <a:pt x="300" y="3"/>
                    </a:cubicBezTo>
                    <a:cubicBezTo>
                      <a:pt x="313" y="0"/>
                      <a:pt x="316" y="7"/>
                      <a:pt x="322" y="1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52" name="Google Shape;352;p27"/>
              <p:cNvSpPr/>
              <p:nvPr/>
            </p:nvSpPr>
            <p:spPr>
              <a:xfrm>
                <a:off x="5220" y="2776"/>
                <a:ext cx="107" cy="121"/>
              </a:xfrm>
              <a:custGeom>
                <a:rect b="b" l="l" r="r" t="t"/>
                <a:pathLst>
                  <a:path extrusionOk="0" h="123" w="109">
                    <a:moveTo>
                      <a:pt x="107" y="22"/>
                    </a:moveTo>
                    <a:cubicBezTo>
                      <a:pt x="109" y="123"/>
                      <a:pt x="3" y="39"/>
                      <a:pt x="0" y="7"/>
                    </a:cubicBezTo>
                    <a:cubicBezTo>
                      <a:pt x="35" y="0"/>
                      <a:pt x="90" y="0"/>
                      <a:pt x="107" y="22"/>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53" name="Google Shape;353;p27"/>
              <p:cNvSpPr/>
              <p:nvPr/>
            </p:nvSpPr>
            <p:spPr>
              <a:xfrm>
                <a:off x="5629" y="2809"/>
                <a:ext cx="93" cy="152"/>
              </a:xfrm>
              <a:custGeom>
                <a:rect b="b" l="l" r="r" t="t"/>
                <a:pathLst>
                  <a:path extrusionOk="0" h="155" w="95">
                    <a:moveTo>
                      <a:pt x="63" y="0"/>
                    </a:moveTo>
                    <a:cubicBezTo>
                      <a:pt x="95" y="53"/>
                      <a:pt x="46" y="155"/>
                      <a:pt x="0" y="89"/>
                    </a:cubicBezTo>
                    <a:cubicBezTo>
                      <a:pt x="2" y="40"/>
                      <a:pt x="39" y="26"/>
                      <a:pt x="63"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54" name="Google Shape;354;p27"/>
              <p:cNvSpPr/>
              <p:nvPr/>
            </p:nvSpPr>
            <p:spPr>
              <a:xfrm>
                <a:off x="5437" y="2830"/>
                <a:ext cx="97" cy="141"/>
              </a:xfrm>
              <a:custGeom>
                <a:rect b="b" l="l" r="r" t="t"/>
                <a:pathLst>
                  <a:path extrusionOk="0" h="144" w="99">
                    <a:moveTo>
                      <a:pt x="59" y="0"/>
                    </a:moveTo>
                    <a:cubicBezTo>
                      <a:pt x="78" y="26"/>
                      <a:pt x="99" y="72"/>
                      <a:pt x="85" y="111"/>
                    </a:cubicBezTo>
                    <a:cubicBezTo>
                      <a:pt x="0" y="144"/>
                      <a:pt x="30" y="32"/>
                      <a:pt x="59"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55" name="Google Shape;355;p27"/>
              <p:cNvSpPr/>
              <p:nvPr/>
            </p:nvSpPr>
            <p:spPr>
              <a:xfrm>
                <a:off x="5737" y="2849"/>
                <a:ext cx="105" cy="83"/>
              </a:xfrm>
              <a:custGeom>
                <a:rect b="b" l="l" r="r" t="t"/>
                <a:pathLst>
                  <a:path extrusionOk="0" h="85" w="107">
                    <a:moveTo>
                      <a:pt x="107" y="0"/>
                    </a:moveTo>
                    <a:cubicBezTo>
                      <a:pt x="93" y="20"/>
                      <a:pt x="71" y="85"/>
                      <a:pt x="37" y="84"/>
                    </a:cubicBezTo>
                    <a:cubicBezTo>
                      <a:pt x="15" y="84"/>
                      <a:pt x="0" y="61"/>
                      <a:pt x="4" y="40"/>
                    </a:cubicBezTo>
                    <a:cubicBezTo>
                      <a:pt x="10" y="6"/>
                      <a:pt x="67" y="8"/>
                      <a:pt x="10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56" name="Google Shape;356;p27"/>
              <p:cNvSpPr/>
              <p:nvPr/>
            </p:nvSpPr>
            <p:spPr>
              <a:xfrm>
                <a:off x="5213" y="2874"/>
                <a:ext cx="121" cy="83"/>
              </a:xfrm>
              <a:custGeom>
                <a:rect b="b" l="l" r="r" t="t"/>
                <a:pathLst>
                  <a:path extrusionOk="0" h="84" w="123">
                    <a:moveTo>
                      <a:pt x="111" y="18"/>
                    </a:moveTo>
                    <a:cubicBezTo>
                      <a:pt x="123" y="34"/>
                      <a:pt x="117" y="59"/>
                      <a:pt x="107" y="73"/>
                    </a:cubicBezTo>
                    <a:cubicBezTo>
                      <a:pt x="63" y="84"/>
                      <a:pt x="30" y="56"/>
                      <a:pt x="0" y="40"/>
                    </a:cubicBezTo>
                    <a:cubicBezTo>
                      <a:pt x="27" y="25"/>
                      <a:pt x="73" y="0"/>
                      <a:pt x="111" y="18"/>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57" name="Google Shape;357;p27"/>
              <p:cNvSpPr/>
              <p:nvPr/>
            </p:nvSpPr>
            <p:spPr>
              <a:xfrm>
                <a:off x="5736" y="2921"/>
                <a:ext cx="110" cy="126"/>
              </a:xfrm>
              <a:custGeom>
                <a:rect b="b" l="l" r="r" t="t"/>
                <a:pathLst>
                  <a:path extrusionOk="0" h="128" w="112">
                    <a:moveTo>
                      <a:pt x="112" y="117"/>
                    </a:moveTo>
                    <a:cubicBezTo>
                      <a:pt x="74" y="128"/>
                      <a:pt x="26" y="117"/>
                      <a:pt x="5" y="99"/>
                    </a:cubicBezTo>
                    <a:cubicBezTo>
                      <a:pt x="0" y="0"/>
                      <a:pt x="93" y="77"/>
                      <a:pt x="112" y="11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58" name="Google Shape;358;p27"/>
              <p:cNvSpPr/>
              <p:nvPr/>
            </p:nvSpPr>
            <p:spPr>
              <a:xfrm>
                <a:off x="5170" y="2988"/>
                <a:ext cx="115" cy="69"/>
              </a:xfrm>
              <a:custGeom>
                <a:rect b="b" l="l" r="r" t="t"/>
                <a:pathLst>
                  <a:path extrusionOk="0" h="70" w="118">
                    <a:moveTo>
                      <a:pt x="99" y="1"/>
                    </a:moveTo>
                    <a:cubicBezTo>
                      <a:pt x="113" y="16"/>
                      <a:pt x="118" y="45"/>
                      <a:pt x="103" y="61"/>
                    </a:cubicBezTo>
                    <a:cubicBezTo>
                      <a:pt x="66" y="70"/>
                      <a:pt x="25" y="59"/>
                      <a:pt x="0" y="46"/>
                    </a:cubicBezTo>
                    <a:cubicBezTo>
                      <a:pt x="26" y="24"/>
                      <a:pt x="49" y="0"/>
                      <a:pt x="99" y="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59" name="Google Shape;359;p27"/>
              <p:cNvSpPr/>
              <p:nvPr/>
            </p:nvSpPr>
            <p:spPr>
              <a:xfrm>
                <a:off x="5310" y="2993"/>
                <a:ext cx="106" cy="125"/>
              </a:xfrm>
              <a:custGeom>
                <a:rect b="b" l="l" r="r" t="t"/>
                <a:pathLst>
                  <a:path extrusionOk="0" h="127" w="108">
                    <a:moveTo>
                      <a:pt x="108" y="33"/>
                    </a:moveTo>
                    <a:cubicBezTo>
                      <a:pt x="97" y="127"/>
                      <a:pt x="5" y="38"/>
                      <a:pt x="0" y="8"/>
                    </a:cubicBezTo>
                    <a:cubicBezTo>
                      <a:pt x="37" y="0"/>
                      <a:pt x="91" y="8"/>
                      <a:pt x="108" y="3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60" name="Google Shape;360;p27"/>
              <p:cNvSpPr/>
              <p:nvPr/>
            </p:nvSpPr>
            <p:spPr>
              <a:xfrm>
                <a:off x="5653" y="3018"/>
                <a:ext cx="95" cy="95"/>
              </a:xfrm>
              <a:custGeom>
                <a:rect b="b" l="l" r="r" t="t"/>
                <a:pathLst>
                  <a:path extrusionOk="0" h="97" w="97">
                    <a:moveTo>
                      <a:pt x="97" y="97"/>
                    </a:moveTo>
                    <a:cubicBezTo>
                      <a:pt x="66" y="96"/>
                      <a:pt x="3" y="78"/>
                      <a:pt x="1" y="45"/>
                    </a:cubicBezTo>
                    <a:cubicBezTo>
                      <a:pt x="0" y="20"/>
                      <a:pt x="31" y="0"/>
                      <a:pt x="57" y="16"/>
                    </a:cubicBezTo>
                    <a:cubicBezTo>
                      <a:pt x="80" y="30"/>
                      <a:pt x="82" y="77"/>
                      <a:pt x="97" y="9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61" name="Google Shape;361;p27"/>
              <p:cNvSpPr/>
              <p:nvPr/>
            </p:nvSpPr>
            <p:spPr>
              <a:xfrm>
                <a:off x="5202" y="3098"/>
                <a:ext cx="145" cy="81"/>
              </a:xfrm>
              <a:custGeom>
                <a:rect b="b" l="l" r="r" t="t"/>
                <a:pathLst>
                  <a:path extrusionOk="0" h="82" w="148">
                    <a:moveTo>
                      <a:pt x="92" y="0"/>
                    </a:moveTo>
                    <a:cubicBezTo>
                      <a:pt x="148" y="52"/>
                      <a:pt x="62" y="82"/>
                      <a:pt x="0" y="63"/>
                    </a:cubicBezTo>
                    <a:cubicBezTo>
                      <a:pt x="24" y="35"/>
                      <a:pt x="40" y="0"/>
                      <a:pt x="92"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62" name="Google Shape;362;p27"/>
              <p:cNvSpPr/>
              <p:nvPr/>
            </p:nvSpPr>
            <p:spPr>
              <a:xfrm>
                <a:off x="5603" y="3138"/>
                <a:ext cx="120" cy="93"/>
              </a:xfrm>
              <a:custGeom>
                <a:rect b="b" l="l" r="r" t="t"/>
                <a:pathLst>
                  <a:path extrusionOk="0" h="94" w="122">
                    <a:moveTo>
                      <a:pt x="122" y="33"/>
                    </a:moveTo>
                    <a:cubicBezTo>
                      <a:pt x="111" y="42"/>
                      <a:pt x="101" y="57"/>
                      <a:pt x="85" y="66"/>
                    </a:cubicBezTo>
                    <a:cubicBezTo>
                      <a:pt x="58" y="83"/>
                      <a:pt x="0" y="94"/>
                      <a:pt x="8" y="44"/>
                    </a:cubicBezTo>
                    <a:cubicBezTo>
                      <a:pt x="15" y="0"/>
                      <a:pt x="88" y="22"/>
                      <a:pt x="122" y="33"/>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63" name="Google Shape;363;p27"/>
              <p:cNvSpPr/>
              <p:nvPr/>
            </p:nvSpPr>
            <p:spPr>
              <a:xfrm>
                <a:off x="5333" y="3160"/>
                <a:ext cx="115" cy="109"/>
              </a:xfrm>
              <a:custGeom>
                <a:rect b="b" l="l" r="r" t="t"/>
                <a:pathLst>
                  <a:path extrusionOk="0" h="111" w="118">
                    <a:moveTo>
                      <a:pt x="14" y="111"/>
                    </a:moveTo>
                    <a:cubicBezTo>
                      <a:pt x="0" y="81"/>
                      <a:pt x="2" y="12"/>
                      <a:pt x="29" y="0"/>
                    </a:cubicBezTo>
                    <a:cubicBezTo>
                      <a:pt x="118" y="1"/>
                      <a:pt x="48" y="91"/>
                      <a:pt x="14" y="111"/>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grpSp>
        <p:nvGrpSpPr>
          <p:cNvPr id="364" name="Google Shape;364;p27"/>
          <p:cNvGrpSpPr/>
          <p:nvPr/>
        </p:nvGrpSpPr>
        <p:grpSpPr>
          <a:xfrm>
            <a:off x="7576057" y="1563642"/>
            <a:ext cx="1567726" cy="2495369"/>
            <a:chOff x="7576057" y="1563642"/>
            <a:chExt cx="1567726" cy="2495369"/>
          </a:xfrm>
        </p:grpSpPr>
        <p:sp>
          <p:nvSpPr>
            <p:cNvPr id="365" name="Google Shape;365;p27"/>
            <p:cNvSpPr/>
            <p:nvPr/>
          </p:nvSpPr>
          <p:spPr>
            <a:xfrm>
              <a:off x="7576057" y="1563642"/>
              <a:ext cx="1567726" cy="2495369"/>
            </a:xfrm>
            <a:prstGeom prst="rect">
              <a:avLst/>
            </a:prstGeom>
            <a:solidFill>
              <a:srgbClr val="000000"/>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66" name="Google Shape;366;p27"/>
            <p:cNvSpPr txBox="1"/>
            <p:nvPr/>
          </p:nvSpPr>
          <p:spPr>
            <a:xfrm>
              <a:off x="7664375" y="2961550"/>
              <a:ext cx="1391256" cy="967266"/>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FFFF"/>
                </a:buClr>
                <a:buSzPts val="1200"/>
                <a:buFont typeface="Calibri"/>
                <a:buNone/>
              </a:pPr>
              <a:r>
                <a:rPr lang="en-US" sz="1200">
                  <a:solidFill>
                    <a:srgbClr val="FFFFFF"/>
                  </a:solidFill>
                  <a:latin typeface="Lato"/>
                  <a:ea typeface="Lato"/>
                  <a:cs typeface="Lato"/>
                  <a:sym typeface="Lato"/>
                </a:rPr>
                <a:t>Understaffed and</a:t>
              </a:r>
              <a:endParaRPr sz="1200">
                <a:solidFill>
                  <a:srgbClr val="FFFFFF"/>
                </a:solidFill>
                <a:latin typeface="Lato"/>
                <a:ea typeface="Lato"/>
                <a:cs typeface="Lato"/>
                <a:sym typeface="Lato"/>
              </a:endParaRPr>
            </a:p>
            <a:p>
              <a:pPr indent="0" lvl="0" marL="0" marR="0" rtl="0" algn="ctr">
                <a:lnSpc>
                  <a:spcPct val="90000"/>
                </a:lnSpc>
                <a:spcBef>
                  <a:spcPts val="0"/>
                </a:spcBef>
                <a:spcAft>
                  <a:spcPts val="0"/>
                </a:spcAft>
                <a:buClr>
                  <a:srgbClr val="FFFFFF"/>
                </a:buClr>
                <a:buSzPts val="1200"/>
                <a:buFont typeface="Calibri"/>
                <a:buNone/>
              </a:pPr>
              <a:r>
                <a:rPr lang="en-US" sz="1200">
                  <a:solidFill>
                    <a:srgbClr val="FFFFFF"/>
                  </a:solidFill>
                  <a:latin typeface="Lato"/>
                  <a:ea typeface="Lato"/>
                  <a:cs typeface="Lato"/>
                  <a:sym typeface="Lato"/>
                </a:rPr>
                <a:t>Outdated layouts with negligible technology utilization</a:t>
              </a:r>
              <a:endParaRPr sz="1200">
                <a:latin typeface="Lato"/>
                <a:ea typeface="Lato"/>
                <a:cs typeface="Lato"/>
                <a:sym typeface="Lato"/>
              </a:endParaRPr>
            </a:p>
          </p:txBody>
        </p:sp>
        <p:sp>
          <p:nvSpPr>
            <p:cNvPr id="367" name="Google Shape;367;p27"/>
            <p:cNvSpPr/>
            <p:nvPr/>
          </p:nvSpPr>
          <p:spPr>
            <a:xfrm>
              <a:off x="7631624" y="2449800"/>
              <a:ext cx="1360746" cy="285787"/>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lang="en-US" sz="1800">
                  <a:solidFill>
                    <a:srgbClr val="FFFFFF"/>
                  </a:solidFill>
                  <a:latin typeface="Lato"/>
                  <a:ea typeface="Lato"/>
                  <a:cs typeface="Lato"/>
                  <a:sym typeface="Lato"/>
                </a:rPr>
                <a:t>In-store Experience</a:t>
              </a:r>
              <a:endParaRPr>
                <a:latin typeface="Lato"/>
                <a:ea typeface="Lato"/>
                <a:cs typeface="Lato"/>
                <a:sym typeface="Lato"/>
              </a:endParaRPr>
            </a:p>
          </p:txBody>
        </p:sp>
        <p:grpSp>
          <p:nvGrpSpPr>
            <p:cNvPr descr="{&quot;Key&quot;:&quot;POWER_USER_SHAPE_ICON&quot;,&quot;Value&quot;:&quot;POWER_USER_SHAPE_ICON_STYLE_1&quot;}" id="368" name="Google Shape;368;p27"/>
            <p:cNvGrpSpPr/>
            <p:nvPr/>
          </p:nvGrpSpPr>
          <p:grpSpPr>
            <a:xfrm>
              <a:off x="8086172" y="1822820"/>
              <a:ext cx="571631" cy="353415"/>
              <a:chOff x="71" y="106"/>
              <a:chExt cx="342" cy="264"/>
            </a:xfrm>
          </p:grpSpPr>
          <p:sp>
            <p:nvSpPr>
              <p:cNvPr id="369" name="Google Shape;369;p27"/>
              <p:cNvSpPr/>
              <p:nvPr/>
            </p:nvSpPr>
            <p:spPr>
              <a:xfrm>
                <a:off x="71" y="106"/>
                <a:ext cx="342" cy="117"/>
              </a:xfrm>
              <a:custGeom>
                <a:rect b="b" l="l" r="r" t="t"/>
                <a:pathLst>
                  <a:path extrusionOk="0" h="150" w="438">
                    <a:moveTo>
                      <a:pt x="438" y="106"/>
                    </a:moveTo>
                    <a:lnTo>
                      <a:pt x="438" y="106"/>
                    </a:lnTo>
                    <a:lnTo>
                      <a:pt x="438" y="106"/>
                    </a:lnTo>
                    <a:lnTo>
                      <a:pt x="369" y="0"/>
                    </a:lnTo>
                    <a:lnTo>
                      <a:pt x="69" y="0"/>
                    </a:lnTo>
                    <a:lnTo>
                      <a:pt x="0" y="106"/>
                    </a:lnTo>
                    <a:lnTo>
                      <a:pt x="0" y="106"/>
                    </a:lnTo>
                    <a:lnTo>
                      <a:pt x="0" y="106"/>
                    </a:lnTo>
                    <a:lnTo>
                      <a:pt x="0" y="106"/>
                    </a:lnTo>
                    <a:lnTo>
                      <a:pt x="0" y="106"/>
                    </a:lnTo>
                    <a:cubicBezTo>
                      <a:pt x="0" y="130"/>
                      <a:pt x="20" y="150"/>
                      <a:pt x="44" y="150"/>
                    </a:cubicBezTo>
                    <a:cubicBezTo>
                      <a:pt x="68" y="150"/>
                      <a:pt x="88" y="131"/>
                      <a:pt x="88" y="106"/>
                    </a:cubicBezTo>
                    <a:lnTo>
                      <a:pt x="88" y="106"/>
                    </a:lnTo>
                    <a:cubicBezTo>
                      <a:pt x="88" y="130"/>
                      <a:pt x="108" y="150"/>
                      <a:pt x="132" y="150"/>
                    </a:cubicBezTo>
                    <a:cubicBezTo>
                      <a:pt x="155" y="150"/>
                      <a:pt x="175" y="131"/>
                      <a:pt x="175" y="106"/>
                    </a:cubicBezTo>
                    <a:lnTo>
                      <a:pt x="175" y="106"/>
                    </a:lnTo>
                    <a:cubicBezTo>
                      <a:pt x="175" y="130"/>
                      <a:pt x="195" y="150"/>
                      <a:pt x="219" y="150"/>
                    </a:cubicBezTo>
                    <a:cubicBezTo>
                      <a:pt x="243" y="150"/>
                      <a:pt x="263" y="131"/>
                      <a:pt x="263" y="106"/>
                    </a:cubicBezTo>
                    <a:lnTo>
                      <a:pt x="263" y="106"/>
                    </a:lnTo>
                    <a:cubicBezTo>
                      <a:pt x="263" y="130"/>
                      <a:pt x="283" y="150"/>
                      <a:pt x="307" y="150"/>
                    </a:cubicBezTo>
                    <a:cubicBezTo>
                      <a:pt x="330" y="150"/>
                      <a:pt x="350" y="131"/>
                      <a:pt x="350" y="106"/>
                    </a:cubicBezTo>
                    <a:lnTo>
                      <a:pt x="350" y="106"/>
                    </a:lnTo>
                    <a:cubicBezTo>
                      <a:pt x="350" y="130"/>
                      <a:pt x="370" y="150"/>
                      <a:pt x="394" y="150"/>
                    </a:cubicBezTo>
                    <a:cubicBezTo>
                      <a:pt x="418" y="150"/>
                      <a:pt x="438" y="131"/>
                      <a:pt x="438" y="106"/>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70" name="Google Shape;370;p27"/>
              <p:cNvSpPr/>
              <p:nvPr/>
            </p:nvSpPr>
            <p:spPr>
              <a:xfrm>
                <a:off x="96" y="257"/>
                <a:ext cx="293" cy="113"/>
              </a:xfrm>
              <a:custGeom>
                <a:rect b="b" l="l" r="r" t="t"/>
                <a:pathLst>
                  <a:path extrusionOk="0" h="145" w="375">
                    <a:moveTo>
                      <a:pt x="362" y="7"/>
                    </a:moveTo>
                    <a:cubicBezTo>
                      <a:pt x="348" y="7"/>
                      <a:pt x="336" y="5"/>
                      <a:pt x="325" y="0"/>
                    </a:cubicBezTo>
                    <a:lnTo>
                      <a:pt x="325" y="95"/>
                    </a:lnTo>
                    <a:lnTo>
                      <a:pt x="50" y="95"/>
                    </a:lnTo>
                    <a:lnTo>
                      <a:pt x="50" y="0"/>
                    </a:lnTo>
                    <a:cubicBezTo>
                      <a:pt x="38" y="4"/>
                      <a:pt x="26" y="7"/>
                      <a:pt x="12" y="7"/>
                    </a:cubicBezTo>
                    <a:cubicBezTo>
                      <a:pt x="8" y="7"/>
                      <a:pt x="3" y="7"/>
                      <a:pt x="0" y="6"/>
                    </a:cubicBezTo>
                    <a:lnTo>
                      <a:pt x="0" y="145"/>
                    </a:lnTo>
                    <a:lnTo>
                      <a:pt x="37" y="145"/>
                    </a:lnTo>
                    <a:lnTo>
                      <a:pt x="50" y="145"/>
                    </a:lnTo>
                    <a:lnTo>
                      <a:pt x="325" y="145"/>
                    </a:lnTo>
                    <a:lnTo>
                      <a:pt x="337" y="145"/>
                    </a:lnTo>
                    <a:lnTo>
                      <a:pt x="375" y="145"/>
                    </a:lnTo>
                    <a:lnTo>
                      <a:pt x="375" y="6"/>
                    </a:lnTo>
                    <a:cubicBezTo>
                      <a:pt x="371" y="7"/>
                      <a:pt x="366" y="7"/>
                      <a:pt x="362" y="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sp>
        <p:nvSpPr>
          <p:cNvPr id="371" name="Google Shape;371;p27"/>
          <p:cNvSpPr txBox="1"/>
          <p:nvPr>
            <p:ph idx="1" type="body"/>
          </p:nvPr>
        </p:nvSpPr>
        <p:spPr>
          <a:xfrm>
            <a:off x="535900" y="411250"/>
            <a:ext cx="8011200" cy="925200"/>
          </a:xfrm>
          <a:prstGeom prst="rect">
            <a:avLst/>
          </a:prstGeom>
          <a:solidFill>
            <a:srgbClr val="333844"/>
          </a:solid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2400"/>
              <a:buNone/>
            </a:pPr>
            <a:r>
              <a:rPr lang="en-US">
                <a:solidFill>
                  <a:srgbClr val="F1C232"/>
                </a:solidFill>
              </a:rPr>
              <a:t>Once a market leader, now filled for bankruptcy, what went wrong?</a:t>
            </a:r>
            <a:endParaRPr>
              <a:solidFill>
                <a:srgbClr val="F1C232"/>
              </a:solidFill>
            </a:endParaRPr>
          </a:p>
        </p:txBody>
      </p:sp>
      <p:sp>
        <p:nvSpPr>
          <p:cNvPr id="372" name="Google Shape;372;p27"/>
          <p:cNvSpPr txBox="1"/>
          <p:nvPr/>
        </p:nvSpPr>
        <p:spPr>
          <a:xfrm>
            <a:off x="584200" y="4663775"/>
            <a:ext cx="1360800" cy="308100"/>
          </a:xfrm>
          <a:prstGeom prst="rect">
            <a:avLst/>
          </a:prstGeom>
          <a:solidFill>
            <a:srgbClr val="333844"/>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00">
                <a:latin typeface="Calibri"/>
                <a:ea typeface="Calibri"/>
                <a:cs typeface="Calibri"/>
                <a:sym typeface="Calibri"/>
              </a:rPr>
              <a:t>Team </a:t>
            </a:r>
            <a:r>
              <a:rPr lang="en-US" sz="1000">
                <a:solidFill>
                  <a:srgbClr val="BF9000"/>
                </a:solidFill>
                <a:latin typeface="Calibri"/>
                <a:ea typeface="Calibri"/>
                <a:cs typeface="Calibri"/>
                <a:sym typeface="Calibri"/>
              </a:rPr>
              <a:t>Meraki</a:t>
            </a:r>
            <a:endParaRPr sz="1000">
              <a:solidFill>
                <a:srgbClr val="BF9000"/>
              </a:solidFill>
              <a:latin typeface="Calibri"/>
              <a:ea typeface="Calibri"/>
              <a:cs typeface="Calibri"/>
              <a:sym typeface="Calibri"/>
            </a:endParaRPr>
          </a:p>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grpSp>
        <p:nvGrpSpPr>
          <p:cNvPr descr="{&quot;Key&quot;:&quot;POWER_USER_SHAPE_ICON&quot;,&quot;Value&quot;:&quot;POWER_USER_SHAPE_ICON_STYLE_1&quot;}" id="373" name="Google Shape;373;p27"/>
          <p:cNvGrpSpPr/>
          <p:nvPr/>
        </p:nvGrpSpPr>
        <p:grpSpPr>
          <a:xfrm>
            <a:off x="3684453" y="2107791"/>
            <a:ext cx="439454" cy="188816"/>
            <a:chOff x="29" y="8"/>
            <a:chExt cx="469" cy="157"/>
          </a:xfrm>
        </p:grpSpPr>
        <p:sp>
          <p:nvSpPr>
            <p:cNvPr id="374" name="Google Shape;374;p27"/>
            <p:cNvSpPr/>
            <p:nvPr/>
          </p:nvSpPr>
          <p:spPr>
            <a:xfrm>
              <a:off x="498" y="165"/>
              <a:ext cx="0" cy="0"/>
            </a:xfrm>
            <a:prstGeom prst="ellipse">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75" name="Google Shape;375;p27"/>
            <p:cNvSpPr/>
            <p:nvPr/>
          </p:nvSpPr>
          <p:spPr>
            <a:xfrm>
              <a:off x="29" y="165"/>
              <a:ext cx="0" cy="0"/>
            </a:xfrm>
            <a:prstGeom prst="ellipse">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76" name="Google Shape;376;p27"/>
            <p:cNvSpPr/>
            <p:nvPr/>
          </p:nvSpPr>
          <p:spPr>
            <a:xfrm>
              <a:off x="385" y="105"/>
              <a:ext cx="0" cy="0"/>
            </a:xfrm>
            <a:prstGeom prst="ellipse">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77" name="Google Shape;377;p27"/>
            <p:cNvSpPr/>
            <p:nvPr/>
          </p:nvSpPr>
          <p:spPr>
            <a:xfrm>
              <a:off x="110" y="105"/>
              <a:ext cx="0" cy="0"/>
            </a:xfrm>
            <a:prstGeom prst="ellipse">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78" name="Google Shape;378;p27"/>
            <p:cNvSpPr/>
            <p:nvPr/>
          </p:nvSpPr>
          <p:spPr>
            <a:xfrm>
              <a:off x="224" y="8"/>
              <a:ext cx="0" cy="0"/>
            </a:xfrm>
            <a:prstGeom prst="ellipse">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grpSp>
        <p:nvGrpSpPr>
          <p:cNvPr id="379" name="Google Shape;379;p27"/>
          <p:cNvGrpSpPr/>
          <p:nvPr/>
        </p:nvGrpSpPr>
        <p:grpSpPr>
          <a:xfrm>
            <a:off x="1915522" y="1590107"/>
            <a:ext cx="1567801" cy="2469130"/>
            <a:chOff x="1915522" y="1590107"/>
            <a:chExt cx="1567801" cy="2469130"/>
          </a:xfrm>
        </p:grpSpPr>
        <p:sp>
          <p:nvSpPr>
            <p:cNvPr id="380" name="Google Shape;380;p27"/>
            <p:cNvSpPr/>
            <p:nvPr/>
          </p:nvSpPr>
          <p:spPr>
            <a:xfrm>
              <a:off x="1915522" y="1590107"/>
              <a:ext cx="1567801" cy="2469130"/>
            </a:xfrm>
            <a:prstGeom prst="rect">
              <a:avLst/>
            </a:prstGeom>
            <a:solidFill>
              <a:srgbClr val="F1C232"/>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81" name="Google Shape;381;p27"/>
            <p:cNvSpPr/>
            <p:nvPr/>
          </p:nvSpPr>
          <p:spPr>
            <a:xfrm>
              <a:off x="2067078" y="2319039"/>
              <a:ext cx="1264627" cy="55059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FFFF"/>
                </a:buClr>
                <a:buSzPts val="1800"/>
                <a:buFont typeface="Calibri"/>
                <a:buNone/>
              </a:pPr>
              <a:r>
                <a:rPr lang="en-US" sz="1800">
                  <a:solidFill>
                    <a:srgbClr val="FFFFFF"/>
                  </a:solidFill>
                  <a:latin typeface="Lato"/>
                  <a:ea typeface="Lato"/>
                  <a:cs typeface="Lato"/>
                  <a:sym typeface="Lato"/>
                </a:rPr>
                <a:t>Private Authority</a:t>
              </a:r>
              <a:endParaRPr>
                <a:solidFill>
                  <a:srgbClr val="000000"/>
                </a:solidFill>
                <a:latin typeface="Lato"/>
                <a:ea typeface="Lato"/>
                <a:cs typeface="Lato"/>
                <a:sym typeface="Lato"/>
              </a:endParaRPr>
            </a:p>
          </p:txBody>
        </p:sp>
        <p:sp>
          <p:nvSpPr>
            <p:cNvPr id="382" name="Google Shape;382;p27"/>
            <p:cNvSpPr txBox="1"/>
            <p:nvPr/>
          </p:nvSpPr>
          <p:spPr>
            <a:xfrm>
              <a:off x="2003841" y="2869694"/>
              <a:ext cx="1391150" cy="96719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504"/>
                </a:spcBef>
                <a:spcAft>
                  <a:spcPts val="0"/>
                </a:spcAft>
                <a:buClr>
                  <a:srgbClr val="FFFFFF"/>
                </a:buClr>
                <a:buSzPts val="1200"/>
                <a:buFont typeface="Calibri"/>
                <a:buNone/>
              </a:pPr>
              <a:r>
                <a:rPr lang="en-US" sz="1200">
                  <a:solidFill>
                    <a:srgbClr val="FFFFFF"/>
                  </a:solidFill>
                  <a:latin typeface="Lato"/>
                  <a:ea typeface="Lato"/>
                  <a:cs typeface="Lato"/>
                  <a:sym typeface="Lato"/>
                </a:rPr>
                <a:t>99% of the company is privately-owned by promoters </a:t>
              </a:r>
              <a:r>
                <a:rPr i="0" lang="en-US" sz="1200" u="none" cap="none" strike="noStrike">
                  <a:solidFill>
                    <a:srgbClr val="FFFFFF"/>
                  </a:solidFill>
                  <a:latin typeface="Lato"/>
                  <a:ea typeface="Lato"/>
                  <a:cs typeface="Lato"/>
                  <a:sym typeface="Lato"/>
                </a:rPr>
                <a:t> , with</a:t>
              </a:r>
              <a:r>
                <a:rPr lang="en-US" sz="1200">
                  <a:solidFill>
                    <a:srgbClr val="FFFFFF"/>
                  </a:solidFill>
                  <a:latin typeface="Lato"/>
                  <a:ea typeface="Lato"/>
                  <a:cs typeface="Lato"/>
                  <a:sym typeface="Lato"/>
                </a:rPr>
                <a:t> obsolete</a:t>
              </a:r>
              <a:r>
                <a:rPr i="0" lang="en-US" sz="1200" u="none" cap="none" strike="noStrike">
                  <a:solidFill>
                    <a:srgbClr val="FFFFFF"/>
                  </a:solidFill>
                  <a:latin typeface="Lato"/>
                  <a:ea typeface="Lato"/>
                  <a:cs typeface="Lato"/>
                  <a:sym typeface="Lato"/>
                </a:rPr>
                <a:t> leadership g</a:t>
              </a:r>
              <a:r>
                <a:rPr lang="en-US" sz="1200">
                  <a:solidFill>
                    <a:srgbClr val="FFFFFF"/>
                  </a:solidFill>
                  <a:latin typeface="Lato"/>
                  <a:ea typeface="Lato"/>
                  <a:cs typeface="Lato"/>
                  <a:sym typeface="Lato"/>
                </a:rPr>
                <a:t>roup</a:t>
              </a:r>
              <a:endParaRPr>
                <a:latin typeface="Lato"/>
                <a:ea typeface="Lato"/>
                <a:cs typeface="Lato"/>
                <a:sym typeface="Lato"/>
              </a:endParaRPr>
            </a:p>
          </p:txBody>
        </p:sp>
        <p:grpSp>
          <p:nvGrpSpPr>
            <p:cNvPr descr="{&quot;Key&quot;:&quot;POWER_USER_SHAPE_ICON&quot;,&quot;Value&quot;:&quot;POWER_USER_SHAPE_ICON_STYLE_1&quot;}" id="383" name="Google Shape;383;p27"/>
            <p:cNvGrpSpPr/>
            <p:nvPr/>
          </p:nvGrpSpPr>
          <p:grpSpPr>
            <a:xfrm>
              <a:off x="2449189" y="1724004"/>
              <a:ext cx="539870" cy="572595"/>
              <a:chOff x="8" y="8"/>
              <a:chExt cx="576" cy="476"/>
            </a:xfrm>
          </p:grpSpPr>
          <p:sp>
            <p:nvSpPr>
              <p:cNvPr id="384" name="Google Shape;384;p27"/>
              <p:cNvSpPr/>
              <p:nvPr/>
            </p:nvSpPr>
            <p:spPr>
              <a:xfrm>
                <a:off x="498" y="165"/>
                <a:ext cx="0" cy="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85" name="Google Shape;385;p27"/>
              <p:cNvSpPr/>
              <p:nvPr/>
            </p:nvSpPr>
            <p:spPr>
              <a:xfrm>
                <a:off x="29" y="165"/>
                <a:ext cx="0" cy="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86" name="Google Shape;386;p27"/>
              <p:cNvSpPr/>
              <p:nvPr/>
            </p:nvSpPr>
            <p:spPr>
              <a:xfrm>
                <a:off x="385" y="105"/>
                <a:ext cx="0" cy="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87" name="Google Shape;387;p27"/>
              <p:cNvSpPr/>
              <p:nvPr/>
            </p:nvSpPr>
            <p:spPr>
              <a:xfrm>
                <a:off x="516" y="249"/>
                <a:ext cx="68" cy="152"/>
              </a:xfrm>
              <a:custGeom>
                <a:rect b="b" l="l" r="r" t="t"/>
                <a:pathLst>
                  <a:path extrusionOk="0" h="330" w="149">
                    <a:moveTo>
                      <a:pt x="149" y="330"/>
                    </a:moveTo>
                    <a:lnTo>
                      <a:pt x="29" y="330"/>
                    </a:lnTo>
                    <a:lnTo>
                      <a:pt x="29" y="109"/>
                    </a:lnTo>
                    <a:cubicBezTo>
                      <a:pt x="29" y="71"/>
                      <a:pt x="18" y="36"/>
                      <a:pt x="0" y="5"/>
                    </a:cubicBezTo>
                    <a:cubicBezTo>
                      <a:pt x="10" y="2"/>
                      <a:pt x="21" y="0"/>
                      <a:pt x="33" y="0"/>
                    </a:cubicBezTo>
                    <a:cubicBezTo>
                      <a:pt x="97" y="0"/>
                      <a:pt x="149" y="52"/>
                      <a:pt x="149" y="116"/>
                    </a:cubicBezTo>
                    <a:lnTo>
                      <a:pt x="149" y="33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88" name="Google Shape;388;p27"/>
              <p:cNvSpPr/>
              <p:nvPr/>
            </p:nvSpPr>
            <p:spPr>
              <a:xfrm>
                <a:off x="110" y="105"/>
                <a:ext cx="0" cy="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89" name="Google Shape;389;p27"/>
              <p:cNvSpPr/>
              <p:nvPr/>
            </p:nvSpPr>
            <p:spPr>
              <a:xfrm>
                <a:off x="8" y="249"/>
                <a:ext cx="69" cy="152"/>
              </a:xfrm>
              <a:custGeom>
                <a:rect b="b" l="l" r="r" t="t"/>
                <a:pathLst>
                  <a:path extrusionOk="0" h="330" w="149">
                    <a:moveTo>
                      <a:pt x="116" y="0"/>
                    </a:moveTo>
                    <a:cubicBezTo>
                      <a:pt x="128" y="0"/>
                      <a:pt x="139" y="2"/>
                      <a:pt x="149" y="5"/>
                    </a:cubicBezTo>
                    <a:cubicBezTo>
                      <a:pt x="131" y="36"/>
                      <a:pt x="120" y="71"/>
                      <a:pt x="120" y="109"/>
                    </a:cubicBezTo>
                    <a:lnTo>
                      <a:pt x="120" y="330"/>
                    </a:lnTo>
                    <a:lnTo>
                      <a:pt x="0" y="330"/>
                    </a:lnTo>
                    <a:lnTo>
                      <a:pt x="0" y="116"/>
                    </a:lnTo>
                    <a:cubicBezTo>
                      <a:pt x="0" y="52"/>
                      <a:pt x="52" y="0"/>
                      <a:pt x="116"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90" name="Google Shape;390;p27"/>
              <p:cNvSpPr/>
              <p:nvPr/>
            </p:nvSpPr>
            <p:spPr>
              <a:xfrm>
                <a:off x="224" y="8"/>
                <a:ext cx="0" cy="0"/>
              </a:xfrm>
              <a:prstGeom prst="ellipse">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91" name="Google Shape;391;p27"/>
              <p:cNvSpPr/>
              <p:nvPr/>
            </p:nvSpPr>
            <p:spPr>
              <a:xfrm>
                <a:off x="412" y="221"/>
                <a:ext cx="99" cy="218"/>
              </a:xfrm>
              <a:custGeom>
                <a:rect b="b" l="l" r="r" t="t"/>
                <a:pathLst>
                  <a:path extrusionOk="0" h="471" w="215">
                    <a:moveTo>
                      <a:pt x="215" y="471"/>
                    </a:moveTo>
                    <a:lnTo>
                      <a:pt x="32" y="471"/>
                    </a:lnTo>
                    <a:lnTo>
                      <a:pt x="32" y="135"/>
                    </a:lnTo>
                    <a:cubicBezTo>
                      <a:pt x="32" y="89"/>
                      <a:pt x="19" y="46"/>
                      <a:pt x="0" y="7"/>
                    </a:cubicBezTo>
                    <a:cubicBezTo>
                      <a:pt x="15" y="3"/>
                      <a:pt x="31" y="0"/>
                      <a:pt x="47" y="0"/>
                    </a:cubicBezTo>
                    <a:cubicBezTo>
                      <a:pt x="140" y="0"/>
                      <a:pt x="215" y="75"/>
                      <a:pt x="215" y="168"/>
                    </a:cubicBezTo>
                    <a:lnTo>
                      <a:pt x="215" y="47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92" name="Google Shape;392;p27"/>
              <p:cNvSpPr/>
              <p:nvPr/>
            </p:nvSpPr>
            <p:spPr>
              <a:xfrm>
                <a:off x="81" y="221"/>
                <a:ext cx="99" cy="218"/>
              </a:xfrm>
              <a:custGeom>
                <a:rect b="b" l="l" r="r" t="t"/>
                <a:pathLst>
                  <a:path extrusionOk="0" h="471" w="215">
                    <a:moveTo>
                      <a:pt x="183" y="135"/>
                    </a:moveTo>
                    <a:lnTo>
                      <a:pt x="183" y="471"/>
                    </a:lnTo>
                    <a:lnTo>
                      <a:pt x="0" y="471"/>
                    </a:lnTo>
                    <a:lnTo>
                      <a:pt x="0" y="168"/>
                    </a:lnTo>
                    <a:cubicBezTo>
                      <a:pt x="0" y="75"/>
                      <a:pt x="75" y="0"/>
                      <a:pt x="168" y="0"/>
                    </a:cubicBezTo>
                    <a:cubicBezTo>
                      <a:pt x="184" y="0"/>
                      <a:pt x="200" y="3"/>
                      <a:pt x="215" y="7"/>
                    </a:cubicBezTo>
                    <a:cubicBezTo>
                      <a:pt x="195" y="46"/>
                      <a:pt x="183" y="89"/>
                      <a:pt x="183" y="13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93" name="Google Shape;393;p27"/>
              <p:cNvSpPr/>
              <p:nvPr/>
            </p:nvSpPr>
            <p:spPr>
              <a:xfrm>
                <a:off x="184" y="171"/>
                <a:ext cx="224" cy="313"/>
              </a:xfrm>
              <a:custGeom>
                <a:rect b="b" l="l" r="r" t="t"/>
                <a:pathLst>
                  <a:path extrusionOk="0" h="677" w="488">
                    <a:moveTo>
                      <a:pt x="0" y="677"/>
                    </a:moveTo>
                    <a:lnTo>
                      <a:pt x="488" y="677"/>
                    </a:lnTo>
                    <a:lnTo>
                      <a:pt x="488" y="244"/>
                    </a:lnTo>
                    <a:cubicBezTo>
                      <a:pt x="488" y="109"/>
                      <a:pt x="379" y="0"/>
                      <a:pt x="244" y="0"/>
                    </a:cubicBezTo>
                    <a:cubicBezTo>
                      <a:pt x="109" y="0"/>
                      <a:pt x="0" y="109"/>
                      <a:pt x="0" y="244"/>
                    </a:cubicBezTo>
                    <a:lnTo>
                      <a:pt x="0" y="677"/>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sp>
          <p:nvSpPr>
            <p:cNvPr id="394" name="Google Shape;394;p27"/>
            <p:cNvSpPr/>
            <p:nvPr/>
          </p:nvSpPr>
          <p:spPr>
            <a:xfrm>
              <a:off x="2658375" y="1805800"/>
              <a:ext cx="121500" cy="117900"/>
            </a:xfrm>
            <a:prstGeom prst="ellipse">
              <a:avLst/>
            </a:prstGeom>
            <a:solidFill>
              <a:srgbClr val="FFFFFF"/>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7"/>
            <p:cNvSpPr/>
            <p:nvPr/>
          </p:nvSpPr>
          <p:spPr>
            <a:xfrm>
              <a:off x="2779875" y="1860650"/>
              <a:ext cx="121500" cy="117900"/>
            </a:xfrm>
            <a:prstGeom prst="ellipse">
              <a:avLst/>
            </a:prstGeom>
            <a:solidFill>
              <a:srgbClr val="FFFFFF"/>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7"/>
            <p:cNvSpPr/>
            <p:nvPr/>
          </p:nvSpPr>
          <p:spPr>
            <a:xfrm>
              <a:off x="2536875" y="1860650"/>
              <a:ext cx="121500" cy="117900"/>
            </a:xfrm>
            <a:prstGeom prst="ellipse">
              <a:avLst/>
            </a:prstGeom>
            <a:solidFill>
              <a:srgbClr val="FFFFFF"/>
            </a:solidFill>
            <a:ln cap="flat" cmpd="sng" w="9525">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27"/>
          <p:cNvSpPr txBox="1"/>
          <p:nvPr/>
        </p:nvSpPr>
        <p:spPr>
          <a:xfrm>
            <a:off x="6018850" y="4803375"/>
            <a:ext cx="2098800" cy="1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rgbClr val="FFFFFF"/>
                </a:solidFill>
                <a:latin typeface="Lato"/>
                <a:ea typeface="Lato"/>
                <a:cs typeface="Lato"/>
                <a:sym typeface="Lato"/>
              </a:rPr>
              <a:t>*Appendix 2</a:t>
            </a:r>
            <a:endParaRPr sz="1000">
              <a:solidFill>
                <a:srgbClr val="FFFFFF"/>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17"/>
                                        </p:tgtEl>
                                        <p:attrNameLst>
                                          <p:attrName>style.visibility</p:attrName>
                                        </p:attrNameLst>
                                      </p:cBhvr>
                                      <p:to>
                                        <p:strVal val="visible"/>
                                      </p:to>
                                    </p:set>
                                    <p:anim calcmode="lin" valueType="num">
                                      <p:cBhvr additive="base">
                                        <p:cTn dur="1000"/>
                                        <p:tgtEl>
                                          <p:spTgt spid="31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79"/>
                                        </p:tgtEl>
                                        <p:attrNameLst>
                                          <p:attrName>style.visibility</p:attrName>
                                        </p:attrNameLst>
                                      </p:cBhvr>
                                      <p:to>
                                        <p:strVal val="visible"/>
                                      </p:to>
                                    </p:set>
                                    <p:anim calcmode="lin" valueType="num">
                                      <p:cBhvr additive="base">
                                        <p:cTn dur="1000"/>
                                        <p:tgtEl>
                                          <p:spTgt spid="37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33"/>
                                        </p:tgtEl>
                                        <p:attrNameLst>
                                          <p:attrName>style.visibility</p:attrName>
                                        </p:attrNameLst>
                                      </p:cBhvr>
                                      <p:to>
                                        <p:strVal val="visible"/>
                                      </p:to>
                                    </p:set>
                                    <p:anim calcmode="lin" valueType="num">
                                      <p:cBhvr additive="base">
                                        <p:cTn dur="1000"/>
                                        <p:tgtEl>
                                          <p:spTgt spid="33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38"/>
                                        </p:tgtEl>
                                        <p:attrNameLst>
                                          <p:attrName>style.visibility</p:attrName>
                                        </p:attrNameLst>
                                      </p:cBhvr>
                                      <p:to>
                                        <p:strVal val="visible"/>
                                      </p:to>
                                    </p:set>
                                    <p:anim calcmode="lin" valueType="num">
                                      <p:cBhvr additive="base">
                                        <p:cTn dur="1000"/>
                                        <p:tgtEl>
                                          <p:spTgt spid="33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364"/>
                                        </p:tgtEl>
                                        <p:attrNameLst>
                                          <p:attrName>style.visibility</p:attrName>
                                        </p:attrNameLst>
                                      </p:cBhvr>
                                      <p:to>
                                        <p:strVal val="visible"/>
                                      </p:to>
                                    </p:set>
                                    <p:anim calcmode="lin" valueType="num">
                                      <p:cBhvr additive="base">
                                        <p:cTn dur="1000"/>
                                        <p:tgtEl>
                                          <p:spTgt spid="36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28"/>
          <p:cNvSpPr txBox="1"/>
          <p:nvPr/>
        </p:nvSpPr>
        <p:spPr>
          <a:xfrm>
            <a:off x="1112250" y="1043700"/>
            <a:ext cx="6919500" cy="305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F1C232"/>
                </a:solidFill>
                <a:latin typeface="Lato"/>
                <a:ea typeface="Lato"/>
                <a:cs typeface="Lato"/>
                <a:sym typeface="Lato"/>
              </a:rPr>
              <a:t>“Value Migration is inevitable,necessary and highly desirable”</a:t>
            </a:r>
            <a:endParaRPr sz="2400">
              <a:solidFill>
                <a:srgbClr val="F1C232"/>
              </a:solidFill>
              <a:latin typeface="Lato"/>
              <a:ea typeface="Lato"/>
              <a:cs typeface="Lato"/>
              <a:sym typeface="Lato"/>
            </a:endParaRPr>
          </a:p>
        </p:txBody>
      </p:sp>
      <p:sp>
        <p:nvSpPr>
          <p:cNvPr id="404" name="Google Shape;404;p28"/>
          <p:cNvSpPr txBox="1"/>
          <p:nvPr/>
        </p:nvSpPr>
        <p:spPr>
          <a:xfrm>
            <a:off x="2772900" y="4428350"/>
            <a:ext cx="3598200" cy="47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solidFill>
                  <a:srgbClr val="F1C232"/>
                </a:solidFill>
                <a:latin typeface="Lato"/>
                <a:ea typeface="Lato"/>
                <a:cs typeface="Lato"/>
                <a:sym typeface="Lato"/>
              </a:rPr>
              <a:t>Fast Fashion is not dead(yet) </a:t>
            </a:r>
            <a:endParaRPr>
              <a:solidFill>
                <a:srgbClr val="F1C23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29"/>
          <p:cNvSpPr txBox="1"/>
          <p:nvPr/>
        </p:nvSpPr>
        <p:spPr>
          <a:xfrm>
            <a:off x="610800" y="4714875"/>
            <a:ext cx="1360800" cy="160800"/>
          </a:xfrm>
          <a:prstGeom prst="rect">
            <a:avLst/>
          </a:prstGeom>
          <a:solidFill>
            <a:srgbClr val="333844"/>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00">
                <a:solidFill>
                  <a:srgbClr val="27CED7"/>
                </a:solidFill>
                <a:latin typeface="Calibri"/>
                <a:ea typeface="Calibri"/>
                <a:cs typeface="Calibri"/>
                <a:sym typeface="Calibri"/>
              </a:rPr>
              <a:t>Team </a:t>
            </a:r>
            <a:r>
              <a:rPr lang="en-US" sz="1000">
                <a:solidFill>
                  <a:srgbClr val="1CADE4"/>
                </a:solidFill>
                <a:latin typeface="Calibri"/>
                <a:ea typeface="Calibri"/>
                <a:cs typeface="Calibri"/>
                <a:sym typeface="Calibri"/>
              </a:rPr>
              <a:t>Meraki</a:t>
            </a:r>
            <a:endParaRPr sz="1000">
              <a:solidFill>
                <a:srgbClr val="1CADE4"/>
              </a:solidFill>
              <a:latin typeface="Calibri"/>
              <a:ea typeface="Calibri"/>
              <a:cs typeface="Calibri"/>
              <a:sym typeface="Calibri"/>
            </a:endParaRPr>
          </a:p>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pic>
        <p:nvPicPr>
          <p:cNvPr id="411" name="Google Shape;411;p29"/>
          <p:cNvPicPr preferRelativeResize="0"/>
          <p:nvPr/>
        </p:nvPicPr>
        <p:blipFill>
          <a:blip r:embed="rId3">
            <a:alphaModFix/>
          </a:blip>
          <a:stretch>
            <a:fillRect/>
          </a:stretch>
        </p:blipFill>
        <p:spPr>
          <a:xfrm>
            <a:off x="4880525" y="682400"/>
            <a:ext cx="3657001" cy="3508600"/>
          </a:xfrm>
          <a:prstGeom prst="rect">
            <a:avLst/>
          </a:prstGeom>
          <a:noFill/>
          <a:ln>
            <a:noFill/>
          </a:ln>
        </p:spPr>
      </p:pic>
      <p:sp>
        <p:nvSpPr>
          <p:cNvPr id="412" name="Google Shape;412;p29"/>
          <p:cNvSpPr txBox="1"/>
          <p:nvPr/>
        </p:nvSpPr>
        <p:spPr>
          <a:xfrm>
            <a:off x="5253125" y="146750"/>
            <a:ext cx="2911800" cy="7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200">
                <a:solidFill>
                  <a:srgbClr val="EFEFEF"/>
                </a:solidFill>
                <a:latin typeface="Lato"/>
                <a:ea typeface="Lato"/>
                <a:cs typeface="Lato"/>
                <a:sym typeface="Lato"/>
              </a:rPr>
              <a:t>CIRCULAR FASHION</a:t>
            </a:r>
            <a:endParaRPr b="1" sz="2200">
              <a:solidFill>
                <a:srgbClr val="EFEFEF"/>
              </a:solidFill>
              <a:latin typeface="Lato"/>
              <a:ea typeface="Lato"/>
              <a:cs typeface="Lato"/>
              <a:sym typeface="Lato"/>
            </a:endParaRPr>
          </a:p>
        </p:txBody>
      </p:sp>
      <p:grpSp>
        <p:nvGrpSpPr>
          <p:cNvPr id="413" name="Google Shape;413;p29"/>
          <p:cNvGrpSpPr/>
          <p:nvPr/>
        </p:nvGrpSpPr>
        <p:grpSpPr>
          <a:xfrm>
            <a:off x="266594" y="1523806"/>
            <a:ext cx="4019100" cy="2422500"/>
            <a:chOff x="266594" y="1523806"/>
            <a:chExt cx="4019100" cy="2422500"/>
          </a:xfrm>
        </p:grpSpPr>
        <p:sp>
          <p:nvSpPr>
            <p:cNvPr id="414" name="Google Shape;414;p29"/>
            <p:cNvSpPr/>
            <p:nvPr/>
          </p:nvSpPr>
          <p:spPr>
            <a:xfrm flipH="1" rot="-257">
              <a:off x="266594" y="1523956"/>
              <a:ext cx="4019100" cy="2422200"/>
            </a:xfrm>
            <a:prstGeom prst="wedgeRoundRectCallout">
              <a:avLst>
                <a:gd fmla="val -109039" name="adj1"/>
                <a:gd fmla="val -4269"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9"/>
            <p:cNvSpPr txBox="1"/>
            <p:nvPr/>
          </p:nvSpPr>
          <p:spPr>
            <a:xfrm>
              <a:off x="390175" y="1669725"/>
              <a:ext cx="3764700" cy="2113800"/>
            </a:xfrm>
            <a:prstGeom prst="rect">
              <a:avLst/>
            </a:prstGeom>
            <a:noFill/>
            <a:ln>
              <a:noFill/>
            </a:ln>
          </p:spPr>
          <p:txBody>
            <a:bodyPr anchorCtr="0" anchor="ctr" bIns="91425" lIns="91425" spcFirstLastPara="1" rIns="91425" wrap="square" tIns="91425">
              <a:noAutofit/>
            </a:bodyPr>
            <a:lstStyle/>
            <a:p>
              <a:pPr indent="-336550" lvl="0" marL="457200" rtl="0" algn="l">
                <a:spcBef>
                  <a:spcPts val="0"/>
                </a:spcBef>
                <a:spcAft>
                  <a:spcPts val="0"/>
                </a:spcAft>
                <a:buSzPts val="1700"/>
                <a:buFont typeface="Lato"/>
                <a:buChar char="●"/>
              </a:pPr>
              <a:r>
                <a:rPr lang="en-US" sz="1700">
                  <a:latin typeface="Lato"/>
                  <a:ea typeface="Lato"/>
                  <a:cs typeface="Lato"/>
                  <a:sym typeface="Lato"/>
                </a:rPr>
                <a:t>Moving to a circular system in fashion,$565 billion dollar economic opportunity can be unlocked.</a:t>
              </a:r>
              <a:endParaRPr sz="1700">
                <a:latin typeface="Lato"/>
                <a:ea typeface="Lato"/>
                <a:cs typeface="Lato"/>
                <a:sym typeface="Lato"/>
              </a:endParaRPr>
            </a:p>
            <a:p>
              <a:pPr indent="-336550" lvl="0" marL="457200" rtl="0" algn="l">
                <a:spcBef>
                  <a:spcPts val="0"/>
                </a:spcBef>
                <a:spcAft>
                  <a:spcPts val="0"/>
                </a:spcAft>
                <a:buSzPts val="1700"/>
                <a:buFont typeface="Lato"/>
                <a:buChar char="●"/>
              </a:pPr>
              <a:r>
                <a:rPr lang="en-US" sz="1700">
                  <a:latin typeface="Lato"/>
                  <a:ea typeface="Lato"/>
                  <a:cs typeface="Lato"/>
                  <a:sym typeface="Lato"/>
                </a:rPr>
                <a:t>Easily implementable by extending the current supply chain.</a:t>
              </a:r>
              <a:endParaRPr sz="1700">
                <a:latin typeface="Lato"/>
                <a:ea typeface="Lato"/>
                <a:cs typeface="Lato"/>
                <a:sym typeface="Lato"/>
              </a:endParaRPr>
            </a:p>
            <a:p>
              <a:pPr indent="-336550" lvl="0" marL="457200" rtl="0" algn="l">
                <a:spcBef>
                  <a:spcPts val="0"/>
                </a:spcBef>
                <a:spcAft>
                  <a:spcPts val="0"/>
                </a:spcAft>
                <a:buSzPts val="1700"/>
                <a:buFont typeface="Lato"/>
                <a:buChar char="●"/>
              </a:pPr>
              <a:r>
                <a:rPr lang="en-US" sz="1700">
                  <a:latin typeface="Lato"/>
                  <a:ea typeface="Lato"/>
                  <a:cs typeface="Lato"/>
                  <a:sym typeface="Lato"/>
                </a:rPr>
                <a:t>Solution to sustainability issues.</a:t>
              </a:r>
              <a:endParaRPr sz="1700">
                <a:latin typeface="Lato"/>
                <a:ea typeface="Lato"/>
                <a:cs typeface="Lato"/>
                <a:sym typeface="Lato"/>
              </a:endParaRPr>
            </a:p>
          </p:txBody>
        </p:sp>
      </p:grpSp>
      <p:sp>
        <p:nvSpPr>
          <p:cNvPr id="416" name="Google Shape;416;p29"/>
          <p:cNvSpPr txBox="1"/>
          <p:nvPr/>
        </p:nvSpPr>
        <p:spPr>
          <a:xfrm>
            <a:off x="584200" y="4663775"/>
            <a:ext cx="1360800" cy="308100"/>
          </a:xfrm>
          <a:prstGeom prst="rect">
            <a:avLst/>
          </a:prstGeom>
          <a:solidFill>
            <a:srgbClr val="333844"/>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00">
                <a:latin typeface="Calibri"/>
                <a:ea typeface="Calibri"/>
                <a:cs typeface="Calibri"/>
                <a:sym typeface="Calibri"/>
              </a:rPr>
              <a:t>Team </a:t>
            </a:r>
            <a:r>
              <a:rPr lang="en-US" sz="1000">
                <a:solidFill>
                  <a:srgbClr val="BF9000"/>
                </a:solidFill>
                <a:latin typeface="Calibri"/>
                <a:ea typeface="Calibri"/>
                <a:cs typeface="Calibri"/>
                <a:sym typeface="Calibri"/>
              </a:rPr>
              <a:t>Meraki</a:t>
            </a:r>
            <a:endParaRPr sz="1000">
              <a:solidFill>
                <a:srgbClr val="BF9000"/>
              </a:solidFill>
              <a:latin typeface="Calibri"/>
              <a:ea typeface="Calibri"/>
              <a:cs typeface="Calibri"/>
              <a:sym typeface="Calibri"/>
            </a:endParaRPr>
          </a:p>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sp>
        <p:nvSpPr>
          <p:cNvPr id="417" name="Google Shape;417;p29"/>
          <p:cNvSpPr txBox="1"/>
          <p:nvPr/>
        </p:nvSpPr>
        <p:spPr>
          <a:xfrm>
            <a:off x="6018850" y="4803375"/>
            <a:ext cx="2098800" cy="1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rgbClr val="FFFFFF"/>
                </a:solidFill>
                <a:latin typeface="Lato"/>
                <a:ea typeface="Lato"/>
                <a:cs typeface="Lato"/>
                <a:sym typeface="Lato"/>
              </a:rPr>
              <a:t>*Appendix 3</a:t>
            </a:r>
            <a:endParaRPr sz="1000">
              <a:solidFill>
                <a:srgbClr val="FFFFFF"/>
              </a:solidFill>
              <a:latin typeface="Lato"/>
              <a:ea typeface="Lato"/>
              <a:cs typeface="Lato"/>
              <a:sym typeface="Lato"/>
            </a:endParaRPr>
          </a:p>
        </p:txBody>
      </p:sp>
      <p:sp>
        <p:nvSpPr>
          <p:cNvPr id="418" name="Google Shape;418;p29"/>
          <p:cNvSpPr/>
          <p:nvPr/>
        </p:nvSpPr>
        <p:spPr>
          <a:xfrm>
            <a:off x="444600" y="363450"/>
            <a:ext cx="226200" cy="1015800"/>
          </a:xfrm>
          <a:prstGeom prst="rect">
            <a:avLst/>
          </a:prstGeom>
          <a:solidFill>
            <a:srgbClr val="3338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9"/>
          <p:cNvSpPr txBox="1"/>
          <p:nvPr>
            <p:ph idx="1" type="body"/>
          </p:nvPr>
        </p:nvSpPr>
        <p:spPr>
          <a:xfrm>
            <a:off x="217825" y="321525"/>
            <a:ext cx="4898700" cy="1097700"/>
          </a:xfrm>
          <a:prstGeom prst="rect">
            <a:avLst/>
          </a:prstGeom>
          <a:solidFill>
            <a:srgbClr val="333844"/>
          </a:solidFill>
        </p:spPr>
        <p:txBody>
          <a:bodyPr anchorCtr="0" anchor="ctr" bIns="0" lIns="0" spcFirstLastPara="1" rIns="0" wrap="square" tIns="0">
            <a:noAutofit/>
          </a:bodyPr>
          <a:lstStyle/>
          <a:p>
            <a:pPr indent="0" lvl="0" marL="0" rtl="0" algn="l">
              <a:spcBef>
                <a:spcPts val="0"/>
              </a:spcBef>
              <a:spcAft>
                <a:spcPts val="150"/>
              </a:spcAft>
              <a:buNone/>
            </a:pPr>
            <a:r>
              <a:rPr lang="en-US">
                <a:solidFill>
                  <a:srgbClr val="F1C232"/>
                </a:solidFill>
              </a:rPr>
              <a:t>A Renewable Adjunct to a Still Breathing Segment</a:t>
            </a:r>
            <a:endParaRPr>
              <a:solidFill>
                <a:srgbClr val="F1C23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30"/>
          <p:cNvSpPr txBox="1"/>
          <p:nvPr/>
        </p:nvSpPr>
        <p:spPr>
          <a:xfrm>
            <a:off x="610800" y="4714875"/>
            <a:ext cx="1360800" cy="160800"/>
          </a:xfrm>
          <a:prstGeom prst="rect">
            <a:avLst/>
          </a:prstGeom>
          <a:solidFill>
            <a:srgbClr val="333844"/>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00">
                <a:solidFill>
                  <a:srgbClr val="27CED7"/>
                </a:solidFill>
                <a:latin typeface="Calibri"/>
                <a:ea typeface="Calibri"/>
                <a:cs typeface="Calibri"/>
                <a:sym typeface="Calibri"/>
              </a:rPr>
              <a:t>Team </a:t>
            </a:r>
            <a:r>
              <a:rPr lang="en-US" sz="1000">
                <a:solidFill>
                  <a:srgbClr val="1CADE4"/>
                </a:solidFill>
                <a:latin typeface="Calibri"/>
                <a:ea typeface="Calibri"/>
                <a:cs typeface="Calibri"/>
                <a:sym typeface="Calibri"/>
              </a:rPr>
              <a:t>Meraki</a:t>
            </a:r>
            <a:endParaRPr sz="1000">
              <a:solidFill>
                <a:srgbClr val="1CADE4"/>
              </a:solidFill>
              <a:latin typeface="Calibri"/>
              <a:ea typeface="Calibri"/>
              <a:cs typeface="Calibri"/>
              <a:sym typeface="Calibri"/>
            </a:endParaRPr>
          </a:p>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sp>
        <p:nvSpPr>
          <p:cNvPr id="426" name="Google Shape;426;p30"/>
          <p:cNvSpPr txBox="1"/>
          <p:nvPr/>
        </p:nvSpPr>
        <p:spPr>
          <a:xfrm>
            <a:off x="584200" y="4663775"/>
            <a:ext cx="1360800" cy="308100"/>
          </a:xfrm>
          <a:prstGeom prst="rect">
            <a:avLst/>
          </a:prstGeom>
          <a:solidFill>
            <a:srgbClr val="333844"/>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00">
                <a:latin typeface="Calibri"/>
                <a:ea typeface="Calibri"/>
                <a:cs typeface="Calibri"/>
                <a:sym typeface="Calibri"/>
              </a:rPr>
              <a:t>Team </a:t>
            </a:r>
            <a:r>
              <a:rPr lang="en-US" sz="1000">
                <a:solidFill>
                  <a:srgbClr val="BF9000"/>
                </a:solidFill>
                <a:latin typeface="Calibri"/>
                <a:ea typeface="Calibri"/>
                <a:cs typeface="Calibri"/>
                <a:sym typeface="Calibri"/>
              </a:rPr>
              <a:t>Meraki</a:t>
            </a:r>
            <a:endParaRPr sz="1000">
              <a:solidFill>
                <a:srgbClr val="BF9000"/>
              </a:solidFill>
              <a:latin typeface="Calibri"/>
              <a:ea typeface="Calibri"/>
              <a:cs typeface="Calibri"/>
              <a:sym typeface="Calibri"/>
            </a:endParaRPr>
          </a:p>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sp>
        <p:nvSpPr>
          <p:cNvPr id="427" name="Google Shape;427;p30"/>
          <p:cNvSpPr/>
          <p:nvPr/>
        </p:nvSpPr>
        <p:spPr>
          <a:xfrm>
            <a:off x="418775" y="375825"/>
            <a:ext cx="1245600" cy="1043400"/>
          </a:xfrm>
          <a:prstGeom prst="rect">
            <a:avLst/>
          </a:prstGeom>
          <a:solidFill>
            <a:srgbClr val="3338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0"/>
          <p:cNvSpPr/>
          <p:nvPr/>
        </p:nvSpPr>
        <p:spPr>
          <a:xfrm>
            <a:off x="5169280" y="1204356"/>
            <a:ext cx="1139429" cy="1632346"/>
          </a:xfrm>
          <a:custGeom>
            <a:rect b="b" l="l" r="r" t="t"/>
            <a:pathLst>
              <a:path extrusionOk="0" h="742" w="378">
                <a:moveTo>
                  <a:pt x="0" y="86"/>
                </a:moveTo>
                <a:cubicBezTo>
                  <a:pt x="0" y="742"/>
                  <a:pt x="0" y="742"/>
                  <a:pt x="0" y="742"/>
                </a:cubicBezTo>
                <a:cubicBezTo>
                  <a:pt x="130" y="711"/>
                  <a:pt x="258" y="680"/>
                  <a:pt x="378" y="656"/>
                </a:cubicBezTo>
                <a:cubicBezTo>
                  <a:pt x="378" y="0"/>
                  <a:pt x="378" y="0"/>
                  <a:pt x="378" y="0"/>
                </a:cubicBezTo>
                <a:cubicBezTo>
                  <a:pt x="258" y="24"/>
                  <a:pt x="130" y="55"/>
                  <a:pt x="0" y="86"/>
                </a:cubicBezTo>
                <a:close/>
              </a:path>
            </a:pathLst>
          </a:custGeom>
          <a:solidFill>
            <a:srgbClr val="000000"/>
          </a:solidFill>
          <a:ln cap="flat" cmpd="sng" w="15875">
            <a:solidFill>
              <a:srgbClr val="FFFFFF"/>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429" name="Google Shape;429;p30"/>
          <p:cNvSpPr/>
          <p:nvPr/>
        </p:nvSpPr>
        <p:spPr>
          <a:xfrm>
            <a:off x="1718129" y="1785975"/>
            <a:ext cx="1142698" cy="1559718"/>
          </a:xfrm>
          <a:custGeom>
            <a:rect b="b" l="l" r="r" t="t"/>
            <a:pathLst>
              <a:path extrusionOk="0" h="709" w="379">
                <a:moveTo>
                  <a:pt x="0" y="53"/>
                </a:moveTo>
                <a:cubicBezTo>
                  <a:pt x="0" y="709"/>
                  <a:pt x="0" y="709"/>
                  <a:pt x="0" y="709"/>
                </a:cubicBezTo>
                <a:cubicBezTo>
                  <a:pt x="111" y="703"/>
                  <a:pt x="240" y="684"/>
                  <a:pt x="379" y="656"/>
                </a:cubicBezTo>
                <a:cubicBezTo>
                  <a:pt x="379" y="0"/>
                  <a:pt x="379" y="0"/>
                  <a:pt x="379" y="0"/>
                </a:cubicBezTo>
                <a:cubicBezTo>
                  <a:pt x="240" y="28"/>
                  <a:pt x="111" y="47"/>
                  <a:pt x="0" y="53"/>
                </a:cubicBezTo>
                <a:close/>
              </a:path>
            </a:pathLst>
          </a:custGeom>
          <a:solidFill>
            <a:srgbClr val="000000"/>
          </a:solidFill>
          <a:ln cap="flat" cmpd="sng" w="15875">
            <a:solidFill>
              <a:srgbClr val="FFFFFF"/>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430" name="Google Shape;430;p30"/>
          <p:cNvSpPr/>
          <p:nvPr/>
        </p:nvSpPr>
        <p:spPr>
          <a:xfrm>
            <a:off x="569912" y="1470488"/>
            <a:ext cx="1139429" cy="1895476"/>
          </a:xfrm>
          <a:custGeom>
            <a:rect b="b" l="l" r="r" t="t"/>
            <a:pathLst>
              <a:path extrusionOk="0" h="862" w="378">
                <a:moveTo>
                  <a:pt x="0" y="0"/>
                </a:moveTo>
                <a:cubicBezTo>
                  <a:pt x="0" y="656"/>
                  <a:pt x="0" y="656"/>
                  <a:pt x="0" y="656"/>
                </a:cubicBezTo>
                <a:cubicBezTo>
                  <a:pt x="0" y="815"/>
                  <a:pt x="150" y="862"/>
                  <a:pt x="378" y="849"/>
                </a:cubicBezTo>
                <a:cubicBezTo>
                  <a:pt x="378" y="193"/>
                  <a:pt x="378" y="193"/>
                  <a:pt x="378" y="193"/>
                </a:cubicBezTo>
                <a:cubicBezTo>
                  <a:pt x="150" y="206"/>
                  <a:pt x="0" y="159"/>
                  <a:pt x="0" y="0"/>
                </a:cubicBezTo>
                <a:close/>
              </a:path>
            </a:pathLst>
          </a:custGeom>
          <a:solidFill>
            <a:srgbClr val="000000"/>
          </a:solidFill>
          <a:ln cap="flat" cmpd="sng" w="15875">
            <a:solidFill>
              <a:srgbClr val="FFFFFF"/>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431" name="Google Shape;431;p30"/>
          <p:cNvSpPr/>
          <p:nvPr/>
        </p:nvSpPr>
        <p:spPr>
          <a:xfrm>
            <a:off x="2869602" y="1599047"/>
            <a:ext cx="1139429" cy="1629967"/>
          </a:xfrm>
          <a:custGeom>
            <a:rect b="b" l="l" r="r" t="t"/>
            <a:pathLst>
              <a:path extrusionOk="0" h="741" w="378">
                <a:moveTo>
                  <a:pt x="0" y="85"/>
                </a:moveTo>
                <a:cubicBezTo>
                  <a:pt x="0" y="741"/>
                  <a:pt x="0" y="741"/>
                  <a:pt x="0" y="741"/>
                </a:cubicBezTo>
                <a:cubicBezTo>
                  <a:pt x="120" y="717"/>
                  <a:pt x="248" y="687"/>
                  <a:pt x="378" y="656"/>
                </a:cubicBezTo>
                <a:cubicBezTo>
                  <a:pt x="378" y="0"/>
                  <a:pt x="378" y="0"/>
                  <a:pt x="378" y="0"/>
                </a:cubicBezTo>
                <a:cubicBezTo>
                  <a:pt x="248" y="31"/>
                  <a:pt x="120" y="61"/>
                  <a:pt x="0" y="85"/>
                </a:cubicBezTo>
                <a:close/>
              </a:path>
            </a:pathLst>
          </a:custGeom>
          <a:solidFill>
            <a:srgbClr val="000000"/>
          </a:solidFill>
          <a:ln cap="flat" cmpd="sng" w="15875">
            <a:solidFill>
              <a:srgbClr val="FFFFFF"/>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432" name="Google Shape;432;p30"/>
          <p:cNvSpPr/>
          <p:nvPr/>
        </p:nvSpPr>
        <p:spPr>
          <a:xfrm>
            <a:off x="4017807" y="1393069"/>
            <a:ext cx="1142698" cy="1649016"/>
          </a:xfrm>
          <a:custGeom>
            <a:rect b="b" l="l" r="r" t="t"/>
            <a:pathLst>
              <a:path extrusionOk="0" h="750" w="379">
                <a:moveTo>
                  <a:pt x="0" y="94"/>
                </a:moveTo>
                <a:cubicBezTo>
                  <a:pt x="0" y="750"/>
                  <a:pt x="0" y="750"/>
                  <a:pt x="0" y="750"/>
                </a:cubicBezTo>
                <a:cubicBezTo>
                  <a:pt x="125" y="719"/>
                  <a:pt x="253" y="687"/>
                  <a:pt x="379" y="656"/>
                </a:cubicBezTo>
                <a:cubicBezTo>
                  <a:pt x="379" y="0"/>
                  <a:pt x="379" y="0"/>
                  <a:pt x="379" y="0"/>
                </a:cubicBezTo>
                <a:cubicBezTo>
                  <a:pt x="253" y="31"/>
                  <a:pt x="125" y="63"/>
                  <a:pt x="0" y="94"/>
                </a:cubicBezTo>
                <a:close/>
              </a:path>
            </a:pathLst>
          </a:custGeom>
          <a:solidFill>
            <a:srgbClr val="000000"/>
          </a:solidFill>
          <a:ln cap="flat" cmpd="sng" w="15875">
            <a:solidFill>
              <a:srgbClr val="FFFFFF"/>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433" name="Google Shape;433;p30"/>
          <p:cNvSpPr/>
          <p:nvPr/>
        </p:nvSpPr>
        <p:spPr>
          <a:xfrm>
            <a:off x="6317484" y="1080192"/>
            <a:ext cx="1139429" cy="1566863"/>
          </a:xfrm>
          <a:custGeom>
            <a:rect b="b" l="l" r="r" t="t"/>
            <a:pathLst>
              <a:path extrusionOk="0" h="712" w="378">
                <a:moveTo>
                  <a:pt x="0" y="56"/>
                </a:moveTo>
                <a:cubicBezTo>
                  <a:pt x="0" y="712"/>
                  <a:pt x="0" y="712"/>
                  <a:pt x="0" y="712"/>
                </a:cubicBezTo>
                <a:cubicBezTo>
                  <a:pt x="139" y="684"/>
                  <a:pt x="268" y="663"/>
                  <a:pt x="378" y="656"/>
                </a:cubicBezTo>
                <a:cubicBezTo>
                  <a:pt x="378" y="0"/>
                  <a:pt x="378" y="0"/>
                  <a:pt x="378" y="0"/>
                </a:cubicBezTo>
                <a:cubicBezTo>
                  <a:pt x="268" y="7"/>
                  <a:pt x="139" y="28"/>
                  <a:pt x="0" y="56"/>
                </a:cubicBezTo>
                <a:close/>
              </a:path>
            </a:pathLst>
          </a:custGeom>
          <a:solidFill>
            <a:srgbClr val="000000"/>
          </a:solidFill>
          <a:ln cap="flat" cmpd="sng" w="15875">
            <a:solidFill>
              <a:srgbClr val="FFFFFF"/>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434" name="Google Shape;434;p30"/>
          <p:cNvSpPr/>
          <p:nvPr/>
        </p:nvSpPr>
        <p:spPr>
          <a:xfrm>
            <a:off x="7460935" y="1044302"/>
            <a:ext cx="1142698" cy="1876425"/>
          </a:xfrm>
          <a:custGeom>
            <a:rect b="b" l="l" r="r" t="t"/>
            <a:pathLst>
              <a:path extrusionOk="0" h="853" w="379">
                <a:moveTo>
                  <a:pt x="0" y="16"/>
                </a:moveTo>
                <a:cubicBezTo>
                  <a:pt x="0" y="672"/>
                  <a:pt x="0" y="672"/>
                  <a:pt x="0" y="672"/>
                </a:cubicBezTo>
                <a:cubicBezTo>
                  <a:pt x="229" y="656"/>
                  <a:pt x="379" y="699"/>
                  <a:pt x="379" y="853"/>
                </a:cubicBezTo>
                <a:cubicBezTo>
                  <a:pt x="379" y="197"/>
                  <a:pt x="379" y="197"/>
                  <a:pt x="379" y="197"/>
                </a:cubicBezTo>
                <a:cubicBezTo>
                  <a:pt x="379" y="43"/>
                  <a:pt x="229" y="0"/>
                  <a:pt x="0" y="16"/>
                </a:cubicBezTo>
                <a:close/>
              </a:path>
            </a:pathLst>
          </a:custGeom>
          <a:solidFill>
            <a:srgbClr val="000000"/>
          </a:solidFill>
          <a:ln cap="flat" cmpd="sng" w="15875">
            <a:solidFill>
              <a:srgbClr val="FFFFFF"/>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350">
              <a:solidFill>
                <a:srgbClr val="000000"/>
              </a:solidFill>
              <a:latin typeface="Calibri"/>
              <a:ea typeface="Calibri"/>
              <a:cs typeface="Calibri"/>
              <a:sym typeface="Calibri"/>
            </a:endParaRPr>
          </a:p>
        </p:txBody>
      </p:sp>
      <p:sp>
        <p:nvSpPr>
          <p:cNvPr id="435" name="Google Shape;435;p30"/>
          <p:cNvSpPr txBox="1"/>
          <p:nvPr/>
        </p:nvSpPr>
        <p:spPr>
          <a:xfrm>
            <a:off x="1038436" y="3165734"/>
            <a:ext cx="203700" cy="323100"/>
          </a:xfrm>
          <a:prstGeom prst="rect">
            <a:avLst/>
          </a:prstGeom>
          <a:noFill/>
          <a:ln>
            <a:noFill/>
          </a:ln>
        </p:spPr>
        <p:txBody>
          <a:bodyPr anchorCtr="0" anchor="ctr" bIns="0" lIns="27000" spcFirstLastPara="1" rIns="27000" wrap="square" tIns="0">
            <a:noAutofit/>
          </a:bodyPr>
          <a:lstStyle/>
          <a:p>
            <a:pPr indent="0" lvl="0" marL="0" marR="0" rtl="0" algn="r">
              <a:spcBef>
                <a:spcPts val="0"/>
              </a:spcBef>
              <a:spcAft>
                <a:spcPts val="0"/>
              </a:spcAft>
              <a:buNone/>
            </a:pPr>
            <a:r>
              <a:rPr b="1" lang="en-US" sz="2100">
                <a:solidFill>
                  <a:srgbClr val="F1C232"/>
                </a:solidFill>
                <a:latin typeface="Arial"/>
                <a:ea typeface="Arial"/>
                <a:cs typeface="Arial"/>
                <a:sym typeface="Arial"/>
              </a:rPr>
              <a:t>1</a:t>
            </a:r>
            <a:endParaRPr/>
          </a:p>
        </p:txBody>
      </p:sp>
      <p:sp>
        <p:nvSpPr>
          <p:cNvPr id="436" name="Google Shape;436;p30"/>
          <p:cNvSpPr txBox="1"/>
          <p:nvPr/>
        </p:nvSpPr>
        <p:spPr>
          <a:xfrm>
            <a:off x="2188274" y="1701815"/>
            <a:ext cx="203700" cy="323100"/>
          </a:xfrm>
          <a:prstGeom prst="rect">
            <a:avLst/>
          </a:prstGeom>
          <a:noFill/>
          <a:ln>
            <a:noFill/>
          </a:ln>
        </p:spPr>
        <p:txBody>
          <a:bodyPr anchorCtr="0" anchor="ctr" bIns="0" lIns="27000" spcFirstLastPara="1" rIns="27000" wrap="square" tIns="0">
            <a:noAutofit/>
          </a:bodyPr>
          <a:lstStyle/>
          <a:p>
            <a:pPr indent="0" lvl="0" marL="0" marR="0" rtl="0" algn="r">
              <a:spcBef>
                <a:spcPts val="0"/>
              </a:spcBef>
              <a:spcAft>
                <a:spcPts val="0"/>
              </a:spcAft>
              <a:buNone/>
            </a:pPr>
            <a:r>
              <a:rPr b="1" lang="en-US" sz="2100">
                <a:solidFill>
                  <a:srgbClr val="F1C232"/>
                </a:solidFill>
                <a:latin typeface="Arial"/>
                <a:ea typeface="Arial"/>
                <a:cs typeface="Arial"/>
                <a:sym typeface="Arial"/>
              </a:rPr>
              <a:t>2</a:t>
            </a:r>
            <a:endParaRPr/>
          </a:p>
        </p:txBody>
      </p:sp>
      <p:sp>
        <p:nvSpPr>
          <p:cNvPr id="437" name="Google Shape;437;p30"/>
          <p:cNvSpPr txBox="1"/>
          <p:nvPr/>
        </p:nvSpPr>
        <p:spPr>
          <a:xfrm>
            <a:off x="3338114" y="2974502"/>
            <a:ext cx="203700" cy="323100"/>
          </a:xfrm>
          <a:prstGeom prst="rect">
            <a:avLst/>
          </a:prstGeom>
          <a:noFill/>
          <a:ln>
            <a:noFill/>
          </a:ln>
        </p:spPr>
        <p:txBody>
          <a:bodyPr anchorCtr="0" anchor="ctr" bIns="0" lIns="27000" spcFirstLastPara="1" rIns="27000" wrap="square" tIns="0">
            <a:noAutofit/>
          </a:bodyPr>
          <a:lstStyle/>
          <a:p>
            <a:pPr indent="0" lvl="0" marL="0" marR="0" rtl="0" algn="r">
              <a:spcBef>
                <a:spcPts val="0"/>
              </a:spcBef>
              <a:spcAft>
                <a:spcPts val="0"/>
              </a:spcAft>
              <a:buNone/>
            </a:pPr>
            <a:r>
              <a:rPr b="1" lang="en-US" sz="2100">
                <a:solidFill>
                  <a:srgbClr val="F1C232"/>
                </a:solidFill>
                <a:latin typeface="Arial"/>
                <a:ea typeface="Arial"/>
                <a:cs typeface="Arial"/>
                <a:sym typeface="Arial"/>
              </a:rPr>
              <a:t>3</a:t>
            </a:r>
            <a:endParaRPr/>
          </a:p>
        </p:txBody>
      </p:sp>
      <p:sp>
        <p:nvSpPr>
          <p:cNvPr id="438" name="Google Shape;438;p30"/>
          <p:cNvSpPr txBox="1"/>
          <p:nvPr/>
        </p:nvSpPr>
        <p:spPr>
          <a:xfrm>
            <a:off x="4487954" y="1352328"/>
            <a:ext cx="203700" cy="323100"/>
          </a:xfrm>
          <a:prstGeom prst="rect">
            <a:avLst/>
          </a:prstGeom>
          <a:noFill/>
          <a:ln>
            <a:noFill/>
          </a:ln>
        </p:spPr>
        <p:txBody>
          <a:bodyPr anchorCtr="0" anchor="ctr" bIns="0" lIns="27000" spcFirstLastPara="1" rIns="27000" wrap="square" tIns="0">
            <a:noAutofit/>
          </a:bodyPr>
          <a:lstStyle/>
          <a:p>
            <a:pPr indent="0" lvl="0" marL="0" marR="0" rtl="0" algn="r">
              <a:spcBef>
                <a:spcPts val="0"/>
              </a:spcBef>
              <a:spcAft>
                <a:spcPts val="0"/>
              </a:spcAft>
              <a:buNone/>
            </a:pPr>
            <a:r>
              <a:rPr b="1" lang="en-US" sz="2100">
                <a:solidFill>
                  <a:srgbClr val="F1C232"/>
                </a:solidFill>
                <a:latin typeface="Arial"/>
                <a:ea typeface="Arial"/>
                <a:cs typeface="Arial"/>
                <a:sym typeface="Arial"/>
              </a:rPr>
              <a:t>4</a:t>
            </a:r>
            <a:endParaRPr/>
          </a:p>
        </p:txBody>
      </p:sp>
      <p:sp>
        <p:nvSpPr>
          <p:cNvPr id="439" name="Google Shape;439;p30"/>
          <p:cNvSpPr txBox="1"/>
          <p:nvPr/>
        </p:nvSpPr>
        <p:spPr>
          <a:xfrm>
            <a:off x="5637791" y="2578862"/>
            <a:ext cx="203700" cy="323100"/>
          </a:xfrm>
          <a:prstGeom prst="rect">
            <a:avLst/>
          </a:prstGeom>
          <a:noFill/>
          <a:ln>
            <a:noFill/>
          </a:ln>
        </p:spPr>
        <p:txBody>
          <a:bodyPr anchorCtr="0" anchor="ctr" bIns="0" lIns="27000" spcFirstLastPara="1" rIns="27000" wrap="square" tIns="0">
            <a:noAutofit/>
          </a:bodyPr>
          <a:lstStyle/>
          <a:p>
            <a:pPr indent="0" lvl="0" marL="0" marR="0" rtl="0" algn="r">
              <a:spcBef>
                <a:spcPts val="0"/>
              </a:spcBef>
              <a:spcAft>
                <a:spcPts val="0"/>
              </a:spcAft>
              <a:buNone/>
            </a:pPr>
            <a:r>
              <a:rPr b="1" lang="en-US" sz="2100">
                <a:solidFill>
                  <a:srgbClr val="F1C232"/>
                </a:solidFill>
                <a:latin typeface="Arial"/>
                <a:ea typeface="Arial"/>
                <a:cs typeface="Arial"/>
                <a:sym typeface="Arial"/>
              </a:rPr>
              <a:t>5</a:t>
            </a:r>
            <a:endParaRPr/>
          </a:p>
        </p:txBody>
      </p:sp>
      <p:sp>
        <p:nvSpPr>
          <p:cNvPr id="440" name="Google Shape;440;p30"/>
          <p:cNvSpPr txBox="1"/>
          <p:nvPr/>
        </p:nvSpPr>
        <p:spPr>
          <a:xfrm>
            <a:off x="6785997" y="989658"/>
            <a:ext cx="203700" cy="323100"/>
          </a:xfrm>
          <a:prstGeom prst="rect">
            <a:avLst/>
          </a:prstGeom>
          <a:noFill/>
          <a:ln>
            <a:noFill/>
          </a:ln>
        </p:spPr>
        <p:txBody>
          <a:bodyPr anchorCtr="0" anchor="ctr" bIns="0" lIns="27000" spcFirstLastPara="1" rIns="27000" wrap="square" tIns="0">
            <a:noAutofit/>
          </a:bodyPr>
          <a:lstStyle/>
          <a:p>
            <a:pPr indent="0" lvl="0" marL="0" marR="0" rtl="0" algn="r">
              <a:spcBef>
                <a:spcPts val="0"/>
              </a:spcBef>
              <a:spcAft>
                <a:spcPts val="0"/>
              </a:spcAft>
              <a:buNone/>
            </a:pPr>
            <a:r>
              <a:rPr b="1" lang="en-US" sz="2100">
                <a:solidFill>
                  <a:srgbClr val="F1C232"/>
                </a:solidFill>
                <a:latin typeface="Arial"/>
                <a:ea typeface="Arial"/>
                <a:cs typeface="Arial"/>
                <a:sym typeface="Arial"/>
              </a:rPr>
              <a:t>6</a:t>
            </a:r>
            <a:endParaRPr/>
          </a:p>
        </p:txBody>
      </p:sp>
      <p:sp>
        <p:nvSpPr>
          <p:cNvPr id="441" name="Google Shape;441;p30"/>
          <p:cNvSpPr txBox="1"/>
          <p:nvPr/>
        </p:nvSpPr>
        <p:spPr>
          <a:xfrm>
            <a:off x="7931081" y="2381035"/>
            <a:ext cx="203700" cy="323100"/>
          </a:xfrm>
          <a:prstGeom prst="rect">
            <a:avLst/>
          </a:prstGeom>
          <a:noFill/>
          <a:ln>
            <a:noFill/>
          </a:ln>
        </p:spPr>
        <p:txBody>
          <a:bodyPr anchorCtr="0" anchor="ctr" bIns="0" lIns="27000" spcFirstLastPara="1" rIns="27000" wrap="square" tIns="0">
            <a:noAutofit/>
          </a:bodyPr>
          <a:lstStyle/>
          <a:p>
            <a:pPr indent="0" lvl="0" marL="0" marR="0" rtl="0" algn="r">
              <a:spcBef>
                <a:spcPts val="0"/>
              </a:spcBef>
              <a:spcAft>
                <a:spcPts val="0"/>
              </a:spcAft>
              <a:buNone/>
            </a:pPr>
            <a:r>
              <a:rPr b="1" lang="en-US" sz="2100">
                <a:solidFill>
                  <a:srgbClr val="F1C232"/>
                </a:solidFill>
                <a:latin typeface="Arial"/>
                <a:ea typeface="Arial"/>
                <a:cs typeface="Arial"/>
                <a:sym typeface="Arial"/>
              </a:rPr>
              <a:t>7</a:t>
            </a:r>
            <a:endParaRPr/>
          </a:p>
        </p:txBody>
      </p:sp>
      <p:sp>
        <p:nvSpPr>
          <p:cNvPr id="442" name="Google Shape;442;p30"/>
          <p:cNvSpPr/>
          <p:nvPr/>
        </p:nvSpPr>
        <p:spPr>
          <a:xfrm>
            <a:off x="631067" y="3870938"/>
            <a:ext cx="7938600" cy="282900"/>
          </a:xfrm>
          <a:prstGeom prst="rect">
            <a:avLst/>
          </a:prstGeom>
          <a:solidFill>
            <a:srgbClr val="000000"/>
          </a:solidFill>
          <a:ln>
            <a:noFill/>
          </a:ln>
        </p:spPr>
        <p:txBody>
          <a:bodyPr anchorCtr="1" anchor="ctr" bIns="45700" lIns="91425" spcFirstLastPara="1" rIns="91425" wrap="square" tIns="45700">
            <a:noAutofit/>
          </a:bodyPr>
          <a:lstStyle/>
          <a:p>
            <a:pPr indent="0" lvl="0" marL="0" marR="0" rtl="0" algn="ctr">
              <a:lnSpc>
                <a:spcPct val="90000"/>
              </a:lnSpc>
              <a:spcBef>
                <a:spcPts val="0"/>
              </a:spcBef>
              <a:spcAft>
                <a:spcPts val="0"/>
              </a:spcAft>
              <a:buNone/>
            </a:pPr>
            <a:r>
              <a:rPr b="1" lang="en-US" sz="1350">
                <a:solidFill>
                  <a:srgbClr val="FFFFFF"/>
                </a:solidFill>
                <a:latin typeface="Lato"/>
                <a:ea typeface="Lato"/>
                <a:cs typeface="Lato"/>
                <a:sym typeface="Lato"/>
              </a:rPr>
              <a:t>Three Year Strategic Plan</a:t>
            </a:r>
            <a:endParaRPr>
              <a:latin typeface="Lato"/>
              <a:ea typeface="Lato"/>
              <a:cs typeface="Lato"/>
              <a:sym typeface="Lato"/>
            </a:endParaRPr>
          </a:p>
        </p:txBody>
      </p:sp>
      <p:sp>
        <p:nvSpPr>
          <p:cNvPr id="443" name="Google Shape;443;p30"/>
          <p:cNvSpPr txBox="1"/>
          <p:nvPr/>
        </p:nvSpPr>
        <p:spPr>
          <a:xfrm>
            <a:off x="1731771" y="1986359"/>
            <a:ext cx="1115400" cy="644100"/>
          </a:xfrm>
          <a:prstGeom prst="rect">
            <a:avLst/>
          </a:prstGeom>
          <a:noFill/>
          <a:ln>
            <a:noFill/>
          </a:ln>
        </p:spPr>
        <p:txBody>
          <a:bodyPr anchorCtr="0" anchor="t" bIns="67500" lIns="91425" spcFirstLastPara="1" rIns="91425" wrap="square" tIns="67500">
            <a:noAutofit/>
          </a:bodyPr>
          <a:lstStyle/>
          <a:p>
            <a:pPr indent="0" lvl="0" marL="0" marR="0" rtl="0" algn="ctr">
              <a:spcBef>
                <a:spcPts val="0"/>
              </a:spcBef>
              <a:spcAft>
                <a:spcPts val="0"/>
              </a:spcAft>
              <a:buNone/>
            </a:pPr>
            <a:r>
              <a:rPr b="1" lang="en-US" sz="800">
                <a:solidFill>
                  <a:srgbClr val="FFFFFF"/>
                </a:solidFill>
                <a:latin typeface="Lato"/>
                <a:ea typeface="Lato"/>
                <a:cs typeface="Lato"/>
                <a:sym typeface="Lato"/>
              </a:rPr>
              <a:t>Revamping</a:t>
            </a:r>
            <a:endParaRPr/>
          </a:p>
          <a:p>
            <a:pPr indent="0" lvl="0" marL="0" marR="0" rtl="0" algn="ctr">
              <a:spcBef>
                <a:spcPts val="0"/>
              </a:spcBef>
              <a:spcAft>
                <a:spcPts val="0"/>
              </a:spcAft>
              <a:buNone/>
            </a:pPr>
            <a:r>
              <a:rPr b="1" lang="en-US" sz="800">
                <a:solidFill>
                  <a:srgbClr val="FFFFFF"/>
                </a:solidFill>
                <a:latin typeface="Lato"/>
                <a:ea typeface="Lato"/>
                <a:cs typeface="Lato"/>
                <a:sym typeface="Lato"/>
              </a:rPr>
              <a:t>Brick-And-Mortar </a:t>
            </a:r>
            <a:endParaRPr/>
          </a:p>
          <a:p>
            <a:pPr indent="0" lvl="0" marL="0" marR="0" rtl="0" algn="ctr">
              <a:spcBef>
                <a:spcPts val="0"/>
              </a:spcBef>
              <a:spcAft>
                <a:spcPts val="0"/>
              </a:spcAft>
              <a:buNone/>
            </a:pPr>
            <a:r>
              <a:rPr b="1" lang="en-US" sz="800">
                <a:solidFill>
                  <a:srgbClr val="FFFFFF"/>
                </a:solidFill>
                <a:latin typeface="Lato"/>
                <a:ea typeface="Lato"/>
                <a:cs typeface="Lato"/>
                <a:sym typeface="Lato"/>
              </a:rPr>
              <a:t>Stores</a:t>
            </a:r>
            <a:endParaRPr/>
          </a:p>
          <a:p>
            <a:pPr indent="0" lvl="0" marL="0" marR="0" rtl="0" algn="ctr">
              <a:spcBef>
                <a:spcPts val="0"/>
              </a:spcBef>
              <a:spcAft>
                <a:spcPts val="0"/>
              </a:spcAft>
              <a:buNone/>
            </a:pPr>
            <a:r>
              <a:t/>
            </a:r>
            <a:endParaRPr b="1" sz="900">
              <a:solidFill>
                <a:srgbClr val="FFFFFF"/>
              </a:solidFill>
              <a:latin typeface="Calibri"/>
              <a:ea typeface="Calibri"/>
              <a:cs typeface="Calibri"/>
              <a:sym typeface="Calibri"/>
            </a:endParaRPr>
          </a:p>
        </p:txBody>
      </p:sp>
      <p:sp>
        <p:nvSpPr>
          <p:cNvPr id="444" name="Google Shape;444;p30"/>
          <p:cNvSpPr txBox="1"/>
          <p:nvPr/>
        </p:nvSpPr>
        <p:spPr>
          <a:xfrm>
            <a:off x="6494823" y="1342258"/>
            <a:ext cx="774600" cy="644100"/>
          </a:xfrm>
          <a:prstGeom prst="rect">
            <a:avLst/>
          </a:prstGeom>
          <a:noFill/>
          <a:ln>
            <a:noFill/>
          </a:ln>
        </p:spPr>
        <p:txBody>
          <a:bodyPr anchorCtr="0" anchor="t" bIns="67500" lIns="91425" spcFirstLastPara="1" rIns="91425" wrap="square" tIns="67500">
            <a:noAutofit/>
          </a:bodyPr>
          <a:lstStyle/>
          <a:p>
            <a:pPr indent="0" lvl="0" marL="0" marR="0" rtl="0" algn="ctr">
              <a:spcBef>
                <a:spcPts val="0"/>
              </a:spcBef>
              <a:spcAft>
                <a:spcPts val="0"/>
              </a:spcAft>
              <a:buNone/>
            </a:pPr>
            <a:r>
              <a:rPr b="1" lang="en-US" sz="800">
                <a:solidFill>
                  <a:srgbClr val="FFFFFF"/>
                </a:solidFill>
                <a:latin typeface="Lato"/>
                <a:ea typeface="Lato"/>
                <a:cs typeface="Lato"/>
                <a:sym typeface="Lato"/>
              </a:rPr>
              <a:t>Promotions </a:t>
            </a:r>
            <a:endParaRPr/>
          </a:p>
          <a:p>
            <a:pPr indent="0" lvl="0" marL="0" marR="0" rtl="0" algn="ctr">
              <a:spcBef>
                <a:spcPts val="0"/>
              </a:spcBef>
              <a:spcAft>
                <a:spcPts val="0"/>
              </a:spcAft>
              <a:buNone/>
            </a:pPr>
            <a:r>
              <a:rPr b="1" lang="en-US" sz="800">
                <a:solidFill>
                  <a:srgbClr val="FFFFFF"/>
                </a:solidFill>
                <a:latin typeface="Lato"/>
                <a:ea typeface="Lato"/>
                <a:cs typeface="Lato"/>
                <a:sym typeface="Lato"/>
              </a:rPr>
              <a:t>And</a:t>
            </a:r>
            <a:endParaRPr/>
          </a:p>
          <a:p>
            <a:pPr indent="0" lvl="0" marL="0" marR="0" rtl="0" algn="ctr">
              <a:spcBef>
                <a:spcPts val="0"/>
              </a:spcBef>
              <a:spcAft>
                <a:spcPts val="0"/>
              </a:spcAft>
              <a:buNone/>
            </a:pPr>
            <a:r>
              <a:rPr b="1" lang="en-US" sz="800">
                <a:solidFill>
                  <a:srgbClr val="FFFFFF"/>
                </a:solidFill>
                <a:latin typeface="Lato"/>
                <a:ea typeface="Lato"/>
                <a:cs typeface="Lato"/>
                <a:sym typeface="Lato"/>
              </a:rPr>
              <a:t>Branding</a:t>
            </a:r>
            <a:endParaRPr/>
          </a:p>
          <a:p>
            <a:pPr indent="0" lvl="0" marL="0" marR="0" rtl="0" algn="ctr">
              <a:spcBef>
                <a:spcPts val="0"/>
              </a:spcBef>
              <a:spcAft>
                <a:spcPts val="0"/>
              </a:spcAft>
              <a:buNone/>
            </a:pPr>
            <a:r>
              <a:t/>
            </a:r>
            <a:endParaRPr b="1" sz="900">
              <a:solidFill>
                <a:srgbClr val="FFFFFF"/>
              </a:solidFill>
              <a:latin typeface="Calibri"/>
              <a:ea typeface="Calibri"/>
              <a:cs typeface="Calibri"/>
              <a:sym typeface="Calibri"/>
            </a:endParaRPr>
          </a:p>
        </p:txBody>
      </p:sp>
      <p:sp>
        <p:nvSpPr>
          <p:cNvPr id="445" name="Google Shape;445;p30"/>
          <p:cNvSpPr txBox="1"/>
          <p:nvPr/>
        </p:nvSpPr>
        <p:spPr>
          <a:xfrm>
            <a:off x="545121" y="1964824"/>
            <a:ext cx="1156200" cy="505500"/>
          </a:xfrm>
          <a:prstGeom prst="rect">
            <a:avLst/>
          </a:prstGeom>
          <a:noFill/>
          <a:ln>
            <a:noFill/>
          </a:ln>
        </p:spPr>
        <p:txBody>
          <a:bodyPr anchorCtr="0" anchor="t" bIns="67500" lIns="91425" spcFirstLastPara="1" rIns="91425" wrap="square" tIns="67500">
            <a:noAutofit/>
          </a:bodyPr>
          <a:lstStyle/>
          <a:p>
            <a:pPr indent="0" lvl="0" marL="0" marR="0" rtl="0" algn="ctr">
              <a:spcBef>
                <a:spcPts val="0"/>
              </a:spcBef>
              <a:spcAft>
                <a:spcPts val="0"/>
              </a:spcAft>
              <a:buNone/>
            </a:pPr>
            <a:r>
              <a:rPr b="1" lang="en-US" sz="800">
                <a:solidFill>
                  <a:srgbClr val="FFFFFF"/>
                </a:solidFill>
                <a:latin typeface="Lato"/>
                <a:ea typeface="Lato"/>
                <a:cs typeface="Lato"/>
                <a:sym typeface="Lato"/>
              </a:rPr>
              <a:t>Better Corporate Governance Structure</a:t>
            </a:r>
            <a:endParaRPr/>
          </a:p>
        </p:txBody>
      </p:sp>
      <p:sp>
        <p:nvSpPr>
          <p:cNvPr id="446" name="Google Shape;446;p30"/>
          <p:cNvSpPr txBox="1"/>
          <p:nvPr/>
        </p:nvSpPr>
        <p:spPr>
          <a:xfrm>
            <a:off x="2790000" y="1890779"/>
            <a:ext cx="1290600" cy="323100"/>
          </a:xfrm>
          <a:prstGeom prst="rect">
            <a:avLst/>
          </a:prstGeom>
          <a:noFill/>
          <a:ln>
            <a:noFill/>
          </a:ln>
        </p:spPr>
        <p:txBody>
          <a:bodyPr anchorCtr="0" anchor="t" bIns="67500" lIns="91425" spcFirstLastPara="1" rIns="91425" wrap="square" tIns="67500">
            <a:noAutofit/>
          </a:bodyPr>
          <a:lstStyle/>
          <a:p>
            <a:pPr indent="0" lvl="0" marL="0" marR="0" rtl="0" algn="ctr">
              <a:spcBef>
                <a:spcPts val="0"/>
              </a:spcBef>
              <a:spcAft>
                <a:spcPts val="0"/>
              </a:spcAft>
              <a:buNone/>
            </a:pPr>
            <a:r>
              <a:rPr b="1" lang="en-US" sz="800">
                <a:solidFill>
                  <a:srgbClr val="FFFFFF"/>
                </a:solidFill>
                <a:latin typeface="Lato"/>
                <a:ea typeface="Lato"/>
                <a:cs typeface="Lato"/>
                <a:sym typeface="Lato"/>
              </a:rPr>
              <a:t>Focus on Sustainability plans</a:t>
            </a:r>
            <a:endParaRPr/>
          </a:p>
        </p:txBody>
      </p:sp>
      <p:sp>
        <p:nvSpPr>
          <p:cNvPr id="447" name="Google Shape;447;p30"/>
          <p:cNvSpPr txBox="1"/>
          <p:nvPr/>
        </p:nvSpPr>
        <p:spPr>
          <a:xfrm>
            <a:off x="5080531" y="1534551"/>
            <a:ext cx="1404300" cy="259500"/>
          </a:xfrm>
          <a:prstGeom prst="rect">
            <a:avLst/>
          </a:prstGeom>
          <a:noFill/>
          <a:ln>
            <a:noFill/>
          </a:ln>
        </p:spPr>
        <p:txBody>
          <a:bodyPr anchorCtr="0" anchor="t" bIns="67500" lIns="91425" spcFirstLastPara="1" rIns="91425" wrap="square" tIns="67500">
            <a:noAutofit/>
          </a:bodyPr>
          <a:lstStyle/>
          <a:p>
            <a:pPr indent="0" lvl="0" marL="0" marR="0" rtl="0" algn="ctr">
              <a:spcBef>
                <a:spcPts val="0"/>
              </a:spcBef>
              <a:spcAft>
                <a:spcPts val="0"/>
              </a:spcAft>
              <a:buNone/>
            </a:pPr>
            <a:r>
              <a:rPr b="1" lang="en-US" sz="800">
                <a:solidFill>
                  <a:srgbClr val="FFFFFF"/>
                </a:solidFill>
                <a:latin typeface="Lato"/>
                <a:ea typeface="Lato"/>
                <a:cs typeface="Lato"/>
                <a:sym typeface="Lato"/>
              </a:rPr>
              <a:t>Launch of Green 21</a:t>
            </a:r>
            <a:endParaRPr/>
          </a:p>
        </p:txBody>
      </p:sp>
      <p:sp>
        <p:nvSpPr>
          <p:cNvPr id="448" name="Google Shape;448;p30"/>
          <p:cNvSpPr txBox="1"/>
          <p:nvPr/>
        </p:nvSpPr>
        <p:spPr>
          <a:xfrm>
            <a:off x="7556327" y="1285985"/>
            <a:ext cx="981300" cy="274800"/>
          </a:xfrm>
          <a:prstGeom prst="rect">
            <a:avLst/>
          </a:prstGeom>
          <a:noFill/>
          <a:ln>
            <a:noFill/>
          </a:ln>
        </p:spPr>
        <p:txBody>
          <a:bodyPr anchorCtr="0" anchor="t" bIns="67500" lIns="91425" spcFirstLastPara="1" rIns="91425" wrap="square" tIns="67500">
            <a:noAutofit/>
          </a:bodyPr>
          <a:lstStyle/>
          <a:p>
            <a:pPr indent="0" lvl="0" marL="0" marR="0" rtl="0" algn="ctr">
              <a:spcBef>
                <a:spcPts val="0"/>
              </a:spcBef>
              <a:spcAft>
                <a:spcPts val="0"/>
              </a:spcAft>
              <a:buNone/>
            </a:pPr>
            <a:r>
              <a:rPr b="1" lang="en-US" sz="900">
                <a:solidFill>
                  <a:srgbClr val="FFFFFF"/>
                </a:solidFill>
                <a:latin typeface="Calibri"/>
                <a:ea typeface="Calibri"/>
                <a:cs typeface="Calibri"/>
                <a:sym typeface="Calibri"/>
              </a:rPr>
              <a:t>Franchise Model</a:t>
            </a:r>
            <a:endParaRPr/>
          </a:p>
        </p:txBody>
      </p:sp>
      <p:sp>
        <p:nvSpPr>
          <p:cNvPr id="449" name="Google Shape;449;p30"/>
          <p:cNvSpPr txBox="1"/>
          <p:nvPr/>
        </p:nvSpPr>
        <p:spPr>
          <a:xfrm>
            <a:off x="4112913" y="1613957"/>
            <a:ext cx="952500" cy="382500"/>
          </a:xfrm>
          <a:prstGeom prst="rect">
            <a:avLst/>
          </a:prstGeom>
          <a:noFill/>
          <a:ln>
            <a:noFill/>
          </a:ln>
        </p:spPr>
        <p:txBody>
          <a:bodyPr anchorCtr="0" anchor="t" bIns="67500" lIns="91425" spcFirstLastPara="1" rIns="91425" wrap="square" tIns="67500">
            <a:noAutofit/>
          </a:bodyPr>
          <a:lstStyle/>
          <a:p>
            <a:pPr indent="0" lvl="0" marL="0" marR="0" rtl="0" algn="ctr">
              <a:spcBef>
                <a:spcPts val="0"/>
              </a:spcBef>
              <a:spcAft>
                <a:spcPts val="0"/>
              </a:spcAft>
              <a:buNone/>
            </a:pPr>
            <a:r>
              <a:rPr b="1" lang="en-US" sz="800">
                <a:solidFill>
                  <a:srgbClr val="FFFFFF"/>
                </a:solidFill>
                <a:latin typeface="Lato"/>
                <a:ea typeface="Lato"/>
                <a:cs typeface="Lato"/>
                <a:sym typeface="Lato"/>
              </a:rPr>
              <a:t>Improving </a:t>
            </a:r>
            <a:endParaRPr/>
          </a:p>
          <a:p>
            <a:pPr indent="0" lvl="0" marL="0" marR="0" rtl="0" algn="ctr">
              <a:spcBef>
                <a:spcPts val="0"/>
              </a:spcBef>
              <a:spcAft>
                <a:spcPts val="0"/>
              </a:spcAft>
              <a:buNone/>
            </a:pPr>
            <a:r>
              <a:rPr b="1" lang="en-US" sz="800">
                <a:solidFill>
                  <a:srgbClr val="FFFFFF"/>
                </a:solidFill>
                <a:latin typeface="Lato"/>
                <a:ea typeface="Lato"/>
                <a:cs typeface="Lato"/>
                <a:sym typeface="Lato"/>
              </a:rPr>
              <a:t>User Experience</a:t>
            </a:r>
            <a:endParaRPr/>
          </a:p>
        </p:txBody>
      </p:sp>
      <p:sp>
        <p:nvSpPr>
          <p:cNvPr id="450" name="Google Shape;450;p30"/>
          <p:cNvSpPr/>
          <p:nvPr/>
        </p:nvSpPr>
        <p:spPr>
          <a:xfrm>
            <a:off x="5439879" y="1887355"/>
            <a:ext cx="598200" cy="598200"/>
          </a:xfrm>
          <a:prstGeom prst="ellipse">
            <a:avLst/>
          </a:prstGeom>
          <a:solidFill>
            <a:srgbClr val="F1C23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rgbClr val="000000"/>
              </a:solidFill>
              <a:latin typeface="Calibri"/>
              <a:ea typeface="Calibri"/>
              <a:cs typeface="Calibri"/>
              <a:sym typeface="Calibri"/>
            </a:endParaRPr>
          </a:p>
        </p:txBody>
      </p:sp>
      <p:grpSp>
        <p:nvGrpSpPr>
          <p:cNvPr descr="{&quot;Key&quot;:&quot;POWER_USER_SHAPE_ICON&quot;,&quot;Value&quot;:&quot;POWER_USER_SHAPE_ICON_STYLE_1&quot;}" id="451" name="Google Shape;451;p30"/>
          <p:cNvGrpSpPr/>
          <p:nvPr/>
        </p:nvGrpSpPr>
        <p:grpSpPr>
          <a:xfrm>
            <a:off x="934169" y="2504954"/>
            <a:ext cx="406897" cy="542913"/>
            <a:chOff x="2517775" y="6167438"/>
            <a:chExt cx="560387" cy="747711"/>
          </a:xfrm>
        </p:grpSpPr>
        <p:sp>
          <p:nvSpPr>
            <p:cNvPr id="452" name="Google Shape;452;p30"/>
            <p:cNvSpPr/>
            <p:nvPr/>
          </p:nvSpPr>
          <p:spPr>
            <a:xfrm>
              <a:off x="2755900" y="6532563"/>
              <a:ext cx="82550" cy="206376"/>
            </a:xfrm>
            <a:custGeom>
              <a:rect b="b" l="l" r="r" t="t"/>
              <a:pathLst>
                <a:path extrusionOk="0" h="581" w="235">
                  <a:moveTo>
                    <a:pt x="204" y="161"/>
                  </a:moveTo>
                  <a:cubicBezTo>
                    <a:pt x="224" y="144"/>
                    <a:pt x="235" y="127"/>
                    <a:pt x="220" y="100"/>
                  </a:cubicBezTo>
                  <a:cubicBezTo>
                    <a:pt x="208" y="78"/>
                    <a:pt x="198" y="61"/>
                    <a:pt x="173" y="18"/>
                  </a:cubicBezTo>
                  <a:cubicBezTo>
                    <a:pt x="163" y="0"/>
                    <a:pt x="143" y="12"/>
                    <a:pt x="118" y="12"/>
                  </a:cubicBezTo>
                  <a:cubicBezTo>
                    <a:pt x="92" y="12"/>
                    <a:pt x="71" y="3"/>
                    <a:pt x="63" y="18"/>
                  </a:cubicBezTo>
                  <a:cubicBezTo>
                    <a:pt x="43" y="48"/>
                    <a:pt x="28" y="78"/>
                    <a:pt x="15" y="100"/>
                  </a:cubicBezTo>
                  <a:cubicBezTo>
                    <a:pt x="0" y="127"/>
                    <a:pt x="11" y="144"/>
                    <a:pt x="31" y="161"/>
                  </a:cubicBezTo>
                  <a:cubicBezTo>
                    <a:pt x="69" y="193"/>
                    <a:pt x="86" y="209"/>
                    <a:pt x="78" y="253"/>
                  </a:cubicBezTo>
                  <a:cubicBezTo>
                    <a:pt x="63" y="333"/>
                    <a:pt x="35" y="363"/>
                    <a:pt x="16" y="411"/>
                  </a:cubicBezTo>
                  <a:cubicBezTo>
                    <a:pt x="45" y="465"/>
                    <a:pt x="90" y="581"/>
                    <a:pt x="118" y="581"/>
                  </a:cubicBezTo>
                  <a:cubicBezTo>
                    <a:pt x="146" y="581"/>
                    <a:pt x="192" y="465"/>
                    <a:pt x="220" y="406"/>
                  </a:cubicBezTo>
                  <a:cubicBezTo>
                    <a:pt x="204" y="369"/>
                    <a:pt x="173" y="333"/>
                    <a:pt x="158" y="253"/>
                  </a:cubicBezTo>
                  <a:cubicBezTo>
                    <a:pt x="150" y="209"/>
                    <a:pt x="166" y="193"/>
                    <a:pt x="204" y="161"/>
                  </a:cubicBezTo>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453" name="Google Shape;453;p30"/>
            <p:cNvSpPr/>
            <p:nvPr/>
          </p:nvSpPr>
          <p:spPr>
            <a:xfrm>
              <a:off x="2517775" y="6553200"/>
              <a:ext cx="560387" cy="361949"/>
            </a:xfrm>
            <a:custGeom>
              <a:rect b="b" l="l" r="r" t="t"/>
              <a:pathLst>
                <a:path extrusionOk="0" h="1019" w="1577">
                  <a:moveTo>
                    <a:pt x="1346" y="474"/>
                  </a:moveTo>
                  <a:cubicBezTo>
                    <a:pt x="1346" y="493"/>
                    <a:pt x="1341" y="497"/>
                    <a:pt x="1332" y="503"/>
                  </a:cubicBezTo>
                  <a:cubicBezTo>
                    <a:pt x="1309" y="520"/>
                    <a:pt x="1260" y="553"/>
                    <a:pt x="1247" y="562"/>
                  </a:cubicBezTo>
                  <a:cubicBezTo>
                    <a:pt x="1231" y="572"/>
                    <a:pt x="1218" y="575"/>
                    <a:pt x="1207" y="575"/>
                  </a:cubicBezTo>
                  <a:cubicBezTo>
                    <a:pt x="1195" y="575"/>
                    <a:pt x="1183" y="572"/>
                    <a:pt x="1167" y="562"/>
                  </a:cubicBezTo>
                  <a:cubicBezTo>
                    <a:pt x="1154" y="553"/>
                    <a:pt x="1104" y="520"/>
                    <a:pt x="1082" y="503"/>
                  </a:cubicBezTo>
                  <a:cubicBezTo>
                    <a:pt x="1073" y="497"/>
                    <a:pt x="1067" y="493"/>
                    <a:pt x="1067" y="474"/>
                  </a:cubicBezTo>
                  <a:lnTo>
                    <a:pt x="1067" y="425"/>
                  </a:lnTo>
                  <a:cubicBezTo>
                    <a:pt x="1067" y="416"/>
                    <a:pt x="1073" y="411"/>
                    <a:pt x="1084" y="411"/>
                  </a:cubicBezTo>
                  <a:lnTo>
                    <a:pt x="1329" y="411"/>
                  </a:lnTo>
                  <a:cubicBezTo>
                    <a:pt x="1340" y="411"/>
                    <a:pt x="1346" y="416"/>
                    <a:pt x="1346" y="425"/>
                  </a:cubicBezTo>
                  <a:lnTo>
                    <a:pt x="1346" y="474"/>
                  </a:lnTo>
                  <a:close/>
                  <a:moveTo>
                    <a:pt x="1435" y="182"/>
                  </a:moveTo>
                  <a:cubicBezTo>
                    <a:pt x="1376" y="145"/>
                    <a:pt x="1231" y="53"/>
                    <a:pt x="1188" y="26"/>
                  </a:cubicBezTo>
                  <a:cubicBezTo>
                    <a:pt x="1148" y="0"/>
                    <a:pt x="1111" y="7"/>
                    <a:pt x="1093" y="51"/>
                  </a:cubicBezTo>
                  <a:cubicBezTo>
                    <a:pt x="1055" y="139"/>
                    <a:pt x="884" y="527"/>
                    <a:pt x="842" y="611"/>
                  </a:cubicBezTo>
                  <a:cubicBezTo>
                    <a:pt x="829" y="638"/>
                    <a:pt x="814" y="652"/>
                    <a:pt x="789" y="652"/>
                  </a:cubicBezTo>
                  <a:cubicBezTo>
                    <a:pt x="763" y="652"/>
                    <a:pt x="749" y="638"/>
                    <a:pt x="736" y="611"/>
                  </a:cubicBezTo>
                  <a:cubicBezTo>
                    <a:pt x="694" y="527"/>
                    <a:pt x="522" y="139"/>
                    <a:pt x="485" y="51"/>
                  </a:cubicBezTo>
                  <a:cubicBezTo>
                    <a:pt x="466" y="7"/>
                    <a:pt x="430" y="0"/>
                    <a:pt x="389" y="26"/>
                  </a:cubicBezTo>
                  <a:cubicBezTo>
                    <a:pt x="347" y="53"/>
                    <a:pt x="202" y="145"/>
                    <a:pt x="143" y="182"/>
                  </a:cubicBezTo>
                  <a:cubicBezTo>
                    <a:pt x="74" y="224"/>
                    <a:pt x="32" y="307"/>
                    <a:pt x="26" y="412"/>
                  </a:cubicBezTo>
                  <a:cubicBezTo>
                    <a:pt x="23" y="470"/>
                    <a:pt x="0" y="729"/>
                    <a:pt x="0" y="831"/>
                  </a:cubicBezTo>
                  <a:cubicBezTo>
                    <a:pt x="0" y="954"/>
                    <a:pt x="106" y="1019"/>
                    <a:pt x="177" y="1019"/>
                  </a:cubicBezTo>
                  <a:lnTo>
                    <a:pt x="1400" y="1019"/>
                  </a:lnTo>
                  <a:cubicBezTo>
                    <a:pt x="1472" y="1019"/>
                    <a:pt x="1577" y="954"/>
                    <a:pt x="1577" y="831"/>
                  </a:cubicBezTo>
                  <a:cubicBezTo>
                    <a:pt x="1577" y="729"/>
                    <a:pt x="1555" y="470"/>
                    <a:pt x="1551" y="412"/>
                  </a:cubicBezTo>
                  <a:cubicBezTo>
                    <a:pt x="1545" y="307"/>
                    <a:pt x="1504" y="224"/>
                    <a:pt x="1435" y="182"/>
                  </a:cubicBezTo>
                  <a:close/>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454" name="Google Shape;454;p30"/>
            <p:cNvSpPr/>
            <p:nvPr/>
          </p:nvSpPr>
          <p:spPr>
            <a:xfrm>
              <a:off x="2628900" y="6167438"/>
              <a:ext cx="338136" cy="347662"/>
            </a:xfrm>
            <a:custGeom>
              <a:rect b="b" l="l" r="r" t="t"/>
              <a:pathLst>
                <a:path extrusionOk="0" h="979" w="952">
                  <a:moveTo>
                    <a:pt x="159" y="667"/>
                  </a:moveTo>
                  <a:cubicBezTo>
                    <a:pt x="173" y="723"/>
                    <a:pt x="175" y="750"/>
                    <a:pt x="198" y="793"/>
                  </a:cubicBezTo>
                  <a:cubicBezTo>
                    <a:pt x="223" y="839"/>
                    <a:pt x="254" y="871"/>
                    <a:pt x="311" y="913"/>
                  </a:cubicBezTo>
                  <a:cubicBezTo>
                    <a:pt x="356" y="947"/>
                    <a:pt x="406" y="979"/>
                    <a:pt x="476" y="979"/>
                  </a:cubicBezTo>
                  <a:cubicBezTo>
                    <a:pt x="545" y="979"/>
                    <a:pt x="595" y="947"/>
                    <a:pt x="640" y="913"/>
                  </a:cubicBezTo>
                  <a:cubicBezTo>
                    <a:pt x="697" y="871"/>
                    <a:pt x="729" y="839"/>
                    <a:pt x="753" y="793"/>
                  </a:cubicBezTo>
                  <a:cubicBezTo>
                    <a:pt x="776" y="750"/>
                    <a:pt x="779" y="723"/>
                    <a:pt x="793" y="667"/>
                  </a:cubicBezTo>
                  <a:cubicBezTo>
                    <a:pt x="905" y="715"/>
                    <a:pt x="952" y="387"/>
                    <a:pt x="817" y="448"/>
                  </a:cubicBezTo>
                  <a:cubicBezTo>
                    <a:pt x="832" y="380"/>
                    <a:pt x="834" y="322"/>
                    <a:pt x="827" y="272"/>
                  </a:cubicBezTo>
                  <a:cubicBezTo>
                    <a:pt x="795" y="51"/>
                    <a:pt x="612" y="0"/>
                    <a:pt x="476" y="0"/>
                  </a:cubicBezTo>
                  <a:cubicBezTo>
                    <a:pt x="340" y="0"/>
                    <a:pt x="157" y="51"/>
                    <a:pt x="125" y="272"/>
                  </a:cubicBezTo>
                  <a:cubicBezTo>
                    <a:pt x="118" y="322"/>
                    <a:pt x="120" y="380"/>
                    <a:pt x="135" y="448"/>
                  </a:cubicBezTo>
                  <a:cubicBezTo>
                    <a:pt x="0" y="387"/>
                    <a:pt x="47" y="715"/>
                    <a:pt x="159" y="667"/>
                  </a:cubicBezTo>
                  <a:close/>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grpSp>
      <p:grpSp>
        <p:nvGrpSpPr>
          <p:cNvPr descr="{&quot;Key&quot;:&quot;POWER_USER_SHAPE_ICON&quot;,&quot;Value&quot;:&quot;POWER_USER_SHAPE_ICON_STYLE_1&quot;}" id="455" name="Google Shape;455;p30"/>
          <p:cNvGrpSpPr/>
          <p:nvPr/>
        </p:nvGrpSpPr>
        <p:grpSpPr>
          <a:xfrm>
            <a:off x="3166620" y="2468983"/>
            <a:ext cx="545375" cy="542835"/>
            <a:chOff x="4568" y="1853"/>
            <a:chExt cx="2366" cy="2355"/>
          </a:xfrm>
        </p:grpSpPr>
        <p:sp>
          <p:nvSpPr>
            <p:cNvPr id="456" name="Google Shape;456;p30"/>
            <p:cNvSpPr/>
            <p:nvPr/>
          </p:nvSpPr>
          <p:spPr>
            <a:xfrm>
              <a:off x="6177" y="2673"/>
              <a:ext cx="757" cy="751"/>
            </a:xfrm>
            <a:custGeom>
              <a:rect b="b" l="l" r="r" t="t"/>
              <a:pathLst>
                <a:path extrusionOk="0" h="320" w="323">
                  <a:moveTo>
                    <a:pt x="0" y="127"/>
                  </a:moveTo>
                  <a:lnTo>
                    <a:pt x="208" y="0"/>
                  </a:lnTo>
                  <a:lnTo>
                    <a:pt x="301" y="184"/>
                  </a:lnTo>
                  <a:cubicBezTo>
                    <a:pt x="323" y="284"/>
                    <a:pt x="200" y="320"/>
                    <a:pt x="101" y="314"/>
                  </a:cubicBezTo>
                  <a:lnTo>
                    <a:pt x="0" y="127"/>
                  </a:lnTo>
                  <a:close/>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457" name="Google Shape;457;p30"/>
            <p:cNvSpPr/>
            <p:nvPr/>
          </p:nvSpPr>
          <p:spPr>
            <a:xfrm>
              <a:off x="5812" y="3278"/>
              <a:ext cx="1033" cy="930"/>
            </a:xfrm>
            <a:custGeom>
              <a:rect b="b" l="l" r="r" t="t"/>
              <a:pathLst>
                <a:path extrusionOk="0" h="396" w="441">
                  <a:moveTo>
                    <a:pt x="109" y="0"/>
                  </a:moveTo>
                  <a:lnTo>
                    <a:pt x="0" y="197"/>
                  </a:lnTo>
                  <a:lnTo>
                    <a:pt x="109" y="396"/>
                  </a:lnTo>
                  <a:lnTo>
                    <a:pt x="112" y="317"/>
                  </a:lnTo>
                  <a:lnTo>
                    <a:pt x="211" y="317"/>
                  </a:lnTo>
                  <a:cubicBezTo>
                    <a:pt x="248" y="320"/>
                    <a:pt x="295" y="295"/>
                    <a:pt x="313" y="260"/>
                  </a:cubicBezTo>
                  <a:lnTo>
                    <a:pt x="441" y="21"/>
                  </a:lnTo>
                  <a:cubicBezTo>
                    <a:pt x="398" y="63"/>
                    <a:pt x="344" y="74"/>
                    <a:pt x="282" y="74"/>
                  </a:cubicBezTo>
                  <a:lnTo>
                    <a:pt x="113" y="74"/>
                  </a:lnTo>
                  <a:lnTo>
                    <a:pt x="109" y="0"/>
                  </a:lnTo>
                  <a:close/>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458" name="Google Shape;458;p30"/>
            <p:cNvSpPr/>
            <p:nvPr/>
          </p:nvSpPr>
          <p:spPr>
            <a:xfrm>
              <a:off x="5006" y="1853"/>
              <a:ext cx="750" cy="855"/>
            </a:xfrm>
            <a:custGeom>
              <a:rect b="b" l="l" r="r" t="t"/>
              <a:pathLst>
                <a:path extrusionOk="0" h="364" w="320">
                  <a:moveTo>
                    <a:pt x="209" y="364"/>
                  </a:moveTo>
                  <a:lnTo>
                    <a:pt x="0" y="240"/>
                  </a:lnTo>
                  <a:lnTo>
                    <a:pt x="112" y="68"/>
                  </a:lnTo>
                  <a:cubicBezTo>
                    <a:pt x="186" y="0"/>
                    <a:pt x="277" y="92"/>
                    <a:pt x="320" y="183"/>
                  </a:cubicBezTo>
                  <a:lnTo>
                    <a:pt x="209" y="364"/>
                  </a:lnTo>
                  <a:close/>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459" name="Google Shape;459;p30"/>
            <p:cNvSpPr/>
            <p:nvPr/>
          </p:nvSpPr>
          <p:spPr>
            <a:xfrm>
              <a:off x="5477" y="1931"/>
              <a:ext cx="1129" cy="732"/>
            </a:xfrm>
            <a:custGeom>
              <a:rect b="b" l="l" r="r" t="t"/>
              <a:pathLst>
                <a:path extrusionOk="0" h="312" w="482">
                  <a:moveTo>
                    <a:pt x="143" y="310"/>
                  </a:moveTo>
                  <a:lnTo>
                    <a:pt x="364" y="312"/>
                  </a:lnTo>
                  <a:lnTo>
                    <a:pt x="482" y="117"/>
                  </a:lnTo>
                  <a:lnTo>
                    <a:pt x="413" y="154"/>
                  </a:lnTo>
                  <a:lnTo>
                    <a:pt x="364" y="65"/>
                  </a:lnTo>
                  <a:cubicBezTo>
                    <a:pt x="349" y="31"/>
                    <a:pt x="306" y="0"/>
                    <a:pt x="267" y="2"/>
                  </a:cubicBezTo>
                  <a:lnTo>
                    <a:pt x="0" y="4"/>
                  </a:lnTo>
                  <a:cubicBezTo>
                    <a:pt x="57" y="21"/>
                    <a:pt x="93" y="64"/>
                    <a:pt x="123" y="120"/>
                  </a:cubicBezTo>
                  <a:lnTo>
                    <a:pt x="205" y="270"/>
                  </a:lnTo>
                  <a:lnTo>
                    <a:pt x="143" y="310"/>
                  </a:lnTo>
                  <a:close/>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460" name="Google Shape;460;p30"/>
            <p:cNvSpPr/>
            <p:nvPr/>
          </p:nvSpPr>
          <p:spPr>
            <a:xfrm>
              <a:off x="4568" y="2680"/>
              <a:ext cx="862" cy="737"/>
            </a:xfrm>
            <a:custGeom>
              <a:rect b="b" l="l" r="r" t="t"/>
              <a:pathLst>
                <a:path extrusionOk="0" h="314" w="368">
                  <a:moveTo>
                    <a:pt x="27" y="2"/>
                  </a:moveTo>
                  <a:lnTo>
                    <a:pt x="92" y="52"/>
                  </a:lnTo>
                  <a:lnTo>
                    <a:pt x="31" y="169"/>
                  </a:lnTo>
                  <a:cubicBezTo>
                    <a:pt x="0" y="223"/>
                    <a:pt x="53" y="276"/>
                    <a:pt x="86" y="294"/>
                  </a:cubicBezTo>
                  <a:cubicBezTo>
                    <a:pt x="119" y="312"/>
                    <a:pt x="170" y="314"/>
                    <a:pt x="218" y="313"/>
                  </a:cubicBezTo>
                  <a:lnTo>
                    <a:pt x="303" y="173"/>
                  </a:lnTo>
                  <a:lnTo>
                    <a:pt x="368" y="208"/>
                  </a:lnTo>
                  <a:lnTo>
                    <a:pt x="256" y="0"/>
                  </a:lnTo>
                  <a:lnTo>
                    <a:pt x="27" y="2"/>
                  </a:lnTo>
                  <a:close/>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461" name="Google Shape;461;p30"/>
            <p:cNvSpPr/>
            <p:nvPr/>
          </p:nvSpPr>
          <p:spPr>
            <a:xfrm>
              <a:off x="4655" y="3321"/>
              <a:ext cx="986" cy="706"/>
            </a:xfrm>
            <a:custGeom>
              <a:rect b="b" l="l" r="r" t="t"/>
              <a:pathLst>
                <a:path extrusionOk="0" h="301" w="421">
                  <a:moveTo>
                    <a:pt x="0" y="0"/>
                  </a:moveTo>
                  <a:lnTo>
                    <a:pt x="139" y="257"/>
                  </a:lnTo>
                  <a:cubicBezTo>
                    <a:pt x="167" y="292"/>
                    <a:pt x="219" y="301"/>
                    <a:pt x="274" y="299"/>
                  </a:cubicBezTo>
                  <a:lnTo>
                    <a:pt x="421" y="299"/>
                  </a:lnTo>
                  <a:lnTo>
                    <a:pt x="421" y="56"/>
                  </a:lnTo>
                  <a:lnTo>
                    <a:pt x="142" y="54"/>
                  </a:lnTo>
                  <a:cubicBezTo>
                    <a:pt x="99" y="57"/>
                    <a:pt x="43" y="48"/>
                    <a:pt x="0" y="0"/>
                  </a:cubicBezTo>
                  <a:close/>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grpSp>
      <p:pic>
        <p:nvPicPr>
          <p:cNvPr descr="Bulb premium icon" id="462" name="Google Shape;462;p30"/>
          <p:cNvPicPr preferRelativeResize="0"/>
          <p:nvPr/>
        </p:nvPicPr>
        <p:blipFill rotWithShape="1">
          <a:blip r:embed="rId3">
            <a:alphaModFix/>
          </a:blip>
          <a:srcRect b="0" l="0" r="0" t="0"/>
          <a:stretch/>
        </p:blipFill>
        <p:spPr>
          <a:xfrm>
            <a:off x="5508496" y="1955942"/>
            <a:ext cx="460996" cy="460996"/>
          </a:xfrm>
          <a:prstGeom prst="rect">
            <a:avLst/>
          </a:prstGeom>
          <a:noFill/>
          <a:ln>
            <a:noFill/>
          </a:ln>
        </p:spPr>
      </p:pic>
      <p:sp>
        <p:nvSpPr>
          <p:cNvPr descr="{&quot;Key&quot;:&quot;POWER_USER_SHAPE_ICON&quot;,&quot;Value&quot;:&quot;POWER_USER_SHAPE_ICON_STYLE_1&quot;}" id="463" name="Google Shape;463;p30"/>
          <p:cNvSpPr/>
          <p:nvPr/>
        </p:nvSpPr>
        <p:spPr>
          <a:xfrm>
            <a:off x="6662247" y="1790360"/>
            <a:ext cx="337635" cy="542936"/>
          </a:xfrm>
          <a:custGeom>
            <a:rect b="b" l="l" r="r" t="t"/>
            <a:pathLst>
              <a:path extrusionOk="0" h="11349" w="7072">
                <a:moveTo>
                  <a:pt x="3529" y="0"/>
                </a:moveTo>
                <a:cubicBezTo>
                  <a:pt x="3123" y="320"/>
                  <a:pt x="0" y="3010"/>
                  <a:pt x="2336" y="8192"/>
                </a:cubicBezTo>
                <a:lnTo>
                  <a:pt x="4693" y="8198"/>
                </a:lnTo>
                <a:cubicBezTo>
                  <a:pt x="7072" y="3036"/>
                  <a:pt x="3971" y="324"/>
                  <a:pt x="3567" y="0"/>
                </a:cubicBezTo>
                <a:lnTo>
                  <a:pt x="3529" y="0"/>
                </a:lnTo>
                <a:close/>
                <a:moveTo>
                  <a:pt x="3547" y="163"/>
                </a:moveTo>
                <a:cubicBezTo>
                  <a:pt x="4149" y="726"/>
                  <a:pt x="4786" y="1549"/>
                  <a:pt x="4979" y="2233"/>
                </a:cubicBezTo>
                <a:lnTo>
                  <a:pt x="2095" y="2212"/>
                </a:lnTo>
                <a:cubicBezTo>
                  <a:pt x="2437" y="1352"/>
                  <a:pt x="2974" y="612"/>
                  <a:pt x="3547" y="163"/>
                </a:cubicBezTo>
                <a:close/>
                <a:moveTo>
                  <a:pt x="3638" y="390"/>
                </a:moveTo>
                <a:cubicBezTo>
                  <a:pt x="4349" y="1774"/>
                  <a:pt x="3855" y="2049"/>
                  <a:pt x="3855" y="2049"/>
                </a:cubicBezTo>
                <a:lnTo>
                  <a:pt x="4780" y="2053"/>
                </a:lnTo>
                <a:cubicBezTo>
                  <a:pt x="4780" y="2053"/>
                  <a:pt x="4350" y="1050"/>
                  <a:pt x="3638" y="390"/>
                </a:cubicBezTo>
                <a:close/>
                <a:moveTo>
                  <a:pt x="3550" y="3090"/>
                </a:moveTo>
                <a:cubicBezTo>
                  <a:pt x="3557" y="3090"/>
                  <a:pt x="3564" y="3090"/>
                  <a:pt x="3571" y="3091"/>
                </a:cubicBezTo>
                <a:lnTo>
                  <a:pt x="3571" y="3091"/>
                </a:lnTo>
                <a:cubicBezTo>
                  <a:pt x="4022" y="3101"/>
                  <a:pt x="4431" y="3431"/>
                  <a:pt x="4583" y="3849"/>
                </a:cubicBezTo>
                <a:cubicBezTo>
                  <a:pt x="4800" y="4429"/>
                  <a:pt x="4410" y="5136"/>
                  <a:pt x="3814" y="5285"/>
                </a:cubicBezTo>
                <a:cubicBezTo>
                  <a:pt x="3200" y="5451"/>
                  <a:pt x="2498" y="4984"/>
                  <a:pt x="2421" y="4351"/>
                </a:cubicBezTo>
                <a:cubicBezTo>
                  <a:pt x="2337" y="3721"/>
                  <a:pt x="2890" y="3084"/>
                  <a:pt x="3528" y="3091"/>
                </a:cubicBezTo>
                <a:cubicBezTo>
                  <a:pt x="3535" y="3090"/>
                  <a:pt x="3542" y="3090"/>
                  <a:pt x="3550" y="3090"/>
                </a:cubicBezTo>
                <a:close/>
                <a:moveTo>
                  <a:pt x="3529" y="3749"/>
                </a:moveTo>
                <a:cubicBezTo>
                  <a:pt x="3269" y="3746"/>
                  <a:pt x="3043" y="4006"/>
                  <a:pt x="3078" y="4263"/>
                </a:cubicBezTo>
                <a:cubicBezTo>
                  <a:pt x="3109" y="4521"/>
                  <a:pt x="3395" y="4711"/>
                  <a:pt x="3646" y="4644"/>
                </a:cubicBezTo>
                <a:cubicBezTo>
                  <a:pt x="3888" y="4583"/>
                  <a:pt x="4047" y="4294"/>
                  <a:pt x="3959" y="4058"/>
                </a:cubicBezTo>
                <a:cubicBezTo>
                  <a:pt x="3897" y="3888"/>
                  <a:pt x="3730" y="3753"/>
                  <a:pt x="3547" y="3749"/>
                </a:cubicBezTo>
                <a:lnTo>
                  <a:pt x="3547" y="3749"/>
                </a:lnTo>
                <a:cubicBezTo>
                  <a:pt x="3541" y="3749"/>
                  <a:pt x="3535" y="3749"/>
                  <a:pt x="3529" y="3749"/>
                </a:cubicBezTo>
                <a:close/>
                <a:moveTo>
                  <a:pt x="1511" y="6113"/>
                </a:moveTo>
                <a:cubicBezTo>
                  <a:pt x="1511" y="6113"/>
                  <a:pt x="208" y="6091"/>
                  <a:pt x="1044" y="9671"/>
                </a:cubicBezTo>
                <a:cubicBezTo>
                  <a:pt x="1044" y="9671"/>
                  <a:pt x="1030" y="6684"/>
                  <a:pt x="1773" y="7055"/>
                </a:cubicBezTo>
                <a:lnTo>
                  <a:pt x="1511" y="6113"/>
                </a:lnTo>
                <a:close/>
                <a:moveTo>
                  <a:pt x="5539" y="6130"/>
                </a:moveTo>
                <a:lnTo>
                  <a:pt x="5270" y="7070"/>
                </a:lnTo>
                <a:cubicBezTo>
                  <a:pt x="6015" y="6705"/>
                  <a:pt x="5978" y="9691"/>
                  <a:pt x="5978" y="9691"/>
                </a:cubicBezTo>
                <a:cubicBezTo>
                  <a:pt x="6842" y="6118"/>
                  <a:pt x="5539" y="6130"/>
                  <a:pt x="5539" y="6130"/>
                </a:cubicBezTo>
                <a:close/>
                <a:moveTo>
                  <a:pt x="2160" y="7522"/>
                </a:moveTo>
                <a:lnTo>
                  <a:pt x="3337" y="7525"/>
                </a:lnTo>
                <a:lnTo>
                  <a:pt x="3334" y="8103"/>
                </a:lnTo>
                <a:lnTo>
                  <a:pt x="2386" y="8101"/>
                </a:lnTo>
                <a:cubicBezTo>
                  <a:pt x="2308" y="7904"/>
                  <a:pt x="2238" y="7718"/>
                  <a:pt x="2160" y="7522"/>
                </a:cubicBezTo>
                <a:close/>
                <a:moveTo>
                  <a:pt x="3703" y="7526"/>
                </a:moveTo>
                <a:lnTo>
                  <a:pt x="4889" y="7530"/>
                </a:lnTo>
                <a:lnTo>
                  <a:pt x="4649" y="8107"/>
                </a:lnTo>
                <a:lnTo>
                  <a:pt x="3701" y="8104"/>
                </a:lnTo>
                <a:lnTo>
                  <a:pt x="3703" y="7526"/>
                </a:lnTo>
                <a:close/>
                <a:moveTo>
                  <a:pt x="2414" y="8336"/>
                </a:moveTo>
                <a:cubicBezTo>
                  <a:pt x="2451" y="8601"/>
                  <a:pt x="2529" y="9273"/>
                  <a:pt x="2731" y="9618"/>
                </a:cubicBezTo>
                <a:cubicBezTo>
                  <a:pt x="2933" y="9963"/>
                  <a:pt x="3286" y="10210"/>
                  <a:pt x="3509" y="11349"/>
                </a:cubicBezTo>
                <a:cubicBezTo>
                  <a:pt x="3709" y="10281"/>
                  <a:pt x="4045" y="10010"/>
                  <a:pt x="4296" y="9622"/>
                </a:cubicBezTo>
                <a:cubicBezTo>
                  <a:pt x="4548" y="9234"/>
                  <a:pt x="4617" y="8564"/>
                  <a:pt x="4620" y="8342"/>
                </a:cubicBezTo>
                <a:lnTo>
                  <a:pt x="2414" y="8336"/>
                </a:lnTo>
                <a:close/>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grpSp>
        <p:nvGrpSpPr>
          <p:cNvPr descr="{&quot;Key&quot;:&quot;POWER_USER_SHAPE_ICON&quot;,&quot;Value&quot;:&quot;POWER_USER_SHAPE_ICON_STYLE_1&quot;}" id="464" name="Google Shape;464;p30"/>
          <p:cNvGrpSpPr/>
          <p:nvPr/>
        </p:nvGrpSpPr>
        <p:grpSpPr>
          <a:xfrm>
            <a:off x="1988130" y="2504960"/>
            <a:ext cx="504976" cy="542922"/>
            <a:chOff x="2949575" y="5691188"/>
            <a:chExt cx="823913" cy="885825"/>
          </a:xfrm>
        </p:grpSpPr>
        <p:sp>
          <p:nvSpPr>
            <p:cNvPr id="465" name="Google Shape;465;p30"/>
            <p:cNvSpPr/>
            <p:nvPr/>
          </p:nvSpPr>
          <p:spPr>
            <a:xfrm>
              <a:off x="3051175" y="6270625"/>
              <a:ext cx="558800" cy="306388"/>
            </a:xfrm>
            <a:custGeom>
              <a:rect b="b" l="l" r="r" t="t"/>
              <a:pathLst>
                <a:path extrusionOk="0" h="431" w="787">
                  <a:moveTo>
                    <a:pt x="613" y="0"/>
                  </a:moveTo>
                  <a:lnTo>
                    <a:pt x="586" y="44"/>
                  </a:lnTo>
                  <a:cubicBezTo>
                    <a:pt x="677" y="78"/>
                    <a:pt x="737" y="134"/>
                    <a:pt x="737" y="196"/>
                  </a:cubicBezTo>
                  <a:cubicBezTo>
                    <a:pt x="737" y="296"/>
                    <a:pt x="580" y="381"/>
                    <a:pt x="394" y="381"/>
                  </a:cubicBezTo>
                  <a:cubicBezTo>
                    <a:pt x="207" y="381"/>
                    <a:pt x="50" y="296"/>
                    <a:pt x="50" y="196"/>
                  </a:cubicBezTo>
                  <a:cubicBezTo>
                    <a:pt x="50" y="133"/>
                    <a:pt x="111" y="77"/>
                    <a:pt x="203" y="43"/>
                  </a:cubicBezTo>
                  <a:cubicBezTo>
                    <a:pt x="189" y="37"/>
                    <a:pt x="173" y="26"/>
                    <a:pt x="160" y="6"/>
                  </a:cubicBezTo>
                  <a:cubicBezTo>
                    <a:pt x="62" y="48"/>
                    <a:pt x="0" y="117"/>
                    <a:pt x="0" y="196"/>
                  </a:cubicBezTo>
                  <a:cubicBezTo>
                    <a:pt x="0" y="328"/>
                    <a:pt x="173" y="431"/>
                    <a:pt x="394" y="431"/>
                  </a:cubicBezTo>
                  <a:cubicBezTo>
                    <a:pt x="614" y="431"/>
                    <a:pt x="787" y="328"/>
                    <a:pt x="787" y="196"/>
                  </a:cubicBezTo>
                  <a:cubicBezTo>
                    <a:pt x="787" y="113"/>
                    <a:pt x="719" y="42"/>
                    <a:pt x="613" y="0"/>
                  </a:cubicBezTo>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466" name="Google Shape;466;p30"/>
            <p:cNvSpPr/>
            <p:nvPr/>
          </p:nvSpPr>
          <p:spPr>
            <a:xfrm>
              <a:off x="3138488" y="6305550"/>
              <a:ext cx="384175" cy="203200"/>
            </a:xfrm>
            <a:custGeom>
              <a:rect b="b" l="l" r="r" t="t"/>
              <a:pathLst>
                <a:path extrusionOk="0" h="285" w="539">
                  <a:moveTo>
                    <a:pt x="0" y="142"/>
                  </a:moveTo>
                  <a:cubicBezTo>
                    <a:pt x="0" y="223"/>
                    <a:pt x="116" y="285"/>
                    <a:pt x="270" y="285"/>
                  </a:cubicBezTo>
                  <a:cubicBezTo>
                    <a:pt x="423" y="285"/>
                    <a:pt x="539" y="223"/>
                    <a:pt x="539" y="142"/>
                  </a:cubicBezTo>
                  <a:cubicBezTo>
                    <a:pt x="539" y="96"/>
                    <a:pt x="502" y="56"/>
                    <a:pt x="441" y="30"/>
                  </a:cubicBezTo>
                  <a:lnTo>
                    <a:pt x="415" y="73"/>
                  </a:lnTo>
                  <a:cubicBezTo>
                    <a:pt x="462" y="92"/>
                    <a:pt x="489" y="118"/>
                    <a:pt x="489" y="142"/>
                  </a:cubicBezTo>
                  <a:cubicBezTo>
                    <a:pt x="489" y="186"/>
                    <a:pt x="399" y="235"/>
                    <a:pt x="270" y="235"/>
                  </a:cubicBezTo>
                  <a:cubicBezTo>
                    <a:pt x="140" y="235"/>
                    <a:pt x="50" y="186"/>
                    <a:pt x="50" y="142"/>
                  </a:cubicBezTo>
                  <a:cubicBezTo>
                    <a:pt x="50" y="103"/>
                    <a:pt x="122" y="59"/>
                    <a:pt x="230" y="51"/>
                  </a:cubicBezTo>
                  <a:cubicBezTo>
                    <a:pt x="228" y="36"/>
                    <a:pt x="233" y="15"/>
                    <a:pt x="243" y="0"/>
                  </a:cubicBezTo>
                  <a:cubicBezTo>
                    <a:pt x="102" y="6"/>
                    <a:pt x="0" y="65"/>
                    <a:pt x="0" y="142"/>
                  </a:cubicBezTo>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467" name="Google Shape;467;p30"/>
            <p:cNvSpPr/>
            <p:nvPr/>
          </p:nvSpPr>
          <p:spPr>
            <a:xfrm>
              <a:off x="3238500" y="6361113"/>
              <a:ext cx="184150" cy="84138"/>
            </a:xfrm>
            <a:custGeom>
              <a:rect b="b" l="l" r="r" t="t"/>
              <a:pathLst>
                <a:path extrusionOk="0" h="119" w="260">
                  <a:moveTo>
                    <a:pt x="0" y="59"/>
                  </a:moveTo>
                  <a:cubicBezTo>
                    <a:pt x="0" y="92"/>
                    <a:pt x="58" y="119"/>
                    <a:pt x="130" y="119"/>
                  </a:cubicBezTo>
                  <a:cubicBezTo>
                    <a:pt x="201" y="119"/>
                    <a:pt x="260" y="92"/>
                    <a:pt x="260" y="59"/>
                  </a:cubicBezTo>
                  <a:cubicBezTo>
                    <a:pt x="260" y="50"/>
                    <a:pt x="256" y="42"/>
                    <a:pt x="249" y="34"/>
                  </a:cubicBezTo>
                  <a:cubicBezTo>
                    <a:pt x="233" y="51"/>
                    <a:pt x="212" y="60"/>
                    <a:pt x="189" y="60"/>
                  </a:cubicBezTo>
                  <a:cubicBezTo>
                    <a:pt x="172" y="60"/>
                    <a:pt x="155" y="55"/>
                    <a:pt x="138" y="45"/>
                  </a:cubicBezTo>
                  <a:cubicBezTo>
                    <a:pt x="116" y="33"/>
                    <a:pt x="103" y="17"/>
                    <a:pt x="96" y="0"/>
                  </a:cubicBezTo>
                  <a:cubicBezTo>
                    <a:pt x="41" y="7"/>
                    <a:pt x="0" y="31"/>
                    <a:pt x="0" y="59"/>
                  </a:cubicBezTo>
                  <a:close/>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468" name="Google Shape;468;p30"/>
            <p:cNvSpPr/>
            <p:nvPr/>
          </p:nvSpPr>
          <p:spPr>
            <a:xfrm>
              <a:off x="2949575" y="5749925"/>
              <a:ext cx="220663" cy="260350"/>
            </a:xfrm>
            <a:custGeom>
              <a:rect b="b" l="l" r="r" t="t"/>
              <a:pathLst>
                <a:path extrusionOk="0" h="364" w="311">
                  <a:moveTo>
                    <a:pt x="161" y="359"/>
                  </a:moveTo>
                  <a:lnTo>
                    <a:pt x="307" y="173"/>
                  </a:lnTo>
                  <a:cubicBezTo>
                    <a:pt x="310" y="169"/>
                    <a:pt x="311" y="165"/>
                    <a:pt x="309" y="163"/>
                  </a:cubicBezTo>
                  <a:lnTo>
                    <a:pt x="224" y="35"/>
                  </a:lnTo>
                  <a:lnTo>
                    <a:pt x="160" y="1"/>
                  </a:lnTo>
                  <a:cubicBezTo>
                    <a:pt x="159" y="0"/>
                    <a:pt x="157" y="0"/>
                    <a:pt x="156" y="0"/>
                  </a:cubicBezTo>
                  <a:cubicBezTo>
                    <a:pt x="153" y="0"/>
                    <a:pt x="151" y="1"/>
                    <a:pt x="150" y="2"/>
                  </a:cubicBezTo>
                  <a:lnTo>
                    <a:pt x="4" y="189"/>
                  </a:lnTo>
                  <a:cubicBezTo>
                    <a:pt x="1" y="192"/>
                    <a:pt x="0" y="196"/>
                    <a:pt x="1" y="198"/>
                  </a:cubicBezTo>
                  <a:lnTo>
                    <a:pt x="85" y="325"/>
                  </a:lnTo>
                  <a:cubicBezTo>
                    <a:pt x="86" y="326"/>
                    <a:pt x="87" y="327"/>
                    <a:pt x="89" y="328"/>
                  </a:cubicBezTo>
                  <a:lnTo>
                    <a:pt x="154" y="362"/>
                  </a:lnTo>
                  <a:cubicBezTo>
                    <a:pt x="157" y="364"/>
                    <a:pt x="160" y="360"/>
                    <a:pt x="161" y="359"/>
                  </a:cubicBezTo>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469" name="Google Shape;469;p30"/>
            <p:cNvSpPr/>
            <p:nvPr/>
          </p:nvSpPr>
          <p:spPr>
            <a:xfrm>
              <a:off x="3289300" y="5697538"/>
              <a:ext cx="150900" cy="150900"/>
            </a:xfrm>
            <a:prstGeom prst="ellipse">
              <a:avLst/>
            </a:pr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470" name="Google Shape;470;p30"/>
            <p:cNvSpPr/>
            <p:nvPr/>
          </p:nvSpPr>
          <p:spPr>
            <a:xfrm>
              <a:off x="3149600" y="5691188"/>
              <a:ext cx="458789" cy="687389"/>
            </a:xfrm>
            <a:custGeom>
              <a:rect b="b" l="l" r="r" t="t"/>
              <a:pathLst>
                <a:path extrusionOk="0" h="966" w="645">
                  <a:moveTo>
                    <a:pt x="613" y="217"/>
                  </a:moveTo>
                  <a:cubicBezTo>
                    <a:pt x="629" y="194"/>
                    <a:pt x="645" y="163"/>
                    <a:pt x="629" y="145"/>
                  </a:cubicBezTo>
                  <a:cubicBezTo>
                    <a:pt x="604" y="119"/>
                    <a:pt x="576" y="129"/>
                    <a:pt x="562" y="143"/>
                  </a:cubicBezTo>
                  <a:cubicBezTo>
                    <a:pt x="462" y="242"/>
                    <a:pt x="383" y="282"/>
                    <a:pt x="285" y="261"/>
                  </a:cubicBezTo>
                  <a:cubicBezTo>
                    <a:pt x="147" y="233"/>
                    <a:pt x="112" y="109"/>
                    <a:pt x="89" y="39"/>
                  </a:cubicBezTo>
                  <a:cubicBezTo>
                    <a:pt x="80" y="13"/>
                    <a:pt x="55" y="0"/>
                    <a:pt x="26" y="10"/>
                  </a:cubicBezTo>
                  <a:cubicBezTo>
                    <a:pt x="4" y="18"/>
                    <a:pt x="0" y="53"/>
                    <a:pt x="5" y="80"/>
                  </a:cubicBezTo>
                  <a:cubicBezTo>
                    <a:pt x="36" y="256"/>
                    <a:pt x="147" y="356"/>
                    <a:pt x="172" y="381"/>
                  </a:cubicBezTo>
                  <a:cubicBezTo>
                    <a:pt x="183" y="426"/>
                    <a:pt x="201" y="498"/>
                    <a:pt x="209" y="527"/>
                  </a:cubicBezTo>
                  <a:cubicBezTo>
                    <a:pt x="217" y="558"/>
                    <a:pt x="220" y="562"/>
                    <a:pt x="233" y="578"/>
                  </a:cubicBezTo>
                  <a:cubicBezTo>
                    <a:pt x="262" y="614"/>
                    <a:pt x="351" y="705"/>
                    <a:pt x="351" y="705"/>
                  </a:cubicBezTo>
                  <a:lnTo>
                    <a:pt x="259" y="894"/>
                  </a:lnTo>
                  <a:cubicBezTo>
                    <a:pt x="259" y="894"/>
                    <a:pt x="245" y="929"/>
                    <a:pt x="283" y="950"/>
                  </a:cubicBezTo>
                  <a:cubicBezTo>
                    <a:pt x="311" y="966"/>
                    <a:pt x="335" y="960"/>
                    <a:pt x="347" y="943"/>
                  </a:cubicBezTo>
                  <a:lnTo>
                    <a:pt x="489" y="709"/>
                  </a:lnTo>
                  <a:cubicBezTo>
                    <a:pt x="495" y="698"/>
                    <a:pt x="496" y="682"/>
                    <a:pt x="490" y="671"/>
                  </a:cubicBezTo>
                  <a:lnTo>
                    <a:pt x="393" y="493"/>
                  </a:lnTo>
                  <a:lnTo>
                    <a:pt x="370" y="399"/>
                  </a:lnTo>
                  <a:cubicBezTo>
                    <a:pt x="370" y="399"/>
                    <a:pt x="513" y="361"/>
                    <a:pt x="613" y="217"/>
                  </a:cubicBezTo>
                  <a:close/>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471" name="Google Shape;471;p30"/>
            <p:cNvSpPr/>
            <p:nvPr/>
          </p:nvSpPr>
          <p:spPr>
            <a:xfrm>
              <a:off x="3556000" y="5829300"/>
              <a:ext cx="217488" cy="255588"/>
            </a:xfrm>
            <a:custGeom>
              <a:rect b="b" l="l" r="r" t="t"/>
              <a:pathLst>
                <a:path extrusionOk="0" h="360" w="306">
                  <a:moveTo>
                    <a:pt x="176" y="3"/>
                  </a:moveTo>
                  <a:cubicBezTo>
                    <a:pt x="175" y="1"/>
                    <a:pt x="172" y="0"/>
                    <a:pt x="170" y="0"/>
                  </a:cubicBezTo>
                  <a:cubicBezTo>
                    <a:pt x="168" y="0"/>
                    <a:pt x="167" y="0"/>
                    <a:pt x="166" y="0"/>
                  </a:cubicBezTo>
                  <a:lnTo>
                    <a:pt x="99" y="27"/>
                  </a:lnTo>
                  <a:lnTo>
                    <a:pt x="1" y="146"/>
                  </a:lnTo>
                  <a:cubicBezTo>
                    <a:pt x="0" y="148"/>
                    <a:pt x="0" y="153"/>
                    <a:pt x="3" y="156"/>
                  </a:cubicBezTo>
                  <a:lnTo>
                    <a:pt x="130" y="356"/>
                  </a:lnTo>
                  <a:cubicBezTo>
                    <a:pt x="131" y="359"/>
                    <a:pt x="133" y="360"/>
                    <a:pt x="135" y="360"/>
                  </a:cubicBezTo>
                  <a:lnTo>
                    <a:pt x="204" y="333"/>
                  </a:lnTo>
                  <a:cubicBezTo>
                    <a:pt x="206" y="332"/>
                    <a:pt x="207" y="331"/>
                    <a:pt x="208" y="330"/>
                  </a:cubicBezTo>
                  <a:lnTo>
                    <a:pt x="304" y="212"/>
                  </a:lnTo>
                  <a:cubicBezTo>
                    <a:pt x="306" y="211"/>
                    <a:pt x="305" y="206"/>
                    <a:pt x="303" y="203"/>
                  </a:cubicBezTo>
                  <a:lnTo>
                    <a:pt x="176" y="3"/>
                  </a:lnTo>
                  <a:close/>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472" name="Google Shape;472;p30"/>
            <p:cNvSpPr/>
            <p:nvPr/>
          </p:nvSpPr>
          <p:spPr>
            <a:xfrm>
              <a:off x="3170238" y="6132513"/>
              <a:ext cx="192088" cy="147638"/>
            </a:xfrm>
            <a:custGeom>
              <a:rect b="b" l="l" r="r" t="t"/>
              <a:pathLst>
                <a:path extrusionOk="0" h="209" w="269">
                  <a:moveTo>
                    <a:pt x="184" y="0"/>
                  </a:moveTo>
                  <a:lnTo>
                    <a:pt x="26" y="115"/>
                  </a:lnTo>
                  <a:cubicBezTo>
                    <a:pt x="26" y="115"/>
                    <a:pt x="0" y="139"/>
                    <a:pt x="24" y="175"/>
                  </a:cubicBezTo>
                  <a:cubicBezTo>
                    <a:pt x="43" y="203"/>
                    <a:pt x="68" y="209"/>
                    <a:pt x="81" y="201"/>
                  </a:cubicBezTo>
                  <a:lnTo>
                    <a:pt x="269" y="91"/>
                  </a:lnTo>
                  <a:cubicBezTo>
                    <a:pt x="245" y="67"/>
                    <a:pt x="208" y="28"/>
                    <a:pt x="184" y="0"/>
                  </a:cubicBezTo>
                  <a:close/>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grpSp>
      <p:grpSp>
        <p:nvGrpSpPr>
          <p:cNvPr descr="{&quot;Key&quot;:&quot;POWER_USER_SHAPE_ICON&quot;,&quot;Value&quot;:&quot;POWER_USER_SHAPE_ICON_STYLE_1&quot;}" id="473" name="Google Shape;473;p30"/>
          <p:cNvGrpSpPr/>
          <p:nvPr/>
        </p:nvGrpSpPr>
        <p:grpSpPr>
          <a:xfrm>
            <a:off x="4300576" y="2146771"/>
            <a:ext cx="513878" cy="542922"/>
            <a:chOff x="4233863" y="5938838"/>
            <a:chExt cx="730251" cy="771525"/>
          </a:xfrm>
        </p:grpSpPr>
        <p:sp>
          <p:nvSpPr>
            <p:cNvPr id="474" name="Google Shape;474;p30"/>
            <p:cNvSpPr/>
            <p:nvPr/>
          </p:nvSpPr>
          <p:spPr>
            <a:xfrm>
              <a:off x="4473576" y="6327775"/>
              <a:ext cx="490538" cy="382588"/>
            </a:xfrm>
            <a:custGeom>
              <a:rect b="b" l="l" r="r" t="t"/>
              <a:pathLst>
                <a:path extrusionOk="0" h="502" w="644">
                  <a:moveTo>
                    <a:pt x="393" y="17"/>
                  </a:moveTo>
                  <a:cubicBezTo>
                    <a:pt x="351" y="11"/>
                    <a:pt x="283" y="5"/>
                    <a:pt x="222" y="0"/>
                  </a:cubicBezTo>
                  <a:cubicBezTo>
                    <a:pt x="229" y="14"/>
                    <a:pt x="233" y="31"/>
                    <a:pt x="233" y="48"/>
                  </a:cubicBezTo>
                  <a:cubicBezTo>
                    <a:pt x="233" y="99"/>
                    <a:pt x="201" y="142"/>
                    <a:pt x="160" y="151"/>
                  </a:cubicBezTo>
                  <a:lnTo>
                    <a:pt x="160" y="198"/>
                  </a:lnTo>
                  <a:cubicBezTo>
                    <a:pt x="160" y="237"/>
                    <a:pt x="131" y="271"/>
                    <a:pt x="93" y="276"/>
                  </a:cubicBezTo>
                  <a:cubicBezTo>
                    <a:pt x="65" y="279"/>
                    <a:pt x="32" y="280"/>
                    <a:pt x="0" y="281"/>
                  </a:cubicBezTo>
                  <a:lnTo>
                    <a:pt x="0" y="502"/>
                  </a:lnTo>
                  <a:lnTo>
                    <a:pt x="378" y="502"/>
                  </a:lnTo>
                  <a:lnTo>
                    <a:pt x="389" y="342"/>
                  </a:lnTo>
                  <a:lnTo>
                    <a:pt x="428" y="342"/>
                  </a:lnTo>
                  <a:lnTo>
                    <a:pt x="442" y="502"/>
                  </a:lnTo>
                  <a:lnTo>
                    <a:pt x="644" y="502"/>
                  </a:lnTo>
                  <a:lnTo>
                    <a:pt x="642" y="312"/>
                  </a:lnTo>
                  <a:cubicBezTo>
                    <a:pt x="637" y="128"/>
                    <a:pt x="556" y="39"/>
                    <a:pt x="393" y="17"/>
                  </a:cubicBezTo>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475" name="Google Shape;475;p30"/>
            <p:cNvSpPr/>
            <p:nvPr/>
          </p:nvSpPr>
          <p:spPr>
            <a:xfrm>
              <a:off x="4532313" y="5938838"/>
              <a:ext cx="352425" cy="355600"/>
            </a:xfrm>
            <a:custGeom>
              <a:rect b="b" l="l" r="r" t="t"/>
              <a:pathLst>
                <a:path extrusionOk="0" h="466" w="463">
                  <a:moveTo>
                    <a:pt x="463" y="233"/>
                  </a:moveTo>
                  <a:cubicBezTo>
                    <a:pt x="463" y="105"/>
                    <a:pt x="359" y="0"/>
                    <a:pt x="231" y="0"/>
                  </a:cubicBezTo>
                  <a:cubicBezTo>
                    <a:pt x="113" y="0"/>
                    <a:pt x="16" y="87"/>
                    <a:pt x="0" y="200"/>
                  </a:cubicBezTo>
                  <a:cubicBezTo>
                    <a:pt x="50" y="200"/>
                    <a:pt x="83" y="237"/>
                    <a:pt x="83" y="280"/>
                  </a:cubicBezTo>
                  <a:lnTo>
                    <a:pt x="83" y="413"/>
                  </a:lnTo>
                  <a:cubicBezTo>
                    <a:pt x="123" y="446"/>
                    <a:pt x="174" y="466"/>
                    <a:pt x="231" y="466"/>
                  </a:cubicBezTo>
                  <a:cubicBezTo>
                    <a:pt x="359" y="466"/>
                    <a:pt x="463" y="362"/>
                    <a:pt x="463" y="233"/>
                  </a:cubicBezTo>
                  <a:close/>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476" name="Google Shape;476;p30"/>
            <p:cNvSpPr/>
            <p:nvPr/>
          </p:nvSpPr>
          <p:spPr>
            <a:xfrm>
              <a:off x="4318001" y="6116638"/>
              <a:ext cx="247650" cy="188913"/>
            </a:xfrm>
            <a:custGeom>
              <a:rect b="b" l="l" r="r" t="t"/>
              <a:pathLst>
                <a:path extrusionOk="0" h="248" w="325">
                  <a:moveTo>
                    <a:pt x="150" y="30"/>
                  </a:moveTo>
                  <a:lnTo>
                    <a:pt x="174" y="30"/>
                  </a:lnTo>
                  <a:cubicBezTo>
                    <a:pt x="181" y="30"/>
                    <a:pt x="186" y="36"/>
                    <a:pt x="186" y="42"/>
                  </a:cubicBezTo>
                  <a:cubicBezTo>
                    <a:pt x="186" y="49"/>
                    <a:pt x="181" y="54"/>
                    <a:pt x="174" y="54"/>
                  </a:cubicBezTo>
                  <a:lnTo>
                    <a:pt x="150" y="54"/>
                  </a:lnTo>
                  <a:cubicBezTo>
                    <a:pt x="144" y="54"/>
                    <a:pt x="138" y="49"/>
                    <a:pt x="138" y="42"/>
                  </a:cubicBezTo>
                  <a:cubicBezTo>
                    <a:pt x="138" y="36"/>
                    <a:pt x="144" y="30"/>
                    <a:pt x="150" y="30"/>
                  </a:cubicBezTo>
                  <a:close/>
                  <a:moveTo>
                    <a:pt x="39" y="70"/>
                  </a:moveTo>
                  <a:lnTo>
                    <a:pt x="286" y="70"/>
                  </a:lnTo>
                  <a:lnTo>
                    <a:pt x="286" y="248"/>
                  </a:lnTo>
                  <a:cubicBezTo>
                    <a:pt x="297" y="237"/>
                    <a:pt x="310" y="229"/>
                    <a:pt x="325" y="225"/>
                  </a:cubicBezTo>
                  <a:lnTo>
                    <a:pt x="325" y="47"/>
                  </a:lnTo>
                  <a:cubicBezTo>
                    <a:pt x="325" y="26"/>
                    <a:pt x="310" y="9"/>
                    <a:pt x="292" y="6"/>
                  </a:cubicBezTo>
                  <a:cubicBezTo>
                    <a:pt x="248" y="2"/>
                    <a:pt x="205" y="0"/>
                    <a:pt x="162" y="0"/>
                  </a:cubicBezTo>
                  <a:cubicBezTo>
                    <a:pt x="119" y="0"/>
                    <a:pt x="76" y="2"/>
                    <a:pt x="33" y="6"/>
                  </a:cubicBezTo>
                  <a:cubicBezTo>
                    <a:pt x="15" y="9"/>
                    <a:pt x="0" y="26"/>
                    <a:pt x="0" y="47"/>
                  </a:cubicBezTo>
                  <a:lnTo>
                    <a:pt x="0" y="180"/>
                  </a:lnTo>
                  <a:cubicBezTo>
                    <a:pt x="15" y="185"/>
                    <a:pt x="28" y="194"/>
                    <a:pt x="39" y="205"/>
                  </a:cubicBezTo>
                  <a:lnTo>
                    <a:pt x="39" y="70"/>
                  </a:lnTo>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477" name="Google Shape;477;p30"/>
            <p:cNvSpPr/>
            <p:nvPr/>
          </p:nvSpPr>
          <p:spPr>
            <a:xfrm>
              <a:off x="4344988" y="6424613"/>
              <a:ext cx="220663" cy="88900"/>
            </a:xfrm>
            <a:custGeom>
              <a:rect b="b" l="l" r="r" t="t"/>
              <a:pathLst>
                <a:path extrusionOk="0" h="117" w="290">
                  <a:moveTo>
                    <a:pt x="162" y="81"/>
                  </a:moveTo>
                  <a:lnTo>
                    <a:pt x="138" y="81"/>
                  </a:lnTo>
                  <a:lnTo>
                    <a:pt x="138" y="53"/>
                  </a:lnTo>
                  <a:lnTo>
                    <a:pt x="162" y="53"/>
                  </a:lnTo>
                  <a:cubicBezTo>
                    <a:pt x="169" y="53"/>
                    <a:pt x="176" y="59"/>
                    <a:pt x="176" y="67"/>
                  </a:cubicBezTo>
                  <a:cubicBezTo>
                    <a:pt x="176" y="75"/>
                    <a:pt x="169" y="81"/>
                    <a:pt x="162" y="81"/>
                  </a:cubicBezTo>
                  <a:close/>
                  <a:moveTo>
                    <a:pt x="117" y="81"/>
                  </a:moveTo>
                  <a:lnTo>
                    <a:pt x="93" y="81"/>
                  </a:lnTo>
                  <a:cubicBezTo>
                    <a:pt x="85" y="81"/>
                    <a:pt x="79" y="75"/>
                    <a:pt x="79" y="67"/>
                  </a:cubicBezTo>
                  <a:cubicBezTo>
                    <a:pt x="79" y="59"/>
                    <a:pt x="85" y="53"/>
                    <a:pt x="93" y="53"/>
                  </a:cubicBezTo>
                  <a:lnTo>
                    <a:pt x="117" y="53"/>
                  </a:lnTo>
                  <a:lnTo>
                    <a:pt x="117" y="81"/>
                  </a:lnTo>
                  <a:close/>
                  <a:moveTo>
                    <a:pt x="290" y="71"/>
                  </a:moveTo>
                  <a:lnTo>
                    <a:pt x="290" y="23"/>
                  </a:lnTo>
                  <a:cubicBezTo>
                    <a:pt x="275" y="19"/>
                    <a:pt x="262" y="11"/>
                    <a:pt x="251" y="0"/>
                  </a:cubicBezTo>
                  <a:lnTo>
                    <a:pt x="251" y="26"/>
                  </a:lnTo>
                  <a:lnTo>
                    <a:pt x="54" y="26"/>
                  </a:lnTo>
                  <a:cubicBezTo>
                    <a:pt x="48" y="53"/>
                    <a:pt x="36" y="78"/>
                    <a:pt x="19" y="97"/>
                  </a:cubicBezTo>
                  <a:cubicBezTo>
                    <a:pt x="13" y="103"/>
                    <a:pt x="7" y="109"/>
                    <a:pt x="0" y="114"/>
                  </a:cubicBezTo>
                  <a:cubicBezTo>
                    <a:pt x="37" y="116"/>
                    <a:pt x="90" y="117"/>
                    <a:pt x="121" y="117"/>
                  </a:cubicBezTo>
                  <a:cubicBezTo>
                    <a:pt x="162" y="117"/>
                    <a:pt x="213" y="115"/>
                    <a:pt x="256" y="111"/>
                  </a:cubicBezTo>
                  <a:cubicBezTo>
                    <a:pt x="275" y="109"/>
                    <a:pt x="290" y="91"/>
                    <a:pt x="290" y="71"/>
                  </a:cubicBezTo>
                  <a:close/>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478" name="Google Shape;478;p30"/>
            <p:cNvSpPr/>
            <p:nvPr/>
          </p:nvSpPr>
          <p:spPr>
            <a:xfrm>
              <a:off x="4233863" y="6276975"/>
              <a:ext cx="134938" cy="225425"/>
            </a:xfrm>
            <a:custGeom>
              <a:rect b="b" l="l" r="r" t="t"/>
              <a:pathLst>
                <a:path extrusionOk="0" h="295" w="176">
                  <a:moveTo>
                    <a:pt x="71" y="0"/>
                  </a:moveTo>
                  <a:cubicBezTo>
                    <a:pt x="104" y="0"/>
                    <a:pt x="154" y="19"/>
                    <a:pt x="167" y="142"/>
                  </a:cubicBezTo>
                  <a:cubicBezTo>
                    <a:pt x="176" y="239"/>
                    <a:pt x="130" y="295"/>
                    <a:pt x="69" y="295"/>
                  </a:cubicBezTo>
                  <a:cubicBezTo>
                    <a:pt x="55" y="295"/>
                    <a:pt x="39" y="291"/>
                    <a:pt x="27" y="268"/>
                  </a:cubicBezTo>
                  <a:cubicBezTo>
                    <a:pt x="12" y="240"/>
                    <a:pt x="2" y="191"/>
                    <a:pt x="1" y="139"/>
                  </a:cubicBezTo>
                  <a:cubicBezTo>
                    <a:pt x="0" y="92"/>
                    <a:pt x="2" y="53"/>
                    <a:pt x="15" y="29"/>
                  </a:cubicBezTo>
                  <a:cubicBezTo>
                    <a:pt x="27" y="7"/>
                    <a:pt x="45" y="0"/>
                    <a:pt x="71" y="0"/>
                  </a:cubicBezTo>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479" name="Google Shape;479;p30"/>
            <p:cNvSpPr/>
            <p:nvPr/>
          </p:nvSpPr>
          <p:spPr>
            <a:xfrm>
              <a:off x="4541838" y="6315075"/>
              <a:ext cx="79500" cy="99900"/>
            </a:xfrm>
            <a:prstGeom prst="ellipse">
              <a:avLst/>
            </a:pr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480" name="Google Shape;480;p30"/>
            <p:cNvSpPr/>
            <p:nvPr/>
          </p:nvSpPr>
          <p:spPr>
            <a:xfrm>
              <a:off x="4468813" y="6226175"/>
              <a:ext cx="31800" cy="158700"/>
            </a:xfrm>
            <a:prstGeom prst="rect">
              <a:avLst/>
            </a:pr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481" name="Google Shape;481;p30"/>
            <p:cNvSpPr/>
            <p:nvPr/>
          </p:nvSpPr>
          <p:spPr>
            <a:xfrm>
              <a:off x="4425951" y="6338888"/>
              <a:ext cx="31800" cy="45900"/>
            </a:xfrm>
            <a:prstGeom prst="rect">
              <a:avLst/>
            </a:pr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482" name="Google Shape;482;p30"/>
            <p:cNvSpPr/>
            <p:nvPr/>
          </p:nvSpPr>
          <p:spPr>
            <a:xfrm>
              <a:off x="4384676" y="6296025"/>
              <a:ext cx="30300" cy="88800"/>
            </a:xfrm>
            <a:prstGeom prst="rect">
              <a:avLst/>
            </a:pr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grpSp>
      <p:grpSp>
        <p:nvGrpSpPr>
          <p:cNvPr descr="{&quot;Key&quot;:&quot;POWER_USER_SHAPE_ICON&quot;,&quot;Value&quot;:&quot;POWER_USER_SHAPE_ICON_STYLE_1&quot;}" id="483" name="Google Shape;483;p30"/>
          <p:cNvGrpSpPr/>
          <p:nvPr/>
        </p:nvGrpSpPr>
        <p:grpSpPr>
          <a:xfrm>
            <a:off x="7741129" y="1620420"/>
            <a:ext cx="579702" cy="542962"/>
            <a:chOff x="9318625" y="2225675"/>
            <a:chExt cx="901699" cy="844551"/>
          </a:xfrm>
        </p:grpSpPr>
        <p:sp>
          <p:nvSpPr>
            <p:cNvPr id="484" name="Google Shape;484;p30"/>
            <p:cNvSpPr/>
            <p:nvPr/>
          </p:nvSpPr>
          <p:spPr>
            <a:xfrm>
              <a:off x="9337675" y="2630488"/>
              <a:ext cx="863600" cy="439737"/>
            </a:xfrm>
            <a:custGeom>
              <a:rect b="b" l="l" r="r" t="t"/>
              <a:pathLst>
                <a:path extrusionOk="0" h="577" w="1132">
                  <a:moveTo>
                    <a:pt x="673" y="292"/>
                  </a:moveTo>
                  <a:lnTo>
                    <a:pt x="673" y="323"/>
                  </a:lnTo>
                  <a:cubicBezTo>
                    <a:pt x="673" y="364"/>
                    <a:pt x="640" y="397"/>
                    <a:pt x="600" y="397"/>
                  </a:cubicBezTo>
                  <a:lnTo>
                    <a:pt x="532" y="397"/>
                  </a:lnTo>
                  <a:cubicBezTo>
                    <a:pt x="492" y="397"/>
                    <a:pt x="459" y="364"/>
                    <a:pt x="459" y="323"/>
                  </a:cubicBezTo>
                  <a:lnTo>
                    <a:pt x="459" y="292"/>
                  </a:lnTo>
                  <a:cubicBezTo>
                    <a:pt x="417" y="267"/>
                    <a:pt x="98" y="63"/>
                    <a:pt x="0" y="0"/>
                  </a:cubicBezTo>
                  <a:cubicBezTo>
                    <a:pt x="0" y="162"/>
                    <a:pt x="0" y="357"/>
                    <a:pt x="0" y="464"/>
                  </a:cubicBezTo>
                  <a:cubicBezTo>
                    <a:pt x="0" y="527"/>
                    <a:pt x="50" y="577"/>
                    <a:pt x="112" y="577"/>
                  </a:cubicBezTo>
                  <a:cubicBezTo>
                    <a:pt x="323" y="577"/>
                    <a:pt x="809" y="577"/>
                    <a:pt x="1019" y="577"/>
                  </a:cubicBezTo>
                  <a:cubicBezTo>
                    <a:pt x="1082" y="577"/>
                    <a:pt x="1132" y="527"/>
                    <a:pt x="1132" y="465"/>
                  </a:cubicBezTo>
                  <a:cubicBezTo>
                    <a:pt x="1132" y="357"/>
                    <a:pt x="1132" y="162"/>
                    <a:pt x="1132" y="0"/>
                  </a:cubicBezTo>
                  <a:cubicBezTo>
                    <a:pt x="1010" y="78"/>
                    <a:pt x="701" y="276"/>
                    <a:pt x="673" y="292"/>
                  </a:cubicBezTo>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485" name="Google Shape;485;p30"/>
            <p:cNvSpPr/>
            <p:nvPr/>
          </p:nvSpPr>
          <p:spPr>
            <a:xfrm>
              <a:off x="9318625" y="2420938"/>
              <a:ext cx="901699" cy="388937"/>
            </a:xfrm>
            <a:custGeom>
              <a:rect b="b" l="l" r="r" t="t"/>
              <a:pathLst>
                <a:path extrusionOk="0" h="510" w="1184">
                  <a:moveTo>
                    <a:pt x="558" y="414"/>
                  </a:moveTo>
                  <a:lnTo>
                    <a:pt x="626" y="414"/>
                  </a:lnTo>
                  <a:cubicBezTo>
                    <a:pt x="666" y="414"/>
                    <a:pt x="699" y="447"/>
                    <a:pt x="699" y="488"/>
                  </a:cubicBezTo>
                  <a:lnTo>
                    <a:pt x="699" y="510"/>
                  </a:lnTo>
                  <a:cubicBezTo>
                    <a:pt x="704" y="507"/>
                    <a:pt x="709" y="504"/>
                    <a:pt x="714" y="501"/>
                  </a:cubicBezTo>
                  <a:lnTo>
                    <a:pt x="1184" y="200"/>
                  </a:lnTo>
                  <a:cubicBezTo>
                    <a:pt x="1184" y="200"/>
                    <a:pt x="1184" y="141"/>
                    <a:pt x="1184" y="116"/>
                  </a:cubicBezTo>
                  <a:cubicBezTo>
                    <a:pt x="1184" y="59"/>
                    <a:pt x="1142" y="0"/>
                    <a:pt x="1070" y="0"/>
                  </a:cubicBezTo>
                  <a:cubicBezTo>
                    <a:pt x="1038" y="0"/>
                    <a:pt x="146" y="0"/>
                    <a:pt x="114" y="0"/>
                  </a:cubicBezTo>
                  <a:cubicBezTo>
                    <a:pt x="42" y="0"/>
                    <a:pt x="0" y="59"/>
                    <a:pt x="0" y="116"/>
                  </a:cubicBezTo>
                  <a:cubicBezTo>
                    <a:pt x="0" y="141"/>
                    <a:pt x="0" y="200"/>
                    <a:pt x="0" y="200"/>
                  </a:cubicBezTo>
                  <a:lnTo>
                    <a:pt x="470" y="501"/>
                  </a:lnTo>
                  <a:cubicBezTo>
                    <a:pt x="475" y="504"/>
                    <a:pt x="480" y="507"/>
                    <a:pt x="485" y="510"/>
                  </a:cubicBezTo>
                  <a:lnTo>
                    <a:pt x="485" y="488"/>
                  </a:lnTo>
                  <a:cubicBezTo>
                    <a:pt x="485" y="447"/>
                    <a:pt x="518" y="414"/>
                    <a:pt x="558" y="414"/>
                  </a:cubicBezTo>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486" name="Google Shape;486;p30"/>
            <p:cNvSpPr/>
            <p:nvPr/>
          </p:nvSpPr>
          <p:spPr>
            <a:xfrm>
              <a:off x="9726613" y="2776538"/>
              <a:ext cx="84138" cy="115888"/>
            </a:xfrm>
            <a:custGeom>
              <a:rect b="b" l="l" r="r" t="t"/>
              <a:pathLst>
                <a:path extrusionOk="0" h="153" w="110">
                  <a:moveTo>
                    <a:pt x="89" y="0"/>
                  </a:moveTo>
                  <a:lnTo>
                    <a:pt x="21" y="0"/>
                  </a:lnTo>
                  <a:cubicBezTo>
                    <a:pt x="10" y="0"/>
                    <a:pt x="0" y="10"/>
                    <a:pt x="0" y="22"/>
                  </a:cubicBezTo>
                  <a:lnTo>
                    <a:pt x="0" y="132"/>
                  </a:lnTo>
                  <a:cubicBezTo>
                    <a:pt x="0" y="144"/>
                    <a:pt x="10" y="153"/>
                    <a:pt x="21" y="153"/>
                  </a:cubicBezTo>
                  <a:lnTo>
                    <a:pt x="89" y="153"/>
                  </a:lnTo>
                  <a:cubicBezTo>
                    <a:pt x="101" y="153"/>
                    <a:pt x="110" y="144"/>
                    <a:pt x="110" y="132"/>
                  </a:cubicBezTo>
                  <a:lnTo>
                    <a:pt x="110" y="22"/>
                  </a:lnTo>
                  <a:cubicBezTo>
                    <a:pt x="110" y="10"/>
                    <a:pt x="101" y="0"/>
                    <a:pt x="89" y="0"/>
                  </a:cubicBezTo>
                  <a:close/>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487" name="Google Shape;487;p30"/>
            <p:cNvSpPr/>
            <p:nvPr/>
          </p:nvSpPr>
          <p:spPr>
            <a:xfrm>
              <a:off x="9588500" y="2225675"/>
              <a:ext cx="361950" cy="160338"/>
            </a:xfrm>
            <a:custGeom>
              <a:rect b="b" l="l" r="r" t="t"/>
              <a:pathLst>
                <a:path extrusionOk="0" h="211" w="476">
                  <a:moveTo>
                    <a:pt x="238" y="90"/>
                  </a:moveTo>
                  <a:cubicBezTo>
                    <a:pt x="386" y="90"/>
                    <a:pt x="365" y="152"/>
                    <a:pt x="373" y="194"/>
                  </a:cubicBezTo>
                  <a:cubicBezTo>
                    <a:pt x="374" y="200"/>
                    <a:pt x="382" y="211"/>
                    <a:pt x="388" y="211"/>
                  </a:cubicBezTo>
                  <a:lnTo>
                    <a:pt x="462" y="211"/>
                  </a:lnTo>
                  <a:cubicBezTo>
                    <a:pt x="469" y="211"/>
                    <a:pt x="476" y="198"/>
                    <a:pt x="474" y="194"/>
                  </a:cubicBezTo>
                  <a:cubicBezTo>
                    <a:pt x="445" y="143"/>
                    <a:pt x="471" y="0"/>
                    <a:pt x="238" y="0"/>
                  </a:cubicBezTo>
                  <a:cubicBezTo>
                    <a:pt x="5" y="0"/>
                    <a:pt x="31" y="143"/>
                    <a:pt x="2" y="194"/>
                  </a:cubicBezTo>
                  <a:cubicBezTo>
                    <a:pt x="0" y="198"/>
                    <a:pt x="7" y="211"/>
                    <a:pt x="15" y="211"/>
                  </a:cubicBezTo>
                  <a:lnTo>
                    <a:pt x="90" y="211"/>
                  </a:lnTo>
                  <a:cubicBezTo>
                    <a:pt x="96" y="211"/>
                    <a:pt x="102" y="200"/>
                    <a:pt x="103" y="194"/>
                  </a:cubicBezTo>
                  <a:cubicBezTo>
                    <a:pt x="111" y="152"/>
                    <a:pt x="90" y="90"/>
                    <a:pt x="238" y="90"/>
                  </a:cubicBezTo>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2" name="Shape 492"/>
        <p:cNvGrpSpPr/>
        <p:nvPr/>
      </p:nvGrpSpPr>
      <p:grpSpPr>
        <a:xfrm>
          <a:off x="0" y="0"/>
          <a:ext cx="0" cy="0"/>
          <a:chOff x="0" y="0"/>
          <a:chExt cx="0" cy="0"/>
        </a:xfrm>
      </p:grpSpPr>
      <p:sp>
        <p:nvSpPr>
          <p:cNvPr id="493" name="Google Shape;493;p31"/>
          <p:cNvSpPr txBox="1"/>
          <p:nvPr/>
        </p:nvSpPr>
        <p:spPr>
          <a:xfrm>
            <a:off x="610800" y="4714875"/>
            <a:ext cx="1360800" cy="160800"/>
          </a:xfrm>
          <a:prstGeom prst="rect">
            <a:avLst/>
          </a:prstGeom>
          <a:solidFill>
            <a:srgbClr val="333844"/>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00">
                <a:solidFill>
                  <a:srgbClr val="27CED7"/>
                </a:solidFill>
                <a:latin typeface="Calibri"/>
                <a:ea typeface="Calibri"/>
                <a:cs typeface="Calibri"/>
                <a:sym typeface="Calibri"/>
              </a:rPr>
              <a:t>Team </a:t>
            </a:r>
            <a:r>
              <a:rPr lang="en-US" sz="1000">
                <a:solidFill>
                  <a:srgbClr val="1CADE4"/>
                </a:solidFill>
                <a:latin typeface="Calibri"/>
                <a:ea typeface="Calibri"/>
                <a:cs typeface="Calibri"/>
                <a:sym typeface="Calibri"/>
              </a:rPr>
              <a:t>Meraki</a:t>
            </a:r>
            <a:endParaRPr sz="1000">
              <a:solidFill>
                <a:srgbClr val="1CADE4"/>
              </a:solidFill>
              <a:latin typeface="Calibri"/>
              <a:ea typeface="Calibri"/>
              <a:cs typeface="Calibri"/>
              <a:sym typeface="Calibri"/>
            </a:endParaRPr>
          </a:p>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sp>
        <p:nvSpPr>
          <p:cNvPr id="494" name="Google Shape;494;p31"/>
          <p:cNvSpPr txBox="1"/>
          <p:nvPr/>
        </p:nvSpPr>
        <p:spPr>
          <a:xfrm>
            <a:off x="584200" y="4663775"/>
            <a:ext cx="1360800" cy="308100"/>
          </a:xfrm>
          <a:prstGeom prst="rect">
            <a:avLst/>
          </a:prstGeom>
          <a:solidFill>
            <a:srgbClr val="333844"/>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00">
                <a:latin typeface="Calibri"/>
                <a:ea typeface="Calibri"/>
                <a:cs typeface="Calibri"/>
                <a:sym typeface="Calibri"/>
              </a:rPr>
              <a:t>Team </a:t>
            </a:r>
            <a:r>
              <a:rPr lang="en-US" sz="1000">
                <a:solidFill>
                  <a:srgbClr val="BF9000"/>
                </a:solidFill>
                <a:latin typeface="Calibri"/>
                <a:ea typeface="Calibri"/>
                <a:cs typeface="Calibri"/>
                <a:sym typeface="Calibri"/>
              </a:rPr>
              <a:t>Meraki</a:t>
            </a:r>
            <a:endParaRPr sz="1000">
              <a:solidFill>
                <a:srgbClr val="BF9000"/>
              </a:solidFill>
              <a:latin typeface="Calibri"/>
              <a:ea typeface="Calibri"/>
              <a:cs typeface="Calibri"/>
              <a:sym typeface="Calibri"/>
            </a:endParaRPr>
          </a:p>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sp>
        <p:nvSpPr>
          <p:cNvPr id="495" name="Google Shape;495;p31"/>
          <p:cNvSpPr/>
          <p:nvPr/>
        </p:nvSpPr>
        <p:spPr>
          <a:xfrm>
            <a:off x="418775" y="375825"/>
            <a:ext cx="1245600" cy="1043400"/>
          </a:xfrm>
          <a:prstGeom prst="rect">
            <a:avLst/>
          </a:prstGeom>
          <a:solidFill>
            <a:srgbClr val="3338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6" name="Google Shape;496;p31"/>
          <p:cNvGrpSpPr/>
          <p:nvPr/>
        </p:nvGrpSpPr>
        <p:grpSpPr>
          <a:xfrm>
            <a:off x="0" y="629996"/>
            <a:ext cx="8760299" cy="553090"/>
            <a:chOff x="0" y="629996"/>
            <a:chExt cx="8760299" cy="553090"/>
          </a:xfrm>
        </p:grpSpPr>
        <p:grpSp>
          <p:nvGrpSpPr>
            <p:cNvPr id="497" name="Google Shape;497;p31"/>
            <p:cNvGrpSpPr/>
            <p:nvPr/>
          </p:nvGrpSpPr>
          <p:grpSpPr>
            <a:xfrm>
              <a:off x="383692" y="629997"/>
              <a:ext cx="8376607" cy="553090"/>
              <a:chOff x="393309" y="348997"/>
              <a:chExt cx="8228494" cy="531000"/>
            </a:xfrm>
          </p:grpSpPr>
          <p:sp>
            <p:nvSpPr>
              <p:cNvPr id="498" name="Google Shape;498;p31"/>
              <p:cNvSpPr/>
              <p:nvPr/>
            </p:nvSpPr>
            <p:spPr>
              <a:xfrm>
                <a:off x="1331803" y="348997"/>
                <a:ext cx="7290000" cy="525900"/>
              </a:xfrm>
              <a:prstGeom prst="rect">
                <a:avLst/>
              </a:prstGeom>
              <a:solidFill>
                <a:srgbClr val="F2F2F2"/>
              </a:solidFill>
              <a:ln>
                <a:noFill/>
              </a:ln>
            </p:spPr>
            <p:txBody>
              <a:bodyPr anchorCtr="0" anchor="ctr" bIns="0" lIns="324000" spcFirstLastPara="1" rIns="0" wrap="square" tIns="0">
                <a:noAutofit/>
              </a:bodyPr>
              <a:lstStyle/>
              <a:p>
                <a:pPr indent="0" lvl="0" marL="0" marR="0" rtl="0" algn="l">
                  <a:lnSpc>
                    <a:spcPct val="90000"/>
                  </a:lnSpc>
                  <a:spcBef>
                    <a:spcPts val="0"/>
                  </a:spcBef>
                  <a:spcAft>
                    <a:spcPts val="0"/>
                  </a:spcAft>
                  <a:buNone/>
                </a:pPr>
                <a:r>
                  <a:rPr lang="en-US" sz="1050">
                    <a:solidFill>
                      <a:srgbClr val="000000"/>
                    </a:solidFill>
                    <a:latin typeface="Lato"/>
                    <a:ea typeface="Lato"/>
                    <a:cs typeface="Lato"/>
                    <a:sym typeface="Lato"/>
                  </a:rPr>
                  <a:t>Better Corporate Governance Structure: Need more </a:t>
                </a:r>
                <a:r>
                  <a:rPr b="1" lang="en-US" sz="1050">
                    <a:solidFill>
                      <a:srgbClr val="000000"/>
                    </a:solidFill>
                    <a:latin typeface="Lato"/>
                    <a:ea typeface="Lato"/>
                    <a:cs typeface="Lato"/>
                    <a:sym typeface="Lato"/>
                  </a:rPr>
                  <a:t>experienced</a:t>
                </a:r>
                <a:r>
                  <a:rPr lang="en-US" sz="1050">
                    <a:solidFill>
                      <a:srgbClr val="000000"/>
                    </a:solidFill>
                    <a:latin typeface="Lato"/>
                    <a:ea typeface="Lato"/>
                    <a:cs typeface="Lato"/>
                    <a:sym typeface="Lato"/>
                  </a:rPr>
                  <a:t>,  </a:t>
                </a:r>
                <a:r>
                  <a:rPr b="1" lang="en-US" sz="1050">
                    <a:solidFill>
                      <a:srgbClr val="000000"/>
                    </a:solidFill>
                    <a:latin typeface="Lato"/>
                    <a:ea typeface="Lato"/>
                    <a:cs typeface="Lato"/>
                    <a:sym typeface="Lato"/>
                  </a:rPr>
                  <a:t>independent</a:t>
                </a:r>
                <a:r>
                  <a:rPr lang="en-US" sz="1050">
                    <a:solidFill>
                      <a:srgbClr val="000000"/>
                    </a:solidFill>
                    <a:latin typeface="Lato"/>
                    <a:ea typeface="Lato"/>
                    <a:cs typeface="Lato"/>
                    <a:sym typeface="Lato"/>
                  </a:rPr>
                  <a:t> and </a:t>
                </a:r>
                <a:r>
                  <a:rPr b="1" lang="en-US" sz="1050">
                    <a:solidFill>
                      <a:srgbClr val="000000"/>
                    </a:solidFill>
                    <a:latin typeface="Lato"/>
                    <a:ea typeface="Lato"/>
                    <a:cs typeface="Lato"/>
                    <a:sym typeface="Lato"/>
                  </a:rPr>
                  <a:t>diverse </a:t>
                </a:r>
                <a:r>
                  <a:rPr lang="en-US" sz="1050">
                    <a:solidFill>
                      <a:srgbClr val="000000"/>
                    </a:solidFill>
                    <a:latin typeface="Lato"/>
                    <a:ea typeface="Lato"/>
                    <a:cs typeface="Lato"/>
                    <a:sym typeface="Lato"/>
                  </a:rPr>
                  <a:t>board of</a:t>
                </a:r>
                <a:r>
                  <a:rPr b="1" lang="en-US" sz="1050">
                    <a:solidFill>
                      <a:srgbClr val="000000"/>
                    </a:solidFill>
                    <a:latin typeface="Lato"/>
                    <a:ea typeface="Lato"/>
                    <a:cs typeface="Lato"/>
                    <a:sym typeface="Lato"/>
                  </a:rPr>
                  <a:t> </a:t>
                </a:r>
                <a:r>
                  <a:rPr lang="en-US" sz="1050">
                    <a:solidFill>
                      <a:srgbClr val="000000"/>
                    </a:solidFill>
                    <a:latin typeface="Lato"/>
                    <a:ea typeface="Lato"/>
                    <a:cs typeface="Lato"/>
                    <a:sym typeface="Lato"/>
                  </a:rPr>
                  <a:t>directors.</a:t>
                </a:r>
                <a:endParaRPr/>
              </a:p>
            </p:txBody>
          </p:sp>
          <p:sp>
            <p:nvSpPr>
              <p:cNvPr id="499" name="Google Shape;499;p31"/>
              <p:cNvSpPr/>
              <p:nvPr/>
            </p:nvSpPr>
            <p:spPr>
              <a:xfrm>
                <a:off x="393309" y="348997"/>
                <a:ext cx="1155000" cy="531000"/>
              </a:xfrm>
              <a:prstGeom prst="homePlate">
                <a:avLst>
                  <a:gd fmla="val 27321" name="adj"/>
                </a:avLst>
              </a:prstGeom>
              <a:gradFill>
                <a:gsLst>
                  <a:gs pos="0">
                    <a:srgbClr val="000000"/>
                  </a:gs>
                  <a:gs pos="69000">
                    <a:srgbClr val="000000"/>
                  </a:gs>
                  <a:gs pos="100000">
                    <a:srgbClr val="DFE3E5"/>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050">
                  <a:solidFill>
                    <a:srgbClr val="FFFFFF"/>
                  </a:solidFill>
                  <a:latin typeface="Calibri"/>
                  <a:ea typeface="Calibri"/>
                  <a:cs typeface="Calibri"/>
                  <a:sym typeface="Calibri"/>
                </a:endParaRPr>
              </a:p>
            </p:txBody>
          </p:sp>
        </p:grpSp>
        <p:grpSp>
          <p:nvGrpSpPr>
            <p:cNvPr id="500" name="Google Shape;500;p31"/>
            <p:cNvGrpSpPr/>
            <p:nvPr/>
          </p:nvGrpSpPr>
          <p:grpSpPr>
            <a:xfrm>
              <a:off x="525439" y="629996"/>
              <a:ext cx="377595" cy="515499"/>
              <a:chOff x="476650" y="394246"/>
              <a:chExt cx="370918" cy="494910"/>
            </a:xfrm>
          </p:grpSpPr>
          <p:sp>
            <p:nvSpPr>
              <p:cNvPr id="501" name="Google Shape;501;p31"/>
              <p:cNvSpPr/>
              <p:nvPr/>
            </p:nvSpPr>
            <p:spPr>
              <a:xfrm>
                <a:off x="634265" y="635923"/>
                <a:ext cx="54640" cy="136600"/>
              </a:xfrm>
              <a:custGeom>
                <a:rect b="b" l="l" r="r" t="t"/>
                <a:pathLst>
                  <a:path extrusionOk="0" h="581" w="235">
                    <a:moveTo>
                      <a:pt x="204" y="161"/>
                    </a:moveTo>
                    <a:cubicBezTo>
                      <a:pt x="224" y="144"/>
                      <a:pt x="235" y="127"/>
                      <a:pt x="220" y="100"/>
                    </a:cubicBezTo>
                    <a:cubicBezTo>
                      <a:pt x="208" y="78"/>
                      <a:pt x="198" y="61"/>
                      <a:pt x="173" y="18"/>
                    </a:cubicBezTo>
                    <a:cubicBezTo>
                      <a:pt x="163" y="0"/>
                      <a:pt x="143" y="12"/>
                      <a:pt x="118" y="12"/>
                    </a:cubicBezTo>
                    <a:cubicBezTo>
                      <a:pt x="92" y="12"/>
                      <a:pt x="71" y="3"/>
                      <a:pt x="63" y="18"/>
                    </a:cubicBezTo>
                    <a:cubicBezTo>
                      <a:pt x="43" y="48"/>
                      <a:pt x="28" y="78"/>
                      <a:pt x="15" y="100"/>
                    </a:cubicBezTo>
                    <a:cubicBezTo>
                      <a:pt x="0" y="127"/>
                      <a:pt x="11" y="144"/>
                      <a:pt x="31" y="161"/>
                    </a:cubicBezTo>
                    <a:cubicBezTo>
                      <a:pt x="69" y="193"/>
                      <a:pt x="86" y="209"/>
                      <a:pt x="78" y="253"/>
                    </a:cubicBezTo>
                    <a:cubicBezTo>
                      <a:pt x="63" y="333"/>
                      <a:pt x="35" y="363"/>
                      <a:pt x="16" y="411"/>
                    </a:cubicBezTo>
                    <a:cubicBezTo>
                      <a:pt x="45" y="465"/>
                      <a:pt x="90" y="581"/>
                      <a:pt x="118" y="581"/>
                    </a:cubicBezTo>
                    <a:cubicBezTo>
                      <a:pt x="146" y="581"/>
                      <a:pt x="192" y="465"/>
                      <a:pt x="220" y="406"/>
                    </a:cubicBezTo>
                    <a:cubicBezTo>
                      <a:pt x="204" y="369"/>
                      <a:pt x="173" y="333"/>
                      <a:pt x="158" y="253"/>
                    </a:cubicBezTo>
                    <a:cubicBezTo>
                      <a:pt x="150" y="209"/>
                      <a:pt x="166" y="193"/>
                      <a:pt x="204" y="161"/>
                    </a:cubicBezTo>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502" name="Google Shape;502;p31"/>
              <p:cNvSpPr/>
              <p:nvPr/>
            </p:nvSpPr>
            <p:spPr>
              <a:xfrm>
                <a:off x="476650" y="649582"/>
                <a:ext cx="370918" cy="239575"/>
              </a:xfrm>
              <a:custGeom>
                <a:rect b="b" l="l" r="r" t="t"/>
                <a:pathLst>
                  <a:path extrusionOk="0" h="1019" w="1577">
                    <a:moveTo>
                      <a:pt x="1346" y="474"/>
                    </a:moveTo>
                    <a:cubicBezTo>
                      <a:pt x="1346" y="493"/>
                      <a:pt x="1341" y="497"/>
                      <a:pt x="1332" y="503"/>
                    </a:cubicBezTo>
                    <a:cubicBezTo>
                      <a:pt x="1309" y="520"/>
                      <a:pt x="1260" y="553"/>
                      <a:pt x="1247" y="562"/>
                    </a:cubicBezTo>
                    <a:cubicBezTo>
                      <a:pt x="1231" y="572"/>
                      <a:pt x="1218" y="575"/>
                      <a:pt x="1207" y="575"/>
                    </a:cubicBezTo>
                    <a:cubicBezTo>
                      <a:pt x="1195" y="575"/>
                      <a:pt x="1183" y="572"/>
                      <a:pt x="1167" y="562"/>
                    </a:cubicBezTo>
                    <a:cubicBezTo>
                      <a:pt x="1154" y="553"/>
                      <a:pt x="1104" y="520"/>
                      <a:pt x="1082" y="503"/>
                    </a:cubicBezTo>
                    <a:cubicBezTo>
                      <a:pt x="1073" y="497"/>
                      <a:pt x="1067" y="493"/>
                      <a:pt x="1067" y="474"/>
                    </a:cubicBezTo>
                    <a:lnTo>
                      <a:pt x="1067" y="425"/>
                    </a:lnTo>
                    <a:cubicBezTo>
                      <a:pt x="1067" y="416"/>
                      <a:pt x="1073" y="411"/>
                      <a:pt x="1084" y="411"/>
                    </a:cubicBezTo>
                    <a:lnTo>
                      <a:pt x="1329" y="411"/>
                    </a:lnTo>
                    <a:cubicBezTo>
                      <a:pt x="1340" y="411"/>
                      <a:pt x="1346" y="416"/>
                      <a:pt x="1346" y="425"/>
                    </a:cubicBezTo>
                    <a:lnTo>
                      <a:pt x="1346" y="474"/>
                    </a:lnTo>
                    <a:close/>
                    <a:moveTo>
                      <a:pt x="1435" y="182"/>
                    </a:moveTo>
                    <a:cubicBezTo>
                      <a:pt x="1376" y="145"/>
                      <a:pt x="1231" y="53"/>
                      <a:pt x="1188" y="26"/>
                    </a:cubicBezTo>
                    <a:cubicBezTo>
                      <a:pt x="1148" y="0"/>
                      <a:pt x="1111" y="7"/>
                      <a:pt x="1093" y="51"/>
                    </a:cubicBezTo>
                    <a:cubicBezTo>
                      <a:pt x="1055" y="139"/>
                      <a:pt x="884" y="527"/>
                      <a:pt x="842" y="611"/>
                    </a:cubicBezTo>
                    <a:cubicBezTo>
                      <a:pt x="829" y="638"/>
                      <a:pt x="814" y="652"/>
                      <a:pt x="789" y="652"/>
                    </a:cubicBezTo>
                    <a:cubicBezTo>
                      <a:pt x="763" y="652"/>
                      <a:pt x="749" y="638"/>
                      <a:pt x="736" y="611"/>
                    </a:cubicBezTo>
                    <a:cubicBezTo>
                      <a:pt x="694" y="527"/>
                      <a:pt x="522" y="139"/>
                      <a:pt x="485" y="51"/>
                    </a:cubicBezTo>
                    <a:cubicBezTo>
                      <a:pt x="466" y="7"/>
                      <a:pt x="430" y="0"/>
                      <a:pt x="389" y="26"/>
                    </a:cubicBezTo>
                    <a:cubicBezTo>
                      <a:pt x="347" y="53"/>
                      <a:pt x="202" y="145"/>
                      <a:pt x="143" y="182"/>
                    </a:cubicBezTo>
                    <a:cubicBezTo>
                      <a:pt x="74" y="224"/>
                      <a:pt x="32" y="307"/>
                      <a:pt x="26" y="412"/>
                    </a:cubicBezTo>
                    <a:cubicBezTo>
                      <a:pt x="23" y="470"/>
                      <a:pt x="0" y="729"/>
                      <a:pt x="0" y="831"/>
                    </a:cubicBezTo>
                    <a:cubicBezTo>
                      <a:pt x="0" y="954"/>
                      <a:pt x="106" y="1019"/>
                      <a:pt x="177" y="1019"/>
                    </a:cubicBezTo>
                    <a:lnTo>
                      <a:pt x="1400" y="1019"/>
                    </a:lnTo>
                    <a:cubicBezTo>
                      <a:pt x="1472" y="1019"/>
                      <a:pt x="1577" y="954"/>
                      <a:pt x="1577" y="831"/>
                    </a:cubicBezTo>
                    <a:cubicBezTo>
                      <a:pt x="1577" y="729"/>
                      <a:pt x="1555" y="470"/>
                      <a:pt x="1551" y="412"/>
                    </a:cubicBezTo>
                    <a:cubicBezTo>
                      <a:pt x="1545" y="307"/>
                      <a:pt x="1504" y="224"/>
                      <a:pt x="1435" y="182"/>
                    </a:cubicBezTo>
                    <a:close/>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503" name="Google Shape;503;p31"/>
              <p:cNvSpPr/>
              <p:nvPr/>
            </p:nvSpPr>
            <p:spPr>
              <a:xfrm>
                <a:off x="550204" y="394246"/>
                <a:ext cx="223813" cy="230119"/>
              </a:xfrm>
              <a:custGeom>
                <a:rect b="b" l="l" r="r" t="t"/>
                <a:pathLst>
                  <a:path extrusionOk="0" h="979" w="952">
                    <a:moveTo>
                      <a:pt x="159" y="667"/>
                    </a:moveTo>
                    <a:cubicBezTo>
                      <a:pt x="173" y="723"/>
                      <a:pt x="175" y="750"/>
                      <a:pt x="198" y="793"/>
                    </a:cubicBezTo>
                    <a:cubicBezTo>
                      <a:pt x="223" y="839"/>
                      <a:pt x="254" y="871"/>
                      <a:pt x="311" y="913"/>
                    </a:cubicBezTo>
                    <a:cubicBezTo>
                      <a:pt x="356" y="947"/>
                      <a:pt x="406" y="979"/>
                      <a:pt x="476" y="979"/>
                    </a:cubicBezTo>
                    <a:cubicBezTo>
                      <a:pt x="545" y="979"/>
                      <a:pt x="595" y="947"/>
                      <a:pt x="640" y="913"/>
                    </a:cubicBezTo>
                    <a:cubicBezTo>
                      <a:pt x="697" y="871"/>
                      <a:pt x="729" y="839"/>
                      <a:pt x="753" y="793"/>
                    </a:cubicBezTo>
                    <a:cubicBezTo>
                      <a:pt x="776" y="750"/>
                      <a:pt x="779" y="723"/>
                      <a:pt x="793" y="667"/>
                    </a:cubicBezTo>
                    <a:cubicBezTo>
                      <a:pt x="905" y="715"/>
                      <a:pt x="952" y="387"/>
                      <a:pt x="817" y="448"/>
                    </a:cubicBezTo>
                    <a:cubicBezTo>
                      <a:pt x="832" y="380"/>
                      <a:pt x="834" y="322"/>
                      <a:pt x="827" y="272"/>
                    </a:cubicBezTo>
                    <a:cubicBezTo>
                      <a:pt x="795" y="51"/>
                      <a:pt x="612" y="0"/>
                      <a:pt x="476" y="0"/>
                    </a:cubicBezTo>
                    <a:cubicBezTo>
                      <a:pt x="340" y="0"/>
                      <a:pt x="157" y="51"/>
                      <a:pt x="125" y="272"/>
                    </a:cubicBezTo>
                    <a:cubicBezTo>
                      <a:pt x="118" y="322"/>
                      <a:pt x="120" y="380"/>
                      <a:pt x="135" y="448"/>
                    </a:cubicBezTo>
                    <a:cubicBezTo>
                      <a:pt x="0" y="387"/>
                      <a:pt x="47" y="715"/>
                      <a:pt x="159" y="667"/>
                    </a:cubicBezTo>
                    <a:close/>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grpSp>
        <p:sp>
          <p:nvSpPr>
            <p:cNvPr id="504" name="Google Shape;504;p31"/>
            <p:cNvSpPr txBox="1"/>
            <p:nvPr/>
          </p:nvSpPr>
          <p:spPr>
            <a:xfrm>
              <a:off x="0" y="697875"/>
              <a:ext cx="462600" cy="39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solidFill>
                    <a:srgbClr val="F1C232"/>
                  </a:solidFill>
                  <a:latin typeface="Twentieth Century"/>
                  <a:ea typeface="Twentieth Century"/>
                  <a:cs typeface="Twentieth Century"/>
                  <a:sym typeface="Twentieth Century"/>
                </a:rPr>
                <a:t>1</a:t>
              </a:r>
              <a:endParaRPr b="1" sz="2400">
                <a:solidFill>
                  <a:srgbClr val="F1C232"/>
                </a:solidFill>
                <a:latin typeface="Twentieth Century"/>
                <a:ea typeface="Twentieth Century"/>
                <a:cs typeface="Twentieth Century"/>
                <a:sym typeface="Twentieth Century"/>
              </a:endParaRPr>
            </a:p>
          </p:txBody>
        </p:sp>
      </p:grpSp>
      <p:grpSp>
        <p:nvGrpSpPr>
          <p:cNvPr id="505" name="Google Shape;505;p31"/>
          <p:cNvGrpSpPr/>
          <p:nvPr/>
        </p:nvGrpSpPr>
        <p:grpSpPr>
          <a:xfrm>
            <a:off x="0" y="1734965"/>
            <a:ext cx="8760317" cy="565508"/>
            <a:chOff x="0" y="1734965"/>
            <a:chExt cx="8760317" cy="565508"/>
          </a:xfrm>
        </p:grpSpPr>
        <p:grpSp>
          <p:nvGrpSpPr>
            <p:cNvPr id="506" name="Google Shape;506;p31"/>
            <p:cNvGrpSpPr/>
            <p:nvPr/>
          </p:nvGrpSpPr>
          <p:grpSpPr>
            <a:xfrm>
              <a:off x="383694" y="1743326"/>
              <a:ext cx="8376623" cy="548790"/>
              <a:chOff x="393311" y="974261"/>
              <a:chExt cx="8228510" cy="526872"/>
            </a:xfrm>
          </p:grpSpPr>
          <p:sp>
            <p:nvSpPr>
              <p:cNvPr id="507" name="Google Shape;507;p31"/>
              <p:cNvSpPr/>
              <p:nvPr/>
            </p:nvSpPr>
            <p:spPr>
              <a:xfrm>
                <a:off x="1354321" y="975233"/>
                <a:ext cx="7267500" cy="525900"/>
              </a:xfrm>
              <a:prstGeom prst="rect">
                <a:avLst/>
              </a:prstGeom>
              <a:solidFill>
                <a:srgbClr val="F2F2F2"/>
              </a:solidFill>
              <a:ln>
                <a:noFill/>
              </a:ln>
            </p:spPr>
            <p:txBody>
              <a:bodyPr anchorCtr="0" anchor="ctr" bIns="45700" lIns="324000" spcFirstLastPara="1" rIns="432000" wrap="square" tIns="45700">
                <a:noAutofit/>
              </a:bodyPr>
              <a:lstStyle/>
              <a:p>
                <a:pPr indent="0" lvl="0" marL="0" marR="0" rtl="0" algn="l">
                  <a:lnSpc>
                    <a:spcPct val="90000"/>
                  </a:lnSpc>
                  <a:spcBef>
                    <a:spcPts val="0"/>
                  </a:spcBef>
                  <a:spcAft>
                    <a:spcPts val="0"/>
                  </a:spcAft>
                  <a:buNone/>
                </a:pPr>
                <a:r>
                  <a:rPr lang="en-US" sz="1050">
                    <a:latin typeface="Lato"/>
                    <a:ea typeface="Lato"/>
                    <a:cs typeface="Lato"/>
                    <a:sym typeface="Lato"/>
                  </a:rPr>
                  <a:t>Revamping </a:t>
                </a:r>
                <a:r>
                  <a:rPr lang="en-US" sz="1050">
                    <a:solidFill>
                      <a:srgbClr val="000000"/>
                    </a:solidFill>
                    <a:latin typeface="Lato"/>
                    <a:ea typeface="Lato"/>
                    <a:cs typeface="Lato"/>
                    <a:sym typeface="Lato"/>
                  </a:rPr>
                  <a:t>stores: To improve in-store experience. Conversion to </a:t>
                </a:r>
                <a:r>
                  <a:rPr b="1" lang="en-US" sz="1050">
                    <a:solidFill>
                      <a:srgbClr val="000000"/>
                    </a:solidFill>
                    <a:latin typeface="Lato"/>
                    <a:ea typeface="Lato"/>
                    <a:cs typeface="Lato"/>
                    <a:sym typeface="Lato"/>
                  </a:rPr>
                  <a:t>experience stores</a:t>
                </a:r>
                <a:r>
                  <a:rPr lang="en-US" sz="1050">
                    <a:solidFill>
                      <a:srgbClr val="000000"/>
                    </a:solidFill>
                    <a:latin typeface="Lato"/>
                    <a:ea typeface="Lato"/>
                    <a:cs typeface="Lato"/>
                    <a:sym typeface="Lato"/>
                  </a:rPr>
                  <a:t>. </a:t>
                </a:r>
                <a:endParaRPr/>
              </a:p>
            </p:txBody>
          </p:sp>
          <p:sp>
            <p:nvSpPr>
              <p:cNvPr id="508" name="Google Shape;508;p31"/>
              <p:cNvSpPr/>
              <p:nvPr/>
            </p:nvSpPr>
            <p:spPr>
              <a:xfrm>
                <a:off x="393311" y="974261"/>
                <a:ext cx="1155000" cy="526800"/>
              </a:xfrm>
              <a:prstGeom prst="homePlate">
                <a:avLst>
                  <a:gd fmla="val 27321" name="adj"/>
                </a:avLst>
              </a:prstGeom>
              <a:gradFill>
                <a:gsLst>
                  <a:gs pos="0">
                    <a:srgbClr val="000000"/>
                  </a:gs>
                  <a:gs pos="69000">
                    <a:srgbClr val="000000"/>
                  </a:gs>
                  <a:gs pos="100000">
                    <a:srgbClr val="DFE3E5"/>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050">
                  <a:solidFill>
                    <a:srgbClr val="FFFFFF"/>
                  </a:solidFill>
                  <a:latin typeface="Calibri"/>
                  <a:ea typeface="Calibri"/>
                  <a:cs typeface="Calibri"/>
                  <a:sym typeface="Calibri"/>
                </a:endParaRPr>
              </a:p>
            </p:txBody>
          </p:sp>
        </p:grpSp>
        <p:grpSp>
          <p:nvGrpSpPr>
            <p:cNvPr descr="{&quot;Key&quot;:&quot;POWER_USER_SHAPE_ICON&quot;,&quot;Value&quot;:&quot;POWER_USER_SHAPE_ICON_STYLE_1&quot;}" id="509" name="Google Shape;509;p31"/>
            <p:cNvGrpSpPr/>
            <p:nvPr/>
          </p:nvGrpSpPr>
          <p:grpSpPr>
            <a:xfrm>
              <a:off x="457213" y="1734965"/>
              <a:ext cx="514066" cy="565508"/>
              <a:chOff x="2949575" y="5691188"/>
              <a:chExt cx="823913" cy="885825"/>
            </a:xfrm>
          </p:grpSpPr>
          <p:sp>
            <p:nvSpPr>
              <p:cNvPr id="510" name="Google Shape;510;p31"/>
              <p:cNvSpPr/>
              <p:nvPr/>
            </p:nvSpPr>
            <p:spPr>
              <a:xfrm>
                <a:off x="3051175" y="6270625"/>
                <a:ext cx="558800" cy="306388"/>
              </a:xfrm>
              <a:custGeom>
                <a:rect b="b" l="l" r="r" t="t"/>
                <a:pathLst>
                  <a:path extrusionOk="0" h="431" w="787">
                    <a:moveTo>
                      <a:pt x="613" y="0"/>
                    </a:moveTo>
                    <a:lnTo>
                      <a:pt x="586" y="44"/>
                    </a:lnTo>
                    <a:cubicBezTo>
                      <a:pt x="677" y="78"/>
                      <a:pt x="737" y="134"/>
                      <a:pt x="737" y="196"/>
                    </a:cubicBezTo>
                    <a:cubicBezTo>
                      <a:pt x="737" y="296"/>
                      <a:pt x="580" y="381"/>
                      <a:pt x="394" y="381"/>
                    </a:cubicBezTo>
                    <a:cubicBezTo>
                      <a:pt x="207" y="381"/>
                      <a:pt x="50" y="296"/>
                      <a:pt x="50" y="196"/>
                    </a:cubicBezTo>
                    <a:cubicBezTo>
                      <a:pt x="50" y="133"/>
                      <a:pt x="111" y="77"/>
                      <a:pt x="203" y="43"/>
                    </a:cubicBezTo>
                    <a:cubicBezTo>
                      <a:pt x="189" y="37"/>
                      <a:pt x="173" y="26"/>
                      <a:pt x="160" y="6"/>
                    </a:cubicBezTo>
                    <a:cubicBezTo>
                      <a:pt x="62" y="48"/>
                      <a:pt x="0" y="117"/>
                      <a:pt x="0" y="196"/>
                    </a:cubicBezTo>
                    <a:cubicBezTo>
                      <a:pt x="0" y="328"/>
                      <a:pt x="173" y="431"/>
                      <a:pt x="394" y="431"/>
                    </a:cubicBezTo>
                    <a:cubicBezTo>
                      <a:pt x="614" y="431"/>
                      <a:pt x="787" y="328"/>
                      <a:pt x="787" y="196"/>
                    </a:cubicBezTo>
                    <a:cubicBezTo>
                      <a:pt x="787" y="113"/>
                      <a:pt x="719" y="42"/>
                      <a:pt x="613" y="0"/>
                    </a:cubicBezTo>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511" name="Google Shape;511;p31"/>
              <p:cNvSpPr/>
              <p:nvPr/>
            </p:nvSpPr>
            <p:spPr>
              <a:xfrm>
                <a:off x="3138488" y="6305550"/>
                <a:ext cx="384175" cy="203200"/>
              </a:xfrm>
              <a:custGeom>
                <a:rect b="b" l="l" r="r" t="t"/>
                <a:pathLst>
                  <a:path extrusionOk="0" h="285" w="539">
                    <a:moveTo>
                      <a:pt x="0" y="142"/>
                    </a:moveTo>
                    <a:cubicBezTo>
                      <a:pt x="0" y="223"/>
                      <a:pt x="116" y="285"/>
                      <a:pt x="270" y="285"/>
                    </a:cubicBezTo>
                    <a:cubicBezTo>
                      <a:pt x="423" y="285"/>
                      <a:pt x="539" y="223"/>
                      <a:pt x="539" y="142"/>
                    </a:cubicBezTo>
                    <a:cubicBezTo>
                      <a:pt x="539" y="96"/>
                      <a:pt x="502" y="56"/>
                      <a:pt x="441" y="30"/>
                    </a:cubicBezTo>
                    <a:lnTo>
                      <a:pt x="415" y="73"/>
                    </a:lnTo>
                    <a:cubicBezTo>
                      <a:pt x="462" y="92"/>
                      <a:pt x="489" y="118"/>
                      <a:pt x="489" y="142"/>
                    </a:cubicBezTo>
                    <a:cubicBezTo>
                      <a:pt x="489" y="186"/>
                      <a:pt x="399" y="235"/>
                      <a:pt x="270" y="235"/>
                    </a:cubicBezTo>
                    <a:cubicBezTo>
                      <a:pt x="140" y="235"/>
                      <a:pt x="50" y="186"/>
                      <a:pt x="50" y="142"/>
                    </a:cubicBezTo>
                    <a:cubicBezTo>
                      <a:pt x="50" y="103"/>
                      <a:pt x="122" y="59"/>
                      <a:pt x="230" y="51"/>
                    </a:cubicBezTo>
                    <a:cubicBezTo>
                      <a:pt x="228" y="36"/>
                      <a:pt x="233" y="15"/>
                      <a:pt x="243" y="0"/>
                    </a:cubicBezTo>
                    <a:cubicBezTo>
                      <a:pt x="102" y="6"/>
                      <a:pt x="0" y="65"/>
                      <a:pt x="0" y="142"/>
                    </a:cubicBezTo>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512" name="Google Shape;512;p31"/>
              <p:cNvSpPr/>
              <p:nvPr/>
            </p:nvSpPr>
            <p:spPr>
              <a:xfrm>
                <a:off x="3238500" y="6361113"/>
                <a:ext cx="184150" cy="84138"/>
              </a:xfrm>
              <a:custGeom>
                <a:rect b="b" l="l" r="r" t="t"/>
                <a:pathLst>
                  <a:path extrusionOk="0" h="119" w="260">
                    <a:moveTo>
                      <a:pt x="0" y="59"/>
                    </a:moveTo>
                    <a:cubicBezTo>
                      <a:pt x="0" y="92"/>
                      <a:pt x="58" y="119"/>
                      <a:pt x="130" y="119"/>
                    </a:cubicBezTo>
                    <a:cubicBezTo>
                      <a:pt x="201" y="119"/>
                      <a:pt x="260" y="92"/>
                      <a:pt x="260" y="59"/>
                    </a:cubicBezTo>
                    <a:cubicBezTo>
                      <a:pt x="260" y="50"/>
                      <a:pt x="256" y="42"/>
                      <a:pt x="249" y="34"/>
                    </a:cubicBezTo>
                    <a:cubicBezTo>
                      <a:pt x="233" y="51"/>
                      <a:pt x="212" y="60"/>
                      <a:pt x="189" y="60"/>
                    </a:cubicBezTo>
                    <a:cubicBezTo>
                      <a:pt x="172" y="60"/>
                      <a:pt x="155" y="55"/>
                      <a:pt x="138" y="45"/>
                    </a:cubicBezTo>
                    <a:cubicBezTo>
                      <a:pt x="116" y="33"/>
                      <a:pt x="103" y="17"/>
                      <a:pt x="96" y="0"/>
                    </a:cubicBezTo>
                    <a:cubicBezTo>
                      <a:pt x="41" y="7"/>
                      <a:pt x="0" y="31"/>
                      <a:pt x="0" y="59"/>
                    </a:cubicBezTo>
                    <a:close/>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513" name="Google Shape;513;p31"/>
              <p:cNvSpPr/>
              <p:nvPr/>
            </p:nvSpPr>
            <p:spPr>
              <a:xfrm>
                <a:off x="2949575" y="5749925"/>
                <a:ext cx="220663" cy="260350"/>
              </a:xfrm>
              <a:custGeom>
                <a:rect b="b" l="l" r="r" t="t"/>
                <a:pathLst>
                  <a:path extrusionOk="0" h="364" w="311">
                    <a:moveTo>
                      <a:pt x="161" y="359"/>
                    </a:moveTo>
                    <a:lnTo>
                      <a:pt x="307" y="173"/>
                    </a:lnTo>
                    <a:cubicBezTo>
                      <a:pt x="310" y="169"/>
                      <a:pt x="311" y="165"/>
                      <a:pt x="309" y="163"/>
                    </a:cubicBezTo>
                    <a:lnTo>
                      <a:pt x="224" y="35"/>
                    </a:lnTo>
                    <a:lnTo>
                      <a:pt x="160" y="1"/>
                    </a:lnTo>
                    <a:cubicBezTo>
                      <a:pt x="159" y="0"/>
                      <a:pt x="157" y="0"/>
                      <a:pt x="156" y="0"/>
                    </a:cubicBezTo>
                    <a:cubicBezTo>
                      <a:pt x="153" y="0"/>
                      <a:pt x="151" y="1"/>
                      <a:pt x="150" y="2"/>
                    </a:cubicBezTo>
                    <a:lnTo>
                      <a:pt x="4" y="189"/>
                    </a:lnTo>
                    <a:cubicBezTo>
                      <a:pt x="1" y="192"/>
                      <a:pt x="0" y="196"/>
                      <a:pt x="1" y="198"/>
                    </a:cubicBezTo>
                    <a:lnTo>
                      <a:pt x="85" y="325"/>
                    </a:lnTo>
                    <a:cubicBezTo>
                      <a:pt x="86" y="326"/>
                      <a:pt x="87" y="327"/>
                      <a:pt x="89" y="328"/>
                    </a:cubicBezTo>
                    <a:lnTo>
                      <a:pt x="154" y="362"/>
                    </a:lnTo>
                    <a:cubicBezTo>
                      <a:pt x="157" y="364"/>
                      <a:pt x="160" y="360"/>
                      <a:pt x="161" y="359"/>
                    </a:cubicBezTo>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514" name="Google Shape;514;p31"/>
              <p:cNvSpPr/>
              <p:nvPr/>
            </p:nvSpPr>
            <p:spPr>
              <a:xfrm>
                <a:off x="3289300" y="5697538"/>
                <a:ext cx="150900" cy="150900"/>
              </a:xfrm>
              <a:prstGeom prst="ellipse">
                <a:avLst/>
              </a:pr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515" name="Google Shape;515;p31"/>
              <p:cNvSpPr/>
              <p:nvPr/>
            </p:nvSpPr>
            <p:spPr>
              <a:xfrm>
                <a:off x="3149600" y="5691188"/>
                <a:ext cx="458789" cy="687389"/>
              </a:xfrm>
              <a:custGeom>
                <a:rect b="b" l="l" r="r" t="t"/>
                <a:pathLst>
                  <a:path extrusionOk="0" h="966" w="645">
                    <a:moveTo>
                      <a:pt x="613" y="217"/>
                    </a:moveTo>
                    <a:cubicBezTo>
                      <a:pt x="629" y="194"/>
                      <a:pt x="645" y="163"/>
                      <a:pt x="629" y="145"/>
                    </a:cubicBezTo>
                    <a:cubicBezTo>
                      <a:pt x="604" y="119"/>
                      <a:pt x="576" y="129"/>
                      <a:pt x="562" y="143"/>
                    </a:cubicBezTo>
                    <a:cubicBezTo>
                      <a:pt x="462" y="242"/>
                      <a:pt x="383" y="282"/>
                      <a:pt x="285" y="261"/>
                    </a:cubicBezTo>
                    <a:cubicBezTo>
                      <a:pt x="147" y="233"/>
                      <a:pt x="112" y="109"/>
                      <a:pt x="89" y="39"/>
                    </a:cubicBezTo>
                    <a:cubicBezTo>
                      <a:pt x="80" y="13"/>
                      <a:pt x="55" y="0"/>
                      <a:pt x="26" y="10"/>
                    </a:cubicBezTo>
                    <a:cubicBezTo>
                      <a:pt x="4" y="18"/>
                      <a:pt x="0" y="53"/>
                      <a:pt x="5" y="80"/>
                    </a:cubicBezTo>
                    <a:cubicBezTo>
                      <a:pt x="36" y="256"/>
                      <a:pt x="147" y="356"/>
                      <a:pt x="172" y="381"/>
                    </a:cubicBezTo>
                    <a:cubicBezTo>
                      <a:pt x="183" y="426"/>
                      <a:pt x="201" y="498"/>
                      <a:pt x="209" y="527"/>
                    </a:cubicBezTo>
                    <a:cubicBezTo>
                      <a:pt x="217" y="558"/>
                      <a:pt x="220" y="562"/>
                      <a:pt x="233" y="578"/>
                    </a:cubicBezTo>
                    <a:cubicBezTo>
                      <a:pt x="262" y="614"/>
                      <a:pt x="351" y="705"/>
                      <a:pt x="351" y="705"/>
                    </a:cubicBezTo>
                    <a:lnTo>
                      <a:pt x="259" y="894"/>
                    </a:lnTo>
                    <a:cubicBezTo>
                      <a:pt x="259" y="894"/>
                      <a:pt x="245" y="929"/>
                      <a:pt x="283" y="950"/>
                    </a:cubicBezTo>
                    <a:cubicBezTo>
                      <a:pt x="311" y="966"/>
                      <a:pt x="335" y="960"/>
                      <a:pt x="347" y="943"/>
                    </a:cubicBezTo>
                    <a:lnTo>
                      <a:pt x="489" y="709"/>
                    </a:lnTo>
                    <a:cubicBezTo>
                      <a:pt x="495" y="698"/>
                      <a:pt x="496" y="682"/>
                      <a:pt x="490" y="671"/>
                    </a:cubicBezTo>
                    <a:lnTo>
                      <a:pt x="393" y="493"/>
                    </a:lnTo>
                    <a:lnTo>
                      <a:pt x="370" y="399"/>
                    </a:lnTo>
                    <a:cubicBezTo>
                      <a:pt x="370" y="399"/>
                      <a:pt x="513" y="361"/>
                      <a:pt x="613" y="217"/>
                    </a:cubicBezTo>
                    <a:close/>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516" name="Google Shape;516;p31"/>
              <p:cNvSpPr/>
              <p:nvPr/>
            </p:nvSpPr>
            <p:spPr>
              <a:xfrm>
                <a:off x="3556000" y="5829300"/>
                <a:ext cx="217488" cy="255588"/>
              </a:xfrm>
              <a:custGeom>
                <a:rect b="b" l="l" r="r" t="t"/>
                <a:pathLst>
                  <a:path extrusionOk="0" h="360" w="306">
                    <a:moveTo>
                      <a:pt x="176" y="3"/>
                    </a:moveTo>
                    <a:cubicBezTo>
                      <a:pt x="175" y="1"/>
                      <a:pt x="172" y="0"/>
                      <a:pt x="170" y="0"/>
                    </a:cubicBezTo>
                    <a:cubicBezTo>
                      <a:pt x="168" y="0"/>
                      <a:pt x="167" y="0"/>
                      <a:pt x="166" y="0"/>
                    </a:cubicBezTo>
                    <a:lnTo>
                      <a:pt x="99" y="27"/>
                    </a:lnTo>
                    <a:lnTo>
                      <a:pt x="1" y="146"/>
                    </a:lnTo>
                    <a:cubicBezTo>
                      <a:pt x="0" y="148"/>
                      <a:pt x="0" y="153"/>
                      <a:pt x="3" y="156"/>
                    </a:cubicBezTo>
                    <a:lnTo>
                      <a:pt x="130" y="356"/>
                    </a:lnTo>
                    <a:cubicBezTo>
                      <a:pt x="131" y="359"/>
                      <a:pt x="133" y="360"/>
                      <a:pt x="135" y="360"/>
                    </a:cubicBezTo>
                    <a:lnTo>
                      <a:pt x="204" y="333"/>
                    </a:lnTo>
                    <a:cubicBezTo>
                      <a:pt x="206" y="332"/>
                      <a:pt x="207" y="331"/>
                      <a:pt x="208" y="330"/>
                    </a:cubicBezTo>
                    <a:lnTo>
                      <a:pt x="304" y="212"/>
                    </a:lnTo>
                    <a:cubicBezTo>
                      <a:pt x="306" y="211"/>
                      <a:pt x="305" y="206"/>
                      <a:pt x="303" y="203"/>
                    </a:cubicBezTo>
                    <a:lnTo>
                      <a:pt x="176" y="3"/>
                    </a:lnTo>
                    <a:close/>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517" name="Google Shape;517;p31"/>
              <p:cNvSpPr/>
              <p:nvPr/>
            </p:nvSpPr>
            <p:spPr>
              <a:xfrm>
                <a:off x="3170238" y="6132513"/>
                <a:ext cx="192088" cy="147638"/>
              </a:xfrm>
              <a:custGeom>
                <a:rect b="b" l="l" r="r" t="t"/>
                <a:pathLst>
                  <a:path extrusionOk="0" h="209" w="269">
                    <a:moveTo>
                      <a:pt x="184" y="0"/>
                    </a:moveTo>
                    <a:lnTo>
                      <a:pt x="26" y="115"/>
                    </a:lnTo>
                    <a:cubicBezTo>
                      <a:pt x="26" y="115"/>
                      <a:pt x="0" y="139"/>
                      <a:pt x="24" y="175"/>
                    </a:cubicBezTo>
                    <a:cubicBezTo>
                      <a:pt x="43" y="203"/>
                      <a:pt x="68" y="209"/>
                      <a:pt x="81" y="201"/>
                    </a:cubicBezTo>
                    <a:lnTo>
                      <a:pt x="269" y="91"/>
                    </a:lnTo>
                    <a:cubicBezTo>
                      <a:pt x="245" y="67"/>
                      <a:pt x="208" y="28"/>
                      <a:pt x="184" y="0"/>
                    </a:cubicBezTo>
                    <a:close/>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grpSp>
        <p:sp>
          <p:nvSpPr>
            <p:cNvPr id="518" name="Google Shape;518;p31"/>
            <p:cNvSpPr txBox="1"/>
            <p:nvPr/>
          </p:nvSpPr>
          <p:spPr>
            <a:xfrm>
              <a:off x="0" y="1811825"/>
              <a:ext cx="462600" cy="39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solidFill>
                    <a:srgbClr val="F1C232"/>
                  </a:solidFill>
                  <a:latin typeface="Twentieth Century"/>
                  <a:ea typeface="Twentieth Century"/>
                  <a:cs typeface="Twentieth Century"/>
                  <a:sym typeface="Twentieth Century"/>
                </a:rPr>
                <a:t>2</a:t>
              </a:r>
              <a:endParaRPr b="1" sz="2400">
                <a:solidFill>
                  <a:srgbClr val="F1C232"/>
                </a:solidFill>
                <a:latin typeface="Twentieth Century"/>
                <a:ea typeface="Twentieth Century"/>
                <a:cs typeface="Twentieth Century"/>
                <a:sym typeface="Twentieth Century"/>
              </a:endParaRPr>
            </a:p>
          </p:txBody>
        </p:sp>
      </p:grpSp>
      <p:grpSp>
        <p:nvGrpSpPr>
          <p:cNvPr id="519" name="Google Shape;519;p31"/>
          <p:cNvGrpSpPr/>
          <p:nvPr/>
        </p:nvGrpSpPr>
        <p:grpSpPr>
          <a:xfrm>
            <a:off x="0" y="2799089"/>
            <a:ext cx="8760317" cy="572909"/>
            <a:chOff x="0" y="2799089"/>
            <a:chExt cx="8760317" cy="572909"/>
          </a:xfrm>
        </p:grpSpPr>
        <p:grpSp>
          <p:nvGrpSpPr>
            <p:cNvPr id="520" name="Google Shape;520;p31"/>
            <p:cNvGrpSpPr/>
            <p:nvPr/>
          </p:nvGrpSpPr>
          <p:grpSpPr>
            <a:xfrm>
              <a:off x="383695" y="2799089"/>
              <a:ext cx="8376622" cy="572909"/>
              <a:chOff x="393312" y="1600496"/>
              <a:chExt cx="8228509" cy="550028"/>
            </a:xfrm>
          </p:grpSpPr>
          <p:grpSp>
            <p:nvGrpSpPr>
              <p:cNvPr id="521" name="Google Shape;521;p31"/>
              <p:cNvGrpSpPr/>
              <p:nvPr/>
            </p:nvGrpSpPr>
            <p:grpSpPr>
              <a:xfrm>
                <a:off x="393312" y="1600496"/>
                <a:ext cx="8228509" cy="525951"/>
                <a:chOff x="393312" y="1600496"/>
                <a:chExt cx="8228509" cy="525951"/>
              </a:xfrm>
            </p:grpSpPr>
            <p:sp>
              <p:nvSpPr>
                <p:cNvPr id="522" name="Google Shape;522;p31"/>
                <p:cNvSpPr/>
                <p:nvPr/>
              </p:nvSpPr>
              <p:spPr>
                <a:xfrm>
                  <a:off x="1354321" y="1600496"/>
                  <a:ext cx="7267500" cy="525900"/>
                </a:xfrm>
                <a:prstGeom prst="rect">
                  <a:avLst/>
                </a:prstGeom>
                <a:solidFill>
                  <a:srgbClr val="F2F2F2"/>
                </a:solidFill>
                <a:ln>
                  <a:noFill/>
                </a:ln>
              </p:spPr>
              <p:txBody>
                <a:bodyPr anchorCtr="0" anchor="ctr" bIns="45700" lIns="324000" spcFirstLastPara="1" rIns="432000" wrap="square" tIns="45700">
                  <a:noAutofit/>
                </a:bodyPr>
                <a:lstStyle/>
                <a:p>
                  <a:pPr indent="0" lvl="0" marL="0" marR="0" rtl="0" algn="l">
                    <a:lnSpc>
                      <a:spcPct val="90000"/>
                    </a:lnSpc>
                    <a:spcBef>
                      <a:spcPts val="0"/>
                    </a:spcBef>
                    <a:spcAft>
                      <a:spcPts val="0"/>
                    </a:spcAft>
                    <a:buNone/>
                  </a:pPr>
                  <a:r>
                    <a:rPr lang="en-US" sz="1050">
                      <a:solidFill>
                        <a:srgbClr val="000000"/>
                      </a:solidFill>
                      <a:latin typeface="Lato"/>
                      <a:ea typeface="Lato"/>
                      <a:cs typeface="Lato"/>
                      <a:sym typeface="Lato"/>
                    </a:rPr>
                    <a:t>Focus on Sustainability: Important aspect due to growing Environmental concerns. Shift to </a:t>
                  </a:r>
                  <a:r>
                    <a:rPr b="1" lang="en-US" sz="1050">
                      <a:solidFill>
                        <a:srgbClr val="000000"/>
                      </a:solidFill>
                      <a:latin typeface="Lato"/>
                      <a:ea typeface="Lato"/>
                      <a:cs typeface="Lato"/>
                      <a:sym typeface="Lato"/>
                    </a:rPr>
                    <a:t>Circular Model</a:t>
                  </a:r>
                  <a:r>
                    <a:rPr lang="en-US" sz="1050">
                      <a:solidFill>
                        <a:srgbClr val="000000"/>
                      </a:solidFill>
                      <a:latin typeface="Lato"/>
                      <a:ea typeface="Lato"/>
                      <a:cs typeface="Lato"/>
                      <a:sym typeface="Lato"/>
                    </a:rPr>
                    <a:t>. Used clothes drop box, </a:t>
                  </a:r>
                  <a:r>
                    <a:rPr b="1" lang="en-US" sz="1050">
                      <a:solidFill>
                        <a:srgbClr val="000000"/>
                      </a:solidFill>
                      <a:latin typeface="Lato"/>
                      <a:ea typeface="Lato"/>
                      <a:cs typeface="Lato"/>
                      <a:sym typeface="Lato"/>
                    </a:rPr>
                    <a:t>Fashion Bins</a:t>
                  </a:r>
                  <a:r>
                    <a:rPr lang="en-US" sz="1050">
                      <a:solidFill>
                        <a:srgbClr val="000000"/>
                      </a:solidFill>
                      <a:latin typeface="Lato"/>
                      <a:ea typeface="Lato"/>
                      <a:cs typeface="Lato"/>
                      <a:sym typeface="Lato"/>
                    </a:rPr>
                    <a:t>.  </a:t>
                  </a:r>
                  <a:endParaRPr/>
                </a:p>
              </p:txBody>
            </p:sp>
            <p:sp>
              <p:nvSpPr>
                <p:cNvPr id="523" name="Google Shape;523;p31"/>
                <p:cNvSpPr/>
                <p:nvPr/>
              </p:nvSpPr>
              <p:spPr>
                <a:xfrm>
                  <a:off x="393312" y="1603847"/>
                  <a:ext cx="1155000" cy="522600"/>
                </a:xfrm>
                <a:prstGeom prst="homePlate">
                  <a:avLst>
                    <a:gd fmla="val 27321" name="adj"/>
                  </a:avLst>
                </a:prstGeom>
                <a:gradFill>
                  <a:gsLst>
                    <a:gs pos="0">
                      <a:srgbClr val="000000"/>
                    </a:gs>
                    <a:gs pos="69000">
                      <a:srgbClr val="000000"/>
                    </a:gs>
                    <a:gs pos="100000">
                      <a:srgbClr val="DFE3E5"/>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050">
                    <a:solidFill>
                      <a:srgbClr val="FFFFFF"/>
                    </a:solidFill>
                    <a:latin typeface="Calibri"/>
                    <a:ea typeface="Calibri"/>
                    <a:cs typeface="Calibri"/>
                    <a:sym typeface="Calibri"/>
                  </a:endParaRPr>
                </a:p>
              </p:txBody>
            </p:sp>
          </p:grpSp>
          <p:sp>
            <p:nvSpPr>
              <p:cNvPr id="524" name="Google Shape;524;p31"/>
              <p:cNvSpPr/>
              <p:nvPr/>
            </p:nvSpPr>
            <p:spPr>
              <a:xfrm>
                <a:off x="853377" y="1796733"/>
                <a:ext cx="174434" cy="173182"/>
              </a:xfrm>
              <a:custGeom>
                <a:rect b="b" l="l" r="r" t="t"/>
                <a:pathLst>
                  <a:path extrusionOk="0" h="320" w="323">
                    <a:moveTo>
                      <a:pt x="0" y="127"/>
                    </a:moveTo>
                    <a:lnTo>
                      <a:pt x="208" y="0"/>
                    </a:lnTo>
                    <a:lnTo>
                      <a:pt x="301" y="184"/>
                    </a:lnTo>
                    <a:cubicBezTo>
                      <a:pt x="323" y="284"/>
                      <a:pt x="200" y="320"/>
                      <a:pt x="101" y="314"/>
                    </a:cubicBezTo>
                    <a:lnTo>
                      <a:pt x="0" y="127"/>
                    </a:lnTo>
                    <a:close/>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525" name="Google Shape;525;p31"/>
              <p:cNvSpPr/>
              <p:nvPr/>
            </p:nvSpPr>
            <p:spPr>
              <a:xfrm>
                <a:off x="769229" y="1936210"/>
                <a:ext cx="238159" cy="214313"/>
              </a:xfrm>
              <a:custGeom>
                <a:rect b="b" l="l" r="r" t="t"/>
                <a:pathLst>
                  <a:path extrusionOk="0" h="396" w="441">
                    <a:moveTo>
                      <a:pt x="109" y="0"/>
                    </a:moveTo>
                    <a:lnTo>
                      <a:pt x="0" y="197"/>
                    </a:lnTo>
                    <a:lnTo>
                      <a:pt x="109" y="396"/>
                    </a:lnTo>
                    <a:lnTo>
                      <a:pt x="112" y="317"/>
                    </a:lnTo>
                    <a:lnTo>
                      <a:pt x="211" y="317"/>
                    </a:lnTo>
                    <a:cubicBezTo>
                      <a:pt x="248" y="320"/>
                      <a:pt x="295" y="295"/>
                      <a:pt x="313" y="260"/>
                    </a:cubicBezTo>
                    <a:lnTo>
                      <a:pt x="441" y="21"/>
                    </a:lnTo>
                    <a:cubicBezTo>
                      <a:pt x="398" y="63"/>
                      <a:pt x="344" y="74"/>
                      <a:pt x="282" y="74"/>
                    </a:cubicBezTo>
                    <a:lnTo>
                      <a:pt x="113" y="74"/>
                    </a:lnTo>
                    <a:lnTo>
                      <a:pt x="109" y="0"/>
                    </a:lnTo>
                    <a:close/>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526" name="Google Shape;526;p31"/>
              <p:cNvSpPr/>
              <p:nvPr/>
            </p:nvSpPr>
            <p:spPr>
              <a:xfrm>
                <a:off x="583413" y="1607689"/>
                <a:ext cx="172998" cy="197205"/>
              </a:xfrm>
              <a:custGeom>
                <a:rect b="b" l="l" r="r" t="t"/>
                <a:pathLst>
                  <a:path extrusionOk="0" h="364" w="320">
                    <a:moveTo>
                      <a:pt x="209" y="364"/>
                    </a:moveTo>
                    <a:lnTo>
                      <a:pt x="0" y="240"/>
                    </a:lnTo>
                    <a:lnTo>
                      <a:pt x="112" y="68"/>
                    </a:lnTo>
                    <a:cubicBezTo>
                      <a:pt x="186" y="0"/>
                      <a:pt x="277" y="92"/>
                      <a:pt x="320" y="183"/>
                    </a:cubicBezTo>
                    <a:lnTo>
                      <a:pt x="209" y="364"/>
                    </a:lnTo>
                    <a:close/>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527" name="Google Shape;527;p31"/>
              <p:cNvSpPr/>
              <p:nvPr/>
            </p:nvSpPr>
            <p:spPr>
              <a:xfrm>
                <a:off x="691998" y="1625671"/>
                <a:ext cx="260300" cy="168673"/>
              </a:xfrm>
              <a:custGeom>
                <a:rect b="b" l="l" r="r" t="t"/>
                <a:pathLst>
                  <a:path extrusionOk="0" h="312" w="482">
                    <a:moveTo>
                      <a:pt x="143" y="310"/>
                    </a:moveTo>
                    <a:lnTo>
                      <a:pt x="364" y="312"/>
                    </a:lnTo>
                    <a:lnTo>
                      <a:pt x="482" y="117"/>
                    </a:lnTo>
                    <a:lnTo>
                      <a:pt x="413" y="154"/>
                    </a:lnTo>
                    <a:lnTo>
                      <a:pt x="364" y="65"/>
                    </a:lnTo>
                    <a:cubicBezTo>
                      <a:pt x="349" y="31"/>
                      <a:pt x="306" y="0"/>
                      <a:pt x="267" y="2"/>
                    </a:cubicBezTo>
                    <a:lnTo>
                      <a:pt x="0" y="4"/>
                    </a:lnTo>
                    <a:cubicBezTo>
                      <a:pt x="57" y="21"/>
                      <a:pt x="93" y="64"/>
                      <a:pt x="123" y="120"/>
                    </a:cubicBezTo>
                    <a:lnTo>
                      <a:pt x="205" y="270"/>
                    </a:lnTo>
                    <a:lnTo>
                      <a:pt x="143" y="310"/>
                    </a:lnTo>
                    <a:close/>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528" name="Google Shape;528;p31"/>
              <p:cNvSpPr/>
              <p:nvPr/>
            </p:nvSpPr>
            <p:spPr>
              <a:xfrm>
                <a:off x="482436" y="1798347"/>
                <a:ext cx="198736" cy="169935"/>
              </a:xfrm>
              <a:custGeom>
                <a:rect b="b" l="l" r="r" t="t"/>
                <a:pathLst>
                  <a:path extrusionOk="0" h="314" w="368">
                    <a:moveTo>
                      <a:pt x="27" y="2"/>
                    </a:moveTo>
                    <a:lnTo>
                      <a:pt x="92" y="52"/>
                    </a:lnTo>
                    <a:lnTo>
                      <a:pt x="31" y="169"/>
                    </a:lnTo>
                    <a:cubicBezTo>
                      <a:pt x="0" y="223"/>
                      <a:pt x="53" y="276"/>
                      <a:pt x="86" y="294"/>
                    </a:cubicBezTo>
                    <a:cubicBezTo>
                      <a:pt x="119" y="312"/>
                      <a:pt x="170" y="314"/>
                      <a:pt x="218" y="313"/>
                    </a:cubicBezTo>
                    <a:lnTo>
                      <a:pt x="303" y="173"/>
                    </a:lnTo>
                    <a:lnTo>
                      <a:pt x="368" y="208"/>
                    </a:lnTo>
                    <a:lnTo>
                      <a:pt x="256" y="0"/>
                    </a:lnTo>
                    <a:lnTo>
                      <a:pt x="27" y="2"/>
                    </a:lnTo>
                    <a:close/>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529" name="Google Shape;529;p31"/>
              <p:cNvSpPr/>
              <p:nvPr/>
            </p:nvSpPr>
            <p:spPr>
              <a:xfrm>
                <a:off x="502493" y="1946124"/>
                <a:ext cx="227358" cy="162727"/>
              </a:xfrm>
              <a:custGeom>
                <a:rect b="b" l="l" r="r" t="t"/>
                <a:pathLst>
                  <a:path extrusionOk="0" h="301" w="421">
                    <a:moveTo>
                      <a:pt x="0" y="0"/>
                    </a:moveTo>
                    <a:lnTo>
                      <a:pt x="139" y="257"/>
                    </a:lnTo>
                    <a:cubicBezTo>
                      <a:pt x="167" y="292"/>
                      <a:pt x="219" y="301"/>
                      <a:pt x="274" y="299"/>
                    </a:cubicBezTo>
                    <a:lnTo>
                      <a:pt x="421" y="299"/>
                    </a:lnTo>
                    <a:lnTo>
                      <a:pt x="421" y="56"/>
                    </a:lnTo>
                    <a:lnTo>
                      <a:pt x="142" y="54"/>
                    </a:lnTo>
                    <a:cubicBezTo>
                      <a:pt x="99" y="57"/>
                      <a:pt x="43" y="48"/>
                      <a:pt x="0" y="0"/>
                    </a:cubicBezTo>
                    <a:close/>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grpSp>
        <p:sp>
          <p:nvSpPr>
            <p:cNvPr id="530" name="Google Shape;530;p31"/>
            <p:cNvSpPr txBox="1"/>
            <p:nvPr/>
          </p:nvSpPr>
          <p:spPr>
            <a:xfrm>
              <a:off x="0" y="2871375"/>
              <a:ext cx="462600" cy="39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solidFill>
                    <a:srgbClr val="F1C232"/>
                  </a:solidFill>
                  <a:latin typeface="Twentieth Century"/>
                  <a:ea typeface="Twentieth Century"/>
                  <a:cs typeface="Twentieth Century"/>
                  <a:sym typeface="Twentieth Century"/>
                </a:rPr>
                <a:t>3</a:t>
              </a:r>
              <a:endParaRPr b="1" sz="2400">
                <a:solidFill>
                  <a:srgbClr val="F1C232"/>
                </a:solidFill>
                <a:latin typeface="Twentieth Century"/>
                <a:ea typeface="Twentieth Century"/>
                <a:cs typeface="Twentieth Century"/>
                <a:sym typeface="Twentieth Century"/>
              </a:endParaRPr>
            </a:p>
          </p:txBody>
        </p:sp>
      </p:grpSp>
      <p:grpSp>
        <p:nvGrpSpPr>
          <p:cNvPr id="531" name="Google Shape;531;p31"/>
          <p:cNvGrpSpPr/>
          <p:nvPr/>
        </p:nvGrpSpPr>
        <p:grpSpPr>
          <a:xfrm>
            <a:off x="0" y="3947987"/>
            <a:ext cx="8760299" cy="565508"/>
            <a:chOff x="0" y="3947987"/>
            <a:chExt cx="8760299" cy="565508"/>
          </a:xfrm>
        </p:grpSpPr>
        <p:grpSp>
          <p:nvGrpSpPr>
            <p:cNvPr id="532" name="Google Shape;532;p31"/>
            <p:cNvGrpSpPr/>
            <p:nvPr/>
          </p:nvGrpSpPr>
          <p:grpSpPr>
            <a:xfrm>
              <a:off x="383695" y="3948001"/>
              <a:ext cx="8376604" cy="547777"/>
              <a:chOff x="393312" y="2225835"/>
              <a:chExt cx="8228491" cy="525900"/>
            </a:xfrm>
          </p:grpSpPr>
          <p:sp>
            <p:nvSpPr>
              <p:cNvPr id="533" name="Google Shape;533;p31"/>
              <p:cNvSpPr/>
              <p:nvPr/>
            </p:nvSpPr>
            <p:spPr>
              <a:xfrm>
                <a:off x="1331803" y="2225835"/>
                <a:ext cx="7290000" cy="525900"/>
              </a:xfrm>
              <a:prstGeom prst="rect">
                <a:avLst/>
              </a:prstGeom>
              <a:solidFill>
                <a:srgbClr val="F2F2F2"/>
              </a:solidFill>
              <a:ln>
                <a:noFill/>
              </a:ln>
            </p:spPr>
            <p:txBody>
              <a:bodyPr anchorCtr="0" anchor="ctr" bIns="45700" lIns="324000" spcFirstLastPara="1" rIns="432000" wrap="square" tIns="45700">
                <a:noAutofit/>
              </a:bodyPr>
              <a:lstStyle/>
              <a:p>
                <a:pPr indent="0" lvl="0" marL="0" marR="0" rtl="0" algn="l">
                  <a:lnSpc>
                    <a:spcPct val="90000"/>
                  </a:lnSpc>
                  <a:spcBef>
                    <a:spcPts val="0"/>
                  </a:spcBef>
                  <a:spcAft>
                    <a:spcPts val="0"/>
                  </a:spcAft>
                  <a:buNone/>
                </a:pPr>
                <a:r>
                  <a:rPr lang="en-US" sz="1000">
                    <a:solidFill>
                      <a:srgbClr val="000000"/>
                    </a:solidFill>
                    <a:latin typeface="Lato"/>
                    <a:ea typeface="Lato"/>
                    <a:cs typeface="Lato"/>
                    <a:sym typeface="Lato"/>
                  </a:rPr>
                  <a:t>Improving User Experience: Current website not up to industry standard. Implement </a:t>
                </a:r>
                <a:r>
                  <a:rPr b="1" lang="en-US" sz="1000">
                    <a:solidFill>
                      <a:srgbClr val="000000"/>
                    </a:solidFill>
                    <a:latin typeface="Lato"/>
                    <a:ea typeface="Lato"/>
                    <a:cs typeface="Lato"/>
                    <a:sym typeface="Lato"/>
                  </a:rPr>
                  <a:t>in store pickup </a:t>
                </a:r>
                <a:r>
                  <a:rPr lang="en-US" sz="1000">
                    <a:solidFill>
                      <a:srgbClr val="000000"/>
                    </a:solidFill>
                    <a:latin typeface="Lato"/>
                    <a:ea typeface="Lato"/>
                    <a:cs typeface="Lato"/>
                    <a:sym typeface="Lato"/>
                  </a:rPr>
                  <a:t>or return/exchange, same day delivery, </a:t>
                </a:r>
                <a:r>
                  <a:rPr b="1" lang="en-US" sz="1000">
                    <a:solidFill>
                      <a:srgbClr val="000000"/>
                    </a:solidFill>
                    <a:latin typeface="Lato"/>
                    <a:ea typeface="Lato"/>
                    <a:cs typeface="Lato"/>
                    <a:sym typeface="Lato"/>
                  </a:rPr>
                  <a:t>Perfect Size </a:t>
                </a:r>
                <a:r>
                  <a:rPr lang="en-US" sz="1000">
                    <a:solidFill>
                      <a:srgbClr val="000000"/>
                    </a:solidFill>
                    <a:latin typeface="Lato"/>
                    <a:ea typeface="Lato"/>
                    <a:cs typeface="Lato"/>
                    <a:sym typeface="Lato"/>
                  </a:rPr>
                  <a:t>Feature.</a:t>
                </a:r>
                <a:r>
                  <a:rPr lang="en-US" sz="1000">
                    <a:solidFill>
                      <a:srgbClr val="000000"/>
                    </a:solidFill>
                    <a:latin typeface="Calibri"/>
                    <a:ea typeface="Calibri"/>
                    <a:cs typeface="Calibri"/>
                    <a:sym typeface="Calibri"/>
                  </a:rPr>
                  <a:t> </a:t>
                </a:r>
                <a:endParaRPr sz="1000"/>
              </a:p>
            </p:txBody>
          </p:sp>
          <p:sp>
            <p:nvSpPr>
              <p:cNvPr id="534" name="Google Shape;534;p31"/>
              <p:cNvSpPr/>
              <p:nvPr/>
            </p:nvSpPr>
            <p:spPr>
              <a:xfrm>
                <a:off x="393312" y="2229110"/>
                <a:ext cx="1155000" cy="522600"/>
              </a:xfrm>
              <a:prstGeom prst="homePlate">
                <a:avLst>
                  <a:gd fmla="val 27321" name="adj"/>
                </a:avLst>
              </a:prstGeom>
              <a:gradFill>
                <a:gsLst>
                  <a:gs pos="0">
                    <a:srgbClr val="000000"/>
                  </a:gs>
                  <a:gs pos="69000">
                    <a:srgbClr val="000000"/>
                  </a:gs>
                  <a:gs pos="100000">
                    <a:srgbClr val="DFE3E5"/>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050">
                  <a:solidFill>
                    <a:srgbClr val="FFFFFF"/>
                  </a:solidFill>
                  <a:latin typeface="Calibri"/>
                  <a:ea typeface="Calibri"/>
                  <a:cs typeface="Calibri"/>
                  <a:sym typeface="Calibri"/>
                </a:endParaRPr>
              </a:p>
            </p:txBody>
          </p:sp>
        </p:grpSp>
        <p:grpSp>
          <p:nvGrpSpPr>
            <p:cNvPr descr="{&quot;Key&quot;:&quot;POWER_USER_SHAPE_ICON&quot;,&quot;Value&quot;:&quot;POWER_USER_SHAPE_ICON_STYLE_1&quot;}" id="535" name="Google Shape;535;p31"/>
            <p:cNvGrpSpPr/>
            <p:nvPr/>
          </p:nvGrpSpPr>
          <p:grpSpPr>
            <a:xfrm>
              <a:off x="452665" y="3947987"/>
              <a:ext cx="523128" cy="565508"/>
              <a:chOff x="4233863" y="5938838"/>
              <a:chExt cx="730251" cy="771525"/>
            </a:xfrm>
          </p:grpSpPr>
          <p:sp>
            <p:nvSpPr>
              <p:cNvPr id="536" name="Google Shape;536;p31"/>
              <p:cNvSpPr/>
              <p:nvPr/>
            </p:nvSpPr>
            <p:spPr>
              <a:xfrm>
                <a:off x="4473576" y="6327775"/>
                <a:ext cx="490538" cy="382588"/>
              </a:xfrm>
              <a:custGeom>
                <a:rect b="b" l="l" r="r" t="t"/>
                <a:pathLst>
                  <a:path extrusionOk="0" h="502" w="644">
                    <a:moveTo>
                      <a:pt x="393" y="17"/>
                    </a:moveTo>
                    <a:cubicBezTo>
                      <a:pt x="351" y="11"/>
                      <a:pt x="283" y="5"/>
                      <a:pt x="222" y="0"/>
                    </a:cubicBezTo>
                    <a:cubicBezTo>
                      <a:pt x="229" y="14"/>
                      <a:pt x="233" y="31"/>
                      <a:pt x="233" y="48"/>
                    </a:cubicBezTo>
                    <a:cubicBezTo>
                      <a:pt x="233" y="99"/>
                      <a:pt x="201" y="142"/>
                      <a:pt x="160" y="151"/>
                    </a:cubicBezTo>
                    <a:lnTo>
                      <a:pt x="160" y="198"/>
                    </a:lnTo>
                    <a:cubicBezTo>
                      <a:pt x="160" y="237"/>
                      <a:pt x="131" y="271"/>
                      <a:pt x="93" y="276"/>
                    </a:cubicBezTo>
                    <a:cubicBezTo>
                      <a:pt x="65" y="279"/>
                      <a:pt x="32" y="280"/>
                      <a:pt x="0" y="281"/>
                    </a:cubicBezTo>
                    <a:lnTo>
                      <a:pt x="0" y="502"/>
                    </a:lnTo>
                    <a:lnTo>
                      <a:pt x="378" y="502"/>
                    </a:lnTo>
                    <a:lnTo>
                      <a:pt x="389" y="342"/>
                    </a:lnTo>
                    <a:lnTo>
                      <a:pt x="428" y="342"/>
                    </a:lnTo>
                    <a:lnTo>
                      <a:pt x="442" y="502"/>
                    </a:lnTo>
                    <a:lnTo>
                      <a:pt x="644" y="502"/>
                    </a:lnTo>
                    <a:lnTo>
                      <a:pt x="642" y="312"/>
                    </a:lnTo>
                    <a:cubicBezTo>
                      <a:pt x="637" y="128"/>
                      <a:pt x="556" y="39"/>
                      <a:pt x="393" y="17"/>
                    </a:cubicBezTo>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537" name="Google Shape;537;p31"/>
              <p:cNvSpPr/>
              <p:nvPr/>
            </p:nvSpPr>
            <p:spPr>
              <a:xfrm>
                <a:off x="4532313" y="5938838"/>
                <a:ext cx="352425" cy="355600"/>
              </a:xfrm>
              <a:custGeom>
                <a:rect b="b" l="l" r="r" t="t"/>
                <a:pathLst>
                  <a:path extrusionOk="0" h="466" w="463">
                    <a:moveTo>
                      <a:pt x="463" y="233"/>
                    </a:moveTo>
                    <a:cubicBezTo>
                      <a:pt x="463" y="105"/>
                      <a:pt x="359" y="0"/>
                      <a:pt x="231" y="0"/>
                    </a:cubicBezTo>
                    <a:cubicBezTo>
                      <a:pt x="113" y="0"/>
                      <a:pt x="16" y="87"/>
                      <a:pt x="0" y="200"/>
                    </a:cubicBezTo>
                    <a:cubicBezTo>
                      <a:pt x="50" y="200"/>
                      <a:pt x="83" y="237"/>
                      <a:pt x="83" y="280"/>
                    </a:cubicBezTo>
                    <a:lnTo>
                      <a:pt x="83" y="413"/>
                    </a:lnTo>
                    <a:cubicBezTo>
                      <a:pt x="123" y="446"/>
                      <a:pt x="174" y="466"/>
                      <a:pt x="231" y="466"/>
                    </a:cubicBezTo>
                    <a:cubicBezTo>
                      <a:pt x="359" y="466"/>
                      <a:pt x="463" y="362"/>
                      <a:pt x="463" y="233"/>
                    </a:cubicBezTo>
                    <a:close/>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538" name="Google Shape;538;p31"/>
              <p:cNvSpPr/>
              <p:nvPr/>
            </p:nvSpPr>
            <p:spPr>
              <a:xfrm>
                <a:off x="4318001" y="6116638"/>
                <a:ext cx="247650" cy="188913"/>
              </a:xfrm>
              <a:custGeom>
                <a:rect b="b" l="l" r="r" t="t"/>
                <a:pathLst>
                  <a:path extrusionOk="0" h="248" w="325">
                    <a:moveTo>
                      <a:pt x="150" y="30"/>
                    </a:moveTo>
                    <a:lnTo>
                      <a:pt x="174" y="30"/>
                    </a:lnTo>
                    <a:cubicBezTo>
                      <a:pt x="181" y="30"/>
                      <a:pt x="186" y="36"/>
                      <a:pt x="186" y="42"/>
                    </a:cubicBezTo>
                    <a:cubicBezTo>
                      <a:pt x="186" y="49"/>
                      <a:pt x="181" y="54"/>
                      <a:pt x="174" y="54"/>
                    </a:cubicBezTo>
                    <a:lnTo>
                      <a:pt x="150" y="54"/>
                    </a:lnTo>
                    <a:cubicBezTo>
                      <a:pt x="144" y="54"/>
                      <a:pt x="138" y="49"/>
                      <a:pt x="138" y="42"/>
                    </a:cubicBezTo>
                    <a:cubicBezTo>
                      <a:pt x="138" y="36"/>
                      <a:pt x="144" y="30"/>
                      <a:pt x="150" y="30"/>
                    </a:cubicBezTo>
                    <a:close/>
                    <a:moveTo>
                      <a:pt x="39" y="70"/>
                    </a:moveTo>
                    <a:lnTo>
                      <a:pt x="286" y="70"/>
                    </a:lnTo>
                    <a:lnTo>
                      <a:pt x="286" y="248"/>
                    </a:lnTo>
                    <a:cubicBezTo>
                      <a:pt x="297" y="237"/>
                      <a:pt x="310" y="229"/>
                      <a:pt x="325" y="225"/>
                    </a:cubicBezTo>
                    <a:lnTo>
                      <a:pt x="325" y="47"/>
                    </a:lnTo>
                    <a:cubicBezTo>
                      <a:pt x="325" y="26"/>
                      <a:pt x="310" y="9"/>
                      <a:pt x="292" y="6"/>
                    </a:cubicBezTo>
                    <a:cubicBezTo>
                      <a:pt x="248" y="2"/>
                      <a:pt x="205" y="0"/>
                      <a:pt x="162" y="0"/>
                    </a:cubicBezTo>
                    <a:cubicBezTo>
                      <a:pt x="119" y="0"/>
                      <a:pt x="76" y="2"/>
                      <a:pt x="33" y="6"/>
                    </a:cubicBezTo>
                    <a:cubicBezTo>
                      <a:pt x="15" y="9"/>
                      <a:pt x="0" y="26"/>
                      <a:pt x="0" y="47"/>
                    </a:cubicBezTo>
                    <a:lnTo>
                      <a:pt x="0" y="180"/>
                    </a:lnTo>
                    <a:cubicBezTo>
                      <a:pt x="15" y="185"/>
                      <a:pt x="28" y="194"/>
                      <a:pt x="39" y="205"/>
                    </a:cubicBezTo>
                    <a:lnTo>
                      <a:pt x="39" y="70"/>
                    </a:lnTo>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539" name="Google Shape;539;p31"/>
              <p:cNvSpPr/>
              <p:nvPr/>
            </p:nvSpPr>
            <p:spPr>
              <a:xfrm>
                <a:off x="4344988" y="6424613"/>
                <a:ext cx="220663" cy="88900"/>
              </a:xfrm>
              <a:custGeom>
                <a:rect b="b" l="l" r="r" t="t"/>
                <a:pathLst>
                  <a:path extrusionOk="0" h="117" w="290">
                    <a:moveTo>
                      <a:pt x="162" y="81"/>
                    </a:moveTo>
                    <a:lnTo>
                      <a:pt x="138" y="81"/>
                    </a:lnTo>
                    <a:lnTo>
                      <a:pt x="138" y="53"/>
                    </a:lnTo>
                    <a:lnTo>
                      <a:pt x="162" y="53"/>
                    </a:lnTo>
                    <a:cubicBezTo>
                      <a:pt x="169" y="53"/>
                      <a:pt x="176" y="59"/>
                      <a:pt x="176" y="67"/>
                    </a:cubicBezTo>
                    <a:cubicBezTo>
                      <a:pt x="176" y="75"/>
                      <a:pt x="169" y="81"/>
                      <a:pt x="162" y="81"/>
                    </a:cubicBezTo>
                    <a:close/>
                    <a:moveTo>
                      <a:pt x="117" y="81"/>
                    </a:moveTo>
                    <a:lnTo>
                      <a:pt x="93" y="81"/>
                    </a:lnTo>
                    <a:cubicBezTo>
                      <a:pt x="85" y="81"/>
                      <a:pt x="79" y="75"/>
                      <a:pt x="79" y="67"/>
                    </a:cubicBezTo>
                    <a:cubicBezTo>
                      <a:pt x="79" y="59"/>
                      <a:pt x="85" y="53"/>
                      <a:pt x="93" y="53"/>
                    </a:cubicBezTo>
                    <a:lnTo>
                      <a:pt x="117" y="53"/>
                    </a:lnTo>
                    <a:lnTo>
                      <a:pt x="117" y="81"/>
                    </a:lnTo>
                    <a:close/>
                    <a:moveTo>
                      <a:pt x="290" y="71"/>
                    </a:moveTo>
                    <a:lnTo>
                      <a:pt x="290" y="23"/>
                    </a:lnTo>
                    <a:cubicBezTo>
                      <a:pt x="275" y="19"/>
                      <a:pt x="262" y="11"/>
                      <a:pt x="251" y="0"/>
                    </a:cubicBezTo>
                    <a:lnTo>
                      <a:pt x="251" y="26"/>
                    </a:lnTo>
                    <a:lnTo>
                      <a:pt x="54" y="26"/>
                    </a:lnTo>
                    <a:cubicBezTo>
                      <a:pt x="48" y="53"/>
                      <a:pt x="36" y="78"/>
                      <a:pt x="19" y="97"/>
                    </a:cubicBezTo>
                    <a:cubicBezTo>
                      <a:pt x="13" y="103"/>
                      <a:pt x="7" y="109"/>
                      <a:pt x="0" y="114"/>
                    </a:cubicBezTo>
                    <a:cubicBezTo>
                      <a:pt x="37" y="116"/>
                      <a:pt x="90" y="117"/>
                      <a:pt x="121" y="117"/>
                    </a:cubicBezTo>
                    <a:cubicBezTo>
                      <a:pt x="162" y="117"/>
                      <a:pt x="213" y="115"/>
                      <a:pt x="256" y="111"/>
                    </a:cubicBezTo>
                    <a:cubicBezTo>
                      <a:pt x="275" y="109"/>
                      <a:pt x="290" y="91"/>
                      <a:pt x="290" y="71"/>
                    </a:cubicBezTo>
                    <a:close/>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540" name="Google Shape;540;p31"/>
              <p:cNvSpPr/>
              <p:nvPr/>
            </p:nvSpPr>
            <p:spPr>
              <a:xfrm>
                <a:off x="4233863" y="6276975"/>
                <a:ext cx="134938" cy="225425"/>
              </a:xfrm>
              <a:custGeom>
                <a:rect b="b" l="l" r="r" t="t"/>
                <a:pathLst>
                  <a:path extrusionOk="0" h="295" w="176">
                    <a:moveTo>
                      <a:pt x="71" y="0"/>
                    </a:moveTo>
                    <a:cubicBezTo>
                      <a:pt x="104" y="0"/>
                      <a:pt x="154" y="19"/>
                      <a:pt x="167" y="142"/>
                    </a:cubicBezTo>
                    <a:cubicBezTo>
                      <a:pt x="176" y="239"/>
                      <a:pt x="130" y="295"/>
                      <a:pt x="69" y="295"/>
                    </a:cubicBezTo>
                    <a:cubicBezTo>
                      <a:pt x="55" y="295"/>
                      <a:pt x="39" y="291"/>
                      <a:pt x="27" y="268"/>
                    </a:cubicBezTo>
                    <a:cubicBezTo>
                      <a:pt x="12" y="240"/>
                      <a:pt x="2" y="191"/>
                      <a:pt x="1" y="139"/>
                    </a:cubicBezTo>
                    <a:cubicBezTo>
                      <a:pt x="0" y="92"/>
                      <a:pt x="2" y="53"/>
                      <a:pt x="15" y="29"/>
                    </a:cubicBezTo>
                    <a:cubicBezTo>
                      <a:pt x="27" y="7"/>
                      <a:pt x="45" y="0"/>
                      <a:pt x="71" y="0"/>
                    </a:cubicBezTo>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541" name="Google Shape;541;p31"/>
              <p:cNvSpPr/>
              <p:nvPr/>
            </p:nvSpPr>
            <p:spPr>
              <a:xfrm>
                <a:off x="4541838" y="6315075"/>
                <a:ext cx="79500" cy="99900"/>
              </a:xfrm>
              <a:prstGeom prst="ellipse">
                <a:avLst/>
              </a:pr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542" name="Google Shape;542;p31"/>
              <p:cNvSpPr/>
              <p:nvPr/>
            </p:nvSpPr>
            <p:spPr>
              <a:xfrm>
                <a:off x="4468813" y="6226175"/>
                <a:ext cx="31800" cy="158700"/>
              </a:xfrm>
              <a:prstGeom prst="rect">
                <a:avLst/>
              </a:pr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543" name="Google Shape;543;p31"/>
              <p:cNvSpPr/>
              <p:nvPr/>
            </p:nvSpPr>
            <p:spPr>
              <a:xfrm>
                <a:off x="4425951" y="6338888"/>
                <a:ext cx="31800" cy="45900"/>
              </a:xfrm>
              <a:prstGeom prst="rect">
                <a:avLst/>
              </a:pr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544" name="Google Shape;544;p31"/>
              <p:cNvSpPr/>
              <p:nvPr/>
            </p:nvSpPr>
            <p:spPr>
              <a:xfrm>
                <a:off x="4384676" y="6296025"/>
                <a:ext cx="30300" cy="88800"/>
              </a:xfrm>
              <a:prstGeom prst="rect">
                <a:avLst/>
              </a:pr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grpSp>
        <p:sp>
          <p:nvSpPr>
            <p:cNvPr id="545" name="Google Shape;545;p31"/>
            <p:cNvSpPr txBox="1"/>
            <p:nvPr/>
          </p:nvSpPr>
          <p:spPr>
            <a:xfrm>
              <a:off x="0" y="4021625"/>
              <a:ext cx="462600" cy="39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solidFill>
                    <a:srgbClr val="F1C232"/>
                  </a:solidFill>
                  <a:latin typeface="Twentieth Century"/>
                  <a:ea typeface="Twentieth Century"/>
                  <a:cs typeface="Twentieth Century"/>
                  <a:sym typeface="Twentieth Century"/>
                </a:rPr>
                <a:t>4</a:t>
              </a:r>
              <a:endParaRPr b="1" sz="2400">
                <a:solidFill>
                  <a:srgbClr val="F1C232"/>
                </a:solidFill>
                <a:latin typeface="Twentieth Century"/>
                <a:ea typeface="Twentieth Century"/>
                <a:cs typeface="Twentieth Century"/>
                <a:sym typeface="Twentieth Century"/>
              </a:endParaRPr>
            </a:p>
          </p:txBody>
        </p:sp>
      </p:grpSp>
      <p:sp>
        <p:nvSpPr>
          <p:cNvPr id="546" name="Google Shape;546;p31"/>
          <p:cNvSpPr/>
          <p:nvPr/>
        </p:nvSpPr>
        <p:spPr>
          <a:xfrm>
            <a:off x="610800" y="1235025"/>
            <a:ext cx="163800" cy="412800"/>
          </a:xfrm>
          <a:prstGeom prst="downArrow">
            <a:avLst>
              <a:gd fmla="val 50000" name="adj1"/>
              <a:gd fmla="val 50000" name="adj2"/>
            </a:avLst>
          </a:prstGeom>
          <a:solidFill>
            <a:srgbClr val="F1C23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1"/>
          <p:cNvSpPr/>
          <p:nvPr/>
        </p:nvSpPr>
        <p:spPr>
          <a:xfrm>
            <a:off x="650600" y="3437550"/>
            <a:ext cx="163800" cy="444900"/>
          </a:xfrm>
          <a:prstGeom prst="downArrow">
            <a:avLst>
              <a:gd fmla="val 50000" name="adj1"/>
              <a:gd fmla="val 50000" name="adj2"/>
            </a:avLst>
          </a:prstGeom>
          <a:solidFill>
            <a:srgbClr val="F1C23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1"/>
          <p:cNvSpPr/>
          <p:nvPr/>
        </p:nvSpPr>
        <p:spPr>
          <a:xfrm>
            <a:off x="597550" y="2343400"/>
            <a:ext cx="163800" cy="412800"/>
          </a:xfrm>
          <a:prstGeom prst="downArrow">
            <a:avLst>
              <a:gd fmla="val 50000" name="adj1"/>
              <a:gd fmla="val 50000" name="adj2"/>
            </a:avLst>
          </a:prstGeom>
          <a:solidFill>
            <a:srgbClr val="F1C23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96"/>
                                        </p:tgtEl>
                                        <p:attrNameLst>
                                          <p:attrName>style.visibility</p:attrName>
                                        </p:attrNameLst>
                                      </p:cBhvr>
                                      <p:to>
                                        <p:strVal val="visible"/>
                                      </p:to>
                                    </p:set>
                                    <p:anim calcmode="lin" valueType="num">
                                      <p:cBhvr additive="base">
                                        <p:cTn dur="200"/>
                                        <p:tgtEl>
                                          <p:spTgt spid="49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1"/>
                                        <p:tgtEl>
                                          <p:spTgt spid="5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05"/>
                                        </p:tgtEl>
                                        <p:attrNameLst>
                                          <p:attrName>style.visibility</p:attrName>
                                        </p:attrNameLst>
                                      </p:cBhvr>
                                      <p:to>
                                        <p:strVal val="visible"/>
                                      </p:to>
                                    </p:set>
                                    <p:anim calcmode="lin" valueType="num">
                                      <p:cBhvr additive="base">
                                        <p:cTn dur="200"/>
                                        <p:tgtEl>
                                          <p:spTgt spid="50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gtEl>
                                        <p:attrNameLst>
                                          <p:attrName>style.visibility</p:attrName>
                                        </p:attrNameLst>
                                      </p:cBhvr>
                                      <p:to>
                                        <p:strVal val="visible"/>
                                      </p:to>
                                    </p:set>
                                    <p:animEffect filter="fade" transition="in">
                                      <p:cBhvr>
                                        <p:cTn dur="1"/>
                                        <p:tgtEl>
                                          <p:spTgt spid="5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19"/>
                                        </p:tgtEl>
                                        <p:attrNameLst>
                                          <p:attrName>style.visibility</p:attrName>
                                        </p:attrNameLst>
                                      </p:cBhvr>
                                      <p:to>
                                        <p:strVal val="visible"/>
                                      </p:to>
                                    </p:set>
                                    <p:anim calcmode="lin" valueType="num">
                                      <p:cBhvr additive="base">
                                        <p:cTn dur="300"/>
                                        <p:tgtEl>
                                          <p:spTgt spid="51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1000"/>
                                        <p:tgtEl>
                                          <p:spTgt spid="5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31"/>
                                        </p:tgtEl>
                                        <p:attrNameLst>
                                          <p:attrName>style.visibility</p:attrName>
                                        </p:attrNameLst>
                                      </p:cBhvr>
                                      <p:to>
                                        <p:strVal val="visible"/>
                                      </p:to>
                                    </p:set>
                                    <p:anim calcmode="lin" valueType="num">
                                      <p:cBhvr additive="base">
                                        <p:cTn dur="300"/>
                                        <p:tgtEl>
                                          <p:spTgt spid="53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Google Shape;554;p32"/>
          <p:cNvSpPr/>
          <p:nvPr/>
        </p:nvSpPr>
        <p:spPr>
          <a:xfrm>
            <a:off x="426450" y="535800"/>
            <a:ext cx="384900" cy="834600"/>
          </a:xfrm>
          <a:prstGeom prst="rect">
            <a:avLst/>
          </a:prstGeom>
          <a:solidFill>
            <a:srgbClr val="3338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2"/>
          <p:cNvSpPr txBox="1"/>
          <p:nvPr/>
        </p:nvSpPr>
        <p:spPr>
          <a:xfrm>
            <a:off x="584200" y="4663775"/>
            <a:ext cx="1360800" cy="308100"/>
          </a:xfrm>
          <a:prstGeom prst="rect">
            <a:avLst/>
          </a:prstGeom>
          <a:solidFill>
            <a:srgbClr val="333844"/>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000">
                <a:latin typeface="Calibri"/>
                <a:ea typeface="Calibri"/>
                <a:cs typeface="Calibri"/>
                <a:sym typeface="Calibri"/>
              </a:rPr>
              <a:t>Team </a:t>
            </a:r>
            <a:r>
              <a:rPr lang="en-US" sz="1000">
                <a:solidFill>
                  <a:srgbClr val="BF9000"/>
                </a:solidFill>
                <a:latin typeface="Calibri"/>
                <a:ea typeface="Calibri"/>
                <a:cs typeface="Calibri"/>
                <a:sym typeface="Calibri"/>
              </a:rPr>
              <a:t>Meraki</a:t>
            </a:r>
            <a:endParaRPr sz="1000">
              <a:solidFill>
                <a:srgbClr val="BF9000"/>
              </a:solidFill>
              <a:latin typeface="Calibri"/>
              <a:ea typeface="Calibri"/>
              <a:cs typeface="Calibri"/>
              <a:sym typeface="Calibri"/>
            </a:endParaRPr>
          </a:p>
          <a:p>
            <a:pPr indent="0" lvl="0" marL="0" rtl="0" algn="l">
              <a:spcBef>
                <a:spcPts val="0"/>
              </a:spcBef>
              <a:spcAft>
                <a:spcPts val="0"/>
              </a:spcAft>
              <a:buNone/>
            </a:pPr>
            <a:r>
              <a:t/>
            </a:r>
            <a:endParaRPr>
              <a:latin typeface="Twentieth Century"/>
              <a:ea typeface="Twentieth Century"/>
              <a:cs typeface="Twentieth Century"/>
              <a:sym typeface="Twentieth Century"/>
            </a:endParaRPr>
          </a:p>
        </p:txBody>
      </p:sp>
      <p:sp>
        <p:nvSpPr>
          <p:cNvPr id="556" name="Google Shape;556;p32"/>
          <p:cNvSpPr/>
          <p:nvPr/>
        </p:nvSpPr>
        <p:spPr>
          <a:xfrm>
            <a:off x="489950" y="417875"/>
            <a:ext cx="1152000" cy="208800"/>
          </a:xfrm>
          <a:prstGeom prst="rect">
            <a:avLst/>
          </a:prstGeom>
          <a:solidFill>
            <a:srgbClr val="3338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2"/>
          <p:cNvSpPr/>
          <p:nvPr/>
        </p:nvSpPr>
        <p:spPr>
          <a:xfrm>
            <a:off x="376075" y="1161725"/>
            <a:ext cx="435300" cy="208800"/>
          </a:xfrm>
          <a:prstGeom prst="rect">
            <a:avLst/>
          </a:prstGeom>
          <a:solidFill>
            <a:srgbClr val="3338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8" name="Google Shape;558;p32"/>
          <p:cNvGrpSpPr/>
          <p:nvPr/>
        </p:nvGrpSpPr>
        <p:grpSpPr>
          <a:xfrm>
            <a:off x="93150" y="1119023"/>
            <a:ext cx="8773032" cy="566215"/>
            <a:chOff x="0" y="626686"/>
            <a:chExt cx="8773032" cy="566215"/>
          </a:xfrm>
        </p:grpSpPr>
        <p:sp>
          <p:nvSpPr>
            <p:cNvPr id="559" name="Google Shape;559;p32"/>
            <p:cNvSpPr txBox="1"/>
            <p:nvPr/>
          </p:nvSpPr>
          <p:spPr>
            <a:xfrm>
              <a:off x="0" y="697875"/>
              <a:ext cx="462600" cy="39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solidFill>
                    <a:srgbClr val="F1C232"/>
                  </a:solidFill>
                  <a:latin typeface="Twentieth Century"/>
                  <a:ea typeface="Twentieth Century"/>
                  <a:cs typeface="Twentieth Century"/>
                  <a:sym typeface="Twentieth Century"/>
                </a:rPr>
                <a:t>5</a:t>
              </a:r>
              <a:endParaRPr b="1" sz="2400">
                <a:solidFill>
                  <a:srgbClr val="F1C232"/>
                </a:solidFill>
                <a:latin typeface="Twentieth Century"/>
                <a:ea typeface="Twentieth Century"/>
                <a:cs typeface="Twentieth Century"/>
                <a:sym typeface="Twentieth Century"/>
              </a:endParaRPr>
            </a:p>
          </p:txBody>
        </p:sp>
        <p:grpSp>
          <p:nvGrpSpPr>
            <p:cNvPr id="560" name="Google Shape;560;p32"/>
            <p:cNvGrpSpPr/>
            <p:nvPr/>
          </p:nvGrpSpPr>
          <p:grpSpPr>
            <a:xfrm>
              <a:off x="370975" y="626686"/>
              <a:ext cx="8402057" cy="566215"/>
              <a:chOff x="376407" y="2820487"/>
              <a:chExt cx="8245394" cy="547121"/>
            </a:xfrm>
          </p:grpSpPr>
          <p:grpSp>
            <p:nvGrpSpPr>
              <p:cNvPr id="561" name="Google Shape;561;p32"/>
              <p:cNvGrpSpPr/>
              <p:nvPr/>
            </p:nvGrpSpPr>
            <p:grpSpPr>
              <a:xfrm>
                <a:off x="376407" y="2821008"/>
                <a:ext cx="8245394" cy="546600"/>
                <a:chOff x="376407" y="2821008"/>
                <a:chExt cx="8245394" cy="546600"/>
              </a:xfrm>
            </p:grpSpPr>
            <p:sp>
              <p:nvSpPr>
                <p:cNvPr id="562" name="Google Shape;562;p32"/>
                <p:cNvSpPr/>
                <p:nvPr/>
              </p:nvSpPr>
              <p:spPr>
                <a:xfrm>
                  <a:off x="1331801" y="2828971"/>
                  <a:ext cx="7290000" cy="525900"/>
                </a:xfrm>
                <a:prstGeom prst="rect">
                  <a:avLst/>
                </a:prstGeom>
                <a:solidFill>
                  <a:srgbClr val="F2F2F2"/>
                </a:solidFill>
                <a:ln>
                  <a:noFill/>
                </a:ln>
              </p:spPr>
              <p:txBody>
                <a:bodyPr anchorCtr="0" anchor="ctr" bIns="45700" lIns="324000" spcFirstLastPara="1" rIns="432000" wrap="square" tIns="45700">
                  <a:noAutofit/>
                </a:bodyPr>
                <a:lstStyle/>
                <a:p>
                  <a:pPr indent="0" lvl="0" marL="0" marR="0" rtl="0" algn="l">
                    <a:lnSpc>
                      <a:spcPct val="90000"/>
                    </a:lnSpc>
                    <a:spcBef>
                      <a:spcPts val="0"/>
                    </a:spcBef>
                    <a:spcAft>
                      <a:spcPts val="0"/>
                    </a:spcAft>
                    <a:buNone/>
                  </a:pPr>
                  <a:r>
                    <a:rPr lang="en-US" sz="1050">
                      <a:solidFill>
                        <a:srgbClr val="000000"/>
                      </a:solidFill>
                      <a:latin typeface="Lato"/>
                      <a:ea typeface="Lato"/>
                      <a:cs typeface="Lato"/>
                      <a:sym typeface="Lato"/>
                    </a:rPr>
                    <a:t>Launch Green 21: New wing which would be responsible for articles made from </a:t>
                  </a:r>
                  <a:r>
                    <a:rPr b="1" lang="en-US" sz="1050">
                      <a:solidFill>
                        <a:srgbClr val="000000"/>
                      </a:solidFill>
                      <a:latin typeface="Lato"/>
                      <a:ea typeface="Lato"/>
                      <a:cs typeface="Lato"/>
                      <a:sym typeface="Lato"/>
                    </a:rPr>
                    <a:t>recycled goods </a:t>
                  </a:r>
                  <a:r>
                    <a:rPr lang="en-US" sz="1050">
                      <a:solidFill>
                        <a:srgbClr val="000000"/>
                      </a:solidFill>
                      <a:latin typeface="Lato"/>
                      <a:ea typeface="Lato"/>
                      <a:cs typeface="Lato"/>
                      <a:sym typeface="Lato"/>
                    </a:rPr>
                    <a:t>like raincoats, earrings, fanny packs, bracelets, etc.  </a:t>
                  </a:r>
                  <a:endParaRPr sz="1050">
                    <a:latin typeface="Lato"/>
                    <a:ea typeface="Lato"/>
                    <a:cs typeface="Lato"/>
                    <a:sym typeface="Lato"/>
                  </a:endParaRPr>
                </a:p>
              </p:txBody>
            </p:sp>
            <p:sp>
              <p:nvSpPr>
                <p:cNvPr id="563" name="Google Shape;563;p32"/>
                <p:cNvSpPr/>
                <p:nvPr/>
              </p:nvSpPr>
              <p:spPr>
                <a:xfrm>
                  <a:off x="376407" y="2821008"/>
                  <a:ext cx="1155000" cy="546600"/>
                </a:xfrm>
                <a:prstGeom prst="homePlate">
                  <a:avLst>
                    <a:gd fmla="val 27321" name="adj"/>
                  </a:avLst>
                </a:prstGeom>
                <a:gradFill>
                  <a:gsLst>
                    <a:gs pos="0">
                      <a:srgbClr val="000000"/>
                    </a:gs>
                    <a:gs pos="69000">
                      <a:srgbClr val="000000"/>
                    </a:gs>
                    <a:gs pos="100000">
                      <a:srgbClr val="DFE3E5"/>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050">
                    <a:solidFill>
                      <a:srgbClr val="FFFFFF"/>
                    </a:solidFill>
                    <a:latin typeface="Calibri"/>
                    <a:ea typeface="Calibri"/>
                    <a:cs typeface="Calibri"/>
                    <a:sym typeface="Calibri"/>
                  </a:endParaRPr>
                </a:p>
              </p:txBody>
            </p:sp>
          </p:grpSp>
          <p:sp>
            <p:nvSpPr>
              <p:cNvPr descr="{&quot;Key&quot;:&quot;POWER_USER_SHAPE_ICON&quot;,&quot;Value&quot;:&quot;POWER_USER_SHAPE_ICON_STYLE_1&quot;}" id="564" name="Google Shape;564;p32"/>
              <p:cNvSpPr/>
              <p:nvPr/>
            </p:nvSpPr>
            <p:spPr>
              <a:xfrm>
                <a:off x="576139" y="2820487"/>
                <a:ext cx="337635" cy="542936"/>
              </a:xfrm>
              <a:custGeom>
                <a:rect b="b" l="l" r="r" t="t"/>
                <a:pathLst>
                  <a:path extrusionOk="0" h="11349" w="7072">
                    <a:moveTo>
                      <a:pt x="3529" y="0"/>
                    </a:moveTo>
                    <a:cubicBezTo>
                      <a:pt x="3123" y="320"/>
                      <a:pt x="0" y="3010"/>
                      <a:pt x="2336" y="8192"/>
                    </a:cubicBezTo>
                    <a:lnTo>
                      <a:pt x="4693" y="8198"/>
                    </a:lnTo>
                    <a:cubicBezTo>
                      <a:pt x="7072" y="3036"/>
                      <a:pt x="3971" y="324"/>
                      <a:pt x="3567" y="0"/>
                    </a:cubicBezTo>
                    <a:lnTo>
                      <a:pt x="3529" y="0"/>
                    </a:lnTo>
                    <a:close/>
                    <a:moveTo>
                      <a:pt x="3547" y="163"/>
                    </a:moveTo>
                    <a:cubicBezTo>
                      <a:pt x="4149" y="726"/>
                      <a:pt x="4786" y="1549"/>
                      <a:pt x="4979" y="2233"/>
                    </a:cubicBezTo>
                    <a:lnTo>
                      <a:pt x="2095" y="2212"/>
                    </a:lnTo>
                    <a:cubicBezTo>
                      <a:pt x="2437" y="1352"/>
                      <a:pt x="2974" y="612"/>
                      <a:pt x="3547" y="163"/>
                    </a:cubicBezTo>
                    <a:close/>
                    <a:moveTo>
                      <a:pt x="3638" y="390"/>
                    </a:moveTo>
                    <a:cubicBezTo>
                      <a:pt x="4349" y="1774"/>
                      <a:pt x="3855" y="2049"/>
                      <a:pt x="3855" y="2049"/>
                    </a:cubicBezTo>
                    <a:lnTo>
                      <a:pt x="4780" y="2053"/>
                    </a:lnTo>
                    <a:cubicBezTo>
                      <a:pt x="4780" y="2053"/>
                      <a:pt x="4350" y="1050"/>
                      <a:pt x="3638" y="390"/>
                    </a:cubicBezTo>
                    <a:close/>
                    <a:moveTo>
                      <a:pt x="3550" y="3090"/>
                    </a:moveTo>
                    <a:cubicBezTo>
                      <a:pt x="3557" y="3090"/>
                      <a:pt x="3564" y="3090"/>
                      <a:pt x="3571" y="3091"/>
                    </a:cubicBezTo>
                    <a:lnTo>
                      <a:pt x="3571" y="3091"/>
                    </a:lnTo>
                    <a:cubicBezTo>
                      <a:pt x="4022" y="3101"/>
                      <a:pt x="4431" y="3431"/>
                      <a:pt x="4583" y="3849"/>
                    </a:cubicBezTo>
                    <a:cubicBezTo>
                      <a:pt x="4800" y="4429"/>
                      <a:pt x="4410" y="5136"/>
                      <a:pt x="3814" y="5285"/>
                    </a:cubicBezTo>
                    <a:cubicBezTo>
                      <a:pt x="3200" y="5451"/>
                      <a:pt x="2498" y="4984"/>
                      <a:pt x="2421" y="4351"/>
                    </a:cubicBezTo>
                    <a:cubicBezTo>
                      <a:pt x="2337" y="3721"/>
                      <a:pt x="2890" y="3084"/>
                      <a:pt x="3528" y="3091"/>
                    </a:cubicBezTo>
                    <a:cubicBezTo>
                      <a:pt x="3535" y="3090"/>
                      <a:pt x="3542" y="3090"/>
                      <a:pt x="3550" y="3090"/>
                    </a:cubicBezTo>
                    <a:close/>
                    <a:moveTo>
                      <a:pt x="3529" y="3749"/>
                    </a:moveTo>
                    <a:cubicBezTo>
                      <a:pt x="3269" y="3746"/>
                      <a:pt x="3043" y="4006"/>
                      <a:pt x="3078" y="4263"/>
                    </a:cubicBezTo>
                    <a:cubicBezTo>
                      <a:pt x="3109" y="4521"/>
                      <a:pt x="3395" y="4711"/>
                      <a:pt x="3646" y="4644"/>
                    </a:cubicBezTo>
                    <a:cubicBezTo>
                      <a:pt x="3888" y="4583"/>
                      <a:pt x="4047" y="4294"/>
                      <a:pt x="3959" y="4058"/>
                    </a:cubicBezTo>
                    <a:cubicBezTo>
                      <a:pt x="3897" y="3888"/>
                      <a:pt x="3730" y="3753"/>
                      <a:pt x="3547" y="3749"/>
                    </a:cubicBezTo>
                    <a:lnTo>
                      <a:pt x="3547" y="3749"/>
                    </a:lnTo>
                    <a:cubicBezTo>
                      <a:pt x="3541" y="3749"/>
                      <a:pt x="3535" y="3749"/>
                      <a:pt x="3529" y="3749"/>
                    </a:cubicBezTo>
                    <a:close/>
                    <a:moveTo>
                      <a:pt x="1511" y="6113"/>
                    </a:moveTo>
                    <a:cubicBezTo>
                      <a:pt x="1511" y="6113"/>
                      <a:pt x="208" y="6091"/>
                      <a:pt x="1044" y="9671"/>
                    </a:cubicBezTo>
                    <a:cubicBezTo>
                      <a:pt x="1044" y="9671"/>
                      <a:pt x="1030" y="6684"/>
                      <a:pt x="1773" y="7055"/>
                    </a:cubicBezTo>
                    <a:lnTo>
                      <a:pt x="1511" y="6113"/>
                    </a:lnTo>
                    <a:close/>
                    <a:moveTo>
                      <a:pt x="5539" y="6130"/>
                    </a:moveTo>
                    <a:lnTo>
                      <a:pt x="5270" y="7070"/>
                    </a:lnTo>
                    <a:cubicBezTo>
                      <a:pt x="6015" y="6705"/>
                      <a:pt x="5978" y="9691"/>
                      <a:pt x="5978" y="9691"/>
                    </a:cubicBezTo>
                    <a:cubicBezTo>
                      <a:pt x="6842" y="6118"/>
                      <a:pt x="5539" y="6130"/>
                      <a:pt x="5539" y="6130"/>
                    </a:cubicBezTo>
                    <a:close/>
                    <a:moveTo>
                      <a:pt x="2160" y="7522"/>
                    </a:moveTo>
                    <a:lnTo>
                      <a:pt x="3337" y="7525"/>
                    </a:lnTo>
                    <a:lnTo>
                      <a:pt x="3334" y="8103"/>
                    </a:lnTo>
                    <a:lnTo>
                      <a:pt x="2386" y="8101"/>
                    </a:lnTo>
                    <a:cubicBezTo>
                      <a:pt x="2308" y="7904"/>
                      <a:pt x="2238" y="7718"/>
                      <a:pt x="2160" y="7522"/>
                    </a:cubicBezTo>
                    <a:close/>
                    <a:moveTo>
                      <a:pt x="3703" y="7526"/>
                    </a:moveTo>
                    <a:lnTo>
                      <a:pt x="4889" y="7530"/>
                    </a:lnTo>
                    <a:lnTo>
                      <a:pt x="4649" y="8107"/>
                    </a:lnTo>
                    <a:lnTo>
                      <a:pt x="3701" y="8104"/>
                    </a:lnTo>
                    <a:lnTo>
                      <a:pt x="3703" y="7526"/>
                    </a:lnTo>
                    <a:close/>
                    <a:moveTo>
                      <a:pt x="2414" y="8336"/>
                    </a:moveTo>
                    <a:cubicBezTo>
                      <a:pt x="2451" y="8601"/>
                      <a:pt x="2529" y="9273"/>
                      <a:pt x="2731" y="9618"/>
                    </a:cubicBezTo>
                    <a:cubicBezTo>
                      <a:pt x="2933" y="9963"/>
                      <a:pt x="3286" y="10210"/>
                      <a:pt x="3509" y="11349"/>
                    </a:cubicBezTo>
                    <a:cubicBezTo>
                      <a:pt x="3709" y="10281"/>
                      <a:pt x="4045" y="10010"/>
                      <a:pt x="4296" y="9622"/>
                    </a:cubicBezTo>
                    <a:cubicBezTo>
                      <a:pt x="4548" y="9234"/>
                      <a:pt x="4617" y="8564"/>
                      <a:pt x="4620" y="8342"/>
                    </a:cubicBezTo>
                    <a:lnTo>
                      <a:pt x="2414" y="8336"/>
                    </a:lnTo>
                    <a:close/>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grpSp>
      </p:grpSp>
      <p:grpSp>
        <p:nvGrpSpPr>
          <p:cNvPr id="565" name="Google Shape;565;p32"/>
          <p:cNvGrpSpPr/>
          <p:nvPr/>
        </p:nvGrpSpPr>
        <p:grpSpPr>
          <a:xfrm>
            <a:off x="101188" y="3217870"/>
            <a:ext cx="8756952" cy="565676"/>
            <a:chOff x="0" y="3724395"/>
            <a:chExt cx="8756952" cy="565676"/>
          </a:xfrm>
        </p:grpSpPr>
        <p:grpSp>
          <p:nvGrpSpPr>
            <p:cNvPr id="566" name="Google Shape;566;p32"/>
            <p:cNvGrpSpPr/>
            <p:nvPr/>
          </p:nvGrpSpPr>
          <p:grpSpPr>
            <a:xfrm>
              <a:off x="376076" y="3724395"/>
              <a:ext cx="8380876" cy="565676"/>
              <a:chOff x="397213" y="4055082"/>
              <a:chExt cx="8224608" cy="546600"/>
            </a:xfrm>
          </p:grpSpPr>
          <p:sp>
            <p:nvSpPr>
              <p:cNvPr id="567" name="Google Shape;567;p32"/>
              <p:cNvSpPr/>
              <p:nvPr/>
            </p:nvSpPr>
            <p:spPr>
              <a:xfrm>
                <a:off x="1354321" y="4063294"/>
                <a:ext cx="7267500" cy="525900"/>
              </a:xfrm>
              <a:prstGeom prst="rect">
                <a:avLst/>
              </a:prstGeom>
              <a:solidFill>
                <a:srgbClr val="F2F2F2"/>
              </a:solidFill>
              <a:ln>
                <a:noFill/>
              </a:ln>
            </p:spPr>
            <p:txBody>
              <a:bodyPr anchorCtr="0" anchor="ctr" bIns="45700" lIns="324000" spcFirstLastPara="1" rIns="432000" wrap="square" tIns="45700">
                <a:noAutofit/>
              </a:bodyPr>
              <a:lstStyle/>
              <a:p>
                <a:pPr indent="0" lvl="0" marL="0" marR="0" rtl="0" algn="l">
                  <a:lnSpc>
                    <a:spcPct val="90000"/>
                  </a:lnSpc>
                  <a:spcBef>
                    <a:spcPts val="0"/>
                  </a:spcBef>
                  <a:spcAft>
                    <a:spcPts val="0"/>
                  </a:spcAft>
                  <a:buNone/>
                </a:pPr>
                <a:r>
                  <a:rPr lang="en-US" sz="1050">
                    <a:solidFill>
                      <a:srgbClr val="000000"/>
                    </a:solidFill>
                    <a:latin typeface="Lato"/>
                    <a:ea typeface="Lato"/>
                    <a:cs typeface="Lato"/>
                    <a:sym typeface="Lato"/>
                  </a:rPr>
                  <a:t>Franchise Model: Stores are very spacious and furnished. Franchisee would pay to get </a:t>
                </a:r>
                <a:r>
                  <a:rPr b="1" lang="en-US" sz="1050">
                    <a:solidFill>
                      <a:srgbClr val="000000"/>
                    </a:solidFill>
                    <a:latin typeface="Lato"/>
                    <a:ea typeface="Lato"/>
                    <a:cs typeface="Lato"/>
                    <a:sym typeface="Lato"/>
                  </a:rPr>
                  <a:t>license</a:t>
                </a:r>
                <a:r>
                  <a:rPr lang="en-US" sz="1050">
                    <a:solidFill>
                      <a:srgbClr val="000000"/>
                    </a:solidFill>
                    <a:latin typeface="Lato"/>
                    <a:ea typeface="Lato"/>
                    <a:cs typeface="Lato"/>
                    <a:sym typeface="Lato"/>
                  </a:rPr>
                  <a:t> and </a:t>
                </a:r>
                <a:r>
                  <a:rPr b="1" lang="en-US" sz="1050">
                    <a:solidFill>
                      <a:srgbClr val="000000"/>
                    </a:solidFill>
                    <a:latin typeface="Lato"/>
                    <a:ea typeface="Lato"/>
                    <a:cs typeface="Lato"/>
                    <a:sym typeface="Lato"/>
                  </a:rPr>
                  <a:t>pre-existing store</a:t>
                </a:r>
                <a:r>
                  <a:rPr lang="en-US" sz="1050">
                    <a:solidFill>
                      <a:srgbClr val="000000"/>
                    </a:solidFill>
                    <a:latin typeface="Lato"/>
                    <a:ea typeface="Lato"/>
                    <a:cs typeface="Lato"/>
                    <a:sym typeface="Lato"/>
                  </a:rPr>
                  <a:t>. They would have a </a:t>
                </a:r>
                <a:r>
                  <a:rPr b="1" lang="en-US" sz="1050">
                    <a:solidFill>
                      <a:srgbClr val="000000"/>
                    </a:solidFill>
                    <a:latin typeface="Lato"/>
                    <a:ea typeface="Lato"/>
                    <a:cs typeface="Lato"/>
                    <a:sym typeface="Lato"/>
                  </a:rPr>
                  <a:t>better idea </a:t>
                </a:r>
                <a:r>
                  <a:rPr lang="en-US" sz="1050">
                    <a:solidFill>
                      <a:srgbClr val="000000"/>
                    </a:solidFill>
                    <a:latin typeface="Lato"/>
                    <a:ea typeface="Lato"/>
                    <a:cs typeface="Lato"/>
                    <a:sym typeface="Lato"/>
                  </a:rPr>
                  <a:t>about the region.</a:t>
                </a:r>
                <a:r>
                  <a:rPr lang="en-US" sz="1200">
                    <a:solidFill>
                      <a:srgbClr val="000000"/>
                    </a:solidFill>
                    <a:latin typeface="Calibri"/>
                    <a:ea typeface="Calibri"/>
                    <a:cs typeface="Calibri"/>
                    <a:sym typeface="Calibri"/>
                  </a:rPr>
                  <a:t> </a:t>
                </a:r>
                <a:endParaRPr/>
              </a:p>
            </p:txBody>
          </p:sp>
          <p:sp>
            <p:nvSpPr>
              <p:cNvPr id="568" name="Google Shape;568;p32"/>
              <p:cNvSpPr/>
              <p:nvPr/>
            </p:nvSpPr>
            <p:spPr>
              <a:xfrm>
                <a:off x="397213" y="4055082"/>
                <a:ext cx="1133100" cy="546600"/>
              </a:xfrm>
              <a:prstGeom prst="homePlate">
                <a:avLst>
                  <a:gd fmla="val 27321" name="adj"/>
                </a:avLst>
              </a:prstGeom>
              <a:gradFill>
                <a:gsLst>
                  <a:gs pos="0">
                    <a:srgbClr val="000000"/>
                  </a:gs>
                  <a:gs pos="69000">
                    <a:srgbClr val="000000"/>
                  </a:gs>
                  <a:gs pos="100000">
                    <a:srgbClr val="DFE3E5"/>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050">
                  <a:solidFill>
                    <a:srgbClr val="FFFFFF"/>
                  </a:solidFill>
                  <a:latin typeface="Calibri"/>
                  <a:ea typeface="Calibri"/>
                  <a:cs typeface="Calibri"/>
                  <a:sym typeface="Calibri"/>
                </a:endParaRPr>
              </a:p>
            </p:txBody>
          </p:sp>
          <p:sp>
            <p:nvSpPr>
              <p:cNvPr id="569" name="Google Shape;569;p32"/>
              <p:cNvSpPr/>
              <p:nvPr/>
            </p:nvSpPr>
            <p:spPr>
              <a:xfrm>
                <a:off x="540553" y="4299364"/>
                <a:ext cx="477138" cy="242955"/>
              </a:xfrm>
              <a:custGeom>
                <a:rect b="b" l="l" r="r" t="t"/>
                <a:pathLst>
                  <a:path extrusionOk="0" h="577" w="1132">
                    <a:moveTo>
                      <a:pt x="673" y="292"/>
                    </a:moveTo>
                    <a:lnTo>
                      <a:pt x="673" y="323"/>
                    </a:lnTo>
                    <a:cubicBezTo>
                      <a:pt x="673" y="364"/>
                      <a:pt x="640" y="397"/>
                      <a:pt x="600" y="397"/>
                    </a:cubicBezTo>
                    <a:lnTo>
                      <a:pt x="532" y="397"/>
                    </a:lnTo>
                    <a:cubicBezTo>
                      <a:pt x="492" y="397"/>
                      <a:pt x="459" y="364"/>
                      <a:pt x="459" y="323"/>
                    </a:cubicBezTo>
                    <a:lnTo>
                      <a:pt x="459" y="292"/>
                    </a:lnTo>
                    <a:cubicBezTo>
                      <a:pt x="417" y="267"/>
                      <a:pt x="98" y="63"/>
                      <a:pt x="0" y="0"/>
                    </a:cubicBezTo>
                    <a:cubicBezTo>
                      <a:pt x="0" y="162"/>
                      <a:pt x="0" y="357"/>
                      <a:pt x="0" y="464"/>
                    </a:cubicBezTo>
                    <a:cubicBezTo>
                      <a:pt x="0" y="527"/>
                      <a:pt x="50" y="577"/>
                      <a:pt x="112" y="577"/>
                    </a:cubicBezTo>
                    <a:cubicBezTo>
                      <a:pt x="323" y="577"/>
                      <a:pt x="809" y="577"/>
                      <a:pt x="1019" y="577"/>
                    </a:cubicBezTo>
                    <a:cubicBezTo>
                      <a:pt x="1082" y="577"/>
                      <a:pt x="1132" y="527"/>
                      <a:pt x="1132" y="465"/>
                    </a:cubicBezTo>
                    <a:cubicBezTo>
                      <a:pt x="1132" y="357"/>
                      <a:pt x="1132" y="162"/>
                      <a:pt x="1132" y="0"/>
                    </a:cubicBezTo>
                    <a:cubicBezTo>
                      <a:pt x="1010" y="78"/>
                      <a:pt x="701" y="276"/>
                      <a:pt x="673" y="292"/>
                    </a:cubicBezTo>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570" name="Google Shape;570;p32"/>
              <p:cNvSpPr/>
              <p:nvPr/>
            </p:nvSpPr>
            <p:spPr>
              <a:xfrm>
                <a:off x="530028" y="4183587"/>
                <a:ext cx="498189" cy="214889"/>
              </a:xfrm>
              <a:custGeom>
                <a:rect b="b" l="l" r="r" t="t"/>
                <a:pathLst>
                  <a:path extrusionOk="0" h="510" w="1184">
                    <a:moveTo>
                      <a:pt x="558" y="414"/>
                    </a:moveTo>
                    <a:lnTo>
                      <a:pt x="626" y="414"/>
                    </a:lnTo>
                    <a:cubicBezTo>
                      <a:pt x="666" y="414"/>
                      <a:pt x="699" y="447"/>
                      <a:pt x="699" y="488"/>
                    </a:cubicBezTo>
                    <a:lnTo>
                      <a:pt x="699" y="510"/>
                    </a:lnTo>
                    <a:cubicBezTo>
                      <a:pt x="704" y="507"/>
                      <a:pt x="709" y="504"/>
                      <a:pt x="714" y="501"/>
                    </a:cubicBezTo>
                    <a:lnTo>
                      <a:pt x="1184" y="200"/>
                    </a:lnTo>
                    <a:cubicBezTo>
                      <a:pt x="1184" y="200"/>
                      <a:pt x="1184" y="141"/>
                      <a:pt x="1184" y="116"/>
                    </a:cubicBezTo>
                    <a:cubicBezTo>
                      <a:pt x="1184" y="59"/>
                      <a:pt x="1142" y="0"/>
                      <a:pt x="1070" y="0"/>
                    </a:cubicBezTo>
                    <a:cubicBezTo>
                      <a:pt x="1038" y="0"/>
                      <a:pt x="146" y="0"/>
                      <a:pt x="114" y="0"/>
                    </a:cubicBezTo>
                    <a:cubicBezTo>
                      <a:pt x="42" y="0"/>
                      <a:pt x="0" y="59"/>
                      <a:pt x="0" y="116"/>
                    </a:cubicBezTo>
                    <a:cubicBezTo>
                      <a:pt x="0" y="141"/>
                      <a:pt x="0" y="200"/>
                      <a:pt x="0" y="200"/>
                    </a:cubicBezTo>
                    <a:lnTo>
                      <a:pt x="470" y="501"/>
                    </a:lnTo>
                    <a:cubicBezTo>
                      <a:pt x="475" y="504"/>
                      <a:pt x="480" y="507"/>
                      <a:pt x="485" y="510"/>
                    </a:cubicBezTo>
                    <a:lnTo>
                      <a:pt x="485" y="488"/>
                    </a:lnTo>
                    <a:cubicBezTo>
                      <a:pt x="485" y="447"/>
                      <a:pt x="518" y="414"/>
                      <a:pt x="558" y="414"/>
                    </a:cubicBezTo>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571" name="Google Shape;571;p32"/>
              <p:cNvSpPr/>
              <p:nvPr/>
            </p:nvSpPr>
            <p:spPr>
              <a:xfrm>
                <a:off x="755441" y="4380056"/>
                <a:ext cx="46486" cy="64028"/>
              </a:xfrm>
              <a:custGeom>
                <a:rect b="b" l="l" r="r" t="t"/>
                <a:pathLst>
                  <a:path extrusionOk="0" h="153" w="110">
                    <a:moveTo>
                      <a:pt x="89" y="0"/>
                    </a:moveTo>
                    <a:lnTo>
                      <a:pt x="21" y="0"/>
                    </a:lnTo>
                    <a:cubicBezTo>
                      <a:pt x="10" y="0"/>
                      <a:pt x="0" y="10"/>
                      <a:pt x="0" y="22"/>
                    </a:cubicBezTo>
                    <a:lnTo>
                      <a:pt x="0" y="132"/>
                    </a:lnTo>
                    <a:cubicBezTo>
                      <a:pt x="0" y="144"/>
                      <a:pt x="10" y="153"/>
                      <a:pt x="21" y="153"/>
                    </a:cubicBezTo>
                    <a:lnTo>
                      <a:pt x="89" y="153"/>
                    </a:lnTo>
                    <a:cubicBezTo>
                      <a:pt x="101" y="153"/>
                      <a:pt x="110" y="144"/>
                      <a:pt x="110" y="132"/>
                    </a:cubicBezTo>
                    <a:lnTo>
                      <a:pt x="110" y="22"/>
                    </a:lnTo>
                    <a:cubicBezTo>
                      <a:pt x="110" y="10"/>
                      <a:pt x="101" y="0"/>
                      <a:pt x="89" y="0"/>
                    </a:cubicBezTo>
                    <a:close/>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sp>
            <p:nvSpPr>
              <p:cNvPr id="572" name="Google Shape;572;p32"/>
              <p:cNvSpPr/>
              <p:nvPr/>
            </p:nvSpPr>
            <p:spPr>
              <a:xfrm>
                <a:off x="679134" y="4075705"/>
                <a:ext cx="199977" cy="88587"/>
              </a:xfrm>
              <a:custGeom>
                <a:rect b="b" l="l" r="r" t="t"/>
                <a:pathLst>
                  <a:path extrusionOk="0" h="211" w="476">
                    <a:moveTo>
                      <a:pt x="238" y="90"/>
                    </a:moveTo>
                    <a:cubicBezTo>
                      <a:pt x="386" y="90"/>
                      <a:pt x="365" y="152"/>
                      <a:pt x="373" y="194"/>
                    </a:cubicBezTo>
                    <a:cubicBezTo>
                      <a:pt x="374" y="200"/>
                      <a:pt x="382" y="211"/>
                      <a:pt x="388" y="211"/>
                    </a:cubicBezTo>
                    <a:lnTo>
                      <a:pt x="462" y="211"/>
                    </a:lnTo>
                    <a:cubicBezTo>
                      <a:pt x="469" y="211"/>
                      <a:pt x="476" y="198"/>
                      <a:pt x="474" y="194"/>
                    </a:cubicBezTo>
                    <a:cubicBezTo>
                      <a:pt x="445" y="143"/>
                      <a:pt x="471" y="0"/>
                      <a:pt x="238" y="0"/>
                    </a:cubicBezTo>
                    <a:cubicBezTo>
                      <a:pt x="5" y="0"/>
                      <a:pt x="31" y="143"/>
                      <a:pt x="2" y="194"/>
                    </a:cubicBezTo>
                    <a:cubicBezTo>
                      <a:pt x="0" y="198"/>
                      <a:pt x="7" y="211"/>
                      <a:pt x="15" y="211"/>
                    </a:cubicBezTo>
                    <a:lnTo>
                      <a:pt x="90" y="211"/>
                    </a:lnTo>
                    <a:cubicBezTo>
                      <a:pt x="96" y="211"/>
                      <a:pt x="102" y="200"/>
                      <a:pt x="103" y="194"/>
                    </a:cubicBezTo>
                    <a:cubicBezTo>
                      <a:pt x="111" y="152"/>
                      <a:pt x="90" y="90"/>
                      <a:pt x="238" y="90"/>
                    </a:cubicBezTo>
                  </a:path>
                </a:pathLst>
              </a:custGeom>
              <a:solidFill>
                <a:srgbClr val="F1C23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Twentieth Century"/>
                  <a:buNone/>
                </a:pPr>
                <a:r>
                  <a:t/>
                </a:r>
                <a:endParaRPr b="0" i="0" sz="1800" u="none" cap="none" strike="noStrike">
                  <a:solidFill>
                    <a:srgbClr val="000000"/>
                  </a:solidFill>
                  <a:latin typeface="Calibri"/>
                  <a:ea typeface="Calibri"/>
                  <a:cs typeface="Calibri"/>
                  <a:sym typeface="Calibri"/>
                </a:endParaRPr>
              </a:p>
            </p:txBody>
          </p:sp>
        </p:grpSp>
        <p:sp>
          <p:nvSpPr>
            <p:cNvPr id="573" name="Google Shape;573;p32"/>
            <p:cNvSpPr txBox="1"/>
            <p:nvPr/>
          </p:nvSpPr>
          <p:spPr>
            <a:xfrm>
              <a:off x="0" y="3807575"/>
              <a:ext cx="462600" cy="39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solidFill>
                    <a:srgbClr val="F1C232"/>
                  </a:solidFill>
                  <a:latin typeface="Twentieth Century"/>
                  <a:ea typeface="Twentieth Century"/>
                  <a:cs typeface="Twentieth Century"/>
                  <a:sym typeface="Twentieth Century"/>
                </a:rPr>
                <a:t>7</a:t>
              </a:r>
              <a:endParaRPr b="1" sz="2400">
                <a:solidFill>
                  <a:srgbClr val="F1C232"/>
                </a:solidFill>
                <a:latin typeface="Twentieth Century"/>
                <a:ea typeface="Twentieth Century"/>
                <a:cs typeface="Twentieth Century"/>
                <a:sym typeface="Twentieth Century"/>
              </a:endParaRPr>
            </a:p>
          </p:txBody>
        </p:sp>
      </p:grpSp>
      <p:grpSp>
        <p:nvGrpSpPr>
          <p:cNvPr id="574" name="Google Shape;574;p32"/>
          <p:cNvGrpSpPr/>
          <p:nvPr/>
        </p:nvGrpSpPr>
        <p:grpSpPr>
          <a:xfrm>
            <a:off x="93150" y="2177563"/>
            <a:ext cx="8765008" cy="546900"/>
            <a:chOff x="93150" y="2177563"/>
            <a:chExt cx="8765008" cy="546900"/>
          </a:xfrm>
        </p:grpSpPr>
        <p:sp>
          <p:nvSpPr>
            <p:cNvPr id="575" name="Google Shape;575;p32"/>
            <p:cNvSpPr/>
            <p:nvPr/>
          </p:nvSpPr>
          <p:spPr>
            <a:xfrm>
              <a:off x="481340" y="2177563"/>
              <a:ext cx="534975" cy="543322"/>
            </a:xfrm>
            <a:prstGeom prst="ellipse">
              <a:avLst/>
            </a:prstGeom>
            <a:solidFill>
              <a:srgbClr val="F1C23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rgbClr val="000000"/>
                </a:solidFill>
                <a:latin typeface="Calibri"/>
                <a:ea typeface="Calibri"/>
                <a:cs typeface="Calibri"/>
                <a:sym typeface="Calibri"/>
              </a:endParaRPr>
            </a:p>
          </p:txBody>
        </p:sp>
        <p:sp>
          <p:nvSpPr>
            <p:cNvPr id="576" name="Google Shape;576;p32"/>
            <p:cNvSpPr/>
            <p:nvPr/>
          </p:nvSpPr>
          <p:spPr>
            <a:xfrm>
              <a:off x="559215" y="2190127"/>
              <a:ext cx="525000" cy="525000"/>
            </a:xfrm>
            <a:prstGeom prst="ellipse">
              <a:avLst/>
            </a:prstGeom>
            <a:solidFill>
              <a:srgbClr val="F1C23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rgbClr val="000000"/>
                </a:solidFill>
                <a:latin typeface="Calibri"/>
                <a:ea typeface="Calibri"/>
                <a:cs typeface="Calibri"/>
                <a:sym typeface="Calibri"/>
              </a:endParaRPr>
            </a:p>
          </p:txBody>
        </p:sp>
        <p:grpSp>
          <p:nvGrpSpPr>
            <p:cNvPr id="577" name="Google Shape;577;p32"/>
            <p:cNvGrpSpPr/>
            <p:nvPr/>
          </p:nvGrpSpPr>
          <p:grpSpPr>
            <a:xfrm>
              <a:off x="488644" y="2178657"/>
              <a:ext cx="8369514" cy="545806"/>
              <a:chOff x="502769" y="3456693"/>
              <a:chExt cx="8213458" cy="527400"/>
            </a:xfrm>
          </p:grpSpPr>
          <p:sp>
            <p:nvSpPr>
              <p:cNvPr id="578" name="Google Shape;578;p32"/>
              <p:cNvSpPr/>
              <p:nvPr/>
            </p:nvSpPr>
            <p:spPr>
              <a:xfrm>
                <a:off x="1448727" y="3457446"/>
                <a:ext cx="7267500" cy="525900"/>
              </a:xfrm>
              <a:prstGeom prst="rect">
                <a:avLst/>
              </a:prstGeom>
              <a:solidFill>
                <a:srgbClr val="F2F2F2"/>
              </a:solidFill>
              <a:ln>
                <a:noFill/>
              </a:ln>
            </p:spPr>
            <p:txBody>
              <a:bodyPr anchorCtr="0" anchor="ctr" bIns="45700" lIns="324000" spcFirstLastPara="1" rIns="432000" wrap="square" tIns="45700">
                <a:noAutofit/>
              </a:bodyPr>
              <a:lstStyle/>
              <a:p>
                <a:pPr indent="0" lvl="0" marL="0" marR="0" rtl="0" algn="l">
                  <a:lnSpc>
                    <a:spcPct val="90000"/>
                  </a:lnSpc>
                  <a:spcBef>
                    <a:spcPts val="0"/>
                  </a:spcBef>
                  <a:spcAft>
                    <a:spcPts val="0"/>
                  </a:spcAft>
                  <a:buNone/>
                </a:pPr>
                <a:r>
                  <a:rPr lang="en-US" sz="1050">
                    <a:solidFill>
                      <a:srgbClr val="000000"/>
                    </a:solidFill>
                    <a:latin typeface="Lato"/>
                    <a:ea typeface="Lato"/>
                    <a:cs typeface="Lato"/>
                    <a:sym typeface="Lato"/>
                  </a:rPr>
                  <a:t>Promotions and Branding: Aggressive </a:t>
                </a:r>
                <a:r>
                  <a:rPr b="1" lang="en-US" sz="1050">
                    <a:solidFill>
                      <a:srgbClr val="000000"/>
                    </a:solidFill>
                    <a:latin typeface="Lato"/>
                    <a:ea typeface="Lato"/>
                    <a:cs typeface="Lato"/>
                    <a:sym typeface="Lato"/>
                  </a:rPr>
                  <a:t>Social Media </a:t>
                </a:r>
                <a:r>
                  <a:rPr lang="en-US" sz="1050">
                    <a:solidFill>
                      <a:srgbClr val="000000"/>
                    </a:solidFill>
                    <a:latin typeface="Lato"/>
                    <a:ea typeface="Lato"/>
                    <a:cs typeface="Lato"/>
                    <a:sym typeface="Lato"/>
                  </a:rPr>
                  <a:t>and </a:t>
                </a:r>
                <a:r>
                  <a:rPr b="1" lang="en-US" sz="1050">
                    <a:solidFill>
                      <a:srgbClr val="000000"/>
                    </a:solidFill>
                    <a:latin typeface="Lato"/>
                    <a:ea typeface="Lato"/>
                    <a:cs typeface="Lato"/>
                    <a:sym typeface="Lato"/>
                  </a:rPr>
                  <a:t>Guerrilla</a:t>
                </a:r>
                <a:r>
                  <a:rPr lang="en-US" sz="1050">
                    <a:solidFill>
                      <a:srgbClr val="000000"/>
                    </a:solidFill>
                    <a:latin typeface="Lato"/>
                    <a:ea typeface="Lato"/>
                    <a:cs typeface="Lato"/>
                    <a:sym typeface="Lato"/>
                  </a:rPr>
                  <a:t> Marketing to promote Green 21. Collaborations with </a:t>
                </a:r>
                <a:r>
                  <a:rPr b="1" lang="en-US" sz="1050">
                    <a:solidFill>
                      <a:srgbClr val="000000"/>
                    </a:solidFill>
                    <a:latin typeface="Lato"/>
                    <a:ea typeface="Lato"/>
                    <a:cs typeface="Lato"/>
                    <a:sym typeface="Lato"/>
                  </a:rPr>
                  <a:t>sustainability ambassadors</a:t>
                </a:r>
                <a:r>
                  <a:rPr lang="en-US" sz="1050">
                    <a:solidFill>
                      <a:srgbClr val="000000"/>
                    </a:solidFill>
                    <a:latin typeface="Lato"/>
                    <a:ea typeface="Lato"/>
                    <a:cs typeface="Lato"/>
                    <a:sym typeface="Lato"/>
                  </a:rPr>
                  <a:t>. </a:t>
                </a:r>
                <a:endParaRPr sz="1050">
                  <a:latin typeface="Lato"/>
                  <a:ea typeface="Lato"/>
                  <a:cs typeface="Lato"/>
                  <a:sym typeface="Lato"/>
                </a:endParaRPr>
              </a:p>
            </p:txBody>
          </p:sp>
          <p:sp>
            <p:nvSpPr>
              <p:cNvPr id="579" name="Google Shape;579;p32"/>
              <p:cNvSpPr/>
              <p:nvPr/>
            </p:nvSpPr>
            <p:spPr>
              <a:xfrm>
                <a:off x="502769" y="3456693"/>
                <a:ext cx="1133100" cy="527400"/>
              </a:xfrm>
              <a:prstGeom prst="homePlate">
                <a:avLst>
                  <a:gd fmla="val 27321" name="adj"/>
                </a:avLst>
              </a:prstGeom>
              <a:gradFill>
                <a:gsLst>
                  <a:gs pos="0">
                    <a:srgbClr val="000000"/>
                  </a:gs>
                  <a:gs pos="69000">
                    <a:srgbClr val="000000"/>
                  </a:gs>
                  <a:gs pos="100000">
                    <a:srgbClr val="DFE3E5"/>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050">
                  <a:solidFill>
                    <a:srgbClr val="FFFFFF"/>
                  </a:solidFill>
                  <a:latin typeface="Calibri"/>
                  <a:ea typeface="Calibri"/>
                  <a:cs typeface="Calibri"/>
                  <a:sym typeface="Calibri"/>
                </a:endParaRPr>
              </a:p>
            </p:txBody>
          </p:sp>
        </p:grpSp>
        <p:sp>
          <p:nvSpPr>
            <p:cNvPr id="580" name="Google Shape;580;p32"/>
            <p:cNvSpPr txBox="1"/>
            <p:nvPr/>
          </p:nvSpPr>
          <p:spPr>
            <a:xfrm>
              <a:off x="93150" y="2251913"/>
              <a:ext cx="462600" cy="39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400">
                  <a:solidFill>
                    <a:srgbClr val="F1C232"/>
                  </a:solidFill>
                  <a:latin typeface="Twentieth Century"/>
                  <a:ea typeface="Twentieth Century"/>
                  <a:cs typeface="Twentieth Century"/>
                  <a:sym typeface="Twentieth Century"/>
                </a:rPr>
                <a:t>6</a:t>
              </a:r>
              <a:endParaRPr b="1" sz="2400">
                <a:solidFill>
                  <a:srgbClr val="F1C232"/>
                </a:solidFill>
                <a:latin typeface="Twentieth Century"/>
                <a:ea typeface="Twentieth Century"/>
                <a:cs typeface="Twentieth Century"/>
                <a:sym typeface="Twentieth Century"/>
              </a:endParaRPr>
            </a:p>
          </p:txBody>
        </p:sp>
        <p:sp>
          <p:nvSpPr>
            <p:cNvPr id="581" name="Google Shape;581;p32"/>
            <p:cNvSpPr/>
            <p:nvPr/>
          </p:nvSpPr>
          <p:spPr>
            <a:xfrm>
              <a:off x="559227" y="2190127"/>
              <a:ext cx="525000" cy="525000"/>
            </a:xfrm>
            <a:prstGeom prst="ellipse">
              <a:avLst/>
            </a:prstGeom>
            <a:solidFill>
              <a:srgbClr val="F1C23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350">
                <a:solidFill>
                  <a:srgbClr val="000000"/>
                </a:solidFill>
                <a:latin typeface="Calibri"/>
                <a:ea typeface="Calibri"/>
                <a:cs typeface="Calibri"/>
                <a:sym typeface="Calibri"/>
              </a:endParaRPr>
            </a:p>
          </p:txBody>
        </p:sp>
        <p:pic>
          <p:nvPicPr>
            <p:cNvPr descr="Bulb premium icon" id="582" name="Google Shape;582;p32"/>
            <p:cNvPicPr preferRelativeResize="0"/>
            <p:nvPr/>
          </p:nvPicPr>
          <p:blipFill rotWithShape="1">
            <a:blip r:embed="rId3">
              <a:alphaModFix/>
            </a:blip>
            <a:srcRect b="0" l="0" r="0" t="0"/>
            <a:stretch/>
          </p:blipFill>
          <p:spPr>
            <a:xfrm>
              <a:off x="591225" y="2222132"/>
              <a:ext cx="460996" cy="460996"/>
            </a:xfrm>
            <a:prstGeom prst="rect">
              <a:avLst/>
            </a:prstGeom>
            <a:noFill/>
            <a:ln>
              <a:noFill/>
            </a:ln>
          </p:spPr>
        </p:pic>
      </p:grpSp>
      <p:sp>
        <p:nvSpPr>
          <p:cNvPr id="583" name="Google Shape;583;p32"/>
          <p:cNvSpPr/>
          <p:nvPr/>
        </p:nvSpPr>
        <p:spPr>
          <a:xfrm>
            <a:off x="723950" y="1725013"/>
            <a:ext cx="163800" cy="412800"/>
          </a:xfrm>
          <a:prstGeom prst="downArrow">
            <a:avLst>
              <a:gd fmla="val 50000" name="adj1"/>
              <a:gd fmla="val 50000" name="adj2"/>
            </a:avLst>
          </a:prstGeom>
          <a:solidFill>
            <a:srgbClr val="F1C23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2"/>
          <p:cNvSpPr/>
          <p:nvPr/>
        </p:nvSpPr>
        <p:spPr>
          <a:xfrm>
            <a:off x="723950" y="2795450"/>
            <a:ext cx="163800" cy="382200"/>
          </a:xfrm>
          <a:prstGeom prst="downArrow">
            <a:avLst>
              <a:gd fmla="val 50000" name="adj1"/>
              <a:gd fmla="val 50000" name="adj2"/>
            </a:avLst>
          </a:prstGeom>
          <a:solidFill>
            <a:srgbClr val="F1C23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2"/>
          <p:cNvSpPr txBox="1"/>
          <p:nvPr/>
        </p:nvSpPr>
        <p:spPr>
          <a:xfrm>
            <a:off x="6018850" y="4803375"/>
            <a:ext cx="2098800" cy="16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rgbClr val="FFFFFF"/>
                </a:solidFill>
                <a:latin typeface="Lato"/>
                <a:ea typeface="Lato"/>
                <a:cs typeface="Lato"/>
                <a:sym typeface="Lato"/>
              </a:rPr>
              <a:t>*Appendix 5   </a:t>
            </a:r>
            <a:endParaRPr sz="1000">
              <a:solidFill>
                <a:srgbClr val="FFFFFF"/>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58"/>
                                        </p:tgtEl>
                                        <p:attrNameLst>
                                          <p:attrName>style.visibility</p:attrName>
                                        </p:attrNameLst>
                                      </p:cBhvr>
                                      <p:to>
                                        <p:strVal val="visible"/>
                                      </p:to>
                                    </p:set>
                                    <p:anim calcmode="lin" valueType="num">
                                      <p:cBhvr additive="base">
                                        <p:cTn dur="500"/>
                                        <p:tgtEl>
                                          <p:spTgt spid="55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74"/>
                                        </p:tgtEl>
                                        <p:attrNameLst>
                                          <p:attrName>style.visibility</p:attrName>
                                        </p:attrNameLst>
                                      </p:cBhvr>
                                      <p:to>
                                        <p:strVal val="visible"/>
                                      </p:to>
                                    </p:set>
                                    <p:anim calcmode="lin" valueType="num">
                                      <p:cBhvr additive="base">
                                        <p:cTn dur="600"/>
                                        <p:tgtEl>
                                          <p:spTgt spid="57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65"/>
                                        </p:tgtEl>
                                        <p:attrNameLst>
                                          <p:attrName>style.visibility</p:attrName>
                                        </p:attrNameLst>
                                      </p:cBhvr>
                                      <p:to>
                                        <p:strVal val="visible"/>
                                      </p:to>
                                    </p:set>
                                    <p:anim calcmode="lin" valueType="num">
                                      <p:cBhvr additive="base">
                                        <p:cTn dur="500"/>
                                        <p:tgtEl>
                                          <p:spTgt spid="56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