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48A87A34-81AB-432B-8DAE-1953F412C126}" type="datetimeFigureOut">
              <a:rPr lang="en-US" dirty="0"/>
              <a:pPr/>
              <a:t>8/3/2024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8/3/2024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20A24-EA36-3BFA-746E-6962BF50C3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PIZZA STORE SALES ANALYSIS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61398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6B283-D33F-2216-37D8-F9B2865CF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the orders by date and calculate the average number of pizzas ordered per day</a:t>
            </a:r>
            <a:endParaRPr lang="en-IN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32F3478-7CCA-C77B-CCE3-D6B3802388B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823666" y="3354089"/>
            <a:ext cx="3093190" cy="1059305"/>
          </a:xfrm>
        </p:spPr>
      </p:pic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AB3B57FB-5AF6-CC39-039B-2E37840AF49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128713" y="2202426"/>
            <a:ext cx="4645025" cy="3362632"/>
          </a:xfrm>
        </p:spPr>
      </p:pic>
    </p:spTree>
    <p:extLst>
      <p:ext uri="{BB962C8B-B14F-4D97-AF65-F5344CB8AC3E}">
        <p14:creationId xmlns:p14="http://schemas.microsoft.com/office/powerpoint/2010/main" val="16954864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4AEF2-39A2-A979-9756-62F4A8731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Determine the top 3 most ordered pizza types based on revenue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AA92424-7296-3A02-B38D-0C4261803E8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28713" y="2212258"/>
            <a:ext cx="4645025" cy="3411794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D736DBE-02AD-10BB-5D35-9EE52B27DDC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098221" y="3167767"/>
            <a:ext cx="3011174" cy="1168259"/>
          </a:xfrm>
        </p:spPr>
      </p:pic>
    </p:spTree>
    <p:extLst>
      <p:ext uri="{BB962C8B-B14F-4D97-AF65-F5344CB8AC3E}">
        <p14:creationId xmlns:p14="http://schemas.microsoft.com/office/powerpoint/2010/main" val="7584658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AC842-2681-2C06-9FC2-5F1A1E77A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Calculate the percentage contribution of each pizza type to total revenue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6303CBB-6591-4616-211B-0343C7E4A19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28713" y="2113936"/>
            <a:ext cx="5439235" cy="3618270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176D0D2-F8F3-543E-BBEA-08E22E63F53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325033" y="3350696"/>
            <a:ext cx="1828874" cy="1349123"/>
          </a:xfrm>
        </p:spPr>
      </p:pic>
    </p:spTree>
    <p:extLst>
      <p:ext uri="{BB962C8B-B14F-4D97-AF65-F5344CB8AC3E}">
        <p14:creationId xmlns:p14="http://schemas.microsoft.com/office/powerpoint/2010/main" val="2760014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5B43A-E567-65E6-6AD4-C9055F644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Analyze the cumulative revenue generated over time</a:t>
            </a:r>
            <a:endParaRPr lang="en-IN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2B65198-7A30-E242-D8E6-1EC1EF6A6A8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298382" y="2453867"/>
            <a:ext cx="2613887" cy="2928574"/>
          </a:xfr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EA945A8-79D3-9475-4EBA-E6BE834DB14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128713" y="2453866"/>
            <a:ext cx="4645025" cy="2786727"/>
          </a:xfrm>
        </p:spPr>
      </p:pic>
    </p:spTree>
    <p:extLst>
      <p:ext uri="{BB962C8B-B14F-4D97-AF65-F5344CB8AC3E}">
        <p14:creationId xmlns:p14="http://schemas.microsoft.com/office/powerpoint/2010/main" val="5856285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542D3-6BE6-3848-82A5-D7E9379F7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Determine the top 3 most ordered pizza types based on revenue for each pizza category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677C2F4-EDB4-43E4-04C9-7635C3EAAF2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28713" y="2017342"/>
            <a:ext cx="4645025" cy="3675535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AEDC844-AE2D-FE49-AE50-88C5D758B4B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587612" y="2340078"/>
            <a:ext cx="4645025" cy="2900516"/>
          </a:xfrm>
        </p:spPr>
      </p:pic>
    </p:spTree>
    <p:extLst>
      <p:ext uri="{BB962C8B-B14F-4D97-AF65-F5344CB8AC3E}">
        <p14:creationId xmlns:p14="http://schemas.microsoft.com/office/powerpoint/2010/main" val="157319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2336F-0100-E876-D5D1-99C9A45ED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713447"/>
          </a:xfrm>
        </p:spPr>
        <p:txBody>
          <a:bodyPr/>
          <a:lstStyle/>
          <a:p>
            <a:r>
              <a:rPr lang="en-US" dirty="0"/>
              <a:t>Retrieve the total number of orders placed</a:t>
            </a:r>
            <a:endParaRPr lang="en-IN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58552708-5892-EF06-6E42-FEC30743D9A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039317" y="3110371"/>
            <a:ext cx="1920760" cy="1294480"/>
          </a:xfrm>
        </p:spPr>
      </p:pic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2BC792D6-600E-F76D-AC0F-84469EAF77D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2094271" y="2340076"/>
            <a:ext cx="3736258" cy="2625213"/>
          </a:xfrm>
        </p:spPr>
      </p:pic>
    </p:spTree>
    <p:extLst>
      <p:ext uri="{BB962C8B-B14F-4D97-AF65-F5344CB8AC3E}">
        <p14:creationId xmlns:p14="http://schemas.microsoft.com/office/powerpoint/2010/main" val="4034352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84183-2E28-1BA8-5E34-FF46B7BA0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Calculate the total revenue generated from pizza sales</a:t>
            </a:r>
            <a:endParaRPr lang="en-IN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3E44D45-F318-5A85-B47C-2280E5DA788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629052" y="3429000"/>
            <a:ext cx="2154045" cy="1241323"/>
          </a:xfrm>
        </p:spPr>
      </p:pic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5040351D-5912-7D12-EAAE-3F483B622FE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327594" y="2501116"/>
            <a:ext cx="4534293" cy="3024613"/>
          </a:xfrm>
        </p:spPr>
      </p:pic>
    </p:spTree>
    <p:extLst>
      <p:ext uri="{BB962C8B-B14F-4D97-AF65-F5344CB8AC3E}">
        <p14:creationId xmlns:p14="http://schemas.microsoft.com/office/powerpoint/2010/main" val="2695672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755C6-AA18-46CD-1AE5-A1833A987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Identify the highest-priced pizza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7CDC6D78-207D-1E2A-2EAB-1488043D9F8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533053" y="3325639"/>
            <a:ext cx="2602156" cy="1162665"/>
          </a:xfr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74F2E643-1564-9A34-D699-6D56B91E454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128713" y="2171769"/>
            <a:ext cx="4645025" cy="3287094"/>
          </a:xfrm>
        </p:spPr>
      </p:pic>
    </p:spTree>
    <p:extLst>
      <p:ext uri="{BB962C8B-B14F-4D97-AF65-F5344CB8AC3E}">
        <p14:creationId xmlns:p14="http://schemas.microsoft.com/office/powerpoint/2010/main" val="4050012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7A8D7-4F76-AC1C-AA6A-1BCDF5BDB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 the most common pizza size ordered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7DAB7B8-1F9B-3F72-6E1B-72F652E4A32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424130" y="1718564"/>
            <a:ext cx="4465393" cy="3244537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17A55CF-463A-1F60-DB7C-23E097139A0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509098" y="2899347"/>
            <a:ext cx="2510554" cy="1059305"/>
          </a:xfrm>
        </p:spPr>
      </p:pic>
    </p:spTree>
    <p:extLst>
      <p:ext uri="{BB962C8B-B14F-4D97-AF65-F5344CB8AC3E}">
        <p14:creationId xmlns:p14="http://schemas.microsoft.com/office/powerpoint/2010/main" val="3022251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389B9-BA6B-D0BC-E685-FD8E87818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the top 5 most ordered pizza types along with their quantities</a:t>
            </a:r>
            <a:endParaRPr lang="en-IN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629DDE1-71FA-FA19-D307-11802814A7E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075441" y="2949677"/>
            <a:ext cx="2766509" cy="1445049"/>
          </a:xfr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94A40A4-102B-956F-D58E-E5BE8205A80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128713" y="2310580"/>
            <a:ext cx="4645025" cy="2782529"/>
          </a:xfrm>
        </p:spPr>
      </p:pic>
    </p:spTree>
    <p:extLst>
      <p:ext uri="{BB962C8B-B14F-4D97-AF65-F5344CB8AC3E}">
        <p14:creationId xmlns:p14="http://schemas.microsoft.com/office/powerpoint/2010/main" val="503727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BD75E-8AC0-B59A-BFDB-7B8D49BD5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the necessary tables to find the total quantity of each pizza category ordered</a:t>
            </a:r>
            <a:endParaRPr lang="en-IN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CA867F0-C361-6C4B-B95B-A357CC958E0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28713" y="2123768"/>
            <a:ext cx="4645025" cy="3303638"/>
          </a:xfr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ADDD222A-F645-5AB4-7D2F-555079692C6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119168" y="3067665"/>
            <a:ext cx="2288167" cy="1490242"/>
          </a:xfrm>
        </p:spPr>
      </p:pic>
    </p:spTree>
    <p:extLst>
      <p:ext uri="{BB962C8B-B14F-4D97-AF65-F5344CB8AC3E}">
        <p14:creationId xmlns:p14="http://schemas.microsoft.com/office/powerpoint/2010/main" val="37311258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8D97C-248F-B2A7-F31C-C60EE5B03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Determine the distribution of orders by hour of the day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3BDC9DB-6737-EADB-75BB-658479F7A0E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80268" y="2017342"/>
            <a:ext cx="4541914" cy="3380568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2CDC509-D96D-6CDA-02BA-9C92AF56434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705923" y="2428567"/>
            <a:ext cx="2391806" cy="2671071"/>
          </a:xfrm>
        </p:spPr>
      </p:pic>
    </p:spTree>
    <p:extLst>
      <p:ext uri="{BB962C8B-B14F-4D97-AF65-F5344CB8AC3E}">
        <p14:creationId xmlns:p14="http://schemas.microsoft.com/office/powerpoint/2010/main" val="37223113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809F8-9532-43D5-B4D6-B30F5C44B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relevant tables to find the category-wise distribution of pizzas</a:t>
            </a:r>
            <a:endParaRPr lang="en-IN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B3E9841-F923-1EF9-C0BA-45C865D03F5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247128" y="3022800"/>
            <a:ext cx="2114492" cy="1431020"/>
          </a:xfr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838BB4CF-47EE-8E5B-BC33-9AFC3AF7C07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957576" y="2222091"/>
            <a:ext cx="3322347" cy="2930012"/>
          </a:xfrm>
        </p:spPr>
      </p:pic>
    </p:spTree>
    <p:extLst>
      <p:ext uri="{BB962C8B-B14F-4D97-AF65-F5344CB8AC3E}">
        <p14:creationId xmlns:p14="http://schemas.microsoft.com/office/powerpoint/2010/main" val="336887290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Gallery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139</TotalTime>
  <Words>135</Words>
  <Application>Microsoft Office PowerPoint</Application>
  <PresentationFormat>Widescreen</PresentationFormat>
  <Paragraphs>14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Century Gothic</vt:lpstr>
      <vt:lpstr>Gallery</vt:lpstr>
      <vt:lpstr>PIZZA STORE SALES ANALYSIS</vt:lpstr>
      <vt:lpstr>Retrieve the total number of orders placed</vt:lpstr>
      <vt:lpstr>Calculate the total revenue generated from pizza sales</vt:lpstr>
      <vt:lpstr>Identify the highest-priced pizza</vt:lpstr>
      <vt:lpstr>Identify the most common pizza size ordered</vt:lpstr>
      <vt:lpstr>List the top 5 most ordered pizza types along with their quantities</vt:lpstr>
      <vt:lpstr>Join the necessary tables to find the total quantity of each pizza category ordered</vt:lpstr>
      <vt:lpstr>Determine the distribution of orders by hour of the day</vt:lpstr>
      <vt:lpstr>Join relevant tables to find the category-wise distribution of pizzas</vt:lpstr>
      <vt:lpstr>Group the orders by date and calculate the average number of pizzas ordered per day</vt:lpstr>
      <vt:lpstr>Determine the top 3 most ordered pizza types based on revenue</vt:lpstr>
      <vt:lpstr>Calculate the percentage contribution of each pizza type to total revenue</vt:lpstr>
      <vt:lpstr>Analyze the cumulative revenue generated over time</vt:lpstr>
      <vt:lpstr>Determine the top 3 most ordered pizza types based on revenue for each pizza category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Utsav Sharma</dc:creator>
  <cp:lastModifiedBy>Utsav Sharma</cp:lastModifiedBy>
  <cp:revision>2</cp:revision>
  <dcterms:created xsi:type="dcterms:W3CDTF">2024-07-31T17:20:25Z</dcterms:created>
  <dcterms:modified xsi:type="dcterms:W3CDTF">2024-08-03T17:44:58Z</dcterms:modified>
</cp:coreProperties>
</file>