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diagrams/quickStyle1.xml" ContentType="application/vnd.openxmlformats-officedocument.drawingml.diagramStyl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diagrams/layout1.xml" ContentType="application/vnd.openxmlformats-officedocument.drawingml.diagramLayout+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1" r:id="rId5"/>
    <p:sldId id="260" r:id="rId6"/>
    <p:sldId id="259"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4995" autoAdjust="0"/>
    <p:restoredTop sz="94660"/>
  </p:normalViewPr>
  <p:slideViewPr>
    <p:cSldViewPr snapToGrid="0">
      <p:cViewPr varScale="1">
        <p:scale>
          <a:sx n="73" d="100"/>
          <a:sy n="73" d="100"/>
        </p:scale>
        <p:origin x="-624" y="-102"/>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PIN RAWAT" userId="8dacfab21c0c6130" providerId="LiveId" clId="{24A02903-6F4B-4288-9EBB-649D23D95D84}"/>
    <pc:docChg chg="modSld">
      <pc:chgData name="VIPIN RAWAT" userId="8dacfab21c0c6130" providerId="LiveId" clId="{24A02903-6F4B-4288-9EBB-649D23D95D84}" dt="2023-10-04T16:33:15.873" v="13" actId="207"/>
      <pc:docMkLst>
        <pc:docMk/>
      </pc:docMkLst>
      <pc:sldChg chg="modSp mod">
        <pc:chgData name="VIPIN RAWAT" userId="8dacfab21c0c6130" providerId="LiveId" clId="{24A02903-6F4B-4288-9EBB-649D23D95D84}" dt="2023-10-04T16:33:15.873" v="13" actId="207"/>
        <pc:sldMkLst>
          <pc:docMk/>
          <pc:sldMk cId="3229670807" sldId="256"/>
        </pc:sldMkLst>
        <pc:spChg chg="mod">
          <ac:chgData name="VIPIN RAWAT" userId="8dacfab21c0c6130" providerId="LiveId" clId="{24A02903-6F4B-4288-9EBB-649D23D95D84}" dt="2023-10-04T16:33:15.873" v="13" actId="207"/>
          <ac:spMkLst>
            <pc:docMk/>
            <pc:sldMk cId="3229670807" sldId="256"/>
            <ac:spMk id="10" creationId="{CEB09F06-8695-47F4-82DD-D2477E0900FC}"/>
          </ac:spMkLst>
        </pc:spChg>
      </pc:sldChg>
      <pc:sldChg chg="modSp mod">
        <pc:chgData name="VIPIN RAWAT" userId="8dacfab21c0c6130" providerId="LiveId" clId="{24A02903-6F4B-4288-9EBB-649D23D95D84}" dt="2023-10-04T16:32:53.994" v="11" actId="20577"/>
        <pc:sldMkLst>
          <pc:docMk/>
          <pc:sldMk cId="3578077327" sldId="257"/>
        </pc:sldMkLst>
        <pc:spChg chg="mod">
          <ac:chgData name="VIPIN RAWAT" userId="8dacfab21c0c6130" providerId="LiveId" clId="{24A02903-6F4B-4288-9EBB-649D23D95D84}" dt="2023-10-04T16:32:53.994" v="11" actId="20577"/>
          <ac:spMkLst>
            <pc:docMk/>
            <pc:sldMk cId="3578077327" sldId="257"/>
            <ac:spMk id="10" creationId="{CEB09F06-8695-47F4-82DD-D2477E0900FC}"/>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1131D85-B1AC-4070-B282-A65E70C13A90}" type="doc">
      <dgm:prSet loTypeId="urn:microsoft.com/office/officeart/2005/8/layout/hierarchy3" loCatId="relationship" qsTypeId="urn:microsoft.com/office/officeart/2005/8/quickstyle/simple1" qsCatId="simple" csTypeId="urn:microsoft.com/office/officeart/2005/8/colors/accent1_2" csCatId="accent1" phldr="1"/>
      <dgm:spPr/>
      <dgm:t>
        <a:bodyPr/>
        <a:lstStyle/>
        <a:p>
          <a:endParaRPr lang="en-US"/>
        </a:p>
      </dgm:t>
    </dgm:pt>
    <dgm:pt modelId="{1A49EF9D-7C40-46F6-BB3D-366596C304A6}">
      <dgm:prSet/>
      <dgm:spPr/>
      <dgm:t>
        <a:bodyPr/>
        <a:lstStyle/>
        <a:p>
          <a:pPr rtl="0"/>
          <a:r>
            <a:rPr lang="en-US" dirty="0" smtClean="0"/>
            <a:t>User Registration</a:t>
          </a:r>
          <a:endParaRPr lang="en-US" dirty="0"/>
        </a:p>
      </dgm:t>
    </dgm:pt>
    <dgm:pt modelId="{531CD826-28ED-4F9F-9E71-A9B1FDEFFBC6}" type="parTrans" cxnId="{DE6E46F8-A303-4F8E-8625-DDEEE5E09C0D}">
      <dgm:prSet/>
      <dgm:spPr/>
      <dgm:t>
        <a:bodyPr/>
        <a:lstStyle/>
        <a:p>
          <a:endParaRPr lang="en-US"/>
        </a:p>
      </dgm:t>
    </dgm:pt>
    <dgm:pt modelId="{CD3364C4-AE2E-4F34-9EDF-101DDB6807BC}" type="sibTrans" cxnId="{DE6E46F8-A303-4F8E-8625-DDEEE5E09C0D}">
      <dgm:prSet/>
      <dgm:spPr/>
      <dgm:t>
        <a:bodyPr/>
        <a:lstStyle/>
        <a:p>
          <a:endParaRPr lang="en-US"/>
        </a:p>
      </dgm:t>
    </dgm:pt>
    <dgm:pt modelId="{B6F1E8F5-856F-47AE-AA1F-AF0C01F1546B}">
      <dgm:prSet/>
      <dgm:spPr/>
      <dgm:t>
        <a:bodyPr/>
        <a:lstStyle/>
        <a:p>
          <a:pPr rtl="0"/>
          <a:r>
            <a:rPr lang="en-US" dirty="0" smtClean="0"/>
            <a:t>Book Details Entry</a:t>
          </a:r>
          <a:endParaRPr lang="en-US" dirty="0"/>
        </a:p>
      </dgm:t>
    </dgm:pt>
    <dgm:pt modelId="{0574CB45-6BAA-4092-9271-3C37166F54F0}" type="parTrans" cxnId="{F91A4EF3-1B9D-404D-8977-E49F0A6151A5}">
      <dgm:prSet/>
      <dgm:spPr/>
      <dgm:t>
        <a:bodyPr/>
        <a:lstStyle/>
        <a:p>
          <a:endParaRPr lang="en-US"/>
        </a:p>
      </dgm:t>
    </dgm:pt>
    <dgm:pt modelId="{1EFF9208-3F25-4ADB-AB01-CF337C4F3355}" type="sibTrans" cxnId="{F91A4EF3-1B9D-404D-8977-E49F0A6151A5}">
      <dgm:prSet/>
      <dgm:spPr/>
      <dgm:t>
        <a:bodyPr/>
        <a:lstStyle/>
        <a:p>
          <a:endParaRPr lang="en-US"/>
        </a:p>
      </dgm:t>
    </dgm:pt>
    <dgm:pt modelId="{BA283B72-D9CF-495D-91DA-B00EB036103C}">
      <dgm:prSet/>
      <dgm:spPr/>
      <dgm:t>
        <a:bodyPr/>
        <a:lstStyle/>
        <a:p>
          <a:pPr rtl="0"/>
          <a:r>
            <a:rPr lang="en-US" dirty="0" smtClean="0"/>
            <a:t>Search Book</a:t>
          </a:r>
          <a:endParaRPr lang="en-US" dirty="0"/>
        </a:p>
      </dgm:t>
    </dgm:pt>
    <dgm:pt modelId="{002840ED-E6F4-422B-A24C-6BA7C2DF605B}" type="parTrans" cxnId="{2D800DDE-6EF7-4F74-9AB2-AEF84F4C1BFB}">
      <dgm:prSet/>
      <dgm:spPr/>
      <dgm:t>
        <a:bodyPr/>
        <a:lstStyle/>
        <a:p>
          <a:endParaRPr lang="en-US"/>
        </a:p>
      </dgm:t>
    </dgm:pt>
    <dgm:pt modelId="{7B8B7523-CE45-4537-AD77-674E419C6A50}" type="sibTrans" cxnId="{2D800DDE-6EF7-4F74-9AB2-AEF84F4C1BFB}">
      <dgm:prSet/>
      <dgm:spPr/>
      <dgm:t>
        <a:bodyPr/>
        <a:lstStyle/>
        <a:p>
          <a:endParaRPr lang="en-US"/>
        </a:p>
      </dgm:t>
    </dgm:pt>
    <dgm:pt modelId="{F9031E5C-A034-4D57-9EA0-A5C5FD72244C}">
      <dgm:prSet/>
      <dgm:spPr/>
      <dgm:t>
        <a:bodyPr/>
        <a:lstStyle/>
        <a:p>
          <a:pPr rtl="0"/>
          <a:r>
            <a:rPr lang="en-US" dirty="0" smtClean="0"/>
            <a:t>View Book</a:t>
          </a:r>
          <a:endParaRPr lang="en-US" dirty="0"/>
        </a:p>
      </dgm:t>
    </dgm:pt>
    <dgm:pt modelId="{0C308648-CA28-47B9-B41E-695632ABD7AC}" type="parTrans" cxnId="{774BDB29-AA1F-4412-97B3-ACE0841EA9E1}">
      <dgm:prSet/>
      <dgm:spPr/>
      <dgm:t>
        <a:bodyPr/>
        <a:lstStyle/>
        <a:p>
          <a:endParaRPr lang="en-US"/>
        </a:p>
      </dgm:t>
    </dgm:pt>
    <dgm:pt modelId="{8C610A01-EE1A-4EBA-BF15-FC4B2563D904}" type="sibTrans" cxnId="{774BDB29-AA1F-4412-97B3-ACE0841EA9E1}">
      <dgm:prSet/>
      <dgm:spPr/>
      <dgm:t>
        <a:bodyPr/>
        <a:lstStyle/>
        <a:p>
          <a:endParaRPr lang="en-US"/>
        </a:p>
      </dgm:t>
    </dgm:pt>
    <dgm:pt modelId="{4917ADB6-903C-4D13-A339-652CBF255400}">
      <dgm:prSet/>
      <dgm:spPr/>
      <dgm:t>
        <a:bodyPr/>
        <a:lstStyle/>
        <a:p>
          <a:pPr rtl="0"/>
          <a:r>
            <a:rPr lang="en-US" dirty="0" smtClean="0"/>
            <a:t>Add To cart</a:t>
          </a:r>
          <a:endParaRPr lang="en-US" dirty="0"/>
        </a:p>
      </dgm:t>
    </dgm:pt>
    <dgm:pt modelId="{CAF0BB27-01FB-414F-BFF9-C4C7E4BDDCD6}" type="parTrans" cxnId="{B7E9FDC9-A5A7-4554-B2B7-4F60B09A8923}">
      <dgm:prSet/>
      <dgm:spPr/>
      <dgm:t>
        <a:bodyPr/>
        <a:lstStyle/>
        <a:p>
          <a:endParaRPr lang="en-US"/>
        </a:p>
      </dgm:t>
    </dgm:pt>
    <dgm:pt modelId="{C922036F-1971-4540-92D1-46A3BCD1AEFC}" type="sibTrans" cxnId="{B7E9FDC9-A5A7-4554-B2B7-4F60B09A8923}">
      <dgm:prSet/>
      <dgm:spPr/>
      <dgm:t>
        <a:bodyPr/>
        <a:lstStyle/>
        <a:p>
          <a:endParaRPr lang="en-US"/>
        </a:p>
      </dgm:t>
    </dgm:pt>
    <dgm:pt modelId="{E2C31627-8CAD-4160-9387-68F4713DBA96}" type="pres">
      <dgm:prSet presAssocID="{71131D85-B1AC-4070-B282-A65E70C13A90}" presName="diagram" presStyleCnt="0">
        <dgm:presLayoutVars>
          <dgm:chPref val="1"/>
          <dgm:dir/>
          <dgm:animOne val="branch"/>
          <dgm:animLvl val="lvl"/>
          <dgm:resizeHandles/>
        </dgm:presLayoutVars>
      </dgm:prSet>
      <dgm:spPr/>
    </dgm:pt>
    <dgm:pt modelId="{EAAF3C5D-72DB-4DB3-9F46-3F832E0B4485}" type="pres">
      <dgm:prSet presAssocID="{1A49EF9D-7C40-46F6-BB3D-366596C304A6}" presName="root" presStyleCnt="0"/>
      <dgm:spPr/>
    </dgm:pt>
    <dgm:pt modelId="{ABF79771-85E3-44A9-91DB-263B1D46E2F8}" type="pres">
      <dgm:prSet presAssocID="{1A49EF9D-7C40-46F6-BB3D-366596C304A6}" presName="rootComposite" presStyleCnt="0"/>
      <dgm:spPr/>
    </dgm:pt>
    <dgm:pt modelId="{49FC8986-57DC-466E-930D-FFF26563F254}" type="pres">
      <dgm:prSet presAssocID="{1A49EF9D-7C40-46F6-BB3D-366596C304A6}" presName="rootText" presStyleLbl="node1" presStyleIdx="0" presStyleCnt="5"/>
      <dgm:spPr/>
    </dgm:pt>
    <dgm:pt modelId="{71217BDB-8ED2-4F6B-90FC-AB9F994A65A8}" type="pres">
      <dgm:prSet presAssocID="{1A49EF9D-7C40-46F6-BB3D-366596C304A6}" presName="rootConnector" presStyleLbl="node1" presStyleIdx="0" presStyleCnt="5"/>
      <dgm:spPr/>
    </dgm:pt>
    <dgm:pt modelId="{6C299038-BB1C-42AF-9EBA-D9E7645F0F44}" type="pres">
      <dgm:prSet presAssocID="{1A49EF9D-7C40-46F6-BB3D-366596C304A6}" presName="childShape" presStyleCnt="0"/>
      <dgm:spPr/>
    </dgm:pt>
    <dgm:pt modelId="{6F014146-BA5D-49E2-819E-94B8A789DC6F}" type="pres">
      <dgm:prSet presAssocID="{B6F1E8F5-856F-47AE-AA1F-AF0C01F1546B}" presName="root" presStyleCnt="0"/>
      <dgm:spPr/>
    </dgm:pt>
    <dgm:pt modelId="{DE5A7E72-80EB-44E0-85E8-107C8C90FB48}" type="pres">
      <dgm:prSet presAssocID="{B6F1E8F5-856F-47AE-AA1F-AF0C01F1546B}" presName="rootComposite" presStyleCnt="0"/>
      <dgm:spPr/>
    </dgm:pt>
    <dgm:pt modelId="{33E91BCF-F330-4839-8BDA-97CE500D4965}" type="pres">
      <dgm:prSet presAssocID="{B6F1E8F5-856F-47AE-AA1F-AF0C01F1546B}" presName="rootText" presStyleLbl="node1" presStyleIdx="1" presStyleCnt="5"/>
      <dgm:spPr/>
    </dgm:pt>
    <dgm:pt modelId="{93FBA7EA-46C1-42CC-8F75-309C321A8633}" type="pres">
      <dgm:prSet presAssocID="{B6F1E8F5-856F-47AE-AA1F-AF0C01F1546B}" presName="rootConnector" presStyleLbl="node1" presStyleIdx="1" presStyleCnt="5"/>
      <dgm:spPr/>
    </dgm:pt>
    <dgm:pt modelId="{0440F1EF-8A01-4C37-BA71-4E6C1461D70E}" type="pres">
      <dgm:prSet presAssocID="{B6F1E8F5-856F-47AE-AA1F-AF0C01F1546B}" presName="childShape" presStyleCnt="0"/>
      <dgm:spPr/>
    </dgm:pt>
    <dgm:pt modelId="{7836E1CE-EA60-4080-81D0-59BFC01557B7}" type="pres">
      <dgm:prSet presAssocID="{BA283B72-D9CF-495D-91DA-B00EB036103C}" presName="root" presStyleCnt="0"/>
      <dgm:spPr/>
    </dgm:pt>
    <dgm:pt modelId="{77070389-19B3-4881-994D-C61A7CDF17BF}" type="pres">
      <dgm:prSet presAssocID="{BA283B72-D9CF-495D-91DA-B00EB036103C}" presName="rootComposite" presStyleCnt="0"/>
      <dgm:spPr/>
    </dgm:pt>
    <dgm:pt modelId="{B4C893E6-7FF7-4CBB-816E-3702668E100B}" type="pres">
      <dgm:prSet presAssocID="{BA283B72-D9CF-495D-91DA-B00EB036103C}" presName="rootText" presStyleLbl="node1" presStyleIdx="2" presStyleCnt="5"/>
      <dgm:spPr/>
    </dgm:pt>
    <dgm:pt modelId="{06187825-5EDD-4E48-9D6A-CC6B725A98E4}" type="pres">
      <dgm:prSet presAssocID="{BA283B72-D9CF-495D-91DA-B00EB036103C}" presName="rootConnector" presStyleLbl="node1" presStyleIdx="2" presStyleCnt="5"/>
      <dgm:spPr/>
    </dgm:pt>
    <dgm:pt modelId="{D2C68471-1F34-4386-BBA9-01C7D73FF2F9}" type="pres">
      <dgm:prSet presAssocID="{BA283B72-D9CF-495D-91DA-B00EB036103C}" presName="childShape" presStyleCnt="0"/>
      <dgm:spPr/>
    </dgm:pt>
    <dgm:pt modelId="{E8A08973-FAB3-48EE-9803-E483FF626350}" type="pres">
      <dgm:prSet presAssocID="{F9031E5C-A034-4D57-9EA0-A5C5FD72244C}" presName="root" presStyleCnt="0"/>
      <dgm:spPr/>
    </dgm:pt>
    <dgm:pt modelId="{35FA6045-781F-4C8C-AA0D-1C285120F052}" type="pres">
      <dgm:prSet presAssocID="{F9031E5C-A034-4D57-9EA0-A5C5FD72244C}" presName="rootComposite" presStyleCnt="0"/>
      <dgm:spPr/>
    </dgm:pt>
    <dgm:pt modelId="{6B9F5133-6321-40F1-9040-7CDEB538C75D}" type="pres">
      <dgm:prSet presAssocID="{F9031E5C-A034-4D57-9EA0-A5C5FD72244C}" presName="rootText" presStyleLbl="node1" presStyleIdx="3" presStyleCnt="5"/>
      <dgm:spPr/>
    </dgm:pt>
    <dgm:pt modelId="{72CBEC44-10BC-4A18-82DC-4A304AAB675B}" type="pres">
      <dgm:prSet presAssocID="{F9031E5C-A034-4D57-9EA0-A5C5FD72244C}" presName="rootConnector" presStyleLbl="node1" presStyleIdx="3" presStyleCnt="5"/>
      <dgm:spPr/>
    </dgm:pt>
    <dgm:pt modelId="{0535122A-0D4B-49AA-BBB9-CEF37F6A98E6}" type="pres">
      <dgm:prSet presAssocID="{F9031E5C-A034-4D57-9EA0-A5C5FD72244C}" presName="childShape" presStyleCnt="0"/>
      <dgm:spPr/>
    </dgm:pt>
    <dgm:pt modelId="{3A6F85F4-6A49-4DAB-96B6-1DF742FB8B34}" type="pres">
      <dgm:prSet presAssocID="{4917ADB6-903C-4D13-A339-652CBF255400}" presName="root" presStyleCnt="0"/>
      <dgm:spPr/>
    </dgm:pt>
    <dgm:pt modelId="{3EDAE172-7D34-47BB-B41C-49245D20DAF8}" type="pres">
      <dgm:prSet presAssocID="{4917ADB6-903C-4D13-A339-652CBF255400}" presName="rootComposite" presStyleCnt="0"/>
      <dgm:spPr/>
    </dgm:pt>
    <dgm:pt modelId="{F62D5926-10AD-4643-A387-0C01F14FD1A2}" type="pres">
      <dgm:prSet presAssocID="{4917ADB6-903C-4D13-A339-652CBF255400}" presName="rootText" presStyleLbl="node1" presStyleIdx="4" presStyleCnt="5" custLinFactNeighborX="874"/>
      <dgm:spPr/>
    </dgm:pt>
    <dgm:pt modelId="{C424CD50-9591-48FD-93A7-CC8307C65E33}" type="pres">
      <dgm:prSet presAssocID="{4917ADB6-903C-4D13-A339-652CBF255400}" presName="rootConnector" presStyleLbl="node1" presStyleIdx="4" presStyleCnt="5"/>
      <dgm:spPr/>
    </dgm:pt>
    <dgm:pt modelId="{0BEA9ED9-BB1C-445B-8D68-104263758027}" type="pres">
      <dgm:prSet presAssocID="{4917ADB6-903C-4D13-A339-652CBF255400}" presName="childShape" presStyleCnt="0"/>
      <dgm:spPr/>
    </dgm:pt>
  </dgm:ptLst>
  <dgm:cxnLst>
    <dgm:cxn modelId="{DE6E46F8-A303-4F8E-8625-DDEEE5E09C0D}" srcId="{71131D85-B1AC-4070-B282-A65E70C13A90}" destId="{1A49EF9D-7C40-46F6-BB3D-366596C304A6}" srcOrd="0" destOrd="0" parTransId="{531CD826-28ED-4F9F-9E71-A9B1FDEFFBC6}" sibTransId="{CD3364C4-AE2E-4F34-9EDF-101DDB6807BC}"/>
    <dgm:cxn modelId="{B2582D28-F6C5-4009-B0D8-383A3B34626F}" type="presOf" srcId="{F9031E5C-A034-4D57-9EA0-A5C5FD72244C}" destId="{72CBEC44-10BC-4A18-82DC-4A304AAB675B}" srcOrd="1" destOrd="0" presId="urn:microsoft.com/office/officeart/2005/8/layout/hierarchy3"/>
    <dgm:cxn modelId="{B7E9FDC9-A5A7-4554-B2B7-4F60B09A8923}" srcId="{71131D85-B1AC-4070-B282-A65E70C13A90}" destId="{4917ADB6-903C-4D13-A339-652CBF255400}" srcOrd="4" destOrd="0" parTransId="{CAF0BB27-01FB-414F-BFF9-C4C7E4BDDCD6}" sibTransId="{C922036F-1971-4540-92D1-46A3BCD1AEFC}"/>
    <dgm:cxn modelId="{D86A2070-76FF-4E04-B9B3-2ED3DB97FCBC}" type="presOf" srcId="{BA283B72-D9CF-495D-91DA-B00EB036103C}" destId="{06187825-5EDD-4E48-9D6A-CC6B725A98E4}" srcOrd="1" destOrd="0" presId="urn:microsoft.com/office/officeart/2005/8/layout/hierarchy3"/>
    <dgm:cxn modelId="{2D800DDE-6EF7-4F74-9AB2-AEF84F4C1BFB}" srcId="{71131D85-B1AC-4070-B282-A65E70C13A90}" destId="{BA283B72-D9CF-495D-91DA-B00EB036103C}" srcOrd="2" destOrd="0" parTransId="{002840ED-E6F4-422B-A24C-6BA7C2DF605B}" sibTransId="{7B8B7523-CE45-4537-AD77-674E419C6A50}"/>
    <dgm:cxn modelId="{C889F127-3B73-42FE-91C7-9146D216E273}" type="presOf" srcId="{4917ADB6-903C-4D13-A339-652CBF255400}" destId="{F62D5926-10AD-4643-A387-0C01F14FD1A2}" srcOrd="0" destOrd="0" presId="urn:microsoft.com/office/officeart/2005/8/layout/hierarchy3"/>
    <dgm:cxn modelId="{774BDB29-AA1F-4412-97B3-ACE0841EA9E1}" srcId="{71131D85-B1AC-4070-B282-A65E70C13A90}" destId="{F9031E5C-A034-4D57-9EA0-A5C5FD72244C}" srcOrd="3" destOrd="0" parTransId="{0C308648-CA28-47B9-B41E-695632ABD7AC}" sibTransId="{8C610A01-EE1A-4EBA-BF15-FC4B2563D904}"/>
    <dgm:cxn modelId="{0DF1A2FA-4460-467A-9C38-1F50790750E7}" type="presOf" srcId="{B6F1E8F5-856F-47AE-AA1F-AF0C01F1546B}" destId="{93FBA7EA-46C1-42CC-8F75-309C321A8633}" srcOrd="1" destOrd="0" presId="urn:microsoft.com/office/officeart/2005/8/layout/hierarchy3"/>
    <dgm:cxn modelId="{F91A4EF3-1B9D-404D-8977-E49F0A6151A5}" srcId="{71131D85-B1AC-4070-B282-A65E70C13A90}" destId="{B6F1E8F5-856F-47AE-AA1F-AF0C01F1546B}" srcOrd="1" destOrd="0" parTransId="{0574CB45-6BAA-4092-9271-3C37166F54F0}" sibTransId="{1EFF9208-3F25-4ADB-AB01-CF337C4F3355}"/>
    <dgm:cxn modelId="{99543BD5-E368-4DCF-9B98-4ECD157500F5}" type="presOf" srcId="{BA283B72-D9CF-495D-91DA-B00EB036103C}" destId="{B4C893E6-7FF7-4CBB-816E-3702668E100B}" srcOrd="0" destOrd="0" presId="urn:microsoft.com/office/officeart/2005/8/layout/hierarchy3"/>
    <dgm:cxn modelId="{8B75EDEC-9303-48EB-857A-49B71207F1C9}" type="presOf" srcId="{B6F1E8F5-856F-47AE-AA1F-AF0C01F1546B}" destId="{33E91BCF-F330-4839-8BDA-97CE500D4965}" srcOrd="0" destOrd="0" presId="urn:microsoft.com/office/officeart/2005/8/layout/hierarchy3"/>
    <dgm:cxn modelId="{35F5636D-FBDC-4A75-8C1D-E8EE43004D46}" type="presOf" srcId="{1A49EF9D-7C40-46F6-BB3D-366596C304A6}" destId="{49FC8986-57DC-466E-930D-FFF26563F254}" srcOrd="0" destOrd="0" presId="urn:microsoft.com/office/officeart/2005/8/layout/hierarchy3"/>
    <dgm:cxn modelId="{BC2561F3-7D7C-4A45-A8B7-855D82A9CD83}" type="presOf" srcId="{4917ADB6-903C-4D13-A339-652CBF255400}" destId="{C424CD50-9591-48FD-93A7-CC8307C65E33}" srcOrd="1" destOrd="0" presId="urn:microsoft.com/office/officeart/2005/8/layout/hierarchy3"/>
    <dgm:cxn modelId="{9F43E7C4-2E32-42A9-951F-385A92B113B8}" type="presOf" srcId="{71131D85-B1AC-4070-B282-A65E70C13A90}" destId="{E2C31627-8CAD-4160-9387-68F4713DBA96}" srcOrd="0" destOrd="0" presId="urn:microsoft.com/office/officeart/2005/8/layout/hierarchy3"/>
    <dgm:cxn modelId="{DE26E2B7-A9CF-41D6-9218-445AA3D71E76}" type="presOf" srcId="{F9031E5C-A034-4D57-9EA0-A5C5FD72244C}" destId="{6B9F5133-6321-40F1-9040-7CDEB538C75D}" srcOrd="0" destOrd="0" presId="urn:microsoft.com/office/officeart/2005/8/layout/hierarchy3"/>
    <dgm:cxn modelId="{47F9D803-46BA-4769-85A2-EF5FC3733634}" type="presOf" srcId="{1A49EF9D-7C40-46F6-BB3D-366596C304A6}" destId="{71217BDB-8ED2-4F6B-90FC-AB9F994A65A8}" srcOrd="1" destOrd="0" presId="urn:microsoft.com/office/officeart/2005/8/layout/hierarchy3"/>
    <dgm:cxn modelId="{E205272D-7867-4E2B-816F-F760F2E6E98C}" type="presParOf" srcId="{E2C31627-8CAD-4160-9387-68F4713DBA96}" destId="{EAAF3C5D-72DB-4DB3-9F46-3F832E0B4485}" srcOrd="0" destOrd="0" presId="urn:microsoft.com/office/officeart/2005/8/layout/hierarchy3"/>
    <dgm:cxn modelId="{351D81B2-C5D6-405D-8657-D6BFE3AB11B1}" type="presParOf" srcId="{EAAF3C5D-72DB-4DB3-9F46-3F832E0B4485}" destId="{ABF79771-85E3-44A9-91DB-263B1D46E2F8}" srcOrd="0" destOrd="0" presId="urn:microsoft.com/office/officeart/2005/8/layout/hierarchy3"/>
    <dgm:cxn modelId="{7526E693-CA08-45C3-A3F4-0A755FD1CB2E}" type="presParOf" srcId="{ABF79771-85E3-44A9-91DB-263B1D46E2F8}" destId="{49FC8986-57DC-466E-930D-FFF26563F254}" srcOrd="0" destOrd="0" presId="urn:microsoft.com/office/officeart/2005/8/layout/hierarchy3"/>
    <dgm:cxn modelId="{A9F112F7-C463-41A5-B602-A7970812B150}" type="presParOf" srcId="{ABF79771-85E3-44A9-91DB-263B1D46E2F8}" destId="{71217BDB-8ED2-4F6B-90FC-AB9F994A65A8}" srcOrd="1" destOrd="0" presId="urn:microsoft.com/office/officeart/2005/8/layout/hierarchy3"/>
    <dgm:cxn modelId="{D583591C-EF72-4765-B0AD-302C08F8EF7E}" type="presParOf" srcId="{EAAF3C5D-72DB-4DB3-9F46-3F832E0B4485}" destId="{6C299038-BB1C-42AF-9EBA-D9E7645F0F44}" srcOrd="1" destOrd="0" presId="urn:microsoft.com/office/officeart/2005/8/layout/hierarchy3"/>
    <dgm:cxn modelId="{5396BECD-20FD-494B-A90E-F4F41E13EFF2}" type="presParOf" srcId="{E2C31627-8CAD-4160-9387-68F4713DBA96}" destId="{6F014146-BA5D-49E2-819E-94B8A789DC6F}" srcOrd="1" destOrd="0" presId="urn:microsoft.com/office/officeart/2005/8/layout/hierarchy3"/>
    <dgm:cxn modelId="{447E1CD1-ADA8-4EFB-A649-A9B964AA41F9}" type="presParOf" srcId="{6F014146-BA5D-49E2-819E-94B8A789DC6F}" destId="{DE5A7E72-80EB-44E0-85E8-107C8C90FB48}" srcOrd="0" destOrd="0" presId="urn:microsoft.com/office/officeart/2005/8/layout/hierarchy3"/>
    <dgm:cxn modelId="{147E34C4-CE22-4D18-BEE1-A529CEBCC9BB}" type="presParOf" srcId="{DE5A7E72-80EB-44E0-85E8-107C8C90FB48}" destId="{33E91BCF-F330-4839-8BDA-97CE500D4965}" srcOrd="0" destOrd="0" presId="urn:microsoft.com/office/officeart/2005/8/layout/hierarchy3"/>
    <dgm:cxn modelId="{7ADE4E4E-64FF-48A1-996E-454C045BA655}" type="presParOf" srcId="{DE5A7E72-80EB-44E0-85E8-107C8C90FB48}" destId="{93FBA7EA-46C1-42CC-8F75-309C321A8633}" srcOrd="1" destOrd="0" presId="urn:microsoft.com/office/officeart/2005/8/layout/hierarchy3"/>
    <dgm:cxn modelId="{B396DECF-1EC9-4C43-80D2-DAC96B84C517}" type="presParOf" srcId="{6F014146-BA5D-49E2-819E-94B8A789DC6F}" destId="{0440F1EF-8A01-4C37-BA71-4E6C1461D70E}" srcOrd="1" destOrd="0" presId="urn:microsoft.com/office/officeart/2005/8/layout/hierarchy3"/>
    <dgm:cxn modelId="{2DCB21E8-E969-4C3B-B616-F63BD314ECD6}" type="presParOf" srcId="{E2C31627-8CAD-4160-9387-68F4713DBA96}" destId="{7836E1CE-EA60-4080-81D0-59BFC01557B7}" srcOrd="2" destOrd="0" presId="urn:microsoft.com/office/officeart/2005/8/layout/hierarchy3"/>
    <dgm:cxn modelId="{96F06FFE-D9F6-4AD8-B5BD-BE65876DA6DF}" type="presParOf" srcId="{7836E1CE-EA60-4080-81D0-59BFC01557B7}" destId="{77070389-19B3-4881-994D-C61A7CDF17BF}" srcOrd="0" destOrd="0" presId="urn:microsoft.com/office/officeart/2005/8/layout/hierarchy3"/>
    <dgm:cxn modelId="{5985BEAB-5FE2-4326-80C9-402F06082BB0}" type="presParOf" srcId="{77070389-19B3-4881-994D-C61A7CDF17BF}" destId="{B4C893E6-7FF7-4CBB-816E-3702668E100B}" srcOrd="0" destOrd="0" presId="urn:microsoft.com/office/officeart/2005/8/layout/hierarchy3"/>
    <dgm:cxn modelId="{7B764366-12C1-482A-B8AC-D83971DDADC3}" type="presParOf" srcId="{77070389-19B3-4881-994D-C61A7CDF17BF}" destId="{06187825-5EDD-4E48-9D6A-CC6B725A98E4}" srcOrd="1" destOrd="0" presId="urn:microsoft.com/office/officeart/2005/8/layout/hierarchy3"/>
    <dgm:cxn modelId="{071CF774-8D8E-431E-A323-D97652ED6D89}" type="presParOf" srcId="{7836E1CE-EA60-4080-81D0-59BFC01557B7}" destId="{D2C68471-1F34-4386-BBA9-01C7D73FF2F9}" srcOrd="1" destOrd="0" presId="urn:microsoft.com/office/officeart/2005/8/layout/hierarchy3"/>
    <dgm:cxn modelId="{8179AE42-8CA4-4125-8D42-F2582F4786F4}" type="presParOf" srcId="{E2C31627-8CAD-4160-9387-68F4713DBA96}" destId="{E8A08973-FAB3-48EE-9803-E483FF626350}" srcOrd="3" destOrd="0" presId="urn:microsoft.com/office/officeart/2005/8/layout/hierarchy3"/>
    <dgm:cxn modelId="{BC27AC76-062A-4137-99C6-F1B28603BCBE}" type="presParOf" srcId="{E8A08973-FAB3-48EE-9803-E483FF626350}" destId="{35FA6045-781F-4C8C-AA0D-1C285120F052}" srcOrd="0" destOrd="0" presId="urn:microsoft.com/office/officeart/2005/8/layout/hierarchy3"/>
    <dgm:cxn modelId="{29B7CD4F-B730-41F6-B193-BAFA066BA914}" type="presParOf" srcId="{35FA6045-781F-4C8C-AA0D-1C285120F052}" destId="{6B9F5133-6321-40F1-9040-7CDEB538C75D}" srcOrd="0" destOrd="0" presId="urn:microsoft.com/office/officeart/2005/8/layout/hierarchy3"/>
    <dgm:cxn modelId="{FD0EC0C4-2658-473A-83E4-6937C87D08A0}" type="presParOf" srcId="{35FA6045-781F-4C8C-AA0D-1C285120F052}" destId="{72CBEC44-10BC-4A18-82DC-4A304AAB675B}" srcOrd="1" destOrd="0" presId="urn:microsoft.com/office/officeart/2005/8/layout/hierarchy3"/>
    <dgm:cxn modelId="{07B17333-8A68-4501-ADA7-FC50501BA95F}" type="presParOf" srcId="{E8A08973-FAB3-48EE-9803-E483FF626350}" destId="{0535122A-0D4B-49AA-BBB9-CEF37F6A98E6}" srcOrd="1" destOrd="0" presId="urn:microsoft.com/office/officeart/2005/8/layout/hierarchy3"/>
    <dgm:cxn modelId="{8A745D2A-B049-43C0-A97C-99D52C1A0B58}" type="presParOf" srcId="{E2C31627-8CAD-4160-9387-68F4713DBA96}" destId="{3A6F85F4-6A49-4DAB-96B6-1DF742FB8B34}" srcOrd="4" destOrd="0" presId="urn:microsoft.com/office/officeart/2005/8/layout/hierarchy3"/>
    <dgm:cxn modelId="{211DF9B7-53B4-41A3-BD17-81D3A317F3D7}" type="presParOf" srcId="{3A6F85F4-6A49-4DAB-96B6-1DF742FB8B34}" destId="{3EDAE172-7D34-47BB-B41C-49245D20DAF8}" srcOrd="0" destOrd="0" presId="urn:microsoft.com/office/officeart/2005/8/layout/hierarchy3"/>
    <dgm:cxn modelId="{4203FDC3-94B0-408D-BB96-C03EEC753AC2}" type="presParOf" srcId="{3EDAE172-7D34-47BB-B41C-49245D20DAF8}" destId="{F62D5926-10AD-4643-A387-0C01F14FD1A2}" srcOrd="0" destOrd="0" presId="urn:microsoft.com/office/officeart/2005/8/layout/hierarchy3"/>
    <dgm:cxn modelId="{80826283-A128-48DF-8C4E-86CE14220285}" type="presParOf" srcId="{3EDAE172-7D34-47BB-B41C-49245D20DAF8}" destId="{C424CD50-9591-48FD-93A7-CC8307C65E33}" srcOrd="1" destOrd="0" presId="urn:microsoft.com/office/officeart/2005/8/layout/hierarchy3"/>
    <dgm:cxn modelId="{086A55D8-B37F-4389-8683-49FF027C805E}" type="presParOf" srcId="{3A6F85F4-6A49-4DAB-96B6-1DF742FB8B34}" destId="{0BEA9ED9-BB1C-445B-8D68-104263758027}" srcOrd="1" destOrd="0" presId="urn:microsoft.com/office/officeart/2005/8/layout/hierarchy3"/>
  </dgm:cxnLst>
  <dgm:bg/>
  <dgm:whole/>
</dgm:dataModel>
</file>

<file path=ppt/diagrams/layout1.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Isosceles Triangle 6"/>
          <p:cNvSpPr/>
          <p:nvPr/>
        </p:nvSpPr>
        <p:spPr>
          <a:xfrm rot="16200000">
            <a:off x="10387963" y="5038579"/>
            <a:ext cx="1892949" cy="1725637"/>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720726" y="776289"/>
            <a:ext cx="10750549" cy="1470025"/>
          </a:xfrm>
        </p:spPr>
        <p:txBody>
          <a:bodyPr anchor="b">
            <a:normAutofit/>
          </a:bodyPr>
          <a:lstStyle>
            <a:lvl1pPr algn="r">
              <a:defRPr sz="4400"/>
            </a:lvl1pPr>
          </a:lstStyle>
          <a:p>
            <a:r>
              <a:rPr kumimoji="0" lang="en-US" smtClean="0"/>
              <a:t>Click to edit Master title style</a:t>
            </a:r>
            <a:endParaRPr kumimoji="0" lang="en-US"/>
          </a:p>
        </p:txBody>
      </p:sp>
      <p:sp>
        <p:nvSpPr>
          <p:cNvPr id="9" name="Subtitle 8"/>
          <p:cNvSpPr>
            <a:spLocks noGrp="1"/>
          </p:cNvSpPr>
          <p:nvPr>
            <p:ph type="subTitle" idx="1"/>
          </p:nvPr>
        </p:nvSpPr>
        <p:spPr>
          <a:xfrm>
            <a:off x="720726" y="2250280"/>
            <a:ext cx="10750549" cy="1752600"/>
          </a:xfrm>
        </p:spPr>
        <p:txBody>
          <a:bodyPr/>
          <a:lstStyle>
            <a:lvl1pPr marL="0" marR="36576" indent="0" algn="r">
              <a:spcBef>
                <a:spcPts val="0"/>
              </a:spcBef>
              <a:buNone/>
              <a:defRPr>
                <a:ln>
                  <a:solidFill>
                    <a:schemeClr val="bg2"/>
                  </a:solidFill>
                </a:ln>
                <a:solidFill>
                  <a:schemeClr val="tx1">
                    <a:tint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1828800" y="6012657"/>
            <a:ext cx="7721600" cy="365125"/>
          </a:xfrm>
        </p:spPr>
        <p:txBody>
          <a:bodyPr tIns="0" bIns="0" anchor="t"/>
          <a:lstStyle>
            <a:lvl1pPr algn="r">
              <a:defRPr sz="1000"/>
            </a:lvl1pPr>
          </a:lstStyle>
          <a:p>
            <a:fld id="{470FCCF6-B125-4921-A3C3-0DAB88E8900D}" type="datetimeFigureOut">
              <a:rPr lang="en-IN" smtClean="0"/>
              <a:pPr/>
              <a:t>07-10-2024</a:t>
            </a:fld>
            <a:endParaRPr lang="en-IN"/>
          </a:p>
        </p:txBody>
      </p:sp>
      <p:sp>
        <p:nvSpPr>
          <p:cNvPr id="17" name="Footer Placeholder 16"/>
          <p:cNvSpPr>
            <a:spLocks noGrp="1"/>
          </p:cNvSpPr>
          <p:nvPr>
            <p:ph type="ftr" sz="quarter" idx="11"/>
          </p:nvPr>
        </p:nvSpPr>
        <p:spPr>
          <a:xfrm>
            <a:off x="1828800" y="5650705"/>
            <a:ext cx="7721600" cy="365125"/>
          </a:xfrm>
        </p:spPr>
        <p:txBody>
          <a:bodyPr tIns="0" bIns="0" anchor="b"/>
          <a:lstStyle>
            <a:lvl1pPr algn="r">
              <a:defRPr sz="1100"/>
            </a:lvl1pPr>
          </a:lstStyle>
          <a:p>
            <a:endParaRPr lang="en-IN"/>
          </a:p>
        </p:txBody>
      </p:sp>
      <p:sp>
        <p:nvSpPr>
          <p:cNvPr id="29" name="Slide Number Placeholder 28"/>
          <p:cNvSpPr>
            <a:spLocks noGrp="1"/>
          </p:cNvSpPr>
          <p:nvPr>
            <p:ph type="sldNum" sz="quarter" idx="12"/>
          </p:nvPr>
        </p:nvSpPr>
        <p:spPr>
          <a:xfrm>
            <a:off x="11189663" y="5752308"/>
            <a:ext cx="670560" cy="365125"/>
          </a:xfrm>
        </p:spPr>
        <p:txBody>
          <a:bodyPr anchor="ctr"/>
          <a:lstStyle>
            <a:lvl1pPr algn="ctr">
              <a:defRPr sz="1300">
                <a:solidFill>
                  <a:srgbClr val="FFFFFF"/>
                </a:solidFill>
              </a:defRPr>
            </a:lvl1pPr>
          </a:lstStyle>
          <a:p>
            <a:fld id="{FF3B1439-D9D6-4A1B-BBA6-D87646C5E738}"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70FCCF6-B125-4921-A3C3-0DAB88E8900D}" type="datetimeFigureOut">
              <a:rPr lang="en-IN" smtClean="0"/>
              <a:pPr/>
              <a:t>07-10-2024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F3B1439-D9D6-4A1B-BBA6-D87646C5E738}"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381000"/>
            <a:ext cx="2540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381000"/>
            <a:ext cx="83312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70FCCF6-B125-4921-A3C3-0DAB88E8900D}" type="datetimeFigureOut">
              <a:rPr lang="en-IN" smtClean="0"/>
              <a:pPr/>
              <a:t>07-10-2024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F3B1439-D9D6-4A1B-BBA6-D87646C5E738}"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67494"/>
            <a:ext cx="10972800" cy="1399032"/>
          </a:xfrm>
        </p:spPr>
        <p:txBody>
          <a:bodyPr/>
          <a:lstStyle/>
          <a:p>
            <a:r>
              <a:rPr kumimoji="0" lang="en-US" smtClean="0"/>
              <a:t>Click to edit Master title style</a:t>
            </a:r>
            <a:endParaRPr kumimoji="0" lang="en-US"/>
          </a:p>
        </p:txBody>
      </p:sp>
      <p:sp>
        <p:nvSpPr>
          <p:cNvPr id="3" name="Content Placeholder 2"/>
          <p:cNvSpPr>
            <a:spLocks noGrp="1"/>
          </p:cNvSpPr>
          <p:nvPr>
            <p:ph idx="1"/>
          </p:nvPr>
        </p:nvSpPr>
        <p:spPr>
          <a:xfrm>
            <a:off x="609600" y="1882808"/>
            <a:ext cx="109728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388608" y="6480048"/>
            <a:ext cx="2844800" cy="301752"/>
          </a:xfrm>
        </p:spPr>
        <p:txBody>
          <a:bodyPr/>
          <a:lstStyle/>
          <a:p>
            <a:fld id="{470FCCF6-B125-4921-A3C3-0DAB88E8900D}" type="datetimeFigureOut">
              <a:rPr lang="en-IN" smtClean="0"/>
              <a:pPr/>
              <a:t>07-10-2024</a:t>
            </a:fld>
            <a:endParaRPr lang="en-IN"/>
          </a:p>
        </p:txBody>
      </p:sp>
      <p:sp>
        <p:nvSpPr>
          <p:cNvPr id="5" name="Footer Placeholder 4"/>
          <p:cNvSpPr>
            <a:spLocks noGrp="1"/>
          </p:cNvSpPr>
          <p:nvPr>
            <p:ph type="ftr" sz="quarter" idx="11"/>
          </p:nvPr>
        </p:nvSpPr>
        <p:spPr>
          <a:xfrm>
            <a:off x="609600" y="6480970"/>
            <a:ext cx="5680075" cy="300831"/>
          </a:xfrm>
        </p:spPr>
        <p:txBody>
          <a:bodyPr/>
          <a:lstStyle/>
          <a:p>
            <a:endParaRPr lang="en-IN"/>
          </a:p>
        </p:txBody>
      </p:sp>
      <p:sp>
        <p:nvSpPr>
          <p:cNvPr id="6" name="Slide Number Placeholder 5"/>
          <p:cNvSpPr>
            <a:spLocks noGrp="1"/>
          </p:cNvSpPr>
          <p:nvPr>
            <p:ph type="sldNum" sz="quarter" idx="12"/>
          </p:nvPr>
        </p:nvSpPr>
        <p:spPr/>
        <p:txBody>
          <a:bodyPr/>
          <a:lstStyle/>
          <a:p>
            <a:fld id="{FF3B1439-D9D6-4A1B-BBA6-D87646C5E738}"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1"/>
      </p:bgRef>
    </p:bg>
    <p:spTree>
      <p:nvGrpSpPr>
        <p:cNvPr id="1" name=""/>
        <p:cNvGrpSpPr/>
        <p:nvPr/>
      </p:nvGrpSpPr>
      <p:grpSpPr>
        <a:xfrm>
          <a:off x="0" y="0"/>
          <a:ext cx="0" cy="0"/>
          <a:chOff x="0" y="0"/>
          <a:chExt cx="0" cy="0"/>
        </a:xfrm>
      </p:grpSpPr>
      <p:sp>
        <p:nvSpPr>
          <p:cNvPr id="9" name="Right Triangle 8"/>
          <p:cNvSpPr/>
          <p:nvPr/>
        </p:nvSpPr>
        <p:spPr>
          <a:xfrm flipV="1">
            <a:off x="9379" y="7035"/>
            <a:ext cx="12173243"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algn="ctr" defTabSz="914400" rtl="0" eaLnBrk="1" latinLnBrk="0" hangingPunct="1"/>
            <a:endParaRPr kumimoji="0" lang="en-US" sz="1800" kern="1200">
              <a:solidFill>
                <a:schemeClr val="lt1"/>
              </a:solidFill>
              <a:latin typeface="+mn-lt"/>
              <a:ea typeface="+mn-ea"/>
              <a:cs typeface="+mn-cs"/>
            </a:endParaRPr>
          </a:p>
        </p:txBody>
      </p:sp>
      <p:sp>
        <p:nvSpPr>
          <p:cNvPr id="8" name="Isosceles Triangle 7"/>
          <p:cNvSpPr/>
          <p:nvPr/>
        </p:nvSpPr>
        <p:spPr>
          <a:xfrm rot="5400000" flipV="1">
            <a:off x="10387963" y="93786"/>
            <a:ext cx="1892949" cy="1725637"/>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 name="Date Placeholder 3"/>
          <p:cNvSpPr>
            <a:spLocks noGrp="1"/>
          </p:cNvSpPr>
          <p:nvPr>
            <p:ph type="dt" sz="half" idx="10"/>
          </p:nvPr>
        </p:nvSpPr>
        <p:spPr>
          <a:xfrm>
            <a:off x="9274176" y="6477000"/>
            <a:ext cx="2844800" cy="304800"/>
          </a:xfrm>
        </p:spPr>
        <p:txBody>
          <a:bodyPr/>
          <a:lstStyle/>
          <a:p>
            <a:fld id="{470FCCF6-B125-4921-A3C3-0DAB88E8900D}" type="datetimeFigureOut">
              <a:rPr lang="en-IN" smtClean="0"/>
              <a:pPr/>
              <a:t>07-10-2024</a:t>
            </a:fld>
            <a:endParaRPr lang="en-IN"/>
          </a:p>
        </p:txBody>
      </p:sp>
      <p:sp>
        <p:nvSpPr>
          <p:cNvPr id="5" name="Footer Placeholder 4"/>
          <p:cNvSpPr>
            <a:spLocks noGrp="1"/>
          </p:cNvSpPr>
          <p:nvPr>
            <p:ph type="ftr" sz="quarter" idx="11"/>
          </p:nvPr>
        </p:nvSpPr>
        <p:spPr>
          <a:xfrm>
            <a:off x="3492501" y="6480970"/>
            <a:ext cx="5680075" cy="300831"/>
          </a:xfrm>
        </p:spPr>
        <p:txBody>
          <a:bodyPr/>
          <a:lstStyle/>
          <a:p>
            <a:endParaRPr lang="en-IN"/>
          </a:p>
        </p:txBody>
      </p:sp>
      <p:sp>
        <p:nvSpPr>
          <p:cNvPr id="6" name="Slide Number Placeholder 5"/>
          <p:cNvSpPr>
            <a:spLocks noGrp="1"/>
          </p:cNvSpPr>
          <p:nvPr>
            <p:ph type="sldNum" sz="quarter" idx="12"/>
          </p:nvPr>
        </p:nvSpPr>
        <p:spPr>
          <a:xfrm>
            <a:off x="11268075" y="809625"/>
            <a:ext cx="670560" cy="300831"/>
          </a:xfrm>
        </p:spPr>
        <p:txBody>
          <a:bodyPr/>
          <a:lstStyle/>
          <a:p>
            <a:fld id="{FF3B1439-D9D6-4A1B-BBA6-D87646C5E738}" type="slidenum">
              <a:rPr lang="en-IN" smtClean="0"/>
              <a:pPr/>
              <a:t>‹#›</a:t>
            </a:fld>
            <a:endParaRPr lang="en-IN"/>
          </a:p>
        </p:txBody>
      </p:sp>
      <p:cxnSp>
        <p:nvCxnSpPr>
          <p:cNvPr id="11" name="Straight Connector 10"/>
          <p:cNvCxnSpPr/>
          <p:nvPr/>
        </p:nvCxnSpPr>
        <p:spPr>
          <a:xfrm rot="10800000">
            <a:off x="8625059" y="9381"/>
            <a:ext cx="3563815"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V="1">
            <a:off x="0" y="7035"/>
            <a:ext cx="12182621"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508000" y="271465"/>
            <a:ext cx="9652000" cy="1362075"/>
          </a:xfrm>
        </p:spPr>
        <p:txBody>
          <a:bodyPr anchor="ctr"/>
          <a:lstStyle>
            <a:lvl1pPr marL="0" algn="l">
              <a:buNone/>
              <a:defRPr sz="3600" b="1"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08000" y="1633536"/>
            <a:ext cx="5181600" cy="2286000"/>
          </a:xfrm>
        </p:spPr>
        <p:txBody>
          <a:bodyPr anchor="t"/>
          <a:lstStyle>
            <a:lvl1pPr marL="54864" indent="0" algn="l">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lgn="l">
              <a:defRPr/>
            </a:lvl1pPr>
          </a:lstStyle>
          <a:p>
            <a:r>
              <a:rPr kumimoji="0" lang="en-US" smtClean="0"/>
              <a:t>Click to edit Master title style</a:t>
            </a:r>
            <a:endParaRPr kumimoji="0" lang="en-US"/>
          </a:p>
        </p:txBody>
      </p:sp>
      <p:sp>
        <p:nvSpPr>
          <p:cNvPr id="3" name="Content Placeholder 2"/>
          <p:cNvSpPr>
            <a:spLocks noGrp="1"/>
          </p:cNvSpPr>
          <p:nvPr>
            <p:ph sz="half" idx="1"/>
          </p:nvPr>
        </p:nvSpPr>
        <p:spPr>
          <a:xfrm>
            <a:off x="609600" y="1722438"/>
            <a:ext cx="53848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6197600" y="1722438"/>
            <a:ext cx="53848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388608" y="6480969"/>
            <a:ext cx="2844800" cy="301752"/>
          </a:xfrm>
        </p:spPr>
        <p:txBody>
          <a:bodyPr/>
          <a:lstStyle/>
          <a:p>
            <a:fld id="{470FCCF6-B125-4921-A3C3-0DAB88E8900D}" type="datetimeFigureOut">
              <a:rPr lang="en-IN" smtClean="0"/>
              <a:pPr/>
              <a:t>07-10-2024</a:t>
            </a:fld>
            <a:endParaRPr lang="en-IN"/>
          </a:p>
        </p:txBody>
      </p:sp>
      <p:sp>
        <p:nvSpPr>
          <p:cNvPr id="6" name="Footer Placeholder 5"/>
          <p:cNvSpPr>
            <a:spLocks noGrp="1"/>
          </p:cNvSpPr>
          <p:nvPr>
            <p:ph type="ftr" sz="quarter" idx="11"/>
          </p:nvPr>
        </p:nvSpPr>
        <p:spPr>
          <a:xfrm>
            <a:off x="609600" y="6480969"/>
            <a:ext cx="5680075" cy="301752"/>
          </a:xfrm>
        </p:spPr>
        <p:txBody>
          <a:bodyPr/>
          <a:lstStyle/>
          <a:p>
            <a:endParaRPr lang="en-IN"/>
          </a:p>
        </p:txBody>
      </p:sp>
      <p:sp>
        <p:nvSpPr>
          <p:cNvPr id="7" name="Slide Number Placeholder 6"/>
          <p:cNvSpPr>
            <a:spLocks noGrp="1"/>
          </p:cNvSpPr>
          <p:nvPr>
            <p:ph type="sldNum" sz="quarter" idx="12"/>
          </p:nvPr>
        </p:nvSpPr>
        <p:spPr>
          <a:xfrm>
            <a:off x="10119360" y="6480969"/>
            <a:ext cx="670560" cy="301752"/>
          </a:xfrm>
        </p:spPr>
        <p:txBody>
          <a:bodyPr/>
          <a:lstStyle/>
          <a:p>
            <a:fld id="{FF3B1439-D9D6-4A1B-BBA6-D87646C5E738}"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30931" y="290732"/>
            <a:ext cx="1422400" cy="6153912"/>
          </a:xfrm>
        </p:spPr>
        <p:txBody>
          <a:bodyPr vert="vert270" anchor="b"/>
          <a:lstStyle>
            <a:lvl1pPr marL="0" algn="ctr">
              <a:defRPr sz="3300" b="1">
                <a:ln w="6350">
                  <a:solidFill>
                    <a:schemeClr val="tx1"/>
                  </a:solidFill>
                </a:ln>
                <a:solidFill>
                  <a:schemeClr val="tx1"/>
                </a:solidFill>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820008" y="290732"/>
            <a:ext cx="774699"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1820008" y="3427124"/>
            <a:ext cx="774699"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2696307" y="290732"/>
            <a:ext cx="9144000" cy="3017520"/>
          </a:xfrm>
        </p:spPr>
        <p:txBody>
          <a:bodyPr/>
          <a:lstStyle>
            <a:lvl1pPr algn="l">
              <a:defRPr sz="2400"/>
            </a:lvl1pPr>
            <a:lvl2pPr algn="l">
              <a:defRPr sz="2000"/>
            </a:lvl2pPr>
            <a:lvl3pPr algn="l">
              <a:defRPr sz="1800"/>
            </a:lvl3pPr>
            <a:lvl4pPr algn="l">
              <a:defRPr sz="1600"/>
            </a:lvl4pPr>
            <a:lvl5pPr algn="l">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2696307" y="3427124"/>
            <a:ext cx="9144000" cy="3017520"/>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a:xfrm>
            <a:off x="6388608" y="6480969"/>
            <a:ext cx="2840736" cy="301752"/>
          </a:xfrm>
        </p:spPr>
        <p:txBody>
          <a:bodyPr/>
          <a:lstStyle/>
          <a:p>
            <a:fld id="{470FCCF6-B125-4921-A3C3-0DAB88E8900D}" type="datetimeFigureOut">
              <a:rPr lang="en-IN" smtClean="0"/>
              <a:pPr/>
              <a:t>07-10-2024</a:t>
            </a:fld>
            <a:endParaRPr lang="en-IN"/>
          </a:p>
        </p:txBody>
      </p:sp>
      <p:sp>
        <p:nvSpPr>
          <p:cNvPr id="8" name="Footer Placeholder 7"/>
          <p:cNvSpPr>
            <a:spLocks noGrp="1"/>
          </p:cNvSpPr>
          <p:nvPr>
            <p:ph type="ftr" sz="quarter" idx="11"/>
          </p:nvPr>
        </p:nvSpPr>
        <p:spPr>
          <a:xfrm>
            <a:off x="609600" y="6480969"/>
            <a:ext cx="5681472" cy="301752"/>
          </a:xfrm>
        </p:spPr>
        <p:txBody>
          <a:bodyPr/>
          <a:lstStyle/>
          <a:p>
            <a:endParaRPr lang="en-IN"/>
          </a:p>
        </p:txBody>
      </p:sp>
      <p:sp>
        <p:nvSpPr>
          <p:cNvPr id="9" name="Slide Number Placeholder 8"/>
          <p:cNvSpPr>
            <a:spLocks noGrp="1"/>
          </p:cNvSpPr>
          <p:nvPr>
            <p:ph type="sldNum" sz="quarter" idx="12"/>
          </p:nvPr>
        </p:nvSpPr>
        <p:spPr>
          <a:xfrm>
            <a:off x="10119360" y="6483096"/>
            <a:ext cx="670560" cy="301752"/>
          </a:xfrm>
        </p:spPr>
        <p:txBody>
          <a:bodyPr/>
          <a:lstStyle>
            <a:lvl1pPr algn="ctr">
              <a:defRPr/>
            </a:lvl1pPr>
          </a:lstStyle>
          <a:p>
            <a:fld id="{FF3B1439-D9D6-4A1B-BBA6-D87646C5E738}"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470FCCF6-B125-4921-A3C3-0DAB88E8900D}" type="datetimeFigureOut">
              <a:rPr lang="en-IN" smtClean="0"/>
              <a:pPr/>
              <a:t>07-10-2024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F3B1439-D9D6-4A1B-BBA6-D87646C5E738}"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388608" y="6480969"/>
            <a:ext cx="2844800" cy="301752"/>
          </a:xfrm>
        </p:spPr>
        <p:txBody>
          <a:bodyPr/>
          <a:lstStyle/>
          <a:p>
            <a:fld id="{470FCCF6-B125-4921-A3C3-0DAB88E8900D}" type="datetimeFigureOut">
              <a:rPr lang="en-IN" smtClean="0"/>
              <a:pPr/>
              <a:t>07-10-2024</a:t>
            </a:fld>
            <a:endParaRPr lang="en-IN"/>
          </a:p>
        </p:txBody>
      </p:sp>
      <p:sp>
        <p:nvSpPr>
          <p:cNvPr id="3" name="Footer Placeholder 2"/>
          <p:cNvSpPr>
            <a:spLocks noGrp="1"/>
          </p:cNvSpPr>
          <p:nvPr>
            <p:ph type="ftr" sz="quarter" idx="11"/>
          </p:nvPr>
        </p:nvSpPr>
        <p:spPr>
          <a:xfrm>
            <a:off x="609600" y="6481891"/>
            <a:ext cx="5680075" cy="300831"/>
          </a:xfrm>
        </p:spPr>
        <p:txBody>
          <a:bodyPr/>
          <a:lstStyle/>
          <a:p>
            <a:endParaRPr lang="en-IN"/>
          </a:p>
        </p:txBody>
      </p:sp>
      <p:sp>
        <p:nvSpPr>
          <p:cNvPr id="4" name="Slide Number Placeholder 3"/>
          <p:cNvSpPr>
            <a:spLocks noGrp="1"/>
          </p:cNvSpPr>
          <p:nvPr>
            <p:ph type="sldNum" sz="quarter" idx="12"/>
          </p:nvPr>
        </p:nvSpPr>
        <p:spPr>
          <a:xfrm>
            <a:off x="10119360" y="6480969"/>
            <a:ext cx="670560" cy="301752"/>
          </a:xfrm>
        </p:spPr>
        <p:txBody>
          <a:bodyPr/>
          <a:lstStyle/>
          <a:p>
            <a:fld id="{FF3B1439-D9D6-4A1B-BBA6-D87646C5E738}"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92608" y="367664"/>
            <a:ext cx="1219200" cy="5943600"/>
          </a:xfrm>
        </p:spPr>
        <p:txBody>
          <a:bodyPr vert="vert270" anchor="b"/>
          <a:lstStyle>
            <a:lvl1pPr marL="0" marR="18288" algn="r">
              <a:spcBef>
                <a:spcPts val="0"/>
              </a:spcBef>
              <a:buNone/>
              <a:defRPr sz="2900" b="0" cap="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1514475" y="367664"/>
            <a:ext cx="3251200" cy="5943600"/>
          </a:xfrm>
        </p:spPr>
        <p:txBody>
          <a:bodyPr anchor="t"/>
          <a:lstStyle>
            <a:lvl1pPr marL="0" indent="0">
              <a:spcBef>
                <a:spcPts val="0"/>
              </a:spcBef>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868333" y="320040"/>
            <a:ext cx="7034784" cy="5989320"/>
          </a:xfrm>
        </p:spPr>
        <p:txBody>
          <a:bodyPr/>
          <a:lstStyle>
            <a:lvl1pPr>
              <a:spcBef>
                <a:spcPts val="0"/>
              </a:spcBef>
              <a:defRPr sz="3000"/>
            </a:lvl1pPr>
            <a:lvl2pPr>
              <a:defRPr sz="26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8371968" y="6556248"/>
            <a:ext cx="2844800" cy="301752"/>
          </a:xfrm>
        </p:spPr>
        <p:txBody>
          <a:bodyPr/>
          <a:lstStyle>
            <a:lvl1pPr>
              <a:defRPr sz="900"/>
            </a:lvl1pPr>
          </a:lstStyle>
          <a:p>
            <a:fld id="{470FCCF6-B125-4921-A3C3-0DAB88E8900D}" type="datetimeFigureOut">
              <a:rPr lang="en-IN" smtClean="0"/>
              <a:pPr/>
              <a:t>07-10-2024</a:t>
            </a:fld>
            <a:endParaRPr lang="en-IN"/>
          </a:p>
        </p:txBody>
      </p:sp>
      <p:sp>
        <p:nvSpPr>
          <p:cNvPr id="6" name="Footer Placeholder 5"/>
          <p:cNvSpPr>
            <a:spLocks noGrp="1"/>
          </p:cNvSpPr>
          <p:nvPr>
            <p:ph type="ftr" sz="quarter" idx="11"/>
          </p:nvPr>
        </p:nvSpPr>
        <p:spPr>
          <a:xfrm>
            <a:off x="1514475" y="6556248"/>
            <a:ext cx="6857493" cy="301752"/>
          </a:xfrm>
        </p:spPr>
        <p:txBody>
          <a:bodyPr/>
          <a:lstStyle>
            <a:lvl1pPr>
              <a:defRPr sz="900"/>
            </a:lvl1pPr>
          </a:lstStyle>
          <a:p>
            <a:endParaRPr lang="en-IN"/>
          </a:p>
        </p:txBody>
      </p:sp>
      <p:sp>
        <p:nvSpPr>
          <p:cNvPr id="7" name="Slide Number Placeholder 6"/>
          <p:cNvSpPr>
            <a:spLocks noGrp="1"/>
          </p:cNvSpPr>
          <p:nvPr>
            <p:ph type="sldNum" sz="quarter" idx="12"/>
          </p:nvPr>
        </p:nvSpPr>
        <p:spPr>
          <a:xfrm>
            <a:off x="11214101" y="6556248"/>
            <a:ext cx="670560" cy="301752"/>
          </a:xfrm>
        </p:spPr>
        <p:txBody>
          <a:bodyPr/>
          <a:lstStyle>
            <a:lvl1pPr>
              <a:defRPr sz="900"/>
            </a:lvl1pPr>
          </a:lstStyle>
          <a:p>
            <a:fld id="{FF3B1439-D9D6-4A1B-BBA6-D87646C5E738}"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92608" y="150896"/>
            <a:ext cx="1219200" cy="6400800"/>
          </a:xfrm>
        </p:spPr>
        <p:txBody>
          <a:bodyPr vert="vert270" anchor="b"/>
          <a:lstStyle>
            <a:lvl1pPr marL="0" algn="l">
              <a:buNone/>
              <a:defRPr sz="3000" b="0" cap="all" baseline="0"/>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517649" y="373966"/>
            <a:ext cx="9777984" cy="5486400"/>
          </a:xfrm>
          <a:solidFill>
            <a:schemeClr val="bg2">
              <a:shade val="50000"/>
            </a:schemeClr>
          </a:solidFill>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1524000" y="5867400"/>
            <a:ext cx="9777984" cy="685800"/>
          </a:xfrm>
          <a:solidFill>
            <a:schemeClr val="accent1">
              <a:alpha val="15000"/>
            </a:schemeClr>
          </a:solidFill>
          <a:ln>
            <a:solidFill>
              <a:schemeClr val="accent1"/>
            </a:solidFill>
            <a:miter lim="800000"/>
          </a:ln>
        </p:spPr>
        <p:txBody>
          <a:bodyPr/>
          <a:lstStyle>
            <a:lvl1pPr marL="0" indent="0">
              <a:spcBef>
                <a:spcPts val="0"/>
              </a:spcBef>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8144256" y="6556248"/>
            <a:ext cx="2804160" cy="301752"/>
          </a:xfrm>
        </p:spPr>
        <p:txBody>
          <a:bodyPr/>
          <a:lstStyle>
            <a:lvl1pPr>
              <a:defRPr sz="900"/>
            </a:lvl1pPr>
          </a:lstStyle>
          <a:p>
            <a:fld id="{470FCCF6-B125-4921-A3C3-0DAB88E8900D}" type="datetimeFigureOut">
              <a:rPr lang="en-IN" smtClean="0"/>
              <a:pPr/>
              <a:t>07-10-2024</a:t>
            </a:fld>
            <a:endParaRPr lang="en-IN"/>
          </a:p>
        </p:txBody>
      </p:sp>
      <p:sp>
        <p:nvSpPr>
          <p:cNvPr id="6" name="Footer Placeholder 5"/>
          <p:cNvSpPr>
            <a:spLocks noGrp="1"/>
          </p:cNvSpPr>
          <p:nvPr>
            <p:ph type="ftr" sz="quarter" idx="11"/>
          </p:nvPr>
        </p:nvSpPr>
        <p:spPr>
          <a:xfrm>
            <a:off x="1560576" y="6557169"/>
            <a:ext cx="6597429" cy="301752"/>
          </a:xfrm>
        </p:spPr>
        <p:txBody>
          <a:bodyPr/>
          <a:lstStyle>
            <a:lvl1pPr>
              <a:defRPr sz="900"/>
            </a:lvl1pPr>
          </a:lstStyle>
          <a:p>
            <a:endParaRPr lang="en-IN"/>
          </a:p>
        </p:txBody>
      </p:sp>
      <p:sp>
        <p:nvSpPr>
          <p:cNvPr id="7" name="Slide Number Placeholder 6"/>
          <p:cNvSpPr>
            <a:spLocks noGrp="1"/>
          </p:cNvSpPr>
          <p:nvPr>
            <p:ph type="sldNum" sz="quarter" idx="12"/>
          </p:nvPr>
        </p:nvSpPr>
        <p:spPr>
          <a:xfrm>
            <a:off x="10956256" y="6556248"/>
            <a:ext cx="487680" cy="301752"/>
          </a:xfrm>
        </p:spPr>
        <p:txBody>
          <a:bodyPr/>
          <a:lstStyle>
            <a:lvl1pPr algn="ctr">
              <a:defRPr sz="900"/>
            </a:lvl1pPr>
          </a:lstStyle>
          <a:p>
            <a:fld id="{FF3B1439-D9D6-4A1B-BBA6-D87646C5E738}"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11" name="Right Triangle 10"/>
          <p:cNvSpPr/>
          <p:nvPr/>
        </p:nvSpPr>
        <p:spPr>
          <a:xfrm>
            <a:off x="9379" y="14069"/>
            <a:ext cx="12173243"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cxnSp>
        <p:nvCxnSpPr>
          <p:cNvPr id="8" name="Straight Connector 7"/>
          <p:cNvCxnSpPr/>
          <p:nvPr/>
        </p:nvCxnSpPr>
        <p:spPr>
          <a:xfrm>
            <a:off x="0" y="7035"/>
            <a:ext cx="12182621"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rot="10800000" flipV="1">
            <a:off x="8625059" y="4948410"/>
            <a:ext cx="3563815"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2" name="Title Placeholder 21"/>
          <p:cNvSpPr>
            <a:spLocks noGrp="1"/>
          </p:cNvSpPr>
          <p:nvPr>
            <p:ph type="title"/>
          </p:nvPr>
        </p:nvSpPr>
        <p:spPr>
          <a:xfrm>
            <a:off x="609600" y="267494"/>
            <a:ext cx="10972800" cy="1399032"/>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09600" y="1882808"/>
            <a:ext cx="10972800" cy="4572000"/>
          </a:xfrm>
          <a:prstGeom prst="rect">
            <a:avLst/>
          </a:prstGeom>
        </p:spPr>
        <p:txBody>
          <a:bodyPr vert="horz" anchor="t">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388608" y="6480969"/>
            <a:ext cx="2844800" cy="301752"/>
          </a:xfrm>
          <a:prstGeom prst="rect">
            <a:avLst/>
          </a:prstGeom>
        </p:spPr>
        <p:txBody>
          <a:bodyPr vert="horz" anchor="b"/>
          <a:lstStyle>
            <a:lvl1pPr algn="l" eaLnBrk="1" latinLnBrk="0" hangingPunct="1">
              <a:defRPr kumimoji="0" sz="1000" b="0">
                <a:solidFill>
                  <a:schemeClr val="tx1"/>
                </a:solidFill>
              </a:defRPr>
            </a:lvl1pPr>
          </a:lstStyle>
          <a:p>
            <a:fld id="{470FCCF6-B125-4921-A3C3-0DAB88E8900D}" type="datetimeFigureOut">
              <a:rPr lang="en-IN" smtClean="0"/>
              <a:pPr/>
              <a:t>07-10-2024</a:t>
            </a:fld>
            <a:endParaRPr lang="en-IN"/>
          </a:p>
        </p:txBody>
      </p:sp>
      <p:sp>
        <p:nvSpPr>
          <p:cNvPr id="3" name="Footer Placeholder 2"/>
          <p:cNvSpPr>
            <a:spLocks noGrp="1"/>
          </p:cNvSpPr>
          <p:nvPr>
            <p:ph type="ftr" sz="quarter" idx="3"/>
          </p:nvPr>
        </p:nvSpPr>
        <p:spPr>
          <a:xfrm>
            <a:off x="609600" y="6481891"/>
            <a:ext cx="5680075" cy="300831"/>
          </a:xfrm>
          <a:prstGeom prst="rect">
            <a:avLst/>
          </a:prstGeom>
        </p:spPr>
        <p:txBody>
          <a:bodyPr vert="horz" anchor="b"/>
          <a:lstStyle>
            <a:lvl1pPr algn="r" eaLnBrk="1" latinLnBrk="0" hangingPunct="1">
              <a:defRPr kumimoji="0" sz="1000">
                <a:solidFill>
                  <a:schemeClr val="tx1"/>
                </a:solidFill>
              </a:defRPr>
            </a:lvl1pPr>
          </a:lstStyle>
          <a:p>
            <a:endParaRPr lang="en-IN"/>
          </a:p>
        </p:txBody>
      </p:sp>
      <p:sp>
        <p:nvSpPr>
          <p:cNvPr id="23" name="Slide Number Placeholder 22"/>
          <p:cNvSpPr>
            <a:spLocks noGrp="1"/>
          </p:cNvSpPr>
          <p:nvPr>
            <p:ph type="sldNum" sz="quarter" idx="4"/>
          </p:nvPr>
        </p:nvSpPr>
        <p:spPr>
          <a:xfrm>
            <a:off x="10119360" y="6480969"/>
            <a:ext cx="670560" cy="301752"/>
          </a:xfrm>
          <a:prstGeom prst="rect">
            <a:avLst/>
          </a:prstGeom>
        </p:spPr>
        <p:txBody>
          <a:bodyPr vert="horz" anchor="b"/>
          <a:lstStyle>
            <a:lvl1pPr algn="ctr" eaLnBrk="1" latinLnBrk="0" hangingPunct="1">
              <a:defRPr kumimoji="0" sz="1200">
                <a:solidFill>
                  <a:schemeClr val="tx1"/>
                </a:solidFill>
              </a:defRPr>
            </a:lvl1pPr>
          </a:lstStyle>
          <a:p>
            <a:fld id="{FF3B1439-D9D6-4A1B-BBA6-D87646C5E738}" type="slidenum">
              <a:rPr lang="en-IN" smtClean="0"/>
              <a:pPr/>
              <a:t>‹#›</a:t>
            </a:fld>
            <a:endParaRPr lang="en-IN"/>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marL="484632" algn="l" rtl="0" eaLnBrk="1" latinLnBrk="0" hangingPunct="1">
        <a:spcBef>
          <a:spcPct val="0"/>
        </a:spcBef>
        <a:buNone/>
        <a:defRPr kumimoji="0" sz="4200" kern="1200">
          <a:ln w="6350">
            <a:solidFill>
              <a:schemeClr val="accent1">
                <a:shade val="43000"/>
              </a:schemeClr>
            </a:solidFill>
          </a:ln>
          <a:solidFill>
            <a:schemeClr val="accent1">
              <a:tint val="83000"/>
              <a:satMod val="150000"/>
            </a:schemeClr>
          </a:solidFill>
          <a:effectLst>
            <a:outerShdw blurRad="26000" dist="26000" dir="14500000" algn="tl" rotWithShape="0">
              <a:srgbClr val="000000">
                <a:alpha val="40000"/>
              </a:srgbClr>
            </a:outerShdw>
          </a:effectLst>
          <a:latin typeface="+mj-lt"/>
          <a:ea typeface="+mj-ea"/>
          <a:cs typeface="+mj-cs"/>
        </a:defRPr>
      </a:lvl1pPr>
    </p:titleStyle>
    <p:bodyStyle>
      <a:lvl1pPr marL="448056"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822960" indent="-285750" algn="l" rtl="0" eaLnBrk="1" latinLnBrk="0" hangingPunct="1">
        <a:spcBef>
          <a:spcPct val="20000"/>
        </a:spcBef>
        <a:buClr>
          <a:schemeClr val="accent1"/>
        </a:buClr>
        <a:buSzPct val="95000"/>
        <a:buFont typeface="Verdana"/>
        <a:buChar char="›"/>
        <a:defRPr kumimoji="0" sz="2600" kern="1200">
          <a:solidFill>
            <a:schemeClr val="tx1"/>
          </a:solidFill>
          <a:latin typeface="+mn-lt"/>
          <a:ea typeface="+mn-ea"/>
          <a:cs typeface="+mn-cs"/>
        </a:defRPr>
      </a:lvl2pPr>
      <a:lvl3pPr marL="1106424" indent="-228600" algn="l" rtl="0" eaLnBrk="1" latinLnBrk="0" hangingPunct="1">
        <a:spcBef>
          <a:spcPct val="20000"/>
        </a:spcBef>
        <a:buClr>
          <a:schemeClr val="accent1"/>
        </a:buClr>
        <a:buFont typeface="Wingdings 2"/>
        <a:buChar char=""/>
        <a:defRPr kumimoji="0" sz="2400" kern="1200">
          <a:solidFill>
            <a:schemeClr val="tx1"/>
          </a:solidFill>
          <a:latin typeface="+mn-lt"/>
          <a:ea typeface="+mn-ea"/>
          <a:cs typeface="+mn-cs"/>
        </a:defRPr>
      </a:lvl3pPr>
      <a:lvl4pPr marL="1371600" indent="-210312" algn="l" rtl="0" eaLnBrk="1" latinLnBrk="0" hangingPunct="1">
        <a:spcBef>
          <a:spcPct val="20000"/>
        </a:spcBef>
        <a:buClr>
          <a:schemeClr val="accent1"/>
        </a:buClr>
        <a:buFont typeface="Wingdings 2"/>
        <a:buChar char=""/>
        <a:defRPr kumimoji="0" sz="2000" kern="1200">
          <a:solidFill>
            <a:schemeClr val="tx1"/>
          </a:solidFill>
          <a:latin typeface="+mn-lt"/>
          <a:ea typeface="+mn-ea"/>
          <a:cs typeface="+mn-cs"/>
        </a:defRPr>
      </a:lvl4pPr>
      <a:lvl5pPr marL="1600200" indent="-210312" algn="l" rtl="0" eaLnBrk="1" latinLnBrk="0" hangingPunct="1">
        <a:spcBef>
          <a:spcPct val="20000"/>
        </a:spcBef>
        <a:buClr>
          <a:schemeClr val="accent1">
            <a:tint val="75000"/>
          </a:schemeClr>
        </a:buClr>
        <a:buFont typeface="Wingdings 2"/>
        <a:buChar char=""/>
        <a:defRPr kumimoji="0" sz="1900" kern="1200">
          <a:solidFill>
            <a:schemeClr val="tx1"/>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kumimoji="0"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xmlns="" id="{86574C1F-62BF-4E32-0690-3C570637404F}"/>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258127" y="99060"/>
            <a:ext cx="3271075" cy="977900"/>
          </a:xfrm>
          <a:prstGeom prst="rect">
            <a:avLst/>
          </a:prstGeom>
        </p:spPr>
      </p:pic>
      <p:sp>
        <p:nvSpPr>
          <p:cNvPr id="6" name="Rectangle 5">
            <a:extLst>
              <a:ext uri="{FF2B5EF4-FFF2-40B4-BE49-F238E27FC236}">
                <a16:creationId xmlns:a16="http://schemas.microsoft.com/office/drawing/2014/main" xmlns="" id="{09DF8803-0377-804B-5381-42855F7475D1}"/>
              </a:ext>
            </a:extLst>
          </p:cNvPr>
          <p:cNvSpPr/>
          <p:nvPr/>
        </p:nvSpPr>
        <p:spPr>
          <a:xfrm>
            <a:off x="1264194" y="6386135"/>
            <a:ext cx="10099040" cy="132080"/>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xmlns="" id="{362A1543-1806-E810-8BEF-61B1AF79FBA2}"/>
              </a:ext>
            </a:extLst>
          </p:cNvPr>
          <p:cNvSpPr txBox="1"/>
          <p:nvPr/>
        </p:nvSpPr>
        <p:spPr>
          <a:xfrm>
            <a:off x="5393509" y="283179"/>
            <a:ext cx="5943600" cy="584775"/>
          </a:xfrm>
          <a:prstGeom prst="rect">
            <a:avLst/>
          </a:prstGeom>
          <a:noFill/>
        </p:spPr>
        <p:txBody>
          <a:bodyPr wrap="square" rtlCol="0">
            <a:spAutoFit/>
          </a:bodyPr>
          <a:lstStyle/>
          <a:p>
            <a:pPr algn="ctr"/>
            <a:r>
              <a:rPr lang="en-IN" sz="1600" b="1" i="1" dirty="0"/>
              <a:t>          DEPARTMENT OF COMPUTER SCIENCE AND ENGINEERING / DEPARTMENT OF INFORMATION AND TECHNOLOGY</a:t>
            </a:r>
          </a:p>
        </p:txBody>
      </p:sp>
      <p:sp>
        <p:nvSpPr>
          <p:cNvPr id="10" name="TextBox 9">
            <a:extLst>
              <a:ext uri="{FF2B5EF4-FFF2-40B4-BE49-F238E27FC236}">
                <a16:creationId xmlns:a16="http://schemas.microsoft.com/office/drawing/2014/main" xmlns="" id="{CEB09F06-8695-47F4-82DD-D2477E0900FC}"/>
              </a:ext>
            </a:extLst>
          </p:cNvPr>
          <p:cNvSpPr txBox="1"/>
          <p:nvPr/>
        </p:nvSpPr>
        <p:spPr>
          <a:xfrm>
            <a:off x="1198880" y="1209040"/>
            <a:ext cx="10099040" cy="5509200"/>
          </a:xfrm>
          <a:prstGeom prst="rect">
            <a:avLst/>
          </a:prstGeom>
          <a:noFill/>
          <a:ln w="6350">
            <a:solidFill>
              <a:schemeClr val="tx1"/>
            </a:solidFill>
          </a:ln>
        </p:spPr>
        <p:txBody>
          <a:bodyPr wrap="square" rtlCol="0">
            <a:spAutoFit/>
          </a:bodyPr>
          <a:lstStyle/>
          <a:p>
            <a:pPr algn="ctr"/>
            <a:endParaRPr lang="en-US" sz="2000" b="1" dirty="0" smtClean="0">
              <a:solidFill>
                <a:schemeClr val="tx1">
                  <a:lumMod val="95000"/>
                  <a:lumOff val="5000"/>
                </a:schemeClr>
              </a:solidFill>
              <a:latin typeface="Times New Roman" panose="02020603050405020304" pitchFamily="18" charset="0"/>
              <a:ea typeface="Cambria" pitchFamily="18" charset="0"/>
              <a:cs typeface="Times New Roman" panose="02020603050405020304" pitchFamily="18" charset="0"/>
            </a:endParaRPr>
          </a:p>
          <a:p>
            <a:pPr algn="ctr"/>
            <a:r>
              <a:rPr lang="en-US" sz="2000" b="1" dirty="0" smtClean="0">
                <a:solidFill>
                  <a:schemeClr val="tx1">
                    <a:lumMod val="95000"/>
                    <a:lumOff val="5000"/>
                  </a:schemeClr>
                </a:solidFill>
                <a:latin typeface="Times New Roman" panose="02020603050405020304" pitchFamily="18" charset="0"/>
                <a:ea typeface="Cambria" pitchFamily="18" charset="0"/>
                <a:cs typeface="Times New Roman" panose="02020603050405020304" pitchFamily="18" charset="0"/>
              </a:rPr>
              <a:t>Mini-Project </a:t>
            </a:r>
            <a:r>
              <a:rPr lang="en-US" sz="2000" b="1" dirty="0">
                <a:solidFill>
                  <a:schemeClr val="tx1">
                    <a:lumMod val="95000"/>
                    <a:lumOff val="5000"/>
                  </a:schemeClr>
                </a:solidFill>
                <a:latin typeface="Times New Roman" panose="02020603050405020304" pitchFamily="18" charset="0"/>
                <a:ea typeface="Cambria" pitchFamily="18" charset="0"/>
                <a:cs typeface="Times New Roman" panose="02020603050405020304" pitchFamily="18" charset="0"/>
              </a:rPr>
              <a:t>Title</a:t>
            </a:r>
            <a:br>
              <a:rPr lang="en-US" sz="2000" b="1" dirty="0">
                <a:solidFill>
                  <a:schemeClr val="tx1">
                    <a:lumMod val="95000"/>
                    <a:lumOff val="5000"/>
                  </a:schemeClr>
                </a:solidFill>
                <a:latin typeface="Times New Roman" panose="02020603050405020304" pitchFamily="18" charset="0"/>
                <a:ea typeface="Cambria" pitchFamily="18" charset="0"/>
                <a:cs typeface="Times New Roman" panose="02020603050405020304" pitchFamily="18" charset="0"/>
              </a:rPr>
            </a:br>
            <a:r>
              <a:rPr lang="en-US" sz="2000" b="1" dirty="0" smtClean="0">
                <a:solidFill>
                  <a:schemeClr val="tx1">
                    <a:lumMod val="95000"/>
                    <a:lumOff val="5000"/>
                  </a:schemeClr>
                </a:solidFill>
                <a:latin typeface="Times New Roman" panose="02020603050405020304" pitchFamily="18" charset="0"/>
                <a:ea typeface="Cambria" pitchFamily="18" charset="0"/>
                <a:cs typeface="Times New Roman" panose="02020603050405020304" pitchFamily="18" charset="0"/>
              </a:rPr>
              <a:t>      </a:t>
            </a:r>
            <a:r>
              <a:rPr lang="en-US" sz="1600" b="1" dirty="0" smtClean="0">
                <a:solidFill>
                  <a:schemeClr val="tx1">
                    <a:lumMod val="95000"/>
                    <a:lumOff val="5000"/>
                  </a:schemeClr>
                </a:solidFill>
                <a:latin typeface="Times New Roman" panose="02020603050405020304" pitchFamily="18" charset="0"/>
                <a:ea typeface="Cambria" pitchFamily="18" charset="0"/>
                <a:cs typeface="Times New Roman" panose="02020603050405020304" pitchFamily="18" charset="0"/>
              </a:rPr>
              <a:t>ONLINE BOOK STORE</a:t>
            </a:r>
            <a:r>
              <a:rPr lang="en-US" sz="2000" b="1" dirty="0">
                <a:solidFill>
                  <a:schemeClr val="tx1">
                    <a:lumMod val="95000"/>
                    <a:lumOff val="5000"/>
                  </a:schemeClr>
                </a:solidFill>
                <a:latin typeface="Times New Roman" panose="02020603050405020304" pitchFamily="18" charset="0"/>
                <a:ea typeface="Cambria" pitchFamily="18" charset="0"/>
                <a:cs typeface="Times New Roman" panose="02020603050405020304" pitchFamily="18" charset="0"/>
              </a:rPr>
              <a:t/>
            </a:r>
            <a:br>
              <a:rPr lang="en-US" sz="2000" b="1" dirty="0">
                <a:solidFill>
                  <a:schemeClr val="tx1">
                    <a:lumMod val="95000"/>
                    <a:lumOff val="5000"/>
                  </a:schemeClr>
                </a:solidFill>
                <a:latin typeface="Times New Roman" panose="02020603050405020304" pitchFamily="18" charset="0"/>
                <a:ea typeface="Cambria" pitchFamily="18" charset="0"/>
                <a:cs typeface="Times New Roman" panose="02020603050405020304" pitchFamily="18" charset="0"/>
              </a:rPr>
            </a:br>
            <a:r>
              <a:rPr lang="en-US" sz="2000" b="1" dirty="0" smtClean="0">
                <a:solidFill>
                  <a:schemeClr val="tx1">
                    <a:lumMod val="95000"/>
                    <a:lumOff val="5000"/>
                  </a:schemeClr>
                </a:solidFill>
                <a:latin typeface="Times New Roman" panose="02020603050405020304" pitchFamily="18" charset="0"/>
                <a:ea typeface="Cambria" pitchFamily="18" charset="0"/>
                <a:cs typeface="Times New Roman" panose="02020603050405020304" pitchFamily="18" charset="0"/>
              </a:rPr>
              <a:t>by</a:t>
            </a:r>
          </a:p>
          <a:p>
            <a:pPr algn="ctr"/>
            <a:r>
              <a:rPr lang="en-US" sz="2000" b="1" dirty="0">
                <a:solidFill>
                  <a:schemeClr val="tx1">
                    <a:lumMod val="95000"/>
                    <a:lumOff val="5000"/>
                  </a:schemeClr>
                </a:solidFill>
                <a:latin typeface="Times New Roman" panose="02020603050405020304" pitchFamily="18" charset="0"/>
                <a:ea typeface="Cambria" pitchFamily="18" charset="0"/>
                <a:cs typeface="Times New Roman" panose="02020603050405020304" pitchFamily="18" charset="0"/>
              </a:rPr>
              <a:t/>
            </a:r>
            <a:br>
              <a:rPr lang="en-US" sz="2000" b="1" dirty="0">
                <a:solidFill>
                  <a:schemeClr val="tx1">
                    <a:lumMod val="95000"/>
                    <a:lumOff val="5000"/>
                  </a:schemeClr>
                </a:solidFill>
                <a:latin typeface="Times New Roman" panose="02020603050405020304" pitchFamily="18" charset="0"/>
                <a:ea typeface="Cambria" pitchFamily="18" charset="0"/>
                <a:cs typeface="Times New Roman" panose="02020603050405020304" pitchFamily="18" charset="0"/>
              </a:rPr>
            </a:br>
            <a:r>
              <a:rPr lang="en-US" sz="2000" b="1" dirty="0" smtClean="0">
                <a:solidFill>
                  <a:schemeClr val="tx1">
                    <a:lumMod val="95000"/>
                    <a:lumOff val="5000"/>
                  </a:schemeClr>
                </a:solidFill>
                <a:latin typeface="Times New Roman" panose="02020603050405020304" pitchFamily="18" charset="0"/>
                <a:ea typeface="Cambria" pitchFamily="18" charset="0"/>
                <a:cs typeface="Times New Roman" panose="02020603050405020304" pitchFamily="18" charset="0"/>
              </a:rPr>
              <a:t>NAME</a:t>
            </a:r>
            <a:r>
              <a:rPr lang="en-US" sz="2000" b="1" dirty="0">
                <a:solidFill>
                  <a:schemeClr val="tx1">
                    <a:lumMod val="95000"/>
                    <a:lumOff val="5000"/>
                  </a:schemeClr>
                </a:solidFill>
                <a:latin typeface="Times New Roman" panose="02020603050405020304" pitchFamily="18" charset="0"/>
                <a:ea typeface="Cambria" pitchFamily="18" charset="0"/>
                <a:cs typeface="Times New Roman" panose="02020603050405020304" pitchFamily="18" charset="0"/>
              </a:rPr>
              <a:t/>
            </a:r>
            <a:br>
              <a:rPr lang="en-US" sz="2000" b="1" dirty="0">
                <a:solidFill>
                  <a:schemeClr val="tx1">
                    <a:lumMod val="95000"/>
                    <a:lumOff val="5000"/>
                  </a:schemeClr>
                </a:solidFill>
                <a:latin typeface="Times New Roman" panose="02020603050405020304" pitchFamily="18" charset="0"/>
                <a:ea typeface="Cambria" pitchFamily="18" charset="0"/>
                <a:cs typeface="Times New Roman" panose="02020603050405020304" pitchFamily="18" charset="0"/>
              </a:rPr>
            </a:br>
            <a:r>
              <a:rPr lang="en-US" sz="1600" b="1" dirty="0" smtClean="0">
                <a:solidFill>
                  <a:schemeClr val="tx1">
                    <a:lumMod val="95000"/>
                    <a:lumOff val="5000"/>
                  </a:schemeClr>
                </a:solidFill>
                <a:latin typeface="Times New Roman" panose="02020603050405020304" pitchFamily="18" charset="0"/>
                <a:ea typeface="Cambria" pitchFamily="18" charset="0"/>
                <a:cs typeface="Times New Roman" panose="02020603050405020304" pitchFamily="18" charset="0"/>
              </a:rPr>
              <a:t> </a:t>
            </a:r>
          </a:p>
          <a:p>
            <a:pPr algn="ctr"/>
            <a:r>
              <a:rPr lang="en-US" sz="1600" b="1" dirty="0" smtClean="0">
                <a:solidFill>
                  <a:schemeClr val="tx1">
                    <a:lumMod val="95000"/>
                    <a:lumOff val="5000"/>
                  </a:schemeClr>
                </a:solidFill>
                <a:latin typeface="Times New Roman" panose="02020603050405020304" pitchFamily="18" charset="0"/>
                <a:ea typeface="Cambria" pitchFamily="18" charset="0"/>
                <a:cs typeface="Times New Roman" panose="02020603050405020304" pitchFamily="18" charset="0"/>
              </a:rPr>
              <a:t>           VIVEK KUMAR (2303630109041)</a:t>
            </a:r>
          </a:p>
          <a:p>
            <a:pPr algn="ctr"/>
            <a:r>
              <a:rPr lang="en-US" sz="1600" b="1" dirty="0" smtClean="0">
                <a:solidFill>
                  <a:schemeClr val="tx1">
                    <a:lumMod val="95000"/>
                    <a:lumOff val="5000"/>
                  </a:schemeClr>
                </a:solidFill>
                <a:latin typeface="Times New Roman" panose="02020603050405020304" pitchFamily="18" charset="0"/>
                <a:ea typeface="Cambria" pitchFamily="18" charset="0"/>
                <a:cs typeface="Times New Roman" panose="02020603050405020304" pitchFamily="18" charset="0"/>
              </a:rPr>
              <a:t>         UTSAV SINGH (2303630109039)</a:t>
            </a:r>
          </a:p>
          <a:p>
            <a:pPr algn="ctr"/>
            <a:r>
              <a:rPr lang="en-US" sz="1600" b="1" dirty="0" smtClean="0">
                <a:solidFill>
                  <a:schemeClr val="tx1">
                    <a:lumMod val="95000"/>
                    <a:lumOff val="5000"/>
                  </a:schemeClr>
                </a:solidFill>
                <a:latin typeface="Times New Roman" panose="02020603050405020304" pitchFamily="18" charset="0"/>
                <a:ea typeface="Cambria" pitchFamily="18" charset="0"/>
                <a:cs typeface="Times New Roman" panose="02020603050405020304" pitchFamily="18" charset="0"/>
              </a:rPr>
              <a:t>          MANOJ YADAV(2303630109020)</a:t>
            </a:r>
          </a:p>
          <a:p>
            <a:pPr algn="ctr"/>
            <a:r>
              <a:rPr lang="en-US" sz="1600" b="1" dirty="0" smtClean="0">
                <a:solidFill>
                  <a:schemeClr val="tx1">
                    <a:lumMod val="95000"/>
                    <a:lumOff val="5000"/>
                  </a:schemeClr>
                </a:solidFill>
                <a:latin typeface="Times New Roman" panose="02020603050405020304" pitchFamily="18" charset="0"/>
                <a:ea typeface="Cambria" pitchFamily="18" charset="0"/>
                <a:cs typeface="Times New Roman" panose="02020603050405020304" pitchFamily="18" charset="0"/>
              </a:rPr>
              <a:t>     </a:t>
            </a:r>
            <a:r>
              <a:rPr lang="en-US" sz="1400" b="1" dirty="0" smtClean="0">
                <a:solidFill>
                  <a:schemeClr val="tx1">
                    <a:lumMod val="95000"/>
                    <a:lumOff val="5000"/>
                  </a:schemeClr>
                </a:solidFill>
                <a:latin typeface="Times New Roman" panose="02020603050405020304" pitchFamily="18" charset="0"/>
                <a:ea typeface="Cambria" pitchFamily="18" charset="0"/>
                <a:cs typeface="Times New Roman" panose="02020603050405020304" pitchFamily="18" charset="0"/>
              </a:rPr>
              <a:t>                                             </a:t>
            </a:r>
            <a:r>
              <a:rPr lang="en-US" sz="2000" b="1" dirty="0">
                <a:solidFill>
                  <a:schemeClr val="tx1">
                    <a:lumMod val="95000"/>
                    <a:lumOff val="5000"/>
                  </a:schemeClr>
                </a:solidFill>
                <a:latin typeface="Times New Roman" panose="02020603050405020304" pitchFamily="18" charset="0"/>
                <a:ea typeface="Cambria" pitchFamily="18" charset="0"/>
                <a:cs typeface="Times New Roman" panose="02020603050405020304" pitchFamily="18" charset="0"/>
              </a:rPr>
              <a:t/>
            </a:r>
            <a:br>
              <a:rPr lang="en-US" sz="2000" b="1" dirty="0">
                <a:solidFill>
                  <a:schemeClr val="tx1">
                    <a:lumMod val="95000"/>
                    <a:lumOff val="5000"/>
                  </a:schemeClr>
                </a:solidFill>
                <a:latin typeface="Times New Roman" panose="02020603050405020304" pitchFamily="18" charset="0"/>
                <a:ea typeface="Cambria" pitchFamily="18" charset="0"/>
                <a:cs typeface="Times New Roman" panose="02020603050405020304" pitchFamily="18" charset="0"/>
              </a:rPr>
            </a:br>
            <a:r>
              <a:rPr lang="en-US" sz="2000" b="1" dirty="0" smtClean="0">
                <a:solidFill>
                  <a:schemeClr val="tx1">
                    <a:lumMod val="95000"/>
                    <a:lumOff val="5000"/>
                  </a:schemeClr>
                </a:solidFill>
                <a:latin typeface="Times New Roman" panose="02020603050405020304" pitchFamily="18" charset="0"/>
                <a:ea typeface="Cambria" pitchFamily="18" charset="0"/>
                <a:cs typeface="Times New Roman" panose="02020603050405020304" pitchFamily="18" charset="0"/>
              </a:rPr>
              <a:t>B.TECH </a:t>
            </a:r>
            <a:r>
              <a:rPr lang="en-US" sz="2000" b="1" dirty="0">
                <a:solidFill>
                  <a:schemeClr val="tx1">
                    <a:lumMod val="95000"/>
                    <a:lumOff val="5000"/>
                  </a:schemeClr>
                </a:solidFill>
                <a:latin typeface="Times New Roman" panose="02020603050405020304" pitchFamily="18" charset="0"/>
                <a:ea typeface="Cambria" pitchFamily="18" charset="0"/>
                <a:cs typeface="Times New Roman" panose="02020603050405020304" pitchFamily="18" charset="0"/>
              </a:rPr>
              <a:t>(CSE/IT)</a:t>
            </a:r>
          </a:p>
          <a:p>
            <a:pPr algn="ctr"/>
            <a:r>
              <a:rPr lang="en-US" sz="2000" b="1" dirty="0">
                <a:solidFill>
                  <a:schemeClr val="tx1">
                    <a:lumMod val="95000"/>
                    <a:lumOff val="5000"/>
                  </a:schemeClr>
                </a:solidFill>
                <a:latin typeface="Times New Roman" panose="02020603050405020304" pitchFamily="18" charset="0"/>
                <a:ea typeface="Cambria" pitchFamily="18" charset="0"/>
                <a:cs typeface="Times New Roman" panose="02020603050405020304" pitchFamily="18" charset="0"/>
              </a:rPr>
              <a:t>Under guidance</a:t>
            </a:r>
          </a:p>
          <a:p>
            <a:pPr algn="ctr">
              <a:buClr>
                <a:srgbClr val="FFFFFF"/>
              </a:buClr>
              <a:buSzPct val="95000"/>
              <a:buFont typeface="Wingdings 2" pitchFamily="18" charset="2"/>
              <a:buNone/>
            </a:pPr>
            <a:endParaRPr lang="en-US" sz="2000" b="1" dirty="0">
              <a:solidFill>
                <a:schemeClr val="tx1">
                  <a:lumMod val="95000"/>
                  <a:lumOff val="5000"/>
                </a:schemeClr>
              </a:solidFill>
              <a:latin typeface="Times New Roman" panose="02020603050405020304" pitchFamily="18" charset="0"/>
              <a:ea typeface="Cambria" pitchFamily="18" charset="0"/>
              <a:cs typeface="Times New Roman" panose="02020603050405020304" pitchFamily="18" charset="0"/>
            </a:endParaRPr>
          </a:p>
          <a:p>
            <a:pPr algn="ctr">
              <a:buClr>
                <a:srgbClr val="FFFFFF"/>
              </a:buClr>
              <a:buSzPct val="95000"/>
              <a:buFont typeface="Wingdings 2" pitchFamily="18" charset="2"/>
              <a:buNone/>
            </a:pPr>
            <a:r>
              <a:rPr lang="en-US" sz="2000" b="1" dirty="0" smtClean="0">
                <a:solidFill>
                  <a:schemeClr val="tx1">
                    <a:lumMod val="95000"/>
                    <a:lumOff val="5000"/>
                  </a:schemeClr>
                </a:solidFill>
                <a:latin typeface="Times New Roman" panose="02020603050405020304" pitchFamily="18" charset="0"/>
                <a:ea typeface="Cambria" pitchFamily="18" charset="0"/>
                <a:cs typeface="Times New Roman" panose="02020603050405020304" pitchFamily="18" charset="0"/>
              </a:rPr>
              <a:t>     Guide Name –  </a:t>
            </a:r>
            <a:r>
              <a:rPr lang="en-US" sz="1600" b="1" dirty="0" err="1" smtClean="0">
                <a:solidFill>
                  <a:schemeClr val="tx1">
                    <a:lumMod val="95000"/>
                    <a:lumOff val="5000"/>
                  </a:schemeClr>
                </a:solidFill>
                <a:latin typeface="Times New Roman" panose="02020603050405020304" pitchFamily="18" charset="0"/>
                <a:ea typeface="Cambria" pitchFamily="18" charset="0"/>
                <a:cs typeface="Times New Roman" panose="02020603050405020304" pitchFamily="18" charset="0"/>
              </a:rPr>
              <a:t>Rashmi</a:t>
            </a:r>
            <a:r>
              <a:rPr lang="en-US" sz="1600" b="1" dirty="0" smtClean="0">
                <a:solidFill>
                  <a:schemeClr val="tx1">
                    <a:lumMod val="95000"/>
                    <a:lumOff val="5000"/>
                  </a:schemeClr>
                </a:solidFill>
                <a:latin typeface="Times New Roman" panose="02020603050405020304" pitchFamily="18" charset="0"/>
                <a:ea typeface="Cambria" pitchFamily="18" charset="0"/>
                <a:cs typeface="Times New Roman" panose="02020603050405020304" pitchFamily="18" charset="0"/>
              </a:rPr>
              <a:t> </a:t>
            </a:r>
            <a:r>
              <a:rPr lang="en-US" sz="1600" b="1" dirty="0" err="1" smtClean="0">
                <a:solidFill>
                  <a:schemeClr val="tx1">
                    <a:lumMod val="95000"/>
                    <a:lumOff val="5000"/>
                  </a:schemeClr>
                </a:solidFill>
                <a:latin typeface="Times New Roman" panose="02020603050405020304" pitchFamily="18" charset="0"/>
                <a:ea typeface="Cambria" pitchFamily="18" charset="0"/>
                <a:cs typeface="Times New Roman" panose="02020603050405020304" pitchFamily="18" charset="0"/>
              </a:rPr>
              <a:t>Neekhra</a:t>
            </a:r>
            <a:endParaRPr lang="en-US" sz="1600" b="1" dirty="0">
              <a:solidFill>
                <a:schemeClr val="tx1">
                  <a:lumMod val="95000"/>
                  <a:lumOff val="5000"/>
                </a:schemeClr>
              </a:solidFill>
              <a:latin typeface="Times New Roman" panose="02020603050405020304" pitchFamily="18" charset="0"/>
              <a:ea typeface="Cambria" pitchFamily="18" charset="0"/>
              <a:cs typeface="Times New Roman" panose="02020603050405020304" pitchFamily="18" charset="0"/>
            </a:endParaRPr>
          </a:p>
          <a:p>
            <a:pPr algn="ctr">
              <a:buClr>
                <a:srgbClr val="FFFFFF"/>
              </a:buClr>
              <a:buSzPct val="95000"/>
              <a:buFont typeface="Wingdings 2" pitchFamily="18" charset="2"/>
              <a:buNone/>
            </a:pPr>
            <a:r>
              <a:rPr lang="en-US" sz="2000" b="1" dirty="0">
                <a:solidFill>
                  <a:schemeClr val="tx1">
                    <a:lumMod val="95000"/>
                    <a:lumOff val="5000"/>
                  </a:schemeClr>
                </a:solidFill>
                <a:latin typeface="Times New Roman" panose="02020603050405020304" pitchFamily="18" charset="0"/>
                <a:ea typeface="Cambria" pitchFamily="18" charset="0"/>
                <a:cs typeface="Times New Roman" panose="02020603050405020304" pitchFamily="18" charset="0"/>
              </a:rPr>
              <a:t>Designation</a:t>
            </a:r>
          </a:p>
          <a:p>
            <a:pPr algn="ctr">
              <a:buClr>
                <a:srgbClr val="FFFFFF"/>
              </a:buClr>
              <a:buSzPct val="95000"/>
              <a:buFont typeface="Wingdings 2" pitchFamily="18" charset="2"/>
              <a:buNone/>
            </a:pPr>
            <a:r>
              <a:rPr lang="en-US" sz="2000" b="1" dirty="0">
                <a:solidFill>
                  <a:schemeClr val="tx1">
                    <a:lumMod val="95000"/>
                    <a:lumOff val="5000"/>
                  </a:schemeClr>
                </a:solidFill>
                <a:latin typeface="Times New Roman" panose="02020603050405020304" pitchFamily="18" charset="0"/>
                <a:ea typeface="Cambria" pitchFamily="18" charset="0"/>
                <a:cs typeface="Times New Roman" panose="02020603050405020304" pitchFamily="18" charset="0"/>
              </a:rPr>
              <a:t>Department of  Computer Science &amp; Engineering/Information Technology</a:t>
            </a:r>
          </a:p>
          <a:p>
            <a:pPr algn="ctr"/>
            <a:r>
              <a:rPr lang="en-US" sz="1600" b="1" dirty="0">
                <a:solidFill>
                  <a:schemeClr val="tx1">
                    <a:lumMod val="95000"/>
                    <a:lumOff val="5000"/>
                  </a:schemeClr>
                </a:solidFill>
                <a:latin typeface="Cambria" pitchFamily="18" charset="0"/>
                <a:ea typeface="Cambria" pitchFamily="18" charset="0"/>
                <a:cs typeface="Times New Roman" pitchFamily="18" charset="0"/>
              </a:rPr>
              <a:t/>
            </a:r>
            <a:br>
              <a:rPr lang="en-US" sz="1600" b="1" dirty="0">
                <a:solidFill>
                  <a:schemeClr val="tx1">
                    <a:lumMod val="95000"/>
                    <a:lumOff val="5000"/>
                  </a:schemeClr>
                </a:solidFill>
                <a:latin typeface="Cambria" pitchFamily="18" charset="0"/>
                <a:ea typeface="Cambria" pitchFamily="18" charset="0"/>
                <a:cs typeface="Times New Roman" pitchFamily="18" charset="0"/>
              </a:rPr>
            </a:br>
            <a:endParaRPr lang="en-IN" sz="1600" b="1" dirty="0">
              <a:solidFill>
                <a:schemeClr val="tx1">
                  <a:lumMod val="95000"/>
                  <a:lumOff val="5000"/>
                </a:schemeClr>
              </a:solidFill>
            </a:endParaRPr>
          </a:p>
        </p:txBody>
      </p:sp>
    </p:spTree>
    <p:extLst>
      <p:ext uri="{BB962C8B-B14F-4D97-AF65-F5344CB8AC3E}">
        <p14:creationId xmlns:p14="http://schemas.microsoft.com/office/powerpoint/2010/main" xmlns="" val="3229670807"/>
      </p:ext>
    </p:extLst>
  </p:cSld>
  <p:clrMapOvr>
    <a:masterClrMapping/>
  </p:clrMapOvr>
  <p:transition>
    <p:wedg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xmlns="" id="{86574C1F-62BF-4E32-0690-3C570637404F}"/>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258127" y="99060"/>
            <a:ext cx="3271075" cy="977900"/>
          </a:xfrm>
          <a:prstGeom prst="rect">
            <a:avLst/>
          </a:prstGeom>
        </p:spPr>
      </p:pic>
      <p:sp>
        <p:nvSpPr>
          <p:cNvPr id="6" name="Rectangle 5">
            <a:extLst>
              <a:ext uri="{FF2B5EF4-FFF2-40B4-BE49-F238E27FC236}">
                <a16:creationId xmlns:a16="http://schemas.microsoft.com/office/drawing/2014/main" xmlns="" id="{09DF8803-0377-804B-5381-42855F7475D1}"/>
              </a:ext>
            </a:extLst>
          </p:cNvPr>
          <p:cNvSpPr/>
          <p:nvPr/>
        </p:nvSpPr>
        <p:spPr>
          <a:xfrm>
            <a:off x="1188720" y="6350000"/>
            <a:ext cx="10109200" cy="121920"/>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 name="TextBox 9">
            <a:extLst>
              <a:ext uri="{FF2B5EF4-FFF2-40B4-BE49-F238E27FC236}">
                <a16:creationId xmlns:a16="http://schemas.microsoft.com/office/drawing/2014/main" xmlns="" id="{CEB09F06-8695-47F4-82DD-D2477E0900FC}"/>
              </a:ext>
            </a:extLst>
          </p:cNvPr>
          <p:cNvSpPr txBox="1"/>
          <p:nvPr/>
        </p:nvSpPr>
        <p:spPr>
          <a:xfrm>
            <a:off x="1198880" y="1209040"/>
            <a:ext cx="10099040" cy="4893647"/>
          </a:xfrm>
          <a:prstGeom prst="rect">
            <a:avLst/>
          </a:prstGeom>
          <a:noFill/>
          <a:ln w="6350">
            <a:solidFill>
              <a:schemeClr val="tx1"/>
            </a:solidFill>
          </a:ln>
        </p:spPr>
        <p:txBody>
          <a:bodyPr wrap="square" rtlCol="0">
            <a:spAutoFit/>
          </a:bodyPr>
          <a:lstStyle/>
          <a:p>
            <a:endParaRPr lang="en-IN" dirty="0"/>
          </a:p>
          <a:p>
            <a:pPr algn="ctr"/>
            <a:r>
              <a:rPr lang="en-IN" dirty="0"/>
              <a:t> </a:t>
            </a:r>
          </a:p>
          <a:p>
            <a:pPr algn="ctr"/>
            <a:endParaRPr lang="en-IN" sz="4800" dirty="0"/>
          </a:p>
          <a:p>
            <a:pPr algn="ctr"/>
            <a:endParaRPr lang="en-IN" sz="4800" dirty="0"/>
          </a:p>
          <a:p>
            <a:pPr algn="ctr"/>
            <a:r>
              <a:rPr lang="en-IN" sz="7200" b="1" dirty="0" smtClean="0">
                <a:solidFill>
                  <a:schemeClr val="accent1">
                    <a:lumMod val="50000"/>
                  </a:schemeClr>
                </a:solidFill>
              </a:rPr>
              <a:t>!!!…THANK YOU…!!!</a:t>
            </a:r>
            <a:endParaRPr lang="en-IN" sz="3200" b="1" dirty="0">
              <a:solidFill>
                <a:schemeClr val="accent1">
                  <a:lumMod val="50000"/>
                </a:schemeClr>
              </a:solidFill>
            </a:endParaRPr>
          </a:p>
          <a:p>
            <a:endParaRPr lang="en-IN" dirty="0"/>
          </a:p>
          <a:p>
            <a:endParaRPr lang="en-IN" dirty="0"/>
          </a:p>
          <a:p>
            <a:endParaRPr lang="en-IN" dirty="0"/>
          </a:p>
          <a:p>
            <a:endParaRPr lang="en-IN" dirty="0"/>
          </a:p>
          <a:p>
            <a:endParaRPr lang="en-IN" dirty="0"/>
          </a:p>
          <a:p>
            <a:endParaRPr lang="en-IN" dirty="0"/>
          </a:p>
        </p:txBody>
      </p:sp>
      <p:sp>
        <p:nvSpPr>
          <p:cNvPr id="2" name="TextBox 1">
            <a:extLst>
              <a:ext uri="{FF2B5EF4-FFF2-40B4-BE49-F238E27FC236}">
                <a16:creationId xmlns:a16="http://schemas.microsoft.com/office/drawing/2014/main" xmlns="" id="{39AEB2D2-2846-1D96-B18C-0EF293A79783}"/>
              </a:ext>
            </a:extLst>
          </p:cNvPr>
          <p:cNvSpPr txBox="1"/>
          <p:nvPr/>
        </p:nvSpPr>
        <p:spPr>
          <a:xfrm>
            <a:off x="5354320" y="191739"/>
            <a:ext cx="5943600" cy="584775"/>
          </a:xfrm>
          <a:prstGeom prst="rect">
            <a:avLst/>
          </a:prstGeom>
          <a:noFill/>
        </p:spPr>
        <p:txBody>
          <a:bodyPr wrap="square" rtlCol="0">
            <a:spAutoFit/>
          </a:bodyPr>
          <a:lstStyle/>
          <a:p>
            <a:pPr algn="ctr"/>
            <a:r>
              <a:rPr lang="en-IN" sz="1600" b="1" i="1" dirty="0"/>
              <a:t>          DEPARTMENT OF COMPUTER SCIENCE AND ENGINEERING / DEPARTMENT OF INFORMATION AND TECHNOLOGY</a:t>
            </a:r>
          </a:p>
        </p:txBody>
      </p:sp>
    </p:spTree>
    <p:extLst>
      <p:ext uri="{BB962C8B-B14F-4D97-AF65-F5344CB8AC3E}">
        <p14:creationId xmlns:p14="http://schemas.microsoft.com/office/powerpoint/2010/main" xmlns="" val="2889507517"/>
      </p:ext>
    </p:extLst>
  </p:cSld>
  <p:clrMapOvr>
    <a:masterClrMapping/>
  </p:clrMapOvr>
  <p:transition>
    <p:wedg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xmlns="" id="{86574C1F-62BF-4E32-0690-3C570637404F}"/>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258127" y="99060"/>
            <a:ext cx="3271075" cy="977900"/>
          </a:xfrm>
          <a:prstGeom prst="rect">
            <a:avLst/>
          </a:prstGeom>
        </p:spPr>
      </p:pic>
      <p:sp>
        <p:nvSpPr>
          <p:cNvPr id="6" name="Rectangle 5">
            <a:extLst>
              <a:ext uri="{FF2B5EF4-FFF2-40B4-BE49-F238E27FC236}">
                <a16:creationId xmlns:a16="http://schemas.microsoft.com/office/drawing/2014/main" xmlns="" id="{09DF8803-0377-804B-5381-42855F7475D1}"/>
              </a:ext>
            </a:extLst>
          </p:cNvPr>
          <p:cNvSpPr/>
          <p:nvPr/>
        </p:nvSpPr>
        <p:spPr>
          <a:xfrm>
            <a:off x="1188720" y="6350000"/>
            <a:ext cx="10109200" cy="121920"/>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 name="TextBox 9">
            <a:extLst>
              <a:ext uri="{FF2B5EF4-FFF2-40B4-BE49-F238E27FC236}">
                <a16:creationId xmlns:a16="http://schemas.microsoft.com/office/drawing/2014/main" xmlns="" id="{CEB09F06-8695-47F4-82DD-D2477E0900FC}"/>
              </a:ext>
            </a:extLst>
          </p:cNvPr>
          <p:cNvSpPr txBox="1"/>
          <p:nvPr/>
        </p:nvSpPr>
        <p:spPr>
          <a:xfrm>
            <a:off x="1198880" y="1209040"/>
            <a:ext cx="10099040" cy="4278094"/>
          </a:xfrm>
          <a:prstGeom prst="rect">
            <a:avLst/>
          </a:prstGeom>
          <a:noFill/>
          <a:ln w="6350">
            <a:solidFill>
              <a:schemeClr val="tx1"/>
            </a:solidFill>
          </a:ln>
        </p:spPr>
        <p:txBody>
          <a:bodyPr wrap="square" rtlCol="0">
            <a:spAutoFit/>
          </a:bodyPr>
          <a:lstStyle/>
          <a:p>
            <a:r>
              <a:rPr lang="en-IN" sz="2000" dirty="0"/>
              <a:t>Cover the following points :</a:t>
            </a:r>
          </a:p>
          <a:p>
            <a:r>
              <a:rPr lang="en-IN" b="1" i="0" dirty="0">
                <a:solidFill>
                  <a:schemeClr val="tx1">
                    <a:lumMod val="95000"/>
                    <a:lumOff val="5000"/>
                  </a:schemeClr>
                </a:solidFill>
                <a:effectLst/>
                <a:latin typeface="Times New Roman" panose="02020603050405020304" pitchFamily="18" charset="0"/>
                <a:cs typeface="Times New Roman" panose="02020603050405020304" pitchFamily="18" charset="0"/>
              </a:rPr>
              <a:t>Introduction</a:t>
            </a:r>
            <a:r>
              <a:rPr lang="en-IN" b="1" dirty="0">
                <a:solidFill>
                  <a:schemeClr val="tx1">
                    <a:lumMod val="95000"/>
                    <a:lumOff val="5000"/>
                  </a:schemeClr>
                </a:solidFill>
                <a:latin typeface="Times New Roman" panose="02020603050405020304" pitchFamily="18" charset="0"/>
                <a:cs typeface="Times New Roman" panose="02020603050405020304" pitchFamily="18" charset="0"/>
              </a:rPr>
              <a:t/>
            </a:r>
            <a:br>
              <a:rPr lang="en-IN" b="1" dirty="0">
                <a:solidFill>
                  <a:schemeClr val="tx1">
                    <a:lumMod val="95000"/>
                    <a:lumOff val="5000"/>
                  </a:schemeClr>
                </a:solidFill>
                <a:latin typeface="Times New Roman" panose="02020603050405020304" pitchFamily="18" charset="0"/>
                <a:cs typeface="Times New Roman" panose="02020603050405020304" pitchFamily="18" charset="0"/>
              </a:rPr>
            </a:br>
            <a:r>
              <a:rPr lang="en-IN" b="1" i="0" dirty="0">
                <a:solidFill>
                  <a:schemeClr val="tx1">
                    <a:lumMod val="95000"/>
                    <a:lumOff val="5000"/>
                  </a:schemeClr>
                </a:solidFill>
                <a:effectLst/>
                <a:latin typeface="Times New Roman" panose="02020603050405020304" pitchFamily="18" charset="0"/>
                <a:cs typeface="Times New Roman" panose="02020603050405020304" pitchFamily="18" charset="0"/>
              </a:rPr>
              <a:t>Purpose :</a:t>
            </a:r>
          </a:p>
          <a:p>
            <a:r>
              <a:rPr lang="en-US" b="1" dirty="0">
                <a:solidFill>
                  <a:schemeClr val="tx1">
                    <a:lumMod val="95000"/>
                    <a:lumOff val="5000"/>
                  </a:schemeClr>
                </a:solidFill>
                <a:latin typeface="Times New Roman" panose="02020603050405020304" pitchFamily="18" charset="0"/>
                <a:cs typeface="Times New Roman" panose="02020603050405020304" pitchFamily="18" charset="0"/>
              </a:rPr>
              <a:t>Existing System</a:t>
            </a:r>
            <a:endParaRPr lang="en-IN" b="1" dirty="0">
              <a:solidFill>
                <a:schemeClr val="tx1">
                  <a:lumMod val="95000"/>
                  <a:lumOff val="5000"/>
                </a:schemeClr>
              </a:solidFill>
              <a:latin typeface="Times New Roman" panose="02020603050405020304" pitchFamily="18" charset="0"/>
              <a:cs typeface="Times New Roman" panose="02020603050405020304" pitchFamily="18" charset="0"/>
            </a:endParaRPr>
          </a:p>
          <a:p>
            <a:r>
              <a:rPr lang="en-US" b="1" dirty="0">
                <a:solidFill>
                  <a:schemeClr val="tx1">
                    <a:lumMod val="95000"/>
                    <a:lumOff val="5000"/>
                  </a:schemeClr>
                </a:solidFill>
                <a:latin typeface="Times New Roman" panose="02020603050405020304" pitchFamily="18" charset="0"/>
                <a:ea typeface="+mj-ea"/>
                <a:cs typeface="Times New Roman" panose="02020603050405020304" pitchFamily="18" charset="0"/>
              </a:rPr>
              <a:t>Proposed </a:t>
            </a:r>
            <a:r>
              <a:rPr kumimoji="0" lang="en-US" b="1" i="0" u="none" strike="noStrike" kern="1200" cap="none" spc="0" normalizeH="0" baseline="0" noProof="0" dirty="0">
                <a:ln>
                  <a:noFill/>
                </a:ln>
                <a:solidFill>
                  <a:schemeClr val="tx1">
                    <a:lumMod val="95000"/>
                    <a:lumOff val="5000"/>
                  </a:schemeClr>
                </a:solidFill>
                <a:effectLst/>
                <a:uLnTx/>
                <a:uFillTx/>
                <a:latin typeface="Times New Roman" panose="02020603050405020304" pitchFamily="18" charset="0"/>
                <a:ea typeface="+mj-ea"/>
                <a:cs typeface="Times New Roman" panose="02020603050405020304" pitchFamily="18" charset="0"/>
              </a:rPr>
              <a:t>System</a:t>
            </a:r>
          </a:p>
          <a:p>
            <a:r>
              <a:rPr lang="en-US" b="1" dirty="0">
                <a:solidFill>
                  <a:schemeClr val="tx1">
                    <a:lumMod val="95000"/>
                    <a:lumOff val="5000"/>
                  </a:schemeClr>
                </a:solidFill>
                <a:latin typeface="Times New Roman" panose="02020603050405020304" pitchFamily="18" charset="0"/>
                <a:cs typeface="Times New Roman" panose="02020603050405020304" pitchFamily="18" charset="0"/>
              </a:rPr>
              <a:t>Scope</a:t>
            </a:r>
          </a:p>
          <a:p>
            <a:r>
              <a:rPr lang="en-US" b="1" dirty="0">
                <a:solidFill>
                  <a:schemeClr val="tx1">
                    <a:lumMod val="95000"/>
                    <a:lumOff val="5000"/>
                  </a:schemeClr>
                </a:solidFill>
                <a:latin typeface="Times New Roman" panose="02020603050405020304" pitchFamily="18" charset="0"/>
                <a:cs typeface="Times New Roman" panose="02020603050405020304" pitchFamily="18" charset="0"/>
              </a:rPr>
              <a:t>Requirements Specification/Technologies/Platforms Used</a:t>
            </a:r>
            <a:endParaRPr lang="en-IN" b="1" i="0" dirty="0">
              <a:solidFill>
                <a:schemeClr val="tx1">
                  <a:lumMod val="95000"/>
                  <a:lumOff val="5000"/>
                </a:schemeClr>
              </a:solidFill>
              <a:effectLst/>
              <a:latin typeface="Times New Roman" panose="02020603050405020304" pitchFamily="18" charset="0"/>
              <a:cs typeface="Times New Roman" panose="02020603050405020304" pitchFamily="18" charset="0"/>
            </a:endParaRPr>
          </a:p>
          <a:p>
            <a:r>
              <a:rPr lang="en-IN" b="1" i="0" dirty="0">
                <a:solidFill>
                  <a:schemeClr val="tx1">
                    <a:lumMod val="95000"/>
                    <a:lumOff val="5000"/>
                  </a:schemeClr>
                </a:solidFill>
                <a:effectLst/>
                <a:latin typeface="Times New Roman" panose="02020603050405020304" pitchFamily="18" charset="0"/>
                <a:cs typeface="Times New Roman" panose="02020603050405020304" pitchFamily="18" charset="0"/>
              </a:rPr>
              <a:t>1.Software</a:t>
            </a:r>
          </a:p>
          <a:p>
            <a:r>
              <a:rPr lang="en-IN" b="1" i="0" dirty="0">
                <a:solidFill>
                  <a:schemeClr val="tx1">
                    <a:lumMod val="95000"/>
                    <a:lumOff val="5000"/>
                  </a:schemeClr>
                </a:solidFill>
                <a:effectLst/>
                <a:latin typeface="Times New Roman" panose="02020603050405020304" pitchFamily="18" charset="0"/>
                <a:cs typeface="Times New Roman" panose="02020603050405020304" pitchFamily="18" charset="0"/>
              </a:rPr>
              <a:t>2.Hardware</a:t>
            </a:r>
          </a:p>
          <a:p>
            <a:r>
              <a:rPr lang="en-US" b="1" dirty="0">
                <a:solidFill>
                  <a:schemeClr val="tx1">
                    <a:lumMod val="95000"/>
                    <a:lumOff val="5000"/>
                  </a:schemeClr>
                </a:solidFill>
                <a:latin typeface="Times New Roman" panose="02020603050405020304" pitchFamily="18" charset="0"/>
                <a:cs typeface="Times New Roman" panose="02020603050405020304" pitchFamily="18" charset="0"/>
              </a:rPr>
              <a:t>System Architecture</a:t>
            </a:r>
          </a:p>
          <a:p>
            <a:r>
              <a:rPr lang="en-US" b="1" dirty="0">
                <a:solidFill>
                  <a:schemeClr val="tx1">
                    <a:lumMod val="95000"/>
                    <a:lumOff val="5000"/>
                  </a:schemeClr>
                </a:solidFill>
                <a:latin typeface="Times New Roman" panose="02020603050405020304" pitchFamily="18" charset="0"/>
                <a:cs typeface="Times New Roman" panose="02020603050405020304" pitchFamily="18" charset="0"/>
              </a:rPr>
              <a:t>Output /snapshots</a:t>
            </a:r>
          </a:p>
          <a:p>
            <a:r>
              <a:rPr lang="en-US" b="1" dirty="0">
                <a:solidFill>
                  <a:schemeClr val="tx1">
                    <a:lumMod val="95000"/>
                    <a:lumOff val="5000"/>
                  </a:schemeClr>
                </a:solidFill>
                <a:latin typeface="Times New Roman" panose="02020603050405020304" pitchFamily="18" charset="0"/>
                <a:cs typeface="Times New Roman" panose="02020603050405020304" pitchFamily="18" charset="0"/>
              </a:rPr>
              <a:t>Conclusion</a:t>
            </a:r>
          </a:p>
          <a:p>
            <a:r>
              <a:rPr lang="en-US" b="1" dirty="0">
                <a:solidFill>
                  <a:schemeClr val="tx1">
                    <a:lumMod val="95000"/>
                    <a:lumOff val="5000"/>
                  </a:schemeClr>
                </a:solidFill>
                <a:latin typeface="Times New Roman" panose="02020603050405020304" pitchFamily="18" charset="0"/>
                <a:ea typeface="+mj-ea"/>
                <a:cs typeface="Times New Roman" panose="02020603050405020304" pitchFamily="18" charset="0"/>
              </a:rPr>
              <a:t>Benefits</a:t>
            </a:r>
            <a:endParaRPr kumimoji="0" lang="en-US" b="1" i="0" u="none" strike="noStrike" kern="1200" cap="none" spc="0" normalizeH="0" baseline="0" noProof="0" dirty="0">
              <a:ln>
                <a:noFill/>
              </a:ln>
              <a:solidFill>
                <a:schemeClr val="tx1">
                  <a:lumMod val="95000"/>
                  <a:lumOff val="5000"/>
                </a:schemeClr>
              </a:solidFill>
              <a:effectLst/>
              <a:uLnTx/>
              <a:uFillTx/>
              <a:latin typeface="Times New Roman" panose="02020603050405020304" pitchFamily="18" charset="0"/>
              <a:ea typeface="+mj-ea"/>
              <a:cs typeface="Times New Roman" panose="02020603050405020304" pitchFamily="18" charset="0"/>
            </a:endParaRPr>
          </a:p>
          <a:p>
            <a:r>
              <a:rPr lang="en-US" b="1" dirty="0">
                <a:solidFill>
                  <a:schemeClr val="tx1">
                    <a:lumMod val="95000"/>
                    <a:lumOff val="5000"/>
                  </a:schemeClr>
                </a:solidFill>
                <a:latin typeface="Times New Roman" panose="02020603050405020304" pitchFamily="18" charset="0"/>
                <a:cs typeface="Times New Roman" panose="02020603050405020304" pitchFamily="18" charset="0"/>
              </a:rPr>
              <a:t>References</a:t>
            </a:r>
            <a:endParaRPr lang="en-IN" b="1" dirty="0">
              <a:solidFill>
                <a:schemeClr val="tx1">
                  <a:lumMod val="95000"/>
                  <a:lumOff val="5000"/>
                </a:schemeClr>
              </a:solidFill>
              <a:latin typeface="Times New Roman" panose="02020603050405020304" pitchFamily="18" charset="0"/>
              <a:cs typeface="Times New Roman" panose="02020603050405020304" pitchFamily="18" charset="0"/>
            </a:endParaRPr>
          </a:p>
          <a:p>
            <a:endParaRPr lang="en-IN" dirty="0"/>
          </a:p>
        </p:txBody>
      </p:sp>
      <p:sp>
        <p:nvSpPr>
          <p:cNvPr id="2" name="TextBox 1">
            <a:extLst>
              <a:ext uri="{FF2B5EF4-FFF2-40B4-BE49-F238E27FC236}">
                <a16:creationId xmlns:a16="http://schemas.microsoft.com/office/drawing/2014/main" xmlns="" id="{39AEB2D2-2846-1D96-B18C-0EF293A79783}"/>
              </a:ext>
            </a:extLst>
          </p:cNvPr>
          <p:cNvSpPr txBox="1"/>
          <p:nvPr/>
        </p:nvSpPr>
        <p:spPr>
          <a:xfrm>
            <a:off x="5380446" y="283179"/>
            <a:ext cx="5943600" cy="584775"/>
          </a:xfrm>
          <a:prstGeom prst="rect">
            <a:avLst/>
          </a:prstGeom>
          <a:noFill/>
        </p:spPr>
        <p:txBody>
          <a:bodyPr wrap="square" rtlCol="0">
            <a:spAutoFit/>
          </a:bodyPr>
          <a:lstStyle/>
          <a:p>
            <a:pPr algn="ctr"/>
            <a:r>
              <a:rPr lang="en-IN" sz="1600" b="1" i="1" dirty="0"/>
              <a:t>          DEPARTMENT OF COMPUTER SCIENCE AND ENGINEERING / DEPARTMENT OF INFORMATION AND TECHNOLOGY</a:t>
            </a:r>
          </a:p>
        </p:txBody>
      </p:sp>
    </p:spTree>
    <p:extLst>
      <p:ext uri="{BB962C8B-B14F-4D97-AF65-F5344CB8AC3E}">
        <p14:creationId xmlns:p14="http://schemas.microsoft.com/office/powerpoint/2010/main" xmlns="" val="3578077327"/>
      </p:ext>
    </p:extLst>
  </p:cSld>
  <p:clrMapOvr>
    <a:masterClrMapping/>
  </p:clrMapOvr>
  <p:transition>
    <p:wedg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xmlns="" id="{86574C1F-62BF-4E32-0690-3C570637404F}"/>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258127" y="99060"/>
            <a:ext cx="3271075" cy="977900"/>
          </a:xfrm>
          <a:prstGeom prst="rect">
            <a:avLst/>
          </a:prstGeom>
        </p:spPr>
      </p:pic>
      <p:sp>
        <p:nvSpPr>
          <p:cNvPr id="6" name="Rectangle 5">
            <a:extLst>
              <a:ext uri="{FF2B5EF4-FFF2-40B4-BE49-F238E27FC236}">
                <a16:creationId xmlns:a16="http://schemas.microsoft.com/office/drawing/2014/main" xmlns="" id="{09DF8803-0377-804B-5381-42855F7475D1}"/>
              </a:ext>
            </a:extLst>
          </p:cNvPr>
          <p:cNvSpPr/>
          <p:nvPr/>
        </p:nvSpPr>
        <p:spPr>
          <a:xfrm>
            <a:off x="1188720" y="6350000"/>
            <a:ext cx="10109200" cy="121920"/>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 name="TextBox 9">
            <a:extLst>
              <a:ext uri="{FF2B5EF4-FFF2-40B4-BE49-F238E27FC236}">
                <a16:creationId xmlns:a16="http://schemas.microsoft.com/office/drawing/2014/main" xmlns="" id="{CEB09F06-8695-47F4-82DD-D2477E0900FC}"/>
              </a:ext>
            </a:extLst>
          </p:cNvPr>
          <p:cNvSpPr txBox="1"/>
          <p:nvPr/>
        </p:nvSpPr>
        <p:spPr>
          <a:xfrm>
            <a:off x="1198880" y="1209040"/>
            <a:ext cx="10099040" cy="4801314"/>
          </a:xfrm>
          <a:prstGeom prst="rect">
            <a:avLst/>
          </a:prstGeom>
          <a:noFill/>
          <a:ln w="6350">
            <a:solidFill>
              <a:schemeClr val="tx1"/>
            </a:solidFill>
          </a:ln>
        </p:spPr>
        <p:txBody>
          <a:bodyPr wrap="square" rtlCol="0">
            <a:spAutoFit/>
          </a:bodyPr>
          <a:lstStyle/>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p:txBody>
      </p:sp>
      <p:sp>
        <p:nvSpPr>
          <p:cNvPr id="2" name="TextBox 1">
            <a:extLst>
              <a:ext uri="{FF2B5EF4-FFF2-40B4-BE49-F238E27FC236}">
                <a16:creationId xmlns:a16="http://schemas.microsoft.com/office/drawing/2014/main" xmlns="" id="{39AEB2D2-2846-1D96-B18C-0EF293A79783}"/>
              </a:ext>
            </a:extLst>
          </p:cNvPr>
          <p:cNvSpPr txBox="1"/>
          <p:nvPr/>
        </p:nvSpPr>
        <p:spPr>
          <a:xfrm>
            <a:off x="5315131" y="230929"/>
            <a:ext cx="5943600" cy="584775"/>
          </a:xfrm>
          <a:prstGeom prst="rect">
            <a:avLst/>
          </a:prstGeom>
          <a:noFill/>
        </p:spPr>
        <p:txBody>
          <a:bodyPr wrap="square" rtlCol="0">
            <a:spAutoFit/>
          </a:bodyPr>
          <a:lstStyle/>
          <a:p>
            <a:pPr algn="ctr"/>
            <a:r>
              <a:rPr lang="en-IN" sz="1600" b="1" i="1" dirty="0"/>
              <a:t>          DEPARTMENT OF COMPUTER SCIENCE AND ENGINEERING / DEPARTMENT OF INFORMATION AND TECHNOLOGY</a:t>
            </a:r>
          </a:p>
        </p:txBody>
      </p:sp>
      <p:sp>
        <p:nvSpPr>
          <p:cNvPr id="7" name="Title 6"/>
          <p:cNvSpPr>
            <a:spLocks noGrp="1"/>
          </p:cNvSpPr>
          <p:nvPr>
            <p:ph type="ctrTitle"/>
          </p:nvPr>
        </p:nvSpPr>
        <p:spPr>
          <a:xfrm>
            <a:off x="1341119" y="1240969"/>
            <a:ext cx="7515498" cy="927463"/>
          </a:xfrm>
        </p:spPr>
        <p:txBody>
          <a:bodyPr>
            <a:normAutofit/>
          </a:bodyPr>
          <a:lstStyle/>
          <a:p>
            <a:r>
              <a:rPr lang="en-US" sz="5400" b="1" u="sng" dirty="0" smtClean="0"/>
              <a:t>INTRODUCTION</a:t>
            </a:r>
            <a:endParaRPr lang="en-US" sz="5400" b="1" u="sng" dirty="0"/>
          </a:p>
        </p:txBody>
      </p:sp>
      <p:sp>
        <p:nvSpPr>
          <p:cNvPr id="8" name="Subtitle 7"/>
          <p:cNvSpPr>
            <a:spLocks noGrp="1"/>
          </p:cNvSpPr>
          <p:nvPr>
            <p:ph type="subTitle" idx="1"/>
          </p:nvPr>
        </p:nvSpPr>
        <p:spPr>
          <a:xfrm>
            <a:off x="1267097" y="2325187"/>
            <a:ext cx="9953897" cy="3879669"/>
          </a:xfrm>
        </p:spPr>
        <p:txBody>
          <a:bodyPr>
            <a:noAutofit/>
          </a:bodyPr>
          <a:lstStyle/>
          <a:p>
            <a:pPr algn="l"/>
            <a:r>
              <a:rPr lang="en-US" sz="2000" dirty="0" smtClean="0"/>
              <a:t>Provides facility to accesses the book system from any here in the    community. </a:t>
            </a:r>
          </a:p>
          <a:p>
            <a:pPr algn="l"/>
            <a:r>
              <a:rPr lang="en-US" sz="2000" dirty="0" smtClean="0"/>
              <a:t>The customer can visit the site and purchase the used book    according to the</a:t>
            </a:r>
          </a:p>
          <a:p>
            <a:pPr algn="l"/>
            <a:r>
              <a:rPr lang="en-US" sz="2000" dirty="0" smtClean="0"/>
              <a:t>requirement and all transition  can be done throw common network . Many features of E-commerce have implemented here .  </a:t>
            </a:r>
          </a:p>
          <a:p>
            <a:pPr algn="l"/>
            <a:endParaRPr lang="en-US" sz="2000" dirty="0" smtClean="0"/>
          </a:p>
          <a:p>
            <a:pPr algn="l"/>
            <a:r>
              <a:rPr lang="en-US" sz="2000" dirty="0" smtClean="0"/>
              <a:t>It provide the user with the catalog of different book available for purchases In the store in order to facilitate online purchase  a shopping cart is provided to the user. Through our software user can add members, add books, search members, search books, rent and return books and can generate printing reports  in quick time.      </a:t>
            </a:r>
            <a:endParaRPr lang="en-US" sz="2000" dirty="0"/>
          </a:p>
        </p:txBody>
      </p:sp>
    </p:spTree>
    <p:extLst>
      <p:ext uri="{BB962C8B-B14F-4D97-AF65-F5344CB8AC3E}">
        <p14:creationId xmlns:p14="http://schemas.microsoft.com/office/powerpoint/2010/main" xmlns="" val="724752817"/>
      </p:ext>
    </p:extLst>
  </p:cSld>
  <p:clrMapOvr>
    <a:masterClrMapping/>
  </p:clrMapOvr>
  <p:transition>
    <p:wedg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xmlns="" id="{86574C1F-62BF-4E32-0690-3C570637404F}"/>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258127" y="99060"/>
            <a:ext cx="3271075" cy="977900"/>
          </a:xfrm>
          <a:prstGeom prst="rect">
            <a:avLst/>
          </a:prstGeom>
        </p:spPr>
      </p:pic>
      <p:sp>
        <p:nvSpPr>
          <p:cNvPr id="6" name="Rectangle 5">
            <a:extLst>
              <a:ext uri="{FF2B5EF4-FFF2-40B4-BE49-F238E27FC236}">
                <a16:creationId xmlns:a16="http://schemas.microsoft.com/office/drawing/2014/main" xmlns="" id="{09DF8803-0377-804B-5381-42855F7475D1}"/>
              </a:ext>
            </a:extLst>
          </p:cNvPr>
          <p:cNvSpPr/>
          <p:nvPr/>
        </p:nvSpPr>
        <p:spPr>
          <a:xfrm>
            <a:off x="1188720" y="6350000"/>
            <a:ext cx="10109200" cy="121920"/>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 name="TextBox 9">
            <a:extLst>
              <a:ext uri="{FF2B5EF4-FFF2-40B4-BE49-F238E27FC236}">
                <a16:creationId xmlns:a16="http://schemas.microsoft.com/office/drawing/2014/main" xmlns="" id="{CEB09F06-8695-47F4-82DD-D2477E0900FC}"/>
              </a:ext>
            </a:extLst>
          </p:cNvPr>
          <p:cNvSpPr txBox="1"/>
          <p:nvPr/>
        </p:nvSpPr>
        <p:spPr>
          <a:xfrm>
            <a:off x="1198880" y="1209040"/>
            <a:ext cx="10099040" cy="4801314"/>
          </a:xfrm>
          <a:prstGeom prst="rect">
            <a:avLst/>
          </a:prstGeom>
          <a:noFill/>
          <a:ln w="6350">
            <a:solidFill>
              <a:schemeClr val="tx1"/>
            </a:solidFill>
          </a:ln>
        </p:spPr>
        <p:txBody>
          <a:bodyPr wrap="square" rtlCol="0">
            <a:spAutoFit/>
          </a:bodyPr>
          <a:lstStyle/>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p:txBody>
      </p:sp>
      <p:sp>
        <p:nvSpPr>
          <p:cNvPr id="2" name="TextBox 1">
            <a:extLst>
              <a:ext uri="{FF2B5EF4-FFF2-40B4-BE49-F238E27FC236}">
                <a16:creationId xmlns:a16="http://schemas.microsoft.com/office/drawing/2014/main" xmlns="" id="{39AEB2D2-2846-1D96-B18C-0EF293A79783}"/>
              </a:ext>
            </a:extLst>
          </p:cNvPr>
          <p:cNvSpPr txBox="1"/>
          <p:nvPr/>
        </p:nvSpPr>
        <p:spPr>
          <a:xfrm>
            <a:off x="5380446" y="270116"/>
            <a:ext cx="5943600" cy="584775"/>
          </a:xfrm>
          <a:prstGeom prst="rect">
            <a:avLst/>
          </a:prstGeom>
          <a:noFill/>
        </p:spPr>
        <p:txBody>
          <a:bodyPr wrap="square" rtlCol="0">
            <a:spAutoFit/>
          </a:bodyPr>
          <a:lstStyle/>
          <a:p>
            <a:pPr algn="ctr"/>
            <a:r>
              <a:rPr lang="en-IN" sz="1600" b="1" i="1" dirty="0"/>
              <a:t>          DEPARTMENT OF COMPUTER SCIENCE AND ENGINEERING / DEPARTMENT OF INFORMATION AND TECHNOLOGY</a:t>
            </a:r>
          </a:p>
        </p:txBody>
      </p:sp>
      <p:sp>
        <p:nvSpPr>
          <p:cNvPr id="7" name="Title 6"/>
          <p:cNvSpPr>
            <a:spLocks noGrp="1"/>
          </p:cNvSpPr>
          <p:nvPr>
            <p:ph type="ctrTitle"/>
          </p:nvPr>
        </p:nvSpPr>
        <p:spPr>
          <a:xfrm>
            <a:off x="1563189" y="1254034"/>
            <a:ext cx="9144000" cy="940526"/>
          </a:xfrm>
        </p:spPr>
        <p:txBody>
          <a:bodyPr>
            <a:normAutofit/>
          </a:bodyPr>
          <a:lstStyle/>
          <a:p>
            <a:r>
              <a:rPr lang="en-US" sz="5400" b="1" u="sng" dirty="0" smtClean="0"/>
              <a:t>SCOPE OF THE PROJECT</a:t>
            </a:r>
            <a:endParaRPr lang="en-US" sz="5400" b="1" u="sng" dirty="0"/>
          </a:p>
        </p:txBody>
      </p:sp>
      <p:sp>
        <p:nvSpPr>
          <p:cNvPr id="8" name="Subtitle 7"/>
          <p:cNvSpPr>
            <a:spLocks noGrp="1"/>
          </p:cNvSpPr>
          <p:nvPr>
            <p:ph type="subTitle" idx="1"/>
          </p:nvPr>
        </p:nvSpPr>
        <p:spPr>
          <a:xfrm>
            <a:off x="1528356" y="2364378"/>
            <a:ext cx="7850775" cy="3722914"/>
          </a:xfrm>
        </p:spPr>
        <p:txBody>
          <a:bodyPr>
            <a:normAutofit/>
          </a:bodyPr>
          <a:lstStyle/>
          <a:p>
            <a:pPr algn="l">
              <a:buFont typeface="Wingdings" pitchFamily="2" charset="2"/>
              <a:buChar char="v"/>
            </a:pPr>
            <a:r>
              <a:rPr lang="en-US" sz="2400" dirty="0" smtClean="0">
                <a:solidFill>
                  <a:schemeClr val="tx1">
                    <a:lumMod val="85000"/>
                    <a:lumOff val="15000"/>
                  </a:schemeClr>
                </a:solidFill>
              </a:rPr>
              <a:t>To provide users to purchase book online.</a:t>
            </a:r>
          </a:p>
          <a:p>
            <a:pPr algn="l">
              <a:buFont typeface="Wingdings" pitchFamily="2" charset="2"/>
              <a:buChar char="v"/>
            </a:pPr>
            <a:r>
              <a:rPr lang="en-US" sz="2400" dirty="0" smtClean="0">
                <a:solidFill>
                  <a:schemeClr val="tx1">
                    <a:lumMod val="85000"/>
                    <a:lumOff val="15000"/>
                  </a:schemeClr>
                </a:solidFill>
              </a:rPr>
              <a:t>To add/delete user , manage their accounts.</a:t>
            </a:r>
          </a:p>
          <a:p>
            <a:pPr algn="l">
              <a:buFont typeface="Wingdings" pitchFamily="2" charset="2"/>
              <a:buChar char="v"/>
            </a:pPr>
            <a:r>
              <a:rPr lang="en-US" sz="2400" dirty="0" smtClean="0">
                <a:solidFill>
                  <a:schemeClr val="tx1">
                    <a:lumMod val="85000"/>
                    <a:lumOff val="15000"/>
                  </a:schemeClr>
                </a:solidFill>
              </a:rPr>
              <a:t>To reduce users searching time.</a:t>
            </a:r>
          </a:p>
          <a:p>
            <a:pPr algn="l">
              <a:buFont typeface="Wingdings" pitchFamily="2" charset="2"/>
              <a:buChar char="v"/>
            </a:pPr>
            <a:r>
              <a:rPr lang="en-US" sz="2400" dirty="0" smtClean="0">
                <a:solidFill>
                  <a:schemeClr val="tx1">
                    <a:lumMod val="85000"/>
                    <a:lumOff val="15000"/>
                  </a:schemeClr>
                </a:solidFill>
              </a:rPr>
              <a:t>To provide great discount over purchasing.</a:t>
            </a:r>
          </a:p>
          <a:p>
            <a:pPr algn="l">
              <a:buFont typeface="Wingdings" pitchFamily="2" charset="2"/>
              <a:buChar char="v"/>
            </a:pPr>
            <a:r>
              <a:rPr lang="en-US" sz="2400" dirty="0" smtClean="0">
                <a:solidFill>
                  <a:schemeClr val="tx1">
                    <a:lumMod val="85000"/>
                    <a:lumOff val="15000"/>
                  </a:schemeClr>
                </a:solidFill>
              </a:rPr>
              <a:t>  To provide wide collection of book range.</a:t>
            </a:r>
          </a:p>
          <a:p>
            <a:pPr algn="l">
              <a:buFont typeface="Wingdings" pitchFamily="2" charset="2"/>
              <a:buChar char="v"/>
            </a:pPr>
            <a:r>
              <a:rPr lang="en-US" sz="2400" dirty="0" smtClean="0">
                <a:solidFill>
                  <a:schemeClr val="tx1">
                    <a:lumMod val="85000"/>
                    <a:lumOff val="15000"/>
                  </a:schemeClr>
                </a:solidFill>
              </a:rPr>
              <a:t>To provide user friendly environment.</a:t>
            </a:r>
          </a:p>
          <a:p>
            <a:pPr algn="l">
              <a:buFont typeface="Wingdings" pitchFamily="2" charset="2"/>
              <a:buChar char="v"/>
            </a:pPr>
            <a:r>
              <a:rPr lang="en-US" sz="2400" dirty="0" smtClean="0">
                <a:solidFill>
                  <a:schemeClr val="tx1">
                    <a:lumMod val="85000"/>
                    <a:lumOff val="15000"/>
                  </a:schemeClr>
                </a:solidFill>
              </a:rPr>
              <a:t>To provide facility of user feedback.</a:t>
            </a:r>
          </a:p>
          <a:p>
            <a:pPr algn="l">
              <a:buFont typeface="Wingdings" pitchFamily="2" charset="2"/>
              <a:buChar char="v"/>
            </a:pPr>
            <a:r>
              <a:rPr lang="en-US" sz="2400" dirty="0" smtClean="0">
                <a:solidFill>
                  <a:schemeClr val="tx1">
                    <a:lumMod val="85000"/>
                    <a:lumOff val="15000"/>
                  </a:schemeClr>
                </a:solidFill>
              </a:rPr>
              <a:t>To provide acknowledge to the user.</a:t>
            </a:r>
          </a:p>
          <a:p>
            <a:pPr algn="l">
              <a:buFont typeface="Wingdings" pitchFamily="2" charset="2"/>
              <a:buChar char="v"/>
            </a:pPr>
            <a:endParaRPr lang="en-US" dirty="0" smtClean="0">
              <a:solidFill>
                <a:srgbClr val="C00000"/>
              </a:solidFill>
            </a:endParaRPr>
          </a:p>
          <a:p>
            <a:pPr algn="l">
              <a:buFont typeface="Wingdings" pitchFamily="2" charset="2"/>
              <a:buChar char="v"/>
            </a:pPr>
            <a:endParaRPr lang="en-US" dirty="0">
              <a:solidFill>
                <a:srgbClr val="C00000"/>
              </a:solidFill>
            </a:endParaRPr>
          </a:p>
        </p:txBody>
      </p:sp>
    </p:spTree>
    <p:extLst>
      <p:ext uri="{BB962C8B-B14F-4D97-AF65-F5344CB8AC3E}">
        <p14:creationId xmlns:p14="http://schemas.microsoft.com/office/powerpoint/2010/main" xmlns="" val="158522262"/>
      </p:ext>
    </p:extLst>
  </p:cSld>
  <p:clrMapOvr>
    <a:masterClrMapping/>
  </p:clrMapOvr>
  <p:transition>
    <p:wedg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xmlns="" id="{86574C1F-62BF-4E32-0690-3C570637404F}"/>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258127" y="99060"/>
            <a:ext cx="3271075" cy="977900"/>
          </a:xfrm>
          <a:prstGeom prst="rect">
            <a:avLst/>
          </a:prstGeom>
        </p:spPr>
      </p:pic>
      <p:sp>
        <p:nvSpPr>
          <p:cNvPr id="6" name="Rectangle 5">
            <a:extLst>
              <a:ext uri="{FF2B5EF4-FFF2-40B4-BE49-F238E27FC236}">
                <a16:creationId xmlns:a16="http://schemas.microsoft.com/office/drawing/2014/main" xmlns="" id="{09DF8803-0377-804B-5381-42855F7475D1}"/>
              </a:ext>
            </a:extLst>
          </p:cNvPr>
          <p:cNvSpPr/>
          <p:nvPr/>
        </p:nvSpPr>
        <p:spPr>
          <a:xfrm>
            <a:off x="1188720" y="6350000"/>
            <a:ext cx="10109200" cy="121920"/>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 name="TextBox 9">
            <a:extLst>
              <a:ext uri="{FF2B5EF4-FFF2-40B4-BE49-F238E27FC236}">
                <a16:creationId xmlns:a16="http://schemas.microsoft.com/office/drawing/2014/main" xmlns="" id="{CEB09F06-8695-47F4-82DD-D2477E0900FC}"/>
              </a:ext>
            </a:extLst>
          </p:cNvPr>
          <p:cNvSpPr txBox="1"/>
          <p:nvPr/>
        </p:nvSpPr>
        <p:spPr>
          <a:xfrm>
            <a:off x="1198880" y="1209040"/>
            <a:ext cx="10099040" cy="4801314"/>
          </a:xfrm>
          <a:prstGeom prst="rect">
            <a:avLst/>
          </a:prstGeom>
          <a:noFill/>
          <a:ln w="6350">
            <a:solidFill>
              <a:schemeClr val="tx1"/>
            </a:solidFill>
          </a:ln>
        </p:spPr>
        <p:txBody>
          <a:bodyPr wrap="square" rtlCol="0">
            <a:spAutoFit/>
          </a:bodyPr>
          <a:lstStyle/>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p:txBody>
      </p:sp>
      <p:sp>
        <p:nvSpPr>
          <p:cNvPr id="2" name="TextBox 1">
            <a:extLst>
              <a:ext uri="{FF2B5EF4-FFF2-40B4-BE49-F238E27FC236}">
                <a16:creationId xmlns:a16="http://schemas.microsoft.com/office/drawing/2014/main" xmlns="" id="{39AEB2D2-2846-1D96-B18C-0EF293A79783}"/>
              </a:ext>
            </a:extLst>
          </p:cNvPr>
          <p:cNvSpPr txBox="1"/>
          <p:nvPr/>
        </p:nvSpPr>
        <p:spPr>
          <a:xfrm>
            <a:off x="5249817" y="230927"/>
            <a:ext cx="5943600" cy="584775"/>
          </a:xfrm>
          <a:prstGeom prst="rect">
            <a:avLst/>
          </a:prstGeom>
          <a:noFill/>
        </p:spPr>
        <p:txBody>
          <a:bodyPr wrap="square" rtlCol="0">
            <a:spAutoFit/>
          </a:bodyPr>
          <a:lstStyle/>
          <a:p>
            <a:pPr algn="ctr"/>
            <a:r>
              <a:rPr lang="en-IN" sz="1600" b="1" i="1" dirty="0"/>
              <a:t>          DEPARTMENT OF COMPUTER SCIENCE AND ENGINEERING / DEPARTMENT OF INFORMATION AND TECHNOLOGY</a:t>
            </a:r>
          </a:p>
        </p:txBody>
      </p:sp>
      <p:sp>
        <p:nvSpPr>
          <p:cNvPr id="7" name="Title 6"/>
          <p:cNvSpPr>
            <a:spLocks noGrp="1"/>
          </p:cNvSpPr>
          <p:nvPr>
            <p:ph type="ctrTitle"/>
          </p:nvPr>
        </p:nvSpPr>
        <p:spPr>
          <a:xfrm>
            <a:off x="1550126" y="1344432"/>
            <a:ext cx="9144000" cy="784814"/>
          </a:xfrm>
        </p:spPr>
        <p:txBody>
          <a:bodyPr>
            <a:noAutofit/>
          </a:bodyPr>
          <a:lstStyle/>
          <a:p>
            <a:r>
              <a:rPr lang="en-US" sz="5400" b="1" u="sng" dirty="0" smtClean="0"/>
              <a:t>SYSTEM SPECIFICATION</a:t>
            </a:r>
            <a:endParaRPr lang="en-US" sz="5400" b="1" u="sng" dirty="0"/>
          </a:p>
        </p:txBody>
      </p:sp>
      <p:sp>
        <p:nvSpPr>
          <p:cNvPr id="8" name="Subtitle 7"/>
          <p:cNvSpPr>
            <a:spLocks noGrp="1"/>
          </p:cNvSpPr>
          <p:nvPr>
            <p:ph type="subTitle" idx="1"/>
          </p:nvPr>
        </p:nvSpPr>
        <p:spPr>
          <a:xfrm>
            <a:off x="1576251" y="2390503"/>
            <a:ext cx="9144000" cy="3709851"/>
          </a:xfrm>
        </p:spPr>
        <p:txBody>
          <a:bodyPr>
            <a:normAutofit/>
          </a:bodyPr>
          <a:lstStyle/>
          <a:p>
            <a:pPr algn="l">
              <a:buFont typeface="Wingdings" pitchFamily="2" charset="2"/>
              <a:buChar char="v"/>
            </a:pPr>
            <a:r>
              <a:rPr lang="en-US" b="1" dirty="0" smtClean="0">
                <a:solidFill>
                  <a:schemeClr val="tx1">
                    <a:lumMod val="95000"/>
                    <a:lumOff val="5000"/>
                  </a:schemeClr>
                </a:solidFill>
              </a:rPr>
              <a:t>Hardware Requirements</a:t>
            </a:r>
          </a:p>
          <a:p>
            <a:pPr algn="l"/>
            <a:r>
              <a:rPr lang="en-US" sz="2400" dirty="0" smtClean="0">
                <a:solidFill>
                  <a:srgbClr val="FF0000"/>
                </a:solidFill>
              </a:rPr>
              <a:t>        </a:t>
            </a:r>
            <a:r>
              <a:rPr lang="en-US" sz="2400" dirty="0" smtClean="0">
                <a:solidFill>
                  <a:schemeClr val="tx1">
                    <a:lumMod val="95000"/>
                    <a:lumOff val="5000"/>
                  </a:schemeClr>
                </a:solidFill>
              </a:rPr>
              <a:t>1)Processor: </a:t>
            </a:r>
            <a:r>
              <a:rPr lang="en-US" sz="2400" dirty="0" smtClean="0">
                <a:solidFill>
                  <a:schemeClr val="tx1">
                    <a:lumMod val="95000"/>
                    <a:lumOff val="5000"/>
                  </a:schemeClr>
                </a:solidFill>
              </a:rPr>
              <a:t>L</a:t>
            </a:r>
            <a:r>
              <a:rPr lang="en-US" sz="2400" dirty="0" smtClean="0">
                <a:solidFill>
                  <a:schemeClr val="tx1">
                    <a:lumMod val="95000"/>
                    <a:lumOff val="5000"/>
                  </a:schemeClr>
                </a:solidFill>
              </a:rPr>
              <a:t>enovo  </a:t>
            </a:r>
            <a:r>
              <a:rPr lang="en-US" sz="2400" dirty="0" err="1" smtClean="0">
                <a:solidFill>
                  <a:schemeClr val="tx1">
                    <a:lumMod val="95000"/>
                    <a:lumOff val="5000"/>
                  </a:schemeClr>
                </a:solidFill>
              </a:rPr>
              <a:t>Ideapad</a:t>
            </a:r>
            <a:endParaRPr lang="en-US" sz="2400" dirty="0" smtClean="0">
              <a:solidFill>
                <a:schemeClr val="tx1">
                  <a:lumMod val="95000"/>
                  <a:lumOff val="5000"/>
                </a:schemeClr>
              </a:solidFill>
            </a:endParaRPr>
          </a:p>
          <a:p>
            <a:pPr algn="l"/>
            <a:r>
              <a:rPr lang="en-US" sz="2400" dirty="0" smtClean="0">
                <a:solidFill>
                  <a:schemeClr val="tx1">
                    <a:lumMod val="95000"/>
                    <a:lumOff val="5000"/>
                  </a:schemeClr>
                </a:solidFill>
              </a:rPr>
              <a:t> </a:t>
            </a:r>
            <a:r>
              <a:rPr lang="en-US" sz="2400" dirty="0" smtClean="0">
                <a:solidFill>
                  <a:schemeClr val="tx1">
                    <a:lumMod val="95000"/>
                    <a:lumOff val="5000"/>
                  </a:schemeClr>
                </a:solidFill>
              </a:rPr>
              <a:t>       2) Hard Disk : 256GB</a:t>
            </a:r>
          </a:p>
          <a:p>
            <a:pPr algn="l"/>
            <a:r>
              <a:rPr lang="en-US" sz="2400" dirty="0" smtClean="0">
                <a:solidFill>
                  <a:schemeClr val="tx1">
                    <a:lumMod val="95000"/>
                    <a:lumOff val="5000"/>
                  </a:schemeClr>
                </a:solidFill>
              </a:rPr>
              <a:t> </a:t>
            </a:r>
            <a:r>
              <a:rPr lang="en-US" sz="2400" dirty="0" smtClean="0">
                <a:solidFill>
                  <a:schemeClr val="tx1">
                    <a:lumMod val="95000"/>
                    <a:lumOff val="5000"/>
                  </a:schemeClr>
                </a:solidFill>
              </a:rPr>
              <a:t>       3) Memory : 4GB RAM</a:t>
            </a:r>
          </a:p>
          <a:p>
            <a:pPr algn="l">
              <a:buFont typeface="Wingdings" pitchFamily="2" charset="2"/>
              <a:buChar char="v"/>
            </a:pPr>
            <a:r>
              <a:rPr lang="en-US" b="1" dirty="0" smtClean="0">
                <a:solidFill>
                  <a:schemeClr val="tx1">
                    <a:lumMod val="95000"/>
                    <a:lumOff val="5000"/>
                  </a:schemeClr>
                </a:solidFill>
              </a:rPr>
              <a:t> </a:t>
            </a:r>
            <a:r>
              <a:rPr lang="en-US" b="1" dirty="0" smtClean="0">
                <a:solidFill>
                  <a:schemeClr val="tx1">
                    <a:lumMod val="95000"/>
                    <a:lumOff val="5000"/>
                  </a:schemeClr>
                </a:solidFill>
              </a:rPr>
              <a:t>Software Requirements</a:t>
            </a:r>
          </a:p>
          <a:p>
            <a:pPr algn="l"/>
            <a:r>
              <a:rPr lang="en-US" sz="2400" dirty="0" smtClean="0">
                <a:solidFill>
                  <a:schemeClr val="tx1">
                    <a:lumMod val="95000"/>
                    <a:lumOff val="5000"/>
                  </a:schemeClr>
                </a:solidFill>
              </a:rPr>
              <a:t>       1) Window 11</a:t>
            </a:r>
          </a:p>
          <a:p>
            <a:pPr algn="l"/>
            <a:r>
              <a:rPr lang="en-US" sz="2400" dirty="0" smtClean="0">
                <a:solidFill>
                  <a:schemeClr val="tx1">
                    <a:lumMod val="95000"/>
                    <a:lumOff val="5000"/>
                  </a:schemeClr>
                </a:solidFill>
              </a:rPr>
              <a:t> </a:t>
            </a:r>
            <a:r>
              <a:rPr lang="en-US" sz="2400" dirty="0" smtClean="0">
                <a:solidFill>
                  <a:schemeClr val="tx1">
                    <a:lumMod val="95000"/>
                    <a:lumOff val="5000"/>
                  </a:schemeClr>
                </a:solidFill>
              </a:rPr>
              <a:t>      2) Front End : HTML,CSS,JAVASCRIPT,PYTHON</a:t>
            </a:r>
          </a:p>
          <a:p>
            <a:pPr algn="l"/>
            <a:r>
              <a:rPr lang="en-US" sz="2400" dirty="0" smtClean="0">
                <a:solidFill>
                  <a:schemeClr val="tx1">
                    <a:lumMod val="95000"/>
                    <a:lumOff val="5000"/>
                  </a:schemeClr>
                </a:solidFill>
              </a:rPr>
              <a:t> </a:t>
            </a:r>
            <a:r>
              <a:rPr lang="en-US" sz="2400" dirty="0" smtClean="0">
                <a:solidFill>
                  <a:schemeClr val="tx1">
                    <a:lumMod val="95000"/>
                    <a:lumOff val="5000"/>
                  </a:schemeClr>
                </a:solidFill>
              </a:rPr>
              <a:t>      3) Back End : MYSQL,XAMPP server</a:t>
            </a:r>
            <a:endParaRPr lang="en-US" sz="2400" dirty="0">
              <a:solidFill>
                <a:schemeClr val="tx1">
                  <a:lumMod val="95000"/>
                  <a:lumOff val="5000"/>
                </a:schemeClr>
              </a:solidFill>
            </a:endParaRPr>
          </a:p>
        </p:txBody>
      </p:sp>
    </p:spTree>
    <p:extLst>
      <p:ext uri="{BB962C8B-B14F-4D97-AF65-F5344CB8AC3E}">
        <p14:creationId xmlns:p14="http://schemas.microsoft.com/office/powerpoint/2010/main" xmlns="" val="2933179244"/>
      </p:ext>
    </p:extLst>
  </p:cSld>
  <p:clrMapOvr>
    <a:masterClrMapping/>
  </p:clrMapOvr>
  <p:transition>
    <p:wedg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xmlns="" id="{86574C1F-62BF-4E32-0690-3C570637404F}"/>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258127" y="99060"/>
            <a:ext cx="3271075" cy="977900"/>
          </a:xfrm>
          <a:prstGeom prst="rect">
            <a:avLst/>
          </a:prstGeom>
        </p:spPr>
      </p:pic>
      <p:sp>
        <p:nvSpPr>
          <p:cNvPr id="6" name="Rectangle 5">
            <a:extLst>
              <a:ext uri="{FF2B5EF4-FFF2-40B4-BE49-F238E27FC236}">
                <a16:creationId xmlns:a16="http://schemas.microsoft.com/office/drawing/2014/main" xmlns="" id="{09DF8803-0377-804B-5381-42855F7475D1}"/>
              </a:ext>
            </a:extLst>
          </p:cNvPr>
          <p:cNvSpPr/>
          <p:nvPr/>
        </p:nvSpPr>
        <p:spPr>
          <a:xfrm>
            <a:off x="1188720" y="6350000"/>
            <a:ext cx="10109200" cy="121920"/>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 name="TextBox 9">
            <a:extLst>
              <a:ext uri="{FF2B5EF4-FFF2-40B4-BE49-F238E27FC236}">
                <a16:creationId xmlns:a16="http://schemas.microsoft.com/office/drawing/2014/main" xmlns="" id="{CEB09F06-8695-47F4-82DD-D2477E0900FC}"/>
              </a:ext>
            </a:extLst>
          </p:cNvPr>
          <p:cNvSpPr txBox="1"/>
          <p:nvPr/>
        </p:nvSpPr>
        <p:spPr>
          <a:xfrm>
            <a:off x="1198880" y="1209040"/>
            <a:ext cx="10099040" cy="4801314"/>
          </a:xfrm>
          <a:prstGeom prst="rect">
            <a:avLst/>
          </a:prstGeom>
          <a:noFill/>
          <a:ln w="6350">
            <a:solidFill>
              <a:schemeClr val="tx1"/>
            </a:solidFill>
          </a:ln>
        </p:spPr>
        <p:txBody>
          <a:bodyPr wrap="square" rtlCol="0">
            <a:spAutoFit/>
          </a:bodyPr>
          <a:lstStyle/>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p:txBody>
      </p:sp>
      <p:sp>
        <p:nvSpPr>
          <p:cNvPr id="2" name="TextBox 1">
            <a:extLst>
              <a:ext uri="{FF2B5EF4-FFF2-40B4-BE49-F238E27FC236}">
                <a16:creationId xmlns:a16="http://schemas.microsoft.com/office/drawing/2014/main" xmlns="" id="{39AEB2D2-2846-1D96-B18C-0EF293A79783}"/>
              </a:ext>
            </a:extLst>
          </p:cNvPr>
          <p:cNvSpPr txBox="1"/>
          <p:nvPr/>
        </p:nvSpPr>
        <p:spPr>
          <a:xfrm>
            <a:off x="5223692" y="243991"/>
            <a:ext cx="5943600" cy="584775"/>
          </a:xfrm>
          <a:prstGeom prst="rect">
            <a:avLst/>
          </a:prstGeom>
          <a:noFill/>
        </p:spPr>
        <p:txBody>
          <a:bodyPr wrap="square" rtlCol="0">
            <a:spAutoFit/>
          </a:bodyPr>
          <a:lstStyle/>
          <a:p>
            <a:pPr algn="ctr"/>
            <a:r>
              <a:rPr lang="en-IN" sz="1600" b="1" i="1" dirty="0"/>
              <a:t>          DEPARTMENT OF COMPUTER SCIENCE AND ENGINEERING / DEPARTMENT OF INFORMATION AND TECHNOLOGY</a:t>
            </a:r>
          </a:p>
        </p:txBody>
      </p:sp>
      <p:sp>
        <p:nvSpPr>
          <p:cNvPr id="7" name="Title 6"/>
          <p:cNvSpPr>
            <a:spLocks noGrp="1"/>
          </p:cNvSpPr>
          <p:nvPr>
            <p:ph type="ctrTitle"/>
          </p:nvPr>
        </p:nvSpPr>
        <p:spPr>
          <a:xfrm>
            <a:off x="3788229" y="992777"/>
            <a:ext cx="3657600" cy="1344977"/>
          </a:xfrm>
        </p:spPr>
        <p:txBody>
          <a:bodyPr>
            <a:normAutofit/>
          </a:bodyPr>
          <a:lstStyle/>
          <a:p>
            <a:r>
              <a:rPr lang="en-US" b="1" u="sng" dirty="0" smtClean="0"/>
              <a:t>MODULES</a:t>
            </a:r>
            <a:endParaRPr lang="en-US" b="1" u="sng" dirty="0"/>
          </a:p>
        </p:txBody>
      </p:sp>
      <p:graphicFrame>
        <p:nvGraphicFramePr>
          <p:cNvPr id="11" name="Diagram 10"/>
          <p:cNvGraphicFramePr/>
          <p:nvPr/>
        </p:nvGraphicFramePr>
        <p:xfrm>
          <a:off x="1998618" y="2655228"/>
          <a:ext cx="8974182" cy="224334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xmlns="" val="930643156"/>
      </p:ext>
    </p:extLst>
  </p:cSld>
  <p:clrMapOvr>
    <a:masterClrMapping/>
  </p:clrMapOvr>
  <p:transition>
    <p:wedg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xmlns="" id="{86574C1F-62BF-4E32-0690-3C570637404F}"/>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258127" y="99060"/>
            <a:ext cx="3271075" cy="977900"/>
          </a:xfrm>
          <a:prstGeom prst="rect">
            <a:avLst/>
          </a:prstGeom>
        </p:spPr>
      </p:pic>
      <p:sp>
        <p:nvSpPr>
          <p:cNvPr id="6" name="Rectangle 5">
            <a:extLst>
              <a:ext uri="{FF2B5EF4-FFF2-40B4-BE49-F238E27FC236}">
                <a16:creationId xmlns:a16="http://schemas.microsoft.com/office/drawing/2014/main" xmlns="" id="{09DF8803-0377-804B-5381-42855F7475D1}"/>
              </a:ext>
            </a:extLst>
          </p:cNvPr>
          <p:cNvSpPr/>
          <p:nvPr/>
        </p:nvSpPr>
        <p:spPr>
          <a:xfrm>
            <a:off x="1188720" y="6350000"/>
            <a:ext cx="10109200" cy="121920"/>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 name="TextBox 9">
            <a:extLst>
              <a:ext uri="{FF2B5EF4-FFF2-40B4-BE49-F238E27FC236}">
                <a16:creationId xmlns:a16="http://schemas.microsoft.com/office/drawing/2014/main" xmlns="" id="{CEB09F06-8695-47F4-82DD-D2477E0900FC}"/>
              </a:ext>
            </a:extLst>
          </p:cNvPr>
          <p:cNvSpPr txBox="1"/>
          <p:nvPr/>
        </p:nvSpPr>
        <p:spPr>
          <a:xfrm>
            <a:off x="1198880" y="1209040"/>
            <a:ext cx="10099040" cy="4801314"/>
          </a:xfrm>
          <a:prstGeom prst="rect">
            <a:avLst/>
          </a:prstGeom>
          <a:noFill/>
          <a:ln w="6350">
            <a:solidFill>
              <a:schemeClr val="tx1"/>
            </a:solidFill>
          </a:ln>
        </p:spPr>
        <p:txBody>
          <a:bodyPr wrap="square" rtlCol="0">
            <a:spAutoFit/>
          </a:bodyPr>
          <a:lstStyle/>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p:txBody>
      </p:sp>
      <p:sp>
        <p:nvSpPr>
          <p:cNvPr id="2" name="TextBox 1">
            <a:extLst>
              <a:ext uri="{FF2B5EF4-FFF2-40B4-BE49-F238E27FC236}">
                <a16:creationId xmlns:a16="http://schemas.microsoft.com/office/drawing/2014/main" xmlns="" id="{39AEB2D2-2846-1D96-B18C-0EF293A79783}"/>
              </a:ext>
            </a:extLst>
          </p:cNvPr>
          <p:cNvSpPr txBox="1"/>
          <p:nvPr/>
        </p:nvSpPr>
        <p:spPr>
          <a:xfrm>
            <a:off x="5289006" y="243991"/>
            <a:ext cx="5943600" cy="584775"/>
          </a:xfrm>
          <a:prstGeom prst="rect">
            <a:avLst/>
          </a:prstGeom>
          <a:noFill/>
        </p:spPr>
        <p:txBody>
          <a:bodyPr wrap="square" rtlCol="0">
            <a:spAutoFit/>
          </a:bodyPr>
          <a:lstStyle/>
          <a:p>
            <a:pPr algn="ctr"/>
            <a:r>
              <a:rPr lang="en-IN" sz="1600" b="1" i="1" dirty="0"/>
              <a:t>          DEPARTMENT OF COMPUTER SCIENCE AND ENGINEERING / DEPARTMENT OF INFORMATION AND TECHNOLOGY</a:t>
            </a:r>
          </a:p>
        </p:txBody>
      </p:sp>
      <p:sp>
        <p:nvSpPr>
          <p:cNvPr id="7" name="Title 6"/>
          <p:cNvSpPr>
            <a:spLocks noGrp="1"/>
          </p:cNvSpPr>
          <p:nvPr>
            <p:ph type="ctrTitle"/>
          </p:nvPr>
        </p:nvSpPr>
        <p:spPr>
          <a:xfrm>
            <a:off x="2416628" y="1071153"/>
            <a:ext cx="5801995" cy="1227412"/>
          </a:xfrm>
        </p:spPr>
        <p:txBody>
          <a:bodyPr/>
          <a:lstStyle/>
          <a:p>
            <a:r>
              <a:rPr lang="en-US" b="1" u="sng" dirty="0" smtClean="0"/>
              <a:t>ADVANTAGES</a:t>
            </a:r>
            <a:endParaRPr lang="en-US" b="1" u="sng" dirty="0"/>
          </a:p>
        </p:txBody>
      </p:sp>
      <p:sp>
        <p:nvSpPr>
          <p:cNvPr id="8" name="Subtitle 7"/>
          <p:cNvSpPr>
            <a:spLocks noGrp="1"/>
          </p:cNvSpPr>
          <p:nvPr>
            <p:ph type="subTitle" idx="1"/>
          </p:nvPr>
        </p:nvSpPr>
        <p:spPr>
          <a:xfrm>
            <a:off x="2142309" y="2847702"/>
            <a:ext cx="8362315" cy="3428114"/>
          </a:xfrm>
        </p:spPr>
        <p:txBody>
          <a:bodyPr/>
          <a:lstStyle/>
          <a:p>
            <a:pPr algn="l">
              <a:buFont typeface="Wingdings" pitchFamily="2" charset="2"/>
              <a:buChar char="Ø"/>
            </a:pPr>
            <a:r>
              <a:rPr lang="en-US" dirty="0" smtClean="0"/>
              <a:t> </a:t>
            </a:r>
            <a:r>
              <a:rPr lang="en-US" sz="2800" dirty="0" smtClean="0"/>
              <a:t>Online stores are cheap</a:t>
            </a:r>
          </a:p>
          <a:p>
            <a:pPr algn="l">
              <a:buFont typeface="Wingdings" pitchFamily="2" charset="2"/>
              <a:buChar char="Ø"/>
            </a:pPr>
            <a:r>
              <a:rPr lang="en-US" sz="2800" dirty="0" smtClean="0"/>
              <a:t>Online shopping is very convenient</a:t>
            </a:r>
          </a:p>
          <a:p>
            <a:pPr algn="l">
              <a:buFont typeface="Wingdings" pitchFamily="2" charset="2"/>
              <a:buChar char="Ø"/>
            </a:pPr>
            <a:r>
              <a:rPr lang="en-US" sz="2800" dirty="0" smtClean="0"/>
              <a:t>Online stores are not limited</a:t>
            </a:r>
          </a:p>
          <a:p>
            <a:pPr algn="l">
              <a:buFont typeface="Wingdings" pitchFamily="2" charset="2"/>
              <a:buChar char="Ø"/>
            </a:pPr>
            <a:r>
              <a:rPr lang="en-US" sz="2800" dirty="0" smtClean="0"/>
              <a:t>Easy and anywhere access</a:t>
            </a:r>
            <a:endParaRPr lang="en-US" sz="2800" dirty="0" smtClean="0"/>
          </a:p>
          <a:p>
            <a:pPr algn="l">
              <a:buFont typeface="Wingdings" pitchFamily="2" charset="2"/>
              <a:buChar char="Ø"/>
            </a:pPr>
            <a:r>
              <a:rPr lang="en-US" sz="2800" dirty="0" smtClean="0"/>
              <a:t>Easy find and purchase</a:t>
            </a:r>
            <a:endParaRPr lang="en-US" sz="2800" dirty="0"/>
          </a:p>
        </p:txBody>
      </p:sp>
    </p:spTree>
    <p:extLst>
      <p:ext uri="{BB962C8B-B14F-4D97-AF65-F5344CB8AC3E}">
        <p14:creationId xmlns:p14="http://schemas.microsoft.com/office/powerpoint/2010/main" xmlns="" val="3657714638"/>
      </p:ext>
    </p:extLst>
  </p:cSld>
  <p:clrMapOvr>
    <a:masterClrMapping/>
  </p:clrMapOvr>
  <p:transition>
    <p:wedg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xmlns="" id="{86574C1F-62BF-4E32-0690-3C570637404F}"/>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258127" y="99060"/>
            <a:ext cx="3271075" cy="977900"/>
          </a:xfrm>
          <a:prstGeom prst="rect">
            <a:avLst/>
          </a:prstGeom>
        </p:spPr>
      </p:pic>
      <p:sp>
        <p:nvSpPr>
          <p:cNvPr id="6" name="Rectangle 5">
            <a:extLst>
              <a:ext uri="{FF2B5EF4-FFF2-40B4-BE49-F238E27FC236}">
                <a16:creationId xmlns:a16="http://schemas.microsoft.com/office/drawing/2014/main" xmlns="" id="{09DF8803-0377-804B-5381-42855F7475D1}"/>
              </a:ext>
            </a:extLst>
          </p:cNvPr>
          <p:cNvSpPr/>
          <p:nvPr/>
        </p:nvSpPr>
        <p:spPr>
          <a:xfrm>
            <a:off x="1188720" y="6350000"/>
            <a:ext cx="10109200" cy="121920"/>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 name="TextBox 9">
            <a:extLst>
              <a:ext uri="{FF2B5EF4-FFF2-40B4-BE49-F238E27FC236}">
                <a16:creationId xmlns:a16="http://schemas.microsoft.com/office/drawing/2014/main" xmlns="" id="{CEB09F06-8695-47F4-82DD-D2477E0900FC}"/>
              </a:ext>
            </a:extLst>
          </p:cNvPr>
          <p:cNvSpPr txBox="1"/>
          <p:nvPr/>
        </p:nvSpPr>
        <p:spPr>
          <a:xfrm>
            <a:off x="1198880" y="1209040"/>
            <a:ext cx="10099040" cy="4801314"/>
          </a:xfrm>
          <a:prstGeom prst="rect">
            <a:avLst/>
          </a:prstGeom>
          <a:noFill/>
          <a:ln w="6350">
            <a:solidFill>
              <a:schemeClr val="tx1"/>
            </a:solidFill>
          </a:ln>
        </p:spPr>
        <p:txBody>
          <a:bodyPr wrap="square" rtlCol="0">
            <a:spAutoFit/>
          </a:bodyPr>
          <a:lstStyle/>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p:txBody>
      </p:sp>
      <p:sp>
        <p:nvSpPr>
          <p:cNvPr id="2" name="TextBox 1">
            <a:extLst>
              <a:ext uri="{FF2B5EF4-FFF2-40B4-BE49-F238E27FC236}">
                <a16:creationId xmlns:a16="http://schemas.microsoft.com/office/drawing/2014/main" xmlns="" id="{39AEB2D2-2846-1D96-B18C-0EF293A79783}"/>
              </a:ext>
            </a:extLst>
          </p:cNvPr>
          <p:cNvSpPr txBox="1"/>
          <p:nvPr/>
        </p:nvSpPr>
        <p:spPr>
          <a:xfrm>
            <a:off x="5341257" y="178676"/>
            <a:ext cx="5943600" cy="584775"/>
          </a:xfrm>
          <a:prstGeom prst="rect">
            <a:avLst/>
          </a:prstGeom>
          <a:noFill/>
        </p:spPr>
        <p:txBody>
          <a:bodyPr wrap="square" rtlCol="0">
            <a:spAutoFit/>
          </a:bodyPr>
          <a:lstStyle/>
          <a:p>
            <a:pPr algn="ctr"/>
            <a:r>
              <a:rPr lang="en-IN" sz="1600" b="1" i="1" dirty="0"/>
              <a:t>          DEPARTMENT OF COMPUTER SCIENCE AND ENGINEERING / DEPARTMENT OF INFORMATION AND TECHNOLOGY</a:t>
            </a:r>
          </a:p>
        </p:txBody>
      </p:sp>
      <p:sp>
        <p:nvSpPr>
          <p:cNvPr id="7" name="Title 6"/>
          <p:cNvSpPr>
            <a:spLocks noGrp="1"/>
          </p:cNvSpPr>
          <p:nvPr>
            <p:ph type="ctrTitle"/>
          </p:nvPr>
        </p:nvSpPr>
        <p:spPr>
          <a:xfrm>
            <a:off x="2259874" y="1024484"/>
            <a:ext cx="6925400" cy="1000259"/>
          </a:xfrm>
        </p:spPr>
        <p:txBody>
          <a:bodyPr/>
          <a:lstStyle/>
          <a:p>
            <a:r>
              <a:rPr lang="en-US" b="1" u="sng" dirty="0" smtClean="0"/>
              <a:t>FUTURE ENHANCEMENT</a:t>
            </a:r>
            <a:endParaRPr lang="en-US" b="1" u="sng" dirty="0"/>
          </a:p>
        </p:txBody>
      </p:sp>
      <p:sp>
        <p:nvSpPr>
          <p:cNvPr id="8" name="Subtitle 7"/>
          <p:cNvSpPr>
            <a:spLocks noGrp="1"/>
          </p:cNvSpPr>
          <p:nvPr>
            <p:ph type="subTitle" idx="1"/>
          </p:nvPr>
        </p:nvSpPr>
        <p:spPr>
          <a:xfrm>
            <a:off x="1776548" y="2508068"/>
            <a:ext cx="9444446" cy="3741623"/>
          </a:xfrm>
        </p:spPr>
        <p:txBody>
          <a:bodyPr>
            <a:normAutofit/>
          </a:bodyPr>
          <a:lstStyle/>
          <a:p>
            <a:pPr algn="l">
              <a:buFont typeface="Wingdings" pitchFamily="2" charset="2"/>
              <a:buChar char="Ø"/>
            </a:pPr>
            <a:r>
              <a:rPr lang="en-US" sz="2400" dirty="0" smtClean="0"/>
              <a:t>Fast service</a:t>
            </a:r>
          </a:p>
          <a:p>
            <a:pPr algn="l">
              <a:buFont typeface="Wingdings" pitchFamily="2" charset="2"/>
              <a:buChar char="Ø"/>
            </a:pPr>
            <a:r>
              <a:rPr lang="en-US" sz="2400" dirty="0" smtClean="0"/>
              <a:t>Reduce the workload</a:t>
            </a:r>
          </a:p>
          <a:p>
            <a:pPr algn="l">
              <a:buFont typeface="Wingdings" pitchFamily="2" charset="2"/>
              <a:buChar char="Ø"/>
            </a:pPr>
            <a:r>
              <a:rPr lang="en-US" sz="2400" dirty="0" smtClean="0"/>
              <a:t>Good management</a:t>
            </a:r>
          </a:p>
          <a:p>
            <a:pPr algn="l">
              <a:buFont typeface="Wingdings" pitchFamily="2" charset="2"/>
              <a:buChar char="Ø"/>
            </a:pPr>
            <a:r>
              <a:rPr lang="en-US" sz="2400" dirty="0" smtClean="0"/>
              <a:t>Provide the satisfaction to the customers</a:t>
            </a:r>
          </a:p>
          <a:p>
            <a:pPr algn="l">
              <a:buFont typeface="Wingdings" pitchFamily="2" charset="2"/>
              <a:buChar char="Ø"/>
            </a:pPr>
            <a:r>
              <a:rPr lang="en-US" sz="2400" dirty="0" smtClean="0"/>
              <a:t>Able to do all type of memory transactions</a:t>
            </a:r>
          </a:p>
          <a:p>
            <a:pPr algn="l">
              <a:buFont typeface="Wingdings" pitchFamily="2" charset="2"/>
              <a:buChar char="Ø"/>
            </a:pPr>
            <a:r>
              <a:rPr lang="en-US" sz="2400" dirty="0" smtClean="0"/>
              <a:t>Remove the complexity in the operations</a:t>
            </a:r>
          </a:p>
          <a:p>
            <a:pPr algn="l">
              <a:buFont typeface="Wingdings" pitchFamily="2" charset="2"/>
              <a:buChar char="Ø"/>
            </a:pPr>
            <a:r>
              <a:rPr lang="en-US" sz="2400" dirty="0" smtClean="0"/>
              <a:t>networking</a:t>
            </a:r>
            <a:endParaRPr lang="en-US" sz="2400" dirty="0"/>
          </a:p>
        </p:txBody>
      </p:sp>
    </p:spTree>
    <p:extLst>
      <p:ext uri="{BB962C8B-B14F-4D97-AF65-F5344CB8AC3E}">
        <p14:creationId xmlns:p14="http://schemas.microsoft.com/office/powerpoint/2010/main" xmlns="" val="3626558424"/>
      </p:ext>
    </p:extLst>
  </p:cSld>
  <p:clrMapOvr>
    <a:masterClrMapping/>
  </p:clrMapOvr>
  <p:transition>
    <p:wedg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xmlns="" id="{86574C1F-62BF-4E32-0690-3C570637404F}"/>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258127" y="99060"/>
            <a:ext cx="3271075" cy="977900"/>
          </a:xfrm>
          <a:prstGeom prst="rect">
            <a:avLst/>
          </a:prstGeom>
        </p:spPr>
      </p:pic>
      <p:sp>
        <p:nvSpPr>
          <p:cNvPr id="6" name="Rectangle 5">
            <a:extLst>
              <a:ext uri="{FF2B5EF4-FFF2-40B4-BE49-F238E27FC236}">
                <a16:creationId xmlns:a16="http://schemas.microsoft.com/office/drawing/2014/main" xmlns="" id="{09DF8803-0377-804B-5381-42855F7475D1}"/>
              </a:ext>
            </a:extLst>
          </p:cNvPr>
          <p:cNvSpPr/>
          <p:nvPr/>
        </p:nvSpPr>
        <p:spPr>
          <a:xfrm>
            <a:off x="1188720" y="6350000"/>
            <a:ext cx="10109200" cy="121920"/>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 name="TextBox 9">
            <a:extLst>
              <a:ext uri="{FF2B5EF4-FFF2-40B4-BE49-F238E27FC236}">
                <a16:creationId xmlns:a16="http://schemas.microsoft.com/office/drawing/2014/main" xmlns="" id="{CEB09F06-8695-47F4-82DD-D2477E0900FC}"/>
              </a:ext>
            </a:extLst>
          </p:cNvPr>
          <p:cNvSpPr txBox="1"/>
          <p:nvPr/>
        </p:nvSpPr>
        <p:spPr>
          <a:xfrm>
            <a:off x="1198880" y="1209040"/>
            <a:ext cx="10099040" cy="4801314"/>
          </a:xfrm>
          <a:prstGeom prst="rect">
            <a:avLst/>
          </a:prstGeom>
          <a:noFill/>
          <a:ln w="6350">
            <a:solidFill>
              <a:schemeClr val="tx1"/>
            </a:solidFill>
          </a:ln>
        </p:spPr>
        <p:txBody>
          <a:bodyPr wrap="square" rtlCol="0">
            <a:spAutoFit/>
          </a:bodyPr>
          <a:lstStyle/>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p:txBody>
      </p:sp>
      <p:sp>
        <p:nvSpPr>
          <p:cNvPr id="2" name="TextBox 1">
            <a:extLst>
              <a:ext uri="{FF2B5EF4-FFF2-40B4-BE49-F238E27FC236}">
                <a16:creationId xmlns:a16="http://schemas.microsoft.com/office/drawing/2014/main" xmlns="" id="{39AEB2D2-2846-1D96-B18C-0EF293A79783}"/>
              </a:ext>
            </a:extLst>
          </p:cNvPr>
          <p:cNvSpPr txBox="1"/>
          <p:nvPr/>
        </p:nvSpPr>
        <p:spPr>
          <a:xfrm>
            <a:off x="5328194" y="283180"/>
            <a:ext cx="5943600" cy="584775"/>
          </a:xfrm>
          <a:prstGeom prst="rect">
            <a:avLst/>
          </a:prstGeom>
          <a:noFill/>
        </p:spPr>
        <p:txBody>
          <a:bodyPr wrap="square" rtlCol="0">
            <a:spAutoFit/>
          </a:bodyPr>
          <a:lstStyle/>
          <a:p>
            <a:pPr algn="ctr"/>
            <a:r>
              <a:rPr lang="en-IN" sz="1600" b="1" i="1" dirty="0"/>
              <a:t>          DEPARTMENT OF COMPUTER SCIENCE AND ENGINEERING / DEPARTMENT OF INFORMATION AND TECHNOLOGY</a:t>
            </a:r>
          </a:p>
        </p:txBody>
      </p:sp>
      <p:sp>
        <p:nvSpPr>
          <p:cNvPr id="8" name="Subtitle 7"/>
          <p:cNvSpPr>
            <a:spLocks noGrp="1"/>
          </p:cNvSpPr>
          <p:nvPr>
            <p:ph type="subTitle" idx="1"/>
          </p:nvPr>
        </p:nvSpPr>
        <p:spPr>
          <a:xfrm>
            <a:off x="1737361" y="2312125"/>
            <a:ext cx="9065623" cy="3383281"/>
          </a:xfrm>
        </p:spPr>
        <p:txBody>
          <a:bodyPr>
            <a:normAutofit/>
          </a:bodyPr>
          <a:lstStyle/>
          <a:p>
            <a:pPr algn="l"/>
            <a:r>
              <a:rPr lang="en-US" sz="2400" dirty="0" smtClean="0"/>
              <a:t>The study was to be completed in limited period of time , so it is not possible study the whole “online book store”. It is hoped that they would be considered in near future for further implementation.</a:t>
            </a:r>
          </a:p>
          <a:p>
            <a:pPr algn="l"/>
            <a:r>
              <a:rPr lang="en-US" sz="2400" dirty="0" smtClean="0"/>
              <a:t>Online book store with some added features . Although today software are available in the market . Which uses various shop management techniques considering the progress rate of each module in the project.</a:t>
            </a:r>
            <a:endParaRPr lang="en-US" sz="2400" dirty="0"/>
          </a:p>
        </p:txBody>
      </p:sp>
      <p:sp>
        <p:nvSpPr>
          <p:cNvPr id="9" name="Title 8"/>
          <p:cNvSpPr>
            <a:spLocks noGrp="1"/>
          </p:cNvSpPr>
          <p:nvPr>
            <p:ph type="ctrTitle"/>
          </p:nvPr>
        </p:nvSpPr>
        <p:spPr>
          <a:xfrm>
            <a:off x="2599510" y="1149532"/>
            <a:ext cx="5447212" cy="913902"/>
          </a:xfrm>
        </p:spPr>
        <p:txBody>
          <a:bodyPr/>
          <a:lstStyle/>
          <a:p>
            <a:r>
              <a:rPr lang="en-US" b="1" u="sng" dirty="0" smtClean="0"/>
              <a:t>CONCLUSION</a:t>
            </a:r>
            <a:endParaRPr lang="en-US" b="1" u="sng" dirty="0"/>
          </a:p>
        </p:txBody>
      </p:sp>
    </p:spTree>
    <p:extLst>
      <p:ext uri="{BB962C8B-B14F-4D97-AF65-F5344CB8AC3E}">
        <p14:creationId xmlns:p14="http://schemas.microsoft.com/office/powerpoint/2010/main" xmlns="" val="2302718289"/>
      </p:ext>
    </p:extLst>
  </p:cSld>
  <p:clrMapOvr>
    <a:masterClrMapping/>
  </p:clrMapOvr>
  <p:transition>
    <p:wedge/>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Verve">
  <a:themeElements>
    <a:clrScheme name="Verve">
      <a:dk1>
        <a:sysClr val="windowText" lastClr="000000"/>
      </a:dk1>
      <a:lt1>
        <a:sysClr val="window" lastClr="FFFFFF"/>
      </a:lt1>
      <a:dk2>
        <a:srgbClr val="666666"/>
      </a:dk2>
      <a:lt2>
        <a:srgbClr val="D2D2D2"/>
      </a:lt2>
      <a:accent1>
        <a:srgbClr val="FF388C"/>
      </a:accent1>
      <a:accent2>
        <a:srgbClr val="E40059"/>
      </a:accent2>
      <a:accent3>
        <a:srgbClr val="9C007F"/>
      </a:accent3>
      <a:accent4>
        <a:srgbClr val="68007F"/>
      </a:accent4>
      <a:accent5>
        <a:srgbClr val="005BD3"/>
      </a:accent5>
      <a:accent6>
        <a:srgbClr val="00349E"/>
      </a:accent6>
      <a:hlink>
        <a:srgbClr val="17BBFD"/>
      </a:hlink>
      <a:folHlink>
        <a:srgbClr val="FF79C2"/>
      </a:folHlink>
    </a:clrScheme>
    <a:fontScheme name="Ver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Verve">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0800" dist="38100" dir="14700000" algn="t" rotWithShape="0">
              <a:srgbClr val="000000">
                <a:alpha val="60000"/>
              </a:srgbClr>
            </a:outerShdw>
          </a:effectLst>
          <a:scene3d>
            <a:camera prst="orthographicFront" fov="0">
              <a:rot lat="0" lon="0" rev="0"/>
            </a:camera>
            <a:lightRig rig="contrasting" dir="t">
              <a:rot lat="0" lon="0" rev="3600000"/>
            </a:lightRig>
          </a:scene3d>
          <a:sp3d prstMaterial="plastic">
            <a:bevelT w="127000" h="38200" prst="relaxedInset"/>
            <a:contourClr>
              <a:schemeClr val="phClr"/>
            </a:contourClr>
          </a:sp3d>
        </a:effectStyle>
      </a:effectStyleLst>
      <a:bgFillStyleLst>
        <a:solidFill>
          <a:schemeClr val="phClr"/>
        </a:solidFill>
        <a:gradFill rotWithShape="1">
          <a:gsLst>
            <a:gs pos="0">
              <a:schemeClr val="phClr">
                <a:shade val="48000"/>
                <a:satMod val="230000"/>
              </a:schemeClr>
            </a:gs>
            <a:gs pos="60000">
              <a:schemeClr val="phClr">
                <a:shade val="92000"/>
                <a:satMod val="230000"/>
              </a:schemeClr>
            </a:gs>
            <a:gs pos="100000">
              <a:schemeClr val="phClr">
                <a:tint val="85000"/>
                <a:satMod val="400000"/>
              </a:schemeClr>
            </a:gs>
          </a:gsLst>
          <a:lin ang="5400000" scaled="0"/>
        </a:gradFill>
        <a:blipFill>
          <a:blip xmlns:r="http://schemas.openxmlformats.org/officeDocument/2006/relationships" r:embed="rId1">
            <a:duotone>
              <a:schemeClr val="phClr">
                <a:shade val="1200"/>
                <a:satMod val="150000"/>
              </a:schemeClr>
              <a:schemeClr val="phClr">
                <a:tint val="90000"/>
                <a:satMod val="150000"/>
              </a:schemeClr>
            </a:duotone>
          </a:blip>
          <a:tile tx="0" ty="0" sx="70000" sy="7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Verve</Template>
  <TotalTime>170</TotalTime>
  <Words>502</Words>
  <Application>Microsoft Office PowerPoint</Application>
  <PresentationFormat>Custom</PresentationFormat>
  <Paragraphs>197</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Verve</vt:lpstr>
      <vt:lpstr>Slide 1</vt:lpstr>
      <vt:lpstr>Slide 2</vt:lpstr>
      <vt:lpstr>INTRODUCTION</vt:lpstr>
      <vt:lpstr>SCOPE OF THE PROJECT</vt:lpstr>
      <vt:lpstr>SYSTEM SPECIFICATION</vt:lpstr>
      <vt:lpstr>MODULES</vt:lpstr>
      <vt:lpstr>ADVANTAGES</vt:lpstr>
      <vt:lpstr>FUTURE ENHANCEMENT</vt:lpstr>
      <vt:lpstr>CONCLUSION</vt:lpstr>
      <vt:lpstr>Slide 10</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vipinrawat6668@gmail.com</dc:creator>
  <cp:lastModifiedBy>hp</cp:lastModifiedBy>
  <cp:revision>21</cp:revision>
  <dcterms:created xsi:type="dcterms:W3CDTF">2023-08-14T16:55:49Z</dcterms:created>
  <dcterms:modified xsi:type="dcterms:W3CDTF">2024-10-07T15:13:32Z</dcterms:modified>
</cp:coreProperties>
</file>