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76156e9a6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76156e9a6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76156e9a6_0_2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76156e9a6_0_2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392150"/>
            <a:ext cx="8520600" cy="44166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CONCEPT OF PHYSICS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8532325" y="4808625"/>
            <a:ext cx="300300" cy="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88450"/>
            <a:ext cx="7793400" cy="4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7B7B7"/>
                </a:highlight>
              </a:rPr>
              <a:t>Unit–I = Electrostatics </a:t>
            </a:r>
            <a:endParaRPr>
              <a:highlight>
                <a:srgbClr val="B7B7B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CE5CD"/>
                </a:highlight>
              </a:rPr>
              <a:t>Unit-II= Current Electricity </a:t>
            </a:r>
            <a:endParaRPr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FE2F3"/>
                </a:highlight>
              </a:rPr>
              <a:t>Unit-III = Magnetic Effects of Current and Magnetism </a:t>
            </a:r>
            <a:endParaRPr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9DAF8"/>
                </a:highlight>
              </a:rPr>
              <a:t>Unit-IV = Electromagnetic Induction and </a:t>
            </a:r>
            <a:r>
              <a:rPr lang="en">
                <a:highlight>
                  <a:srgbClr val="9FC5E8"/>
                </a:highlight>
              </a:rPr>
              <a:t>Alternating Currents</a:t>
            </a:r>
            <a:endParaRPr>
              <a:highlight>
                <a:srgbClr val="9FC5E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Unit–V = Electromagnetic Waves</a:t>
            </a:r>
            <a:r>
              <a:rPr lang="en">
                <a:highlight>
                  <a:srgbClr val="00FF00"/>
                </a:highlight>
              </a:rPr>
              <a:t> 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Unit–VI = Optics </a:t>
            </a:r>
            <a:endParaRPr>
              <a:highlight>
                <a:srgbClr val="F4CCCC"/>
              </a:highlight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 flipH="1" rot="10800000">
            <a:off x="924225" y="4848900"/>
            <a:ext cx="7400700" cy="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Unit–VII Dual Nature of Radiation and Matter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Unit–VIII Atoms and Nuclei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Unit–IX Electronic Devices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 flipH="1" rot="10800000">
            <a:off x="8036725" y="4701450"/>
            <a:ext cx="288000" cy="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