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7F3EAF-FB9D-4206-A727-D593302F5FC2}" type="datetimeFigureOut">
              <a:rPr lang="en-US" smtClean="0"/>
              <a:t>13-Dec-20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080F4-73A1-445B-B69A-5ACBDA0FF09B}" type="slidenum">
              <a:rPr lang="en-US" smtClean="0"/>
              <a:t>‹#›</a:t>
            </a:fld>
            <a:endParaRPr lang="en-US"/>
          </a:p>
        </p:txBody>
      </p:sp>
    </p:spTree>
    <p:extLst>
      <p:ext uri="{BB962C8B-B14F-4D97-AF65-F5344CB8AC3E}">
        <p14:creationId xmlns:p14="http://schemas.microsoft.com/office/powerpoint/2010/main" val="6294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080F4-73A1-445B-B69A-5ACBDA0FF09B}" type="slidenum">
              <a:rPr lang="en-US" smtClean="0"/>
              <a:t>1</a:t>
            </a:fld>
            <a:endParaRPr lang="en-US"/>
          </a:p>
        </p:txBody>
      </p:sp>
    </p:spTree>
    <p:extLst>
      <p:ext uri="{BB962C8B-B14F-4D97-AF65-F5344CB8AC3E}">
        <p14:creationId xmlns:p14="http://schemas.microsoft.com/office/powerpoint/2010/main" val="2993539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5860E6D-72C3-448F-B7A8-251CC204AEC2}" type="datetimeFigureOut">
              <a:rPr lang="en-US" smtClean="0"/>
              <a:t>13-Dec-20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0AC05BF-61C0-4160-B599-8F9D460E62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860E6D-72C3-448F-B7A8-251CC204AEC2}" type="datetimeFigureOut">
              <a:rPr lang="en-US" smtClean="0"/>
              <a:t>13-Dec-20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AC05BF-61C0-4160-B599-8F9D460E62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860E6D-72C3-448F-B7A8-251CC204AEC2}" type="datetimeFigureOut">
              <a:rPr lang="en-US" smtClean="0"/>
              <a:t>13-Dec-20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AC05BF-61C0-4160-B599-8F9D460E62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860E6D-72C3-448F-B7A8-251CC204AEC2}" type="datetimeFigureOut">
              <a:rPr lang="en-US" smtClean="0"/>
              <a:t>13-Dec-20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AC05BF-61C0-4160-B599-8F9D460E628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5860E6D-72C3-448F-B7A8-251CC204AEC2}" type="datetimeFigureOut">
              <a:rPr lang="en-US" smtClean="0"/>
              <a:t>13-Dec-20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AC05BF-61C0-4160-B599-8F9D460E628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5860E6D-72C3-448F-B7A8-251CC204AEC2}" type="datetimeFigureOut">
              <a:rPr lang="en-US" smtClean="0"/>
              <a:t>13-Dec-20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0AC05BF-61C0-4160-B599-8F9D460E628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5860E6D-72C3-448F-B7A8-251CC204AEC2}" type="datetimeFigureOut">
              <a:rPr lang="en-US" smtClean="0"/>
              <a:t>13-Dec-20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0AC05BF-61C0-4160-B599-8F9D460E628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5860E6D-72C3-448F-B7A8-251CC204AEC2}" type="datetimeFigureOut">
              <a:rPr lang="en-US" smtClean="0"/>
              <a:t>13-Dec-20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0AC05BF-61C0-4160-B599-8F9D460E628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5860E6D-72C3-448F-B7A8-251CC204AEC2}" type="datetimeFigureOut">
              <a:rPr lang="en-US" smtClean="0"/>
              <a:t>13-Dec-20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0AC05BF-61C0-4160-B599-8F9D460E62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5860E6D-72C3-448F-B7A8-251CC204AEC2}" type="datetimeFigureOut">
              <a:rPr lang="en-US" smtClean="0"/>
              <a:t>13-Dec-20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0AC05BF-61C0-4160-B599-8F9D460E628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5860E6D-72C3-448F-B7A8-251CC204AEC2}" type="datetimeFigureOut">
              <a:rPr lang="en-US" smtClean="0"/>
              <a:t>13-Dec-20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0AC05BF-61C0-4160-B599-8F9D460E628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5860E6D-72C3-448F-B7A8-251CC204AEC2}" type="datetimeFigureOut">
              <a:rPr lang="en-US" smtClean="0"/>
              <a:t>13-Dec-20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0AC05BF-61C0-4160-B599-8F9D460E628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terms/n/networking.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SMART HOME</a:t>
            </a:r>
            <a:br>
              <a:rPr lang="en-US" dirty="0" smtClean="0"/>
            </a:br>
            <a:r>
              <a:rPr lang="en-US" dirty="0" smtClean="0"/>
              <a:t>BY</a:t>
            </a:r>
            <a:br>
              <a:rPr lang="en-US" dirty="0" smtClean="0"/>
            </a:br>
            <a:r>
              <a:rPr lang="en-US" dirty="0" smtClean="0"/>
              <a:t>UTSAV SHRIVASTAV</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7487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a:p>
          <a:p>
            <a:pPr marL="109728" indent="0">
              <a:buNone/>
            </a:pPr>
            <a:endParaRPr lang="en-US" dirty="0" smtClean="0"/>
          </a:p>
          <a:p>
            <a:r>
              <a:rPr lang="en-US" dirty="0" smtClean="0"/>
              <a:t>INTRODUCTION</a:t>
            </a:r>
          </a:p>
          <a:p>
            <a:r>
              <a:rPr lang="en-US" dirty="0" smtClean="0"/>
              <a:t>How does it work</a:t>
            </a:r>
          </a:p>
          <a:p>
            <a:r>
              <a:rPr lang="en-US" dirty="0" smtClean="0"/>
              <a:t>Benefit Of Smart Home</a:t>
            </a:r>
          </a:p>
          <a:p>
            <a:r>
              <a:rPr lang="en-US" dirty="0" smtClean="0"/>
              <a:t>Layout</a:t>
            </a:r>
          </a:p>
          <a:p>
            <a:r>
              <a:rPr lang="en-US" dirty="0" smtClean="0"/>
              <a:t>Conclusion</a:t>
            </a:r>
          </a:p>
          <a:p>
            <a:pPr marL="109728" indent="0">
              <a:buNone/>
            </a:pPr>
            <a:endParaRPr lang="en-US" dirty="0"/>
          </a:p>
        </p:txBody>
      </p:sp>
      <p:sp>
        <p:nvSpPr>
          <p:cNvPr id="3" name="Title 2"/>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427408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endParaRPr lang="en-US" dirty="0" smtClean="0"/>
          </a:p>
          <a:p>
            <a:r>
              <a:rPr lang="en-US" dirty="0"/>
              <a:t>A smart home refers to a convenient home setup where appliances and devices can be automatically controlled remotely from anywhere with an internet connection using a mobile or other </a:t>
            </a:r>
            <a:r>
              <a:rPr lang="en-US" u="sng" dirty="0">
                <a:hlinkClick r:id="rId2"/>
              </a:rPr>
              <a:t>networked</a:t>
            </a:r>
            <a:r>
              <a:rPr lang="en-US" dirty="0"/>
              <a:t> device. Devices in a smart home are interconnected through the internet, allowing the user to control functions such as security access to the home, temperature, lighting, and a home theater remotely.</a:t>
            </a:r>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94869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Anything in your  home that uses electricity can be put on the home network and at your </a:t>
            </a:r>
            <a:r>
              <a:rPr lang="en-US" dirty="0" err="1" smtClean="0"/>
              <a:t>command.whether</a:t>
            </a:r>
            <a:r>
              <a:rPr lang="en-US" dirty="0" smtClean="0"/>
              <a:t> you give that command by remote ,computer or mobile</a:t>
            </a:r>
          </a:p>
          <a:p>
            <a:pPr marL="109728" indent="0">
              <a:buNone/>
            </a:pPr>
            <a:r>
              <a:rPr lang="en-US" dirty="0" smtClean="0"/>
              <a:t>Smart homes work with </a:t>
            </a:r>
            <a:r>
              <a:rPr lang="en-US" dirty="0" err="1" smtClean="0"/>
              <a:t>with</a:t>
            </a:r>
            <a:r>
              <a:rPr lang="en-US" dirty="0" smtClean="0"/>
              <a:t> fairly simple systems.</a:t>
            </a:r>
          </a:p>
          <a:p>
            <a:pPr marL="109728" indent="0">
              <a:buNone/>
            </a:pPr>
            <a:endParaRPr lang="en-US" dirty="0"/>
          </a:p>
        </p:txBody>
      </p:sp>
      <p:sp>
        <p:nvSpPr>
          <p:cNvPr id="3" name="Title 2"/>
          <p:cNvSpPr>
            <a:spLocks noGrp="1"/>
          </p:cNvSpPr>
          <p:nvPr>
            <p:ph type="title"/>
          </p:nvPr>
        </p:nvSpPr>
        <p:spPr/>
        <p:txBody>
          <a:bodyPr/>
          <a:lstStyle/>
          <a:p>
            <a:r>
              <a:rPr lang="en-US" dirty="0" smtClean="0"/>
              <a:t>How does it work</a:t>
            </a:r>
            <a:endParaRPr lang="en-US" dirty="0"/>
          </a:p>
        </p:txBody>
      </p:sp>
    </p:spTree>
    <p:extLst>
      <p:ext uri="{BB962C8B-B14F-4D97-AF65-F5344CB8AC3E}">
        <p14:creationId xmlns:p14="http://schemas.microsoft.com/office/powerpoint/2010/main" val="103094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Conveniently Protect Your Home and Belongings. ...</a:t>
            </a:r>
          </a:p>
          <a:p>
            <a:r>
              <a:rPr lang="en-US" dirty="0"/>
              <a:t>Keep an Eye on Your Kids, Pets, and Aging Parents. ...</a:t>
            </a:r>
          </a:p>
          <a:p>
            <a:r>
              <a:rPr lang="en-US" dirty="0"/>
              <a:t>Trim Your Energy Bills. ...</a:t>
            </a:r>
          </a:p>
          <a:p>
            <a:r>
              <a:rPr lang="en-US" dirty="0"/>
              <a:t>Answer the Door from Anywhere. ...</a:t>
            </a:r>
          </a:p>
          <a:p>
            <a:r>
              <a:rPr lang="en-US" dirty="0"/>
              <a:t>Make Your Home Awesome. ...</a:t>
            </a:r>
          </a:p>
          <a:p>
            <a:r>
              <a:rPr lang="en-US" dirty="0"/>
              <a:t>Save Money on Insurance.</a:t>
            </a:r>
          </a:p>
        </p:txBody>
      </p:sp>
      <p:sp>
        <p:nvSpPr>
          <p:cNvPr id="3" name="Title 2"/>
          <p:cNvSpPr>
            <a:spLocks noGrp="1"/>
          </p:cNvSpPr>
          <p:nvPr>
            <p:ph type="title"/>
          </p:nvPr>
        </p:nvSpPr>
        <p:spPr/>
        <p:txBody>
          <a:bodyPr/>
          <a:lstStyle/>
          <a:p>
            <a:r>
              <a:rPr lang="en-US" dirty="0" smtClean="0"/>
              <a:t>Benefit Of Smart Home</a:t>
            </a:r>
            <a:endParaRPr lang="en-US" dirty="0"/>
          </a:p>
        </p:txBody>
      </p:sp>
    </p:spTree>
    <p:extLst>
      <p:ext uri="{BB962C8B-B14F-4D97-AF65-F5344CB8AC3E}">
        <p14:creationId xmlns:p14="http://schemas.microsoft.com/office/powerpoint/2010/main" val="372805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LAYOUT</a:t>
            </a:r>
            <a:br>
              <a:rPr lang="en-US" dirty="0" smtClean="0"/>
            </a:br>
            <a:endParaRPr lang="en-US" dirty="0"/>
          </a:p>
        </p:txBody>
      </p:sp>
      <p:pic>
        <p:nvPicPr>
          <p:cNvPr id="4" name="Picture 3">
            <a:extLst>
              <a:ext uri="{FF2B5EF4-FFF2-40B4-BE49-F238E27FC236}">
                <a16:creationId xmlns="" xmlns:a16="http://schemas.microsoft.com/office/drawing/2014/main" xmlns:lc="http://schemas.openxmlformats.org/drawingml/2006/lockedCanvas" id="{E39D69F2-26C6-2141-A0ED-81E6B2332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96" y="1397000"/>
            <a:ext cx="5973808" cy="4064000"/>
          </a:xfrm>
          <a:prstGeom prst="rect">
            <a:avLst/>
          </a:prstGeom>
        </p:spPr>
      </p:pic>
    </p:spTree>
    <p:extLst>
      <p:ext uri="{BB962C8B-B14F-4D97-AF65-F5344CB8AC3E}">
        <p14:creationId xmlns:p14="http://schemas.microsoft.com/office/powerpoint/2010/main" val="77697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a)  There are a lot of other sensors that can be used to increase the security and control of the home like pressure sensor that can be put outside the home to detect that someone will enter the home.</a:t>
            </a:r>
            <a:br>
              <a:rPr lang="en-US" dirty="0"/>
            </a:br>
            <a:endParaRPr lang="en-US" dirty="0"/>
          </a:p>
          <a:p>
            <a:r>
              <a:rPr lang="en-US" dirty="0"/>
              <a:t>b)  Changing the way of the automated notifications by using the GSM module to make this system more professional.</a:t>
            </a:r>
            <a:br>
              <a:rPr lang="en-US" dirty="0"/>
            </a:br>
            <a:endParaRPr lang="en-US" dirty="0"/>
          </a:p>
          <a:p>
            <a:r>
              <a:rPr lang="en-US" dirty="0"/>
              <a:t>c)  A smart garage that can measure the length of the car and choose which block to put the car into it and it will navigate the car through the garage to make the parking easy for the homeowner in his garage. </a:t>
            </a:r>
          </a:p>
          <a:p>
            <a:endParaRPr lang="en-US" dirty="0"/>
          </a:p>
        </p:txBody>
      </p:sp>
      <p:sp>
        <p:nvSpPr>
          <p:cNvPr id="3" name="Title 2"/>
          <p:cNvSpPr>
            <a:spLocks noGrp="1"/>
          </p:cNvSpPr>
          <p:nvPr>
            <p:ph type="title"/>
          </p:nvPr>
        </p:nvSpPr>
        <p:spPr/>
        <p:txBody>
          <a:bodyPr>
            <a:normAutofit fontScale="90000"/>
          </a:bodyPr>
          <a:lstStyle/>
          <a:p>
            <a:r>
              <a:rPr lang="en-US" dirty="0" smtClean="0"/>
              <a:t>Future work</a:t>
            </a:r>
            <a:br>
              <a:rPr lang="en-US" dirty="0" smtClean="0"/>
            </a:br>
            <a:endParaRPr lang="en-US" dirty="0"/>
          </a:p>
        </p:txBody>
      </p:sp>
    </p:spTree>
    <p:extLst>
      <p:ext uri="{BB962C8B-B14F-4D97-AF65-F5344CB8AC3E}">
        <p14:creationId xmlns:p14="http://schemas.microsoft.com/office/powerpoint/2010/main" val="133232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In conclusion I can say that smart home are good but not the </a:t>
            </a:r>
            <a:r>
              <a:rPr lang="en-US" dirty="0" err="1" smtClean="0"/>
              <a:t>best.humans</a:t>
            </a:r>
            <a:r>
              <a:rPr lang="en-US" dirty="0" smtClean="0"/>
              <a:t> must to understand that if they don’t stop to develop more </a:t>
            </a:r>
            <a:r>
              <a:rPr lang="en-US" dirty="0" err="1" smtClean="0"/>
              <a:t>technologyes,our</a:t>
            </a:r>
            <a:r>
              <a:rPr lang="en-US" dirty="0" smtClean="0"/>
              <a:t> civilization will die because of radiation.</a:t>
            </a:r>
          </a:p>
        </p:txBody>
      </p:sp>
      <p:sp>
        <p:nvSpPr>
          <p:cNvPr id="3" name="Title 2"/>
          <p:cNvSpPr>
            <a:spLocks noGrp="1"/>
          </p:cNvSpPr>
          <p:nvPr>
            <p:ph type="title"/>
          </p:nvPr>
        </p:nvSpPr>
        <p:spPr/>
        <p:txBody>
          <a:bodyPr>
            <a:normAutofit fontScale="90000"/>
          </a:bodyPr>
          <a:lstStyle/>
          <a:p>
            <a:r>
              <a:rPr lang="en-US" dirty="0" smtClean="0"/>
              <a:t>Conclusion</a:t>
            </a:r>
            <a:br>
              <a:rPr lang="en-US" dirty="0" smtClean="0"/>
            </a:br>
            <a:endParaRPr lang="en-US" dirty="0"/>
          </a:p>
        </p:txBody>
      </p:sp>
    </p:spTree>
    <p:extLst>
      <p:ext uri="{BB962C8B-B14F-4D97-AF65-F5344CB8AC3E}">
        <p14:creationId xmlns:p14="http://schemas.microsoft.com/office/powerpoint/2010/main" val="3797916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TotalTime>
  <Words>152</Words>
  <Application>Microsoft Office PowerPoint</Application>
  <PresentationFormat>On-screen Show (4:3)</PresentationFormat>
  <Paragraphs>31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SMART HOME BY UTSAV SHRIVASTAV </vt:lpstr>
      <vt:lpstr>CONTENTS</vt:lpstr>
      <vt:lpstr>INTRODUCTION</vt:lpstr>
      <vt:lpstr>How does it work</vt:lpstr>
      <vt:lpstr>Benefit Of Smart Home</vt:lpstr>
      <vt:lpstr>LAYOUT </vt:lpstr>
      <vt:lpstr>Future work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BY UTSAV SHRIVASTAV</dc:title>
  <dc:creator>lenovo</dc:creator>
  <cp:lastModifiedBy>lenovo</cp:lastModifiedBy>
  <cp:revision>7</cp:revision>
  <dcterms:created xsi:type="dcterms:W3CDTF">2020-12-13T04:22:27Z</dcterms:created>
  <dcterms:modified xsi:type="dcterms:W3CDTF">2020-12-13T08:05:31Z</dcterms:modified>
</cp:coreProperties>
</file>