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Bicep-Deploy vs azure.datafactory.tools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Visual Comparison for Azure Data Factory Deployment Strategies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Comparison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87680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Aspect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Bicep-Deploy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azure.datafactory.tools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t>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Microsoft (official)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Community (Azure-Player)</a:t>
                      </a: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Long-term Microsoft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Support may vary</a:t>
                      </a: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t>Deployment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TypeScript + Bicep 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PowerShell CLI, JSON-based</a:t>
                      </a: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Azure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ADF-focused</a:t>
                      </a: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t>Granularity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Full template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Deploy specific pipelines/datasets</a:t>
                      </a: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t>Learning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Higher (IaC and Bicep)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Lower (ADF-specific)</a:t>
                      </a: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Built-in with Bicep/ARM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Limited</a:t>
                      </a: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t>Tooling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Strong (VS Code, CLI)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PowerShell, scripts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