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9"/>
  </p:notesMasterIdLst>
  <p:handoutMasterIdLst>
    <p:handoutMasterId r:id="rId20"/>
  </p:handoutMasterIdLst>
  <p:sldIdLst>
    <p:sldId id="696" r:id="rId2"/>
    <p:sldId id="607" r:id="rId3"/>
    <p:sldId id="972" r:id="rId4"/>
    <p:sldId id="973" r:id="rId5"/>
    <p:sldId id="975" r:id="rId6"/>
    <p:sldId id="976" r:id="rId7"/>
    <p:sldId id="977" r:id="rId8"/>
    <p:sldId id="978" r:id="rId9"/>
    <p:sldId id="901" r:id="rId10"/>
    <p:sldId id="923" r:id="rId11"/>
    <p:sldId id="979" r:id="rId12"/>
    <p:sldId id="981" r:id="rId13"/>
    <p:sldId id="983" r:id="rId14"/>
    <p:sldId id="984" r:id="rId15"/>
    <p:sldId id="894" r:id="rId16"/>
    <p:sldId id="970" r:id="rId17"/>
    <p:sldId id="926" r:id="rId18"/>
  </p:sldIdLst>
  <p:sldSz cx="12192000" cy="6858000"/>
  <p:notesSz cx="9601200" cy="7315200"/>
  <p:custDataLst>
    <p:tags r:id="rId21"/>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189" algn="l" rtl="0" fontAlgn="base">
      <a:spcBef>
        <a:spcPct val="0"/>
      </a:spcBef>
      <a:spcAft>
        <a:spcPct val="0"/>
      </a:spcAft>
      <a:defRPr kern="1200">
        <a:solidFill>
          <a:schemeClr val="tx1"/>
        </a:solidFill>
        <a:latin typeface="Arial" charset="0"/>
        <a:ea typeface="+mn-ea"/>
        <a:cs typeface="+mn-cs"/>
      </a:defRPr>
    </a:lvl2pPr>
    <a:lvl3pPr marL="914377" algn="l" rtl="0" fontAlgn="base">
      <a:spcBef>
        <a:spcPct val="0"/>
      </a:spcBef>
      <a:spcAft>
        <a:spcPct val="0"/>
      </a:spcAft>
      <a:defRPr kern="1200">
        <a:solidFill>
          <a:schemeClr val="tx1"/>
        </a:solidFill>
        <a:latin typeface="Arial" charset="0"/>
        <a:ea typeface="+mn-ea"/>
        <a:cs typeface="+mn-cs"/>
      </a:defRPr>
    </a:lvl3pPr>
    <a:lvl4pPr marL="1371566" algn="l" rtl="0" fontAlgn="base">
      <a:spcBef>
        <a:spcPct val="0"/>
      </a:spcBef>
      <a:spcAft>
        <a:spcPct val="0"/>
      </a:spcAft>
      <a:defRPr kern="1200">
        <a:solidFill>
          <a:schemeClr val="tx1"/>
        </a:solidFill>
        <a:latin typeface="Arial" charset="0"/>
        <a:ea typeface="+mn-ea"/>
        <a:cs typeface="+mn-cs"/>
      </a:defRPr>
    </a:lvl4pPr>
    <a:lvl5pPr marL="1828754" algn="l" rtl="0" fontAlgn="base">
      <a:spcBef>
        <a:spcPct val="0"/>
      </a:spcBef>
      <a:spcAft>
        <a:spcPct val="0"/>
      </a:spcAft>
      <a:defRPr kern="1200">
        <a:solidFill>
          <a:schemeClr val="tx1"/>
        </a:solidFill>
        <a:latin typeface="Arial" charset="0"/>
        <a:ea typeface="+mn-ea"/>
        <a:cs typeface="+mn-cs"/>
      </a:defRPr>
    </a:lvl5pPr>
    <a:lvl6pPr marL="2285943" algn="l" defTabSz="914377" rtl="0" eaLnBrk="1" latinLnBrk="0" hangingPunct="1">
      <a:defRPr kern="1200">
        <a:solidFill>
          <a:schemeClr val="tx1"/>
        </a:solidFill>
        <a:latin typeface="Arial" charset="0"/>
        <a:ea typeface="+mn-ea"/>
        <a:cs typeface="+mn-cs"/>
      </a:defRPr>
    </a:lvl6pPr>
    <a:lvl7pPr marL="2743131" algn="l" defTabSz="914377" rtl="0" eaLnBrk="1" latinLnBrk="0" hangingPunct="1">
      <a:defRPr kern="1200">
        <a:solidFill>
          <a:schemeClr val="tx1"/>
        </a:solidFill>
        <a:latin typeface="Arial" charset="0"/>
        <a:ea typeface="+mn-ea"/>
        <a:cs typeface="+mn-cs"/>
      </a:defRPr>
    </a:lvl7pPr>
    <a:lvl8pPr marL="3200320" algn="l" defTabSz="914377" rtl="0" eaLnBrk="1" latinLnBrk="0" hangingPunct="1">
      <a:defRPr kern="1200">
        <a:solidFill>
          <a:schemeClr val="tx1"/>
        </a:solidFill>
        <a:latin typeface="Arial" charset="0"/>
        <a:ea typeface="+mn-ea"/>
        <a:cs typeface="+mn-cs"/>
      </a:defRPr>
    </a:lvl8pPr>
    <a:lvl9pPr marL="3657509" algn="l" defTabSz="914377"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00BB"/>
    <a:srgbClr val="1401FF"/>
    <a:srgbClr val="921827"/>
    <a:srgbClr val="FFFFCC"/>
    <a:srgbClr val="CCFFCC"/>
    <a:srgbClr val="FFCCFF"/>
    <a:srgbClr val="FFCC99"/>
    <a:srgbClr val="99CCFF"/>
    <a:srgbClr val="00800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E5CBC1-95D8-413B-82E1-FB84C37ADD71}" v="1844" dt="2024-02-12T05:11:28.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47" autoAdjust="0"/>
    <p:restoredTop sz="87823" autoAdjust="0"/>
  </p:normalViewPr>
  <p:slideViewPr>
    <p:cSldViewPr snapToGrid="0">
      <p:cViewPr varScale="1">
        <p:scale>
          <a:sx n="136" d="100"/>
          <a:sy n="136" d="100"/>
        </p:scale>
        <p:origin x="1248" y="120"/>
      </p:cViewPr>
      <p:guideLst>
        <p:guide orient="horz" pos="2160"/>
        <p:guide pos="2880"/>
      </p:guideLst>
    </p:cSldViewPr>
  </p:slideViewPr>
  <p:outlineViewPr>
    <p:cViewPr>
      <p:scale>
        <a:sx n="33" d="100"/>
        <a:sy n="33" d="100"/>
      </p:scale>
      <p:origin x="48" y="4393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fan Meskar" userId="ae30a713-38f5-4e56-b874-fd636adcf478" providerId="ADAL" clId="{D01AC63E-A6C0-47CA-8283-B1F2E828508E}"/>
    <pc:docChg chg="undo redo custSel addSld delSld modSld sldOrd">
      <pc:chgData name="Erfan Meskar" userId="ae30a713-38f5-4e56-b874-fd636adcf478" providerId="ADAL" clId="{D01AC63E-A6C0-47CA-8283-B1F2E828508E}" dt="2024-01-29T03:42:14.251" v="1473" actId="15"/>
      <pc:docMkLst>
        <pc:docMk/>
      </pc:docMkLst>
      <pc:sldChg chg="addSp delSp modSp add mod">
        <pc:chgData name="Erfan Meskar" userId="ae30a713-38f5-4e56-b874-fd636adcf478" providerId="ADAL" clId="{D01AC63E-A6C0-47CA-8283-B1F2E828508E}" dt="2024-01-29T02:33:30.118" v="857" actId="167"/>
        <pc:sldMkLst>
          <pc:docMk/>
          <pc:sldMk cId="0" sldId="258"/>
        </pc:sldMkLst>
        <pc:spChg chg="mod">
          <ac:chgData name="Erfan Meskar" userId="ae30a713-38f5-4e56-b874-fd636adcf478" providerId="ADAL" clId="{D01AC63E-A6C0-47CA-8283-B1F2E828508E}" dt="2024-01-29T02:33:00.710" v="852" actId="20577"/>
          <ac:spMkLst>
            <pc:docMk/>
            <pc:sldMk cId="0" sldId="258"/>
            <ac:spMk id="5123" creationId="{00000000-0000-0000-0000-000000000000}"/>
          </ac:spMkLst>
        </pc:spChg>
        <pc:grpChg chg="del">
          <ac:chgData name="Erfan Meskar" userId="ae30a713-38f5-4e56-b874-fd636adcf478" providerId="ADAL" clId="{D01AC63E-A6C0-47CA-8283-B1F2E828508E}" dt="2024-01-29T02:33:19.140" v="853" actId="478"/>
          <ac:grpSpMkLst>
            <pc:docMk/>
            <pc:sldMk cId="0" sldId="258"/>
            <ac:grpSpMk id="2" creationId="{F7ECE60E-5D0F-BFCC-CD52-AA4D7D74D3FA}"/>
          </ac:grpSpMkLst>
        </pc:grpChg>
        <pc:picChg chg="add mod ord">
          <ac:chgData name="Erfan Meskar" userId="ae30a713-38f5-4e56-b874-fd636adcf478" providerId="ADAL" clId="{D01AC63E-A6C0-47CA-8283-B1F2E828508E}" dt="2024-01-29T02:33:30.118" v="857" actId="167"/>
          <ac:picMkLst>
            <pc:docMk/>
            <pc:sldMk cId="0" sldId="258"/>
            <ac:picMk id="16" creationId="{CA07BD44-2CE2-3C0A-B0C2-9BC7ED51DE30}"/>
          </ac:picMkLst>
        </pc:picChg>
      </pc:sldChg>
      <pc:sldChg chg="del">
        <pc:chgData name="Erfan Meskar" userId="ae30a713-38f5-4e56-b874-fd636adcf478" providerId="ADAL" clId="{D01AC63E-A6C0-47CA-8283-B1F2E828508E}" dt="2024-01-28T21:02:08.692" v="0" actId="47"/>
        <pc:sldMkLst>
          <pc:docMk/>
          <pc:sldMk cId="0" sldId="459"/>
        </pc:sldMkLst>
      </pc:sldChg>
      <pc:sldChg chg="del">
        <pc:chgData name="Erfan Meskar" userId="ae30a713-38f5-4e56-b874-fd636adcf478" providerId="ADAL" clId="{D01AC63E-A6C0-47CA-8283-B1F2E828508E}" dt="2024-01-28T21:02:08.692" v="0" actId="47"/>
        <pc:sldMkLst>
          <pc:docMk/>
          <pc:sldMk cId="0" sldId="460"/>
        </pc:sldMkLst>
      </pc:sldChg>
      <pc:sldChg chg="del">
        <pc:chgData name="Erfan Meskar" userId="ae30a713-38f5-4e56-b874-fd636adcf478" providerId="ADAL" clId="{D01AC63E-A6C0-47CA-8283-B1F2E828508E}" dt="2024-01-28T21:02:08.692" v="0" actId="47"/>
        <pc:sldMkLst>
          <pc:docMk/>
          <pc:sldMk cId="0" sldId="461"/>
        </pc:sldMkLst>
      </pc:sldChg>
      <pc:sldChg chg="del">
        <pc:chgData name="Erfan Meskar" userId="ae30a713-38f5-4e56-b874-fd636adcf478" providerId="ADAL" clId="{D01AC63E-A6C0-47CA-8283-B1F2E828508E}" dt="2024-01-28T21:02:08.692" v="0" actId="47"/>
        <pc:sldMkLst>
          <pc:docMk/>
          <pc:sldMk cId="0" sldId="491"/>
        </pc:sldMkLst>
      </pc:sldChg>
      <pc:sldChg chg="del">
        <pc:chgData name="Erfan Meskar" userId="ae30a713-38f5-4e56-b874-fd636adcf478" providerId="ADAL" clId="{D01AC63E-A6C0-47CA-8283-B1F2E828508E}" dt="2024-01-28T21:02:08.692" v="0" actId="47"/>
        <pc:sldMkLst>
          <pc:docMk/>
          <pc:sldMk cId="0" sldId="527"/>
        </pc:sldMkLst>
      </pc:sldChg>
      <pc:sldChg chg="del">
        <pc:chgData name="Erfan Meskar" userId="ae30a713-38f5-4e56-b874-fd636adcf478" providerId="ADAL" clId="{D01AC63E-A6C0-47CA-8283-B1F2E828508E}" dt="2024-01-28T21:02:08.692" v="0" actId="47"/>
        <pc:sldMkLst>
          <pc:docMk/>
          <pc:sldMk cId="0" sldId="528"/>
        </pc:sldMkLst>
      </pc:sldChg>
      <pc:sldChg chg="del">
        <pc:chgData name="Erfan Meskar" userId="ae30a713-38f5-4e56-b874-fd636adcf478" providerId="ADAL" clId="{D01AC63E-A6C0-47CA-8283-B1F2E828508E}" dt="2024-01-28T21:02:08.692" v="0" actId="47"/>
        <pc:sldMkLst>
          <pc:docMk/>
          <pc:sldMk cId="0" sldId="535"/>
        </pc:sldMkLst>
      </pc:sldChg>
      <pc:sldChg chg="del">
        <pc:chgData name="Erfan Meskar" userId="ae30a713-38f5-4e56-b874-fd636adcf478" providerId="ADAL" clId="{D01AC63E-A6C0-47CA-8283-B1F2E828508E}" dt="2024-01-29T00:59:40.368" v="52" actId="47"/>
        <pc:sldMkLst>
          <pc:docMk/>
          <pc:sldMk cId="0" sldId="538"/>
        </pc:sldMkLst>
      </pc:sldChg>
      <pc:sldChg chg="del">
        <pc:chgData name="Erfan Meskar" userId="ae30a713-38f5-4e56-b874-fd636adcf478" providerId="ADAL" clId="{D01AC63E-A6C0-47CA-8283-B1F2E828508E}" dt="2024-01-28T21:02:08.692" v="0" actId="47"/>
        <pc:sldMkLst>
          <pc:docMk/>
          <pc:sldMk cId="0" sldId="552"/>
        </pc:sldMkLst>
      </pc:sldChg>
      <pc:sldChg chg="del">
        <pc:chgData name="Erfan Meskar" userId="ae30a713-38f5-4e56-b874-fd636adcf478" providerId="ADAL" clId="{D01AC63E-A6C0-47CA-8283-B1F2E828508E}" dt="2024-01-28T21:02:08.692" v="0" actId="47"/>
        <pc:sldMkLst>
          <pc:docMk/>
          <pc:sldMk cId="0" sldId="562"/>
        </pc:sldMkLst>
      </pc:sldChg>
      <pc:sldChg chg="modSp mod">
        <pc:chgData name="Erfan Meskar" userId="ae30a713-38f5-4e56-b874-fd636adcf478" providerId="ADAL" clId="{D01AC63E-A6C0-47CA-8283-B1F2E828508E}" dt="2024-01-29T02:01:41.751" v="504" actId="20577"/>
        <pc:sldMkLst>
          <pc:docMk/>
          <pc:sldMk cId="1338804902" sldId="570"/>
        </pc:sldMkLst>
        <pc:spChg chg="mod">
          <ac:chgData name="Erfan Meskar" userId="ae30a713-38f5-4e56-b874-fd636adcf478" providerId="ADAL" clId="{D01AC63E-A6C0-47CA-8283-B1F2E828508E}" dt="2024-01-29T02:01:41.751" v="504" actId="20577"/>
          <ac:spMkLst>
            <pc:docMk/>
            <pc:sldMk cId="1338804902" sldId="570"/>
            <ac:spMk id="27651" creationId="{00000000-0000-0000-0000-000000000000}"/>
          </ac:spMkLst>
        </pc:spChg>
      </pc:sldChg>
      <pc:sldChg chg="addSp delSp modSp del mod addAnim delAnim modAnim">
        <pc:chgData name="Erfan Meskar" userId="ae30a713-38f5-4e56-b874-fd636adcf478" providerId="ADAL" clId="{D01AC63E-A6C0-47CA-8283-B1F2E828508E}" dt="2024-01-29T01:58:21.507" v="438" actId="47"/>
        <pc:sldMkLst>
          <pc:docMk/>
          <pc:sldMk cId="1711849261" sldId="573"/>
        </pc:sldMkLst>
        <pc:spChg chg="mod">
          <ac:chgData name="Erfan Meskar" userId="ae30a713-38f5-4e56-b874-fd636adcf478" providerId="ADAL" clId="{D01AC63E-A6C0-47CA-8283-B1F2E828508E}" dt="2024-01-29T01:57:54.446" v="432" actId="20577"/>
          <ac:spMkLst>
            <pc:docMk/>
            <pc:sldMk cId="1711849261" sldId="573"/>
            <ac:spMk id="948227" creationId="{00000000-0000-0000-0000-000000000000}"/>
          </ac:spMkLst>
        </pc:spChg>
        <pc:grpChg chg="add del">
          <ac:chgData name="Erfan Meskar" userId="ae30a713-38f5-4e56-b874-fd636adcf478" providerId="ADAL" clId="{D01AC63E-A6C0-47CA-8283-B1F2E828508E}" dt="2024-01-29T01:57:56.164" v="433" actId="478"/>
          <ac:grpSpMkLst>
            <pc:docMk/>
            <pc:sldMk cId="1711849261" sldId="573"/>
            <ac:grpSpMk id="25" creationId="{1C445E81-7727-225F-70F3-1A1BE9144D8B}"/>
          </ac:grpSpMkLst>
        </pc:grpChg>
        <pc:cxnChg chg="mod">
          <ac:chgData name="Erfan Meskar" userId="ae30a713-38f5-4e56-b874-fd636adcf478" providerId="ADAL" clId="{D01AC63E-A6C0-47CA-8283-B1F2E828508E}" dt="2024-01-29T01:57:56.164" v="433" actId="478"/>
          <ac:cxnSpMkLst>
            <pc:docMk/>
            <pc:sldMk cId="1711849261" sldId="573"/>
            <ac:cxnSpMk id="5" creationId="{0BB36E21-0609-FA4B-8B5D-019D7BD52117}"/>
          </ac:cxnSpMkLst>
        </pc:cxnChg>
        <pc:cxnChg chg="mod">
          <ac:chgData name="Erfan Meskar" userId="ae30a713-38f5-4e56-b874-fd636adcf478" providerId="ADAL" clId="{D01AC63E-A6C0-47CA-8283-B1F2E828508E}" dt="2024-01-29T01:57:56.164" v="433" actId="478"/>
          <ac:cxnSpMkLst>
            <pc:docMk/>
            <pc:sldMk cId="1711849261" sldId="573"/>
            <ac:cxnSpMk id="6" creationId="{04DC54C6-6033-3474-A7F7-3A1C808BD36D}"/>
          </ac:cxnSpMkLst>
        </pc:cxnChg>
        <pc:cxnChg chg="mod">
          <ac:chgData name="Erfan Meskar" userId="ae30a713-38f5-4e56-b874-fd636adcf478" providerId="ADAL" clId="{D01AC63E-A6C0-47CA-8283-B1F2E828508E}" dt="2024-01-29T01:57:56.164" v="433" actId="478"/>
          <ac:cxnSpMkLst>
            <pc:docMk/>
            <pc:sldMk cId="1711849261" sldId="573"/>
            <ac:cxnSpMk id="8" creationId="{0408CEBF-7795-0BF6-C73D-BB42B44202A0}"/>
          </ac:cxnSpMkLst>
        </pc:cxnChg>
        <pc:cxnChg chg="mod">
          <ac:chgData name="Erfan Meskar" userId="ae30a713-38f5-4e56-b874-fd636adcf478" providerId="ADAL" clId="{D01AC63E-A6C0-47CA-8283-B1F2E828508E}" dt="2024-01-29T01:57:56.164" v="433" actId="478"/>
          <ac:cxnSpMkLst>
            <pc:docMk/>
            <pc:sldMk cId="1711849261" sldId="573"/>
            <ac:cxnSpMk id="9" creationId="{E0377F4A-FC3B-6D99-2499-4DED12723829}"/>
          </ac:cxnSpMkLst>
        </pc:cxnChg>
        <pc:cxnChg chg="mod">
          <ac:chgData name="Erfan Meskar" userId="ae30a713-38f5-4e56-b874-fd636adcf478" providerId="ADAL" clId="{D01AC63E-A6C0-47CA-8283-B1F2E828508E}" dt="2024-01-29T01:57:56.164" v="433" actId="478"/>
          <ac:cxnSpMkLst>
            <pc:docMk/>
            <pc:sldMk cId="1711849261" sldId="573"/>
            <ac:cxnSpMk id="10" creationId="{57D6D3A9-6014-F56B-0012-292AFF159CE2}"/>
          </ac:cxnSpMkLst>
        </pc:cxnChg>
        <pc:cxnChg chg="mod">
          <ac:chgData name="Erfan Meskar" userId="ae30a713-38f5-4e56-b874-fd636adcf478" providerId="ADAL" clId="{D01AC63E-A6C0-47CA-8283-B1F2E828508E}" dt="2024-01-29T01:57:56.164" v="433" actId="478"/>
          <ac:cxnSpMkLst>
            <pc:docMk/>
            <pc:sldMk cId="1711849261" sldId="573"/>
            <ac:cxnSpMk id="11" creationId="{79B00465-A10B-4280-F277-9E769EFCFCD7}"/>
          </ac:cxnSpMkLst>
        </pc:cxnChg>
        <pc:cxnChg chg="mod">
          <ac:chgData name="Erfan Meskar" userId="ae30a713-38f5-4e56-b874-fd636adcf478" providerId="ADAL" clId="{D01AC63E-A6C0-47CA-8283-B1F2E828508E}" dt="2024-01-29T01:57:56.164" v="433" actId="478"/>
          <ac:cxnSpMkLst>
            <pc:docMk/>
            <pc:sldMk cId="1711849261" sldId="573"/>
            <ac:cxnSpMk id="12" creationId="{1AB93CD1-E932-68BC-DAAB-B88337545E6B}"/>
          </ac:cxnSpMkLst>
        </pc:cxnChg>
      </pc:sldChg>
      <pc:sldChg chg="del">
        <pc:chgData name="Erfan Meskar" userId="ae30a713-38f5-4e56-b874-fd636adcf478" providerId="ADAL" clId="{D01AC63E-A6C0-47CA-8283-B1F2E828508E}" dt="2024-01-28T21:02:08.692" v="0" actId="47"/>
        <pc:sldMkLst>
          <pc:docMk/>
          <pc:sldMk cId="3080973534" sldId="582"/>
        </pc:sldMkLst>
      </pc:sldChg>
      <pc:sldChg chg="del">
        <pc:chgData name="Erfan Meskar" userId="ae30a713-38f5-4e56-b874-fd636adcf478" providerId="ADAL" clId="{D01AC63E-A6C0-47CA-8283-B1F2E828508E}" dt="2024-01-28T21:02:08.692" v="0" actId="47"/>
        <pc:sldMkLst>
          <pc:docMk/>
          <pc:sldMk cId="3464164265" sldId="583"/>
        </pc:sldMkLst>
      </pc:sldChg>
      <pc:sldChg chg="delSp modSp mod delAnim modAnim">
        <pc:chgData name="Erfan Meskar" userId="ae30a713-38f5-4e56-b874-fd636adcf478" providerId="ADAL" clId="{D01AC63E-A6C0-47CA-8283-B1F2E828508E}" dt="2024-01-29T02:08:46.647" v="533" actId="1076"/>
        <pc:sldMkLst>
          <pc:docMk/>
          <pc:sldMk cId="3333513394" sldId="592"/>
        </pc:sldMkLst>
        <pc:spChg chg="mod">
          <ac:chgData name="Erfan Meskar" userId="ae30a713-38f5-4e56-b874-fd636adcf478" providerId="ADAL" clId="{D01AC63E-A6C0-47CA-8283-B1F2E828508E}" dt="2024-01-29T02:00:19.241" v="443" actId="20577"/>
          <ac:spMkLst>
            <pc:docMk/>
            <pc:sldMk cId="3333513394" sldId="592"/>
            <ac:spMk id="3" creationId="{00000000-0000-0000-0000-000000000000}"/>
          </ac:spMkLst>
        </pc:spChg>
        <pc:picChg chg="mod">
          <ac:chgData name="Erfan Meskar" userId="ae30a713-38f5-4e56-b874-fd636adcf478" providerId="ADAL" clId="{D01AC63E-A6C0-47CA-8283-B1F2E828508E}" dt="2024-01-29T02:08:46.647" v="533" actId="1076"/>
          <ac:picMkLst>
            <pc:docMk/>
            <pc:sldMk cId="3333513394" sldId="592"/>
            <ac:picMk id="4" creationId="{00000000-0000-0000-0000-000000000000}"/>
          </ac:picMkLst>
        </pc:picChg>
        <pc:picChg chg="del">
          <ac:chgData name="Erfan Meskar" userId="ae30a713-38f5-4e56-b874-fd636adcf478" providerId="ADAL" clId="{D01AC63E-A6C0-47CA-8283-B1F2E828508E}" dt="2024-01-29T02:00:12.036" v="441" actId="478"/>
          <ac:picMkLst>
            <pc:docMk/>
            <pc:sldMk cId="3333513394" sldId="592"/>
            <ac:picMk id="5" creationId="{00000000-0000-0000-0000-000000000000}"/>
          </ac:picMkLst>
        </pc:picChg>
      </pc:sldChg>
      <pc:sldChg chg="modSp mod">
        <pc:chgData name="Erfan Meskar" userId="ae30a713-38f5-4e56-b874-fd636adcf478" providerId="ADAL" clId="{D01AC63E-A6C0-47CA-8283-B1F2E828508E}" dt="2024-01-29T01:30:46.240" v="417" actId="114"/>
        <pc:sldMkLst>
          <pc:docMk/>
          <pc:sldMk cId="2169089104" sldId="593"/>
        </pc:sldMkLst>
        <pc:spChg chg="mod">
          <ac:chgData name="Erfan Meskar" userId="ae30a713-38f5-4e56-b874-fd636adcf478" providerId="ADAL" clId="{D01AC63E-A6C0-47CA-8283-B1F2E828508E}" dt="2024-01-29T01:30:46.240" v="417" actId="114"/>
          <ac:spMkLst>
            <pc:docMk/>
            <pc:sldMk cId="2169089104" sldId="593"/>
            <ac:spMk id="3" creationId="{00000000-0000-0000-0000-000000000000}"/>
          </ac:spMkLst>
        </pc:spChg>
      </pc:sldChg>
      <pc:sldChg chg="modAnim">
        <pc:chgData name="Erfan Meskar" userId="ae30a713-38f5-4e56-b874-fd636adcf478" providerId="ADAL" clId="{D01AC63E-A6C0-47CA-8283-B1F2E828508E}" dt="2024-01-29T01:15:08.365" v="173"/>
        <pc:sldMkLst>
          <pc:docMk/>
          <pc:sldMk cId="1031606668" sldId="594"/>
        </pc:sldMkLst>
      </pc:sldChg>
      <pc:sldChg chg="addSp delSp modSp mod delAnim">
        <pc:chgData name="Erfan Meskar" userId="ae30a713-38f5-4e56-b874-fd636adcf478" providerId="ADAL" clId="{D01AC63E-A6C0-47CA-8283-B1F2E828508E}" dt="2024-01-29T03:38:32.171" v="1282" actId="478"/>
        <pc:sldMkLst>
          <pc:docMk/>
          <pc:sldMk cId="1016235224" sldId="595"/>
        </pc:sldMkLst>
        <pc:spChg chg="del">
          <ac:chgData name="Erfan Meskar" userId="ae30a713-38f5-4e56-b874-fd636adcf478" providerId="ADAL" clId="{D01AC63E-A6C0-47CA-8283-B1F2E828508E}" dt="2024-01-29T03:38:23.456" v="1279" actId="478"/>
          <ac:spMkLst>
            <pc:docMk/>
            <pc:sldMk cId="1016235224" sldId="595"/>
            <ac:spMk id="3" creationId="{00000000-0000-0000-0000-000000000000}"/>
          </ac:spMkLst>
        </pc:spChg>
        <pc:spChg chg="add del mod">
          <ac:chgData name="Erfan Meskar" userId="ae30a713-38f5-4e56-b874-fd636adcf478" providerId="ADAL" clId="{D01AC63E-A6C0-47CA-8283-B1F2E828508E}" dt="2024-01-29T03:38:32.171" v="1282" actId="478"/>
          <ac:spMkLst>
            <pc:docMk/>
            <pc:sldMk cId="1016235224" sldId="595"/>
            <ac:spMk id="5" creationId="{BEC5F1C0-722B-98D9-3E87-FBF61CB22BEE}"/>
          </ac:spMkLst>
        </pc:spChg>
        <pc:picChg chg="del">
          <ac:chgData name="Erfan Meskar" userId="ae30a713-38f5-4e56-b874-fd636adcf478" providerId="ADAL" clId="{D01AC63E-A6C0-47CA-8283-B1F2E828508E}" dt="2024-01-29T01:13:31.178" v="161" actId="478"/>
          <ac:picMkLst>
            <pc:docMk/>
            <pc:sldMk cId="1016235224" sldId="595"/>
            <ac:picMk id="7" creationId="{00000000-0000-0000-0000-000000000000}"/>
          </ac:picMkLst>
        </pc:picChg>
        <pc:picChg chg="del">
          <ac:chgData name="Erfan Meskar" userId="ae30a713-38f5-4e56-b874-fd636adcf478" providerId="ADAL" clId="{D01AC63E-A6C0-47CA-8283-B1F2E828508E}" dt="2024-01-29T01:13:32.320" v="162" actId="478"/>
          <ac:picMkLst>
            <pc:docMk/>
            <pc:sldMk cId="1016235224" sldId="595"/>
            <ac:picMk id="8" creationId="{00000000-0000-0000-0000-000000000000}"/>
          </ac:picMkLst>
        </pc:picChg>
        <pc:picChg chg="add del mod">
          <ac:chgData name="Erfan Meskar" userId="ae30a713-38f5-4e56-b874-fd636adcf478" providerId="ADAL" clId="{D01AC63E-A6C0-47CA-8283-B1F2E828508E}" dt="2024-01-29T03:38:29.850" v="1281" actId="478"/>
          <ac:picMkLst>
            <pc:docMk/>
            <pc:sldMk cId="1016235224" sldId="595"/>
            <ac:picMk id="9" creationId="{00000000-0000-0000-0000-000000000000}"/>
          </ac:picMkLst>
        </pc:picChg>
      </pc:sldChg>
      <pc:sldChg chg="delSp modSp mod delAnim modAnim">
        <pc:chgData name="Erfan Meskar" userId="ae30a713-38f5-4e56-b874-fd636adcf478" providerId="ADAL" clId="{D01AC63E-A6C0-47CA-8283-B1F2E828508E}" dt="2024-01-29T02:23:55.232" v="742" actId="20577"/>
        <pc:sldMkLst>
          <pc:docMk/>
          <pc:sldMk cId="1299487131" sldId="596"/>
        </pc:sldMkLst>
        <pc:spChg chg="mod">
          <ac:chgData name="Erfan Meskar" userId="ae30a713-38f5-4e56-b874-fd636adcf478" providerId="ADAL" clId="{D01AC63E-A6C0-47CA-8283-B1F2E828508E}" dt="2024-01-29T02:23:55.232" v="742" actId="20577"/>
          <ac:spMkLst>
            <pc:docMk/>
            <pc:sldMk cId="1299487131" sldId="596"/>
            <ac:spMk id="3" creationId="{00000000-0000-0000-0000-000000000000}"/>
          </ac:spMkLst>
        </pc:spChg>
        <pc:spChg chg="del">
          <ac:chgData name="Erfan Meskar" userId="ae30a713-38f5-4e56-b874-fd636adcf478" providerId="ADAL" clId="{D01AC63E-A6C0-47CA-8283-B1F2E828508E}" dt="2024-01-29T02:15:29.511" v="556" actId="478"/>
          <ac:spMkLst>
            <pc:docMk/>
            <pc:sldMk cId="1299487131" sldId="596"/>
            <ac:spMk id="7" creationId="{00000000-0000-0000-0000-000000000000}"/>
          </ac:spMkLst>
        </pc:spChg>
        <pc:picChg chg="del">
          <ac:chgData name="Erfan Meskar" userId="ae30a713-38f5-4e56-b874-fd636adcf478" providerId="ADAL" clId="{D01AC63E-A6C0-47CA-8283-B1F2E828508E}" dt="2024-01-29T02:15:34.218" v="557" actId="478"/>
          <ac:picMkLst>
            <pc:docMk/>
            <pc:sldMk cId="1299487131" sldId="596"/>
            <ac:picMk id="4" creationId="{00000000-0000-0000-0000-000000000000}"/>
          </ac:picMkLst>
        </pc:picChg>
        <pc:cxnChg chg="del">
          <ac:chgData name="Erfan Meskar" userId="ae30a713-38f5-4e56-b874-fd636adcf478" providerId="ADAL" clId="{D01AC63E-A6C0-47CA-8283-B1F2E828508E}" dt="2024-01-29T02:15:35.717" v="558" actId="478"/>
          <ac:cxnSpMkLst>
            <pc:docMk/>
            <pc:sldMk cId="1299487131" sldId="596"/>
            <ac:cxnSpMk id="6" creationId="{00000000-0000-0000-0000-000000000000}"/>
          </ac:cxnSpMkLst>
        </pc:cxnChg>
      </pc:sldChg>
      <pc:sldChg chg="modSp modAnim">
        <pc:chgData name="Erfan Meskar" userId="ae30a713-38f5-4e56-b874-fd636adcf478" providerId="ADAL" clId="{D01AC63E-A6C0-47CA-8283-B1F2E828508E}" dt="2024-01-29T02:24:22.502" v="743" actId="20577"/>
        <pc:sldMkLst>
          <pc:docMk/>
          <pc:sldMk cId="3087232287" sldId="597"/>
        </pc:sldMkLst>
        <pc:spChg chg="mod">
          <ac:chgData name="Erfan Meskar" userId="ae30a713-38f5-4e56-b874-fd636adcf478" providerId="ADAL" clId="{D01AC63E-A6C0-47CA-8283-B1F2E828508E}" dt="2024-01-29T02:24:22.502" v="743" actId="20577"/>
          <ac:spMkLst>
            <pc:docMk/>
            <pc:sldMk cId="3087232287" sldId="597"/>
            <ac:spMk id="3" creationId="{00000000-0000-0000-0000-000000000000}"/>
          </ac:spMkLst>
        </pc:spChg>
      </pc:sldChg>
      <pc:sldChg chg="modSp mod">
        <pc:chgData name="Erfan Meskar" userId="ae30a713-38f5-4e56-b874-fd636adcf478" providerId="ADAL" clId="{D01AC63E-A6C0-47CA-8283-B1F2E828508E}" dt="2024-01-29T01:22:34.503" v="405" actId="404"/>
        <pc:sldMkLst>
          <pc:docMk/>
          <pc:sldMk cId="3164066980" sldId="598"/>
        </pc:sldMkLst>
        <pc:spChg chg="mod">
          <ac:chgData name="Erfan Meskar" userId="ae30a713-38f5-4e56-b874-fd636adcf478" providerId="ADAL" clId="{D01AC63E-A6C0-47CA-8283-B1F2E828508E}" dt="2024-01-29T01:22:34.503" v="405" actId="404"/>
          <ac:spMkLst>
            <pc:docMk/>
            <pc:sldMk cId="3164066980" sldId="598"/>
            <ac:spMk id="3" creationId="{00000000-0000-0000-0000-000000000000}"/>
          </ac:spMkLst>
        </pc:spChg>
        <pc:picChg chg="ord">
          <ac:chgData name="Erfan Meskar" userId="ae30a713-38f5-4e56-b874-fd636adcf478" providerId="ADAL" clId="{D01AC63E-A6C0-47CA-8283-B1F2E828508E}" dt="2024-01-29T01:20:56.178" v="340" actId="167"/>
          <ac:picMkLst>
            <pc:docMk/>
            <pc:sldMk cId="3164066980" sldId="598"/>
            <ac:picMk id="4" creationId="{3748C89E-4E2C-034D-9245-220DBF1143A5}"/>
          </ac:picMkLst>
        </pc:picChg>
      </pc:sldChg>
      <pc:sldChg chg="modSp mod">
        <pc:chgData name="Erfan Meskar" userId="ae30a713-38f5-4e56-b874-fd636adcf478" providerId="ADAL" clId="{D01AC63E-A6C0-47CA-8283-B1F2E828508E}" dt="2024-01-29T01:34:26.106" v="423" actId="20577"/>
        <pc:sldMkLst>
          <pc:docMk/>
          <pc:sldMk cId="4013667715" sldId="599"/>
        </pc:sldMkLst>
        <pc:spChg chg="mod">
          <ac:chgData name="Erfan Meskar" userId="ae30a713-38f5-4e56-b874-fd636adcf478" providerId="ADAL" clId="{D01AC63E-A6C0-47CA-8283-B1F2E828508E}" dt="2024-01-29T01:34:26.106" v="423" actId="20577"/>
          <ac:spMkLst>
            <pc:docMk/>
            <pc:sldMk cId="4013667715" sldId="599"/>
            <ac:spMk id="6" creationId="{00000000-0000-0000-0000-000000000000}"/>
          </ac:spMkLst>
        </pc:spChg>
      </pc:sldChg>
      <pc:sldChg chg="del">
        <pc:chgData name="Erfan Meskar" userId="ae30a713-38f5-4e56-b874-fd636adcf478" providerId="ADAL" clId="{D01AC63E-A6C0-47CA-8283-B1F2E828508E}" dt="2024-01-29T01:55:58.148" v="424" actId="47"/>
        <pc:sldMkLst>
          <pc:docMk/>
          <pc:sldMk cId="1131492280" sldId="600"/>
        </pc:sldMkLst>
      </pc:sldChg>
      <pc:sldChg chg="modSp modAnim">
        <pc:chgData name="Erfan Meskar" userId="ae30a713-38f5-4e56-b874-fd636adcf478" providerId="ADAL" clId="{D01AC63E-A6C0-47CA-8283-B1F2E828508E}" dt="2024-01-29T01:56:22.229" v="428"/>
        <pc:sldMkLst>
          <pc:docMk/>
          <pc:sldMk cId="1380684752" sldId="614"/>
        </pc:sldMkLst>
        <pc:spChg chg="mod">
          <ac:chgData name="Erfan Meskar" userId="ae30a713-38f5-4e56-b874-fd636adcf478" providerId="ADAL" clId="{D01AC63E-A6C0-47CA-8283-B1F2E828508E}" dt="2024-01-29T01:56:18.961" v="427" actId="20577"/>
          <ac:spMkLst>
            <pc:docMk/>
            <pc:sldMk cId="1380684752" sldId="614"/>
            <ac:spMk id="13" creationId="{00000000-0000-0000-0000-000000000000}"/>
          </ac:spMkLst>
        </pc:spChg>
      </pc:sldChg>
      <pc:sldChg chg="del">
        <pc:chgData name="Erfan Meskar" userId="ae30a713-38f5-4e56-b874-fd636adcf478" providerId="ADAL" clId="{D01AC63E-A6C0-47CA-8283-B1F2E828508E}" dt="2024-01-29T01:55:58.148" v="424" actId="47"/>
        <pc:sldMkLst>
          <pc:docMk/>
          <pc:sldMk cId="10092471" sldId="628"/>
        </pc:sldMkLst>
      </pc:sldChg>
      <pc:sldChg chg="del">
        <pc:chgData name="Erfan Meskar" userId="ae30a713-38f5-4e56-b874-fd636adcf478" providerId="ADAL" clId="{D01AC63E-A6C0-47CA-8283-B1F2E828508E}" dt="2024-01-29T01:55:58.148" v="424" actId="47"/>
        <pc:sldMkLst>
          <pc:docMk/>
          <pc:sldMk cId="3879085724" sldId="629"/>
        </pc:sldMkLst>
      </pc:sldChg>
      <pc:sldChg chg="del">
        <pc:chgData name="Erfan Meskar" userId="ae30a713-38f5-4e56-b874-fd636adcf478" providerId="ADAL" clId="{D01AC63E-A6C0-47CA-8283-B1F2E828508E}" dt="2024-01-29T01:55:58.148" v="424" actId="47"/>
        <pc:sldMkLst>
          <pc:docMk/>
          <pc:sldMk cId="2001795368" sldId="630"/>
        </pc:sldMkLst>
      </pc:sldChg>
      <pc:sldChg chg="modSp modAnim">
        <pc:chgData name="Erfan Meskar" userId="ae30a713-38f5-4e56-b874-fd636adcf478" providerId="ADAL" clId="{D01AC63E-A6C0-47CA-8283-B1F2E828508E}" dt="2024-01-29T01:58:14.963" v="437" actId="207"/>
        <pc:sldMkLst>
          <pc:docMk/>
          <pc:sldMk cId="984013544" sldId="631"/>
        </pc:sldMkLst>
        <pc:spChg chg="mod">
          <ac:chgData name="Erfan Meskar" userId="ae30a713-38f5-4e56-b874-fd636adcf478" providerId="ADAL" clId="{D01AC63E-A6C0-47CA-8283-B1F2E828508E}" dt="2024-01-29T01:58:14.963" v="437" actId="207"/>
          <ac:spMkLst>
            <pc:docMk/>
            <pc:sldMk cId="984013544" sldId="631"/>
            <ac:spMk id="948227" creationId="{00000000-0000-0000-0000-000000000000}"/>
          </ac:spMkLst>
        </pc:spChg>
      </pc:sldChg>
      <pc:sldChg chg="del">
        <pc:chgData name="Erfan Meskar" userId="ae30a713-38f5-4e56-b874-fd636adcf478" providerId="ADAL" clId="{D01AC63E-A6C0-47CA-8283-B1F2E828508E}" dt="2024-01-28T21:02:08.692" v="0" actId="47"/>
        <pc:sldMkLst>
          <pc:docMk/>
          <pc:sldMk cId="2124608061" sldId="676"/>
        </pc:sldMkLst>
      </pc:sldChg>
      <pc:sldChg chg="del">
        <pc:chgData name="Erfan Meskar" userId="ae30a713-38f5-4e56-b874-fd636adcf478" providerId="ADAL" clId="{D01AC63E-A6C0-47CA-8283-B1F2E828508E}" dt="2024-01-28T21:02:08.692" v="0" actId="47"/>
        <pc:sldMkLst>
          <pc:docMk/>
          <pc:sldMk cId="4275091969" sldId="686"/>
        </pc:sldMkLst>
      </pc:sldChg>
      <pc:sldChg chg="del">
        <pc:chgData name="Erfan Meskar" userId="ae30a713-38f5-4e56-b874-fd636adcf478" providerId="ADAL" clId="{D01AC63E-A6C0-47CA-8283-B1F2E828508E}" dt="2024-01-28T21:02:08.692" v="0" actId="47"/>
        <pc:sldMkLst>
          <pc:docMk/>
          <pc:sldMk cId="3647543317" sldId="687"/>
        </pc:sldMkLst>
      </pc:sldChg>
      <pc:sldChg chg="del">
        <pc:chgData name="Erfan Meskar" userId="ae30a713-38f5-4e56-b874-fd636adcf478" providerId="ADAL" clId="{D01AC63E-A6C0-47CA-8283-B1F2E828508E}" dt="2024-01-28T21:02:08.692" v="0" actId="47"/>
        <pc:sldMkLst>
          <pc:docMk/>
          <pc:sldMk cId="1104206755" sldId="688"/>
        </pc:sldMkLst>
      </pc:sldChg>
      <pc:sldChg chg="del">
        <pc:chgData name="Erfan Meskar" userId="ae30a713-38f5-4e56-b874-fd636adcf478" providerId="ADAL" clId="{D01AC63E-A6C0-47CA-8283-B1F2E828508E}" dt="2024-01-28T21:02:08.692" v="0" actId="47"/>
        <pc:sldMkLst>
          <pc:docMk/>
          <pc:sldMk cId="2399475892" sldId="689"/>
        </pc:sldMkLst>
      </pc:sldChg>
      <pc:sldChg chg="del">
        <pc:chgData name="Erfan Meskar" userId="ae30a713-38f5-4e56-b874-fd636adcf478" providerId="ADAL" clId="{D01AC63E-A6C0-47CA-8283-B1F2E828508E}" dt="2024-01-28T21:02:08.692" v="0" actId="47"/>
        <pc:sldMkLst>
          <pc:docMk/>
          <pc:sldMk cId="1801452756" sldId="690"/>
        </pc:sldMkLst>
      </pc:sldChg>
      <pc:sldChg chg="del">
        <pc:chgData name="Erfan Meskar" userId="ae30a713-38f5-4e56-b874-fd636adcf478" providerId="ADAL" clId="{D01AC63E-A6C0-47CA-8283-B1F2E828508E}" dt="2024-01-28T21:02:08.692" v="0" actId="47"/>
        <pc:sldMkLst>
          <pc:docMk/>
          <pc:sldMk cId="4146923210" sldId="691"/>
        </pc:sldMkLst>
      </pc:sldChg>
      <pc:sldChg chg="del">
        <pc:chgData name="Erfan Meskar" userId="ae30a713-38f5-4e56-b874-fd636adcf478" providerId="ADAL" clId="{D01AC63E-A6C0-47CA-8283-B1F2E828508E}" dt="2024-01-28T21:02:08.692" v="0" actId="47"/>
        <pc:sldMkLst>
          <pc:docMk/>
          <pc:sldMk cId="1708312799" sldId="692"/>
        </pc:sldMkLst>
      </pc:sldChg>
      <pc:sldChg chg="modAnim">
        <pc:chgData name="Erfan Meskar" userId="ae30a713-38f5-4e56-b874-fd636adcf478" providerId="ADAL" clId="{D01AC63E-A6C0-47CA-8283-B1F2E828508E}" dt="2024-01-29T01:56:34.108" v="430"/>
        <pc:sldMkLst>
          <pc:docMk/>
          <pc:sldMk cId="3167769123" sldId="694"/>
        </pc:sldMkLst>
      </pc:sldChg>
      <pc:sldChg chg="del">
        <pc:chgData name="Erfan Meskar" userId="ae30a713-38f5-4e56-b874-fd636adcf478" providerId="ADAL" clId="{D01AC63E-A6C0-47CA-8283-B1F2E828508E}" dt="2024-01-29T01:58:00.548" v="434" actId="47"/>
        <pc:sldMkLst>
          <pc:docMk/>
          <pc:sldMk cId="177743576" sldId="695"/>
        </pc:sldMkLst>
      </pc:sldChg>
      <pc:sldChg chg="addSp delSp modSp add mod">
        <pc:chgData name="Erfan Meskar" userId="ae30a713-38f5-4e56-b874-fd636adcf478" providerId="ADAL" clId="{D01AC63E-A6C0-47CA-8283-B1F2E828508E}" dt="2024-01-29T02:08:24.565" v="514" actId="20577"/>
        <pc:sldMkLst>
          <pc:docMk/>
          <pc:sldMk cId="0" sldId="696"/>
        </pc:sldMkLst>
        <pc:spChg chg="mod">
          <ac:chgData name="Erfan Meskar" userId="ae30a713-38f5-4e56-b874-fd636adcf478" providerId="ADAL" clId="{D01AC63E-A6C0-47CA-8283-B1F2E828508E}" dt="2024-01-29T02:08:24.565" v="514" actId="20577"/>
          <ac:spMkLst>
            <pc:docMk/>
            <pc:sldMk cId="0" sldId="696"/>
            <ac:spMk id="5123" creationId="{00000000-0000-0000-0000-000000000000}"/>
          </ac:spMkLst>
        </pc:spChg>
        <pc:picChg chg="add mod ord">
          <ac:chgData name="Erfan Meskar" userId="ae30a713-38f5-4e56-b874-fd636adcf478" providerId="ADAL" clId="{D01AC63E-A6C0-47CA-8283-B1F2E828508E}" dt="2024-01-29T00:59:18.360" v="47" actId="1035"/>
          <ac:picMkLst>
            <pc:docMk/>
            <pc:sldMk cId="0" sldId="696"/>
            <ac:picMk id="3" creationId="{041CBCDE-D6D5-5A14-CE03-D9E3AB91F77C}"/>
          </ac:picMkLst>
        </pc:picChg>
        <pc:picChg chg="del">
          <ac:chgData name="Erfan Meskar" userId="ae30a713-38f5-4e56-b874-fd636adcf478" providerId="ADAL" clId="{D01AC63E-A6C0-47CA-8283-B1F2E828508E}" dt="2024-01-29T00:58:55.849" v="22" actId="478"/>
          <ac:picMkLst>
            <pc:docMk/>
            <pc:sldMk cId="0" sldId="696"/>
            <ac:picMk id="5" creationId="{E91BB334-5E5D-FC79-9AA4-4594C32CAA31}"/>
          </ac:picMkLst>
        </pc:picChg>
      </pc:sldChg>
      <pc:sldChg chg="add del ord">
        <pc:chgData name="Erfan Meskar" userId="ae30a713-38f5-4e56-b874-fd636adcf478" providerId="ADAL" clId="{D01AC63E-A6C0-47CA-8283-B1F2E828508E}" dt="2024-01-29T00:53:40.378" v="4" actId="47"/>
        <pc:sldMkLst>
          <pc:docMk/>
          <pc:sldMk cId="3070820832" sldId="696"/>
        </pc:sldMkLst>
      </pc:sldChg>
      <pc:sldChg chg="add del ord">
        <pc:chgData name="Erfan Meskar" userId="ae30a713-38f5-4e56-b874-fd636adcf478" providerId="ADAL" clId="{D01AC63E-A6C0-47CA-8283-B1F2E828508E}" dt="2024-01-29T00:54:37.100" v="5" actId="47"/>
        <pc:sldMkLst>
          <pc:docMk/>
          <pc:sldMk cId="931261847" sldId="697"/>
        </pc:sldMkLst>
      </pc:sldChg>
      <pc:sldChg chg="modSp add mod">
        <pc:chgData name="Erfan Meskar" userId="ae30a713-38f5-4e56-b874-fd636adcf478" providerId="ADAL" clId="{D01AC63E-A6C0-47CA-8283-B1F2E828508E}" dt="2024-01-29T02:38:02.124" v="874" actId="20577"/>
        <pc:sldMkLst>
          <pc:docMk/>
          <pc:sldMk cId="2214516886" sldId="697"/>
        </pc:sldMkLst>
        <pc:spChg chg="mod">
          <ac:chgData name="Erfan Meskar" userId="ae30a713-38f5-4e56-b874-fd636adcf478" providerId="ADAL" clId="{D01AC63E-A6C0-47CA-8283-B1F2E828508E}" dt="2024-01-29T02:38:02.124" v="874" actId="20577"/>
          <ac:spMkLst>
            <pc:docMk/>
            <pc:sldMk cId="2214516886" sldId="697"/>
            <ac:spMk id="5123" creationId="{00000000-0000-0000-0000-000000000000}"/>
          </ac:spMkLst>
        </pc:spChg>
      </pc:sldChg>
      <pc:sldChg chg="add del ord">
        <pc:chgData name="Erfan Meskar" userId="ae30a713-38f5-4e56-b874-fd636adcf478" providerId="ADAL" clId="{D01AC63E-A6C0-47CA-8283-B1F2E828508E}" dt="2024-01-29T00:54:46.702" v="6" actId="47"/>
        <pc:sldMkLst>
          <pc:docMk/>
          <pc:sldMk cId="3621541257" sldId="698"/>
        </pc:sldMkLst>
      </pc:sldChg>
      <pc:sldChg chg="addSp delSp modSp add mod">
        <pc:chgData name="Erfan Meskar" userId="ae30a713-38f5-4e56-b874-fd636adcf478" providerId="ADAL" clId="{D01AC63E-A6C0-47CA-8283-B1F2E828508E}" dt="2024-01-29T02:56:38.707" v="987" actId="20577"/>
        <pc:sldMkLst>
          <pc:docMk/>
          <pc:sldMk cId="4112793761" sldId="698"/>
        </pc:sldMkLst>
        <pc:spChg chg="mod">
          <ac:chgData name="Erfan Meskar" userId="ae30a713-38f5-4e56-b874-fd636adcf478" providerId="ADAL" clId="{D01AC63E-A6C0-47CA-8283-B1F2E828508E}" dt="2024-01-29T02:56:38.707" v="987" actId="20577"/>
          <ac:spMkLst>
            <pc:docMk/>
            <pc:sldMk cId="4112793761" sldId="698"/>
            <ac:spMk id="32770" creationId="{00000000-0000-0000-0000-000000000000}"/>
          </ac:spMkLst>
        </pc:spChg>
        <pc:spChg chg="mod">
          <ac:chgData name="Erfan Meskar" userId="ae30a713-38f5-4e56-b874-fd636adcf478" providerId="ADAL" clId="{D01AC63E-A6C0-47CA-8283-B1F2E828508E}" dt="2024-01-29T02:39:15.778" v="902" actId="14100"/>
          <ac:spMkLst>
            <pc:docMk/>
            <pc:sldMk cId="4112793761" sldId="698"/>
            <ac:spMk id="32771" creationId="{00000000-0000-0000-0000-000000000000}"/>
          </ac:spMkLst>
        </pc:spChg>
        <pc:picChg chg="add mod">
          <ac:chgData name="Erfan Meskar" userId="ae30a713-38f5-4e56-b874-fd636adcf478" providerId="ADAL" clId="{D01AC63E-A6C0-47CA-8283-B1F2E828508E}" dt="2024-01-29T02:39:56.385" v="907" actId="14100"/>
          <ac:picMkLst>
            <pc:docMk/>
            <pc:sldMk cId="4112793761" sldId="698"/>
            <ac:picMk id="3" creationId="{F65EC1FE-2A40-18B9-A4A8-3E2E75815D23}"/>
          </ac:picMkLst>
        </pc:picChg>
        <pc:picChg chg="del">
          <ac:chgData name="Erfan Meskar" userId="ae30a713-38f5-4e56-b874-fd636adcf478" providerId="ADAL" clId="{D01AC63E-A6C0-47CA-8283-B1F2E828508E}" dt="2024-01-29T02:38:14.394" v="876" actId="478"/>
          <ac:picMkLst>
            <pc:docMk/>
            <pc:sldMk cId="4112793761" sldId="698"/>
            <ac:picMk id="32772" creationId="{00000000-0000-0000-0000-000000000000}"/>
          </ac:picMkLst>
        </pc:picChg>
      </pc:sldChg>
      <pc:sldChg chg="delSp modSp add mod">
        <pc:chgData name="Erfan Meskar" userId="ae30a713-38f5-4e56-b874-fd636adcf478" providerId="ADAL" clId="{D01AC63E-A6C0-47CA-8283-B1F2E828508E}" dt="2024-01-29T02:56:36.499" v="986" actId="20577"/>
        <pc:sldMkLst>
          <pc:docMk/>
          <pc:sldMk cId="1478020162" sldId="699"/>
        </pc:sldMkLst>
        <pc:spChg chg="mod">
          <ac:chgData name="Erfan Meskar" userId="ae30a713-38f5-4e56-b874-fd636adcf478" providerId="ADAL" clId="{D01AC63E-A6C0-47CA-8283-B1F2E828508E}" dt="2024-01-29T02:56:36.499" v="986" actId="20577"/>
          <ac:spMkLst>
            <pc:docMk/>
            <pc:sldMk cId="1478020162" sldId="699"/>
            <ac:spMk id="32770" creationId="{00000000-0000-0000-0000-000000000000}"/>
          </ac:spMkLst>
        </pc:spChg>
        <pc:spChg chg="mod">
          <ac:chgData name="Erfan Meskar" userId="ae30a713-38f5-4e56-b874-fd636adcf478" providerId="ADAL" clId="{D01AC63E-A6C0-47CA-8283-B1F2E828508E}" dt="2024-01-29T02:47:59.966" v="934" actId="20577"/>
          <ac:spMkLst>
            <pc:docMk/>
            <pc:sldMk cId="1478020162" sldId="699"/>
            <ac:spMk id="32771" creationId="{00000000-0000-0000-0000-000000000000}"/>
          </ac:spMkLst>
        </pc:spChg>
        <pc:picChg chg="del">
          <ac:chgData name="Erfan Meskar" userId="ae30a713-38f5-4e56-b874-fd636adcf478" providerId="ADAL" clId="{D01AC63E-A6C0-47CA-8283-B1F2E828508E}" dt="2024-01-29T02:40:15.623" v="909" actId="478"/>
          <ac:picMkLst>
            <pc:docMk/>
            <pc:sldMk cId="1478020162" sldId="699"/>
            <ac:picMk id="3" creationId="{F65EC1FE-2A40-18B9-A4A8-3E2E75815D23}"/>
          </ac:picMkLst>
        </pc:picChg>
      </pc:sldChg>
      <pc:sldChg chg="add del ord">
        <pc:chgData name="Erfan Meskar" userId="ae30a713-38f5-4e56-b874-fd636adcf478" providerId="ADAL" clId="{D01AC63E-A6C0-47CA-8283-B1F2E828508E}" dt="2024-01-29T00:54:50.866" v="7" actId="47"/>
        <pc:sldMkLst>
          <pc:docMk/>
          <pc:sldMk cId="2989008991" sldId="699"/>
        </pc:sldMkLst>
      </pc:sldChg>
      <pc:sldChg chg="modSp add mod">
        <pc:chgData name="Erfan Meskar" userId="ae30a713-38f5-4e56-b874-fd636adcf478" providerId="ADAL" clId="{D01AC63E-A6C0-47CA-8283-B1F2E828508E}" dt="2024-01-29T02:56:43.643" v="989" actId="20577"/>
        <pc:sldMkLst>
          <pc:docMk/>
          <pc:sldMk cId="2296025581" sldId="700"/>
        </pc:sldMkLst>
        <pc:spChg chg="mod">
          <ac:chgData name="Erfan Meskar" userId="ae30a713-38f5-4e56-b874-fd636adcf478" providerId="ADAL" clId="{D01AC63E-A6C0-47CA-8283-B1F2E828508E}" dt="2024-01-29T02:56:43.643" v="989" actId="20577"/>
          <ac:spMkLst>
            <pc:docMk/>
            <pc:sldMk cId="2296025581" sldId="700"/>
            <ac:spMk id="32770" creationId="{00000000-0000-0000-0000-000000000000}"/>
          </ac:spMkLst>
        </pc:spChg>
        <pc:spChg chg="mod">
          <ac:chgData name="Erfan Meskar" userId="ae30a713-38f5-4e56-b874-fd636adcf478" providerId="ADAL" clId="{D01AC63E-A6C0-47CA-8283-B1F2E828508E}" dt="2024-01-29T02:49:31.354" v="965"/>
          <ac:spMkLst>
            <pc:docMk/>
            <pc:sldMk cId="2296025581" sldId="700"/>
            <ac:spMk id="32771" creationId="{00000000-0000-0000-0000-000000000000}"/>
          </ac:spMkLst>
        </pc:spChg>
      </pc:sldChg>
      <pc:sldChg chg="add del ord">
        <pc:chgData name="Erfan Meskar" userId="ae30a713-38f5-4e56-b874-fd636adcf478" providerId="ADAL" clId="{D01AC63E-A6C0-47CA-8283-B1F2E828508E}" dt="2024-01-29T00:54:59.775" v="8" actId="47"/>
        <pc:sldMkLst>
          <pc:docMk/>
          <pc:sldMk cId="2611302141" sldId="700"/>
        </pc:sldMkLst>
      </pc:sldChg>
      <pc:sldChg chg="modSp add mod">
        <pc:chgData name="Erfan Meskar" userId="ae30a713-38f5-4e56-b874-fd636adcf478" providerId="ADAL" clId="{D01AC63E-A6C0-47CA-8283-B1F2E828508E}" dt="2024-01-29T03:31:13.518" v="1087" actId="20577"/>
        <pc:sldMkLst>
          <pc:docMk/>
          <pc:sldMk cId="1452292355" sldId="701"/>
        </pc:sldMkLst>
        <pc:spChg chg="mod">
          <ac:chgData name="Erfan Meskar" userId="ae30a713-38f5-4e56-b874-fd636adcf478" providerId="ADAL" clId="{D01AC63E-A6C0-47CA-8283-B1F2E828508E}" dt="2024-01-29T03:31:13.518" v="1087" actId="20577"/>
          <ac:spMkLst>
            <pc:docMk/>
            <pc:sldMk cId="1452292355" sldId="701"/>
            <ac:spMk id="32771" creationId="{00000000-0000-0000-0000-000000000000}"/>
          </ac:spMkLst>
        </pc:spChg>
      </pc:sldChg>
      <pc:sldChg chg="add del ord">
        <pc:chgData name="Erfan Meskar" userId="ae30a713-38f5-4e56-b874-fd636adcf478" providerId="ADAL" clId="{D01AC63E-A6C0-47CA-8283-B1F2E828508E}" dt="2024-01-29T00:55:35.115" v="11" actId="47"/>
        <pc:sldMkLst>
          <pc:docMk/>
          <pc:sldMk cId="2544897188" sldId="701"/>
        </pc:sldMkLst>
      </pc:sldChg>
      <pc:sldChg chg="add del ord">
        <pc:chgData name="Erfan Meskar" userId="ae30a713-38f5-4e56-b874-fd636adcf478" providerId="ADAL" clId="{D01AC63E-A6C0-47CA-8283-B1F2E828508E}" dt="2024-01-29T00:55:44.445" v="12" actId="47"/>
        <pc:sldMkLst>
          <pc:docMk/>
          <pc:sldMk cId="2037466135" sldId="702"/>
        </pc:sldMkLst>
      </pc:sldChg>
      <pc:sldChg chg="modSp add mod modAnim">
        <pc:chgData name="Erfan Meskar" userId="ae30a713-38f5-4e56-b874-fd636adcf478" providerId="ADAL" clId="{D01AC63E-A6C0-47CA-8283-B1F2E828508E}" dt="2024-01-29T03:42:14.251" v="1473" actId="15"/>
        <pc:sldMkLst>
          <pc:docMk/>
          <pc:sldMk cId="2167155732" sldId="702"/>
        </pc:sldMkLst>
        <pc:spChg chg="mod">
          <ac:chgData name="Erfan Meskar" userId="ae30a713-38f5-4e56-b874-fd636adcf478" providerId="ADAL" clId="{D01AC63E-A6C0-47CA-8283-B1F2E828508E}" dt="2024-01-29T03:40:06.701" v="1330" actId="20577"/>
          <ac:spMkLst>
            <pc:docMk/>
            <pc:sldMk cId="2167155732" sldId="702"/>
            <ac:spMk id="2" creationId="{00000000-0000-0000-0000-000000000000}"/>
          </ac:spMkLst>
        </pc:spChg>
        <pc:spChg chg="mod">
          <ac:chgData name="Erfan Meskar" userId="ae30a713-38f5-4e56-b874-fd636adcf478" providerId="ADAL" clId="{D01AC63E-A6C0-47CA-8283-B1F2E828508E}" dt="2024-01-29T03:42:14.251" v="1473" actId="15"/>
          <ac:spMkLst>
            <pc:docMk/>
            <pc:sldMk cId="2167155732" sldId="702"/>
            <ac:spMk id="3" creationId="{00000000-0000-0000-0000-000000000000}"/>
          </ac:spMkLst>
        </pc:spChg>
        <pc:picChg chg="mod">
          <ac:chgData name="Erfan Meskar" userId="ae30a713-38f5-4e56-b874-fd636adcf478" providerId="ADAL" clId="{D01AC63E-A6C0-47CA-8283-B1F2E828508E}" dt="2024-01-29T03:34:37.102" v="1095" actId="14100"/>
          <ac:picMkLst>
            <pc:docMk/>
            <pc:sldMk cId="2167155732" sldId="702"/>
            <ac:picMk id="9" creationId="{00000000-0000-0000-0000-000000000000}"/>
          </ac:picMkLst>
        </pc:picChg>
      </pc:sldChg>
      <pc:sldChg chg="add del ord">
        <pc:chgData name="Erfan Meskar" userId="ae30a713-38f5-4e56-b874-fd636adcf478" providerId="ADAL" clId="{D01AC63E-A6C0-47CA-8283-B1F2E828508E}" dt="2024-01-29T00:55:53.610" v="13" actId="47"/>
        <pc:sldMkLst>
          <pc:docMk/>
          <pc:sldMk cId="3256352794" sldId="703"/>
        </pc:sldMkLst>
      </pc:sldChg>
      <pc:sldChg chg="add del ord">
        <pc:chgData name="Erfan Meskar" userId="ae30a713-38f5-4e56-b874-fd636adcf478" providerId="ADAL" clId="{D01AC63E-A6C0-47CA-8283-B1F2E828508E}" dt="2024-01-29T00:56:00.646" v="14" actId="47"/>
        <pc:sldMkLst>
          <pc:docMk/>
          <pc:sldMk cId="651447355" sldId="704"/>
        </pc:sldMkLst>
      </pc:sldChg>
      <pc:sldChg chg="add del ord">
        <pc:chgData name="Erfan Meskar" userId="ae30a713-38f5-4e56-b874-fd636adcf478" providerId="ADAL" clId="{D01AC63E-A6C0-47CA-8283-B1F2E828508E}" dt="2024-01-29T00:56:02.040" v="15" actId="47"/>
        <pc:sldMkLst>
          <pc:docMk/>
          <pc:sldMk cId="3435224092" sldId="705"/>
        </pc:sldMkLst>
      </pc:sldChg>
      <pc:sldChg chg="add del">
        <pc:chgData name="Erfan Meskar" userId="ae30a713-38f5-4e56-b874-fd636adcf478" providerId="ADAL" clId="{D01AC63E-A6C0-47CA-8283-B1F2E828508E}" dt="2024-01-29T00:56:15.341" v="16" actId="47"/>
        <pc:sldMkLst>
          <pc:docMk/>
          <pc:sldMk cId="1292002037" sldId="706"/>
        </pc:sldMkLst>
      </pc:sldChg>
      <pc:sldChg chg="add del">
        <pc:chgData name="Erfan Meskar" userId="ae30a713-38f5-4e56-b874-fd636adcf478" providerId="ADAL" clId="{D01AC63E-A6C0-47CA-8283-B1F2E828508E}" dt="2024-01-29T00:56:19.098" v="17" actId="47"/>
        <pc:sldMkLst>
          <pc:docMk/>
          <pc:sldMk cId="3308148750" sldId="707"/>
        </pc:sldMkLst>
      </pc:sldChg>
      <pc:sldChg chg="add del">
        <pc:chgData name="Erfan Meskar" userId="ae30a713-38f5-4e56-b874-fd636adcf478" providerId="ADAL" clId="{D01AC63E-A6C0-47CA-8283-B1F2E828508E}" dt="2024-01-29T00:56:23.361" v="18" actId="47"/>
        <pc:sldMkLst>
          <pc:docMk/>
          <pc:sldMk cId="3865630481" sldId="708"/>
        </pc:sldMkLst>
      </pc:sldChg>
      <pc:sldChg chg="add del">
        <pc:chgData name="Erfan Meskar" userId="ae30a713-38f5-4e56-b874-fd636adcf478" providerId="ADAL" clId="{D01AC63E-A6C0-47CA-8283-B1F2E828508E}" dt="2024-01-29T00:56:25.911" v="19" actId="47"/>
        <pc:sldMkLst>
          <pc:docMk/>
          <pc:sldMk cId="193894544" sldId="709"/>
        </pc:sldMkLst>
      </pc:sldChg>
      <pc:sldChg chg="add del">
        <pc:chgData name="Erfan Meskar" userId="ae30a713-38f5-4e56-b874-fd636adcf478" providerId="ADAL" clId="{D01AC63E-A6C0-47CA-8283-B1F2E828508E}" dt="2024-01-29T00:56:29.461" v="20" actId="47"/>
        <pc:sldMkLst>
          <pc:docMk/>
          <pc:sldMk cId="2290798671" sldId="710"/>
        </pc:sldMkLst>
      </pc:sldChg>
    </pc:docChg>
  </pc:docChgLst>
  <pc:docChgLst>
    <pc:chgData name="Erfan Meskar" userId="ae30a713-38f5-4e56-b874-fd636adcf478" providerId="ADAL" clId="{DAE5CBC1-95D8-413B-82E1-FB84C37ADD71}"/>
    <pc:docChg chg="undo custSel addSld delSld modSld sldOrd">
      <pc:chgData name="Erfan Meskar" userId="ae30a713-38f5-4e56-b874-fd636adcf478" providerId="ADAL" clId="{DAE5CBC1-95D8-413B-82E1-FB84C37ADD71}" dt="2024-02-12T05:12:28.453" v="3770" actId="478"/>
      <pc:docMkLst>
        <pc:docMk/>
      </pc:docMkLst>
      <pc:sldChg chg="del">
        <pc:chgData name="Erfan Meskar" userId="ae30a713-38f5-4e56-b874-fd636adcf478" providerId="ADAL" clId="{DAE5CBC1-95D8-413B-82E1-FB84C37ADD71}" dt="2024-02-12T01:52:00.710" v="0" actId="47"/>
        <pc:sldMkLst>
          <pc:docMk/>
          <pc:sldMk cId="0" sldId="258"/>
        </pc:sldMkLst>
      </pc:sldChg>
      <pc:sldChg chg="del">
        <pc:chgData name="Erfan Meskar" userId="ae30a713-38f5-4e56-b874-fd636adcf478" providerId="ADAL" clId="{DAE5CBC1-95D8-413B-82E1-FB84C37ADD71}" dt="2024-02-12T01:52:00.710" v="0" actId="47"/>
        <pc:sldMkLst>
          <pc:docMk/>
          <pc:sldMk cId="1338804902" sldId="570"/>
        </pc:sldMkLst>
      </pc:sldChg>
      <pc:sldChg chg="del">
        <pc:chgData name="Erfan Meskar" userId="ae30a713-38f5-4e56-b874-fd636adcf478" providerId="ADAL" clId="{DAE5CBC1-95D8-413B-82E1-FB84C37ADD71}" dt="2024-02-12T01:52:00.710" v="0" actId="47"/>
        <pc:sldMkLst>
          <pc:docMk/>
          <pc:sldMk cId="1478811744" sldId="576"/>
        </pc:sldMkLst>
      </pc:sldChg>
      <pc:sldChg chg="del">
        <pc:chgData name="Erfan Meskar" userId="ae30a713-38f5-4e56-b874-fd636adcf478" providerId="ADAL" clId="{DAE5CBC1-95D8-413B-82E1-FB84C37ADD71}" dt="2024-02-12T01:52:00.710" v="0" actId="47"/>
        <pc:sldMkLst>
          <pc:docMk/>
          <pc:sldMk cId="3333513394" sldId="592"/>
        </pc:sldMkLst>
      </pc:sldChg>
      <pc:sldChg chg="del">
        <pc:chgData name="Erfan Meskar" userId="ae30a713-38f5-4e56-b874-fd636adcf478" providerId="ADAL" clId="{DAE5CBC1-95D8-413B-82E1-FB84C37ADD71}" dt="2024-02-12T01:52:00.710" v="0" actId="47"/>
        <pc:sldMkLst>
          <pc:docMk/>
          <pc:sldMk cId="2169089104" sldId="593"/>
        </pc:sldMkLst>
      </pc:sldChg>
      <pc:sldChg chg="del">
        <pc:chgData name="Erfan Meskar" userId="ae30a713-38f5-4e56-b874-fd636adcf478" providerId="ADAL" clId="{DAE5CBC1-95D8-413B-82E1-FB84C37ADD71}" dt="2024-02-12T01:52:00.710" v="0" actId="47"/>
        <pc:sldMkLst>
          <pc:docMk/>
          <pc:sldMk cId="1031606668" sldId="594"/>
        </pc:sldMkLst>
      </pc:sldChg>
      <pc:sldChg chg="del">
        <pc:chgData name="Erfan Meskar" userId="ae30a713-38f5-4e56-b874-fd636adcf478" providerId="ADAL" clId="{DAE5CBC1-95D8-413B-82E1-FB84C37ADD71}" dt="2024-02-12T01:52:00.710" v="0" actId="47"/>
        <pc:sldMkLst>
          <pc:docMk/>
          <pc:sldMk cId="1016235224" sldId="595"/>
        </pc:sldMkLst>
      </pc:sldChg>
      <pc:sldChg chg="del">
        <pc:chgData name="Erfan Meskar" userId="ae30a713-38f5-4e56-b874-fd636adcf478" providerId="ADAL" clId="{DAE5CBC1-95D8-413B-82E1-FB84C37ADD71}" dt="2024-02-12T01:52:00.710" v="0" actId="47"/>
        <pc:sldMkLst>
          <pc:docMk/>
          <pc:sldMk cId="1299487131" sldId="596"/>
        </pc:sldMkLst>
      </pc:sldChg>
      <pc:sldChg chg="del">
        <pc:chgData name="Erfan Meskar" userId="ae30a713-38f5-4e56-b874-fd636adcf478" providerId="ADAL" clId="{DAE5CBC1-95D8-413B-82E1-FB84C37ADD71}" dt="2024-02-12T01:52:00.710" v="0" actId="47"/>
        <pc:sldMkLst>
          <pc:docMk/>
          <pc:sldMk cId="3087232287" sldId="597"/>
        </pc:sldMkLst>
      </pc:sldChg>
      <pc:sldChg chg="del">
        <pc:chgData name="Erfan Meskar" userId="ae30a713-38f5-4e56-b874-fd636adcf478" providerId="ADAL" clId="{DAE5CBC1-95D8-413B-82E1-FB84C37ADD71}" dt="2024-02-12T01:52:00.710" v="0" actId="47"/>
        <pc:sldMkLst>
          <pc:docMk/>
          <pc:sldMk cId="3164066980" sldId="598"/>
        </pc:sldMkLst>
      </pc:sldChg>
      <pc:sldChg chg="del">
        <pc:chgData name="Erfan Meskar" userId="ae30a713-38f5-4e56-b874-fd636adcf478" providerId="ADAL" clId="{DAE5CBC1-95D8-413B-82E1-FB84C37ADD71}" dt="2024-02-12T01:52:00.710" v="0" actId="47"/>
        <pc:sldMkLst>
          <pc:docMk/>
          <pc:sldMk cId="4013667715" sldId="599"/>
        </pc:sldMkLst>
      </pc:sldChg>
      <pc:sldChg chg="addSp delSp modSp add mod">
        <pc:chgData name="Erfan Meskar" userId="ae30a713-38f5-4e56-b874-fd636adcf478" providerId="ADAL" clId="{DAE5CBC1-95D8-413B-82E1-FB84C37ADD71}" dt="2024-02-12T04:45:19.418" v="3281" actId="1076"/>
        <pc:sldMkLst>
          <pc:docMk/>
          <pc:sldMk cId="0" sldId="607"/>
        </pc:sldMkLst>
        <pc:spChg chg="mod">
          <ac:chgData name="Erfan Meskar" userId="ae30a713-38f5-4e56-b874-fd636adcf478" providerId="ADAL" clId="{DAE5CBC1-95D8-413B-82E1-FB84C37ADD71}" dt="2024-02-12T04:26:40.006" v="2896" actId="207"/>
          <ac:spMkLst>
            <pc:docMk/>
            <pc:sldMk cId="0" sldId="607"/>
            <ac:spMk id="4099" creationId="{00000000-0000-0000-0000-000000000000}"/>
          </ac:spMkLst>
        </pc:spChg>
        <pc:picChg chg="del ord">
          <ac:chgData name="Erfan Meskar" userId="ae30a713-38f5-4e56-b874-fd636adcf478" providerId="ADAL" clId="{DAE5CBC1-95D8-413B-82E1-FB84C37ADD71}" dt="2024-02-12T04:45:07.937" v="3275" actId="478"/>
          <ac:picMkLst>
            <pc:docMk/>
            <pc:sldMk cId="0" sldId="607"/>
            <ac:picMk id="2" creationId="{2DCB4F51-08E3-47DF-360A-18909E63D5FD}"/>
          </ac:picMkLst>
        </pc:picChg>
        <pc:picChg chg="add mod">
          <ac:chgData name="Erfan Meskar" userId="ae30a713-38f5-4e56-b874-fd636adcf478" providerId="ADAL" clId="{DAE5CBC1-95D8-413B-82E1-FB84C37ADD71}" dt="2024-02-12T04:45:19.418" v="3281" actId="1076"/>
          <ac:picMkLst>
            <pc:docMk/>
            <pc:sldMk cId="0" sldId="607"/>
            <ac:picMk id="4" creationId="{35178EFC-317E-2090-AFDD-17A63742624D}"/>
          </ac:picMkLst>
        </pc:picChg>
      </pc:sldChg>
      <pc:sldChg chg="del">
        <pc:chgData name="Erfan Meskar" userId="ae30a713-38f5-4e56-b874-fd636adcf478" providerId="ADAL" clId="{DAE5CBC1-95D8-413B-82E1-FB84C37ADD71}" dt="2024-02-12T01:52:00.710" v="0" actId="47"/>
        <pc:sldMkLst>
          <pc:docMk/>
          <pc:sldMk cId="1380684752" sldId="614"/>
        </pc:sldMkLst>
      </pc:sldChg>
      <pc:sldChg chg="del">
        <pc:chgData name="Erfan Meskar" userId="ae30a713-38f5-4e56-b874-fd636adcf478" providerId="ADAL" clId="{DAE5CBC1-95D8-413B-82E1-FB84C37ADD71}" dt="2024-02-12T01:52:00.710" v="0" actId="47"/>
        <pc:sldMkLst>
          <pc:docMk/>
          <pc:sldMk cId="1932397091" sldId="626"/>
        </pc:sldMkLst>
      </pc:sldChg>
      <pc:sldChg chg="del">
        <pc:chgData name="Erfan Meskar" userId="ae30a713-38f5-4e56-b874-fd636adcf478" providerId="ADAL" clId="{DAE5CBC1-95D8-413B-82E1-FB84C37ADD71}" dt="2024-02-12T01:52:00.710" v="0" actId="47"/>
        <pc:sldMkLst>
          <pc:docMk/>
          <pc:sldMk cId="984013544" sldId="631"/>
        </pc:sldMkLst>
      </pc:sldChg>
      <pc:sldChg chg="del">
        <pc:chgData name="Erfan Meskar" userId="ae30a713-38f5-4e56-b874-fd636adcf478" providerId="ADAL" clId="{DAE5CBC1-95D8-413B-82E1-FB84C37ADD71}" dt="2024-02-12T01:52:00.710" v="0" actId="47"/>
        <pc:sldMkLst>
          <pc:docMk/>
          <pc:sldMk cId="1946652639" sldId="693"/>
        </pc:sldMkLst>
      </pc:sldChg>
      <pc:sldChg chg="del">
        <pc:chgData name="Erfan Meskar" userId="ae30a713-38f5-4e56-b874-fd636adcf478" providerId="ADAL" clId="{DAE5CBC1-95D8-413B-82E1-FB84C37ADD71}" dt="2024-02-12T01:52:00.710" v="0" actId="47"/>
        <pc:sldMkLst>
          <pc:docMk/>
          <pc:sldMk cId="3167769123" sldId="694"/>
        </pc:sldMkLst>
      </pc:sldChg>
      <pc:sldChg chg="addSp delSp modSp mod">
        <pc:chgData name="Erfan Meskar" userId="ae30a713-38f5-4e56-b874-fd636adcf478" providerId="ADAL" clId="{DAE5CBC1-95D8-413B-82E1-FB84C37ADD71}" dt="2024-02-12T04:51:45.892" v="3365" actId="20577"/>
        <pc:sldMkLst>
          <pc:docMk/>
          <pc:sldMk cId="0" sldId="696"/>
        </pc:sldMkLst>
        <pc:spChg chg="add mod">
          <ac:chgData name="Erfan Meskar" userId="ae30a713-38f5-4e56-b874-fd636adcf478" providerId="ADAL" clId="{DAE5CBC1-95D8-413B-82E1-FB84C37ADD71}" dt="2024-02-12T04:50:24.350" v="3347" actId="1038"/>
          <ac:spMkLst>
            <pc:docMk/>
            <pc:sldMk cId="0" sldId="696"/>
            <ac:spMk id="9" creationId="{34F2E5C6-A294-61F4-31AC-62E2D8BDF3F2}"/>
          </ac:spMkLst>
        </pc:spChg>
        <pc:spChg chg="add mod">
          <ac:chgData name="Erfan Meskar" userId="ae30a713-38f5-4e56-b874-fd636adcf478" providerId="ADAL" clId="{DAE5CBC1-95D8-413B-82E1-FB84C37ADD71}" dt="2024-02-12T04:50:17.344" v="3343" actId="1038"/>
          <ac:spMkLst>
            <pc:docMk/>
            <pc:sldMk cId="0" sldId="696"/>
            <ac:spMk id="12" creationId="{855EF4BD-884E-E0DA-A8A1-25792576F652}"/>
          </ac:spMkLst>
        </pc:spChg>
        <pc:spChg chg="mod">
          <ac:chgData name="Erfan Meskar" userId="ae30a713-38f5-4e56-b874-fd636adcf478" providerId="ADAL" clId="{DAE5CBC1-95D8-413B-82E1-FB84C37ADD71}" dt="2024-02-12T04:51:45.892" v="3365" actId="20577"/>
          <ac:spMkLst>
            <pc:docMk/>
            <pc:sldMk cId="0" sldId="696"/>
            <ac:spMk id="5123" creationId="{00000000-0000-0000-0000-000000000000}"/>
          </ac:spMkLst>
        </pc:spChg>
        <pc:picChg chg="del">
          <ac:chgData name="Erfan Meskar" userId="ae30a713-38f5-4e56-b874-fd636adcf478" providerId="ADAL" clId="{DAE5CBC1-95D8-413B-82E1-FB84C37ADD71}" dt="2024-02-12T01:55:07.934" v="18" actId="478"/>
          <ac:picMkLst>
            <pc:docMk/>
            <pc:sldMk cId="0" sldId="696"/>
            <ac:picMk id="3" creationId="{041CBCDE-D6D5-5A14-CE03-D9E3AB91F77C}"/>
          </ac:picMkLst>
        </pc:picChg>
        <pc:picChg chg="add del mod ord">
          <ac:chgData name="Erfan Meskar" userId="ae30a713-38f5-4e56-b874-fd636adcf478" providerId="ADAL" clId="{DAE5CBC1-95D8-413B-82E1-FB84C37ADD71}" dt="2024-02-12T04:48:12.366" v="3289" actId="478"/>
          <ac:picMkLst>
            <pc:docMk/>
            <pc:sldMk cId="0" sldId="696"/>
            <ac:picMk id="4" creationId="{74C92C6B-3E69-3078-64AD-931E925FE03B}"/>
          </ac:picMkLst>
        </pc:picChg>
        <pc:picChg chg="add del">
          <ac:chgData name="Erfan Meskar" userId="ae30a713-38f5-4e56-b874-fd636adcf478" providerId="ADAL" clId="{DAE5CBC1-95D8-413B-82E1-FB84C37ADD71}" dt="2024-02-12T04:47:31.962" v="3284" actId="22"/>
          <ac:picMkLst>
            <pc:docMk/>
            <pc:sldMk cId="0" sldId="696"/>
            <ac:picMk id="6" creationId="{10E1B5D0-2298-01EB-1739-0AC7D8905EFE}"/>
          </ac:picMkLst>
        </pc:picChg>
        <pc:picChg chg="add mod">
          <ac:chgData name="Erfan Meskar" userId="ae30a713-38f5-4e56-b874-fd636adcf478" providerId="ADAL" clId="{DAE5CBC1-95D8-413B-82E1-FB84C37ADD71}" dt="2024-02-12T04:48:46.163" v="3296" actId="1076"/>
          <ac:picMkLst>
            <pc:docMk/>
            <pc:sldMk cId="0" sldId="696"/>
            <ac:picMk id="8" creationId="{A8BA7AD8-40EE-6AEC-B837-DCD12EABE3EF}"/>
          </ac:picMkLst>
        </pc:picChg>
        <pc:picChg chg="add mod">
          <ac:chgData name="Erfan Meskar" userId="ae30a713-38f5-4e56-b874-fd636adcf478" providerId="ADAL" clId="{DAE5CBC1-95D8-413B-82E1-FB84C37ADD71}" dt="2024-02-12T04:49:39.307" v="3301" actId="1076"/>
          <ac:picMkLst>
            <pc:docMk/>
            <pc:sldMk cId="0" sldId="696"/>
            <ac:picMk id="11" creationId="{F76F893E-B28B-F00A-426A-EB78561E6F49}"/>
          </ac:picMkLst>
        </pc:picChg>
      </pc:sldChg>
      <pc:sldChg chg="del">
        <pc:chgData name="Erfan Meskar" userId="ae30a713-38f5-4e56-b874-fd636adcf478" providerId="ADAL" clId="{DAE5CBC1-95D8-413B-82E1-FB84C37ADD71}" dt="2024-02-12T01:52:00.710" v="0" actId="47"/>
        <pc:sldMkLst>
          <pc:docMk/>
          <pc:sldMk cId="2214516886" sldId="697"/>
        </pc:sldMkLst>
      </pc:sldChg>
      <pc:sldChg chg="del">
        <pc:chgData name="Erfan Meskar" userId="ae30a713-38f5-4e56-b874-fd636adcf478" providerId="ADAL" clId="{DAE5CBC1-95D8-413B-82E1-FB84C37ADD71}" dt="2024-02-12T01:52:00.710" v="0" actId="47"/>
        <pc:sldMkLst>
          <pc:docMk/>
          <pc:sldMk cId="4112793761" sldId="698"/>
        </pc:sldMkLst>
      </pc:sldChg>
      <pc:sldChg chg="del">
        <pc:chgData name="Erfan Meskar" userId="ae30a713-38f5-4e56-b874-fd636adcf478" providerId="ADAL" clId="{DAE5CBC1-95D8-413B-82E1-FB84C37ADD71}" dt="2024-02-12T01:52:00.710" v="0" actId="47"/>
        <pc:sldMkLst>
          <pc:docMk/>
          <pc:sldMk cId="1478020162" sldId="699"/>
        </pc:sldMkLst>
      </pc:sldChg>
      <pc:sldChg chg="del">
        <pc:chgData name="Erfan Meskar" userId="ae30a713-38f5-4e56-b874-fd636adcf478" providerId="ADAL" clId="{DAE5CBC1-95D8-413B-82E1-FB84C37ADD71}" dt="2024-02-12T01:52:00.710" v="0" actId="47"/>
        <pc:sldMkLst>
          <pc:docMk/>
          <pc:sldMk cId="2296025581" sldId="700"/>
        </pc:sldMkLst>
      </pc:sldChg>
      <pc:sldChg chg="del">
        <pc:chgData name="Erfan Meskar" userId="ae30a713-38f5-4e56-b874-fd636adcf478" providerId="ADAL" clId="{DAE5CBC1-95D8-413B-82E1-FB84C37ADD71}" dt="2024-02-12T01:52:00.710" v="0" actId="47"/>
        <pc:sldMkLst>
          <pc:docMk/>
          <pc:sldMk cId="1452292355" sldId="701"/>
        </pc:sldMkLst>
      </pc:sldChg>
      <pc:sldChg chg="del">
        <pc:chgData name="Erfan Meskar" userId="ae30a713-38f5-4e56-b874-fd636adcf478" providerId="ADAL" clId="{DAE5CBC1-95D8-413B-82E1-FB84C37ADD71}" dt="2024-02-12T01:52:00.710" v="0" actId="47"/>
        <pc:sldMkLst>
          <pc:docMk/>
          <pc:sldMk cId="2167155732" sldId="702"/>
        </pc:sldMkLst>
      </pc:sldChg>
      <pc:sldChg chg="add">
        <pc:chgData name="Erfan Meskar" userId="ae30a713-38f5-4e56-b874-fd636adcf478" providerId="ADAL" clId="{DAE5CBC1-95D8-413B-82E1-FB84C37ADD71}" dt="2024-02-12T01:56:15.052" v="22"/>
        <pc:sldMkLst>
          <pc:docMk/>
          <pc:sldMk cId="0" sldId="894"/>
        </pc:sldMkLst>
      </pc:sldChg>
      <pc:sldChg chg="add del">
        <pc:chgData name="Erfan Meskar" userId="ae30a713-38f5-4e56-b874-fd636adcf478" providerId="ADAL" clId="{DAE5CBC1-95D8-413B-82E1-FB84C37ADD71}" dt="2024-02-12T01:56:51.229" v="24" actId="47"/>
        <pc:sldMkLst>
          <pc:docMk/>
          <pc:sldMk cId="0" sldId="896"/>
        </pc:sldMkLst>
      </pc:sldChg>
      <pc:sldChg chg="add">
        <pc:chgData name="Erfan Meskar" userId="ae30a713-38f5-4e56-b874-fd636adcf478" providerId="ADAL" clId="{DAE5CBC1-95D8-413B-82E1-FB84C37ADD71}" dt="2024-02-12T01:54:11.281" v="1"/>
        <pc:sldMkLst>
          <pc:docMk/>
          <pc:sldMk cId="0" sldId="901"/>
        </pc:sldMkLst>
      </pc:sldChg>
      <pc:sldChg chg="add del">
        <pc:chgData name="Erfan Meskar" userId="ae30a713-38f5-4e56-b874-fd636adcf478" providerId="ADAL" clId="{DAE5CBC1-95D8-413B-82E1-FB84C37ADD71}" dt="2024-02-12T01:58:19.883" v="56" actId="47"/>
        <pc:sldMkLst>
          <pc:docMk/>
          <pc:sldMk cId="0" sldId="921"/>
        </pc:sldMkLst>
      </pc:sldChg>
      <pc:sldChg chg="add">
        <pc:chgData name="Erfan Meskar" userId="ae30a713-38f5-4e56-b874-fd636adcf478" providerId="ADAL" clId="{DAE5CBC1-95D8-413B-82E1-FB84C37ADD71}" dt="2024-02-12T01:55:53.388" v="21"/>
        <pc:sldMkLst>
          <pc:docMk/>
          <pc:sldMk cId="0" sldId="923"/>
        </pc:sldMkLst>
      </pc:sldChg>
      <pc:sldChg chg="addSp delSp modSp add mod modAnim">
        <pc:chgData name="Erfan Meskar" userId="ae30a713-38f5-4e56-b874-fd636adcf478" providerId="ADAL" clId="{DAE5CBC1-95D8-413B-82E1-FB84C37ADD71}" dt="2024-02-12T04:26:00.368" v="2890" actId="1035"/>
        <pc:sldMkLst>
          <pc:docMk/>
          <pc:sldMk cId="0" sldId="926"/>
        </pc:sldMkLst>
        <pc:spChg chg="mod">
          <ac:chgData name="Erfan Meskar" userId="ae30a713-38f5-4e56-b874-fd636adcf478" providerId="ADAL" clId="{DAE5CBC1-95D8-413B-82E1-FB84C37ADD71}" dt="2024-02-12T02:07:14.066" v="292" actId="20577"/>
          <ac:spMkLst>
            <pc:docMk/>
            <pc:sldMk cId="0" sldId="926"/>
            <ac:spMk id="2" creationId="{00000000-0000-0000-0000-000000000000}"/>
          </ac:spMkLst>
        </pc:spChg>
        <pc:spChg chg="add mod">
          <ac:chgData name="Erfan Meskar" userId="ae30a713-38f5-4e56-b874-fd636adcf478" providerId="ADAL" clId="{DAE5CBC1-95D8-413B-82E1-FB84C37ADD71}" dt="2024-02-12T02:02:29.387" v="173"/>
          <ac:spMkLst>
            <pc:docMk/>
            <pc:sldMk cId="0" sldId="926"/>
            <ac:spMk id="3" creationId="{5AED3213-630B-0765-DE9E-22577A25E94A}"/>
          </ac:spMkLst>
        </pc:spChg>
        <pc:spChg chg="add mod">
          <ac:chgData name="Erfan Meskar" userId="ae30a713-38f5-4e56-b874-fd636adcf478" providerId="ADAL" clId="{DAE5CBC1-95D8-413B-82E1-FB84C37ADD71}" dt="2024-02-12T02:02:29.387" v="173"/>
          <ac:spMkLst>
            <pc:docMk/>
            <pc:sldMk cId="0" sldId="926"/>
            <ac:spMk id="6" creationId="{BAF39B63-34C1-E1CF-97E7-0AC85C8F368B}"/>
          </ac:spMkLst>
        </pc:spChg>
        <pc:spChg chg="add mod">
          <ac:chgData name="Erfan Meskar" userId="ae30a713-38f5-4e56-b874-fd636adcf478" providerId="ADAL" clId="{DAE5CBC1-95D8-413B-82E1-FB84C37ADD71}" dt="2024-02-12T04:26:00.368" v="2890" actId="1035"/>
          <ac:spMkLst>
            <pc:docMk/>
            <pc:sldMk cId="0" sldId="926"/>
            <ac:spMk id="7" creationId="{D030CDEB-3628-9B07-451D-BA75F86A626B}"/>
          </ac:spMkLst>
        </pc:spChg>
        <pc:spChg chg="mod">
          <ac:chgData name="Erfan Meskar" userId="ae30a713-38f5-4e56-b874-fd636adcf478" providerId="ADAL" clId="{DAE5CBC1-95D8-413B-82E1-FB84C37ADD71}" dt="2024-02-12T04:26:00.368" v="2890" actId="1035"/>
          <ac:spMkLst>
            <pc:docMk/>
            <pc:sldMk cId="0" sldId="926"/>
            <ac:spMk id="10" creationId="{00000000-0000-0000-0000-000000000000}"/>
          </ac:spMkLst>
        </pc:spChg>
        <pc:spChg chg="add mod">
          <ac:chgData name="Erfan Meskar" userId="ae30a713-38f5-4e56-b874-fd636adcf478" providerId="ADAL" clId="{DAE5CBC1-95D8-413B-82E1-FB84C37ADD71}" dt="2024-02-12T04:26:00.368" v="2890" actId="1035"/>
          <ac:spMkLst>
            <pc:docMk/>
            <pc:sldMk cId="0" sldId="926"/>
            <ac:spMk id="12" creationId="{E8F7F249-8AD7-6449-907A-401F0ECEAA02}"/>
          </ac:spMkLst>
        </pc:spChg>
        <pc:spChg chg="add mod">
          <ac:chgData name="Erfan Meskar" userId="ae30a713-38f5-4e56-b874-fd636adcf478" providerId="ADAL" clId="{DAE5CBC1-95D8-413B-82E1-FB84C37ADD71}" dt="2024-02-12T04:26:00.368" v="2890" actId="1035"/>
          <ac:spMkLst>
            <pc:docMk/>
            <pc:sldMk cId="0" sldId="926"/>
            <ac:spMk id="13" creationId="{DF503551-B7B8-7D54-E3D8-164A0B578F49}"/>
          </ac:spMkLst>
        </pc:spChg>
        <pc:spChg chg="mod">
          <ac:chgData name="Erfan Meskar" userId="ae30a713-38f5-4e56-b874-fd636adcf478" providerId="ADAL" clId="{DAE5CBC1-95D8-413B-82E1-FB84C37ADD71}" dt="2024-02-12T04:26:00.368" v="2890" actId="1035"/>
          <ac:spMkLst>
            <pc:docMk/>
            <pc:sldMk cId="0" sldId="926"/>
            <ac:spMk id="17" creationId="{00000000-0000-0000-0000-000000000000}"/>
          </ac:spMkLst>
        </pc:spChg>
        <pc:spChg chg="mod">
          <ac:chgData name="Erfan Meskar" userId="ae30a713-38f5-4e56-b874-fd636adcf478" providerId="ADAL" clId="{DAE5CBC1-95D8-413B-82E1-FB84C37ADD71}" dt="2024-02-12T04:26:00.368" v="2890" actId="1035"/>
          <ac:spMkLst>
            <pc:docMk/>
            <pc:sldMk cId="0" sldId="926"/>
            <ac:spMk id="24" creationId="{00000000-0000-0000-0000-000000000000}"/>
          </ac:spMkLst>
        </pc:spChg>
        <pc:spChg chg="mod">
          <ac:chgData name="Erfan Meskar" userId="ae30a713-38f5-4e56-b874-fd636adcf478" providerId="ADAL" clId="{DAE5CBC1-95D8-413B-82E1-FB84C37ADD71}" dt="2024-02-12T04:26:00.368" v="2890" actId="1035"/>
          <ac:spMkLst>
            <pc:docMk/>
            <pc:sldMk cId="0" sldId="926"/>
            <ac:spMk id="76" creationId="{00000000-0000-0000-0000-000000000000}"/>
          </ac:spMkLst>
        </pc:spChg>
        <pc:spChg chg="mod">
          <ac:chgData name="Erfan Meskar" userId="ae30a713-38f5-4e56-b874-fd636adcf478" providerId="ADAL" clId="{DAE5CBC1-95D8-413B-82E1-FB84C37ADD71}" dt="2024-02-12T04:26:00.368" v="2890" actId="1035"/>
          <ac:spMkLst>
            <pc:docMk/>
            <pc:sldMk cId="0" sldId="926"/>
            <ac:spMk id="77" creationId="{00000000-0000-0000-0000-000000000000}"/>
          </ac:spMkLst>
        </pc:spChg>
        <pc:spChg chg="mod">
          <ac:chgData name="Erfan Meskar" userId="ae30a713-38f5-4e56-b874-fd636adcf478" providerId="ADAL" clId="{DAE5CBC1-95D8-413B-82E1-FB84C37ADD71}" dt="2024-02-12T04:26:00.368" v="2890" actId="1035"/>
          <ac:spMkLst>
            <pc:docMk/>
            <pc:sldMk cId="0" sldId="926"/>
            <ac:spMk id="78" creationId="{00000000-0000-0000-0000-000000000000}"/>
          </ac:spMkLst>
        </pc:spChg>
        <pc:picChg chg="add mod">
          <ac:chgData name="Erfan Meskar" userId="ae30a713-38f5-4e56-b874-fd636adcf478" providerId="ADAL" clId="{DAE5CBC1-95D8-413B-82E1-FB84C37ADD71}" dt="2024-02-12T02:02:29.387" v="173"/>
          <ac:picMkLst>
            <pc:docMk/>
            <pc:sldMk cId="0" sldId="926"/>
            <ac:picMk id="4" creationId="{FC911048-7E6D-96B1-12EC-48A8350A68AD}"/>
          </ac:picMkLst>
        </pc:picChg>
        <pc:picChg chg="mod">
          <ac:chgData name="Erfan Meskar" userId="ae30a713-38f5-4e56-b874-fd636adcf478" providerId="ADAL" clId="{DAE5CBC1-95D8-413B-82E1-FB84C37ADD71}" dt="2024-02-12T02:04:58.784" v="265" actId="1035"/>
          <ac:picMkLst>
            <pc:docMk/>
            <pc:sldMk cId="0" sldId="926"/>
            <ac:picMk id="5" creationId="{00000000-0000-0000-0000-000000000000}"/>
          </ac:picMkLst>
        </pc:picChg>
        <pc:picChg chg="mod">
          <ac:chgData name="Erfan Meskar" userId="ae30a713-38f5-4e56-b874-fd636adcf478" providerId="ADAL" clId="{DAE5CBC1-95D8-413B-82E1-FB84C37ADD71}" dt="2024-02-12T02:04:58.784" v="265" actId="1035"/>
          <ac:picMkLst>
            <pc:docMk/>
            <pc:sldMk cId="0" sldId="926"/>
            <ac:picMk id="8" creationId="{00000000-0000-0000-0000-000000000000}"/>
          </ac:picMkLst>
        </pc:picChg>
        <pc:picChg chg="mod">
          <ac:chgData name="Erfan Meskar" userId="ae30a713-38f5-4e56-b874-fd636adcf478" providerId="ADAL" clId="{DAE5CBC1-95D8-413B-82E1-FB84C37ADD71}" dt="2024-02-12T02:04:58.784" v="265" actId="1035"/>
          <ac:picMkLst>
            <pc:docMk/>
            <pc:sldMk cId="0" sldId="926"/>
            <ac:picMk id="9" creationId="{00000000-0000-0000-0000-000000000000}"/>
          </ac:picMkLst>
        </pc:picChg>
        <pc:picChg chg="add del mod">
          <ac:chgData name="Erfan Meskar" userId="ae30a713-38f5-4e56-b874-fd636adcf478" providerId="ADAL" clId="{DAE5CBC1-95D8-413B-82E1-FB84C37ADD71}" dt="2024-02-12T02:02:55.168" v="211" actId="478"/>
          <ac:picMkLst>
            <pc:docMk/>
            <pc:sldMk cId="0" sldId="926"/>
            <ac:picMk id="11" creationId="{93248091-2743-74D1-7E6B-10C42C25A1D3}"/>
          </ac:picMkLst>
        </pc:picChg>
        <pc:picChg chg="mod">
          <ac:chgData name="Erfan Meskar" userId="ae30a713-38f5-4e56-b874-fd636adcf478" providerId="ADAL" clId="{DAE5CBC1-95D8-413B-82E1-FB84C37ADD71}" dt="2024-02-12T04:26:00.368" v="2890" actId="1035"/>
          <ac:picMkLst>
            <pc:docMk/>
            <pc:sldMk cId="0" sldId="926"/>
            <ac:picMk id="39" creationId="{00000000-0000-0000-0000-000000000000}"/>
          </ac:picMkLst>
        </pc:picChg>
        <pc:picChg chg="mod">
          <ac:chgData name="Erfan Meskar" userId="ae30a713-38f5-4e56-b874-fd636adcf478" providerId="ADAL" clId="{DAE5CBC1-95D8-413B-82E1-FB84C37ADD71}" dt="2024-02-12T04:26:00.368" v="2890" actId="1035"/>
          <ac:picMkLst>
            <pc:docMk/>
            <pc:sldMk cId="0" sldId="926"/>
            <ac:picMk id="41" creationId="{00000000-0000-0000-0000-000000000000}"/>
          </ac:picMkLst>
        </pc:picChg>
        <pc:picChg chg="mod">
          <ac:chgData name="Erfan Meskar" userId="ae30a713-38f5-4e56-b874-fd636adcf478" providerId="ADAL" clId="{DAE5CBC1-95D8-413B-82E1-FB84C37ADD71}" dt="2024-02-12T04:26:00.368" v="2890" actId="1035"/>
          <ac:picMkLst>
            <pc:docMk/>
            <pc:sldMk cId="0" sldId="926"/>
            <ac:picMk id="43" creationId="{00000000-0000-0000-0000-000000000000}"/>
          </ac:picMkLst>
        </pc:picChg>
      </pc:sldChg>
      <pc:sldChg chg="modSp add del mod ord">
        <pc:chgData name="Erfan Meskar" userId="ae30a713-38f5-4e56-b874-fd636adcf478" providerId="ADAL" clId="{DAE5CBC1-95D8-413B-82E1-FB84C37ADD71}" dt="2024-02-12T04:30:43.537" v="2998" actId="47"/>
        <pc:sldMkLst>
          <pc:docMk/>
          <pc:sldMk cId="1726731979" sldId="932"/>
        </pc:sldMkLst>
        <pc:spChg chg="mod">
          <ac:chgData name="Erfan Meskar" userId="ae30a713-38f5-4e56-b874-fd636adcf478" providerId="ADAL" clId="{DAE5CBC1-95D8-413B-82E1-FB84C37ADD71}" dt="2024-02-12T02:23:40.686" v="300" actId="20577"/>
          <ac:spMkLst>
            <pc:docMk/>
            <pc:sldMk cId="1726731979" sldId="932"/>
            <ac:spMk id="2" creationId="{00000000-0000-0000-0000-000000000000}"/>
          </ac:spMkLst>
        </pc:spChg>
        <pc:spChg chg="mod">
          <ac:chgData name="Erfan Meskar" userId="ae30a713-38f5-4e56-b874-fd636adcf478" providerId="ADAL" clId="{DAE5CBC1-95D8-413B-82E1-FB84C37ADD71}" dt="2024-02-12T04:25:37.605" v="2868" actId="6549"/>
          <ac:spMkLst>
            <pc:docMk/>
            <pc:sldMk cId="1726731979" sldId="932"/>
            <ac:spMk id="3" creationId="{00000000-0000-0000-0000-000000000000}"/>
          </ac:spMkLst>
        </pc:spChg>
      </pc:sldChg>
      <pc:sldChg chg="add del">
        <pc:chgData name="Erfan Meskar" userId="ae30a713-38f5-4e56-b874-fd636adcf478" providerId="ADAL" clId="{DAE5CBC1-95D8-413B-82E1-FB84C37ADD71}" dt="2024-02-12T01:58:16.288" v="55" actId="47"/>
        <pc:sldMkLst>
          <pc:docMk/>
          <pc:sldMk cId="141011728" sldId="969"/>
        </pc:sldMkLst>
      </pc:sldChg>
      <pc:sldChg chg="addSp delSp modSp add mod">
        <pc:chgData name="Erfan Meskar" userId="ae30a713-38f5-4e56-b874-fd636adcf478" providerId="ADAL" clId="{DAE5CBC1-95D8-413B-82E1-FB84C37ADD71}" dt="2024-02-12T02:07:00.807" v="271" actId="20577"/>
        <pc:sldMkLst>
          <pc:docMk/>
          <pc:sldMk cId="1985405556" sldId="970"/>
        </pc:sldMkLst>
        <pc:spChg chg="mod">
          <ac:chgData name="Erfan Meskar" userId="ae30a713-38f5-4e56-b874-fd636adcf478" providerId="ADAL" clId="{DAE5CBC1-95D8-413B-82E1-FB84C37ADD71}" dt="2024-02-12T02:07:00.807" v="271" actId="20577"/>
          <ac:spMkLst>
            <pc:docMk/>
            <pc:sldMk cId="1985405556" sldId="970"/>
            <ac:spMk id="2" creationId="{00000000-0000-0000-0000-000000000000}"/>
          </ac:spMkLst>
        </pc:spChg>
        <pc:spChg chg="del mod">
          <ac:chgData name="Erfan Meskar" userId="ae30a713-38f5-4e56-b874-fd636adcf478" providerId="ADAL" clId="{DAE5CBC1-95D8-413B-82E1-FB84C37ADD71}" dt="2024-02-12T02:06:47.397" v="266" actId="478"/>
          <ac:spMkLst>
            <pc:docMk/>
            <pc:sldMk cId="1985405556" sldId="970"/>
            <ac:spMk id="79" creationId="{00000000-0000-0000-0000-000000000000}"/>
          </ac:spMkLst>
        </pc:spChg>
        <pc:picChg chg="add mod">
          <ac:chgData name="Erfan Meskar" userId="ae30a713-38f5-4e56-b874-fd636adcf478" providerId="ADAL" clId="{DAE5CBC1-95D8-413B-82E1-FB84C37ADD71}" dt="2024-02-12T01:58:09.504" v="54" actId="1076"/>
          <ac:picMkLst>
            <pc:docMk/>
            <pc:sldMk cId="1985405556" sldId="970"/>
            <ac:picMk id="3" creationId="{491D4F5B-6541-D28F-D4A9-5AB8BA2C4450}"/>
          </ac:picMkLst>
        </pc:picChg>
        <pc:picChg chg="mod">
          <ac:chgData name="Erfan Meskar" userId="ae30a713-38f5-4e56-b874-fd636adcf478" providerId="ADAL" clId="{DAE5CBC1-95D8-413B-82E1-FB84C37ADD71}" dt="2024-02-12T01:58:03.705" v="52" actId="1035"/>
          <ac:picMkLst>
            <pc:docMk/>
            <pc:sldMk cId="1985405556" sldId="970"/>
            <ac:picMk id="18" creationId="{00000000-0000-0000-0000-000000000000}"/>
          </ac:picMkLst>
        </pc:picChg>
      </pc:sldChg>
      <pc:sldChg chg="add del">
        <pc:chgData name="Erfan Meskar" userId="ae30a713-38f5-4e56-b874-fd636adcf478" providerId="ADAL" clId="{DAE5CBC1-95D8-413B-82E1-FB84C37ADD71}" dt="2024-02-12T02:47:44.937" v="305" actId="47"/>
        <pc:sldMkLst>
          <pc:docMk/>
          <pc:sldMk cId="830784101" sldId="971"/>
        </pc:sldMkLst>
      </pc:sldChg>
      <pc:sldChg chg="delSp modSp add mod ord">
        <pc:chgData name="Erfan Meskar" userId="ae30a713-38f5-4e56-b874-fd636adcf478" providerId="ADAL" clId="{DAE5CBC1-95D8-413B-82E1-FB84C37ADD71}" dt="2024-02-12T04:21:47.981" v="2824"/>
        <pc:sldMkLst>
          <pc:docMk/>
          <pc:sldMk cId="3882899895" sldId="972"/>
        </pc:sldMkLst>
        <pc:spChg chg="mod">
          <ac:chgData name="Erfan Meskar" userId="ae30a713-38f5-4e56-b874-fd636adcf478" providerId="ADAL" clId="{DAE5CBC1-95D8-413B-82E1-FB84C37ADD71}" dt="2024-02-12T02:47:57.153" v="319" actId="20577"/>
          <ac:spMkLst>
            <pc:docMk/>
            <pc:sldMk cId="3882899895" sldId="972"/>
            <ac:spMk id="2" creationId="{D6058546-FC68-7DD5-50EC-0F0049318256}"/>
          </ac:spMkLst>
        </pc:spChg>
        <pc:spChg chg="mod">
          <ac:chgData name="Erfan Meskar" userId="ae30a713-38f5-4e56-b874-fd636adcf478" providerId="ADAL" clId="{DAE5CBC1-95D8-413B-82E1-FB84C37ADD71}" dt="2024-02-12T02:51:45.138" v="816" actId="20577"/>
          <ac:spMkLst>
            <pc:docMk/>
            <pc:sldMk cId="3882899895" sldId="972"/>
            <ac:spMk id="3" creationId="{DDF64BAD-1E69-09F0-49CF-7976EFAC4794}"/>
          </ac:spMkLst>
        </pc:spChg>
        <pc:spChg chg="del">
          <ac:chgData name="Erfan Meskar" userId="ae30a713-38f5-4e56-b874-fd636adcf478" providerId="ADAL" clId="{DAE5CBC1-95D8-413B-82E1-FB84C37ADD71}" dt="2024-02-12T02:48:28.337" v="387" actId="478"/>
          <ac:spMkLst>
            <pc:docMk/>
            <pc:sldMk cId="3882899895" sldId="972"/>
            <ac:spMk id="16" creationId="{27CEA917-643F-B24B-B364-4543E94464F5}"/>
          </ac:spMkLst>
        </pc:spChg>
        <pc:grpChg chg="del">
          <ac:chgData name="Erfan Meskar" userId="ae30a713-38f5-4e56-b874-fd636adcf478" providerId="ADAL" clId="{DAE5CBC1-95D8-413B-82E1-FB84C37ADD71}" dt="2024-02-12T02:48:01.881" v="320" actId="478"/>
          <ac:grpSpMkLst>
            <pc:docMk/>
            <pc:sldMk cId="3882899895" sldId="972"/>
            <ac:grpSpMk id="6" creationId="{69451074-0A4B-B6FB-7F46-4616EE2FFA00}"/>
          </ac:grpSpMkLst>
        </pc:grpChg>
        <pc:grpChg chg="del">
          <ac:chgData name="Erfan Meskar" userId="ae30a713-38f5-4e56-b874-fd636adcf478" providerId="ADAL" clId="{DAE5CBC1-95D8-413B-82E1-FB84C37ADD71}" dt="2024-02-12T02:48:02.587" v="321" actId="478"/>
          <ac:grpSpMkLst>
            <pc:docMk/>
            <pc:sldMk cId="3882899895" sldId="972"/>
            <ac:grpSpMk id="19" creationId="{7F2C004D-16C5-AAC2-1DD9-EC2ADAEF28B5}"/>
          </ac:grpSpMkLst>
        </pc:grpChg>
        <pc:grpChg chg="del">
          <ac:chgData name="Erfan Meskar" userId="ae30a713-38f5-4e56-b874-fd636adcf478" providerId="ADAL" clId="{DAE5CBC1-95D8-413B-82E1-FB84C37ADD71}" dt="2024-02-12T02:48:03.136" v="322" actId="478"/>
          <ac:grpSpMkLst>
            <pc:docMk/>
            <pc:sldMk cId="3882899895" sldId="972"/>
            <ac:grpSpMk id="20" creationId="{CD067C34-1466-ACC7-5281-9F4A0247B01D}"/>
          </ac:grpSpMkLst>
        </pc:grpChg>
      </pc:sldChg>
      <pc:sldChg chg="addSp modSp add mod ord modAnim">
        <pc:chgData name="Erfan Meskar" userId="ae30a713-38f5-4e56-b874-fd636adcf478" providerId="ADAL" clId="{DAE5CBC1-95D8-413B-82E1-FB84C37ADD71}" dt="2024-02-12T04:21:47.981" v="2824"/>
        <pc:sldMkLst>
          <pc:docMk/>
          <pc:sldMk cId="2098220901" sldId="973"/>
        </pc:sldMkLst>
        <pc:spChg chg="mod">
          <ac:chgData name="Erfan Meskar" userId="ae30a713-38f5-4e56-b874-fd636adcf478" providerId="ADAL" clId="{DAE5CBC1-95D8-413B-82E1-FB84C37ADD71}" dt="2024-02-12T03:00:11.400" v="989" actId="20577"/>
          <ac:spMkLst>
            <pc:docMk/>
            <pc:sldMk cId="2098220901" sldId="973"/>
            <ac:spMk id="3" creationId="{D033C38F-F707-AE6E-5D6B-C105DC68A892}"/>
          </ac:spMkLst>
        </pc:spChg>
        <pc:graphicFrameChg chg="add mod modGraphic">
          <ac:chgData name="Erfan Meskar" userId="ae30a713-38f5-4e56-b874-fd636adcf478" providerId="ADAL" clId="{DAE5CBC1-95D8-413B-82E1-FB84C37ADD71}" dt="2024-02-12T03:03:51.404" v="1089" actId="1076"/>
          <ac:graphicFrameMkLst>
            <pc:docMk/>
            <pc:sldMk cId="2098220901" sldId="973"/>
            <ac:graphicFrameMk id="4" creationId="{745C3857-7F95-A583-BE7E-AB75B3AABAF5}"/>
          </ac:graphicFrameMkLst>
        </pc:graphicFrameChg>
      </pc:sldChg>
      <pc:sldChg chg="modSp add del mod">
        <pc:chgData name="Erfan Meskar" userId="ae30a713-38f5-4e56-b874-fd636adcf478" providerId="ADAL" clId="{DAE5CBC1-95D8-413B-82E1-FB84C37ADD71}" dt="2024-02-12T02:56:11.985" v="971" actId="47"/>
        <pc:sldMkLst>
          <pc:docMk/>
          <pc:sldMk cId="1387441787" sldId="974"/>
        </pc:sldMkLst>
        <pc:spChg chg="mod">
          <ac:chgData name="Erfan Meskar" userId="ae30a713-38f5-4e56-b874-fd636adcf478" providerId="ADAL" clId="{DAE5CBC1-95D8-413B-82E1-FB84C37ADD71}" dt="2024-02-12T02:55:42.591" v="943" actId="20577"/>
          <ac:spMkLst>
            <pc:docMk/>
            <pc:sldMk cId="1387441787" sldId="974"/>
            <ac:spMk id="3" creationId="{C255A3B7-A81C-0348-8479-D4510AB5169F}"/>
          </ac:spMkLst>
        </pc:spChg>
      </pc:sldChg>
      <pc:sldChg chg="addSp modSp add mod ord modAnim">
        <pc:chgData name="Erfan Meskar" userId="ae30a713-38f5-4e56-b874-fd636adcf478" providerId="ADAL" clId="{DAE5CBC1-95D8-413B-82E1-FB84C37ADD71}" dt="2024-02-12T04:21:47.981" v="2824"/>
        <pc:sldMkLst>
          <pc:docMk/>
          <pc:sldMk cId="970220775" sldId="975"/>
        </pc:sldMkLst>
        <pc:spChg chg="mod">
          <ac:chgData name="Erfan Meskar" userId="ae30a713-38f5-4e56-b874-fd636adcf478" providerId="ADAL" clId="{DAE5CBC1-95D8-413B-82E1-FB84C37ADD71}" dt="2024-02-12T04:20:45.604" v="2821" actId="20577"/>
          <ac:spMkLst>
            <pc:docMk/>
            <pc:sldMk cId="970220775" sldId="975"/>
            <ac:spMk id="2" creationId="{8F0DB187-1146-3ABF-9B5E-E1319E6DDE6B}"/>
          </ac:spMkLst>
        </pc:spChg>
        <pc:spChg chg="mod">
          <ac:chgData name="Erfan Meskar" userId="ae30a713-38f5-4e56-b874-fd636adcf478" providerId="ADAL" clId="{DAE5CBC1-95D8-413B-82E1-FB84C37ADD71}" dt="2024-02-12T04:19:15.811" v="2790" actId="20577"/>
          <ac:spMkLst>
            <pc:docMk/>
            <pc:sldMk cId="970220775" sldId="975"/>
            <ac:spMk id="3" creationId="{CF301983-94DC-6CC5-378D-C2CC128377C1}"/>
          </ac:spMkLst>
        </pc:spChg>
        <pc:spChg chg="add mod">
          <ac:chgData name="Erfan Meskar" userId="ae30a713-38f5-4e56-b874-fd636adcf478" providerId="ADAL" clId="{DAE5CBC1-95D8-413B-82E1-FB84C37ADD71}" dt="2024-02-12T03:11:06.215" v="1297" actId="1037"/>
          <ac:spMkLst>
            <pc:docMk/>
            <pc:sldMk cId="970220775" sldId="975"/>
            <ac:spMk id="5" creationId="{E32B76BD-71FC-A946-BD9E-206956580CD3}"/>
          </ac:spMkLst>
        </pc:spChg>
        <pc:spChg chg="add mod">
          <ac:chgData name="Erfan Meskar" userId="ae30a713-38f5-4e56-b874-fd636adcf478" providerId="ADAL" clId="{DAE5CBC1-95D8-413B-82E1-FB84C37ADD71}" dt="2024-02-12T03:11:06.215" v="1297" actId="1037"/>
          <ac:spMkLst>
            <pc:docMk/>
            <pc:sldMk cId="970220775" sldId="975"/>
            <ac:spMk id="6" creationId="{8A346C2F-9739-9553-2FB2-E4D03EF5D09C}"/>
          </ac:spMkLst>
        </pc:spChg>
        <pc:spChg chg="add mod">
          <ac:chgData name="Erfan Meskar" userId="ae30a713-38f5-4e56-b874-fd636adcf478" providerId="ADAL" clId="{DAE5CBC1-95D8-413B-82E1-FB84C37ADD71}" dt="2024-02-12T03:11:06.215" v="1297" actId="1037"/>
          <ac:spMkLst>
            <pc:docMk/>
            <pc:sldMk cId="970220775" sldId="975"/>
            <ac:spMk id="7" creationId="{F310E634-4B2B-75B2-42F8-91F95867B24E}"/>
          </ac:spMkLst>
        </pc:spChg>
        <pc:spChg chg="add mod">
          <ac:chgData name="Erfan Meskar" userId="ae30a713-38f5-4e56-b874-fd636adcf478" providerId="ADAL" clId="{DAE5CBC1-95D8-413B-82E1-FB84C37ADD71}" dt="2024-02-12T03:11:06.215" v="1297" actId="1037"/>
          <ac:spMkLst>
            <pc:docMk/>
            <pc:sldMk cId="970220775" sldId="975"/>
            <ac:spMk id="8" creationId="{538A6F42-5339-82C5-7B7D-13FA4E554F41}"/>
          </ac:spMkLst>
        </pc:spChg>
        <pc:spChg chg="add mod">
          <ac:chgData name="Erfan Meskar" userId="ae30a713-38f5-4e56-b874-fd636adcf478" providerId="ADAL" clId="{DAE5CBC1-95D8-413B-82E1-FB84C37ADD71}" dt="2024-02-12T03:11:06.215" v="1297" actId="1037"/>
          <ac:spMkLst>
            <pc:docMk/>
            <pc:sldMk cId="970220775" sldId="975"/>
            <ac:spMk id="9" creationId="{C29AF081-1883-6FD8-B3CB-FA713759DD06}"/>
          </ac:spMkLst>
        </pc:spChg>
        <pc:spChg chg="add mod">
          <ac:chgData name="Erfan Meskar" userId="ae30a713-38f5-4e56-b874-fd636adcf478" providerId="ADAL" clId="{DAE5CBC1-95D8-413B-82E1-FB84C37ADD71}" dt="2024-02-12T03:11:06.215" v="1297" actId="1037"/>
          <ac:spMkLst>
            <pc:docMk/>
            <pc:sldMk cId="970220775" sldId="975"/>
            <ac:spMk id="10" creationId="{ACBCEF1C-A060-FD4E-D231-A797D832266D}"/>
          </ac:spMkLst>
        </pc:spChg>
        <pc:spChg chg="add mod">
          <ac:chgData name="Erfan Meskar" userId="ae30a713-38f5-4e56-b874-fd636adcf478" providerId="ADAL" clId="{DAE5CBC1-95D8-413B-82E1-FB84C37ADD71}" dt="2024-02-12T03:11:06.215" v="1297" actId="1037"/>
          <ac:spMkLst>
            <pc:docMk/>
            <pc:sldMk cId="970220775" sldId="975"/>
            <ac:spMk id="11" creationId="{69C9F076-E6C9-CA1D-AFC6-73F38AFDAD5E}"/>
          </ac:spMkLst>
        </pc:spChg>
        <pc:spChg chg="add mod">
          <ac:chgData name="Erfan Meskar" userId="ae30a713-38f5-4e56-b874-fd636adcf478" providerId="ADAL" clId="{DAE5CBC1-95D8-413B-82E1-FB84C37ADD71}" dt="2024-02-12T03:11:06.215" v="1297" actId="1037"/>
          <ac:spMkLst>
            <pc:docMk/>
            <pc:sldMk cId="970220775" sldId="975"/>
            <ac:spMk id="12" creationId="{42DD8E48-04AB-0CB0-62E7-57114A101734}"/>
          </ac:spMkLst>
        </pc:spChg>
        <pc:graphicFrameChg chg="add mod modGraphic">
          <ac:chgData name="Erfan Meskar" userId="ae30a713-38f5-4e56-b874-fd636adcf478" providerId="ADAL" clId="{DAE5CBC1-95D8-413B-82E1-FB84C37ADD71}" dt="2024-02-12T03:14:15.106" v="1474" actId="14100"/>
          <ac:graphicFrameMkLst>
            <pc:docMk/>
            <pc:sldMk cId="970220775" sldId="975"/>
            <ac:graphicFrameMk id="4" creationId="{DCC58EAF-6FC4-2FE8-D5E2-6EFB380BEEC4}"/>
          </ac:graphicFrameMkLst>
        </pc:graphicFrameChg>
      </pc:sldChg>
      <pc:sldChg chg="addSp delSp modSp add mod ord delAnim modAnim">
        <pc:chgData name="Erfan Meskar" userId="ae30a713-38f5-4e56-b874-fd636adcf478" providerId="ADAL" clId="{DAE5CBC1-95D8-413B-82E1-FB84C37ADD71}" dt="2024-02-12T04:53:19.297" v="3449" actId="20577"/>
        <pc:sldMkLst>
          <pc:docMk/>
          <pc:sldMk cId="765834712" sldId="976"/>
        </pc:sldMkLst>
        <pc:spChg chg="mod">
          <ac:chgData name="Erfan Meskar" userId="ae30a713-38f5-4e56-b874-fd636adcf478" providerId="ADAL" clId="{DAE5CBC1-95D8-413B-82E1-FB84C37ADD71}" dt="2024-02-12T04:20:32.983" v="2804" actId="20577"/>
          <ac:spMkLst>
            <pc:docMk/>
            <pc:sldMk cId="765834712" sldId="976"/>
            <ac:spMk id="2" creationId="{C479CC3B-0B1F-670F-134C-23D404918E1C}"/>
          </ac:spMkLst>
        </pc:spChg>
        <pc:spChg chg="mod">
          <ac:chgData name="Erfan Meskar" userId="ae30a713-38f5-4e56-b874-fd636adcf478" providerId="ADAL" clId="{DAE5CBC1-95D8-413B-82E1-FB84C37ADD71}" dt="2024-02-12T04:53:19.297" v="3449" actId="20577"/>
          <ac:spMkLst>
            <pc:docMk/>
            <pc:sldMk cId="765834712" sldId="976"/>
            <ac:spMk id="3" creationId="{CE3D4603-542B-9636-158C-65D440E60A28}"/>
          </ac:spMkLst>
        </pc:spChg>
        <pc:spChg chg="add del mod">
          <ac:chgData name="Erfan Meskar" userId="ae30a713-38f5-4e56-b874-fd636adcf478" providerId="ADAL" clId="{DAE5CBC1-95D8-413B-82E1-FB84C37ADD71}" dt="2024-02-12T03:16:25.637" v="1644" actId="478"/>
          <ac:spMkLst>
            <pc:docMk/>
            <pc:sldMk cId="765834712" sldId="976"/>
            <ac:spMk id="5" creationId="{6DA87B9F-9E4D-EDD2-CF4B-2A90D06596BD}"/>
          </ac:spMkLst>
        </pc:spChg>
        <pc:spChg chg="add del mod">
          <ac:chgData name="Erfan Meskar" userId="ae30a713-38f5-4e56-b874-fd636adcf478" providerId="ADAL" clId="{DAE5CBC1-95D8-413B-82E1-FB84C37ADD71}" dt="2024-02-12T03:16:27.128" v="1645" actId="478"/>
          <ac:spMkLst>
            <pc:docMk/>
            <pc:sldMk cId="765834712" sldId="976"/>
            <ac:spMk id="6" creationId="{A5FF8FDF-E5C1-E881-AFD8-2064C0C0BCF6}"/>
          </ac:spMkLst>
        </pc:spChg>
        <pc:spChg chg="add del mod">
          <ac:chgData name="Erfan Meskar" userId="ae30a713-38f5-4e56-b874-fd636adcf478" providerId="ADAL" clId="{DAE5CBC1-95D8-413B-82E1-FB84C37ADD71}" dt="2024-02-12T03:16:29.783" v="1647" actId="478"/>
          <ac:spMkLst>
            <pc:docMk/>
            <pc:sldMk cId="765834712" sldId="976"/>
            <ac:spMk id="7" creationId="{137B3EFA-EA41-ABB6-4A04-F9C6B514203F}"/>
          </ac:spMkLst>
        </pc:spChg>
        <pc:spChg chg="add del mod">
          <ac:chgData name="Erfan Meskar" userId="ae30a713-38f5-4e56-b874-fd636adcf478" providerId="ADAL" clId="{DAE5CBC1-95D8-413B-82E1-FB84C37ADD71}" dt="2024-02-12T03:16:29.075" v="1646" actId="478"/>
          <ac:spMkLst>
            <pc:docMk/>
            <pc:sldMk cId="765834712" sldId="976"/>
            <ac:spMk id="8" creationId="{AB9FCD48-72EF-1077-C6A5-F992F9DF09F4}"/>
          </ac:spMkLst>
        </pc:spChg>
        <pc:spChg chg="add del mod">
          <ac:chgData name="Erfan Meskar" userId="ae30a713-38f5-4e56-b874-fd636adcf478" providerId="ADAL" clId="{DAE5CBC1-95D8-413B-82E1-FB84C37ADD71}" dt="2024-02-12T03:16:32.581" v="1649" actId="478"/>
          <ac:spMkLst>
            <pc:docMk/>
            <pc:sldMk cId="765834712" sldId="976"/>
            <ac:spMk id="9" creationId="{B54BDC05-3B4E-D5DB-ADB4-9C9C204783CF}"/>
          </ac:spMkLst>
        </pc:spChg>
        <pc:spChg chg="add del mod">
          <ac:chgData name="Erfan Meskar" userId="ae30a713-38f5-4e56-b874-fd636adcf478" providerId="ADAL" clId="{DAE5CBC1-95D8-413B-82E1-FB84C37ADD71}" dt="2024-02-12T03:16:31.182" v="1648" actId="478"/>
          <ac:spMkLst>
            <pc:docMk/>
            <pc:sldMk cId="765834712" sldId="976"/>
            <ac:spMk id="10" creationId="{304CD5CF-32A4-F7B4-AAAC-507C133F5719}"/>
          </ac:spMkLst>
        </pc:spChg>
        <pc:spChg chg="add del mod">
          <ac:chgData name="Erfan Meskar" userId="ae30a713-38f5-4e56-b874-fd636adcf478" providerId="ADAL" clId="{DAE5CBC1-95D8-413B-82E1-FB84C37ADD71}" dt="2024-02-12T03:16:34.373" v="1650" actId="478"/>
          <ac:spMkLst>
            <pc:docMk/>
            <pc:sldMk cId="765834712" sldId="976"/>
            <ac:spMk id="11" creationId="{CCB01A9C-6CCC-10A7-14DB-67FCB4F2B8D2}"/>
          </ac:spMkLst>
        </pc:spChg>
        <pc:spChg chg="add del mod">
          <ac:chgData name="Erfan Meskar" userId="ae30a713-38f5-4e56-b874-fd636adcf478" providerId="ADAL" clId="{DAE5CBC1-95D8-413B-82E1-FB84C37ADD71}" dt="2024-02-12T03:16:35.532" v="1651" actId="478"/>
          <ac:spMkLst>
            <pc:docMk/>
            <pc:sldMk cId="765834712" sldId="976"/>
            <ac:spMk id="12" creationId="{33BD55E2-B36E-75A6-667C-AF883EBA408A}"/>
          </ac:spMkLst>
        </pc:spChg>
        <pc:graphicFrameChg chg="add mod modGraphic">
          <ac:chgData name="Erfan Meskar" userId="ae30a713-38f5-4e56-b874-fd636adcf478" providerId="ADAL" clId="{DAE5CBC1-95D8-413B-82E1-FB84C37ADD71}" dt="2024-02-12T03:32:11.121" v="1777" actId="1076"/>
          <ac:graphicFrameMkLst>
            <pc:docMk/>
            <pc:sldMk cId="765834712" sldId="976"/>
            <ac:graphicFrameMk id="4" creationId="{FCAA5187-8C2B-082C-66F9-9A3E760EF1D6}"/>
          </ac:graphicFrameMkLst>
        </pc:graphicFrameChg>
      </pc:sldChg>
      <pc:sldChg chg="delSp modSp add mod ord">
        <pc:chgData name="Erfan Meskar" userId="ae30a713-38f5-4e56-b874-fd636adcf478" providerId="ADAL" clId="{DAE5CBC1-95D8-413B-82E1-FB84C37ADD71}" dt="2024-02-12T05:12:28.453" v="3770" actId="478"/>
        <pc:sldMkLst>
          <pc:docMk/>
          <pc:sldMk cId="366937228" sldId="977"/>
        </pc:sldMkLst>
        <pc:spChg chg="mod">
          <ac:chgData name="Erfan Meskar" userId="ae30a713-38f5-4e56-b874-fd636adcf478" providerId="ADAL" clId="{DAE5CBC1-95D8-413B-82E1-FB84C37ADD71}" dt="2024-02-12T04:21:09.272" v="2822"/>
          <ac:spMkLst>
            <pc:docMk/>
            <pc:sldMk cId="366937228" sldId="977"/>
            <ac:spMk id="2" creationId="{A02E1F01-BC98-58C4-92F3-B8D2408E854A}"/>
          </ac:spMkLst>
        </pc:spChg>
        <pc:spChg chg="mod">
          <ac:chgData name="Erfan Meskar" userId="ae30a713-38f5-4e56-b874-fd636adcf478" providerId="ADAL" clId="{DAE5CBC1-95D8-413B-82E1-FB84C37ADD71}" dt="2024-02-12T05:11:28.571" v="3753" actId="20577"/>
          <ac:spMkLst>
            <pc:docMk/>
            <pc:sldMk cId="366937228" sldId="977"/>
            <ac:spMk id="3" creationId="{76C9903B-77B4-A236-449C-5D7DA614BF72}"/>
          </ac:spMkLst>
        </pc:spChg>
        <pc:graphicFrameChg chg="del mod modGraphic">
          <ac:chgData name="Erfan Meskar" userId="ae30a713-38f5-4e56-b874-fd636adcf478" providerId="ADAL" clId="{DAE5CBC1-95D8-413B-82E1-FB84C37ADD71}" dt="2024-02-12T05:12:28.453" v="3770" actId="478"/>
          <ac:graphicFrameMkLst>
            <pc:docMk/>
            <pc:sldMk cId="366937228" sldId="977"/>
            <ac:graphicFrameMk id="4" creationId="{B47E85BD-1F54-6650-266A-D71E5A3E234B}"/>
          </ac:graphicFrameMkLst>
        </pc:graphicFrameChg>
      </pc:sldChg>
      <pc:sldChg chg="modSp add mod">
        <pc:chgData name="Erfan Meskar" userId="ae30a713-38f5-4e56-b874-fd636adcf478" providerId="ADAL" clId="{DAE5CBC1-95D8-413B-82E1-FB84C37ADD71}" dt="2024-02-12T04:26:52.800" v="2899" actId="207"/>
        <pc:sldMkLst>
          <pc:docMk/>
          <pc:sldMk cId="3094356053" sldId="978"/>
        </pc:sldMkLst>
        <pc:spChg chg="mod">
          <ac:chgData name="Erfan Meskar" userId="ae30a713-38f5-4e56-b874-fd636adcf478" providerId="ADAL" clId="{DAE5CBC1-95D8-413B-82E1-FB84C37ADD71}" dt="2024-02-12T04:26:52.800" v="2899" actId="207"/>
          <ac:spMkLst>
            <pc:docMk/>
            <pc:sldMk cId="3094356053" sldId="978"/>
            <ac:spMk id="4099" creationId="{BCAEF450-4EB2-1F22-1501-0E4A586C5134}"/>
          </ac:spMkLst>
        </pc:spChg>
      </pc:sldChg>
      <pc:sldChg chg="delSp modSp add mod">
        <pc:chgData name="Erfan Meskar" userId="ae30a713-38f5-4e56-b874-fd636adcf478" providerId="ADAL" clId="{DAE5CBC1-95D8-413B-82E1-FB84C37ADD71}" dt="2024-02-12T04:37:31.874" v="3136" actId="478"/>
        <pc:sldMkLst>
          <pc:docMk/>
          <pc:sldMk cId="44493818" sldId="979"/>
        </pc:sldMkLst>
        <pc:spChg chg="mod">
          <ac:chgData name="Erfan Meskar" userId="ae30a713-38f5-4e56-b874-fd636adcf478" providerId="ADAL" clId="{DAE5CBC1-95D8-413B-82E1-FB84C37ADD71}" dt="2024-02-12T04:37:28.016" v="3134" actId="108"/>
          <ac:spMkLst>
            <pc:docMk/>
            <pc:sldMk cId="44493818" sldId="979"/>
            <ac:spMk id="3" creationId="{A103FB42-6E20-DED3-0B8A-FDFEA614A2EE}"/>
          </ac:spMkLst>
        </pc:spChg>
        <pc:grpChg chg="del mod">
          <ac:chgData name="Erfan Meskar" userId="ae30a713-38f5-4e56-b874-fd636adcf478" providerId="ADAL" clId="{DAE5CBC1-95D8-413B-82E1-FB84C37ADD71}" dt="2024-02-12T04:37:31.874" v="3136" actId="478"/>
          <ac:grpSpMkLst>
            <pc:docMk/>
            <pc:sldMk cId="44493818" sldId="979"/>
            <ac:grpSpMk id="19" creationId="{073FE4E7-C437-F07B-2AB3-AA151B5856A1}"/>
          </ac:grpSpMkLst>
        </pc:grpChg>
        <pc:grpChg chg="del mod">
          <ac:chgData name="Erfan Meskar" userId="ae30a713-38f5-4e56-b874-fd636adcf478" providerId="ADAL" clId="{DAE5CBC1-95D8-413B-82E1-FB84C37ADD71}" dt="2024-02-12T04:37:31.387" v="3135" actId="478"/>
          <ac:grpSpMkLst>
            <pc:docMk/>
            <pc:sldMk cId="44493818" sldId="979"/>
            <ac:grpSpMk id="20" creationId="{903422E4-AFE2-8220-B16F-5554FF56098C}"/>
          </ac:grpSpMkLst>
        </pc:grpChg>
      </pc:sldChg>
      <pc:sldChg chg="addSp delSp modSp add del mod modAnim">
        <pc:chgData name="Erfan Meskar" userId="ae30a713-38f5-4e56-b874-fd636adcf478" providerId="ADAL" clId="{DAE5CBC1-95D8-413B-82E1-FB84C37ADD71}" dt="2024-02-12T04:38:29.051" v="3144" actId="47"/>
        <pc:sldMkLst>
          <pc:docMk/>
          <pc:sldMk cId="94549954" sldId="980"/>
        </pc:sldMkLst>
        <pc:spChg chg="mod">
          <ac:chgData name="Erfan Meskar" userId="ae30a713-38f5-4e56-b874-fd636adcf478" providerId="ADAL" clId="{DAE5CBC1-95D8-413B-82E1-FB84C37ADD71}" dt="2024-02-12T04:33:03.937" v="3049" actId="14100"/>
          <ac:spMkLst>
            <pc:docMk/>
            <pc:sldMk cId="94549954" sldId="980"/>
            <ac:spMk id="3" creationId="{7EB5660E-1FD6-FDD1-C18D-7C06DAC5D077}"/>
          </ac:spMkLst>
        </pc:spChg>
        <pc:spChg chg="add mod">
          <ac:chgData name="Erfan Meskar" userId="ae30a713-38f5-4e56-b874-fd636adcf478" providerId="ADAL" clId="{DAE5CBC1-95D8-413B-82E1-FB84C37ADD71}" dt="2024-02-12T04:32:58.865" v="3048" actId="1035"/>
          <ac:spMkLst>
            <pc:docMk/>
            <pc:sldMk cId="94549954" sldId="980"/>
            <ac:spMk id="9" creationId="{3B493A5C-59CA-953F-9521-71CB7E2B8CB2}"/>
          </ac:spMkLst>
        </pc:spChg>
        <pc:spChg chg="add mod">
          <ac:chgData name="Erfan Meskar" userId="ae30a713-38f5-4e56-b874-fd636adcf478" providerId="ADAL" clId="{DAE5CBC1-95D8-413B-82E1-FB84C37ADD71}" dt="2024-02-12T04:32:58.865" v="3048" actId="1035"/>
          <ac:spMkLst>
            <pc:docMk/>
            <pc:sldMk cId="94549954" sldId="980"/>
            <ac:spMk id="11" creationId="{C63090B4-4F10-8621-3022-E1D024A26CCD}"/>
          </ac:spMkLst>
        </pc:spChg>
        <pc:spChg chg="add mod">
          <ac:chgData name="Erfan Meskar" userId="ae30a713-38f5-4e56-b874-fd636adcf478" providerId="ADAL" clId="{DAE5CBC1-95D8-413B-82E1-FB84C37ADD71}" dt="2024-02-12T04:32:58.865" v="3048" actId="1035"/>
          <ac:spMkLst>
            <pc:docMk/>
            <pc:sldMk cId="94549954" sldId="980"/>
            <ac:spMk id="13" creationId="{927519D1-392D-46B3-452D-882EE58A97B3}"/>
          </ac:spMkLst>
        </pc:spChg>
        <pc:grpChg chg="del">
          <ac:chgData name="Erfan Meskar" userId="ae30a713-38f5-4e56-b874-fd636adcf478" providerId="ADAL" clId="{DAE5CBC1-95D8-413B-82E1-FB84C37ADD71}" dt="2024-02-12T04:31:30.681" v="3000" actId="478"/>
          <ac:grpSpMkLst>
            <pc:docMk/>
            <pc:sldMk cId="94549954" sldId="980"/>
            <ac:grpSpMk id="6" creationId="{7076ED5D-CED6-ACD7-F292-96D7FE221C07}"/>
          </ac:grpSpMkLst>
        </pc:grpChg>
        <pc:grpChg chg="mod">
          <ac:chgData name="Erfan Meskar" userId="ae30a713-38f5-4e56-b874-fd636adcf478" providerId="ADAL" clId="{DAE5CBC1-95D8-413B-82E1-FB84C37ADD71}" dt="2024-02-12T04:32:58.865" v="3048" actId="1035"/>
          <ac:grpSpMkLst>
            <pc:docMk/>
            <pc:sldMk cId="94549954" sldId="980"/>
            <ac:grpSpMk id="19" creationId="{26197994-0FE1-2016-6CD4-E97F40EAA8F3}"/>
          </ac:grpSpMkLst>
        </pc:grpChg>
        <pc:grpChg chg="del">
          <ac:chgData name="Erfan Meskar" userId="ae30a713-38f5-4e56-b874-fd636adcf478" providerId="ADAL" clId="{DAE5CBC1-95D8-413B-82E1-FB84C37ADD71}" dt="2024-02-12T04:32:35.593" v="3018" actId="478"/>
          <ac:grpSpMkLst>
            <pc:docMk/>
            <pc:sldMk cId="94549954" sldId="980"/>
            <ac:grpSpMk id="20" creationId="{79969BC7-63FA-A7BA-CE7C-358E94C7EB7B}"/>
          </ac:grpSpMkLst>
        </pc:grpChg>
        <pc:cxnChg chg="add mod">
          <ac:chgData name="Erfan Meskar" userId="ae30a713-38f5-4e56-b874-fd636adcf478" providerId="ADAL" clId="{DAE5CBC1-95D8-413B-82E1-FB84C37ADD71}" dt="2024-02-12T04:32:58.865" v="3048" actId="1035"/>
          <ac:cxnSpMkLst>
            <pc:docMk/>
            <pc:sldMk cId="94549954" sldId="980"/>
            <ac:cxnSpMk id="8" creationId="{7EB18F6C-7150-7B5C-5690-3BA2E3C5D35C}"/>
          </ac:cxnSpMkLst>
        </pc:cxnChg>
        <pc:cxnChg chg="add mod">
          <ac:chgData name="Erfan Meskar" userId="ae30a713-38f5-4e56-b874-fd636adcf478" providerId="ADAL" clId="{DAE5CBC1-95D8-413B-82E1-FB84C37ADD71}" dt="2024-02-12T04:32:58.865" v="3048" actId="1035"/>
          <ac:cxnSpMkLst>
            <pc:docMk/>
            <pc:sldMk cId="94549954" sldId="980"/>
            <ac:cxnSpMk id="10" creationId="{BAD790F8-208A-79C1-2234-6D495C067D4C}"/>
          </ac:cxnSpMkLst>
        </pc:cxnChg>
        <pc:cxnChg chg="add mod">
          <ac:chgData name="Erfan Meskar" userId="ae30a713-38f5-4e56-b874-fd636adcf478" providerId="ADAL" clId="{DAE5CBC1-95D8-413B-82E1-FB84C37ADD71}" dt="2024-02-12T04:32:58.865" v="3048" actId="1035"/>
          <ac:cxnSpMkLst>
            <pc:docMk/>
            <pc:sldMk cId="94549954" sldId="980"/>
            <ac:cxnSpMk id="12" creationId="{BD81A343-B960-AB76-79E0-7DE56F05419B}"/>
          </ac:cxnSpMkLst>
        </pc:cxnChg>
      </pc:sldChg>
      <pc:sldChg chg="delSp modSp add del mod">
        <pc:chgData name="Erfan Meskar" userId="ae30a713-38f5-4e56-b874-fd636adcf478" providerId="ADAL" clId="{DAE5CBC1-95D8-413B-82E1-FB84C37ADD71}" dt="2024-02-12T04:40:34.823" v="3189" actId="478"/>
        <pc:sldMkLst>
          <pc:docMk/>
          <pc:sldMk cId="1076397826" sldId="981"/>
        </pc:sldMkLst>
        <pc:spChg chg="mod">
          <ac:chgData name="Erfan Meskar" userId="ae30a713-38f5-4e56-b874-fd636adcf478" providerId="ADAL" clId="{DAE5CBC1-95D8-413B-82E1-FB84C37ADD71}" dt="2024-02-12T04:38:23.939" v="3142"/>
          <ac:spMkLst>
            <pc:docMk/>
            <pc:sldMk cId="1076397826" sldId="981"/>
            <ac:spMk id="3" creationId="{614784BD-8DDB-78F9-DA18-505DB633F558}"/>
          </ac:spMkLst>
        </pc:spChg>
        <pc:spChg chg="mod">
          <ac:chgData name="Erfan Meskar" userId="ae30a713-38f5-4e56-b874-fd636adcf478" providerId="ADAL" clId="{DAE5CBC1-95D8-413B-82E1-FB84C37ADD71}" dt="2024-02-12T04:35:18.725" v="3067" actId="1076"/>
          <ac:spMkLst>
            <pc:docMk/>
            <pc:sldMk cId="1076397826" sldId="981"/>
            <ac:spMk id="9" creationId="{CC760D35-22FA-2145-01EB-5253A6B8E9B9}"/>
          </ac:spMkLst>
        </pc:spChg>
        <pc:spChg chg="mod">
          <ac:chgData name="Erfan Meskar" userId="ae30a713-38f5-4e56-b874-fd636adcf478" providerId="ADAL" clId="{DAE5CBC1-95D8-413B-82E1-FB84C37ADD71}" dt="2024-02-12T04:35:33.016" v="3073" actId="14100"/>
          <ac:spMkLst>
            <pc:docMk/>
            <pc:sldMk cId="1076397826" sldId="981"/>
            <ac:spMk id="11" creationId="{597FC0C1-8D45-F33A-1D53-4C785A909C4D}"/>
          </ac:spMkLst>
        </pc:spChg>
        <pc:spChg chg="mod">
          <ac:chgData name="Erfan Meskar" userId="ae30a713-38f5-4e56-b874-fd636adcf478" providerId="ADAL" clId="{DAE5CBC1-95D8-413B-82E1-FB84C37ADD71}" dt="2024-02-12T04:35:53.462" v="3083" actId="404"/>
          <ac:spMkLst>
            <pc:docMk/>
            <pc:sldMk cId="1076397826" sldId="981"/>
            <ac:spMk id="13" creationId="{5A2B4B62-E789-C60E-9F78-3CF9DB46BEE9}"/>
          </ac:spMkLst>
        </pc:spChg>
        <pc:spChg chg="del">
          <ac:chgData name="Erfan Meskar" userId="ae30a713-38f5-4e56-b874-fd636adcf478" providerId="ADAL" clId="{DAE5CBC1-95D8-413B-82E1-FB84C37ADD71}" dt="2024-02-12T04:40:34.823" v="3189" actId="478"/>
          <ac:spMkLst>
            <pc:docMk/>
            <pc:sldMk cId="1076397826" sldId="981"/>
            <ac:spMk id="16" creationId="{F8A68894-598E-7A93-0FE5-B9C9B4C5F241}"/>
          </ac:spMkLst>
        </pc:spChg>
        <pc:grpChg chg="mod">
          <ac:chgData name="Erfan Meskar" userId="ae30a713-38f5-4e56-b874-fd636adcf478" providerId="ADAL" clId="{DAE5CBC1-95D8-413B-82E1-FB84C37ADD71}" dt="2024-02-12T04:35:13.262" v="3065" actId="1076"/>
          <ac:grpSpMkLst>
            <pc:docMk/>
            <pc:sldMk cId="1076397826" sldId="981"/>
            <ac:grpSpMk id="19" creationId="{718FDABF-DC33-FCAD-3ADC-D575BD32AA44}"/>
          </ac:grpSpMkLst>
        </pc:grpChg>
        <pc:cxnChg chg="mod">
          <ac:chgData name="Erfan Meskar" userId="ae30a713-38f5-4e56-b874-fd636adcf478" providerId="ADAL" clId="{DAE5CBC1-95D8-413B-82E1-FB84C37ADD71}" dt="2024-02-12T04:35:16.017" v="3066" actId="1076"/>
          <ac:cxnSpMkLst>
            <pc:docMk/>
            <pc:sldMk cId="1076397826" sldId="981"/>
            <ac:cxnSpMk id="8" creationId="{1F14502E-602F-6142-EA17-F6421FA24411}"/>
          </ac:cxnSpMkLst>
        </pc:cxnChg>
        <pc:cxnChg chg="mod">
          <ac:chgData name="Erfan Meskar" userId="ae30a713-38f5-4e56-b874-fd636adcf478" providerId="ADAL" clId="{DAE5CBC1-95D8-413B-82E1-FB84C37ADD71}" dt="2024-02-12T04:35:21.498" v="3068" actId="1076"/>
          <ac:cxnSpMkLst>
            <pc:docMk/>
            <pc:sldMk cId="1076397826" sldId="981"/>
            <ac:cxnSpMk id="10" creationId="{8C7D9375-6C29-F603-7495-93EDCFFA1CC8}"/>
          </ac:cxnSpMkLst>
        </pc:cxnChg>
        <pc:cxnChg chg="mod">
          <ac:chgData name="Erfan Meskar" userId="ae30a713-38f5-4e56-b874-fd636adcf478" providerId="ADAL" clId="{DAE5CBC1-95D8-413B-82E1-FB84C37ADD71}" dt="2024-02-12T04:35:37.161" v="3074" actId="1076"/>
          <ac:cxnSpMkLst>
            <pc:docMk/>
            <pc:sldMk cId="1076397826" sldId="981"/>
            <ac:cxnSpMk id="12" creationId="{7DF6EB4F-6F95-1B57-69B2-65C8ABBC98C9}"/>
          </ac:cxnSpMkLst>
        </pc:cxnChg>
      </pc:sldChg>
      <pc:sldChg chg="modSp add del mod">
        <pc:chgData name="Erfan Meskar" userId="ae30a713-38f5-4e56-b874-fd636adcf478" providerId="ADAL" clId="{DAE5CBC1-95D8-413B-82E1-FB84C37ADD71}" dt="2024-02-12T04:38:27.631" v="3143" actId="47"/>
        <pc:sldMkLst>
          <pc:docMk/>
          <pc:sldMk cId="776941491" sldId="982"/>
        </pc:sldMkLst>
        <pc:spChg chg="mod">
          <ac:chgData name="Erfan Meskar" userId="ae30a713-38f5-4e56-b874-fd636adcf478" providerId="ADAL" clId="{DAE5CBC1-95D8-413B-82E1-FB84C37ADD71}" dt="2024-02-12T04:37:58.568" v="3138"/>
          <ac:spMkLst>
            <pc:docMk/>
            <pc:sldMk cId="776941491" sldId="982"/>
            <ac:spMk id="3" creationId="{D55174DD-95CB-7ED9-56CF-C020B40663F0}"/>
          </ac:spMkLst>
        </pc:spChg>
      </pc:sldChg>
      <pc:sldChg chg="delSp modSp add mod">
        <pc:chgData name="Erfan Meskar" userId="ae30a713-38f5-4e56-b874-fd636adcf478" providerId="ADAL" clId="{DAE5CBC1-95D8-413B-82E1-FB84C37ADD71}" dt="2024-02-12T04:40:33.011" v="3188" actId="478"/>
        <pc:sldMkLst>
          <pc:docMk/>
          <pc:sldMk cId="2882668083" sldId="983"/>
        </pc:sldMkLst>
        <pc:spChg chg="mod">
          <ac:chgData name="Erfan Meskar" userId="ae30a713-38f5-4e56-b874-fd636adcf478" providerId="ADAL" clId="{DAE5CBC1-95D8-413B-82E1-FB84C37ADD71}" dt="2024-02-12T04:40:14.399" v="3184" actId="1076"/>
          <ac:spMkLst>
            <pc:docMk/>
            <pc:sldMk cId="2882668083" sldId="983"/>
            <ac:spMk id="9" creationId="{20680AEA-7601-D1F6-367C-C76176965B55}"/>
          </ac:spMkLst>
        </pc:spChg>
        <pc:spChg chg="mod">
          <ac:chgData name="Erfan Meskar" userId="ae30a713-38f5-4e56-b874-fd636adcf478" providerId="ADAL" clId="{DAE5CBC1-95D8-413B-82E1-FB84C37ADD71}" dt="2024-02-12T04:40:07.034" v="3182" actId="1076"/>
          <ac:spMkLst>
            <pc:docMk/>
            <pc:sldMk cId="2882668083" sldId="983"/>
            <ac:spMk id="11" creationId="{2222D85D-E8DF-0EC8-0A1E-590ECB3F71A2}"/>
          </ac:spMkLst>
        </pc:spChg>
        <pc:spChg chg="mod">
          <ac:chgData name="Erfan Meskar" userId="ae30a713-38f5-4e56-b874-fd636adcf478" providerId="ADAL" clId="{DAE5CBC1-95D8-413B-82E1-FB84C37ADD71}" dt="2024-02-12T04:40:03.076" v="3181" actId="122"/>
          <ac:spMkLst>
            <pc:docMk/>
            <pc:sldMk cId="2882668083" sldId="983"/>
            <ac:spMk id="13" creationId="{6D658890-5AEC-F1C5-D986-F6CF2C3CF26A}"/>
          </ac:spMkLst>
        </pc:spChg>
        <pc:spChg chg="del">
          <ac:chgData name="Erfan Meskar" userId="ae30a713-38f5-4e56-b874-fd636adcf478" providerId="ADAL" clId="{DAE5CBC1-95D8-413B-82E1-FB84C37ADD71}" dt="2024-02-12T04:40:33.011" v="3188" actId="478"/>
          <ac:spMkLst>
            <pc:docMk/>
            <pc:sldMk cId="2882668083" sldId="983"/>
            <ac:spMk id="16" creationId="{5E3F3D60-FF71-0FC0-AE2D-E24C5FEF4B06}"/>
          </ac:spMkLst>
        </pc:spChg>
      </pc:sldChg>
      <pc:sldChg chg="addSp delSp modSp add mod delAnim">
        <pc:chgData name="Erfan Meskar" userId="ae30a713-38f5-4e56-b874-fd636adcf478" providerId="ADAL" clId="{DAE5CBC1-95D8-413B-82E1-FB84C37ADD71}" dt="2024-02-12T04:42:57.092" v="3274" actId="1076"/>
        <pc:sldMkLst>
          <pc:docMk/>
          <pc:sldMk cId="834460845" sldId="984"/>
        </pc:sldMkLst>
        <pc:spChg chg="mod">
          <ac:chgData name="Erfan Meskar" userId="ae30a713-38f5-4e56-b874-fd636adcf478" providerId="ADAL" clId="{DAE5CBC1-95D8-413B-82E1-FB84C37ADD71}" dt="2024-02-12T04:42:35.307" v="3265" actId="20577"/>
          <ac:spMkLst>
            <pc:docMk/>
            <pc:sldMk cId="834460845" sldId="984"/>
            <ac:spMk id="3" creationId="{F258EB70-DFD9-0DDA-03AE-CA76815EF49D}"/>
          </ac:spMkLst>
        </pc:spChg>
        <pc:spChg chg="mod">
          <ac:chgData name="Erfan Meskar" userId="ae30a713-38f5-4e56-b874-fd636adcf478" providerId="ADAL" clId="{DAE5CBC1-95D8-413B-82E1-FB84C37ADD71}" dt="2024-02-12T04:42:54.778" v="3273"/>
          <ac:spMkLst>
            <pc:docMk/>
            <pc:sldMk cId="834460845" sldId="984"/>
            <ac:spMk id="6" creationId="{18CEE4E8-56B3-66B1-4BF2-C4FDBDA046FC}"/>
          </ac:spMkLst>
        </pc:spChg>
        <pc:spChg chg="del">
          <ac:chgData name="Erfan Meskar" userId="ae30a713-38f5-4e56-b874-fd636adcf478" providerId="ADAL" clId="{DAE5CBC1-95D8-413B-82E1-FB84C37ADD71}" dt="2024-02-12T04:42:44.661" v="3266" actId="478"/>
          <ac:spMkLst>
            <pc:docMk/>
            <pc:sldMk cId="834460845" sldId="984"/>
            <ac:spMk id="9" creationId="{3D9B11F9-259A-A4D7-E194-458FDB17AFB3}"/>
          </ac:spMkLst>
        </pc:spChg>
        <pc:spChg chg="del">
          <ac:chgData name="Erfan Meskar" userId="ae30a713-38f5-4e56-b874-fd636adcf478" providerId="ADAL" clId="{DAE5CBC1-95D8-413B-82E1-FB84C37ADD71}" dt="2024-02-12T04:42:46.903" v="3268" actId="478"/>
          <ac:spMkLst>
            <pc:docMk/>
            <pc:sldMk cId="834460845" sldId="984"/>
            <ac:spMk id="11" creationId="{2B890A77-A60E-2006-2BC0-3F2F4FFB23D1}"/>
          </ac:spMkLst>
        </pc:spChg>
        <pc:spChg chg="del">
          <ac:chgData name="Erfan Meskar" userId="ae30a713-38f5-4e56-b874-fd636adcf478" providerId="ADAL" clId="{DAE5CBC1-95D8-413B-82E1-FB84C37ADD71}" dt="2024-02-12T04:42:48.561" v="3270" actId="478"/>
          <ac:spMkLst>
            <pc:docMk/>
            <pc:sldMk cId="834460845" sldId="984"/>
            <ac:spMk id="13" creationId="{9B6FC44C-9B67-C80A-AE96-0823E0ED2796}"/>
          </ac:spMkLst>
        </pc:spChg>
        <pc:spChg chg="del">
          <ac:chgData name="Erfan Meskar" userId="ae30a713-38f5-4e56-b874-fd636adcf478" providerId="ADAL" clId="{DAE5CBC1-95D8-413B-82E1-FB84C37ADD71}" dt="2024-02-12T04:40:31.039" v="3187" actId="478"/>
          <ac:spMkLst>
            <pc:docMk/>
            <pc:sldMk cId="834460845" sldId="984"/>
            <ac:spMk id="16" creationId="{91FC5D20-4916-78C9-7A0F-8FE3CF449ADA}"/>
          </ac:spMkLst>
        </pc:spChg>
        <pc:grpChg chg="add mod">
          <ac:chgData name="Erfan Meskar" userId="ae30a713-38f5-4e56-b874-fd636adcf478" providerId="ADAL" clId="{DAE5CBC1-95D8-413B-82E1-FB84C37ADD71}" dt="2024-02-12T04:42:57.092" v="3274" actId="1076"/>
          <ac:grpSpMkLst>
            <pc:docMk/>
            <pc:sldMk cId="834460845" sldId="984"/>
            <ac:grpSpMk id="4" creationId="{263F76D5-1625-57EB-2DF5-976F99BED8EB}"/>
          </ac:grpSpMkLst>
        </pc:grpChg>
        <pc:grpChg chg="del">
          <ac:chgData name="Erfan Meskar" userId="ae30a713-38f5-4e56-b874-fd636adcf478" providerId="ADAL" clId="{DAE5CBC1-95D8-413B-82E1-FB84C37ADD71}" dt="2024-02-12T04:42:50.259" v="3272" actId="478"/>
          <ac:grpSpMkLst>
            <pc:docMk/>
            <pc:sldMk cId="834460845" sldId="984"/>
            <ac:grpSpMk id="19" creationId="{DE715C52-D54C-7AAB-F2A9-3C74C5BEF2AD}"/>
          </ac:grpSpMkLst>
        </pc:grpChg>
        <pc:picChg chg="mod">
          <ac:chgData name="Erfan Meskar" userId="ae30a713-38f5-4e56-b874-fd636adcf478" providerId="ADAL" clId="{DAE5CBC1-95D8-413B-82E1-FB84C37ADD71}" dt="2024-02-12T04:42:54.778" v="3273"/>
          <ac:picMkLst>
            <pc:docMk/>
            <pc:sldMk cId="834460845" sldId="984"/>
            <ac:picMk id="5" creationId="{3B80BA23-D7FC-B407-9F96-FA71A7B36AB0}"/>
          </ac:picMkLst>
        </pc:picChg>
        <pc:cxnChg chg="del">
          <ac:chgData name="Erfan Meskar" userId="ae30a713-38f5-4e56-b874-fd636adcf478" providerId="ADAL" clId="{DAE5CBC1-95D8-413B-82E1-FB84C37ADD71}" dt="2024-02-12T04:42:45.610" v="3267" actId="478"/>
          <ac:cxnSpMkLst>
            <pc:docMk/>
            <pc:sldMk cId="834460845" sldId="984"/>
            <ac:cxnSpMk id="8" creationId="{B354988B-D9CE-6954-64AA-F47A50CAEB9A}"/>
          </ac:cxnSpMkLst>
        </pc:cxnChg>
        <pc:cxnChg chg="del">
          <ac:chgData name="Erfan Meskar" userId="ae30a713-38f5-4e56-b874-fd636adcf478" providerId="ADAL" clId="{DAE5CBC1-95D8-413B-82E1-FB84C37ADD71}" dt="2024-02-12T04:42:47.945" v="3269" actId="478"/>
          <ac:cxnSpMkLst>
            <pc:docMk/>
            <pc:sldMk cId="834460845" sldId="984"/>
            <ac:cxnSpMk id="10" creationId="{9D0B3315-2FBF-9D7C-390B-7D8FD06FCBE3}"/>
          </ac:cxnSpMkLst>
        </pc:cxnChg>
        <pc:cxnChg chg="del">
          <ac:chgData name="Erfan Meskar" userId="ae30a713-38f5-4e56-b874-fd636adcf478" providerId="ADAL" clId="{DAE5CBC1-95D8-413B-82E1-FB84C37ADD71}" dt="2024-02-12T04:42:49.475" v="3271" actId="478"/>
          <ac:cxnSpMkLst>
            <pc:docMk/>
            <pc:sldMk cId="834460845" sldId="984"/>
            <ac:cxnSpMk id="12" creationId="{7C32441C-B029-0D42-2417-34DF444B58B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1" y="0"/>
            <a:ext cx="4160806" cy="36536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79" name="Rectangle 3"/>
          <p:cNvSpPr>
            <a:spLocks noGrp="1" noChangeArrowheads="1"/>
          </p:cNvSpPr>
          <p:nvPr>
            <p:ph type="dt" sz="quarter" idx="1"/>
          </p:nvPr>
        </p:nvSpPr>
        <p:spPr bwMode="auto">
          <a:xfrm>
            <a:off x="5438248" y="0"/>
            <a:ext cx="4160806" cy="36536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229380" name="Rectangle 4"/>
          <p:cNvSpPr>
            <a:spLocks noGrp="1" noChangeArrowheads="1"/>
          </p:cNvSpPr>
          <p:nvPr>
            <p:ph type="ftr" sz="quarter" idx="2"/>
          </p:nvPr>
        </p:nvSpPr>
        <p:spPr bwMode="auto">
          <a:xfrm>
            <a:off x="1" y="6948703"/>
            <a:ext cx="4160806" cy="365363"/>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229381" name="Rectangle 5"/>
          <p:cNvSpPr>
            <a:spLocks noGrp="1" noChangeArrowheads="1"/>
          </p:cNvSpPr>
          <p:nvPr>
            <p:ph type="sldNum" sz="quarter" idx="3"/>
          </p:nvPr>
        </p:nvSpPr>
        <p:spPr bwMode="auto">
          <a:xfrm>
            <a:off x="5438248" y="6948703"/>
            <a:ext cx="4160806" cy="365363"/>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F38672AD-12AE-4354-8ADE-1E86BC48CC2B}" type="slidenum">
              <a:rPr lang="en-US"/>
              <a:pPr>
                <a:defRPr/>
              </a:pPr>
              <a:t>‹#›</a:t>
            </a:fld>
            <a:endParaRPr lang="en-US"/>
          </a:p>
        </p:txBody>
      </p:sp>
    </p:spTree>
    <p:extLst>
      <p:ext uri="{BB962C8B-B14F-4D97-AF65-F5344CB8AC3E}">
        <p14:creationId xmlns:p14="http://schemas.microsoft.com/office/powerpoint/2010/main" val="373402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1" y="0"/>
            <a:ext cx="4160806" cy="36536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59" name="Rectangle 3"/>
          <p:cNvSpPr>
            <a:spLocks noGrp="1" noChangeArrowheads="1"/>
          </p:cNvSpPr>
          <p:nvPr>
            <p:ph type="dt" idx="1"/>
          </p:nvPr>
        </p:nvSpPr>
        <p:spPr bwMode="auto">
          <a:xfrm>
            <a:off x="5438248" y="0"/>
            <a:ext cx="4160806" cy="365363"/>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pitchFamily="34" charset="0"/>
              </a:defRPr>
            </a:lvl1pPr>
          </a:lstStyle>
          <a:p>
            <a:pPr>
              <a:defRPr/>
            </a:pPr>
            <a:endParaRPr lang="en-US"/>
          </a:p>
        </p:txBody>
      </p:sp>
      <p:sp>
        <p:nvSpPr>
          <p:cNvPr id="45060"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959692" y="3475487"/>
            <a:ext cx="7681818" cy="329053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1" y="6948703"/>
            <a:ext cx="4160806" cy="365363"/>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pitchFamily="34" charset="0"/>
              </a:defRPr>
            </a:lvl1pPr>
          </a:lstStyle>
          <a:p>
            <a:pPr>
              <a:defRPr/>
            </a:pPr>
            <a:endParaRPr lang="en-US"/>
          </a:p>
        </p:txBody>
      </p:sp>
      <p:sp>
        <p:nvSpPr>
          <p:cNvPr id="173063" name="Rectangle 7"/>
          <p:cNvSpPr>
            <a:spLocks noGrp="1" noChangeArrowheads="1"/>
          </p:cNvSpPr>
          <p:nvPr>
            <p:ph type="sldNum" sz="quarter" idx="5"/>
          </p:nvPr>
        </p:nvSpPr>
        <p:spPr bwMode="auto">
          <a:xfrm>
            <a:off x="5438248" y="6948703"/>
            <a:ext cx="4160806" cy="365363"/>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pitchFamily="34" charset="0"/>
              </a:defRPr>
            </a:lvl1pPr>
          </a:lstStyle>
          <a:p>
            <a:pPr>
              <a:defRPr/>
            </a:pPr>
            <a:fld id="{684C7023-1648-4F51-874D-1B6680E39D27}" type="slidenum">
              <a:rPr lang="en-US"/>
              <a:pPr>
                <a:defRPr/>
              </a:pPr>
              <a:t>‹#›</a:t>
            </a:fld>
            <a:endParaRPr lang="en-US"/>
          </a:p>
        </p:txBody>
      </p:sp>
    </p:spTree>
    <p:extLst>
      <p:ext uri="{BB962C8B-B14F-4D97-AF65-F5344CB8AC3E}">
        <p14:creationId xmlns:p14="http://schemas.microsoft.com/office/powerpoint/2010/main" val="29718392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189"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377"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566"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754"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C7023-1648-4F51-874D-1B6680E39D27}" type="slidenum">
              <a:rPr lang="en-US" smtClean="0"/>
              <a:pPr>
                <a:defRPr/>
              </a:pPr>
              <a:t>1</a:t>
            </a:fld>
            <a:endParaRPr lang="en-US"/>
          </a:p>
        </p:txBody>
      </p:sp>
    </p:spTree>
    <p:extLst>
      <p:ext uri="{BB962C8B-B14F-4D97-AF65-F5344CB8AC3E}">
        <p14:creationId xmlns:p14="http://schemas.microsoft.com/office/powerpoint/2010/main" val="119733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a:xfrm>
            <a:off x="139700" y="768350"/>
            <a:ext cx="6819900" cy="3836988"/>
          </a:xfrm>
          <a:ln/>
        </p:spPr>
      </p:sp>
      <p:sp>
        <p:nvSpPr>
          <p:cNvPr id="65538" name="Notes Placeholder 2"/>
          <p:cNvSpPr>
            <a:spLocks noGrp="1"/>
          </p:cNvSpPr>
          <p:nvPr>
            <p:ph type="body" idx="1"/>
          </p:nvPr>
        </p:nvSpPr>
        <p:spPr>
          <a:noFill/>
          <a:ln/>
        </p:spPr>
        <p:txBody>
          <a:bodyPr/>
          <a:lstStyle/>
          <a:p>
            <a:endParaRPr lang="en-US" dirty="0">
              <a:ea typeface="ＭＳ Ｐゴシック" pitchFamily="34" charset="-128"/>
            </a:endParaRPr>
          </a:p>
        </p:txBody>
      </p:sp>
      <p:sp>
        <p:nvSpPr>
          <p:cNvPr id="65539" name="Slide Number Placeholder 3"/>
          <p:cNvSpPr>
            <a:spLocks noGrp="1"/>
          </p:cNvSpPr>
          <p:nvPr>
            <p:ph type="sldNum" sz="quarter" idx="5"/>
          </p:nvPr>
        </p:nvSpPr>
        <p:spPr>
          <a:noFill/>
        </p:spPr>
        <p:txBody>
          <a:bodyPr/>
          <a:lstStyle/>
          <a:p>
            <a:pPr defTabSz="988101"/>
            <a:fld id="{AD2D01F0-63A4-49FC-8DAB-288B21321D7F}" type="slidenum">
              <a:rPr lang="en-US"/>
              <a:pPr defTabSz="988101"/>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044578"/>
            <a:ext cx="12192000" cy="1470025"/>
          </a:xfrm>
        </p:spPr>
        <p:txBody>
          <a:bodyPr/>
          <a:lstStyle>
            <a:lvl1pPr>
              <a:defRPr>
                <a:solidFill>
                  <a:schemeClr val="accent2"/>
                </a:solidFill>
              </a:defRPr>
            </a:lvl1pPr>
          </a:lstStyle>
          <a:p>
            <a:r>
              <a:rPr lang="en-US"/>
              <a:t>Click to edit Master title style</a:t>
            </a:r>
          </a:p>
        </p:txBody>
      </p:sp>
      <p:sp>
        <p:nvSpPr>
          <p:cNvPr id="5123" name="Rectangle 3"/>
          <p:cNvSpPr>
            <a:spLocks noGrp="1" noChangeArrowheads="1"/>
          </p:cNvSpPr>
          <p:nvPr>
            <p:ph type="subTitle" idx="1"/>
          </p:nvPr>
        </p:nvSpPr>
        <p:spPr>
          <a:xfrm>
            <a:off x="0" y="3657600"/>
            <a:ext cx="12192000" cy="1524000"/>
          </a:xfrm>
        </p:spPr>
        <p:txBody>
          <a:bodyPr/>
          <a:lstStyle>
            <a:lvl1pPr marL="0" indent="0" algn="ctr">
              <a:buFont typeface="Wingdings" pitchFamily="2" charset="2"/>
              <a:buNone/>
              <a:defRPr>
                <a:solidFill>
                  <a:schemeClr val="tx1"/>
                </a:solidFill>
              </a:defRPr>
            </a:lvl1pPr>
          </a:lstStyle>
          <a:p>
            <a:r>
              <a:rPr lang="en-US"/>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ADA559F-2ED3-42FB-97D7-7C336CEBC91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B028D4-0D48-40B4-A2B4-AA16B583E8A8}"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6581A5-8CD7-46EA-B6E3-B84F6F7DE5EF}"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0AE4EA-EF72-4592-B966-0919EDBC0AD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178" indent="0">
              <a:buNone/>
              <a:defRPr sz="1900"/>
            </a:lvl2pPr>
            <a:lvl3pPr marL="914354" indent="0">
              <a:buNone/>
              <a:defRPr sz="1600"/>
            </a:lvl3pPr>
            <a:lvl4pPr marL="1371532" indent="0">
              <a:buNone/>
              <a:defRPr sz="1500"/>
            </a:lvl4pPr>
            <a:lvl5pPr marL="1828709" indent="0">
              <a:buNone/>
              <a:defRPr sz="1500"/>
            </a:lvl5pPr>
            <a:lvl6pPr marL="2285886" indent="0">
              <a:buNone/>
              <a:defRPr sz="1500"/>
            </a:lvl6pPr>
            <a:lvl7pPr marL="2743062" indent="0">
              <a:buNone/>
              <a:defRPr sz="1500"/>
            </a:lvl7pPr>
            <a:lvl8pPr marL="3200240" indent="0">
              <a:buNone/>
              <a:defRPr sz="1500"/>
            </a:lvl8pPr>
            <a:lvl9pPr marL="3657418" indent="0">
              <a:buNone/>
              <a:defRPr sz="15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4D84D3-0B6F-43E9-96DD-B384A1346F0B}"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84CD15-A186-434C-A76C-E16FE73CAB10}"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B3F1A73-48D6-4B22-86A8-533683877D98}"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B8BE99A-4DC5-4CD3-AA5A-F0648462A663}"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D17EAA6-40E0-4638-8426-274C359A2A1E}"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B18C8E3-8727-4A80-8860-67A2C5A4D493}"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500"/>
            </a:lvl1pPr>
            <a:lvl2pPr marL="457178" indent="0">
              <a:buNone/>
              <a:defRPr sz="1200"/>
            </a:lvl2pPr>
            <a:lvl3pPr marL="914354" indent="0">
              <a:buNone/>
              <a:defRPr sz="11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6800F85-53AA-4CB9-B5F3-E0A7D91F134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5400"/>
            <a:ext cx="12192000" cy="1143000"/>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a:t>Click to edit Master title style</a:t>
            </a:r>
            <a:endParaRPr lang="en-US" dirty="0"/>
          </a:p>
        </p:txBody>
      </p:sp>
      <p:sp>
        <p:nvSpPr>
          <p:cNvPr id="3075" name="Rectangle 3"/>
          <p:cNvSpPr>
            <a:spLocks noGrp="1" noChangeArrowheads="1"/>
          </p:cNvSpPr>
          <p:nvPr>
            <p:ph type="body" idx="1"/>
          </p:nvPr>
        </p:nvSpPr>
        <p:spPr bwMode="auto">
          <a:xfrm>
            <a:off x="406400" y="1397001"/>
            <a:ext cx="11379200" cy="4729164"/>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500"/>
            </a:lvl1pPr>
          </a:lstStyle>
          <a:p>
            <a:pPr>
              <a:defRPr/>
            </a:pPr>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500"/>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500"/>
            </a:lvl1pPr>
          </a:lstStyle>
          <a:p>
            <a:pPr>
              <a:defRPr/>
            </a:pPr>
            <a:fld id="{7BFCCC65-4CBD-445E-A057-E1EE8E879751}" type="slidenum">
              <a:rPr lang="en-US" smtClean="0"/>
              <a:pPr>
                <a:defRPr/>
              </a:pPr>
              <a:t>‹#›</a:t>
            </a:fld>
            <a:endParaRPr lang="en-US"/>
          </a:p>
        </p:txBody>
      </p:sp>
      <p:sp>
        <p:nvSpPr>
          <p:cNvPr id="4103" name="Rectangle 7"/>
          <p:cNvSpPr>
            <a:spLocks noChangeArrowheads="1"/>
          </p:cNvSpPr>
          <p:nvPr/>
        </p:nvSpPr>
        <p:spPr bwMode="auto">
          <a:xfrm>
            <a:off x="0" y="1031242"/>
            <a:ext cx="12192000" cy="60959"/>
          </a:xfrm>
          <a:prstGeom prst="rect">
            <a:avLst/>
          </a:prstGeom>
          <a:gradFill rotWithShape="1">
            <a:gsLst>
              <a:gs pos="0">
                <a:srgbClr val="0000CC"/>
              </a:gs>
              <a:gs pos="100000">
                <a:schemeClr val="tx1"/>
              </a:gs>
            </a:gsLst>
            <a:lin ang="0" scaled="1"/>
          </a:gradFill>
          <a:ln w="9525">
            <a:solidFill>
              <a:schemeClr val="tx1"/>
            </a:solidFill>
            <a:miter lim="800000"/>
            <a:headEnd/>
            <a:tailEnd/>
          </a:ln>
          <a:effectLst/>
        </p:spPr>
        <p:txBody>
          <a:bodyPr wrap="none" lIns="91436" tIns="45718" rIns="91436" bIns="45718"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rtl="0" eaLnBrk="1" fontAlgn="base" hangingPunct="1">
        <a:spcBef>
          <a:spcPct val="0"/>
        </a:spcBef>
        <a:spcAft>
          <a:spcPct val="0"/>
        </a:spcAft>
        <a:defRPr sz="4400">
          <a:solidFill>
            <a:schemeClr val="tx2"/>
          </a:solidFill>
          <a:latin typeface="Calibri" pitchFamily="34" charset="0"/>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17.png"/><Relationship Id="rId3" Type="http://schemas.openxmlformats.org/officeDocument/2006/relationships/tags" Target="../tags/tag6.xml"/><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slideLayout" Target="../slideLayouts/slideLayout2.xml"/><Relationship Id="rId10" Type="http://schemas.openxmlformats.org/officeDocument/2006/relationships/image" Target="../media/image26.png"/><Relationship Id="rId4" Type="http://schemas.openxmlformats.org/officeDocument/2006/relationships/tags" Target="../tags/tag7.xml"/><Relationship Id="rId9" Type="http://schemas.openxmlformats.org/officeDocument/2006/relationships/image" Target="../media/image25.pn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279403"/>
            <a:ext cx="12192000" cy="1470025"/>
          </a:xfrm>
        </p:spPr>
        <p:txBody>
          <a:bodyPr/>
          <a:lstStyle/>
          <a:p>
            <a:pPr eaLnBrk="1" hangingPunct="1"/>
            <a:r>
              <a:rPr lang="en-US" dirty="0"/>
              <a:t>CSCD84: Artificial Intelligence</a:t>
            </a:r>
            <a:br>
              <a:rPr lang="en-US" dirty="0"/>
            </a:br>
            <a:endParaRPr lang="en-US" sz="3600" dirty="0"/>
          </a:p>
        </p:txBody>
      </p:sp>
      <p:sp>
        <p:nvSpPr>
          <p:cNvPr id="5123" name="Rectangle 6"/>
          <p:cNvSpPr>
            <a:spLocks noGrp="1" noChangeArrowheads="1"/>
          </p:cNvSpPr>
          <p:nvPr>
            <p:ph type="subTitle" idx="1"/>
          </p:nvPr>
        </p:nvSpPr>
        <p:spPr>
          <a:xfrm>
            <a:off x="0" y="1295400"/>
            <a:ext cx="12192000" cy="1524000"/>
          </a:xfrm>
        </p:spPr>
        <p:txBody>
          <a:bodyPr/>
          <a:lstStyle/>
          <a:p>
            <a:r>
              <a:rPr lang="pt-BR" sz="4300" dirty="0"/>
              <a:t>Tutorial Week 6: Simultaneous </a:t>
            </a:r>
            <a:r>
              <a:rPr lang="en-CA" sz="4400" dirty="0"/>
              <a:t>Games and MDP</a:t>
            </a:r>
            <a:endParaRPr lang="pt-BR" sz="4300" dirty="0"/>
          </a:p>
        </p:txBody>
      </p:sp>
      <p:sp>
        <p:nvSpPr>
          <p:cNvPr id="5124" name="Text Box 7"/>
          <p:cNvSpPr txBox="1">
            <a:spLocks noChangeArrowheads="1"/>
          </p:cNvSpPr>
          <p:nvPr/>
        </p:nvSpPr>
        <p:spPr bwMode="auto">
          <a:xfrm>
            <a:off x="1524000" y="6248403"/>
            <a:ext cx="5867400" cy="369328"/>
          </a:xfrm>
          <a:prstGeom prst="rect">
            <a:avLst/>
          </a:prstGeom>
          <a:noFill/>
          <a:ln w="9525">
            <a:noFill/>
            <a:miter lim="800000"/>
            <a:headEnd/>
            <a:tailEnd/>
          </a:ln>
        </p:spPr>
        <p:txBody>
          <a:bodyPr lIns="91432" tIns="45718" rIns="91432" bIns="45718">
            <a:spAutoFit/>
          </a:bodyPr>
          <a:lstStyle/>
          <a:p>
            <a:pPr>
              <a:spcBef>
                <a:spcPct val="50000"/>
              </a:spcBef>
            </a:pPr>
            <a:endParaRPr lang="en-US"/>
          </a:p>
        </p:txBody>
      </p:sp>
      <p:sp>
        <p:nvSpPr>
          <p:cNvPr id="2" name="Text Box 8">
            <a:extLst>
              <a:ext uri="{FF2B5EF4-FFF2-40B4-BE49-F238E27FC236}">
                <a16:creationId xmlns:a16="http://schemas.microsoft.com/office/drawing/2014/main" id="{3A2D07BD-C737-1D6A-81C8-4423F1236FEB}"/>
              </a:ext>
            </a:extLst>
          </p:cNvPr>
          <p:cNvSpPr txBox="1">
            <a:spLocks noChangeArrowheads="1"/>
          </p:cNvSpPr>
          <p:nvPr/>
        </p:nvSpPr>
        <p:spPr bwMode="auto">
          <a:xfrm>
            <a:off x="0" y="5250614"/>
            <a:ext cx="12192000" cy="1531186"/>
          </a:xfrm>
          <a:prstGeom prst="rect">
            <a:avLst/>
          </a:prstGeom>
          <a:noFill/>
          <a:ln w="9525">
            <a:noFill/>
            <a:miter lim="800000"/>
            <a:headEnd/>
            <a:tailEnd/>
          </a:ln>
        </p:spPr>
        <p:txBody>
          <a:bodyPr wrap="square" lIns="68579" tIns="34289" rIns="68579" bIns="34289">
            <a:spAutoFit/>
          </a:bodyPr>
          <a:lstStyle/>
          <a:p>
            <a:pPr algn="ctr">
              <a:spcBef>
                <a:spcPct val="50000"/>
              </a:spcBef>
            </a:pPr>
            <a:r>
              <a:rPr lang="en-US" sz="2400" dirty="0">
                <a:latin typeface="Calibri"/>
                <a:cs typeface="Calibri"/>
              </a:rPr>
              <a:t>Erfan Meskar</a:t>
            </a:r>
          </a:p>
          <a:p>
            <a:pPr algn="ctr">
              <a:spcBef>
                <a:spcPct val="50000"/>
              </a:spcBef>
            </a:pPr>
            <a:r>
              <a:rPr lang="en-US" sz="2400" dirty="0">
                <a:latin typeface="Calibri"/>
                <a:cs typeface="Calibri"/>
              </a:rPr>
              <a:t>Winter 2024, University of Toronto, Scarborough </a:t>
            </a:r>
          </a:p>
          <a:p>
            <a:pPr algn="ctr">
              <a:spcBef>
                <a:spcPct val="50000"/>
              </a:spcBef>
            </a:pPr>
            <a:r>
              <a:rPr lang="en-US" sz="1400" dirty="0">
                <a:latin typeface="Calibri"/>
                <a:cs typeface="Calibri"/>
              </a:rPr>
              <a:t>[These slides were adapted from Dan Klein and Pieter Abbeel (ai.berkeley.edu), Francisco Estrada, Bahar Aameri and Sonya Allin, Fahiem Bacchus, David Poole and Alan Mackworth, Percy Liang and Dorsa Sadigh, Lisa Jing Yan, Cesare Tinelli, Dieter Fox, and Dan Weld.]</a:t>
            </a:r>
          </a:p>
        </p:txBody>
      </p:sp>
      <p:pic>
        <p:nvPicPr>
          <p:cNvPr id="8" name="Picture 7">
            <a:extLst>
              <a:ext uri="{FF2B5EF4-FFF2-40B4-BE49-F238E27FC236}">
                <a16:creationId xmlns:a16="http://schemas.microsoft.com/office/drawing/2014/main" id="{A8BA7AD8-40EE-6AEC-B837-DCD12EABE3EF}"/>
              </a:ext>
            </a:extLst>
          </p:cNvPr>
          <p:cNvPicPr>
            <a:picLocks noChangeAspect="1"/>
          </p:cNvPicPr>
          <p:nvPr/>
        </p:nvPicPr>
        <p:blipFill>
          <a:blip r:embed="rId3"/>
          <a:stretch>
            <a:fillRect/>
          </a:stretch>
        </p:blipFill>
        <p:spPr>
          <a:xfrm>
            <a:off x="7728026" y="2488808"/>
            <a:ext cx="1959746" cy="2344799"/>
          </a:xfrm>
          <a:prstGeom prst="rect">
            <a:avLst/>
          </a:prstGeom>
        </p:spPr>
      </p:pic>
      <p:sp>
        <p:nvSpPr>
          <p:cNvPr id="9" name="TextBox 8">
            <a:extLst>
              <a:ext uri="{FF2B5EF4-FFF2-40B4-BE49-F238E27FC236}">
                <a16:creationId xmlns:a16="http://schemas.microsoft.com/office/drawing/2014/main" id="{34F2E5C6-A294-61F4-31AC-62E2D8BDF3F2}"/>
              </a:ext>
            </a:extLst>
          </p:cNvPr>
          <p:cNvSpPr txBox="1"/>
          <p:nvPr/>
        </p:nvSpPr>
        <p:spPr bwMode="auto">
          <a:xfrm>
            <a:off x="7258928" y="4826181"/>
            <a:ext cx="3151163" cy="923328"/>
          </a:xfrm>
          <a:prstGeom prst="rect">
            <a:avLst/>
          </a:prstGeom>
          <a:noFill/>
          <a:ln w="9525">
            <a:noFill/>
            <a:miter lim="800000"/>
            <a:headEnd/>
            <a:tailEnd/>
          </a:ln>
        </p:spPr>
        <p:txBody>
          <a:bodyPr wrap="square" lIns="91438" tIns="45719" rIns="91438" bIns="45719" rtlCol="0">
            <a:spAutoFit/>
          </a:bodyPr>
          <a:lstStyle/>
          <a:p>
            <a:pPr algn="l"/>
            <a:r>
              <a:rPr lang="en-CA" b="1" i="0" dirty="0">
                <a:solidFill>
                  <a:srgbClr val="1A1A1A"/>
                </a:solidFill>
                <a:effectLst/>
                <a:latin typeface="inherit"/>
              </a:rPr>
              <a:t>Andrei </a:t>
            </a:r>
            <a:r>
              <a:rPr lang="en-CA" b="1" i="0" dirty="0" err="1">
                <a:solidFill>
                  <a:srgbClr val="1A1A1A"/>
                </a:solidFill>
                <a:effectLst/>
                <a:latin typeface="inherit"/>
              </a:rPr>
              <a:t>Andreyevich</a:t>
            </a:r>
            <a:r>
              <a:rPr lang="en-CA" b="1" i="0" dirty="0">
                <a:solidFill>
                  <a:srgbClr val="1A1A1A"/>
                </a:solidFill>
                <a:effectLst/>
                <a:latin typeface="inherit"/>
              </a:rPr>
              <a:t> Markov</a:t>
            </a:r>
          </a:p>
          <a:p>
            <a:br>
              <a:rPr lang="en-CA" b="0" i="0" dirty="0">
                <a:solidFill>
                  <a:srgbClr val="1A1A1A"/>
                </a:solidFill>
                <a:effectLst/>
                <a:latin typeface="Times New Roman" panose="02020603050405020304" pitchFamily="18" charset="0"/>
              </a:rPr>
            </a:br>
            <a:endParaRPr lang="en-CA" dirty="0">
              <a:solidFill>
                <a:schemeClr val="bg2"/>
              </a:solidFill>
              <a:latin typeface="Calibri"/>
              <a:cs typeface="Calibri"/>
            </a:endParaRPr>
          </a:p>
        </p:txBody>
      </p:sp>
      <p:pic>
        <p:nvPicPr>
          <p:cNvPr id="11" name="Picture 10">
            <a:extLst>
              <a:ext uri="{FF2B5EF4-FFF2-40B4-BE49-F238E27FC236}">
                <a16:creationId xmlns:a16="http://schemas.microsoft.com/office/drawing/2014/main" id="{F76F893E-B28B-F00A-426A-EB78561E6F49}"/>
              </a:ext>
            </a:extLst>
          </p:cNvPr>
          <p:cNvPicPr>
            <a:picLocks noChangeAspect="1"/>
          </p:cNvPicPr>
          <p:nvPr/>
        </p:nvPicPr>
        <p:blipFill>
          <a:blip r:embed="rId4"/>
          <a:stretch>
            <a:fillRect/>
          </a:stretch>
        </p:blipFill>
        <p:spPr>
          <a:xfrm>
            <a:off x="2034357" y="2550126"/>
            <a:ext cx="3363045" cy="2201594"/>
          </a:xfrm>
          <a:prstGeom prst="rect">
            <a:avLst/>
          </a:prstGeom>
        </p:spPr>
      </p:pic>
      <p:sp>
        <p:nvSpPr>
          <p:cNvPr id="12" name="TextBox 11">
            <a:extLst>
              <a:ext uri="{FF2B5EF4-FFF2-40B4-BE49-F238E27FC236}">
                <a16:creationId xmlns:a16="http://schemas.microsoft.com/office/drawing/2014/main" id="{855EF4BD-884E-E0DA-A8A1-25792576F652}"/>
              </a:ext>
            </a:extLst>
          </p:cNvPr>
          <p:cNvSpPr txBox="1"/>
          <p:nvPr/>
        </p:nvSpPr>
        <p:spPr bwMode="auto">
          <a:xfrm>
            <a:off x="2576837" y="4751720"/>
            <a:ext cx="3151163" cy="646329"/>
          </a:xfrm>
          <a:prstGeom prst="rect">
            <a:avLst/>
          </a:prstGeom>
          <a:noFill/>
          <a:ln w="9525">
            <a:noFill/>
            <a:miter lim="800000"/>
            <a:headEnd/>
            <a:tailEnd/>
          </a:ln>
        </p:spPr>
        <p:txBody>
          <a:bodyPr wrap="square" lIns="91438" tIns="45719" rIns="91438" bIns="45719" rtlCol="0">
            <a:spAutoFit/>
          </a:bodyPr>
          <a:lstStyle/>
          <a:p>
            <a:pPr algn="l"/>
            <a:r>
              <a:rPr lang="en-CA" b="1" i="0" dirty="0">
                <a:solidFill>
                  <a:srgbClr val="1A1A1A"/>
                </a:solidFill>
                <a:effectLst/>
                <a:latin typeface="inherit"/>
              </a:rPr>
              <a:t>John Forbes Nash Jr.</a:t>
            </a:r>
            <a:br>
              <a:rPr lang="en-CA" b="0" i="0" dirty="0">
                <a:solidFill>
                  <a:srgbClr val="1A1A1A"/>
                </a:solidFill>
                <a:effectLst/>
                <a:latin typeface="Times New Roman" panose="02020603050405020304" pitchFamily="18" charset="0"/>
              </a:rPr>
            </a:br>
            <a:endParaRPr lang="en-CA" dirty="0">
              <a:solidFill>
                <a:schemeClr val="bg2"/>
              </a:solidFill>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ea typeface="ＭＳ Ｐゴシック" pitchFamily="34" charset="-128"/>
                <a:sym typeface="Symbol" pitchFamily="18" charset="2"/>
              </a:rPr>
              <a:t>Value Iteration</a:t>
            </a:r>
          </a:p>
        </p:txBody>
      </p:sp>
      <p:sp>
        <p:nvSpPr>
          <p:cNvPr id="1757187" name="Rectangle 3"/>
          <p:cNvSpPr>
            <a:spLocks noGrp="1" noChangeArrowheads="1"/>
          </p:cNvSpPr>
          <p:nvPr>
            <p:ph idx="1"/>
          </p:nvPr>
        </p:nvSpPr>
        <p:spPr>
          <a:xfrm>
            <a:off x="457200" y="1447800"/>
            <a:ext cx="11277600" cy="4800600"/>
          </a:xfrm>
        </p:spPr>
        <p:txBody>
          <a:bodyPr/>
          <a:lstStyle/>
          <a:p>
            <a:pPr>
              <a:lnSpc>
                <a:spcPct val="80000"/>
              </a:lnSpc>
            </a:pPr>
            <a:r>
              <a:rPr lang="en-US" sz="2400" dirty="0">
                <a:ea typeface="ＭＳ Ｐゴシック" pitchFamily="34" charset="-128"/>
              </a:rPr>
              <a:t>Start with V</a:t>
            </a:r>
            <a:r>
              <a:rPr lang="en-US" sz="2400" baseline="-25000" dirty="0">
                <a:ea typeface="ＭＳ Ｐゴシック" pitchFamily="34" charset="-128"/>
              </a:rPr>
              <a:t>0</a:t>
            </a:r>
            <a:r>
              <a:rPr lang="en-US" sz="2400" dirty="0">
                <a:ea typeface="ＭＳ Ｐゴシック" pitchFamily="34" charset="-128"/>
              </a:rPr>
              <a:t>(s) = 0: no time steps left means an expected reward sum of zero</a:t>
            </a:r>
          </a:p>
          <a:p>
            <a:pPr lvl="2">
              <a:lnSpc>
                <a:spcPct val="80000"/>
              </a:lnSpc>
            </a:pPr>
            <a:endParaRPr lang="en-US" sz="1600" dirty="0">
              <a:ea typeface="ＭＳ Ｐゴシック" pitchFamily="34" charset="-128"/>
            </a:endParaRPr>
          </a:p>
          <a:p>
            <a:pPr>
              <a:lnSpc>
                <a:spcPct val="80000"/>
              </a:lnSpc>
            </a:pPr>
            <a:r>
              <a:rPr lang="en-US" sz="2400" dirty="0">
                <a:ea typeface="ＭＳ Ｐゴシック" pitchFamily="34" charset="-128"/>
              </a:rPr>
              <a:t>Given vector of </a:t>
            </a:r>
            <a:r>
              <a:rPr lang="en-US" sz="2400" dirty="0" err="1">
                <a:ea typeface="ＭＳ Ｐゴシック" pitchFamily="34" charset="-128"/>
              </a:rPr>
              <a:t>V</a:t>
            </a:r>
            <a:r>
              <a:rPr lang="en-US" sz="2400" baseline="-25000" dirty="0" err="1">
                <a:ea typeface="ＭＳ Ｐゴシック" pitchFamily="34" charset="-128"/>
              </a:rPr>
              <a:t>k</a:t>
            </a:r>
            <a:r>
              <a:rPr lang="en-US" sz="2400" dirty="0">
                <a:ea typeface="ＭＳ Ｐゴシック" pitchFamily="34" charset="-128"/>
              </a:rPr>
              <a:t>(s) values, do one ply of </a:t>
            </a:r>
            <a:r>
              <a:rPr lang="en-US" sz="2400" dirty="0" err="1">
                <a:ea typeface="ＭＳ Ｐゴシック" pitchFamily="34" charset="-128"/>
              </a:rPr>
              <a:t>expectimax</a:t>
            </a:r>
            <a:r>
              <a:rPr lang="en-US" sz="2400" dirty="0">
                <a:ea typeface="ＭＳ Ｐゴシック" pitchFamily="34" charset="-128"/>
              </a:rPr>
              <a:t> from each state:</a:t>
            </a:r>
          </a:p>
          <a:p>
            <a:pPr lvl="1">
              <a:lnSpc>
                <a:spcPct val="80000"/>
              </a:lnSpc>
            </a:pPr>
            <a:endParaRPr lang="en-US" sz="2000" dirty="0">
              <a:ea typeface="ＭＳ Ｐゴシック" pitchFamily="34" charset="-128"/>
            </a:endParaRPr>
          </a:p>
          <a:p>
            <a:pPr lvl="1">
              <a:lnSpc>
                <a:spcPct val="80000"/>
              </a:lnSpc>
            </a:pPr>
            <a:endParaRPr lang="en-US" sz="2000" dirty="0">
              <a:ea typeface="ＭＳ Ｐゴシック" pitchFamily="34" charset="-128"/>
            </a:endParaRPr>
          </a:p>
          <a:p>
            <a:pPr lvl="1">
              <a:lnSpc>
                <a:spcPct val="80000"/>
              </a:lnSpc>
            </a:pPr>
            <a:endParaRPr lang="en-US" sz="2000" dirty="0">
              <a:ea typeface="ＭＳ Ｐゴシック" pitchFamily="34" charset="-128"/>
            </a:endParaRPr>
          </a:p>
          <a:p>
            <a:pPr lvl="1">
              <a:lnSpc>
                <a:spcPct val="80000"/>
              </a:lnSpc>
            </a:pPr>
            <a:endParaRPr lang="en-US" sz="2000" dirty="0">
              <a:ea typeface="ＭＳ Ｐゴシック" pitchFamily="34" charset="-128"/>
            </a:endParaRPr>
          </a:p>
          <a:p>
            <a:pPr>
              <a:lnSpc>
                <a:spcPct val="80000"/>
              </a:lnSpc>
            </a:pPr>
            <a:r>
              <a:rPr lang="en-US" sz="2400" dirty="0">
                <a:ea typeface="ＭＳ Ｐゴシック" pitchFamily="34" charset="-128"/>
              </a:rPr>
              <a:t>Repeat until convergence</a:t>
            </a:r>
          </a:p>
          <a:p>
            <a:pPr>
              <a:lnSpc>
                <a:spcPct val="80000"/>
              </a:lnSpc>
            </a:pPr>
            <a:r>
              <a:rPr lang="en-US" sz="2400" dirty="0">
                <a:ea typeface="ＭＳ Ｐゴシック" pitchFamily="34" charset="-128"/>
              </a:rPr>
              <a:t>Value iteration is just a fixed point solution method</a:t>
            </a:r>
          </a:p>
          <a:p>
            <a:pPr lvl="1">
              <a:lnSpc>
                <a:spcPct val="80000"/>
              </a:lnSpc>
            </a:pPr>
            <a:r>
              <a:rPr lang="en-US" sz="2000" dirty="0">
                <a:ea typeface="ＭＳ Ｐゴシック" pitchFamily="34" charset="-128"/>
              </a:rPr>
              <a:t>… though the </a:t>
            </a:r>
            <a:r>
              <a:rPr lang="en-US" sz="2000" dirty="0" err="1">
                <a:ea typeface="ＭＳ Ｐゴシック" pitchFamily="34" charset="-128"/>
              </a:rPr>
              <a:t>V</a:t>
            </a:r>
            <a:r>
              <a:rPr lang="en-US" sz="2000" baseline="-25000" dirty="0" err="1">
                <a:ea typeface="ＭＳ Ｐゴシック" pitchFamily="34" charset="-128"/>
              </a:rPr>
              <a:t>k</a:t>
            </a:r>
            <a:r>
              <a:rPr lang="en-US" sz="2000" dirty="0">
                <a:ea typeface="ＭＳ Ｐゴシック" pitchFamily="34" charset="-128"/>
              </a:rPr>
              <a:t> vectors are also interpretable as time-limited values</a:t>
            </a:r>
          </a:p>
          <a:p>
            <a:pPr lvl="1">
              <a:lnSpc>
                <a:spcPct val="80000"/>
              </a:lnSpc>
            </a:pPr>
            <a:endParaRPr lang="en-US" sz="2000" dirty="0">
              <a:ea typeface="ＭＳ Ｐゴシック" pitchFamily="34" charset="-128"/>
            </a:endParaRPr>
          </a:p>
          <a:p>
            <a:pPr>
              <a:lnSpc>
                <a:spcPct val="80000"/>
              </a:lnSpc>
            </a:pPr>
            <a:r>
              <a:rPr lang="en-US" sz="2400" dirty="0">
                <a:ea typeface="ＭＳ Ｐゴシック" pitchFamily="34" charset="-128"/>
              </a:rPr>
              <a:t>Complexity of each iteration: O(S</a:t>
            </a:r>
            <a:r>
              <a:rPr lang="en-US" sz="2400" baseline="30000" dirty="0">
                <a:ea typeface="ＭＳ Ｐゴシック" pitchFamily="34" charset="-128"/>
              </a:rPr>
              <a:t>2</a:t>
            </a:r>
            <a:r>
              <a:rPr lang="en-US" sz="2400" dirty="0">
                <a:ea typeface="ＭＳ Ｐゴシック" pitchFamily="34" charset="-128"/>
              </a:rPr>
              <a:t>A)</a:t>
            </a:r>
          </a:p>
          <a:p>
            <a:pPr lvl="1">
              <a:lnSpc>
                <a:spcPct val="80000"/>
              </a:lnSpc>
            </a:pPr>
            <a:endParaRPr lang="en-US" sz="2000" dirty="0">
              <a:ea typeface="ＭＳ Ｐゴシック" pitchFamily="34" charset="-128"/>
            </a:endParaRPr>
          </a:p>
          <a:p>
            <a:pPr>
              <a:lnSpc>
                <a:spcPct val="80000"/>
              </a:lnSpc>
            </a:pPr>
            <a:r>
              <a:rPr lang="en-US" sz="2400" dirty="0">
                <a:ea typeface="ＭＳ Ｐゴシック" pitchFamily="34" charset="-128"/>
              </a:rPr>
              <a:t>Theorem: will converge to unique optimal values</a:t>
            </a:r>
          </a:p>
          <a:p>
            <a:pPr lvl="1">
              <a:lnSpc>
                <a:spcPct val="80000"/>
              </a:lnSpc>
            </a:pPr>
            <a:r>
              <a:rPr lang="en-US" sz="2000" dirty="0">
                <a:ea typeface="ＭＳ Ｐゴシック" pitchFamily="34" charset="-128"/>
              </a:rPr>
              <a:t>Basic idea: approximations get refined towards optimal values</a:t>
            </a:r>
          </a:p>
          <a:p>
            <a:pPr lvl="1">
              <a:lnSpc>
                <a:spcPct val="80000"/>
              </a:lnSpc>
            </a:pPr>
            <a:r>
              <a:rPr lang="en-US" sz="2000" dirty="0">
                <a:ea typeface="ＭＳ Ｐゴシック" pitchFamily="34" charset="-128"/>
              </a:rPr>
              <a:t>Policy may converge long before values do</a:t>
            </a:r>
          </a:p>
        </p:txBody>
      </p:sp>
      <p:pic>
        <p:nvPicPr>
          <p:cNvPr id="29" name="Picture 28" descr="txp_fig"/>
          <p:cNvPicPr>
            <a:picLocks noChangeAspect="1"/>
          </p:cNvPicPr>
          <p:nvPr>
            <p:custDataLst>
              <p:tags r:id="rId1"/>
            </p:custDataLst>
          </p:nvPr>
        </p:nvPicPr>
        <p:blipFill>
          <a:blip r:embed="rId4" cstate="print"/>
          <a:stretch>
            <a:fillRect/>
          </a:stretch>
        </p:blipFill>
        <p:spPr bwMode="auto">
          <a:xfrm>
            <a:off x="1142684" y="2667000"/>
            <a:ext cx="7266933" cy="690930"/>
          </a:xfrm>
          <a:prstGeom prst="rect">
            <a:avLst/>
          </a:prstGeom>
          <a:noFill/>
          <a:ln/>
          <a:effectLst/>
        </p:spPr>
      </p:pic>
      <p:grpSp>
        <p:nvGrpSpPr>
          <p:cNvPr id="8" name="Group 10"/>
          <p:cNvGrpSpPr>
            <a:grpSpLocks/>
          </p:cNvGrpSpPr>
          <p:nvPr/>
        </p:nvGrpSpPr>
        <p:grpSpPr bwMode="auto">
          <a:xfrm>
            <a:off x="9220200" y="2286000"/>
            <a:ext cx="2286000" cy="2122488"/>
            <a:chOff x="2400" y="1401"/>
            <a:chExt cx="1440" cy="1337"/>
          </a:xfrm>
        </p:grpSpPr>
        <p:sp>
          <p:nvSpPr>
            <p:cNvPr id="9" name="AutoShape 11"/>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a:latin typeface="Calibri"/>
                <a:cs typeface="Calibri"/>
              </a:endParaRPr>
            </a:p>
          </p:txBody>
        </p:sp>
        <p:grpSp>
          <p:nvGrpSpPr>
            <p:cNvPr id="10" name="Group 12"/>
            <p:cNvGrpSpPr>
              <a:grpSpLocks/>
            </p:cNvGrpSpPr>
            <p:nvPr/>
          </p:nvGrpSpPr>
          <p:grpSpPr bwMode="auto">
            <a:xfrm>
              <a:off x="2529" y="1617"/>
              <a:ext cx="1263" cy="361"/>
              <a:chOff x="1584" y="1680"/>
              <a:chExt cx="2352" cy="336"/>
            </a:xfrm>
          </p:grpSpPr>
          <p:sp>
            <p:nvSpPr>
              <p:cNvPr id="23" name="Line 13"/>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4" name="Line 14"/>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5" name="Line 15"/>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a:latin typeface="Calibri"/>
                  <a:cs typeface="Calibri"/>
                </a:endParaRPr>
              </a:p>
            </p:txBody>
          </p:sp>
          <p:sp>
            <p:nvSpPr>
              <p:cNvPr id="26" name="Line 16"/>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grpSp>
        <p:sp>
          <p:nvSpPr>
            <p:cNvPr id="11" name="Oval 17"/>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a:latin typeface="Calibri"/>
                <a:cs typeface="Calibri"/>
              </a:endParaRPr>
            </a:p>
          </p:txBody>
        </p:sp>
        <p:grpSp>
          <p:nvGrpSpPr>
            <p:cNvPr id="12" name="Group 18"/>
            <p:cNvGrpSpPr>
              <a:grpSpLocks/>
            </p:cNvGrpSpPr>
            <p:nvPr/>
          </p:nvGrpSpPr>
          <p:grpSpPr bwMode="auto">
            <a:xfrm>
              <a:off x="2400" y="2107"/>
              <a:ext cx="1057" cy="386"/>
              <a:chOff x="1536" y="2400"/>
              <a:chExt cx="1584" cy="624"/>
            </a:xfrm>
          </p:grpSpPr>
          <p:sp>
            <p:nvSpPr>
              <p:cNvPr id="19" name="Line 19"/>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0" name="Line 20"/>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a:latin typeface="Calibri"/>
                  <a:cs typeface="Calibri"/>
                </a:endParaRPr>
              </a:p>
            </p:txBody>
          </p:sp>
          <p:sp>
            <p:nvSpPr>
              <p:cNvPr id="21" name="Line 21"/>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a:latin typeface="Calibri"/>
                  <a:cs typeface="Calibri"/>
                </a:endParaRPr>
              </a:p>
            </p:txBody>
          </p:sp>
          <p:sp>
            <p:nvSpPr>
              <p:cNvPr id="22" name="Line 22"/>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a:latin typeface="Calibri"/>
                  <a:cs typeface="Calibri"/>
                </a:endParaRPr>
              </a:p>
            </p:txBody>
          </p:sp>
        </p:grpSp>
        <p:sp>
          <p:nvSpPr>
            <p:cNvPr id="13" name="Text Box 23"/>
            <p:cNvSpPr txBox="1">
              <a:spLocks noChangeArrowheads="1"/>
            </p:cNvSpPr>
            <p:nvPr/>
          </p:nvSpPr>
          <p:spPr bwMode="auto">
            <a:xfrm>
              <a:off x="3024" y="1680"/>
              <a:ext cx="129" cy="231"/>
            </a:xfrm>
            <a:prstGeom prst="rect">
              <a:avLst/>
            </a:prstGeom>
            <a:noFill/>
            <a:ln w="9525">
              <a:noFill/>
              <a:miter lim="800000"/>
              <a:headEnd/>
              <a:tailEnd/>
            </a:ln>
          </p:spPr>
          <p:txBody>
            <a:bodyPr>
              <a:spAutoFit/>
            </a:bodyPr>
            <a:lstStyle/>
            <a:p>
              <a:pPr>
                <a:spcBef>
                  <a:spcPct val="50000"/>
                </a:spcBef>
              </a:pPr>
              <a:r>
                <a:rPr lang="en-US">
                  <a:latin typeface="Calibri"/>
                  <a:cs typeface="Calibri"/>
                </a:rPr>
                <a:t>a</a:t>
              </a:r>
            </a:p>
          </p:txBody>
        </p:sp>
        <p:sp>
          <p:nvSpPr>
            <p:cNvPr id="14" name="Text Box 24"/>
            <p:cNvSpPr txBox="1">
              <a:spLocks noChangeArrowheads="1"/>
            </p:cNvSpPr>
            <p:nvPr/>
          </p:nvSpPr>
          <p:spPr bwMode="auto">
            <a:xfrm>
              <a:off x="3216" y="1401"/>
              <a:ext cx="624" cy="233"/>
            </a:xfrm>
            <a:prstGeom prst="rect">
              <a:avLst/>
            </a:prstGeom>
            <a:noFill/>
            <a:ln w="9525">
              <a:noFill/>
              <a:miter lim="800000"/>
              <a:headEnd/>
              <a:tailEnd/>
            </a:ln>
          </p:spPr>
          <p:txBody>
            <a:bodyPr wrap="square">
              <a:spAutoFit/>
            </a:bodyPr>
            <a:lstStyle/>
            <a:p>
              <a:pPr>
                <a:spcBef>
                  <a:spcPct val="50000"/>
                </a:spcBef>
              </a:pPr>
              <a:r>
                <a:rPr lang="en-US" dirty="0">
                  <a:solidFill>
                    <a:srgbClr val="0000FF"/>
                  </a:solidFill>
                  <a:latin typeface="Calibri"/>
                  <a:cs typeface="Calibri"/>
                </a:rPr>
                <a:t>V</a:t>
              </a:r>
              <a:r>
                <a:rPr lang="en-US" baseline="-25000" dirty="0">
                  <a:solidFill>
                    <a:srgbClr val="0000FF"/>
                  </a:solidFill>
                  <a:latin typeface="Calibri"/>
                  <a:cs typeface="Calibri"/>
                </a:rPr>
                <a:t>k+1</a:t>
              </a:r>
              <a:r>
                <a:rPr lang="en-US" dirty="0">
                  <a:solidFill>
                    <a:srgbClr val="0000FF"/>
                  </a:solidFill>
                  <a:latin typeface="Calibri"/>
                  <a:cs typeface="Calibri"/>
                </a:rPr>
                <a:t>(s)</a:t>
              </a:r>
            </a:p>
          </p:txBody>
        </p:sp>
        <p:sp>
          <p:nvSpPr>
            <p:cNvPr id="15" name="Text Box 25"/>
            <p:cNvSpPr txBox="1">
              <a:spLocks noChangeArrowheads="1"/>
            </p:cNvSpPr>
            <p:nvPr/>
          </p:nvSpPr>
          <p:spPr bwMode="auto">
            <a:xfrm>
              <a:off x="2976" y="1920"/>
              <a:ext cx="559" cy="231"/>
            </a:xfrm>
            <a:prstGeom prst="rect">
              <a:avLst/>
            </a:prstGeom>
            <a:noFill/>
            <a:ln w="9525">
              <a:noFill/>
              <a:miter lim="800000"/>
              <a:headEnd/>
              <a:tailEnd/>
            </a:ln>
          </p:spPr>
          <p:txBody>
            <a:bodyPr>
              <a:spAutoFit/>
            </a:bodyPr>
            <a:lstStyle/>
            <a:p>
              <a:pPr>
                <a:spcBef>
                  <a:spcPct val="50000"/>
                </a:spcBef>
              </a:pPr>
              <a:r>
                <a:rPr lang="en-US" dirty="0">
                  <a:solidFill>
                    <a:srgbClr val="008000"/>
                  </a:solidFill>
                  <a:latin typeface="Calibri"/>
                  <a:cs typeface="Calibri"/>
                </a:rPr>
                <a:t>s, a</a:t>
              </a:r>
            </a:p>
          </p:txBody>
        </p:sp>
        <p:sp>
          <p:nvSpPr>
            <p:cNvPr id="16" name="Text Box 26"/>
            <p:cNvSpPr txBox="1">
              <a:spLocks noChangeArrowheads="1"/>
            </p:cNvSpPr>
            <p:nvPr/>
          </p:nvSpPr>
          <p:spPr bwMode="auto">
            <a:xfrm>
              <a:off x="2592" y="2265"/>
              <a:ext cx="504" cy="231"/>
            </a:xfrm>
            <a:prstGeom prst="rect">
              <a:avLst/>
            </a:prstGeom>
            <a:noFill/>
            <a:ln w="9525">
              <a:noFill/>
              <a:miter lim="800000"/>
              <a:headEnd/>
              <a:tailEnd/>
            </a:ln>
          </p:spPr>
          <p:txBody>
            <a:bodyPr>
              <a:spAutoFit/>
            </a:bodyPr>
            <a:lstStyle/>
            <a:p>
              <a:pPr>
                <a:spcBef>
                  <a:spcPct val="50000"/>
                </a:spcBef>
              </a:pPr>
              <a:r>
                <a:rPr lang="en-US" dirty="0" err="1">
                  <a:latin typeface="Calibri"/>
                  <a:cs typeface="Calibri"/>
                </a:rPr>
                <a:t>s,a,s</a:t>
              </a:r>
              <a:r>
                <a:rPr lang="ja-JP" altLang="en-US">
                  <a:latin typeface="Calibri"/>
                  <a:cs typeface="Calibri"/>
                </a:rPr>
                <a:t>’</a:t>
              </a:r>
              <a:endParaRPr lang="en-US" dirty="0">
                <a:latin typeface="Calibri"/>
                <a:cs typeface="Calibri"/>
              </a:endParaRPr>
            </a:p>
          </p:txBody>
        </p:sp>
        <p:sp>
          <p:nvSpPr>
            <p:cNvPr id="18" name="Text Box 28"/>
            <p:cNvSpPr txBox="1">
              <a:spLocks noChangeArrowheads="1"/>
            </p:cNvSpPr>
            <p:nvPr/>
          </p:nvSpPr>
          <p:spPr bwMode="auto">
            <a:xfrm>
              <a:off x="2789" y="2505"/>
              <a:ext cx="667" cy="233"/>
            </a:xfrm>
            <a:prstGeom prst="rect">
              <a:avLst/>
            </a:prstGeom>
            <a:noFill/>
            <a:ln w="9525">
              <a:noFill/>
              <a:miter lim="800000"/>
              <a:headEnd/>
              <a:tailEnd/>
            </a:ln>
          </p:spPr>
          <p:txBody>
            <a:bodyPr wrap="square">
              <a:spAutoFit/>
            </a:bodyPr>
            <a:lstStyle/>
            <a:p>
              <a:pPr algn="r" rtl="1">
                <a:spcBef>
                  <a:spcPct val="50000"/>
                </a:spcBef>
              </a:pPr>
              <a:r>
                <a:rPr lang="en-US" dirty="0" err="1">
                  <a:solidFill>
                    <a:srgbClr val="0000FF"/>
                  </a:solidFill>
                  <a:latin typeface="Calibri"/>
                  <a:cs typeface="Calibri"/>
                </a:rPr>
                <a:t>V</a:t>
              </a:r>
              <a:r>
                <a:rPr lang="en-US" baseline="-25000" dirty="0" err="1">
                  <a:solidFill>
                    <a:srgbClr val="0000FF"/>
                  </a:solidFill>
                  <a:latin typeface="Calibri"/>
                  <a:cs typeface="Calibri"/>
                </a:rPr>
                <a:t>k</a:t>
              </a:r>
              <a:r>
                <a:rPr lang="en-US" dirty="0">
                  <a:solidFill>
                    <a:srgbClr val="0000FF"/>
                  </a:solidFill>
                  <a:latin typeface="Calibri"/>
                  <a:cs typeface="Calibri"/>
                </a:rPr>
                <a:t>(s’</a:t>
              </a:r>
              <a:r>
                <a:rPr lang="en-US" altLang="ja-JP" dirty="0">
                  <a:solidFill>
                    <a:srgbClr val="0000FF"/>
                  </a:solidFill>
                  <a:latin typeface="Calibri"/>
                  <a:cs typeface="Calibri"/>
                </a:rPr>
                <a:t>)</a:t>
              </a:r>
              <a:endParaRPr lang="en-US" dirty="0">
                <a:solidFill>
                  <a:srgbClr val="0000FF"/>
                </a:solidFill>
                <a:latin typeface="Calibri"/>
                <a:cs typeface="Calibri"/>
              </a:endParaRPr>
            </a:p>
          </p:txBody>
        </p:sp>
      </p:grpSp>
      <p:sp>
        <p:nvSpPr>
          <p:cNvPr id="27" name="Isosceles Triangle 26"/>
          <p:cNvSpPr/>
          <p:nvPr/>
        </p:nvSpPr>
        <p:spPr>
          <a:xfrm>
            <a:off x="9601200" y="4495800"/>
            <a:ext cx="1600200" cy="1752600"/>
          </a:xfrm>
          <a:prstGeom prst="triangle">
            <a:avLst/>
          </a:prstGeom>
          <a:solidFill>
            <a:srgbClr val="8FAA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7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57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5718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57187">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5718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57187">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57187">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57187">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571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ACD8A-AFDB-D378-D5B6-6CC0265644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B48F61-A8DB-1D66-5ABA-4E902F8796C5}"/>
              </a:ext>
            </a:extLst>
          </p:cNvPr>
          <p:cNvSpPr>
            <a:spLocks noGrp="1"/>
          </p:cNvSpPr>
          <p:nvPr>
            <p:ph type="title"/>
          </p:nvPr>
        </p:nvSpPr>
        <p:spPr/>
        <p:txBody>
          <a:bodyPr/>
          <a:lstStyle/>
          <a:p>
            <a:r>
              <a:rPr lang="en-US" dirty="0"/>
              <a:t>Example: Discounting</a:t>
            </a:r>
          </a:p>
        </p:txBody>
      </p:sp>
      <p:sp>
        <p:nvSpPr>
          <p:cNvPr id="3" name="Content Placeholder 2">
            <a:extLst>
              <a:ext uri="{FF2B5EF4-FFF2-40B4-BE49-F238E27FC236}">
                <a16:creationId xmlns:a16="http://schemas.microsoft.com/office/drawing/2014/main" id="{A103FB42-6E20-DED3-0B8A-FDFEA614A2EE}"/>
              </a:ext>
            </a:extLst>
          </p:cNvPr>
          <p:cNvSpPr>
            <a:spLocks noGrp="1"/>
          </p:cNvSpPr>
          <p:nvPr>
            <p:ph idx="1"/>
          </p:nvPr>
        </p:nvSpPr>
        <p:spPr>
          <a:xfrm>
            <a:off x="406400" y="1397001"/>
            <a:ext cx="11480800" cy="4729164"/>
          </a:xfrm>
        </p:spPr>
        <p:txBody>
          <a:bodyPr/>
          <a:lstStyle/>
          <a:p>
            <a:r>
              <a:rPr lang="en-US" sz="2800" dirty="0"/>
              <a:t>Given:</a:t>
            </a:r>
          </a:p>
          <a:p>
            <a:pPr lvl="1"/>
            <a:endParaRPr lang="en-US" sz="2400" dirty="0"/>
          </a:p>
          <a:p>
            <a:pPr lvl="1"/>
            <a:r>
              <a:rPr lang="en-US" sz="2400" dirty="0"/>
              <a:t>Actions: </a:t>
            </a:r>
          </a:p>
          <a:p>
            <a:pPr lvl="2"/>
            <a:r>
              <a:rPr lang="en-US" sz="2000" dirty="0"/>
              <a:t>States b, c, and: East, West</a:t>
            </a:r>
          </a:p>
          <a:p>
            <a:pPr lvl="2"/>
            <a:r>
              <a:rPr lang="en-US" sz="2000" dirty="0"/>
              <a:t>States a and e: Exit </a:t>
            </a:r>
          </a:p>
          <a:p>
            <a:pPr lvl="1"/>
            <a:r>
              <a:rPr lang="en-US" dirty="0"/>
              <a:t>Transitions: deterministic</a:t>
            </a:r>
          </a:p>
          <a:p>
            <a:pPr lvl="1"/>
            <a:r>
              <a:rPr lang="en-US" dirty="0"/>
              <a:t>The values above show the reward for the exit action</a:t>
            </a:r>
          </a:p>
          <a:p>
            <a:pPr lvl="1"/>
            <a:r>
              <a:rPr lang="en-US" dirty="0"/>
              <a:t>Zero rewards for West or East</a:t>
            </a:r>
          </a:p>
          <a:p>
            <a:r>
              <a:rPr lang="en-US" sz="2800" dirty="0"/>
              <a:t>Q1: For </a:t>
            </a:r>
            <a:r>
              <a:rPr lang="en-US" sz="2800" dirty="0">
                <a:sym typeface="Symbol" charset="0"/>
              </a:rPr>
              <a:t></a:t>
            </a:r>
            <a:r>
              <a:rPr lang="en-US" sz="2800" dirty="0"/>
              <a:t> = 1, what is the optimal policy?</a:t>
            </a:r>
          </a:p>
          <a:p>
            <a:r>
              <a:rPr lang="en-US" sz="2800" dirty="0"/>
              <a:t>Q2: For </a:t>
            </a:r>
            <a:r>
              <a:rPr lang="en-US" sz="2800" dirty="0">
                <a:sym typeface="Symbol" charset="0"/>
              </a:rPr>
              <a:t></a:t>
            </a:r>
            <a:r>
              <a:rPr lang="en-US" sz="2800" dirty="0"/>
              <a:t> = 0.1, what is the optimal policy?</a:t>
            </a:r>
          </a:p>
          <a:p>
            <a:r>
              <a:rPr lang="en-US" sz="2800" dirty="0"/>
              <a:t>Q3: For which </a:t>
            </a:r>
            <a:r>
              <a:rPr lang="en-US" sz="2800" dirty="0">
                <a:sym typeface="Symbol" charset="0"/>
              </a:rPr>
              <a:t></a:t>
            </a:r>
            <a:r>
              <a:rPr lang="en-US" sz="2800" dirty="0">
                <a:latin typeface="cmmi10"/>
                <a:ea typeface="cmmi10"/>
                <a:cs typeface="cmmi10"/>
              </a:rPr>
              <a:t> </a:t>
            </a:r>
            <a:r>
              <a:rPr lang="en-US" sz="2800" dirty="0"/>
              <a:t>are West and East equally good when in state d?</a:t>
            </a:r>
          </a:p>
        </p:txBody>
      </p:sp>
      <p:grpSp>
        <p:nvGrpSpPr>
          <p:cNvPr id="6" name="Group 5">
            <a:extLst>
              <a:ext uri="{FF2B5EF4-FFF2-40B4-BE49-F238E27FC236}">
                <a16:creationId xmlns:a16="http://schemas.microsoft.com/office/drawing/2014/main" id="{BD4E0ED9-086F-1ED4-FA46-2AB990ADC73D}"/>
              </a:ext>
            </a:extLst>
          </p:cNvPr>
          <p:cNvGrpSpPr/>
          <p:nvPr/>
        </p:nvGrpSpPr>
        <p:grpSpPr>
          <a:xfrm>
            <a:off x="3276600" y="1219200"/>
            <a:ext cx="3594100" cy="1168400"/>
            <a:chOff x="3352800" y="3505200"/>
            <a:chExt cx="3594100" cy="1168400"/>
          </a:xfrm>
        </p:grpSpPr>
        <p:pic>
          <p:nvPicPr>
            <p:cNvPr id="4" name="Picture 3" descr="discounting.png">
              <a:extLst>
                <a:ext uri="{FF2B5EF4-FFF2-40B4-BE49-F238E27FC236}">
                  <a16:creationId xmlns:a16="http://schemas.microsoft.com/office/drawing/2014/main" id="{0BC3412B-A4D5-4C81-BD9D-4FDEF94FF1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505200"/>
              <a:ext cx="3594100" cy="1168400"/>
            </a:xfrm>
            <a:prstGeom prst="rect">
              <a:avLst/>
            </a:prstGeom>
          </p:spPr>
        </p:pic>
        <p:sp>
          <p:nvSpPr>
            <p:cNvPr id="5" name="Rectangle 4">
              <a:extLst>
                <a:ext uri="{FF2B5EF4-FFF2-40B4-BE49-F238E27FC236}">
                  <a16:creationId xmlns:a16="http://schemas.microsoft.com/office/drawing/2014/main" id="{E13A6D4C-9AD7-EFCD-793A-3210A274AA31}"/>
                </a:ext>
              </a:extLst>
            </p:cNvPr>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6D07CCE0-CC16-28F9-213C-F9DF01F2CACD}"/>
              </a:ext>
            </a:extLst>
          </p:cNvPr>
          <p:cNvSpPr/>
          <p:nvPr/>
        </p:nvSpPr>
        <p:spPr>
          <a:xfrm>
            <a:off x="9372600" y="16764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93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4A81-B3DA-C72D-7DFA-080C1312F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1CECC-D7D5-0713-6007-D0E7A6CCAED9}"/>
              </a:ext>
            </a:extLst>
          </p:cNvPr>
          <p:cNvSpPr>
            <a:spLocks noGrp="1"/>
          </p:cNvSpPr>
          <p:nvPr>
            <p:ph type="title"/>
          </p:nvPr>
        </p:nvSpPr>
        <p:spPr/>
        <p:txBody>
          <a:bodyPr/>
          <a:lstStyle/>
          <a:p>
            <a:r>
              <a:rPr lang="en-US" dirty="0"/>
              <a:t>Example: Discounting</a:t>
            </a:r>
          </a:p>
        </p:txBody>
      </p:sp>
      <p:sp>
        <p:nvSpPr>
          <p:cNvPr id="3" name="Content Placeholder 2">
            <a:extLst>
              <a:ext uri="{FF2B5EF4-FFF2-40B4-BE49-F238E27FC236}">
                <a16:creationId xmlns:a16="http://schemas.microsoft.com/office/drawing/2014/main" id="{614784BD-8DDB-78F9-DA18-505DB633F558}"/>
              </a:ext>
            </a:extLst>
          </p:cNvPr>
          <p:cNvSpPr>
            <a:spLocks noGrp="1"/>
          </p:cNvSpPr>
          <p:nvPr>
            <p:ph idx="1"/>
          </p:nvPr>
        </p:nvSpPr>
        <p:spPr>
          <a:xfrm>
            <a:off x="406400" y="1397001"/>
            <a:ext cx="11480800" cy="5088205"/>
          </a:xfrm>
        </p:spPr>
        <p:txBody>
          <a:bodyPr/>
          <a:lstStyle/>
          <a:p>
            <a:r>
              <a:rPr lang="en-US" sz="2800" dirty="0"/>
              <a:t>Q1: For </a:t>
            </a:r>
            <a:r>
              <a:rPr lang="en-US" sz="2800" dirty="0">
                <a:sym typeface="Symbol" charset="0"/>
              </a:rPr>
              <a:t></a:t>
            </a:r>
            <a:r>
              <a:rPr lang="en-US" sz="2800" dirty="0"/>
              <a:t> = 1, what is the optimal policy?</a:t>
            </a:r>
          </a:p>
          <a:p>
            <a:endParaRPr lang="en-US" sz="2800" dirty="0"/>
          </a:p>
        </p:txBody>
      </p:sp>
      <p:grpSp>
        <p:nvGrpSpPr>
          <p:cNvPr id="19" name="Group 18">
            <a:extLst>
              <a:ext uri="{FF2B5EF4-FFF2-40B4-BE49-F238E27FC236}">
                <a16:creationId xmlns:a16="http://schemas.microsoft.com/office/drawing/2014/main" id="{718FDABF-DC33-FCAD-3ADC-D575BD32AA44}"/>
              </a:ext>
            </a:extLst>
          </p:cNvPr>
          <p:cNvGrpSpPr/>
          <p:nvPr/>
        </p:nvGrpSpPr>
        <p:grpSpPr>
          <a:xfrm>
            <a:off x="3559126" y="2849391"/>
            <a:ext cx="4823167" cy="1159218"/>
            <a:chOff x="7870815" y="3645405"/>
            <a:chExt cx="3289300" cy="685800"/>
          </a:xfrm>
        </p:grpSpPr>
        <p:pic>
          <p:nvPicPr>
            <p:cNvPr id="17" name="Picture 16" descr="discounting.png">
              <a:extLst>
                <a:ext uri="{FF2B5EF4-FFF2-40B4-BE49-F238E27FC236}">
                  <a16:creationId xmlns:a16="http://schemas.microsoft.com/office/drawing/2014/main" id="{4FDB8980-755C-1625-C469-94B7A33FE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815" y="3645405"/>
              <a:ext cx="3289300" cy="685800"/>
            </a:xfrm>
            <a:prstGeom prst="rect">
              <a:avLst/>
            </a:prstGeom>
          </p:spPr>
        </p:pic>
        <p:sp>
          <p:nvSpPr>
            <p:cNvPr id="18" name="Rectangle 17">
              <a:extLst>
                <a:ext uri="{FF2B5EF4-FFF2-40B4-BE49-F238E27FC236}">
                  <a16:creationId xmlns:a16="http://schemas.microsoft.com/office/drawing/2014/main" id="{933873CC-5597-54D2-56DB-03E752F9C30C}"/>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1F14502E-602F-6142-EA17-F6421FA24411}"/>
              </a:ext>
            </a:extLst>
          </p:cNvPr>
          <p:cNvCxnSpPr/>
          <p:nvPr/>
        </p:nvCxnSpPr>
        <p:spPr>
          <a:xfrm flipH="1">
            <a:off x="4797083" y="3664633"/>
            <a:ext cx="37982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760D35-22FA-2145-01EB-5253A6B8E9B9}"/>
              </a:ext>
            </a:extLst>
          </p:cNvPr>
          <p:cNvSpPr txBox="1"/>
          <p:nvPr/>
        </p:nvSpPr>
        <p:spPr bwMode="auto">
          <a:xfrm>
            <a:off x="4681025" y="3118241"/>
            <a:ext cx="611944" cy="338552"/>
          </a:xfrm>
          <a:prstGeom prst="rect">
            <a:avLst/>
          </a:prstGeom>
          <a:noFill/>
          <a:ln w="9525">
            <a:noFill/>
            <a:miter lim="800000"/>
            <a:headEnd/>
            <a:tailEnd/>
          </a:ln>
        </p:spPr>
        <p:txBody>
          <a:bodyPr wrap="square" lIns="91438" tIns="45719" rIns="91438" bIns="45719" rtlCol="0">
            <a:spAutoFit/>
          </a:bodyPr>
          <a:lstStyle/>
          <a:p>
            <a:r>
              <a:rPr lang="en-CA" sz="1600" dirty="0">
                <a:solidFill>
                  <a:schemeClr val="bg2"/>
                </a:solidFill>
                <a:latin typeface="Calibri"/>
                <a:cs typeface="Calibri"/>
              </a:rPr>
              <a:t>0+10</a:t>
            </a:r>
          </a:p>
        </p:txBody>
      </p:sp>
      <p:cxnSp>
        <p:nvCxnSpPr>
          <p:cNvPr id="10" name="Straight Arrow Connector 9">
            <a:extLst>
              <a:ext uri="{FF2B5EF4-FFF2-40B4-BE49-F238E27FC236}">
                <a16:creationId xmlns:a16="http://schemas.microsoft.com/office/drawing/2014/main" id="{8C7D9375-6C29-F603-7495-93EDCFFA1CC8}"/>
              </a:ext>
            </a:extLst>
          </p:cNvPr>
          <p:cNvCxnSpPr/>
          <p:nvPr/>
        </p:nvCxnSpPr>
        <p:spPr>
          <a:xfrm flipH="1">
            <a:off x="5766972" y="3664633"/>
            <a:ext cx="37982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7FC0C1-8D45-F33A-1D53-4C785A909C4D}"/>
              </a:ext>
            </a:extLst>
          </p:cNvPr>
          <p:cNvSpPr txBox="1"/>
          <p:nvPr/>
        </p:nvSpPr>
        <p:spPr bwMode="auto">
          <a:xfrm>
            <a:off x="5535638" y="3156713"/>
            <a:ext cx="879230" cy="307775"/>
          </a:xfrm>
          <a:prstGeom prst="rect">
            <a:avLst/>
          </a:prstGeom>
          <a:noFill/>
          <a:ln w="9525">
            <a:noFill/>
            <a:miter lim="800000"/>
            <a:headEnd/>
            <a:tailEnd/>
          </a:ln>
        </p:spPr>
        <p:txBody>
          <a:bodyPr wrap="square" lIns="91438" tIns="45719" rIns="91438" bIns="45719" rtlCol="0">
            <a:spAutoFit/>
          </a:bodyPr>
          <a:lstStyle/>
          <a:p>
            <a:r>
              <a:rPr lang="en-CA" sz="1400" dirty="0">
                <a:solidFill>
                  <a:schemeClr val="bg2"/>
                </a:solidFill>
                <a:latin typeface="Calibri"/>
                <a:cs typeface="Calibri"/>
              </a:rPr>
              <a:t>0+0+10</a:t>
            </a:r>
          </a:p>
        </p:txBody>
      </p:sp>
      <p:cxnSp>
        <p:nvCxnSpPr>
          <p:cNvPr id="12" name="Straight Arrow Connector 11">
            <a:extLst>
              <a:ext uri="{FF2B5EF4-FFF2-40B4-BE49-F238E27FC236}">
                <a16:creationId xmlns:a16="http://schemas.microsoft.com/office/drawing/2014/main" id="{7DF6EB4F-6F95-1B57-69B2-65C8ABBC98C9}"/>
              </a:ext>
            </a:extLst>
          </p:cNvPr>
          <p:cNvCxnSpPr/>
          <p:nvPr/>
        </p:nvCxnSpPr>
        <p:spPr>
          <a:xfrm flipH="1">
            <a:off x="6673689" y="3664633"/>
            <a:ext cx="37982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A2B4B62-E789-C60E-9F78-3CF9DB46BEE9}"/>
              </a:ext>
            </a:extLst>
          </p:cNvPr>
          <p:cNvSpPr txBox="1"/>
          <p:nvPr/>
        </p:nvSpPr>
        <p:spPr bwMode="auto">
          <a:xfrm>
            <a:off x="6599356" y="3118241"/>
            <a:ext cx="611944" cy="523218"/>
          </a:xfrm>
          <a:prstGeom prst="rect">
            <a:avLst/>
          </a:prstGeom>
          <a:noFill/>
          <a:ln w="9525">
            <a:noFill/>
            <a:miter lim="800000"/>
            <a:headEnd/>
            <a:tailEnd/>
          </a:ln>
        </p:spPr>
        <p:txBody>
          <a:bodyPr wrap="square" lIns="91438" tIns="45719" rIns="91438" bIns="45719" rtlCol="0">
            <a:spAutoFit/>
          </a:bodyPr>
          <a:lstStyle/>
          <a:p>
            <a:r>
              <a:rPr lang="en-CA" sz="1400" dirty="0">
                <a:solidFill>
                  <a:schemeClr val="bg2"/>
                </a:solidFill>
                <a:latin typeface="Calibri"/>
                <a:cs typeface="Calibri"/>
              </a:rPr>
              <a:t>0+0+0+10</a:t>
            </a:r>
          </a:p>
        </p:txBody>
      </p:sp>
    </p:spTree>
    <p:extLst>
      <p:ext uri="{BB962C8B-B14F-4D97-AF65-F5344CB8AC3E}">
        <p14:creationId xmlns:p14="http://schemas.microsoft.com/office/powerpoint/2010/main" val="107639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9A7AE-43A6-69CA-704E-060631500B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C43D4-EF52-B046-641D-EB042F332C4F}"/>
              </a:ext>
            </a:extLst>
          </p:cNvPr>
          <p:cNvSpPr>
            <a:spLocks noGrp="1"/>
          </p:cNvSpPr>
          <p:nvPr>
            <p:ph type="title"/>
          </p:nvPr>
        </p:nvSpPr>
        <p:spPr/>
        <p:txBody>
          <a:bodyPr/>
          <a:lstStyle/>
          <a:p>
            <a:r>
              <a:rPr lang="en-US" dirty="0"/>
              <a:t>Example: Discounting</a:t>
            </a:r>
          </a:p>
        </p:txBody>
      </p:sp>
      <p:sp>
        <p:nvSpPr>
          <p:cNvPr id="3" name="Content Placeholder 2">
            <a:extLst>
              <a:ext uri="{FF2B5EF4-FFF2-40B4-BE49-F238E27FC236}">
                <a16:creationId xmlns:a16="http://schemas.microsoft.com/office/drawing/2014/main" id="{67015DEB-C7FC-4E75-6FDE-07965EA94191}"/>
              </a:ext>
            </a:extLst>
          </p:cNvPr>
          <p:cNvSpPr>
            <a:spLocks noGrp="1"/>
          </p:cNvSpPr>
          <p:nvPr>
            <p:ph idx="1"/>
          </p:nvPr>
        </p:nvSpPr>
        <p:spPr>
          <a:xfrm>
            <a:off x="406400" y="1397001"/>
            <a:ext cx="11480800" cy="5088205"/>
          </a:xfrm>
        </p:spPr>
        <p:txBody>
          <a:bodyPr/>
          <a:lstStyle/>
          <a:p>
            <a:r>
              <a:rPr lang="en-US" sz="2800" dirty="0"/>
              <a:t>Q2: For </a:t>
            </a:r>
            <a:r>
              <a:rPr lang="en-US" sz="2800" dirty="0">
                <a:sym typeface="Symbol" charset="0"/>
              </a:rPr>
              <a:t></a:t>
            </a:r>
            <a:r>
              <a:rPr lang="en-US" sz="2800" dirty="0"/>
              <a:t> = 0.1, what is the optimal policy?</a:t>
            </a:r>
          </a:p>
          <a:p>
            <a:endParaRPr lang="en-US" sz="2800" dirty="0"/>
          </a:p>
        </p:txBody>
      </p:sp>
      <p:grpSp>
        <p:nvGrpSpPr>
          <p:cNvPr id="19" name="Group 18">
            <a:extLst>
              <a:ext uri="{FF2B5EF4-FFF2-40B4-BE49-F238E27FC236}">
                <a16:creationId xmlns:a16="http://schemas.microsoft.com/office/drawing/2014/main" id="{CABCA24C-FA6A-6291-7F33-71DFFB908F7D}"/>
              </a:ext>
            </a:extLst>
          </p:cNvPr>
          <p:cNvGrpSpPr/>
          <p:nvPr/>
        </p:nvGrpSpPr>
        <p:grpSpPr>
          <a:xfrm>
            <a:off x="3559126" y="2849391"/>
            <a:ext cx="4823167" cy="1159218"/>
            <a:chOff x="7870815" y="3645405"/>
            <a:chExt cx="3289300" cy="685800"/>
          </a:xfrm>
        </p:grpSpPr>
        <p:pic>
          <p:nvPicPr>
            <p:cNvPr id="17" name="Picture 16" descr="discounting.png">
              <a:extLst>
                <a:ext uri="{FF2B5EF4-FFF2-40B4-BE49-F238E27FC236}">
                  <a16:creationId xmlns:a16="http://schemas.microsoft.com/office/drawing/2014/main" id="{F0D8490E-1B5A-EE9A-DDD3-6EC4B5633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815" y="3645405"/>
              <a:ext cx="3289300" cy="685800"/>
            </a:xfrm>
            <a:prstGeom prst="rect">
              <a:avLst/>
            </a:prstGeom>
          </p:spPr>
        </p:pic>
        <p:sp>
          <p:nvSpPr>
            <p:cNvPr id="18" name="Rectangle 17">
              <a:extLst>
                <a:ext uri="{FF2B5EF4-FFF2-40B4-BE49-F238E27FC236}">
                  <a16:creationId xmlns:a16="http://schemas.microsoft.com/office/drawing/2014/main" id="{F4A6F675-4D7A-5BA7-4711-7A88A74DAFF5}"/>
                </a:ext>
              </a:extLst>
            </p:cNvPr>
            <p:cNvSpPr/>
            <p:nvPr/>
          </p:nvSpPr>
          <p:spPr>
            <a:xfrm>
              <a:off x="9886156" y="3760395"/>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97C10ED0-4873-2803-3D7D-3F96B5DDB369}"/>
              </a:ext>
            </a:extLst>
          </p:cNvPr>
          <p:cNvCxnSpPr/>
          <p:nvPr/>
        </p:nvCxnSpPr>
        <p:spPr>
          <a:xfrm flipH="1">
            <a:off x="4797083" y="3664633"/>
            <a:ext cx="37982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0680AEA-7601-D1F6-367C-C76176965B55}"/>
              </a:ext>
            </a:extLst>
          </p:cNvPr>
          <p:cNvSpPr txBox="1"/>
          <p:nvPr/>
        </p:nvSpPr>
        <p:spPr bwMode="auto">
          <a:xfrm>
            <a:off x="4564164" y="3103125"/>
            <a:ext cx="945059" cy="307775"/>
          </a:xfrm>
          <a:prstGeom prst="rect">
            <a:avLst/>
          </a:prstGeom>
          <a:noFill/>
          <a:ln w="9525">
            <a:noFill/>
            <a:miter lim="800000"/>
            <a:headEnd/>
            <a:tailEnd/>
          </a:ln>
        </p:spPr>
        <p:txBody>
          <a:bodyPr wrap="square" lIns="91438" tIns="45719" rIns="91438" bIns="45719" rtlCol="0">
            <a:spAutoFit/>
          </a:bodyPr>
          <a:lstStyle/>
          <a:p>
            <a:pPr algn="ctr"/>
            <a:r>
              <a:rPr lang="en-CA" sz="1400" dirty="0">
                <a:solidFill>
                  <a:schemeClr val="bg2"/>
                </a:solidFill>
                <a:latin typeface="Calibri"/>
                <a:cs typeface="Calibri"/>
              </a:rPr>
              <a:t>0.1x10</a:t>
            </a:r>
          </a:p>
        </p:txBody>
      </p:sp>
      <p:cxnSp>
        <p:nvCxnSpPr>
          <p:cNvPr id="10" name="Straight Arrow Connector 9">
            <a:extLst>
              <a:ext uri="{FF2B5EF4-FFF2-40B4-BE49-F238E27FC236}">
                <a16:creationId xmlns:a16="http://schemas.microsoft.com/office/drawing/2014/main" id="{CB2F1C6D-2B5B-84DC-FD84-E67336266F0D}"/>
              </a:ext>
            </a:extLst>
          </p:cNvPr>
          <p:cNvCxnSpPr/>
          <p:nvPr/>
        </p:nvCxnSpPr>
        <p:spPr>
          <a:xfrm flipH="1">
            <a:off x="5766972" y="3664633"/>
            <a:ext cx="37982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222D85D-E8DF-0EC8-0A1E-590ECB3F71A2}"/>
              </a:ext>
            </a:extLst>
          </p:cNvPr>
          <p:cNvSpPr txBox="1"/>
          <p:nvPr/>
        </p:nvSpPr>
        <p:spPr bwMode="auto">
          <a:xfrm>
            <a:off x="5469809" y="3125936"/>
            <a:ext cx="945059" cy="307775"/>
          </a:xfrm>
          <a:prstGeom prst="rect">
            <a:avLst/>
          </a:prstGeom>
          <a:noFill/>
          <a:ln w="9525">
            <a:noFill/>
            <a:miter lim="800000"/>
            <a:headEnd/>
            <a:tailEnd/>
          </a:ln>
        </p:spPr>
        <p:txBody>
          <a:bodyPr wrap="square" lIns="91438" tIns="45719" rIns="91438" bIns="45719" rtlCol="0">
            <a:spAutoFit/>
          </a:bodyPr>
          <a:lstStyle/>
          <a:p>
            <a:pPr algn="ctr"/>
            <a:r>
              <a:rPr lang="en-CA" sz="1400" dirty="0">
                <a:solidFill>
                  <a:schemeClr val="bg2"/>
                </a:solidFill>
                <a:latin typeface="Calibri"/>
                <a:cs typeface="Calibri"/>
              </a:rPr>
              <a:t>0.01x10</a:t>
            </a:r>
          </a:p>
        </p:txBody>
      </p:sp>
      <p:cxnSp>
        <p:nvCxnSpPr>
          <p:cNvPr id="12" name="Straight Arrow Connector 11">
            <a:extLst>
              <a:ext uri="{FF2B5EF4-FFF2-40B4-BE49-F238E27FC236}">
                <a16:creationId xmlns:a16="http://schemas.microsoft.com/office/drawing/2014/main" id="{F88B0023-4AE3-8B6B-33CF-CCB27E86727A}"/>
              </a:ext>
            </a:extLst>
          </p:cNvPr>
          <p:cNvCxnSpPr/>
          <p:nvPr/>
        </p:nvCxnSpPr>
        <p:spPr>
          <a:xfrm flipH="1">
            <a:off x="6673689" y="3664633"/>
            <a:ext cx="379828"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658890-5AEC-F1C5-D986-F6CF2C3CF26A}"/>
              </a:ext>
            </a:extLst>
          </p:cNvPr>
          <p:cNvSpPr txBox="1"/>
          <p:nvPr/>
        </p:nvSpPr>
        <p:spPr bwMode="auto">
          <a:xfrm>
            <a:off x="6429165" y="3118241"/>
            <a:ext cx="945059" cy="307775"/>
          </a:xfrm>
          <a:prstGeom prst="rect">
            <a:avLst/>
          </a:prstGeom>
          <a:noFill/>
          <a:ln w="9525">
            <a:noFill/>
            <a:miter lim="800000"/>
            <a:headEnd/>
            <a:tailEnd/>
          </a:ln>
        </p:spPr>
        <p:txBody>
          <a:bodyPr wrap="square" lIns="91438" tIns="45719" rIns="91438" bIns="45719" rtlCol="0">
            <a:spAutoFit/>
          </a:bodyPr>
          <a:lstStyle/>
          <a:p>
            <a:pPr algn="ctr"/>
            <a:r>
              <a:rPr lang="en-CA" sz="1400" dirty="0">
                <a:solidFill>
                  <a:schemeClr val="bg2"/>
                </a:solidFill>
                <a:latin typeface="Calibri"/>
                <a:cs typeface="Calibri"/>
              </a:rPr>
              <a:t>0.001x10</a:t>
            </a:r>
          </a:p>
        </p:txBody>
      </p:sp>
    </p:spTree>
    <p:extLst>
      <p:ext uri="{BB962C8B-B14F-4D97-AF65-F5344CB8AC3E}">
        <p14:creationId xmlns:p14="http://schemas.microsoft.com/office/powerpoint/2010/main" val="288266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6647F-36D9-645B-4202-4964223EB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17D7B-F0F5-88F3-AFBC-C8F7F85C3959}"/>
              </a:ext>
            </a:extLst>
          </p:cNvPr>
          <p:cNvSpPr>
            <a:spLocks noGrp="1"/>
          </p:cNvSpPr>
          <p:nvPr>
            <p:ph type="title"/>
          </p:nvPr>
        </p:nvSpPr>
        <p:spPr/>
        <p:txBody>
          <a:bodyPr/>
          <a:lstStyle/>
          <a:p>
            <a:r>
              <a:rPr lang="en-US" dirty="0"/>
              <a:t>Example: Discounting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258EB70-DFD9-0DDA-03AE-CA76815EF49D}"/>
                  </a:ext>
                </a:extLst>
              </p:cNvPr>
              <p:cNvSpPr>
                <a:spLocks noGrp="1"/>
              </p:cNvSpPr>
              <p:nvPr>
                <p:ph idx="1"/>
              </p:nvPr>
            </p:nvSpPr>
            <p:spPr>
              <a:xfrm>
                <a:off x="406400" y="1397001"/>
                <a:ext cx="11480800" cy="5088205"/>
              </a:xfrm>
            </p:spPr>
            <p:txBody>
              <a:bodyPr/>
              <a:lstStyle/>
              <a:p>
                <a:r>
                  <a:rPr lang="en-US" sz="2800" dirty="0"/>
                  <a:t>Q3: For which </a:t>
                </a:r>
                <a:r>
                  <a:rPr lang="en-US" sz="2800" dirty="0">
                    <a:sym typeface="Symbol" charset="0"/>
                  </a:rPr>
                  <a:t></a:t>
                </a:r>
                <a:r>
                  <a:rPr lang="en-US" sz="2800" dirty="0">
                    <a:latin typeface="cmmi10"/>
                    <a:ea typeface="cmmi10"/>
                    <a:cs typeface="cmmi10"/>
                  </a:rPr>
                  <a:t> </a:t>
                </a:r>
                <a:r>
                  <a:rPr lang="en-US" sz="2800" dirty="0"/>
                  <a:t>are West and East equally good when in state d?</a:t>
                </a:r>
              </a:p>
              <a:p>
                <a:endParaRPr lang="en-US" sz="2800" dirty="0"/>
              </a:p>
              <a:p>
                <a:endParaRPr lang="en-US" sz="2800" dirty="0"/>
              </a:p>
              <a:p>
                <a:endParaRPr lang="en-US" sz="2800" dirty="0"/>
              </a:p>
              <a:p>
                <a:endParaRPr lang="en-US" sz="2800" dirty="0"/>
              </a:p>
              <a:p>
                <a:endParaRPr lang="en-US" sz="2800" dirty="0"/>
              </a:p>
              <a:p>
                <a:pPr marL="0" indent="0">
                  <a:buNone/>
                </a:pPr>
                <a14:m>
                  <m:oMathPara xmlns:m="http://schemas.openxmlformats.org/officeDocument/2006/math">
                    <m:oMathParaPr>
                      <m:jc m:val="centerGroup"/>
                    </m:oMathParaPr>
                    <m:oMath xmlns:m="http://schemas.openxmlformats.org/officeDocument/2006/math">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10</m:t>
                          </m:r>
                          <m:r>
                            <a:rPr lang="en-CA" sz="2800" b="0" i="1" smtClean="0">
                              <a:latin typeface="Cambria Math" panose="02040503050406030204" pitchFamily="18" charset="0"/>
                            </a:rPr>
                            <m:t>𝛾</m:t>
                          </m:r>
                        </m:e>
                        <m:sup>
                          <m:r>
                            <a:rPr lang="en-CA" sz="2800" b="0" i="1" smtClean="0">
                              <a:latin typeface="Cambria Math" panose="02040503050406030204" pitchFamily="18" charset="0"/>
                            </a:rPr>
                            <m:t>3</m:t>
                          </m:r>
                        </m:sup>
                      </m:sSup>
                      <m:r>
                        <a:rPr lang="en-CA" sz="2800" b="0" i="1" smtClean="0">
                          <a:latin typeface="Cambria Math" panose="02040503050406030204" pitchFamily="18" charset="0"/>
                        </a:rPr>
                        <m:t>=</m:t>
                      </m:r>
                      <m:r>
                        <a:rPr lang="en-CA" sz="2800" b="0" i="1" smtClean="0">
                          <a:latin typeface="Cambria Math" panose="02040503050406030204" pitchFamily="18" charset="0"/>
                        </a:rPr>
                        <m:t>𝛾</m:t>
                      </m:r>
                      <m:r>
                        <a:rPr lang="en-CA" sz="2800" b="0" i="1" smtClean="0">
                          <a:latin typeface="Cambria Math" panose="02040503050406030204" pitchFamily="18" charset="0"/>
                        </a:rPr>
                        <m:t>⇒</m:t>
                      </m:r>
                      <m:r>
                        <a:rPr lang="en-CA" sz="2800" b="0" i="1" smtClean="0">
                          <a:latin typeface="Cambria Math" panose="02040503050406030204" pitchFamily="18" charset="0"/>
                        </a:rPr>
                        <m:t>𝛾</m:t>
                      </m:r>
                      <m:r>
                        <a:rPr lang="en-CA" sz="2800" b="0" i="1" smtClean="0">
                          <a:latin typeface="Cambria Math" panose="02040503050406030204" pitchFamily="18" charset="0"/>
                        </a:rPr>
                        <m:t>=</m:t>
                      </m:r>
                      <m:rad>
                        <m:radPr>
                          <m:degHide m:val="on"/>
                          <m:ctrlPr>
                            <a:rPr lang="en-CA" sz="2800" b="0" i="1" smtClean="0">
                              <a:latin typeface="Cambria Math" panose="02040503050406030204" pitchFamily="18" charset="0"/>
                            </a:rPr>
                          </m:ctrlPr>
                        </m:radPr>
                        <m:deg/>
                        <m:e>
                          <m:r>
                            <a:rPr lang="en-CA" sz="2800" b="0" i="1" smtClean="0">
                              <a:latin typeface="Cambria Math" panose="02040503050406030204" pitchFamily="18" charset="0"/>
                            </a:rPr>
                            <m:t>0.1</m:t>
                          </m:r>
                        </m:e>
                      </m:rad>
                    </m:oMath>
                  </m:oMathPara>
                </a14:m>
                <a:endParaRPr lang="en-US" sz="2800" dirty="0"/>
              </a:p>
              <a:p>
                <a:endParaRPr lang="en-US" sz="2800" dirty="0"/>
              </a:p>
            </p:txBody>
          </p:sp>
        </mc:Choice>
        <mc:Fallback>
          <p:sp>
            <p:nvSpPr>
              <p:cNvPr id="3" name="Content Placeholder 2">
                <a:extLst>
                  <a:ext uri="{FF2B5EF4-FFF2-40B4-BE49-F238E27FC236}">
                    <a16:creationId xmlns:a16="http://schemas.microsoft.com/office/drawing/2014/main" id="{F258EB70-DFD9-0DDA-03AE-CA76815EF49D}"/>
                  </a:ext>
                </a:extLst>
              </p:cNvPr>
              <p:cNvSpPr>
                <a:spLocks noGrp="1" noRot="1" noChangeAspect="1" noMove="1" noResize="1" noEditPoints="1" noAdjustHandles="1" noChangeArrowheads="1" noChangeShapeType="1" noTextEdit="1"/>
              </p:cNvSpPr>
              <p:nvPr>
                <p:ph idx="1"/>
              </p:nvPr>
            </p:nvSpPr>
            <p:spPr>
              <a:xfrm>
                <a:off x="406400" y="1397001"/>
                <a:ext cx="11480800" cy="5088205"/>
              </a:xfrm>
              <a:blipFill>
                <a:blip r:embed="rId2"/>
                <a:stretch>
                  <a:fillRect l="-956" t="-1437"/>
                </a:stretch>
              </a:blipFill>
            </p:spPr>
            <p:txBody>
              <a:bodyPr/>
              <a:lstStyle/>
              <a:p>
                <a:r>
                  <a:rPr lang="en-CA">
                    <a:noFill/>
                  </a:rPr>
                  <a:t> </a:t>
                </a:r>
              </a:p>
            </p:txBody>
          </p:sp>
        </mc:Fallback>
      </mc:AlternateContent>
      <p:grpSp>
        <p:nvGrpSpPr>
          <p:cNvPr id="4" name="Group 3">
            <a:extLst>
              <a:ext uri="{FF2B5EF4-FFF2-40B4-BE49-F238E27FC236}">
                <a16:creationId xmlns:a16="http://schemas.microsoft.com/office/drawing/2014/main" id="{263F76D5-1625-57EB-2DF5-976F99BED8EB}"/>
              </a:ext>
            </a:extLst>
          </p:cNvPr>
          <p:cNvGrpSpPr/>
          <p:nvPr/>
        </p:nvGrpSpPr>
        <p:grpSpPr>
          <a:xfrm>
            <a:off x="4298950" y="2147667"/>
            <a:ext cx="3594100" cy="1168400"/>
            <a:chOff x="3352800" y="3505200"/>
            <a:chExt cx="3594100" cy="1168400"/>
          </a:xfrm>
        </p:grpSpPr>
        <p:pic>
          <p:nvPicPr>
            <p:cNvPr id="5" name="Picture 4" descr="discounting.png">
              <a:extLst>
                <a:ext uri="{FF2B5EF4-FFF2-40B4-BE49-F238E27FC236}">
                  <a16:creationId xmlns:a16="http://schemas.microsoft.com/office/drawing/2014/main" id="{3B80BA23-D7FC-B407-9F96-FA71A7B36A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3505200"/>
              <a:ext cx="3594100" cy="1168400"/>
            </a:xfrm>
            <a:prstGeom prst="rect">
              <a:avLst/>
            </a:prstGeom>
          </p:spPr>
        </p:pic>
        <p:sp>
          <p:nvSpPr>
            <p:cNvPr id="6" name="Rectangle 5">
              <a:extLst>
                <a:ext uri="{FF2B5EF4-FFF2-40B4-BE49-F238E27FC236}">
                  <a16:creationId xmlns:a16="http://schemas.microsoft.com/office/drawing/2014/main" id="{18CEE4E8-56B3-66B1-4BF2-C4FDBDA046FC}"/>
                </a:ext>
              </a:extLst>
            </p:cNvPr>
            <p:cNvSpPr/>
            <p:nvPr/>
          </p:nvSpPr>
          <p:spPr>
            <a:xfrm>
              <a:off x="5486400" y="3733800"/>
              <a:ext cx="5334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34460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Example: Racing</a:t>
            </a:r>
          </a:p>
        </p:txBody>
      </p:sp>
      <p:sp>
        <p:nvSpPr>
          <p:cNvPr id="3" name="Content Placeholder 2"/>
          <p:cNvSpPr>
            <a:spLocks noGrp="1"/>
          </p:cNvSpPr>
          <p:nvPr>
            <p:ph idx="1"/>
          </p:nvPr>
        </p:nvSpPr>
        <p:spPr>
          <a:xfrm>
            <a:off x="228600" y="1295400"/>
            <a:ext cx="11379200" cy="4729164"/>
          </a:xfrm>
        </p:spPr>
        <p:txBody>
          <a:bodyPr/>
          <a:lstStyle/>
          <a:p>
            <a:pPr>
              <a:buClrTx/>
            </a:pPr>
            <a:r>
              <a:rPr lang="en-US" sz="2000" dirty="0">
                <a:solidFill>
                  <a:schemeClr val="tx1"/>
                </a:solidFill>
                <a:latin typeface="Calibri"/>
                <a:cs typeface="Calibri"/>
              </a:rPr>
              <a:t>A robot car wants to travel far, quickly</a:t>
            </a:r>
          </a:p>
          <a:p>
            <a:pPr>
              <a:buClrTx/>
            </a:pPr>
            <a:r>
              <a:rPr lang="en-US" sz="2000" dirty="0">
                <a:solidFill>
                  <a:schemeClr val="tx1"/>
                </a:solidFill>
                <a:latin typeface="Calibri"/>
                <a:cs typeface="Calibri"/>
              </a:rPr>
              <a:t>Three states: </a:t>
            </a:r>
            <a:r>
              <a:rPr lang="en-US" sz="2000" dirty="0">
                <a:solidFill>
                  <a:srgbClr val="00B0F0"/>
                </a:solidFill>
                <a:latin typeface="Calibri"/>
                <a:cs typeface="Calibri"/>
              </a:rPr>
              <a:t>Cool</a:t>
            </a:r>
            <a:r>
              <a:rPr lang="en-US" sz="2000" dirty="0">
                <a:solidFill>
                  <a:schemeClr val="tx1"/>
                </a:solidFill>
                <a:latin typeface="Calibri"/>
                <a:cs typeface="Calibri"/>
              </a:rPr>
              <a:t>, </a:t>
            </a:r>
            <a:r>
              <a:rPr lang="en-US" sz="2000" dirty="0">
                <a:solidFill>
                  <a:srgbClr val="7F2727"/>
                </a:solidFill>
                <a:latin typeface="Calibri"/>
                <a:cs typeface="Calibri"/>
              </a:rPr>
              <a:t>Warm</a:t>
            </a:r>
            <a:r>
              <a:rPr lang="en-US" sz="2000" dirty="0">
                <a:solidFill>
                  <a:schemeClr val="tx1"/>
                </a:solidFill>
                <a:latin typeface="Calibri"/>
                <a:cs typeface="Calibri"/>
              </a:rPr>
              <a:t>, Overheated</a:t>
            </a:r>
          </a:p>
          <a:p>
            <a:pPr>
              <a:buClrTx/>
            </a:pPr>
            <a:r>
              <a:rPr lang="en-US" sz="2000" dirty="0">
                <a:solidFill>
                  <a:schemeClr val="tx1"/>
                </a:solidFill>
                <a:latin typeface="Calibri"/>
                <a:cs typeface="Calibri"/>
              </a:rPr>
              <a:t>Two actions: </a:t>
            </a:r>
            <a:r>
              <a:rPr lang="en-US" sz="2000" i="1" dirty="0">
                <a:latin typeface="Calibri"/>
                <a:cs typeface="Calibri"/>
              </a:rPr>
              <a:t>Slow</a:t>
            </a:r>
            <a:r>
              <a:rPr lang="en-US" sz="2000" dirty="0">
                <a:solidFill>
                  <a:schemeClr val="tx1"/>
                </a:solidFill>
                <a:latin typeface="Calibri"/>
                <a:cs typeface="Calibri"/>
              </a:rPr>
              <a:t>, </a:t>
            </a:r>
            <a:r>
              <a:rPr lang="en-US" sz="2000" i="1" dirty="0">
                <a:solidFill>
                  <a:srgbClr val="C00000"/>
                </a:solidFill>
                <a:latin typeface="Calibri"/>
                <a:cs typeface="Calibri"/>
              </a:rPr>
              <a:t>Fast</a:t>
            </a:r>
            <a:endParaRPr lang="en-US" sz="2000" i="1" dirty="0">
              <a:solidFill>
                <a:srgbClr val="0000FF"/>
              </a:solidFill>
              <a:latin typeface="Calibri"/>
              <a:cs typeface="Calibri"/>
            </a:endParaRPr>
          </a:p>
          <a:p>
            <a:pPr>
              <a:buClrTx/>
            </a:pPr>
            <a:r>
              <a:rPr lang="en-US" sz="2000" dirty="0">
                <a:solidFill>
                  <a:schemeClr val="tx1"/>
                </a:solidFill>
                <a:latin typeface="Calibri"/>
                <a:cs typeface="Calibri"/>
              </a:rPr>
              <a:t>Going faster gets double reward</a:t>
            </a:r>
          </a:p>
          <a:p>
            <a:endParaRPr lang="en-US" sz="2000" dirty="0">
              <a:latin typeface="Calibri"/>
              <a:cs typeface="Calibri"/>
            </a:endParaRPr>
          </a:p>
        </p:txBody>
      </p:sp>
      <p:grpSp>
        <p:nvGrpSpPr>
          <p:cNvPr id="4" name="Group 3"/>
          <p:cNvGrpSpPr/>
          <p:nvPr/>
        </p:nvGrpSpPr>
        <p:grpSpPr>
          <a:xfrm>
            <a:off x="838200" y="2286000"/>
            <a:ext cx="11044696" cy="3962400"/>
            <a:chOff x="838200" y="2286000"/>
            <a:chExt cx="11044696" cy="396240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3518" y="3950732"/>
              <a:ext cx="2433764" cy="1600200"/>
            </a:xfrm>
            <a:prstGeom prst="rect">
              <a:avLst/>
            </a:prstGeom>
            <a:noFill/>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6913" y="2731532"/>
              <a:ext cx="2660373" cy="1676400"/>
            </a:xfrm>
            <a:prstGeom prst="rect">
              <a:avLst/>
            </a:prstGeom>
            <a:noFill/>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300704" y="3798332"/>
              <a:ext cx="2582192" cy="1828800"/>
            </a:xfrm>
            <a:prstGeom prst="rect">
              <a:avLst/>
            </a:prstGeom>
            <a:noFill/>
          </p:spPr>
        </p:pic>
        <p:sp>
          <p:nvSpPr>
            <p:cNvPr id="8" name="TextBox 7"/>
            <p:cNvSpPr txBox="1"/>
            <p:nvPr/>
          </p:nvSpPr>
          <p:spPr>
            <a:xfrm>
              <a:off x="2057400" y="5341442"/>
              <a:ext cx="2286000" cy="400110"/>
            </a:xfrm>
            <a:prstGeom prst="rect">
              <a:avLst/>
            </a:prstGeom>
            <a:noFill/>
          </p:spPr>
          <p:txBody>
            <a:bodyPr wrap="square" rtlCol="0">
              <a:spAutoFit/>
            </a:bodyPr>
            <a:lstStyle/>
            <a:p>
              <a:pPr algn="ctr"/>
              <a:r>
                <a:rPr lang="en-US" sz="2000" dirty="0">
                  <a:solidFill>
                    <a:srgbClr val="00B0F0"/>
                  </a:solidFill>
                  <a:latin typeface="Calibri"/>
                  <a:cs typeface="Calibri"/>
                </a:rPr>
                <a:t>Cool</a:t>
              </a:r>
            </a:p>
          </p:txBody>
        </p:sp>
        <p:sp>
          <p:nvSpPr>
            <p:cNvPr id="9" name="TextBox 8"/>
            <p:cNvSpPr txBox="1"/>
            <p:nvPr/>
          </p:nvSpPr>
          <p:spPr>
            <a:xfrm>
              <a:off x="5943600" y="4160222"/>
              <a:ext cx="2286000" cy="400110"/>
            </a:xfrm>
            <a:prstGeom prst="rect">
              <a:avLst/>
            </a:prstGeom>
            <a:noFill/>
          </p:spPr>
          <p:txBody>
            <a:bodyPr wrap="square" rtlCol="0">
              <a:spAutoFit/>
            </a:bodyPr>
            <a:lstStyle/>
            <a:p>
              <a:pPr algn="ctr"/>
              <a:r>
                <a:rPr lang="en-US" sz="2000" dirty="0">
                  <a:solidFill>
                    <a:srgbClr val="7F2727"/>
                  </a:solidFill>
                  <a:latin typeface="Calibri"/>
                  <a:cs typeface="Calibri"/>
                </a:rPr>
                <a:t>Warm</a:t>
              </a:r>
            </a:p>
          </p:txBody>
        </p:sp>
        <p:sp>
          <p:nvSpPr>
            <p:cNvPr id="10" name="TextBox 9"/>
            <p:cNvSpPr txBox="1"/>
            <p:nvPr/>
          </p:nvSpPr>
          <p:spPr>
            <a:xfrm>
              <a:off x="9296400" y="5455622"/>
              <a:ext cx="2286000" cy="400110"/>
            </a:xfrm>
            <a:prstGeom prst="rect">
              <a:avLst/>
            </a:prstGeom>
            <a:noFill/>
          </p:spPr>
          <p:txBody>
            <a:bodyPr wrap="square" rtlCol="0">
              <a:spAutoFit/>
            </a:bodyPr>
            <a:lstStyle/>
            <a:p>
              <a:pPr algn="ctr"/>
              <a:r>
                <a:rPr lang="en-US" sz="2000" dirty="0">
                  <a:latin typeface="Calibri"/>
                  <a:cs typeface="Calibri"/>
                </a:rPr>
                <a:t>Overheated</a:t>
              </a:r>
            </a:p>
          </p:txBody>
        </p:sp>
        <p:cxnSp>
          <p:nvCxnSpPr>
            <p:cNvPr id="13" name="Curved Connector 12"/>
            <p:cNvCxnSpPr>
              <a:stCxn id="14338" idx="3"/>
              <a:endCxn id="8" idx="2"/>
            </p:cNvCxnSpPr>
            <p:nvPr/>
          </p:nvCxnSpPr>
          <p:spPr>
            <a:xfrm flipH="1">
              <a:off x="3200400" y="4750832"/>
              <a:ext cx="1219200" cy="990720"/>
            </a:xfrm>
            <a:prstGeom prst="curvedConnector4">
              <a:avLst>
                <a:gd name="adj1" fmla="val -18750"/>
                <a:gd name="adj2" fmla="val 153572"/>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Curved Connector 12"/>
            <p:cNvCxnSpPr>
              <a:stCxn id="14338" idx="3"/>
              <a:endCxn id="9" idx="2"/>
            </p:cNvCxnSpPr>
            <p:nvPr/>
          </p:nvCxnSpPr>
          <p:spPr>
            <a:xfrm flipV="1">
              <a:off x="4419600" y="4560332"/>
              <a:ext cx="2667000" cy="190500"/>
            </a:xfrm>
            <a:prstGeom prst="curvedConnector2">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24400" y="4788932"/>
              <a:ext cx="914400" cy="381000"/>
            </a:xfrm>
            <a:prstGeom prst="rect">
              <a:avLst/>
            </a:prstGeom>
            <a:noFill/>
          </p:spPr>
          <p:txBody>
            <a:bodyPr wrap="square" rtlCol="0">
              <a:spAutoFit/>
            </a:bodyPr>
            <a:lstStyle/>
            <a:p>
              <a:r>
                <a:rPr lang="en-US" i="1" dirty="0">
                  <a:solidFill>
                    <a:srgbClr val="C00000"/>
                  </a:solidFill>
                  <a:latin typeface="Calibri"/>
                  <a:cs typeface="Calibri"/>
                </a:rPr>
                <a:t>Fast</a:t>
              </a:r>
            </a:p>
          </p:txBody>
        </p:sp>
        <p:cxnSp>
          <p:nvCxnSpPr>
            <p:cNvPr id="19" name="Curved Connector 12"/>
            <p:cNvCxnSpPr>
              <a:stCxn id="6" idx="0"/>
            </p:cNvCxnSpPr>
            <p:nvPr/>
          </p:nvCxnSpPr>
          <p:spPr>
            <a:xfrm rot="16200000" flipH="1">
              <a:off x="8096250" y="1912382"/>
              <a:ext cx="1447800" cy="3086100"/>
            </a:xfrm>
            <a:prstGeom prst="curvedConnector4">
              <a:avLst>
                <a:gd name="adj1" fmla="val -15789"/>
                <a:gd name="adj2" fmla="val 105099"/>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44000" y="2731532"/>
              <a:ext cx="914400" cy="381000"/>
            </a:xfrm>
            <a:prstGeom prst="rect">
              <a:avLst/>
            </a:prstGeom>
            <a:noFill/>
          </p:spPr>
          <p:txBody>
            <a:bodyPr wrap="square" rtlCol="0">
              <a:spAutoFit/>
            </a:bodyPr>
            <a:lstStyle/>
            <a:p>
              <a:r>
                <a:rPr lang="en-US" i="1" dirty="0">
                  <a:solidFill>
                    <a:srgbClr val="C00000"/>
                  </a:solidFill>
                  <a:latin typeface="Calibri"/>
                  <a:cs typeface="Calibri"/>
                </a:rPr>
                <a:t>Fast</a:t>
              </a:r>
            </a:p>
          </p:txBody>
        </p:sp>
        <p:cxnSp>
          <p:nvCxnSpPr>
            <p:cNvPr id="23" name="Curved Connector 12"/>
            <p:cNvCxnSpPr>
              <a:stCxn id="14338" idx="1"/>
            </p:cNvCxnSpPr>
            <p:nvPr/>
          </p:nvCxnSpPr>
          <p:spPr>
            <a:xfrm rot="10800000" flipH="1" flipV="1">
              <a:off x="1981200" y="4750832"/>
              <a:ext cx="152400" cy="190500"/>
            </a:xfrm>
            <a:prstGeom prst="curvedConnector4">
              <a:avLst>
                <a:gd name="adj1" fmla="val -635217"/>
                <a:gd name="adj2" fmla="val 482610"/>
              </a:avLst>
            </a:prstGeom>
            <a:ln w="762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Curved Connector 12"/>
            <p:cNvCxnSpPr>
              <a:stCxn id="6" idx="1"/>
              <a:endCxn id="14338" idx="0"/>
            </p:cNvCxnSpPr>
            <p:nvPr/>
          </p:nvCxnSpPr>
          <p:spPr>
            <a:xfrm rot="10800000" flipV="1">
              <a:off x="3200400" y="3569732"/>
              <a:ext cx="2743200" cy="381000"/>
            </a:xfrm>
            <a:prstGeom prst="curvedConnector2">
              <a:avLst/>
            </a:prstGeom>
            <a:ln w="76200">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90600" y="4331732"/>
              <a:ext cx="914400" cy="381000"/>
            </a:xfrm>
            <a:prstGeom prst="rect">
              <a:avLst/>
            </a:prstGeom>
            <a:noFill/>
          </p:spPr>
          <p:txBody>
            <a:bodyPr wrap="square" rtlCol="0">
              <a:spAutoFit/>
            </a:bodyPr>
            <a:lstStyle/>
            <a:p>
              <a:r>
                <a:rPr lang="en-US" i="1" dirty="0">
                  <a:solidFill>
                    <a:schemeClr val="accent6"/>
                  </a:solidFill>
                  <a:latin typeface="Calibri"/>
                  <a:cs typeface="Calibri"/>
                </a:rPr>
                <a:t>Slow</a:t>
              </a:r>
            </a:p>
          </p:txBody>
        </p:sp>
        <p:sp>
          <p:nvSpPr>
            <p:cNvPr id="39" name="TextBox 38"/>
            <p:cNvSpPr txBox="1"/>
            <p:nvPr/>
          </p:nvSpPr>
          <p:spPr>
            <a:xfrm>
              <a:off x="4495800" y="3112532"/>
              <a:ext cx="914400" cy="381000"/>
            </a:xfrm>
            <a:prstGeom prst="rect">
              <a:avLst/>
            </a:prstGeom>
            <a:noFill/>
          </p:spPr>
          <p:txBody>
            <a:bodyPr wrap="square" rtlCol="0">
              <a:spAutoFit/>
            </a:bodyPr>
            <a:lstStyle/>
            <a:p>
              <a:r>
                <a:rPr lang="en-US" i="1" dirty="0">
                  <a:solidFill>
                    <a:schemeClr val="accent6"/>
                  </a:solidFill>
                  <a:latin typeface="Calibri"/>
                  <a:cs typeface="Calibri"/>
                </a:rPr>
                <a:t>Slow</a:t>
              </a:r>
            </a:p>
          </p:txBody>
        </p:sp>
        <p:cxnSp>
          <p:nvCxnSpPr>
            <p:cNvPr id="60" name="Curved Connector 12"/>
            <p:cNvCxnSpPr/>
            <p:nvPr/>
          </p:nvCxnSpPr>
          <p:spPr>
            <a:xfrm rot="-5400000" flipH="1" flipV="1">
              <a:off x="5962650" y="3398282"/>
              <a:ext cx="152400" cy="190500"/>
            </a:xfrm>
            <a:prstGeom prst="curvedConnector4">
              <a:avLst>
                <a:gd name="adj1" fmla="val -635217"/>
                <a:gd name="adj2" fmla="val 482610"/>
              </a:avLst>
            </a:prstGeom>
            <a:ln w="762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572000" y="3645932"/>
              <a:ext cx="609600" cy="369332"/>
            </a:xfrm>
            <a:prstGeom prst="rect">
              <a:avLst/>
            </a:prstGeom>
            <a:noFill/>
          </p:spPr>
          <p:txBody>
            <a:bodyPr wrap="square" rtlCol="0">
              <a:spAutoFit/>
            </a:bodyPr>
            <a:lstStyle/>
            <a:p>
              <a:r>
                <a:rPr lang="en-US" dirty="0">
                  <a:solidFill>
                    <a:schemeClr val="accent6"/>
                  </a:solidFill>
                  <a:latin typeface="Calibri"/>
                  <a:cs typeface="Calibri"/>
                </a:rPr>
                <a:t>0.5 </a:t>
              </a:r>
            </a:p>
          </p:txBody>
        </p:sp>
        <p:sp>
          <p:nvSpPr>
            <p:cNvPr id="64" name="TextBox 63"/>
            <p:cNvSpPr txBox="1"/>
            <p:nvPr/>
          </p:nvSpPr>
          <p:spPr>
            <a:xfrm>
              <a:off x="4800600" y="2286000"/>
              <a:ext cx="609600" cy="369332"/>
            </a:xfrm>
            <a:prstGeom prst="rect">
              <a:avLst/>
            </a:prstGeom>
            <a:noFill/>
          </p:spPr>
          <p:txBody>
            <a:bodyPr wrap="square" rtlCol="0">
              <a:spAutoFit/>
            </a:bodyPr>
            <a:lstStyle/>
            <a:p>
              <a:r>
                <a:rPr lang="en-US" dirty="0">
                  <a:solidFill>
                    <a:schemeClr val="accent6"/>
                  </a:solidFill>
                  <a:latin typeface="Calibri"/>
                  <a:cs typeface="Calibri"/>
                </a:rPr>
                <a:t>0.5 </a:t>
              </a:r>
            </a:p>
          </p:txBody>
        </p:sp>
        <p:sp>
          <p:nvSpPr>
            <p:cNvPr id="65" name="TextBox 64"/>
            <p:cNvSpPr txBox="1"/>
            <p:nvPr/>
          </p:nvSpPr>
          <p:spPr>
            <a:xfrm>
              <a:off x="4724400" y="5334000"/>
              <a:ext cx="609600" cy="369332"/>
            </a:xfrm>
            <a:prstGeom prst="rect">
              <a:avLst/>
            </a:prstGeom>
            <a:noFill/>
          </p:spPr>
          <p:txBody>
            <a:bodyPr wrap="square" rtlCol="0">
              <a:spAutoFit/>
            </a:bodyPr>
            <a:lstStyle/>
            <a:p>
              <a:r>
                <a:rPr lang="en-US" dirty="0">
                  <a:solidFill>
                    <a:srgbClr val="C00000"/>
                  </a:solidFill>
                  <a:latin typeface="Calibri"/>
                  <a:cs typeface="Calibri"/>
                </a:rPr>
                <a:t>0.5 </a:t>
              </a:r>
            </a:p>
          </p:txBody>
        </p:sp>
        <p:sp>
          <p:nvSpPr>
            <p:cNvPr id="66" name="TextBox 65"/>
            <p:cNvSpPr txBox="1"/>
            <p:nvPr/>
          </p:nvSpPr>
          <p:spPr>
            <a:xfrm>
              <a:off x="5867400" y="4788932"/>
              <a:ext cx="609600" cy="369332"/>
            </a:xfrm>
            <a:prstGeom prst="rect">
              <a:avLst/>
            </a:prstGeom>
            <a:noFill/>
          </p:spPr>
          <p:txBody>
            <a:bodyPr wrap="square" rtlCol="0">
              <a:spAutoFit/>
            </a:bodyPr>
            <a:lstStyle/>
            <a:p>
              <a:r>
                <a:rPr lang="en-US" dirty="0">
                  <a:solidFill>
                    <a:srgbClr val="C00000"/>
                  </a:solidFill>
                  <a:latin typeface="Calibri"/>
                  <a:cs typeface="Calibri"/>
                </a:rPr>
                <a:t>0.5 </a:t>
              </a:r>
            </a:p>
          </p:txBody>
        </p:sp>
        <p:sp>
          <p:nvSpPr>
            <p:cNvPr id="67" name="TextBox 66"/>
            <p:cNvSpPr txBox="1"/>
            <p:nvPr/>
          </p:nvSpPr>
          <p:spPr>
            <a:xfrm>
              <a:off x="838200" y="5627132"/>
              <a:ext cx="609600" cy="369332"/>
            </a:xfrm>
            <a:prstGeom prst="rect">
              <a:avLst/>
            </a:prstGeom>
            <a:noFill/>
          </p:spPr>
          <p:txBody>
            <a:bodyPr wrap="square" rtlCol="0">
              <a:spAutoFit/>
            </a:bodyPr>
            <a:lstStyle/>
            <a:p>
              <a:r>
                <a:rPr lang="en-US" dirty="0">
                  <a:solidFill>
                    <a:schemeClr val="accent6"/>
                  </a:solidFill>
                  <a:latin typeface="Calibri"/>
                  <a:cs typeface="Calibri"/>
                </a:rPr>
                <a:t>1.0 </a:t>
              </a:r>
            </a:p>
          </p:txBody>
        </p:sp>
        <p:sp>
          <p:nvSpPr>
            <p:cNvPr id="68" name="TextBox 67"/>
            <p:cNvSpPr txBox="1"/>
            <p:nvPr/>
          </p:nvSpPr>
          <p:spPr>
            <a:xfrm>
              <a:off x="10210800" y="2579132"/>
              <a:ext cx="609600" cy="369332"/>
            </a:xfrm>
            <a:prstGeom prst="rect">
              <a:avLst/>
            </a:prstGeom>
            <a:noFill/>
          </p:spPr>
          <p:txBody>
            <a:bodyPr wrap="square" rtlCol="0">
              <a:spAutoFit/>
            </a:bodyPr>
            <a:lstStyle/>
            <a:p>
              <a:r>
                <a:rPr lang="en-US" dirty="0">
                  <a:solidFill>
                    <a:srgbClr val="C00000"/>
                  </a:solidFill>
                  <a:latin typeface="Calibri"/>
                  <a:cs typeface="Calibri"/>
                </a:rPr>
                <a:t>1.0 </a:t>
              </a:r>
            </a:p>
          </p:txBody>
        </p:sp>
        <p:sp>
          <p:nvSpPr>
            <p:cNvPr id="69" name="TextBox 68"/>
            <p:cNvSpPr txBox="1"/>
            <p:nvPr/>
          </p:nvSpPr>
          <p:spPr>
            <a:xfrm>
              <a:off x="1905000" y="5486400"/>
              <a:ext cx="609600" cy="369332"/>
            </a:xfrm>
            <a:prstGeom prst="rect">
              <a:avLst/>
            </a:prstGeom>
            <a:noFill/>
          </p:spPr>
          <p:txBody>
            <a:bodyPr wrap="square" rtlCol="0">
              <a:spAutoFit/>
            </a:bodyPr>
            <a:lstStyle/>
            <a:p>
              <a:r>
                <a:rPr lang="en-US" dirty="0">
                  <a:solidFill>
                    <a:srgbClr val="00B050"/>
                  </a:solidFill>
                  <a:latin typeface="Calibri"/>
                  <a:cs typeface="Calibri"/>
                </a:rPr>
                <a:t>+1 </a:t>
              </a:r>
            </a:p>
          </p:txBody>
        </p:sp>
        <p:sp>
          <p:nvSpPr>
            <p:cNvPr id="70" name="TextBox 69"/>
            <p:cNvSpPr txBox="1"/>
            <p:nvPr/>
          </p:nvSpPr>
          <p:spPr>
            <a:xfrm>
              <a:off x="3581400" y="3288268"/>
              <a:ext cx="609600" cy="369332"/>
            </a:xfrm>
            <a:prstGeom prst="rect">
              <a:avLst/>
            </a:prstGeom>
            <a:noFill/>
          </p:spPr>
          <p:txBody>
            <a:bodyPr wrap="square" rtlCol="0">
              <a:spAutoFit/>
            </a:bodyPr>
            <a:lstStyle/>
            <a:p>
              <a:r>
                <a:rPr lang="en-US" dirty="0">
                  <a:solidFill>
                    <a:srgbClr val="00B050"/>
                  </a:solidFill>
                  <a:latin typeface="Calibri"/>
                  <a:cs typeface="Calibri"/>
                </a:rPr>
                <a:t>+1 </a:t>
              </a:r>
            </a:p>
          </p:txBody>
        </p:sp>
        <p:sp>
          <p:nvSpPr>
            <p:cNvPr id="71" name="TextBox 70"/>
            <p:cNvSpPr txBox="1"/>
            <p:nvPr/>
          </p:nvSpPr>
          <p:spPr>
            <a:xfrm>
              <a:off x="5943600" y="2286000"/>
              <a:ext cx="609600" cy="369332"/>
            </a:xfrm>
            <a:prstGeom prst="rect">
              <a:avLst/>
            </a:prstGeom>
            <a:noFill/>
          </p:spPr>
          <p:txBody>
            <a:bodyPr wrap="square" rtlCol="0">
              <a:spAutoFit/>
            </a:bodyPr>
            <a:lstStyle/>
            <a:p>
              <a:r>
                <a:rPr lang="en-US" dirty="0">
                  <a:solidFill>
                    <a:srgbClr val="00B050"/>
                  </a:solidFill>
                  <a:latin typeface="Calibri"/>
                  <a:cs typeface="Calibri"/>
                </a:rPr>
                <a:t>+1 </a:t>
              </a:r>
            </a:p>
          </p:txBody>
        </p:sp>
        <p:sp>
          <p:nvSpPr>
            <p:cNvPr id="72" name="TextBox 71"/>
            <p:cNvSpPr txBox="1"/>
            <p:nvPr/>
          </p:nvSpPr>
          <p:spPr>
            <a:xfrm>
              <a:off x="4648200" y="5879068"/>
              <a:ext cx="609600" cy="369332"/>
            </a:xfrm>
            <a:prstGeom prst="rect">
              <a:avLst/>
            </a:prstGeom>
            <a:noFill/>
          </p:spPr>
          <p:txBody>
            <a:bodyPr wrap="square" rtlCol="0">
              <a:spAutoFit/>
            </a:bodyPr>
            <a:lstStyle/>
            <a:p>
              <a:r>
                <a:rPr lang="en-US" dirty="0">
                  <a:solidFill>
                    <a:srgbClr val="00B050"/>
                  </a:solidFill>
                  <a:latin typeface="Calibri"/>
                  <a:cs typeface="Calibri"/>
                </a:rPr>
                <a:t>+2 </a:t>
              </a:r>
            </a:p>
          </p:txBody>
        </p:sp>
        <p:sp>
          <p:nvSpPr>
            <p:cNvPr id="73" name="TextBox 72"/>
            <p:cNvSpPr txBox="1"/>
            <p:nvPr/>
          </p:nvSpPr>
          <p:spPr>
            <a:xfrm>
              <a:off x="6477000" y="4788415"/>
              <a:ext cx="609600" cy="369332"/>
            </a:xfrm>
            <a:prstGeom prst="rect">
              <a:avLst/>
            </a:prstGeom>
            <a:noFill/>
          </p:spPr>
          <p:txBody>
            <a:bodyPr wrap="square" rtlCol="0">
              <a:spAutoFit/>
            </a:bodyPr>
            <a:lstStyle/>
            <a:p>
              <a:r>
                <a:rPr lang="en-US" dirty="0">
                  <a:solidFill>
                    <a:srgbClr val="00B050"/>
                  </a:solidFill>
                  <a:latin typeface="Calibri"/>
                  <a:cs typeface="Calibri"/>
                </a:rPr>
                <a:t>+2 </a:t>
              </a:r>
            </a:p>
          </p:txBody>
        </p:sp>
        <p:sp>
          <p:nvSpPr>
            <p:cNvPr id="74" name="TextBox 73"/>
            <p:cNvSpPr txBox="1"/>
            <p:nvPr/>
          </p:nvSpPr>
          <p:spPr>
            <a:xfrm>
              <a:off x="10668000" y="3124200"/>
              <a:ext cx="609600" cy="369332"/>
            </a:xfrm>
            <a:prstGeom prst="rect">
              <a:avLst/>
            </a:prstGeom>
            <a:noFill/>
          </p:spPr>
          <p:txBody>
            <a:bodyPr wrap="square" rtlCol="0">
              <a:spAutoFit/>
            </a:bodyPr>
            <a:lstStyle/>
            <a:p>
              <a:r>
                <a:rPr lang="en-US" dirty="0">
                  <a:solidFill>
                    <a:srgbClr val="00B050"/>
                  </a:solidFill>
                  <a:latin typeface="Calibri"/>
                  <a:cs typeface="Calibri"/>
                </a:rPr>
                <a:t>-10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Example: Racing MDP</a:t>
            </a:r>
          </a:p>
        </p:txBody>
      </p:sp>
      <p:pic>
        <p:nvPicPr>
          <p:cNvPr id="18" name="Picture 17" descr="txp_fig"/>
          <p:cNvPicPr>
            <a:picLocks noChangeAspect="1"/>
          </p:cNvPicPr>
          <p:nvPr>
            <p:custDataLst>
              <p:tags r:id="rId1"/>
            </p:custDataLst>
          </p:nvPr>
        </p:nvPicPr>
        <p:blipFill>
          <a:blip r:embed="rId3" cstate="print"/>
          <a:stretch>
            <a:fillRect/>
          </a:stretch>
        </p:blipFill>
        <p:spPr bwMode="auto">
          <a:xfrm>
            <a:off x="6019800" y="1847407"/>
            <a:ext cx="5971533" cy="567765"/>
          </a:xfrm>
          <a:prstGeom prst="rect">
            <a:avLst/>
          </a:prstGeom>
          <a:noFill/>
          <a:ln/>
          <a:effectLst/>
        </p:spPr>
      </p:pic>
      <p:graphicFrame>
        <p:nvGraphicFramePr>
          <p:cNvPr id="20" name="Table 6">
            <a:extLst>
              <a:ext uri="{FF2B5EF4-FFF2-40B4-BE49-F238E27FC236}">
                <a16:creationId xmlns:a16="http://schemas.microsoft.com/office/drawing/2014/main" id="{6C918AB8-8322-4542-A686-EAC9893FCD3D}"/>
              </a:ext>
            </a:extLst>
          </p:cNvPr>
          <p:cNvGraphicFramePr>
            <a:graphicFrameLocks noGrp="1"/>
          </p:cNvGraphicFramePr>
          <p:nvPr/>
        </p:nvGraphicFramePr>
        <p:xfrm>
          <a:off x="381000" y="1219200"/>
          <a:ext cx="5257800" cy="4467992"/>
        </p:xfrm>
        <a:graphic>
          <a:graphicData uri="http://schemas.openxmlformats.org/drawingml/2006/table">
            <a:tbl>
              <a:tblPr firstRow="1" bandRow="1">
                <a:tableStyleId>{5940675A-B579-460E-94D1-54222C63F5DA}</a:tableStyleId>
              </a:tblPr>
              <a:tblGrid>
                <a:gridCol w="990600">
                  <a:extLst>
                    <a:ext uri="{9D8B030D-6E8A-4147-A177-3AD203B41FA5}">
                      <a16:colId xmlns:a16="http://schemas.microsoft.com/office/drawing/2014/main" val="2104660489"/>
                    </a:ext>
                  </a:extLst>
                </a:gridCol>
                <a:gridCol w="914400">
                  <a:extLst>
                    <a:ext uri="{9D8B030D-6E8A-4147-A177-3AD203B41FA5}">
                      <a16:colId xmlns:a16="http://schemas.microsoft.com/office/drawing/2014/main" val="2843591810"/>
                    </a:ext>
                  </a:extLst>
                </a:gridCol>
                <a:gridCol w="1066800">
                  <a:extLst>
                    <a:ext uri="{9D8B030D-6E8A-4147-A177-3AD203B41FA5}">
                      <a16:colId xmlns:a16="http://schemas.microsoft.com/office/drawing/2014/main" val="2929285111"/>
                    </a:ext>
                  </a:extLst>
                </a:gridCol>
                <a:gridCol w="1143000">
                  <a:extLst>
                    <a:ext uri="{9D8B030D-6E8A-4147-A177-3AD203B41FA5}">
                      <a16:colId xmlns:a16="http://schemas.microsoft.com/office/drawing/2014/main" val="886361595"/>
                    </a:ext>
                  </a:extLst>
                </a:gridCol>
                <a:gridCol w="1143000">
                  <a:extLst>
                    <a:ext uri="{9D8B030D-6E8A-4147-A177-3AD203B41FA5}">
                      <a16:colId xmlns:a16="http://schemas.microsoft.com/office/drawing/2014/main" val="576006283"/>
                    </a:ext>
                  </a:extLst>
                </a:gridCol>
              </a:tblGrid>
              <a:tr h="558499">
                <a:tc>
                  <a:txBody>
                    <a:bodyPr/>
                    <a:lstStyle/>
                    <a:p>
                      <a:r>
                        <a:rPr lang="en-US" dirty="0"/>
                        <a:t>s</a:t>
                      </a:r>
                    </a:p>
                  </a:txBody>
                  <a:tcPr/>
                </a:tc>
                <a:tc>
                  <a:txBody>
                    <a:bodyPr/>
                    <a:lstStyle/>
                    <a:p>
                      <a:r>
                        <a:rPr lang="en-US" dirty="0"/>
                        <a:t>a</a:t>
                      </a:r>
                    </a:p>
                  </a:txBody>
                  <a:tcPr/>
                </a:tc>
                <a:tc>
                  <a:txBody>
                    <a:bodyPr/>
                    <a:lstStyle/>
                    <a:p>
                      <a:r>
                        <a:rPr lang="en-US" dirty="0"/>
                        <a:t>s'</a:t>
                      </a:r>
                    </a:p>
                  </a:txBody>
                  <a:tcPr/>
                </a:tc>
                <a:tc>
                  <a:txBody>
                    <a:bodyPr/>
                    <a:lstStyle/>
                    <a:p>
                      <a:r>
                        <a:rPr lang="en-US" dirty="0"/>
                        <a:t>T(</a:t>
                      </a:r>
                      <a:r>
                        <a:rPr lang="en-US" dirty="0" err="1"/>
                        <a:t>s,a,s</a:t>
                      </a:r>
                      <a:r>
                        <a:rPr lang="en-US" dirty="0"/>
                        <a:t>’)</a:t>
                      </a:r>
                    </a:p>
                  </a:txBody>
                  <a:tcPr/>
                </a:tc>
                <a:tc>
                  <a:txBody>
                    <a:bodyPr/>
                    <a:lstStyle/>
                    <a:p>
                      <a:r>
                        <a:rPr lang="en-US" dirty="0"/>
                        <a:t>R(</a:t>
                      </a:r>
                      <a:r>
                        <a:rPr lang="en-US" dirty="0" err="1"/>
                        <a:t>s,a,s</a:t>
                      </a:r>
                      <a:r>
                        <a:rPr lang="en-US" dirty="0"/>
                        <a:t>’)</a:t>
                      </a:r>
                    </a:p>
                  </a:txBody>
                  <a:tcPr/>
                </a:tc>
                <a:extLst>
                  <a:ext uri="{0D108BD9-81ED-4DB2-BD59-A6C34878D82A}">
                    <a16:rowId xmlns:a16="http://schemas.microsoft.com/office/drawing/2014/main" val="2911833517"/>
                  </a:ext>
                </a:extLst>
              </a:tr>
              <a:tr h="558499">
                <a:tc>
                  <a:txBody>
                    <a:bodyPr/>
                    <a:lstStyle/>
                    <a:p>
                      <a:endParaRPr lang="en-US" dirty="0"/>
                    </a:p>
                  </a:txBody>
                  <a:tcPr/>
                </a:tc>
                <a:tc>
                  <a:txBody>
                    <a:bodyPr/>
                    <a:lstStyle/>
                    <a:p>
                      <a:r>
                        <a:rPr lang="en-US" dirty="0"/>
                        <a:t>Slow</a:t>
                      </a:r>
                    </a:p>
                  </a:txBody>
                  <a:tcPr/>
                </a:tc>
                <a:tc>
                  <a:txBody>
                    <a:bodyPr/>
                    <a:lstStyle/>
                    <a:p>
                      <a:endParaRPr lang="en-US" dirty="0"/>
                    </a:p>
                  </a:txBody>
                  <a:tcPr/>
                </a:tc>
                <a:tc>
                  <a:txBody>
                    <a:bodyPr/>
                    <a:lstStyle/>
                    <a:p>
                      <a:r>
                        <a:rPr lang="en-US" dirty="0"/>
                        <a:t>1.0</a:t>
                      </a:r>
                    </a:p>
                  </a:txBody>
                  <a:tcPr/>
                </a:tc>
                <a:tc>
                  <a:txBody>
                    <a:bodyPr/>
                    <a:lstStyle/>
                    <a:p>
                      <a:r>
                        <a:rPr lang="en-US" dirty="0"/>
                        <a:t>+1</a:t>
                      </a:r>
                    </a:p>
                  </a:txBody>
                  <a:tcPr/>
                </a:tc>
                <a:extLst>
                  <a:ext uri="{0D108BD9-81ED-4DB2-BD59-A6C34878D82A}">
                    <a16:rowId xmlns:a16="http://schemas.microsoft.com/office/drawing/2014/main" val="2683302012"/>
                  </a:ext>
                </a:extLst>
              </a:tr>
              <a:tr h="558499">
                <a:tc>
                  <a:txBody>
                    <a:bodyPr/>
                    <a:lstStyle/>
                    <a:p>
                      <a:endParaRPr lang="en-US" dirty="0"/>
                    </a:p>
                  </a:txBody>
                  <a:tcPr/>
                </a:tc>
                <a:tc>
                  <a:txBody>
                    <a:bodyPr/>
                    <a:lstStyle/>
                    <a:p>
                      <a:r>
                        <a:rPr lang="en-US" dirty="0"/>
                        <a:t>Fast</a:t>
                      </a:r>
                    </a:p>
                  </a:txBody>
                  <a:tcPr/>
                </a:tc>
                <a:tc>
                  <a:txBody>
                    <a:bodyPr/>
                    <a:lstStyle/>
                    <a:p>
                      <a:endParaRPr lang="en-US" dirty="0"/>
                    </a:p>
                  </a:txBody>
                  <a:tcPr/>
                </a:tc>
                <a:tc>
                  <a:txBody>
                    <a:bodyPr/>
                    <a:lstStyle/>
                    <a:p>
                      <a:r>
                        <a:rPr lang="en-US" dirty="0"/>
                        <a:t>0.5</a:t>
                      </a:r>
                    </a:p>
                  </a:txBody>
                  <a:tcPr/>
                </a:tc>
                <a:tc>
                  <a:txBody>
                    <a:bodyPr/>
                    <a:lstStyle/>
                    <a:p>
                      <a:r>
                        <a:rPr lang="en-US" dirty="0"/>
                        <a:t>+2</a:t>
                      </a:r>
                    </a:p>
                  </a:txBody>
                  <a:tcPr/>
                </a:tc>
                <a:extLst>
                  <a:ext uri="{0D108BD9-81ED-4DB2-BD59-A6C34878D82A}">
                    <a16:rowId xmlns:a16="http://schemas.microsoft.com/office/drawing/2014/main" val="773029416"/>
                  </a:ext>
                </a:extLst>
              </a:tr>
              <a:tr h="558499">
                <a:tc>
                  <a:txBody>
                    <a:bodyPr/>
                    <a:lstStyle/>
                    <a:p>
                      <a:endParaRPr lang="en-US" dirty="0"/>
                    </a:p>
                  </a:txBody>
                  <a:tcPr/>
                </a:tc>
                <a:tc>
                  <a:txBody>
                    <a:bodyPr/>
                    <a:lstStyle/>
                    <a:p>
                      <a:r>
                        <a:rPr lang="en-US" dirty="0"/>
                        <a:t>Fast</a:t>
                      </a:r>
                    </a:p>
                  </a:txBody>
                  <a:tcPr/>
                </a:tc>
                <a:tc>
                  <a:txBody>
                    <a:bodyPr/>
                    <a:lstStyle/>
                    <a:p>
                      <a:endParaRPr lang="en-US" dirty="0"/>
                    </a:p>
                  </a:txBody>
                  <a:tcPr/>
                </a:tc>
                <a:tc>
                  <a:txBody>
                    <a:bodyPr/>
                    <a:lstStyle/>
                    <a:p>
                      <a:r>
                        <a:rPr lang="en-US" dirty="0"/>
                        <a:t>0.5</a:t>
                      </a:r>
                    </a:p>
                  </a:txBody>
                  <a:tcPr/>
                </a:tc>
                <a:tc>
                  <a:txBody>
                    <a:bodyPr/>
                    <a:lstStyle/>
                    <a:p>
                      <a:r>
                        <a:rPr lang="en-US" dirty="0"/>
                        <a:t>+2</a:t>
                      </a:r>
                    </a:p>
                  </a:txBody>
                  <a:tcPr/>
                </a:tc>
                <a:extLst>
                  <a:ext uri="{0D108BD9-81ED-4DB2-BD59-A6C34878D82A}">
                    <a16:rowId xmlns:a16="http://schemas.microsoft.com/office/drawing/2014/main" val="928958755"/>
                  </a:ext>
                </a:extLst>
              </a:tr>
              <a:tr h="558499">
                <a:tc>
                  <a:txBody>
                    <a:bodyPr/>
                    <a:lstStyle/>
                    <a:p>
                      <a:endParaRPr lang="en-US" dirty="0"/>
                    </a:p>
                  </a:txBody>
                  <a:tcPr/>
                </a:tc>
                <a:tc>
                  <a:txBody>
                    <a:bodyPr/>
                    <a:lstStyle/>
                    <a:p>
                      <a:r>
                        <a:rPr lang="en-US" dirty="0"/>
                        <a:t>Slow</a:t>
                      </a:r>
                    </a:p>
                  </a:txBody>
                  <a:tcPr/>
                </a:tc>
                <a:tc>
                  <a:txBody>
                    <a:bodyPr/>
                    <a:lstStyle/>
                    <a:p>
                      <a:endParaRPr lang="en-US" dirty="0"/>
                    </a:p>
                  </a:txBody>
                  <a:tcPr/>
                </a:tc>
                <a:tc>
                  <a:txBody>
                    <a:bodyPr/>
                    <a:lstStyle/>
                    <a:p>
                      <a:r>
                        <a:rPr lang="en-US" dirty="0"/>
                        <a:t>0.5</a:t>
                      </a:r>
                    </a:p>
                  </a:txBody>
                  <a:tcPr/>
                </a:tc>
                <a:tc>
                  <a:txBody>
                    <a:bodyPr/>
                    <a:lstStyle/>
                    <a:p>
                      <a:r>
                        <a:rPr lang="en-US" dirty="0"/>
                        <a:t>+1</a:t>
                      </a:r>
                    </a:p>
                  </a:txBody>
                  <a:tcPr/>
                </a:tc>
                <a:extLst>
                  <a:ext uri="{0D108BD9-81ED-4DB2-BD59-A6C34878D82A}">
                    <a16:rowId xmlns:a16="http://schemas.microsoft.com/office/drawing/2014/main" val="596089856"/>
                  </a:ext>
                </a:extLst>
              </a:tr>
              <a:tr h="558499">
                <a:tc>
                  <a:txBody>
                    <a:bodyPr/>
                    <a:lstStyle/>
                    <a:p>
                      <a:endParaRPr lang="en-US" dirty="0"/>
                    </a:p>
                  </a:txBody>
                  <a:tcPr/>
                </a:tc>
                <a:tc>
                  <a:txBody>
                    <a:bodyPr/>
                    <a:lstStyle/>
                    <a:p>
                      <a:r>
                        <a:rPr lang="en-US" dirty="0"/>
                        <a:t>Slow</a:t>
                      </a:r>
                    </a:p>
                  </a:txBody>
                  <a:tcPr/>
                </a:tc>
                <a:tc>
                  <a:txBody>
                    <a:bodyPr/>
                    <a:lstStyle/>
                    <a:p>
                      <a:endParaRPr lang="en-US" dirty="0"/>
                    </a:p>
                  </a:txBody>
                  <a:tcPr/>
                </a:tc>
                <a:tc>
                  <a:txBody>
                    <a:bodyPr/>
                    <a:lstStyle/>
                    <a:p>
                      <a:r>
                        <a:rPr lang="en-US" dirty="0"/>
                        <a:t>0.5</a:t>
                      </a:r>
                    </a:p>
                  </a:txBody>
                  <a:tcPr/>
                </a:tc>
                <a:tc>
                  <a:txBody>
                    <a:bodyPr/>
                    <a:lstStyle/>
                    <a:p>
                      <a:r>
                        <a:rPr lang="en-US" dirty="0"/>
                        <a:t>+1</a:t>
                      </a:r>
                    </a:p>
                  </a:txBody>
                  <a:tcPr/>
                </a:tc>
                <a:extLst>
                  <a:ext uri="{0D108BD9-81ED-4DB2-BD59-A6C34878D82A}">
                    <a16:rowId xmlns:a16="http://schemas.microsoft.com/office/drawing/2014/main" val="3564790841"/>
                  </a:ext>
                </a:extLst>
              </a:tr>
              <a:tr h="558499">
                <a:tc>
                  <a:txBody>
                    <a:bodyPr/>
                    <a:lstStyle/>
                    <a:p>
                      <a:endParaRPr lang="en-US" dirty="0"/>
                    </a:p>
                  </a:txBody>
                  <a:tcPr/>
                </a:tc>
                <a:tc>
                  <a:txBody>
                    <a:bodyPr/>
                    <a:lstStyle/>
                    <a:p>
                      <a:r>
                        <a:rPr lang="en-US" dirty="0"/>
                        <a:t>Fast</a:t>
                      </a:r>
                    </a:p>
                  </a:txBody>
                  <a:tcPr/>
                </a:tc>
                <a:tc>
                  <a:txBody>
                    <a:bodyPr/>
                    <a:lstStyle/>
                    <a:p>
                      <a:endParaRPr lang="en-US" dirty="0"/>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3134682554"/>
                  </a:ext>
                </a:extLst>
              </a:tr>
              <a:tr h="558499">
                <a:tc>
                  <a:txBody>
                    <a:bodyPr/>
                    <a:lstStyle/>
                    <a:p>
                      <a:endParaRPr lang="en-US" dirty="0"/>
                    </a:p>
                  </a:txBody>
                  <a:tcPr/>
                </a:tc>
                <a:tc>
                  <a:txBody>
                    <a:bodyPr/>
                    <a:lstStyle/>
                    <a:p>
                      <a:r>
                        <a:rPr lang="en-US" dirty="0"/>
                        <a:t>(end)</a:t>
                      </a:r>
                    </a:p>
                  </a:txBody>
                  <a:tcPr/>
                </a:tc>
                <a:tc>
                  <a:txBody>
                    <a:bodyPr/>
                    <a:lstStyle/>
                    <a:p>
                      <a:endParaRPr lang="en-US" dirty="0"/>
                    </a:p>
                  </a:txBody>
                  <a:tcPr/>
                </a:tc>
                <a:tc>
                  <a:txBody>
                    <a:bodyPr/>
                    <a:lstStyle/>
                    <a:p>
                      <a:r>
                        <a:rPr lang="en-US" dirty="0"/>
                        <a:t>1.0</a:t>
                      </a:r>
                    </a:p>
                  </a:txBody>
                  <a:tcPr/>
                </a:tc>
                <a:tc>
                  <a:txBody>
                    <a:bodyPr/>
                    <a:lstStyle/>
                    <a:p>
                      <a:r>
                        <a:rPr lang="en-US" dirty="0"/>
                        <a:t>0</a:t>
                      </a:r>
                    </a:p>
                  </a:txBody>
                  <a:tcPr/>
                </a:tc>
                <a:extLst>
                  <a:ext uri="{0D108BD9-81ED-4DB2-BD59-A6C34878D82A}">
                    <a16:rowId xmlns:a16="http://schemas.microsoft.com/office/drawing/2014/main" val="3625078175"/>
                  </a:ext>
                </a:extLst>
              </a:tr>
            </a:tbl>
          </a:graphicData>
        </a:graphic>
      </p:graphicFrame>
      <p:grpSp>
        <p:nvGrpSpPr>
          <p:cNvPr id="21" name="Group 20">
            <a:extLst>
              <a:ext uri="{FF2B5EF4-FFF2-40B4-BE49-F238E27FC236}">
                <a16:creationId xmlns:a16="http://schemas.microsoft.com/office/drawing/2014/main" id="{F46CA66B-195B-48B6-90D7-DD5D1E95986E}"/>
              </a:ext>
            </a:extLst>
          </p:cNvPr>
          <p:cNvGrpSpPr/>
          <p:nvPr/>
        </p:nvGrpSpPr>
        <p:grpSpPr>
          <a:xfrm>
            <a:off x="334591" y="1751915"/>
            <a:ext cx="2966023" cy="3975045"/>
            <a:chOff x="334591" y="2132915"/>
            <a:chExt cx="2966023" cy="3975045"/>
          </a:xfrm>
        </p:grpSpPr>
        <p:pic>
          <p:nvPicPr>
            <p:cNvPr id="22" name="Picture 2">
              <a:extLst>
                <a:ext uri="{FF2B5EF4-FFF2-40B4-BE49-F238E27FC236}">
                  <a16:creationId xmlns:a16="http://schemas.microsoft.com/office/drawing/2014/main" id="{ECCE5A61-81E4-45A1-8322-0BEFB5FC6F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2817" y="5398532"/>
              <a:ext cx="984797" cy="697468"/>
            </a:xfrm>
            <a:prstGeom prst="rect">
              <a:avLst/>
            </a:prstGeom>
            <a:noFill/>
          </p:spPr>
        </p:pic>
        <p:pic>
          <p:nvPicPr>
            <p:cNvPr id="23" name="Picture 2">
              <a:extLst>
                <a:ext uri="{FF2B5EF4-FFF2-40B4-BE49-F238E27FC236}">
                  <a16:creationId xmlns:a16="http://schemas.microsoft.com/office/drawing/2014/main" id="{3FC085F9-D55C-4133-8928-41BD027FDF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1000" y="2132915"/>
              <a:ext cx="928190" cy="610285"/>
            </a:xfrm>
            <a:prstGeom prst="rect">
              <a:avLst/>
            </a:prstGeom>
            <a:noFill/>
          </p:spPr>
        </p:pic>
        <p:pic>
          <p:nvPicPr>
            <p:cNvPr id="25" name="Picture 2">
              <a:extLst>
                <a:ext uri="{FF2B5EF4-FFF2-40B4-BE49-F238E27FC236}">
                  <a16:creationId xmlns:a16="http://schemas.microsoft.com/office/drawing/2014/main" id="{1F3C3E1F-FC35-4B16-895C-22DCFAFD2C9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72817" y="3802610"/>
              <a:ext cx="1014614" cy="639346"/>
            </a:xfrm>
            <a:prstGeom prst="rect">
              <a:avLst/>
            </a:prstGeom>
            <a:noFill/>
          </p:spPr>
        </p:pic>
        <p:pic>
          <p:nvPicPr>
            <p:cNvPr id="26" name="Picture 2">
              <a:extLst>
                <a:ext uri="{FF2B5EF4-FFF2-40B4-BE49-F238E27FC236}">
                  <a16:creationId xmlns:a16="http://schemas.microsoft.com/office/drawing/2014/main" id="{E402AB16-53CB-4A9D-9172-57DE3E41F53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81000" y="2667000"/>
              <a:ext cx="928190" cy="610285"/>
            </a:xfrm>
            <a:prstGeom prst="rect">
              <a:avLst/>
            </a:prstGeom>
            <a:noFill/>
          </p:spPr>
        </p:pic>
        <p:pic>
          <p:nvPicPr>
            <p:cNvPr id="27" name="Picture 2">
              <a:extLst>
                <a:ext uri="{FF2B5EF4-FFF2-40B4-BE49-F238E27FC236}">
                  <a16:creationId xmlns:a16="http://schemas.microsoft.com/office/drawing/2014/main" id="{B98B9851-F1B3-4755-8213-FF3E3A7F0E2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334591" y="3200400"/>
              <a:ext cx="1021009" cy="671314"/>
            </a:xfrm>
            <a:prstGeom prst="rect">
              <a:avLst/>
            </a:prstGeom>
            <a:noFill/>
          </p:spPr>
        </p:pic>
        <p:pic>
          <p:nvPicPr>
            <p:cNvPr id="28" name="Picture 2">
              <a:extLst>
                <a:ext uri="{FF2B5EF4-FFF2-40B4-BE49-F238E27FC236}">
                  <a16:creationId xmlns:a16="http://schemas.microsoft.com/office/drawing/2014/main" id="{9B8CBF5A-C23B-4BF2-8EFC-CC4C2BEDD5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81000" y="4389854"/>
              <a:ext cx="1014614" cy="639346"/>
            </a:xfrm>
            <a:prstGeom prst="rect">
              <a:avLst/>
            </a:prstGeom>
            <a:noFill/>
          </p:spPr>
        </p:pic>
        <p:pic>
          <p:nvPicPr>
            <p:cNvPr id="29" name="Picture 2">
              <a:extLst>
                <a:ext uri="{FF2B5EF4-FFF2-40B4-BE49-F238E27FC236}">
                  <a16:creationId xmlns:a16="http://schemas.microsoft.com/office/drawing/2014/main" id="{747C2D1F-F7C5-4345-9B3E-03FCAF3685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81000" y="4923254"/>
              <a:ext cx="1014614" cy="639346"/>
            </a:xfrm>
            <a:prstGeom prst="rect">
              <a:avLst/>
            </a:prstGeom>
            <a:noFill/>
          </p:spPr>
        </p:pic>
        <p:pic>
          <p:nvPicPr>
            <p:cNvPr id="30" name="Picture 2">
              <a:extLst>
                <a:ext uri="{FF2B5EF4-FFF2-40B4-BE49-F238E27FC236}">
                  <a16:creationId xmlns:a16="http://schemas.microsoft.com/office/drawing/2014/main" id="{AF09EB90-045B-4508-82DE-838F923FFC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72210" y="2133600"/>
              <a:ext cx="928190" cy="610285"/>
            </a:xfrm>
            <a:prstGeom prst="rect">
              <a:avLst/>
            </a:prstGeom>
            <a:noFill/>
          </p:spPr>
        </p:pic>
        <p:pic>
          <p:nvPicPr>
            <p:cNvPr id="31" name="Picture 2">
              <a:extLst>
                <a:ext uri="{FF2B5EF4-FFF2-40B4-BE49-F238E27FC236}">
                  <a16:creationId xmlns:a16="http://schemas.microsoft.com/office/drawing/2014/main" id="{7B31542E-0277-4184-8497-5B465987BE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272210" y="2667685"/>
              <a:ext cx="928190" cy="610285"/>
            </a:xfrm>
            <a:prstGeom prst="rect">
              <a:avLst/>
            </a:prstGeom>
            <a:noFill/>
          </p:spPr>
        </p:pic>
        <p:pic>
          <p:nvPicPr>
            <p:cNvPr id="32" name="Picture 2">
              <a:extLst>
                <a:ext uri="{FF2B5EF4-FFF2-40B4-BE49-F238E27FC236}">
                  <a16:creationId xmlns:a16="http://schemas.microsoft.com/office/drawing/2014/main" id="{BB18514E-38A4-4DF3-BFA6-E917A0445DA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257123" y="3232368"/>
              <a:ext cx="1014614" cy="639346"/>
            </a:xfrm>
            <a:prstGeom prst="rect">
              <a:avLst/>
            </a:prstGeom>
            <a:noFill/>
          </p:spPr>
        </p:pic>
        <p:pic>
          <p:nvPicPr>
            <p:cNvPr id="33" name="Picture 2">
              <a:extLst>
                <a:ext uri="{FF2B5EF4-FFF2-40B4-BE49-F238E27FC236}">
                  <a16:creationId xmlns:a16="http://schemas.microsoft.com/office/drawing/2014/main" id="{A4D06395-6DF3-41A9-923B-CF375DD1275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301087" y="3810000"/>
              <a:ext cx="928190" cy="610285"/>
            </a:xfrm>
            <a:prstGeom prst="rect">
              <a:avLst/>
            </a:prstGeom>
            <a:noFill/>
          </p:spPr>
        </p:pic>
        <p:pic>
          <p:nvPicPr>
            <p:cNvPr id="34" name="Picture 2">
              <a:extLst>
                <a:ext uri="{FF2B5EF4-FFF2-40B4-BE49-F238E27FC236}">
                  <a16:creationId xmlns:a16="http://schemas.microsoft.com/office/drawing/2014/main" id="{DDC401B4-3A5C-4A6B-856A-935E12196ED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286000" y="4374683"/>
              <a:ext cx="1014614" cy="639346"/>
            </a:xfrm>
            <a:prstGeom prst="rect">
              <a:avLst/>
            </a:prstGeom>
            <a:noFill/>
          </p:spPr>
        </p:pic>
        <p:pic>
          <p:nvPicPr>
            <p:cNvPr id="35" name="Picture 2">
              <a:extLst>
                <a:ext uri="{FF2B5EF4-FFF2-40B4-BE49-F238E27FC236}">
                  <a16:creationId xmlns:a16="http://schemas.microsoft.com/office/drawing/2014/main" id="{F88A7011-30D5-4A07-B8ED-90CEAEF0A5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72210" y="4843642"/>
              <a:ext cx="984797" cy="697468"/>
            </a:xfrm>
            <a:prstGeom prst="rect">
              <a:avLst/>
            </a:prstGeom>
            <a:noFill/>
          </p:spPr>
        </p:pic>
        <p:pic>
          <p:nvPicPr>
            <p:cNvPr id="36" name="Picture 2">
              <a:extLst>
                <a:ext uri="{FF2B5EF4-FFF2-40B4-BE49-F238E27FC236}">
                  <a16:creationId xmlns:a16="http://schemas.microsoft.com/office/drawing/2014/main" id="{C4E2C5E5-FC16-4181-A814-099A7C9BA4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280393" y="5410492"/>
              <a:ext cx="984797" cy="697468"/>
            </a:xfrm>
            <a:prstGeom prst="rect">
              <a:avLst/>
            </a:prstGeom>
            <a:noFill/>
          </p:spPr>
        </p:pic>
      </p:grpSp>
      <p:pic>
        <p:nvPicPr>
          <p:cNvPr id="3" name="Picture 3">
            <a:extLst>
              <a:ext uri="{FF2B5EF4-FFF2-40B4-BE49-F238E27FC236}">
                <a16:creationId xmlns:a16="http://schemas.microsoft.com/office/drawing/2014/main" id="{491D4F5B-6541-D28F-D4A9-5AB8BA2C445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6019800" y="2591142"/>
            <a:ext cx="5979485" cy="2180054"/>
          </a:xfrm>
          <a:prstGeom prst="rect">
            <a:avLst/>
          </a:prstGeom>
          <a:noFill/>
          <a:ln w="9525">
            <a:noFill/>
            <a:miter lim="800000"/>
            <a:headEnd/>
            <a:tailEnd/>
          </a:ln>
        </p:spPr>
      </p:pic>
    </p:spTree>
    <p:extLst>
      <p:ext uri="{BB962C8B-B14F-4D97-AF65-F5344CB8AC3E}">
        <p14:creationId xmlns:p14="http://schemas.microsoft.com/office/powerpoint/2010/main" val="1985405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a:cs typeface="Calibri"/>
              </a:rPr>
              <a:t>Example: Racing MDP Value Iteration</a:t>
            </a:r>
          </a:p>
        </p:txBody>
      </p:sp>
      <p:pic>
        <p:nvPicPr>
          <p:cNvPr id="39" name="Content Placeholder 38" descr="TP_tmp.png"/>
          <p:cNvPicPr>
            <a:picLocks noGrp="1" noChangeAspect="1"/>
          </p:cNvPicPr>
          <p:nvPr>
            <p:ph idx="1"/>
            <p:custDataLst>
              <p:tags r:id="rId1"/>
            </p:custDataLst>
          </p:nvPr>
        </p:nvPicPr>
        <p:blipFill>
          <a:blip r:embed="rId6" cstate="print"/>
          <a:stretch>
            <a:fillRect/>
          </a:stretch>
        </p:blipFill>
        <p:spPr bwMode="auto">
          <a:xfrm>
            <a:off x="685800" y="6040486"/>
            <a:ext cx="254808" cy="254808"/>
          </a:xfrm>
          <a:noFill/>
          <a:ln>
            <a:noFill/>
          </a:ln>
          <a:effectLst/>
        </p:spPr>
      </p:pic>
      <p:pic>
        <p:nvPicPr>
          <p:cNvPr id="5" name="Picture 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1488191" y="1250692"/>
            <a:ext cx="668678" cy="439656"/>
          </a:xfrm>
          <a:prstGeom prst="rect">
            <a:avLst/>
          </a:prstGeom>
          <a:noFill/>
        </p:spPr>
      </p:pic>
      <p:pic>
        <p:nvPicPr>
          <p:cNvPr id="8" name="Picture 2"/>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3977315" y="1206296"/>
            <a:ext cx="709457" cy="502463"/>
          </a:xfrm>
          <a:prstGeom prst="rect">
            <a:avLst/>
          </a:prstGeom>
          <a:noFill/>
        </p:spPr>
      </p:pic>
      <p:pic>
        <p:nvPicPr>
          <p:cNvPr id="9" name="Picture 2"/>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2736907" y="1242115"/>
            <a:ext cx="730937" cy="460591"/>
          </a:xfrm>
          <a:prstGeom prst="rect">
            <a:avLst/>
          </a:prstGeom>
          <a:noFill/>
        </p:spPr>
      </p:pic>
      <p:sp>
        <p:nvSpPr>
          <p:cNvPr id="10" name="Rounded Rectangle 9"/>
          <p:cNvSpPr/>
          <p:nvPr/>
        </p:nvSpPr>
        <p:spPr>
          <a:xfrm>
            <a:off x="1219200" y="5745992"/>
            <a:ext cx="3657600" cy="8541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7" name="Rounded Rectangle 16"/>
          <p:cNvSpPr/>
          <p:nvPr/>
        </p:nvSpPr>
        <p:spPr>
          <a:xfrm>
            <a:off x="1219200" y="4740157"/>
            <a:ext cx="3657600" cy="85410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4" name="Rounded Rectangle 23"/>
          <p:cNvSpPr/>
          <p:nvPr/>
        </p:nvSpPr>
        <p:spPr>
          <a:xfrm>
            <a:off x="1219200" y="3736150"/>
            <a:ext cx="3657600" cy="838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pic>
        <p:nvPicPr>
          <p:cNvPr id="41" name="Picture 40" descr="TP_tmp.png"/>
          <p:cNvPicPr>
            <a:picLocks noChangeAspect="1"/>
          </p:cNvPicPr>
          <p:nvPr>
            <p:custDataLst>
              <p:tags r:id="rId2"/>
            </p:custDataLst>
          </p:nvPr>
        </p:nvPicPr>
        <p:blipFill>
          <a:blip r:embed="rId10" cstate="print"/>
          <a:stretch>
            <a:fillRect/>
          </a:stretch>
        </p:blipFill>
        <p:spPr bwMode="auto">
          <a:xfrm>
            <a:off x="698540" y="5050554"/>
            <a:ext cx="229327" cy="255317"/>
          </a:xfrm>
          <a:prstGeom prst="rect">
            <a:avLst/>
          </a:prstGeom>
          <a:noFill/>
          <a:ln/>
          <a:effectLst/>
        </p:spPr>
      </p:pic>
      <p:pic>
        <p:nvPicPr>
          <p:cNvPr id="43" name="Picture 42" descr="TP_tmp.png"/>
          <p:cNvPicPr>
            <a:picLocks noChangeAspect="1"/>
          </p:cNvPicPr>
          <p:nvPr>
            <p:custDataLst>
              <p:tags r:id="rId3"/>
            </p:custDataLst>
          </p:nvPr>
        </p:nvPicPr>
        <p:blipFill>
          <a:blip r:embed="rId11" cstate="print"/>
          <a:stretch>
            <a:fillRect/>
          </a:stretch>
        </p:blipFill>
        <p:spPr bwMode="auto">
          <a:xfrm>
            <a:off x="672805" y="4030645"/>
            <a:ext cx="255317" cy="255317"/>
          </a:xfrm>
          <a:prstGeom prst="rect">
            <a:avLst/>
          </a:prstGeom>
          <a:noFill/>
          <a:ln/>
          <a:effectLst/>
        </p:spPr>
      </p:pic>
      <p:sp>
        <p:nvSpPr>
          <p:cNvPr id="76" name="TextBox 75"/>
          <p:cNvSpPr txBox="1"/>
          <p:nvPr/>
        </p:nvSpPr>
        <p:spPr>
          <a:xfrm>
            <a:off x="1447800" y="5914294"/>
            <a:ext cx="3276600" cy="523220"/>
          </a:xfrm>
          <a:prstGeom prst="rect">
            <a:avLst/>
          </a:prstGeom>
          <a:noFill/>
        </p:spPr>
        <p:txBody>
          <a:bodyPr wrap="square" rtlCol="0">
            <a:spAutoFit/>
          </a:bodyPr>
          <a:lstStyle/>
          <a:p>
            <a:r>
              <a:rPr lang="en-US" sz="2800" dirty="0">
                <a:latin typeface="Calibri"/>
                <a:cs typeface="Calibri"/>
              </a:rPr>
              <a:t>  0             0             0</a:t>
            </a:r>
          </a:p>
        </p:txBody>
      </p:sp>
      <p:sp>
        <p:nvSpPr>
          <p:cNvPr id="77" name="TextBox 76"/>
          <p:cNvSpPr txBox="1"/>
          <p:nvPr/>
        </p:nvSpPr>
        <p:spPr>
          <a:xfrm>
            <a:off x="1447800" y="4908459"/>
            <a:ext cx="3276600" cy="523220"/>
          </a:xfrm>
          <a:prstGeom prst="rect">
            <a:avLst/>
          </a:prstGeom>
          <a:noFill/>
        </p:spPr>
        <p:txBody>
          <a:bodyPr wrap="square" rtlCol="0">
            <a:spAutoFit/>
          </a:bodyPr>
          <a:lstStyle/>
          <a:p>
            <a:r>
              <a:rPr lang="en-US" sz="2800" dirty="0">
                <a:latin typeface="Calibri"/>
                <a:cs typeface="Calibri"/>
              </a:rPr>
              <a:t>  2             1             0</a:t>
            </a:r>
          </a:p>
        </p:txBody>
      </p:sp>
      <p:sp>
        <p:nvSpPr>
          <p:cNvPr id="78" name="TextBox 77"/>
          <p:cNvSpPr txBox="1"/>
          <p:nvPr/>
        </p:nvSpPr>
        <p:spPr>
          <a:xfrm>
            <a:off x="1447800" y="3888550"/>
            <a:ext cx="3276600" cy="523220"/>
          </a:xfrm>
          <a:prstGeom prst="rect">
            <a:avLst/>
          </a:prstGeom>
          <a:noFill/>
        </p:spPr>
        <p:txBody>
          <a:bodyPr wrap="square" rtlCol="0">
            <a:spAutoFit/>
          </a:bodyPr>
          <a:lstStyle/>
          <a:p>
            <a:r>
              <a:rPr lang="en-US" sz="2800" dirty="0">
                <a:latin typeface="Calibri"/>
                <a:cs typeface="Calibri"/>
              </a:rPr>
              <a:t>  3.5          2.5          0</a:t>
            </a:r>
          </a:p>
        </p:txBody>
      </p:sp>
      <p:sp>
        <p:nvSpPr>
          <p:cNvPr id="79" name="TextBox 78"/>
          <p:cNvSpPr txBox="1"/>
          <p:nvPr/>
        </p:nvSpPr>
        <p:spPr>
          <a:xfrm>
            <a:off x="7162800" y="4572000"/>
            <a:ext cx="3429000" cy="369332"/>
          </a:xfrm>
          <a:prstGeom prst="rect">
            <a:avLst/>
          </a:prstGeom>
          <a:noFill/>
        </p:spPr>
        <p:txBody>
          <a:bodyPr wrap="square" rtlCol="0">
            <a:spAutoFit/>
          </a:bodyPr>
          <a:lstStyle/>
          <a:p>
            <a:pPr algn="ctr"/>
            <a:r>
              <a:rPr lang="en-US" i="1" dirty="0">
                <a:latin typeface="Calibri"/>
                <a:cs typeface="Calibri"/>
              </a:rPr>
              <a:t>Assume no discount!</a:t>
            </a:r>
          </a:p>
        </p:txBody>
      </p:sp>
      <p:pic>
        <p:nvPicPr>
          <p:cNvPr id="15363" name="Picture 3"/>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458981" y="1876171"/>
            <a:ext cx="6428219" cy="2343658"/>
          </a:xfrm>
          <a:prstGeom prst="rect">
            <a:avLst/>
          </a:prstGeom>
          <a:noFill/>
          <a:ln w="9525">
            <a:noFill/>
            <a:miter lim="800000"/>
            <a:headEnd/>
            <a:tailEnd/>
          </a:ln>
        </p:spPr>
      </p:pic>
      <p:pic>
        <p:nvPicPr>
          <p:cNvPr id="18" name="Picture 17" descr="txp_fig"/>
          <p:cNvPicPr>
            <a:picLocks noChangeAspect="1"/>
          </p:cNvPicPr>
          <p:nvPr>
            <p:custDataLst>
              <p:tags r:id="rId4"/>
            </p:custDataLst>
          </p:nvPr>
        </p:nvPicPr>
        <p:blipFill>
          <a:blip r:embed="rId13" cstate="print"/>
          <a:stretch>
            <a:fillRect/>
          </a:stretch>
        </p:blipFill>
        <p:spPr bwMode="auto">
          <a:xfrm>
            <a:off x="5715000" y="5334000"/>
            <a:ext cx="5971533" cy="567765"/>
          </a:xfrm>
          <a:prstGeom prst="rect">
            <a:avLst/>
          </a:prstGeom>
          <a:noFill/>
          <a:ln/>
          <a:effectLst/>
        </p:spPr>
      </p:pic>
      <p:sp>
        <p:nvSpPr>
          <p:cNvPr id="7" name="Rounded Rectangle 23">
            <a:extLst>
              <a:ext uri="{FF2B5EF4-FFF2-40B4-BE49-F238E27FC236}">
                <a16:creationId xmlns:a16="http://schemas.microsoft.com/office/drawing/2014/main" id="{D030CDEB-3628-9B07-451D-BA75F86A626B}"/>
              </a:ext>
            </a:extLst>
          </p:cNvPr>
          <p:cNvSpPr/>
          <p:nvPr/>
        </p:nvSpPr>
        <p:spPr>
          <a:xfrm>
            <a:off x="1219200" y="2706454"/>
            <a:ext cx="3657600" cy="8382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12" name="TextBox 11">
            <a:extLst>
              <a:ext uri="{FF2B5EF4-FFF2-40B4-BE49-F238E27FC236}">
                <a16:creationId xmlns:a16="http://schemas.microsoft.com/office/drawing/2014/main" id="{E8F7F249-8AD7-6449-907A-401F0ECEAA02}"/>
              </a:ext>
            </a:extLst>
          </p:cNvPr>
          <p:cNvSpPr txBox="1"/>
          <p:nvPr/>
        </p:nvSpPr>
        <p:spPr>
          <a:xfrm>
            <a:off x="1447800" y="2858854"/>
            <a:ext cx="3276600" cy="523220"/>
          </a:xfrm>
          <a:prstGeom prst="rect">
            <a:avLst/>
          </a:prstGeom>
          <a:noFill/>
        </p:spPr>
        <p:txBody>
          <a:bodyPr wrap="square" rtlCol="0">
            <a:spAutoFit/>
          </a:bodyPr>
          <a:lstStyle/>
          <a:p>
            <a:r>
              <a:rPr lang="en-US" sz="2800" dirty="0">
                <a:latin typeface="Calibri"/>
                <a:cs typeface="Calibri"/>
              </a:rPr>
              <a:t>  5             3.5          0</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F503551-B7B8-7D54-E3D8-164A0B578F49}"/>
                  </a:ext>
                </a:extLst>
              </p:cNvPr>
              <p:cNvSpPr txBox="1"/>
              <p:nvPr/>
            </p:nvSpPr>
            <p:spPr bwMode="auto">
              <a:xfrm>
                <a:off x="668238" y="2946865"/>
                <a:ext cx="229327" cy="369330"/>
              </a:xfrm>
              <a:prstGeom prst="rect">
                <a:avLst/>
              </a:prstGeom>
              <a:noFill/>
              <a:ln w="9525">
                <a:noFill/>
                <a:miter lim="800000"/>
                <a:headEnd/>
                <a:tailEnd/>
              </a:ln>
            </p:spPr>
            <p:txBody>
              <a:bodyPr wrap="square" lIns="91438" tIns="45719" rIns="91438" bIns="45719"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tx1"/>
                              </a:solidFill>
                              <a:latin typeface="Cambria Math" panose="02040503050406030204" pitchFamily="18" charset="0"/>
                              <a:cs typeface="Calibri"/>
                            </a:rPr>
                          </m:ctrlPr>
                        </m:sSubPr>
                        <m:e>
                          <m:r>
                            <a:rPr lang="en-CA" b="0" i="1" smtClean="0">
                              <a:solidFill>
                                <a:schemeClr val="tx1"/>
                              </a:solidFill>
                              <a:latin typeface="Cambria Math" panose="02040503050406030204" pitchFamily="18" charset="0"/>
                              <a:cs typeface="Calibri"/>
                            </a:rPr>
                            <m:t>𝑉</m:t>
                          </m:r>
                        </m:e>
                        <m:sub>
                          <m:r>
                            <a:rPr lang="en-CA" b="0" i="1" smtClean="0">
                              <a:solidFill>
                                <a:schemeClr val="tx1"/>
                              </a:solidFill>
                              <a:latin typeface="Cambria Math" panose="02040503050406030204" pitchFamily="18" charset="0"/>
                              <a:cs typeface="Calibri"/>
                            </a:rPr>
                            <m:t>3</m:t>
                          </m:r>
                        </m:sub>
                      </m:sSub>
                    </m:oMath>
                  </m:oMathPara>
                </a14:m>
                <a:endParaRPr lang="en-CA" dirty="0">
                  <a:solidFill>
                    <a:schemeClr val="tx1"/>
                  </a:solidFill>
                  <a:latin typeface="Calibri"/>
                  <a:cs typeface="Calibri"/>
                </a:endParaRPr>
              </a:p>
            </p:txBody>
          </p:sp>
        </mc:Choice>
        <mc:Fallback>
          <p:sp>
            <p:nvSpPr>
              <p:cNvPr id="13" name="TextBox 12">
                <a:extLst>
                  <a:ext uri="{FF2B5EF4-FFF2-40B4-BE49-F238E27FC236}">
                    <a16:creationId xmlns:a16="http://schemas.microsoft.com/office/drawing/2014/main" id="{DF503551-B7B8-7D54-E3D8-164A0B578F49}"/>
                  </a:ext>
                </a:extLst>
              </p:cNvPr>
              <p:cNvSpPr txBox="1">
                <a:spLocks noRot="1" noChangeAspect="1" noMove="1" noResize="1" noEditPoints="1" noAdjustHandles="1" noChangeArrowheads="1" noChangeShapeType="1" noTextEdit="1"/>
              </p:cNvSpPr>
              <p:nvPr/>
            </p:nvSpPr>
            <p:spPr bwMode="auto">
              <a:xfrm>
                <a:off x="668238" y="2946865"/>
                <a:ext cx="229327" cy="369330"/>
              </a:xfrm>
              <a:prstGeom prst="rect">
                <a:avLst/>
              </a:prstGeom>
              <a:blipFill>
                <a:blip r:embed="rId14"/>
                <a:stretch>
                  <a:fillRect r="-59459"/>
                </a:stretch>
              </a:blipFill>
              <a:ln w="9525">
                <a:noFill/>
                <a:miter lim="800000"/>
                <a:headEnd/>
                <a:tailEnd/>
              </a:ln>
            </p:spPr>
            <p:txBody>
              <a:bodyPr/>
              <a:lstStyle/>
              <a:p>
                <a:r>
                  <a:rPr lang="en-CA">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t>Today</a:t>
            </a:r>
          </a:p>
        </p:txBody>
      </p:sp>
      <p:sp>
        <p:nvSpPr>
          <p:cNvPr id="4099" name="Rectangle 3"/>
          <p:cNvSpPr>
            <a:spLocks noGrp="1" noChangeArrowheads="1"/>
          </p:cNvSpPr>
          <p:nvPr>
            <p:ph idx="1"/>
          </p:nvPr>
        </p:nvSpPr>
        <p:spPr>
          <a:xfrm>
            <a:off x="381000" y="1397002"/>
            <a:ext cx="7468771" cy="4729164"/>
          </a:xfrm>
        </p:spPr>
        <p:txBody>
          <a:bodyPr/>
          <a:lstStyle/>
          <a:p>
            <a:r>
              <a:rPr lang="en-US" dirty="0">
                <a:solidFill>
                  <a:srgbClr val="C00000"/>
                </a:solidFill>
                <a:sym typeface="Wingdings" panose="05000000000000000000" pitchFamily="2" charset="2"/>
              </a:rPr>
              <a:t>Finding Pure and Mixed Nash Equilibrium</a:t>
            </a:r>
          </a:p>
          <a:p>
            <a:r>
              <a:rPr lang="en-US" dirty="0"/>
              <a:t>Solving MDPs</a:t>
            </a:r>
          </a:p>
        </p:txBody>
      </p:sp>
      <p:pic>
        <p:nvPicPr>
          <p:cNvPr id="4" name="Picture 3">
            <a:extLst>
              <a:ext uri="{FF2B5EF4-FFF2-40B4-BE49-F238E27FC236}">
                <a16:creationId xmlns:a16="http://schemas.microsoft.com/office/drawing/2014/main" id="{35178EFC-317E-2090-AFDD-17A63742624D}"/>
              </a:ext>
            </a:extLst>
          </p:cNvPr>
          <p:cNvPicPr>
            <a:picLocks noChangeAspect="1"/>
          </p:cNvPicPr>
          <p:nvPr/>
        </p:nvPicPr>
        <p:blipFill>
          <a:blip r:embed="rId2"/>
          <a:stretch>
            <a:fillRect/>
          </a:stretch>
        </p:blipFill>
        <p:spPr>
          <a:xfrm>
            <a:off x="6802847" y="2665827"/>
            <a:ext cx="5184073" cy="29820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9A3B8-819D-347F-7E0B-68AB409AE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58546-FC68-7DD5-50EC-0F0049318256}"/>
              </a:ext>
            </a:extLst>
          </p:cNvPr>
          <p:cNvSpPr>
            <a:spLocks noGrp="1"/>
          </p:cNvSpPr>
          <p:nvPr>
            <p:ph type="title"/>
          </p:nvPr>
        </p:nvSpPr>
        <p:spPr/>
        <p:txBody>
          <a:bodyPr/>
          <a:lstStyle/>
          <a:p>
            <a:r>
              <a:rPr lang="en-US" dirty="0"/>
              <a:t>Example: Dove Hawk Game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F64BAD-1E69-09F0-49CF-7976EFAC4794}"/>
                  </a:ext>
                </a:extLst>
              </p:cNvPr>
              <p:cNvSpPr>
                <a:spLocks noGrp="1"/>
              </p:cNvSpPr>
              <p:nvPr>
                <p:ph idx="1"/>
              </p:nvPr>
            </p:nvSpPr>
            <p:spPr>
              <a:xfrm>
                <a:off x="406400" y="1397001"/>
                <a:ext cx="11480800" cy="4729164"/>
              </a:xfrm>
            </p:spPr>
            <p:txBody>
              <a:bodyPr/>
              <a:lstStyle/>
              <a:p>
                <a:r>
                  <a:rPr lang="en-US" sz="2800" dirty="0"/>
                  <a:t>Suppose there is a resource that two agents may want to fight over. Each agent chooses to act as a hawk or as a dove. Suppose the resource is worth R units, where R&gt;0. </a:t>
                </a:r>
              </a:p>
              <a:p>
                <a:pPr lvl="1"/>
                <a:r>
                  <a:rPr lang="en-US" sz="2400" dirty="0"/>
                  <a:t>If both agents act as doves, they share the resource (i.e., each gets R/2).</a:t>
                </a:r>
              </a:p>
              <a:p>
                <a:pPr lvl="1"/>
                <a:r>
                  <a:rPr lang="en-US" sz="2400" dirty="0"/>
                  <a:t>If one agent acts as a hawk and the other as a dove, the hawk agent gets the resource and the dove gets nothing.</a:t>
                </a:r>
              </a:p>
              <a:p>
                <a:pPr lvl="1"/>
                <a:r>
                  <a:rPr lang="en-US" sz="2400" dirty="0"/>
                  <a:t>If they both act like hawks, there is </a:t>
                </a:r>
                <a:r>
                  <a:rPr lang="en-US" sz="2400" dirty="0" err="1"/>
                  <a:t>distruction</a:t>
                </a:r>
                <a:r>
                  <a:rPr lang="en-US" sz="2400" dirty="0"/>
                  <a:t> of there source and the reward to both is </a:t>
                </a:r>
                <a14:m>
                  <m:oMath xmlns:m="http://schemas.openxmlformats.org/officeDocument/2006/math">
                    <m:r>
                      <a:rPr lang="en-CA" sz="2400" b="0" i="1" smtClean="0">
                        <a:latin typeface="Cambria Math" panose="02040503050406030204" pitchFamily="18" charset="0"/>
                      </a:rPr>
                      <m:t>−</m:t>
                    </m:r>
                    <m:r>
                      <a:rPr lang="en-CA" sz="2400" b="0" i="1" smtClean="0">
                        <a:latin typeface="Cambria Math" panose="02040503050406030204" pitchFamily="18" charset="0"/>
                      </a:rPr>
                      <m:t>𝐷</m:t>
                    </m:r>
                  </m:oMath>
                </a14:m>
                <a:r>
                  <a:rPr lang="en-US" sz="2400" dirty="0"/>
                  <a:t>, where D&gt;0</a:t>
                </a:r>
              </a:p>
            </p:txBody>
          </p:sp>
        </mc:Choice>
        <mc:Fallback>
          <p:sp>
            <p:nvSpPr>
              <p:cNvPr id="3" name="Content Placeholder 2">
                <a:extLst>
                  <a:ext uri="{FF2B5EF4-FFF2-40B4-BE49-F238E27FC236}">
                    <a16:creationId xmlns:a16="http://schemas.microsoft.com/office/drawing/2014/main" id="{DDF64BAD-1E69-09F0-49CF-7976EFAC4794}"/>
                  </a:ext>
                </a:extLst>
              </p:cNvPr>
              <p:cNvSpPr>
                <a:spLocks noGrp="1" noRot="1" noChangeAspect="1" noMove="1" noResize="1" noEditPoints="1" noAdjustHandles="1" noChangeArrowheads="1" noChangeShapeType="1" noTextEdit="1"/>
              </p:cNvSpPr>
              <p:nvPr>
                <p:ph idx="1"/>
              </p:nvPr>
            </p:nvSpPr>
            <p:spPr>
              <a:xfrm>
                <a:off x="406400" y="1397001"/>
                <a:ext cx="11480800" cy="4729164"/>
              </a:xfrm>
              <a:blipFill>
                <a:blip r:embed="rId2"/>
                <a:stretch>
                  <a:fillRect l="-956" t="-1160" r="-956"/>
                </a:stretch>
              </a:blipFill>
            </p:spPr>
            <p:txBody>
              <a:bodyPr/>
              <a:lstStyle/>
              <a:p>
                <a:r>
                  <a:rPr lang="en-CA">
                    <a:noFill/>
                  </a:rPr>
                  <a:t> </a:t>
                </a:r>
              </a:p>
            </p:txBody>
          </p:sp>
        </mc:Fallback>
      </mc:AlternateContent>
    </p:spTree>
    <p:extLst>
      <p:ext uri="{BB962C8B-B14F-4D97-AF65-F5344CB8AC3E}">
        <p14:creationId xmlns:p14="http://schemas.microsoft.com/office/powerpoint/2010/main" val="388289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91A50-B762-8B37-78A1-4A943871D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9B73F-416F-B6F7-C881-8AE8F9573B99}"/>
              </a:ext>
            </a:extLst>
          </p:cNvPr>
          <p:cNvSpPr>
            <a:spLocks noGrp="1"/>
          </p:cNvSpPr>
          <p:nvPr>
            <p:ph type="title"/>
          </p:nvPr>
        </p:nvSpPr>
        <p:spPr/>
        <p:txBody>
          <a:bodyPr/>
          <a:lstStyle/>
          <a:p>
            <a:r>
              <a:rPr lang="en-US" dirty="0"/>
              <a:t>Example: Dove Hawk Game</a:t>
            </a:r>
          </a:p>
        </p:txBody>
      </p:sp>
      <p:sp>
        <p:nvSpPr>
          <p:cNvPr id="3" name="Content Placeholder 2">
            <a:extLst>
              <a:ext uri="{FF2B5EF4-FFF2-40B4-BE49-F238E27FC236}">
                <a16:creationId xmlns:a16="http://schemas.microsoft.com/office/drawing/2014/main" id="{D033C38F-F707-AE6E-5D6B-C105DC68A892}"/>
              </a:ext>
            </a:extLst>
          </p:cNvPr>
          <p:cNvSpPr>
            <a:spLocks noGrp="1"/>
          </p:cNvSpPr>
          <p:nvPr>
            <p:ph idx="1"/>
          </p:nvPr>
        </p:nvSpPr>
        <p:spPr>
          <a:xfrm>
            <a:off x="406400" y="1397001"/>
            <a:ext cx="11480800" cy="4729164"/>
          </a:xfrm>
        </p:spPr>
        <p:txBody>
          <a:bodyPr/>
          <a:lstStyle/>
          <a:p>
            <a:r>
              <a:rPr lang="en-CA" sz="2800" dirty="0"/>
              <a:t>Show the payoff matrix for this dove hawk game.</a:t>
            </a:r>
          </a:p>
          <a:p>
            <a:endParaRPr lang="en-CA" sz="2800" dirty="0"/>
          </a:p>
          <a:p>
            <a:endParaRPr lang="en-US" sz="2400" dirty="0"/>
          </a:p>
        </p:txBody>
      </p:sp>
      <p:graphicFrame>
        <p:nvGraphicFramePr>
          <p:cNvPr id="4" name="Table 3">
            <a:extLst>
              <a:ext uri="{FF2B5EF4-FFF2-40B4-BE49-F238E27FC236}">
                <a16:creationId xmlns:a16="http://schemas.microsoft.com/office/drawing/2014/main" id="{745C3857-7F95-A583-BE7E-AB75B3AABAF5}"/>
              </a:ext>
            </a:extLst>
          </p:cNvPr>
          <p:cNvGraphicFramePr>
            <a:graphicFrameLocks noGrp="1"/>
          </p:cNvGraphicFramePr>
          <p:nvPr>
            <p:extLst>
              <p:ext uri="{D42A27DB-BD31-4B8C-83A1-F6EECF244321}">
                <p14:modId xmlns:p14="http://schemas.microsoft.com/office/powerpoint/2010/main" val="1904535261"/>
              </p:ext>
            </p:extLst>
          </p:nvPr>
        </p:nvGraphicFramePr>
        <p:xfrm>
          <a:off x="3636497" y="2999583"/>
          <a:ext cx="4424290" cy="1524000"/>
        </p:xfrm>
        <a:graphic>
          <a:graphicData uri="http://schemas.openxmlformats.org/drawingml/2006/table">
            <a:tbl>
              <a:tblPr firstRow="1" bandRow="1">
                <a:tableStyleId>{F5AB1C69-6EDB-4FF4-983F-18BD219EF322}</a:tableStyleId>
              </a:tblPr>
              <a:tblGrid>
                <a:gridCol w="1263151">
                  <a:extLst>
                    <a:ext uri="{9D8B030D-6E8A-4147-A177-3AD203B41FA5}">
                      <a16:colId xmlns:a16="http://schemas.microsoft.com/office/drawing/2014/main" val="2664005838"/>
                    </a:ext>
                  </a:extLst>
                </a:gridCol>
                <a:gridCol w="948995">
                  <a:extLst>
                    <a:ext uri="{9D8B030D-6E8A-4147-A177-3AD203B41FA5}">
                      <a16:colId xmlns:a16="http://schemas.microsoft.com/office/drawing/2014/main" val="2212718762"/>
                    </a:ext>
                  </a:extLst>
                </a:gridCol>
                <a:gridCol w="1106072">
                  <a:extLst>
                    <a:ext uri="{9D8B030D-6E8A-4147-A177-3AD203B41FA5}">
                      <a16:colId xmlns:a16="http://schemas.microsoft.com/office/drawing/2014/main" val="2088489539"/>
                    </a:ext>
                  </a:extLst>
                </a:gridCol>
                <a:gridCol w="1106072">
                  <a:extLst>
                    <a:ext uri="{9D8B030D-6E8A-4147-A177-3AD203B41FA5}">
                      <a16:colId xmlns:a16="http://schemas.microsoft.com/office/drawing/2014/main" val="2609714033"/>
                    </a:ext>
                  </a:extLst>
                </a:gridCol>
              </a:tblGrid>
              <a:tr h="370840">
                <a:tc>
                  <a:txBody>
                    <a:bodyPr/>
                    <a:lstStyle/>
                    <a:p>
                      <a:endParaRPr lang="en-CA" dirty="0"/>
                    </a:p>
                  </a:txBody>
                  <a:tcPr/>
                </a:tc>
                <a:tc>
                  <a:txBody>
                    <a:bodyPr/>
                    <a:lstStyle/>
                    <a:p>
                      <a:endParaRPr lang="en-CA"/>
                    </a:p>
                  </a:txBody>
                  <a:tcPr/>
                </a:tc>
                <a:tc gridSpan="2">
                  <a:txBody>
                    <a:bodyPr/>
                    <a:lstStyle/>
                    <a:p>
                      <a:pPr algn="ctr"/>
                      <a:r>
                        <a:rPr lang="en-CA" b="0" dirty="0">
                          <a:solidFill>
                            <a:schemeClr val="tx1"/>
                          </a:solidFill>
                        </a:rPr>
                        <a:t>Agent 2</a:t>
                      </a:r>
                      <a:endParaRPr lang="en-CA" dirty="0"/>
                    </a:p>
                  </a:txBody>
                  <a:tcPr/>
                </a:tc>
                <a:tc hMerge="1">
                  <a:txBody>
                    <a:bodyPr/>
                    <a:lstStyle/>
                    <a:p>
                      <a:endParaRPr lang="en-CA" dirty="0"/>
                    </a:p>
                  </a:txBody>
                  <a:tcPr/>
                </a:tc>
                <a:extLst>
                  <a:ext uri="{0D108BD9-81ED-4DB2-BD59-A6C34878D82A}">
                    <a16:rowId xmlns:a16="http://schemas.microsoft.com/office/drawing/2014/main" val="464750876"/>
                  </a:ext>
                </a:extLst>
              </a:tr>
              <a:tr h="370840">
                <a:tc>
                  <a:txBody>
                    <a:bodyPr/>
                    <a:lstStyle/>
                    <a:p>
                      <a:endParaRPr lang="en-CA" dirty="0"/>
                    </a:p>
                  </a:txBody>
                  <a:tcPr/>
                </a:tc>
                <a:tc>
                  <a:txBody>
                    <a:bodyPr/>
                    <a:lstStyle/>
                    <a:p>
                      <a:endParaRPr lang="en-CA" dirty="0"/>
                    </a:p>
                  </a:txBody>
                  <a:tcPr/>
                </a:tc>
                <a:tc>
                  <a:txBody>
                    <a:bodyPr/>
                    <a:lstStyle/>
                    <a:p>
                      <a:r>
                        <a:rPr lang="en-CA" dirty="0"/>
                        <a:t>Dove </a:t>
                      </a:r>
                    </a:p>
                  </a:txBody>
                  <a:tcPr>
                    <a:lnB w="12700" cap="flat" cmpd="sng" algn="ctr">
                      <a:solidFill>
                        <a:schemeClr val="tx1"/>
                      </a:solidFill>
                      <a:prstDash val="solid"/>
                      <a:round/>
                      <a:headEnd type="none" w="med" len="med"/>
                      <a:tailEnd type="none" w="med" len="med"/>
                    </a:lnB>
                  </a:tcPr>
                </a:tc>
                <a:tc>
                  <a:txBody>
                    <a:bodyPr/>
                    <a:lstStyle/>
                    <a:p>
                      <a:r>
                        <a:rPr lang="en-CA" dirty="0"/>
                        <a:t>Hawk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2786336"/>
                  </a:ext>
                </a:extLst>
              </a:tr>
              <a:tr h="370840">
                <a:tc rowSpan="2">
                  <a:txBody>
                    <a:bodyPr/>
                    <a:lstStyle/>
                    <a:p>
                      <a:r>
                        <a:rPr lang="en-CA" dirty="0"/>
                        <a:t>Agent 1</a:t>
                      </a:r>
                    </a:p>
                  </a:txBody>
                  <a:tcPr anchor="ctr"/>
                </a:tc>
                <a:tc>
                  <a:txBody>
                    <a:bodyPr/>
                    <a:lstStyle/>
                    <a:p>
                      <a:pPr algn="r"/>
                      <a:r>
                        <a:rPr lang="en-CA" dirty="0"/>
                        <a:t>Dove</a:t>
                      </a:r>
                    </a:p>
                  </a:txBody>
                  <a:tcPr>
                    <a:lnR w="12700" cap="flat" cmpd="sng" algn="ctr">
                      <a:solidFill>
                        <a:schemeClr val="tx1"/>
                      </a:solidFill>
                      <a:prstDash val="solid"/>
                      <a:round/>
                      <a:headEnd type="none" w="med" len="med"/>
                      <a:tailEnd type="none" w="med" len="med"/>
                    </a:lnR>
                  </a:tcPr>
                </a:tc>
                <a:tc>
                  <a:txBody>
                    <a:bodyPr/>
                    <a:lstStyle/>
                    <a:p>
                      <a:r>
                        <a:rPr lang="en-CA" dirty="0"/>
                        <a:t>R/2,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0,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1327047"/>
                  </a:ext>
                </a:extLst>
              </a:tr>
              <a:tr h="370840">
                <a:tc vMerge="1">
                  <a:txBody>
                    <a:bodyPr/>
                    <a:lstStyle/>
                    <a:p>
                      <a:endParaRPr lang="en-CA" dirty="0"/>
                    </a:p>
                  </a:txBody>
                  <a:tcPr/>
                </a:tc>
                <a:tc>
                  <a:txBody>
                    <a:bodyPr/>
                    <a:lstStyle/>
                    <a:p>
                      <a:pPr algn="r"/>
                      <a:r>
                        <a:rPr lang="en-CA" dirty="0"/>
                        <a:t>Hawk </a:t>
                      </a:r>
                    </a:p>
                  </a:txBody>
                  <a:tcPr>
                    <a:lnR w="12700" cap="flat" cmpd="sng" algn="ctr">
                      <a:solidFill>
                        <a:schemeClr val="tx1"/>
                      </a:solidFill>
                      <a:prstDash val="solid"/>
                      <a:round/>
                      <a:headEnd type="none" w="med" len="med"/>
                      <a:tailEnd type="none" w="med" len="med"/>
                    </a:lnR>
                  </a:tcPr>
                </a:tc>
                <a:tc>
                  <a:txBody>
                    <a:bodyPr/>
                    <a:lstStyle/>
                    <a:p>
                      <a:r>
                        <a:rPr lang="en-CA" dirty="0"/>
                        <a:t>R,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dirty="0"/>
                        <a:t>-D,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022660"/>
                  </a:ext>
                </a:extLst>
              </a:tr>
            </a:tbl>
          </a:graphicData>
        </a:graphic>
      </p:graphicFrame>
    </p:spTree>
    <p:extLst>
      <p:ext uri="{BB962C8B-B14F-4D97-AF65-F5344CB8AC3E}">
        <p14:creationId xmlns:p14="http://schemas.microsoft.com/office/powerpoint/2010/main" val="209822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5B408-FA80-5FD8-E173-F5DD20CA7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0DB187-1146-3ABF-9B5E-E1319E6DDE6B}"/>
              </a:ext>
            </a:extLst>
          </p:cNvPr>
          <p:cNvSpPr>
            <a:spLocks noGrp="1"/>
          </p:cNvSpPr>
          <p:nvPr>
            <p:ph type="title"/>
          </p:nvPr>
        </p:nvSpPr>
        <p:spPr/>
        <p:txBody>
          <a:bodyPr/>
          <a:lstStyle/>
          <a:p>
            <a:r>
              <a:rPr lang="en-US" dirty="0"/>
              <a:t>Example: Dove Hawk Game – Pure NEs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301983-94DC-6CC5-378D-C2CC128377C1}"/>
                  </a:ext>
                </a:extLst>
              </p:cNvPr>
              <p:cNvSpPr>
                <a:spLocks noGrp="1"/>
              </p:cNvSpPr>
              <p:nvPr>
                <p:ph idx="1"/>
              </p:nvPr>
            </p:nvSpPr>
            <p:spPr>
              <a:xfrm>
                <a:off x="406400" y="1397001"/>
                <a:ext cx="11480800" cy="4729164"/>
              </a:xfrm>
            </p:spPr>
            <p:txBody>
              <a:bodyPr/>
              <a:lstStyle/>
              <a:p>
                <a:r>
                  <a:rPr lang="en-CA" sz="2800" dirty="0"/>
                  <a:t>Is there any Pure Nash Equilibrium (NE) in this game? If yes, specify them.</a:t>
                </a:r>
              </a:p>
              <a:p>
                <a:pPr lvl="1"/>
                <a:r>
                  <a:rPr lang="en-CA" sz="2000" dirty="0"/>
                  <a:t>One Pure NE is agent 1 acts as Hawk and agent 2 acts as Dove. Nobody has any incentive to deviate</a:t>
                </a:r>
              </a:p>
              <a:p>
                <a:pPr lvl="2"/>
                <a14:m>
                  <m:oMath xmlns:m="http://schemas.openxmlformats.org/officeDocument/2006/math">
                    <m:sSubSup>
                      <m:sSubSupPr>
                        <m:ctrlPr>
                          <a:rPr lang="en-CA" sz="1600" i="1">
                            <a:latin typeface="Cambria Math" panose="02040503050406030204" pitchFamily="18" charset="0"/>
                          </a:rPr>
                        </m:ctrlPr>
                      </m:sSubSupPr>
                      <m:e>
                        <m:r>
                          <a:rPr lang="en-CA" sz="1600" i="1">
                            <a:latin typeface="Cambria Math" panose="02040503050406030204" pitchFamily="18" charset="0"/>
                          </a:rPr>
                          <m:t>𝜋</m:t>
                        </m:r>
                      </m:e>
                      <m:sub>
                        <m:r>
                          <a:rPr lang="en-CA" sz="1600" i="1">
                            <a:latin typeface="Cambria Math" panose="02040503050406030204" pitchFamily="18" charset="0"/>
                          </a:rPr>
                          <m:t>𝐴</m:t>
                        </m:r>
                      </m:sub>
                      <m:sup>
                        <m:r>
                          <m:rPr>
                            <m:sty m:val="p"/>
                          </m:rPr>
                          <a:rPr lang="en-CA" sz="1600">
                            <a:latin typeface="Cambria Math" panose="02040503050406030204" pitchFamily="18" charset="0"/>
                          </a:rPr>
                          <m:t>NE</m:t>
                        </m:r>
                      </m:sup>
                    </m:sSubSup>
                    <m:r>
                      <a:rPr lang="en-CA" sz="1600" i="1">
                        <a:latin typeface="Cambria Math" panose="02040503050406030204" pitchFamily="18" charset="0"/>
                      </a:rPr>
                      <m:t>=(1, 0)</m:t>
                    </m:r>
                  </m:oMath>
                </a14:m>
                <a:r>
                  <a:rPr lang="en-US" sz="1600" dirty="0"/>
                  <a:t> and </a:t>
                </a:r>
                <a14:m>
                  <m:oMath xmlns:m="http://schemas.openxmlformats.org/officeDocument/2006/math">
                    <m:sSubSup>
                      <m:sSubSupPr>
                        <m:ctrlPr>
                          <a:rPr lang="en-CA" sz="1600" i="1">
                            <a:latin typeface="Cambria Math" panose="02040503050406030204" pitchFamily="18" charset="0"/>
                          </a:rPr>
                        </m:ctrlPr>
                      </m:sSubSupPr>
                      <m:e>
                        <m:r>
                          <a:rPr lang="en-CA" sz="1600" i="1">
                            <a:latin typeface="Cambria Math" panose="02040503050406030204" pitchFamily="18" charset="0"/>
                          </a:rPr>
                          <m:t>𝜋</m:t>
                        </m:r>
                      </m:e>
                      <m:sub>
                        <m:r>
                          <a:rPr lang="en-CA" sz="1600" i="1">
                            <a:latin typeface="Cambria Math" panose="02040503050406030204" pitchFamily="18" charset="0"/>
                          </a:rPr>
                          <m:t>𝐵</m:t>
                        </m:r>
                      </m:sub>
                      <m:sup>
                        <m:r>
                          <m:rPr>
                            <m:sty m:val="p"/>
                          </m:rPr>
                          <a:rPr lang="en-CA" sz="1600">
                            <a:latin typeface="Cambria Math" panose="02040503050406030204" pitchFamily="18" charset="0"/>
                          </a:rPr>
                          <m:t>NE</m:t>
                        </m:r>
                      </m:sup>
                    </m:sSubSup>
                    <m:r>
                      <a:rPr lang="en-CA" sz="1600" i="1">
                        <a:latin typeface="Cambria Math" panose="02040503050406030204" pitchFamily="18" charset="0"/>
                      </a:rPr>
                      <m:t>=(</m:t>
                    </m:r>
                    <m:r>
                      <a:rPr lang="en-CA" sz="1600" i="1">
                        <a:latin typeface="Cambria Math" panose="02040503050406030204" pitchFamily="18" charset="0"/>
                      </a:rPr>
                      <m:t>0</m:t>
                    </m:r>
                    <m:r>
                      <a:rPr lang="en-CA" sz="1600" i="1">
                        <a:latin typeface="Cambria Math" panose="02040503050406030204" pitchFamily="18" charset="0"/>
                      </a:rPr>
                      <m:t>, </m:t>
                    </m:r>
                    <m:r>
                      <a:rPr lang="en-CA" sz="1600" i="1">
                        <a:latin typeface="Cambria Math" panose="02040503050406030204" pitchFamily="18" charset="0"/>
                      </a:rPr>
                      <m:t>1</m:t>
                    </m:r>
                    <m:r>
                      <a:rPr lang="en-CA" sz="1600" i="1">
                        <a:latin typeface="Cambria Math" panose="02040503050406030204" pitchFamily="18" charset="0"/>
                      </a:rPr>
                      <m:t>)</m:t>
                    </m:r>
                  </m:oMath>
                </a14:m>
                <a:endParaRPr lang="en-CA" sz="1600" dirty="0"/>
              </a:p>
              <a:p>
                <a:pPr lvl="1"/>
                <a:r>
                  <a:rPr lang="en-CA" sz="2000" dirty="0"/>
                  <a:t>Another Pure NE is agent 1 acts as Dove and agent 2 acts as Hawk.</a:t>
                </a:r>
              </a:p>
              <a:p>
                <a:pPr lvl="2"/>
                <a14:m>
                  <m:oMath xmlns:m="http://schemas.openxmlformats.org/officeDocument/2006/math">
                    <m:sSubSup>
                      <m:sSubSupPr>
                        <m:ctrlPr>
                          <a:rPr lang="en-CA" sz="1600" i="1">
                            <a:latin typeface="Cambria Math" panose="02040503050406030204" pitchFamily="18" charset="0"/>
                          </a:rPr>
                        </m:ctrlPr>
                      </m:sSubSupPr>
                      <m:e>
                        <m:r>
                          <a:rPr lang="en-CA" sz="1600" i="1">
                            <a:latin typeface="Cambria Math" panose="02040503050406030204" pitchFamily="18" charset="0"/>
                          </a:rPr>
                          <m:t>𝜋</m:t>
                        </m:r>
                      </m:e>
                      <m:sub>
                        <m:r>
                          <a:rPr lang="en-CA" sz="1600" i="1" smtClean="0">
                            <a:latin typeface="Cambria Math" panose="02040503050406030204" pitchFamily="18" charset="0"/>
                          </a:rPr>
                          <m:t>𝐴</m:t>
                        </m:r>
                      </m:sub>
                      <m:sup>
                        <m:r>
                          <m:rPr>
                            <m:sty m:val="p"/>
                          </m:rPr>
                          <a:rPr lang="en-CA" sz="1600">
                            <a:latin typeface="Cambria Math" panose="02040503050406030204" pitchFamily="18" charset="0"/>
                          </a:rPr>
                          <m:t>NE</m:t>
                        </m:r>
                      </m:sup>
                    </m:sSubSup>
                    <m:r>
                      <a:rPr lang="en-CA" sz="1600" i="1">
                        <a:latin typeface="Cambria Math" panose="02040503050406030204" pitchFamily="18" charset="0"/>
                      </a:rPr>
                      <m:t>=(</m:t>
                    </m:r>
                    <m:r>
                      <a:rPr lang="en-CA" sz="1600" b="0" i="1" smtClean="0">
                        <a:latin typeface="Cambria Math" panose="02040503050406030204" pitchFamily="18" charset="0"/>
                      </a:rPr>
                      <m:t>0</m:t>
                    </m:r>
                    <m:r>
                      <a:rPr lang="en-CA" sz="1600" i="1">
                        <a:latin typeface="Cambria Math" panose="02040503050406030204" pitchFamily="18" charset="0"/>
                      </a:rPr>
                      <m:t>, </m:t>
                    </m:r>
                    <m:r>
                      <a:rPr lang="en-CA" sz="1600" b="0" i="1" smtClean="0">
                        <a:latin typeface="Cambria Math" panose="02040503050406030204" pitchFamily="18" charset="0"/>
                      </a:rPr>
                      <m:t>1</m:t>
                    </m:r>
                    <m:r>
                      <a:rPr lang="en-CA" sz="1600" i="1">
                        <a:latin typeface="Cambria Math" panose="02040503050406030204" pitchFamily="18" charset="0"/>
                      </a:rPr>
                      <m:t>)</m:t>
                    </m:r>
                  </m:oMath>
                </a14:m>
                <a:r>
                  <a:rPr lang="en-US" sz="1600" dirty="0"/>
                  <a:t> and </a:t>
                </a:r>
                <a14:m>
                  <m:oMath xmlns:m="http://schemas.openxmlformats.org/officeDocument/2006/math">
                    <m:sSubSup>
                      <m:sSubSupPr>
                        <m:ctrlPr>
                          <a:rPr lang="en-CA" sz="1600" i="1">
                            <a:latin typeface="Cambria Math" panose="02040503050406030204" pitchFamily="18" charset="0"/>
                          </a:rPr>
                        </m:ctrlPr>
                      </m:sSubSupPr>
                      <m:e>
                        <m:r>
                          <a:rPr lang="en-CA" sz="1600" i="1">
                            <a:latin typeface="Cambria Math" panose="02040503050406030204" pitchFamily="18" charset="0"/>
                          </a:rPr>
                          <m:t>𝜋</m:t>
                        </m:r>
                      </m:e>
                      <m:sub>
                        <m:r>
                          <a:rPr lang="en-CA" sz="1600" i="1">
                            <a:latin typeface="Cambria Math" panose="02040503050406030204" pitchFamily="18" charset="0"/>
                          </a:rPr>
                          <m:t>𝐵</m:t>
                        </m:r>
                      </m:sub>
                      <m:sup>
                        <m:r>
                          <m:rPr>
                            <m:sty m:val="p"/>
                          </m:rPr>
                          <a:rPr lang="en-CA" sz="1600">
                            <a:latin typeface="Cambria Math" panose="02040503050406030204" pitchFamily="18" charset="0"/>
                          </a:rPr>
                          <m:t>NE</m:t>
                        </m:r>
                      </m:sup>
                    </m:sSubSup>
                    <m:r>
                      <a:rPr lang="en-CA" sz="1600" i="1">
                        <a:latin typeface="Cambria Math" panose="02040503050406030204" pitchFamily="18" charset="0"/>
                      </a:rPr>
                      <m:t>=(</m:t>
                    </m:r>
                    <m:r>
                      <a:rPr lang="en-CA" sz="1600" b="0" i="1" smtClean="0">
                        <a:latin typeface="Cambria Math" panose="02040503050406030204" pitchFamily="18" charset="0"/>
                      </a:rPr>
                      <m:t>1</m:t>
                    </m:r>
                    <m:r>
                      <a:rPr lang="en-CA" sz="1600" i="1">
                        <a:latin typeface="Cambria Math" panose="02040503050406030204" pitchFamily="18" charset="0"/>
                      </a:rPr>
                      <m:t>, </m:t>
                    </m:r>
                    <m:r>
                      <a:rPr lang="en-CA" sz="1600" b="0" i="1" smtClean="0">
                        <a:latin typeface="Cambria Math" panose="02040503050406030204" pitchFamily="18" charset="0"/>
                      </a:rPr>
                      <m:t>0</m:t>
                    </m:r>
                    <m:r>
                      <a:rPr lang="en-CA" sz="1600" i="1">
                        <a:latin typeface="Cambria Math" panose="02040503050406030204" pitchFamily="18" charset="0"/>
                      </a:rPr>
                      <m:t>)</m:t>
                    </m:r>
                  </m:oMath>
                </a14:m>
                <a:endParaRPr lang="en-CA" sz="1600" dirty="0"/>
              </a:p>
              <a:p>
                <a:pPr lvl="2"/>
                <a:endParaRPr lang="en-US" sz="1600" dirty="0"/>
              </a:p>
            </p:txBody>
          </p:sp>
        </mc:Choice>
        <mc:Fallback>
          <p:sp>
            <p:nvSpPr>
              <p:cNvPr id="3" name="Content Placeholder 2">
                <a:extLst>
                  <a:ext uri="{FF2B5EF4-FFF2-40B4-BE49-F238E27FC236}">
                    <a16:creationId xmlns:a16="http://schemas.microsoft.com/office/drawing/2014/main" id="{CF301983-94DC-6CC5-378D-C2CC128377C1}"/>
                  </a:ext>
                </a:extLst>
              </p:cNvPr>
              <p:cNvSpPr>
                <a:spLocks noGrp="1" noRot="1" noChangeAspect="1" noMove="1" noResize="1" noEditPoints="1" noAdjustHandles="1" noChangeArrowheads="1" noChangeShapeType="1" noTextEdit="1"/>
              </p:cNvSpPr>
              <p:nvPr>
                <p:ph idx="1"/>
              </p:nvPr>
            </p:nvSpPr>
            <p:spPr>
              <a:xfrm>
                <a:off x="406400" y="1397001"/>
                <a:ext cx="11480800" cy="4729164"/>
              </a:xfrm>
              <a:blipFill>
                <a:blip r:embed="rId2"/>
                <a:stretch>
                  <a:fillRect l="-956" t="-1160"/>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DCC58EAF-6FC4-2FE8-D5E2-6EFB380BEEC4}"/>
              </a:ext>
            </a:extLst>
          </p:cNvPr>
          <p:cNvGraphicFramePr>
            <a:graphicFrameLocks noGrp="1"/>
          </p:cNvGraphicFramePr>
          <p:nvPr>
            <p:extLst>
              <p:ext uri="{D42A27DB-BD31-4B8C-83A1-F6EECF244321}">
                <p14:modId xmlns:p14="http://schemas.microsoft.com/office/powerpoint/2010/main" val="4260787326"/>
              </p:ext>
            </p:extLst>
          </p:nvPr>
        </p:nvGraphicFramePr>
        <p:xfrm>
          <a:off x="4318764" y="2926080"/>
          <a:ext cx="7666893" cy="3713828"/>
        </p:xfrm>
        <a:graphic>
          <a:graphicData uri="http://schemas.openxmlformats.org/drawingml/2006/table">
            <a:tbl>
              <a:tblPr firstRow="1" bandRow="1">
                <a:tableStyleId>{F5AB1C69-6EDB-4FF4-983F-18BD219EF322}</a:tableStyleId>
              </a:tblPr>
              <a:tblGrid>
                <a:gridCol w="2188926">
                  <a:extLst>
                    <a:ext uri="{9D8B030D-6E8A-4147-A177-3AD203B41FA5}">
                      <a16:colId xmlns:a16="http://schemas.microsoft.com/office/drawing/2014/main" val="2664005838"/>
                    </a:ext>
                  </a:extLst>
                </a:gridCol>
                <a:gridCol w="1644523">
                  <a:extLst>
                    <a:ext uri="{9D8B030D-6E8A-4147-A177-3AD203B41FA5}">
                      <a16:colId xmlns:a16="http://schemas.microsoft.com/office/drawing/2014/main" val="2212718762"/>
                    </a:ext>
                  </a:extLst>
                </a:gridCol>
                <a:gridCol w="1916722">
                  <a:extLst>
                    <a:ext uri="{9D8B030D-6E8A-4147-A177-3AD203B41FA5}">
                      <a16:colId xmlns:a16="http://schemas.microsoft.com/office/drawing/2014/main" val="2088489539"/>
                    </a:ext>
                  </a:extLst>
                </a:gridCol>
                <a:gridCol w="1916722">
                  <a:extLst>
                    <a:ext uri="{9D8B030D-6E8A-4147-A177-3AD203B41FA5}">
                      <a16:colId xmlns:a16="http://schemas.microsoft.com/office/drawing/2014/main" val="2609714033"/>
                    </a:ext>
                  </a:extLst>
                </a:gridCol>
              </a:tblGrid>
              <a:tr h="928457">
                <a:tc>
                  <a:txBody>
                    <a:bodyPr/>
                    <a:lstStyle/>
                    <a:p>
                      <a:endParaRPr lang="en-CA" dirty="0"/>
                    </a:p>
                  </a:txBody>
                  <a:tcPr/>
                </a:tc>
                <a:tc>
                  <a:txBody>
                    <a:bodyPr/>
                    <a:lstStyle/>
                    <a:p>
                      <a:endParaRPr lang="en-CA" dirty="0"/>
                    </a:p>
                  </a:txBody>
                  <a:tcPr/>
                </a:tc>
                <a:tc gridSpan="2">
                  <a:txBody>
                    <a:bodyPr/>
                    <a:lstStyle/>
                    <a:p>
                      <a:pPr algn="ctr"/>
                      <a:r>
                        <a:rPr lang="en-CA" b="0" dirty="0">
                          <a:solidFill>
                            <a:schemeClr val="tx1"/>
                          </a:solidFill>
                        </a:rPr>
                        <a:t>Agent 2</a:t>
                      </a:r>
                      <a:endParaRPr lang="en-CA" dirty="0"/>
                    </a:p>
                  </a:txBody>
                  <a:tcPr anchor="b"/>
                </a:tc>
                <a:tc hMerge="1">
                  <a:txBody>
                    <a:bodyPr/>
                    <a:lstStyle/>
                    <a:p>
                      <a:endParaRPr lang="en-CA" dirty="0"/>
                    </a:p>
                  </a:txBody>
                  <a:tcPr/>
                </a:tc>
                <a:extLst>
                  <a:ext uri="{0D108BD9-81ED-4DB2-BD59-A6C34878D82A}">
                    <a16:rowId xmlns:a16="http://schemas.microsoft.com/office/drawing/2014/main" val="464750876"/>
                  </a:ext>
                </a:extLst>
              </a:tr>
              <a:tr h="928457">
                <a:tc>
                  <a:txBody>
                    <a:bodyPr/>
                    <a:lstStyle/>
                    <a:p>
                      <a:endParaRPr lang="en-CA" dirty="0"/>
                    </a:p>
                  </a:txBody>
                  <a:tcPr/>
                </a:tc>
                <a:tc>
                  <a:txBody>
                    <a:bodyPr/>
                    <a:lstStyle/>
                    <a:p>
                      <a:endParaRPr lang="en-CA" dirty="0"/>
                    </a:p>
                  </a:txBody>
                  <a:tcPr/>
                </a:tc>
                <a:tc>
                  <a:txBody>
                    <a:bodyPr/>
                    <a:lstStyle/>
                    <a:p>
                      <a:r>
                        <a:rPr lang="en-CA" dirty="0"/>
                        <a:t>Dove </a:t>
                      </a:r>
                    </a:p>
                  </a:txBody>
                  <a:tcPr>
                    <a:lnB w="12700" cap="flat" cmpd="sng" algn="ctr">
                      <a:solidFill>
                        <a:schemeClr val="tx1"/>
                      </a:solidFill>
                      <a:prstDash val="solid"/>
                      <a:round/>
                      <a:headEnd type="none" w="med" len="med"/>
                      <a:tailEnd type="none" w="med" len="med"/>
                    </a:lnB>
                  </a:tcPr>
                </a:tc>
                <a:tc>
                  <a:txBody>
                    <a:bodyPr/>
                    <a:lstStyle/>
                    <a:p>
                      <a:r>
                        <a:rPr lang="en-CA" dirty="0"/>
                        <a:t>Hawk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2786336"/>
                  </a:ext>
                </a:extLst>
              </a:tr>
              <a:tr h="928457">
                <a:tc rowSpan="2">
                  <a:txBody>
                    <a:bodyPr/>
                    <a:lstStyle/>
                    <a:p>
                      <a:pPr algn="r"/>
                      <a:r>
                        <a:rPr lang="en-CA" dirty="0"/>
                        <a:t>Agent 1</a:t>
                      </a:r>
                    </a:p>
                  </a:txBody>
                  <a:tcPr anchor="ctr"/>
                </a:tc>
                <a:tc>
                  <a:txBody>
                    <a:bodyPr/>
                    <a:lstStyle/>
                    <a:p>
                      <a:pPr algn="r"/>
                      <a:r>
                        <a:rPr lang="en-CA" dirty="0"/>
                        <a:t>Dove</a:t>
                      </a:r>
                    </a:p>
                  </a:txBody>
                  <a:tcPr>
                    <a:lnR w="12700" cap="flat" cmpd="sng" algn="ctr">
                      <a:solidFill>
                        <a:schemeClr val="tx1"/>
                      </a:solidFill>
                      <a:prstDash val="solid"/>
                      <a:round/>
                      <a:headEnd type="none" w="med" len="med"/>
                      <a:tailEnd type="none" w="med" len="med"/>
                    </a:lnR>
                  </a:tcPr>
                </a:tc>
                <a:tc>
                  <a:txBody>
                    <a:bodyPr/>
                    <a:lstStyle/>
                    <a:p>
                      <a:r>
                        <a:rPr lang="en-CA" dirty="0"/>
                        <a:t>R/2,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dirty="0"/>
                        <a:t>0,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1327047"/>
                  </a:ext>
                </a:extLst>
              </a:tr>
              <a:tr h="928457">
                <a:tc vMerge="1">
                  <a:txBody>
                    <a:bodyPr/>
                    <a:lstStyle/>
                    <a:p>
                      <a:endParaRPr lang="en-CA" dirty="0"/>
                    </a:p>
                  </a:txBody>
                  <a:tcPr/>
                </a:tc>
                <a:tc>
                  <a:txBody>
                    <a:bodyPr/>
                    <a:lstStyle/>
                    <a:p>
                      <a:pPr algn="r"/>
                      <a:r>
                        <a:rPr lang="en-CA" dirty="0"/>
                        <a:t>Hawk </a:t>
                      </a:r>
                    </a:p>
                  </a:txBody>
                  <a:tcPr>
                    <a:lnR w="12700" cap="flat" cmpd="sng" algn="ctr">
                      <a:solidFill>
                        <a:schemeClr val="tx1"/>
                      </a:solidFill>
                      <a:prstDash val="solid"/>
                      <a:round/>
                      <a:headEnd type="none" w="med" len="med"/>
                      <a:tailEnd type="none" w="med" len="med"/>
                    </a:lnR>
                  </a:tcPr>
                </a:tc>
                <a:tc>
                  <a:txBody>
                    <a:bodyPr/>
                    <a:lstStyle/>
                    <a:p>
                      <a:r>
                        <a:rPr lang="en-CA" dirty="0"/>
                        <a:t>R, 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dirty="0"/>
                        <a:t>-D, -D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022660"/>
                  </a:ext>
                </a:extLst>
              </a:tr>
            </a:tbl>
          </a:graphicData>
        </a:graphic>
      </p:graphicFrame>
      <p:sp>
        <p:nvSpPr>
          <p:cNvPr id="5" name="Arrow: Right 4">
            <a:extLst>
              <a:ext uri="{FF2B5EF4-FFF2-40B4-BE49-F238E27FC236}">
                <a16:creationId xmlns:a16="http://schemas.microsoft.com/office/drawing/2014/main" id="{E32B76BD-71FC-A946-BD9E-206956580CD3}"/>
              </a:ext>
            </a:extLst>
          </p:cNvPr>
          <p:cNvSpPr/>
          <p:nvPr/>
        </p:nvSpPr>
        <p:spPr>
          <a:xfrm>
            <a:off x="9224482" y="4965119"/>
            <a:ext cx="2128131" cy="131881"/>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8A346C2F-9739-9553-2FB2-E4D03EF5D09C}"/>
              </a:ext>
            </a:extLst>
          </p:cNvPr>
          <p:cNvSpPr txBox="1"/>
          <p:nvPr/>
        </p:nvSpPr>
        <p:spPr bwMode="auto">
          <a:xfrm>
            <a:off x="9129330" y="4721423"/>
            <a:ext cx="2047241" cy="307775"/>
          </a:xfrm>
          <a:prstGeom prst="rect">
            <a:avLst/>
          </a:prstGeom>
          <a:noFill/>
          <a:ln w="9525">
            <a:noFill/>
            <a:miter lim="800000"/>
            <a:headEnd/>
            <a:tailEnd/>
          </a:ln>
        </p:spPr>
        <p:txBody>
          <a:bodyPr wrap="square" lIns="91438" tIns="45719" rIns="91438" bIns="45719" rtlCol="0">
            <a:spAutoFit/>
          </a:bodyPr>
          <a:lstStyle/>
          <a:p>
            <a:pPr algn="ctr"/>
            <a:r>
              <a:rPr lang="en-CA" sz="1400" dirty="0">
                <a:solidFill>
                  <a:srgbClr val="C00000"/>
                </a:solidFill>
                <a:latin typeface="Calibri"/>
                <a:cs typeface="Calibri"/>
              </a:rPr>
              <a:t>Agent 2 wants to deviate</a:t>
            </a:r>
          </a:p>
        </p:txBody>
      </p:sp>
      <p:sp>
        <p:nvSpPr>
          <p:cNvPr id="7" name="Arrow: Right 6">
            <a:extLst>
              <a:ext uri="{FF2B5EF4-FFF2-40B4-BE49-F238E27FC236}">
                <a16:creationId xmlns:a16="http://schemas.microsoft.com/office/drawing/2014/main" id="{F310E634-4B2B-75B2-42F8-91F95867B24E}"/>
              </a:ext>
            </a:extLst>
          </p:cNvPr>
          <p:cNvSpPr/>
          <p:nvPr/>
        </p:nvSpPr>
        <p:spPr>
          <a:xfrm rot="5400000">
            <a:off x="7838000" y="5652836"/>
            <a:ext cx="1259127" cy="110199"/>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538A6F42-5339-82C5-7B7D-13FA4E554F41}"/>
              </a:ext>
            </a:extLst>
          </p:cNvPr>
          <p:cNvSpPr txBox="1"/>
          <p:nvPr/>
        </p:nvSpPr>
        <p:spPr bwMode="auto">
          <a:xfrm>
            <a:off x="8325908" y="5218281"/>
            <a:ext cx="1105683" cy="738662"/>
          </a:xfrm>
          <a:prstGeom prst="rect">
            <a:avLst/>
          </a:prstGeom>
          <a:noFill/>
          <a:ln w="9525">
            <a:noFill/>
            <a:miter lim="800000"/>
            <a:headEnd/>
            <a:tailEnd/>
          </a:ln>
        </p:spPr>
        <p:txBody>
          <a:bodyPr wrap="square" lIns="91438" tIns="45719" rIns="91438" bIns="45719" rtlCol="0">
            <a:spAutoFit/>
          </a:bodyPr>
          <a:lstStyle/>
          <a:p>
            <a:pPr algn="ctr"/>
            <a:r>
              <a:rPr lang="en-CA" sz="1400" dirty="0">
                <a:solidFill>
                  <a:srgbClr val="C00000"/>
                </a:solidFill>
                <a:latin typeface="Calibri"/>
                <a:cs typeface="Calibri"/>
              </a:rPr>
              <a:t>Agent 1 wants to deviate</a:t>
            </a:r>
          </a:p>
        </p:txBody>
      </p:sp>
      <p:sp>
        <p:nvSpPr>
          <p:cNvPr id="9" name="Arrow: Right 8">
            <a:extLst>
              <a:ext uri="{FF2B5EF4-FFF2-40B4-BE49-F238E27FC236}">
                <a16:creationId xmlns:a16="http://schemas.microsoft.com/office/drawing/2014/main" id="{C29AF081-1883-6FD8-B3CB-FA713759DD06}"/>
              </a:ext>
            </a:extLst>
          </p:cNvPr>
          <p:cNvSpPr/>
          <p:nvPr/>
        </p:nvSpPr>
        <p:spPr>
          <a:xfrm rot="10800000">
            <a:off x="8792293" y="6390494"/>
            <a:ext cx="2384278" cy="133401"/>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extBox 9">
            <a:extLst>
              <a:ext uri="{FF2B5EF4-FFF2-40B4-BE49-F238E27FC236}">
                <a16:creationId xmlns:a16="http://schemas.microsoft.com/office/drawing/2014/main" id="{ACBCEF1C-A060-FD4E-D231-A797D832266D}"/>
              </a:ext>
            </a:extLst>
          </p:cNvPr>
          <p:cNvSpPr txBox="1"/>
          <p:nvPr/>
        </p:nvSpPr>
        <p:spPr bwMode="auto">
          <a:xfrm>
            <a:off x="8979275" y="6146026"/>
            <a:ext cx="2047241" cy="307775"/>
          </a:xfrm>
          <a:prstGeom prst="rect">
            <a:avLst/>
          </a:prstGeom>
          <a:noFill/>
          <a:ln w="9525">
            <a:noFill/>
            <a:miter lim="800000"/>
            <a:headEnd/>
            <a:tailEnd/>
          </a:ln>
        </p:spPr>
        <p:txBody>
          <a:bodyPr wrap="square" lIns="91438" tIns="45719" rIns="91438" bIns="45719" rtlCol="0">
            <a:spAutoFit/>
          </a:bodyPr>
          <a:lstStyle/>
          <a:p>
            <a:pPr algn="ctr"/>
            <a:r>
              <a:rPr lang="en-CA" sz="1400" dirty="0">
                <a:solidFill>
                  <a:srgbClr val="C00000"/>
                </a:solidFill>
                <a:latin typeface="Calibri"/>
                <a:cs typeface="Calibri"/>
              </a:rPr>
              <a:t>Agent 2 wants to deviate</a:t>
            </a:r>
          </a:p>
        </p:txBody>
      </p:sp>
      <p:sp>
        <p:nvSpPr>
          <p:cNvPr id="11" name="TextBox 10">
            <a:extLst>
              <a:ext uri="{FF2B5EF4-FFF2-40B4-BE49-F238E27FC236}">
                <a16:creationId xmlns:a16="http://schemas.microsoft.com/office/drawing/2014/main" id="{69C9F076-E6C9-CA1D-AFC6-73F38AFDAD5E}"/>
              </a:ext>
            </a:extLst>
          </p:cNvPr>
          <p:cNvSpPr txBox="1"/>
          <p:nvPr/>
        </p:nvSpPr>
        <p:spPr bwMode="auto">
          <a:xfrm>
            <a:off x="10806804" y="5407216"/>
            <a:ext cx="1105683" cy="738662"/>
          </a:xfrm>
          <a:prstGeom prst="rect">
            <a:avLst/>
          </a:prstGeom>
          <a:noFill/>
          <a:ln w="9525">
            <a:noFill/>
            <a:miter lim="800000"/>
            <a:headEnd/>
            <a:tailEnd/>
          </a:ln>
        </p:spPr>
        <p:txBody>
          <a:bodyPr wrap="square" lIns="91438" tIns="45719" rIns="91438" bIns="45719" rtlCol="0">
            <a:spAutoFit/>
          </a:bodyPr>
          <a:lstStyle/>
          <a:p>
            <a:pPr algn="ctr"/>
            <a:r>
              <a:rPr lang="en-CA" sz="1400" dirty="0">
                <a:solidFill>
                  <a:srgbClr val="C00000"/>
                </a:solidFill>
                <a:latin typeface="Calibri"/>
                <a:cs typeface="Calibri"/>
              </a:rPr>
              <a:t>Agent 1 wants to deviate</a:t>
            </a:r>
          </a:p>
        </p:txBody>
      </p:sp>
      <p:sp>
        <p:nvSpPr>
          <p:cNvPr id="12" name="Arrow: Right 11">
            <a:extLst>
              <a:ext uri="{FF2B5EF4-FFF2-40B4-BE49-F238E27FC236}">
                <a16:creationId xmlns:a16="http://schemas.microsoft.com/office/drawing/2014/main" id="{42DD8E48-04AB-0CB0-62E7-57114A101734}"/>
              </a:ext>
            </a:extLst>
          </p:cNvPr>
          <p:cNvSpPr/>
          <p:nvPr/>
        </p:nvSpPr>
        <p:spPr>
          <a:xfrm rot="16200000">
            <a:off x="11173852" y="5617665"/>
            <a:ext cx="1188787" cy="11019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7022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D2204-3FB3-B0A7-431B-E6FA80278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9CC3B-0B1F-670F-134C-23D404918E1C}"/>
              </a:ext>
            </a:extLst>
          </p:cNvPr>
          <p:cNvSpPr>
            <a:spLocks noGrp="1"/>
          </p:cNvSpPr>
          <p:nvPr>
            <p:ph type="title"/>
          </p:nvPr>
        </p:nvSpPr>
        <p:spPr/>
        <p:txBody>
          <a:bodyPr/>
          <a:lstStyle/>
          <a:p>
            <a:r>
              <a:rPr lang="en-US" dirty="0"/>
              <a:t>Example: Dove Hawk Game – Mixed 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3D4603-542B-9636-158C-65D440E60A28}"/>
                  </a:ext>
                </a:extLst>
              </p:cNvPr>
              <p:cNvSpPr>
                <a:spLocks noGrp="1"/>
              </p:cNvSpPr>
              <p:nvPr>
                <p:ph idx="1"/>
              </p:nvPr>
            </p:nvSpPr>
            <p:spPr>
              <a:xfrm>
                <a:off x="406400" y="1397001"/>
                <a:ext cx="11480800" cy="4729164"/>
              </a:xfrm>
            </p:spPr>
            <p:txBody>
              <a:bodyPr/>
              <a:lstStyle/>
              <a:p>
                <a:r>
                  <a:rPr lang="en-CA" sz="2800" dirty="0"/>
                  <a:t>Is there any Mixed Nash Equilibrium (NE) in this game? Is it different from the Pure Nash equilibria?</a:t>
                </a:r>
              </a:p>
              <a:p>
                <a:endParaRPr lang="en-CA" sz="2400" dirty="0"/>
              </a:p>
              <a:p>
                <a:r>
                  <a:rPr lang="en-CA" sz="2400" dirty="0"/>
                  <a:t>Nash proved that there always exists at least one mixed NE</a:t>
                </a:r>
              </a:p>
              <a:p>
                <a:r>
                  <a:rPr lang="en-CA" sz="2400" dirty="0"/>
                  <a:t>We have already found the Pure Nash Equilibria, which can be represented as mixed NE as well.</a:t>
                </a:r>
              </a:p>
              <a:p>
                <a:r>
                  <a:rPr lang="en-CA" sz="2400" dirty="0"/>
                  <a:t>Let’s see if we can find any mixed NE other than what we found in previous slide</a:t>
                </a:r>
              </a:p>
              <a:p>
                <a:pPr lvl="1"/>
                <a:r>
                  <a:rPr lang="en-CA" sz="2000" dirty="0"/>
                  <a:t>Let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r>
                          <a:rPr lang="en-CA" sz="2000" b="0" i="1" smtClean="0">
                            <a:latin typeface="Cambria Math" panose="02040503050406030204" pitchFamily="18" charset="0"/>
                          </a:rPr>
                          <m:t>1</m:t>
                        </m:r>
                      </m:sub>
                    </m:sSub>
                  </m:oMath>
                </a14:m>
                <a:r>
                  <a:rPr lang="en-US" sz="2000" dirty="0"/>
                  <a:t> be the probability of Agent 1 acting Dove and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r>
                          <a:rPr lang="en-CA" sz="2000" b="0" i="1" smtClean="0">
                            <a:latin typeface="Cambria Math" panose="02040503050406030204" pitchFamily="18" charset="0"/>
                          </a:rPr>
                          <m:t>2</m:t>
                        </m:r>
                      </m:sub>
                    </m:sSub>
                  </m:oMath>
                </a14:m>
                <a:r>
                  <a:rPr lang="en-US" sz="2000" dirty="0"/>
                  <a:t> be the probability of Agent 2 acting Dove at the Mixed NE point</a:t>
                </a:r>
              </a:p>
              <a:p>
                <a:pPr lvl="2"/>
                <a:r>
                  <a:rPr lang="en-US" sz="1600" dirty="0"/>
                  <a:t>Pure NEs have </a:t>
                </a:r>
                <a14:m>
                  <m:oMath xmlns:m="http://schemas.openxmlformats.org/officeDocument/2006/math">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1</m:t>
                        </m:r>
                      </m:sub>
                    </m:sSub>
                    <m:r>
                      <a:rPr lang="en-CA" sz="1600" b="0" i="1" smtClean="0">
                        <a:latin typeface="Cambria Math" panose="02040503050406030204" pitchFamily="18" charset="0"/>
                      </a:rPr>
                      <m:t>∈{0,1}</m:t>
                    </m:r>
                  </m:oMath>
                </a14:m>
                <a:r>
                  <a:rPr lang="en-US" sz="1600" dirty="0"/>
                  <a:t> and </a:t>
                </a:r>
                <a14:m>
                  <m:oMath xmlns:m="http://schemas.openxmlformats.org/officeDocument/2006/math">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2</m:t>
                        </m:r>
                      </m:sub>
                    </m:sSub>
                    <m:r>
                      <a:rPr lang="en-CA" sz="1600" b="0" i="1" smtClean="0">
                        <a:latin typeface="Cambria Math" panose="02040503050406030204" pitchFamily="18" charset="0"/>
                      </a:rPr>
                      <m:t>∈</m:t>
                    </m:r>
                    <m:d>
                      <m:dPr>
                        <m:begChr m:val="{"/>
                        <m:endChr m:val="}"/>
                        <m:ctrlPr>
                          <a:rPr lang="en-CA" sz="1600" b="0" i="1" smtClean="0">
                            <a:latin typeface="Cambria Math" panose="02040503050406030204" pitchFamily="18" charset="0"/>
                          </a:rPr>
                        </m:ctrlPr>
                      </m:dPr>
                      <m:e>
                        <m:r>
                          <a:rPr lang="en-CA" sz="1600" b="0" i="1" smtClean="0">
                            <a:latin typeface="Cambria Math" panose="02040503050406030204" pitchFamily="18" charset="0"/>
                          </a:rPr>
                          <m:t>0,1</m:t>
                        </m:r>
                      </m:e>
                    </m:d>
                  </m:oMath>
                </a14:m>
                <a:endParaRPr lang="en-US" sz="1600" dirty="0"/>
              </a:p>
              <a:p>
                <a:pPr lvl="1"/>
                <a:r>
                  <a:rPr lang="en-US" sz="2000" dirty="0"/>
                  <a:t>We want to see if there is any mixed NE with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0&lt;</m:t>
                        </m:r>
                        <m:r>
                          <a:rPr lang="en-CA" sz="2000" b="0" i="1" smtClean="0">
                            <a:latin typeface="Cambria Math" panose="02040503050406030204" pitchFamily="18" charset="0"/>
                          </a:rPr>
                          <m:t>𝑝</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&lt;1</m:t>
                    </m:r>
                  </m:oMath>
                </a14:m>
                <a:r>
                  <a:rPr lang="en-US" sz="2000" dirty="0"/>
                  <a:t>. </a:t>
                </a:r>
              </a:p>
              <a:p>
                <a:pPr lvl="2"/>
                <a:endParaRPr lang="en-US" sz="1600" dirty="0"/>
              </a:p>
              <a:p>
                <a:pPr lvl="1"/>
                <a:endParaRPr lang="en-US" sz="2000" dirty="0"/>
              </a:p>
              <a:p>
                <a:pPr lvl="1"/>
                <a:endParaRPr lang="en-US" sz="2000" dirty="0"/>
              </a:p>
            </p:txBody>
          </p:sp>
        </mc:Choice>
        <mc:Fallback>
          <p:sp>
            <p:nvSpPr>
              <p:cNvPr id="3" name="Content Placeholder 2">
                <a:extLst>
                  <a:ext uri="{FF2B5EF4-FFF2-40B4-BE49-F238E27FC236}">
                    <a16:creationId xmlns:a16="http://schemas.microsoft.com/office/drawing/2014/main" id="{CE3D4603-542B-9636-158C-65D440E60A28}"/>
                  </a:ext>
                </a:extLst>
              </p:cNvPr>
              <p:cNvSpPr>
                <a:spLocks noGrp="1" noRot="1" noChangeAspect="1" noMove="1" noResize="1" noEditPoints="1" noAdjustHandles="1" noChangeArrowheads="1" noChangeShapeType="1" noTextEdit="1"/>
              </p:cNvSpPr>
              <p:nvPr>
                <p:ph idx="1"/>
              </p:nvPr>
            </p:nvSpPr>
            <p:spPr>
              <a:xfrm>
                <a:off x="406400" y="1397001"/>
                <a:ext cx="11480800" cy="4729164"/>
              </a:xfrm>
              <a:blipFill>
                <a:blip r:embed="rId2"/>
                <a:stretch>
                  <a:fillRect l="-956" t="-1160" r="-531"/>
                </a:stretch>
              </a:blipFill>
            </p:spPr>
            <p:txBody>
              <a:bodyPr/>
              <a:lstStyle/>
              <a:p>
                <a:r>
                  <a:rPr lang="en-CA">
                    <a:noFill/>
                  </a:rPr>
                  <a:t> </a:t>
                </a:r>
              </a:p>
            </p:txBody>
          </p:sp>
        </mc:Fallback>
      </mc:AlternateContent>
      <p:graphicFrame>
        <p:nvGraphicFramePr>
          <p:cNvPr id="4" name="Table 3">
            <a:extLst>
              <a:ext uri="{FF2B5EF4-FFF2-40B4-BE49-F238E27FC236}">
                <a16:creationId xmlns:a16="http://schemas.microsoft.com/office/drawing/2014/main" id="{FCAA5187-8C2B-082C-66F9-9A3E760EF1D6}"/>
              </a:ext>
            </a:extLst>
          </p:cNvPr>
          <p:cNvGraphicFramePr>
            <a:graphicFrameLocks noGrp="1"/>
          </p:cNvGraphicFramePr>
          <p:nvPr>
            <p:extLst>
              <p:ext uri="{D42A27DB-BD31-4B8C-83A1-F6EECF244321}">
                <p14:modId xmlns:p14="http://schemas.microsoft.com/office/powerpoint/2010/main" val="2868764661"/>
              </p:ext>
            </p:extLst>
          </p:nvPr>
        </p:nvGraphicFramePr>
        <p:xfrm>
          <a:off x="7814604" y="4733777"/>
          <a:ext cx="4149950" cy="1920200"/>
        </p:xfrm>
        <a:graphic>
          <a:graphicData uri="http://schemas.openxmlformats.org/drawingml/2006/table">
            <a:tbl>
              <a:tblPr firstRow="1" bandRow="1">
                <a:tableStyleId>{F5AB1C69-6EDB-4FF4-983F-18BD219EF322}</a:tableStyleId>
              </a:tblPr>
              <a:tblGrid>
                <a:gridCol w="1304852">
                  <a:extLst>
                    <a:ext uri="{9D8B030D-6E8A-4147-A177-3AD203B41FA5}">
                      <a16:colId xmlns:a16="http://schemas.microsoft.com/office/drawing/2014/main" val="2664005838"/>
                    </a:ext>
                  </a:extLst>
                </a:gridCol>
                <a:gridCol w="868606">
                  <a:extLst>
                    <a:ext uri="{9D8B030D-6E8A-4147-A177-3AD203B41FA5}">
                      <a16:colId xmlns:a16="http://schemas.microsoft.com/office/drawing/2014/main" val="2212718762"/>
                    </a:ext>
                  </a:extLst>
                </a:gridCol>
                <a:gridCol w="1083212">
                  <a:extLst>
                    <a:ext uri="{9D8B030D-6E8A-4147-A177-3AD203B41FA5}">
                      <a16:colId xmlns:a16="http://schemas.microsoft.com/office/drawing/2014/main" val="2088489539"/>
                    </a:ext>
                  </a:extLst>
                </a:gridCol>
                <a:gridCol w="893280">
                  <a:extLst>
                    <a:ext uri="{9D8B030D-6E8A-4147-A177-3AD203B41FA5}">
                      <a16:colId xmlns:a16="http://schemas.microsoft.com/office/drawing/2014/main" val="2609714033"/>
                    </a:ext>
                  </a:extLst>
                </a:gridCol>
              </a:tblGrid>
              <a:tr h="480050">
                <a:tc>
                  <a:txBody>
                    <a:bodyPr/>
                    <a:lstStyle/>
                    <a:p>
                      <a:endParaRPr lang="en-CA" dirty="0"/>
                    </a:p>
                  </a:txBody>
                  <a:tcPr/>
                </a:tc>
                <a:tc>
                  <a:txBody>
                    <a:bodyPr/>
                    <a:lstStyle/>
                    <a:p>
                      <a:endParaRPr lang="en-CA" dirty="0"/>
                    </a:p>
                  </a:txBody>
                  <a:tcPr/>
                </a:tc>
                <a:tc gridSpan="2">
                  <a:txBody>
                    <a:bodyPr/>
                    <a:lstStyle/>
                    <a:p>
                      <a:pPr algn="ctr"/>
                      <a:r>
                        <a:rPr lang="en-CA" b="0" dirty="0">
                          <a:solidFill>
                            <a:schemeClr val="tx1"/>
                          </a:solidFill>
                        </a:rPr>
                        <a:t>Agent 2</a:t>
                      </a:r>
                      <a:endParaRPr lang="en-CA" dirty="0"/>
                    </a:p>
                  </a:txBody>
                  <a:tcPr anchor="b"/>
                </a:tc>
                <a:tc hMerge="1">
                  <a:txBody>
                    <a:bodyPr/>
                    <a:lstStyle/>
                    <a:p>
                      <a:endParaRPr lang="en-CA" dirty="0"/>
                    </a:p>
                  </a:txBody>
                  <a:tcPr/>
                </a:tc>
                <a:extLst>
                  <a:ext uri="{0D108BD9-81ED-4DB2-BD59-A6C34878D82A}">
                    <a16:rowId xmlns:a16="http://schemas.microsoft.com/office/drawing/2014/main" val="464750876"/>
                  </a:ext>
                </a:extLst>
              </a:tr>
              <a:tr h="480050">
                <a:tc>
                  <a:txBody>
                    <a:bodyPr/>
                    <a:lstStyle/>
                    <a:p>
                      <a:endParaRPr lang="en-CA" dirty="0"/>
                    </a:p>
                  </a:txBody>
                  <a:tcPr/>
                </a:tc>
                <a:tc>
                  <a:txBody>
                    <a:bodyPr/>
                    <a:lstStyle/>
                    <a:p>
                      <a:endParaRPr lang="en-CA" dirty="0"/>
                    </a:p>
                  </a:txBody>
                  <a:tcPr/>
                </a:tc>
                <a:tc>
                  <a:txBody>
                    <a:bodyPr/>
                    <a:lstStyle/>
                    <a:p>
                      <a:r>
                        <a:rPr lang="en-CA" dirty="0"/>
                        <a:t>Dove </a:t>
                      </a:r>
                    </a:p>
                  </a:txBody>
                  <a:tcPr>
                    <a:lnB w="12700" cap="flat" cmpd="sng" algn="ctr">
                      <a:solidFill>
                        <a:schemeClr val="tx1"/>
                      </a:solidFill>
                      <a:prstDash val="solid"/>
                      <a:round/>
                      <a:headEnd type="none" w="med" len="med"/>
                      <a:tailEnd type="none" w="med" len="med"/>
                    </a:lnB>
                  </a:tcPr>
                </a:tc>
                <a:tc>
                  <a:txBody>
                    <a:bodyPr/>
                    <a:lstStyle/>
                    <a:p>
                      <a:r>
                        <a:rPr lang="en-CA" dirty="0"/>
                        <a:t>Hawk </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2786336"/>
                  </a:ext>
                </a:extLst>
              </a:tr>
              <a:tr h="480050">
                <a:tc rowSpan="2">
                  <a:txBody>
                    <a:bodyPr/>
                    <a:lstStyle/>
                    <a:p>
                      <a:pPr algn="r"/>
                      <a:r>
                        <a:rPr lang="en-CA" dirty="0"/>
                        <a:t>Agent 1</a:t>
                      </a:r>
                    </a:p>
                  </a:txBody>
                  <a:tcPr anchor="ctr"/>
                </a:tc>
                <a:tc>
                  <a:txBody>
                    <a:bodyPr/>
                    <a:lstStyle/>
                    <a:p>
                      <a:pPr algn="r"/>
                      <a:r>
                        <a:rPr lang="en-CA" dirty="0"/>
                        <a:t>Dove</a:t>
                      </a:r>
                    </a:p>
                  </a:txBody>
                  <a:tcPr>
                    <a:lnR w="12700" cap="flat" cmpd="sng" algn="ctr">
                      <a:solidFill>
                        <a:schemeClr val="tx1"/>
                      </a:solidFill>
                      <a:prstDash val="solid"/>
                      <a:round/>
                      <a:headEnd type="none" w="med" len="med"/>
                      <a:tailEnd type="none" w="med" len="med"/>
                    </a:lnR>
                  </a:tcPr>
                </a:tc>
                <a:tc>
                  <a:txBody>
                    <a:bodyPr/>
                    <a:lstStyle/>
                    <a:p>
                      <a:r>
                        <a:rPr lang="en-CA" dirty="0"/>
                        <a:t>R/2, R/2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dirty="0"/>
                        <a:t>0,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1327047"/>
                  </a:ext>
                </a:extLst>
              </a:tr>
              <a:tr h="480050">
                <a:tc vMerge="1">
                  <a:txBody>
                    <a:bodyPr/>
                    <a:lstStyle/>
                    <a:p>
                      <a:endParaRPr lang="en-CA" dirty="0"/>
                    </a:p>
                  </a:txBody>
                  <a:tcPr/>
                </a:tc>
                <a:tc>
                  <a:txBody>
                    <a:bodyPr/>
                    <a:lstStyle/>
                    <a:p>
                      <a:pPr algn="r"/>
                      <a:r>
                        <a:rPr lang="en-CA" dirty="0"/>
                        <a:t>Hawk </a:t>
                      </a:r>
                    </a:p>
                  </a:txBody>
                  <a:tcPr>
                    <a:lnR w="12700" cap="flat" cmpd="sng" algn="ctr">
                      <a:solidFill>
                        <a:schemeClr val="tx1"/>
                      </a:solidFill>
                      <a:prstDash val="solid"/>
                      <a:round/>
                      <a:headEnd type="none" w="med" len="med"/>
                      <a:tailEnd type="none" w="med" len="med"/>
                    </a:lnR>
                  </a:tcPr>
                </a:tc>
                <a:tc>
                  <a:txBody>
                    <a:bodyPr/>
                    <a:lstStyle/>
                    <a:p>
                      <a:r>
                        <a:rPr lang="en-CA" dirty="0"/>
                        <a:t>R, 0</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CA" dirty="0"/>
                        <a:t>-D, -D</a:t>
                      </a:r>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022660"/>
                  </a:ext>
                </a:extLst>
              </a:tr>
            </a:tbl>
          </a:graphicData>
        </a:graphic>
      </p:graphicFrame>
    </p:spTree>
    <p:extLst>
      <p:ext uri="{BB962C8B-B14F-4D97-AF65-F5344CB8AC3E}">
        <p14:creationId xmlns:p14="http://schemas.microsoft.com/office/powerpoint/2010/main" val="76583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B7ADC-23E8-A386-DA7D-996B0EB158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E1F01-BC98-58C4-92F3-B8D2408E854A}"/>
              </a:ext>
            </a:extLst>
          </p:cNvPr>
          <p:cNvSpPr>
            <a:spLocks noGrp="1"/>
          </p:cNvSpPr>
          <p:nvPr>
            <p:ph type="title"/>
          </p:nvPr>
        </p:nvSpPr>
        <p:spPr/>
        <p:txBody>
          <a:bodyPr/>
          <a:lstStyle/>
          <a:p>
            <a:r>
              <a:rPr lang="en-US" dirty="0"/>
              <a:t>Example: Dove Hawk Game – Mixed NEs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C9903B-77B4-A236-449C-5D7DA614BF72}"/>
                  </a:ext>
                </a:extLst>
              </p:cNvPr>
              <p:cNvSpPr>
                <a:spLocks noGrp="1"/>
              </p:cNvSpPr>
              <p:nvPr>
                <p:ph idx="1"/>
              </p:nvPr>
            </p:nvSpPr>
            <p:spPr>
              <a:xfrm>
                <a:off x="406400" y="1397001"/>
                <a:ext cx="11480800" cy="4729164"/>
              </a:xfrm>
            </p:spPr>
            <p:txBody>
              <a:bodyPr/>
              <a:lstStyle/>
              <a:p>
                <a:r>
                  <a:rPr lang="en-CA" sz="2400" dirty="0"/>
                  <a:t>Let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𝑝</m:t>
                        </m:r>
                      </m:e>
                      <m:sub>
                        <m:r>
                          <a:rPr lang="en-CA" sz="2400" b="0" i="1" smtClean="0">
                            <a:latin typeface="Cambria Math" panose="02040503050406030204" pitchFamily="18" charset="0"/>
                          </a:rPr>
                          <m:t>1</m:t>
                        </m:r>
                      </m:sub>
                    </m:sSub>
                  </m:oMath>
                </a14:m>
                <a:r>
                  <a:rPr lang="en-US" sz="2400" dirty="0"/>
                  <a:t> be the probability of Agent 1 acting Dove and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𝑝</m:t>
                        </m:r>
                      </m:e>
                      <m:sub>
                        <m:r>
                          <a:rPr lang="en-CA" sz="2400" b="0" i="1" smtClean="0">
                            <a:latin typeface="Cambria Math" panose="02040503050406030204" pitchFamily="18" charset="0"/>
                          </a:rPr>
                          <m:t>2</m:t>
                        </m:r>
                      </m:sub>
                    </m:sSub>
                  </m:oMath>
                </a14:m>
                <a:r>
                  <a:rPr lang="en-US" sz="2400" dirty="0"/>
                  <a:t> be the probability of Agent 2 acting Dove at the Mixed NE point, </a:t>
                </a:r>
                <a:r>
                  <a:rPr lang="en-US" sz="2400" i="1" dirty="0"/>
                  <a:t>i.e.</a:t>
                </a:r>
                <a:r>
                  <a:rPr lang="en-US" sz="2400" dirty="0"/>
                  <a:t>,</a:t>
                </a:r>
                <a:r>
                  <a:rPr lang="en-US" sz="16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rPr>
                          <m:t>𝜋</m:t>
                        </m:r>
                      </m:e>
                      <m:sub>
                        <m:r>
                          <a:rPr lang="en-CA" sz="2000" i="1">
                            <a:latin typeface="Cambria Math" panose="02040503050406030204" pitchFamily="18" charset="0"/>
                          </a:rPr>
                          <m:t>1</m:t>
                        </m:r>
                      </m:sub>
                      <m:sup>
                        <m:r>
                          <m:rPr>
                            <m:sty m:val="p"/>
                          </m:rPr>
                          <a:rPr lang="en-CA" sz="2000">
                            <a:latin typeface="Cambria Math" panose="02040503050406030204" pitchFamily="18" charset="0"/>
                          </a:rPr>
                          <m:t>NE</m:t>
                        </m:r>
                      </m:sup>
                    </m:sSubSup>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 1−</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r>
                              <a:rPr lang="en-CA" sz="2000" b="0" i="1" smtClean="0">
                                <a:latin typeface="Cambria Math" panose="02040503050406030204" pitchFamily="18" charset="0"/>
                              </a:rPr>
                              <m:t>1</m:t>
                            </m:r>
                          </m:sub>
                        </m:sSub>
                      </m:e>
                    </m:d>
                  </m:oMath>
                </a14:m>
                <a:r>
                  <a:rPr lang="en-US" sz="2000" dirty="0"/>
                  <a:t> and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rPr>
                          <m:t>𝜋</m:t>
                        </m:r>
                      </m:e>
                      <m:sub>
                        <m:r>
                          <a:rPr lang="en-CA" sz="2000" b="0" i="1" smtClean="0">
                            <a:latin typeface="Cambria Math" panose="02040503050406030204" pitchFamily="18" charset="0"/>
                          </a:rPr>
                          <m:t>2</m:t>
                        </m:r>
                      </m:sub>
                      <m:sup>
                        <m:r>
                          <m:rPr>
                            <m:sty m:val="p"/>
                          </m:rPr>
                          <a:rPr lang="en-CA" sz="2000">
                            <a:latin typeface="Cambria Math" panose="02040503050406030204" pitchFamily="18" charset="0"/>
                          </a:rPr>
                          <m:t>NE</m:t>
                        </m:r>
                      </m:sup>
                    </m:sSubSup>
                    <m:r>
                      <a:rPr lang="en-CA" sz="2000" b="0" i="1" smtClean="0">
                        <a:latin typeface="Cambria Math" panose="02040503050406030204" pitchFamily="18" charset="0"/>
                      </a:rPr>
                      <m:t>=</m:t>
                    </m:r>
                    <m:d>
                      <m:dPr>
                        <m:ctrlPr>
                          <a:rPr lang="en-CA" sz="2000" b="0" i="1" smtClean="0">
                            <a:latin typeface="Cambria Math" panose="02040503050406030204" pitchFamily="18" charset="0"/>
                          </a:rPr>
                        </m:ctrlPr>
                      </m:dPr>
                      <m:e>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r>
                              <a:rPr lang="en-CA" sz="2000" b="0" i="1" smtClean="0">
                                <a:latin typeface="Cambria Math" panose="02040503050406030204" pitchFamily="18" charset="0"/>
                              </a:rPr>
                              <m:t>2</m:t>
                            </m:r>
                          </m:sub>
                        </m:sSub>
                        <m:r>
                          <a:rPr lang="en-CA" sz="2000" b="0" i="1" smtClean="0">
                            <a:latin typeface="Cambria Math" panose="02040503050406030204" pitchFamily="18" charset="0"/>
                          </a:rPr>
                          <m:t>, 1−</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𝑝</m:t>
                            </m:r>
                          </m:e>
                          <m:sub>
                            <m:r>
                              <a:rPr lang="en-CA" sz="2000" b="0" i="1" smtClean="0">
                                <a:latin typeface="Cambria Math" panose="02040503050406030204" pitchFamily="18" charset="0"/>
                              </a:rPr>
                              <m:t>2</m:t>
                            </m:r>
                          </m:sub>
                        </m:sSub>
                      </m:e>
                    </m:d>
                  </m:oMath>
                </a14:m>
                <a:endParaRPr lang="en-US" sz="2000" dirty="0"/>
              </a:p>
              <a:p>
                <a:pPr lvl="1"/>
                <a:r>
                  <a:rPr lang="en-US" sz="2000" dirty="0"/>
                  <a:t>We want to see if there exists any mixed NE with </a:t>
                </a:r>
                <a14:m>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0&lt;</m:t>
                        </m:r>
                        <m:r>
                          <a:rPr lang="en-CA" sz="2000" b="0" i="1" smtClean="0">
                            <a:latin typeface="Cambria Math" panose="02040503050406030204" pitchFamily="18" charset="0"/>
                          </a:rPr>
                          <m:t>𝑝</m:t>
                        </m:r>
                      </m:e>
                      <m:sub>
                        <m:r>
                          <a:rPr lang="en-CA" sz="2000" b="0" i="1" smtClean="0">
                            <a:latin typeface="Cambria Math" panose="02040503050406030204" pitchFamily="18" charset="0"/>
                          </a:rPr>
                          <m:t>1</m:t>
                        </m:r>
                      </m:sub>
                    </m:sSub>
                    <m:r>
                      <a:rPr lang="en-CA" sz="2000" b="0" i="1" smtClean="0">
                        <a:latin typeface="Cambria Math" panose="02040503050406030204" pitchFamily="18" charset="0"/>
                      </a:rPr>
                      <m:t>&lt;1</m:t>
                    </m:r>
                  </m:oMath>
                </a14:m>
                <a:r>
                  <a:rPr lang="en-US" sz="2000" dirty="0"/>
                  <a:t> or </a:t>
                </a:r>
                <a14:m>
                  <m:oMath xmlns:m="http://schemas.openxmlformats.org/officeDocument/2006/math">
                    <m:sSub>
                      <m:sSubPr>
                        <m:ctrlPr>
                          <a:rPr lang="en-CA" sz="2000" i="1">
                            <a:latin typeface="Cambria Math" panose="02040503050406030204" pitchFamily="18" charset="0"/>
                          </a:rPr>
                        </m:ctrlPr>
                      </m:sSubPr>
                      <m:e>
                        <m:r>
                          <a:rPr lang="en-CA" sz="2000" i="1">
                            <a:latin typeface="Cambria Math" panose="02040503050406030204" pitchFamily="18" charset="0"/>
                          </a:rPr>
                          <m:t>0&lt;</m:t>
                        </m:r>
                        <m:r>
                          <a:rPr lang="en-CA" sz="2000" i="1">
                            <a:latin typeface="Cambria Math" panose="02040503050406030204" pitchFamily="18" charset="0"/>
                          </a:rPr>
                          <m:t>𝑝</m:t>
                        </m:r>
                      </m:e>
                      <m:sub>
                        <m:r>
                          <a:rPr lang="en-CA" sz="2000" b="0" i="1" smtClean="0">
                            <a:latin typeface="Cambria Math" panose="02040503050406030204" pitchFamily="18" charset="0"/>
                          </a:rPr>
                          <m:t>2</m:t>
                        </m:r>
                      </m:sub>
                    </m:sSub>
                    <m:r>
                      <a:rPr lang="en-CA" sz="2000" i="1">
                        <a:latin typeface="Cambria Math" panose="02040503050406030204" pitchFamily="18" charset="0"/>
                      </a:rPr>
                      <m:t>&lt;1</m:t>
                    </m:r>
                  </m:oMath>
                </a14:m>
                <a:r>
                  <a:rPr lang="en-US" sz="2000" dirty="0"/>
                  <a:t>.</a:t>
                </a:r>
              </a:p>
              <a:p>
                <a:pPr lvl="1"/>
                <a14:m>
                  <m:oMath xmlns:m="http://schemas.openxmlformats.org/officeDocument/2006/math">
                    <m:sSubSup>
                      <m:sSubSupPr>
                        <m:ctrlPr>
                          <a:rPr lang="en-CA" sz="2000" b="0" i="1" smtClean="0">
                            <a:latin typeface="Cambria Math" panose="02040503050406030204" pitchFamily="18" charset="0"/>
                          </a:rPr>
                        </m:ctrlPr>
                      </m:sSubSupPr>
                      <m:e>
                        <m:r>
                          <a:rPr lang="en-CA" sz="2000" i="1">
                            <a:latin typeface="Cambria Math" panose="02040503050406030204" pitchFamily="18" charset="0"/>
                          </a:rPr>
                          <m:t>𝜋</m:t>
                        </m:r>
                      </m:e>
                      <m:sub>
                        <m:r>
                          <a:rPr lang="en-CA" sz="2000" i="1">
                            <a:latin typeface="Cambria Math" panose="02040503050406030204" pitchFamily="18" charset="0"/>
                          </a:rPr>
                          <m:t>1</m:t>
                        </m:r>
                      </m:sub>
                      <m:sup>
                        <m:r>
                          <m:rPr>
                            <m:sty m:val="p"/>
                          </m:rPr>
                          <a:rPr lang="en-CA" sz="2000" b="0" i="0" smtClean="0">
                            <a:latin typeface="Cambria Math" panose="02040503050406030204" pitchFamily="18" charset="0"/>
                          </a:rPr>
                          <m:t>NE</m:t>
                        </m:r>
                      </m:sup>
                    </m:sSubSup>
                    <m:r>
                      <a:rPr lang="en-CA" sz="2000" i="1">
                        <a:latin typeface="Cambria Math" panose="02040503050406030204" pitchFamily="18" charset="0"/>
                      </a:rPr>
                      <m:t>=</m:t>
                    </m:r>
                    <m:d>
                      <m:dPr>
                        <m:ctrlPr>
                          <a:rPr lang="en-CA" sz="2000" i="1">
                            <a:latin typeface="Cambria Math" panose="02040503050406030204" pitchFamily="18" charset="0"/>
                          </a:rPr>
                        </m:ctrlPr>
                      </m:dPr>
                      <m:e>
                        <m:sSub>
                          <m:sSubPr>
                            <m:ctrlPr>
                              <a:rPr lang="en-CA" sz="2000" i="1">
                                <a:latin typeface="Cambria Math" panose="02040503050406030204" pitchFamily="18" charset="0"/>
                              </a:rPr>
                            </m:ctrlPr>
                          </m:sSubPr>
                          <m:e>
                            <m:r>
                              <a:rPr lang="en-CA" sz="2000" i="1">
                                <a:latin typeface="Cambria Math" panose="02040503050406030204" pitchFamily="18" charset="0"/>
                              </a:rPr>
                              <m:t>𝑝</m:t>
                            </m:r>
                          </m:e>
                          <m:sub>
                            <m:r>
                              <a:rPr lang="en-CA" sz="2000" i="1">
                                <a:latin typeface="Cambria Math" panose="02040503050406030204" pitchFamily="18" charset="0"/>
                              </a:rPr>
                              <m:t>1</m:t>
                            </m:r>
                          </m:sub>
                        </m:sSub>
                        <m:r>
                          <a:rPr lang="en-CA" sz="2000" i="1">
                            <a:latin typeface="Cambria Math" panose="02040503050406030204" pitchFamily="18" charset="0"/>
                          </a:rPr>
                          <m:t>, 1−</m:t>
                        </m:r>
                        <m:sSub>
                          <m:sSubPr>
                            <m:ctrlPr>
                              <a:rPr lang="en-CA" sz="2000" i="1">
                                <a:latin typeface="Cambria Math" panose="02040503050406030204" pitchFamily="18" charset="0"/>
                              </a:rPr>
                            </m:ctrlPr>
                          </m:sSubPr>
                          <m:e>
                            <m:r>
                              <a:rPr lang="en-CA" sz="2000" i="1">
                                <a:latin typeface="Cambria Math" panose="02040503050406030204" pitchFamily="18" charset="0"/>
                              </a:rPr>
                              <m:t>𝑝</m:t>
                            </m:r>
                          </m:e>
                          <m:sub>
                            <m:r>
                              <a:rPr lang="en-CA" sz="2000" i="1">
                                <a:latin typeface="Cambria Math" panose="02040503050406030204" pitchFamily="18" charset="0"/>
                              </a:rPr>
                              <m:t>1</m:t>
                            </m:r>
                          </m:sub>
                        </m:sSub>
                      </m:e>
                    </m:d>
                    <m:r>
                      <a:rPr lang="en-CA" sz="2000" i="1">
                        <a:latin typeface="Cambria Math" panose="02040503050406030204" pitchFamily="18" charset="0"/>
                      </a:rPr>
                      <m:t> </m:t>
                    </m:r>
                  </m:oMath>
                </a14:m>
                <a:r>
                  <a:rPr lang="en-US" sz="2000" dirty="0"/>
                  <a:t>can be the strategy of Agent 1 at a Mixed NE if there does not exist any other strategy that dominates this, </a:t>
                </a:r>
                <a:r>
                  <a:rPr lang="en-US" sz="2000" i="1" dirty="0"/>
                  <a:t>i.e.</a:t>
                </a:r>
                <a:r>
                  <a:rPr lang="en-US" sz="2000" dirty="0"/>
                  <a:t>, </a:t>
                </a:r>
              </a:p>
              <a:p>
                <a:pPr marL="457176" lvl="1" indent="0">
                  <a:buNone/>
                </a:pPr>
                <a14:m>
                  <m:oMathPara xmlns:m="http://schemas.openxmlformats.org/officeDocument/2006/math">
                    <m:oMathParaPr>
                      <m:jc m:val="centerGroup"/>
                    </m:oMathParaPr>
                    <m:oMath xmlns:m="http://schemas.openxmlformats.org/officeDocument/2006/math">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𝑉</m:t>
                          </m:r>
                        </m:e>
                        <m:sub>
                          <m:r>
                            <a:rPr lang="en-CA" sz="2000" b="0" i="1" smtClean="0">
                              <a:latin typeface="Cambria Math" panose="02040503050406030204" pitchFamily="18" charset="0"/>
                            </a:rPr>
                            <m:t>1</m:t>
                          </m:r>
                        </m:sub>
                      </m:sSub>
                      <m:d>
                        <m:dPr>
                          <m:ctrlPr>
                            <a:rPr lang="en-CA" sz="2000" b="0" i="1" smtClean="0">
                              <a:latin typeface="Cambria Math" panose="02040503050406030204" pitchFamily="18" charset="0"/>
                            </a:rPr>
                          </m:ctrlPr>
                        </m:dPr>
                        <m:e>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𝜋</m:t>
                              </m:r>
                            </m:e>
                            <m:sub>
                              <m:r>
                                <a:rPr lang="en-CA" sz="2000" b="0" i="1" smtClean="0">
                                  <a:latin typeface="Cambria Math" panose="02040503050406030204" pitchFamily="18" charset="0"/>
                                </a:rPr>
                                <m:t>1</m:t>
                              </m:r>
                            </m:sub>
                            <m:sup>
                              <m:r>
                                <a:rPr lang="en-CA" sz="2000" b="0" i="1" smtClean="0">
                                  <a:latin typeface="Cambria Math" panose="02040503050406030204" pitchFamily="18" charset="0"/>
                                </a:rPr>
                                <m:t>′</m:t>
                              </m:r>
                            </m:sup>
                          </m:sSubSup>
                          <m:r>
                            <a:rPr lang="en-CA" sz="2000" b="0" i="1" smtClean="0">
                              <a:latin typeface="Cambria Math" panose="02040503050406030204" pitchFamily="18" charset="0"/>
                            </a:rPr>
                            <m:t>,</m:t>
                          </m:r>
                          <m:sSubSup>
                            <m:sSubSupPr>
                              <m:ctrlPr>
                                <a:rPr lang="en-CA" sz="2000" i="1">
                                  <a:latin typeface="Cambria Math" panose="02040503050406030204" pitchFamily="18" charset="0"/>
                                </a:rPr>
                              </m:ctrlPr>
                            </m:sSubSupPr>
                            <m:e>
                              <m:r>
                                <a:rPr lang="en-CA" sz="2000" i="1">
                                  <a:latin typeface="Cambria Math" panose="02040503050406030204" pitchFamily="18" charset="0"/>
                                </a:rPr>
                                <m:t>𝜋</m:t>
                              </m:r>
                            </m:e>
                            <m:sub>
                              <m:r>
                                <a:rPr lang="en-CA" sz="2000" b="0" i="1" smtClean="0">
                                  <a:latin typeface="Cambria Math" panose="02040503050406030204" pitchFamily="18" charset="0"/>
                                </a:rPr>
                                <m:t>2</m:t>
                              </m:r>
                            </m:sub>
                            <m:sup>
                              <m:r>
                                <m:rPr>
                                  <m:sty m:val="p"/>
                                </m:rPr>
                                <a:rPr lang="en-CA" sz="2000">
                                  <a:latin typeface="Cambria Math" panose="02040503050406030204" pitchFamily="18" charset="0"/>
                                </a:rPr>
                                <m:t>NE</m:t>
                              </m:r>
                            </m:sup>
                          </m:sSubSup>
                        </m:e>
                      </m:d>
                      <m:r>
                        <a:rPr lang="en-CA" sz="2000" b="0" i="1" smtClean="0">
                          <a:latin typeface="Cambria Math" panose="02040503050406030204" pitchFamily="18" charset="0"/>
                        </a:rPr>
                        <m:t>≥</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rPr>
                            <m:t>𝑉</m:t>
                          </m:r>
                        </m:e>
                        <m:sub>
                          <m:r>
                            <a:rPr lang="en-CA" sz="2000" b="0" i="1" smtClean="0">
                              <a:latin typeface="Cambria Math" panose="02040503050406030204" pitchFamily="18" charset="0"/>
                            </a:rPr>
                            <m:t>1</m:t>
                          </m:r>
                        </m:sub>
                      </m:sSub>
                      <m:d>
                        <m:dPr>
                          <m:ctrlPr>
                            <a:rPr lang="en-CA" sz="2000" b="0" i="1" smtClean="0">
                              <a:latin typeface="Cambria Math" panose="02040503050406030204" pitchFamily="18" charset="0"/>
                            </a:rPr>
                          </m:ctrlPr>
                        </m:dPr>
                        <m:e>
                          <m:sSubSup>
                            <m:sSubSupPr>
                              <m:ctrlPr>
                                <a:rPr lang="en-CA" sz="2000" i="1">
                                  <a:latin typeface="Cambria Math" panose="02040503050406030204" pitchFamily="18" charset="0"/>
                                </a:rPr>
                              </m:ctrlPr>
                            </m:sSubSupPr>
                            <m:e>
                              <m:r>
                                <a:rPr lang="en-CA" sz="2000" i="1">
                                  <a:latin typeface="Cambria Math" panose="02040503050406030204" pitchFamily="18" charset="0"/>
                                </a:rPr>
                                <m:t>𝜋</m:t>
                              </m:r>
                            </m:e>
                            <m:sub>
                              <m:r>
                                <a:rPr lang="en-CA" sz="2000" i="1">
                                  <a:latin typeface="Cambria Math" panose="02040503050406030204" pitchFamily="18" charset="0"/>
                                </a:rPr>
                                <m:t>1</m:t>
                              </m:r>
                            </m:sub>
                            <m:sup>
                              <m:r>
                                <m:rPr>
                                  <m:sty m:val="p"/>
                                </m:rPr>
                                <a:rPr lang="en-CA" sz="2000">
                                  <a:latin typeface="Cambria Math" panose="02040503050406030204" pitchFamily="18" charset="0"/>
                                </a:rPr>
                                <m:t>NE</m:t>
                              </m:r>
                            </m:sup>
                          </m:sSubSup>
                          <m:r>
                            <a:rPr lang="en-CA" sz="2000" b="0" i="1" smtClean="0">
                              <a:latin typeface="Cambria Math" panose="02040503050406030204" pitchFamily="18" charset="0"/>
                            </a:rPr>
                            <m:t>,</m:t>
                          </m:r>
                          <m:sSubSup>
                            <m:sSubSupPr>
                              <m:ctrlPr>
                                <a:rPr lang="en-CA" sz="2000" i="1">
                                  <a:latin typeface="Cambria Math" panose="02040503050406030204" pitchFamily="18" charset="0"/>
                                </a:rPr>
                              </m:ctrlPr>
                            </m:sSubSupPr>
                            <m:e>
                              <m:r>
                                <a:rPr lang="en-CA" sz="2000" i="1">
                                  <a:latin typeface="Cambria Math" panose="02040503050406030204" pitchFamily="18" charset="0"/>
                                </a:rPr>
                                <m:t>𝜋</m:t>
                              </m:r>
                            </m:e>
                            <m:sub>
                              <m:r>
                                <a:rPr lang="en-CA" sz="2000" b="0" i="1" smtClean="0">
                                  <a:latin typeface="Cambria Math" panose="02040503050406030204" pitchFamily="18" charset="0"/>
                                </a:rPr>
                                <m:t>2</m:t>
                              </m:r>
                            </m:sub>
                            <m:sup>
                              <m:r>
                                <m:rPr>
                                  <m:sty m:val="p"/>
                                </m:rPr>
                                <a:rPr lang="en-CA" sz="2000">
                                  <a:latin typeface="Cambria Math" panose="02040503050406030204" pitchFamily="18" charset="0"/>
                                </a:rPr>
                                <m:t>NE</m:t>
                              </m:r>
                            </m:sup>
                          </m:sSubSup>
                        </m:e>
                      </m:d>
                      <m:r>
                        <a:rPr lang="en-CA" sz="2000" b="0" i="1" smtClean="0">
                          <a:latin typeface="Cambria Math" panose="02040503050406030204" pitchFamily="18" charset="0"/>
                        </a:rPr>
                        <m:t>, ∀</m:t>
                      </m:r>
                      <m:sSubSup>
                        <m:sSubSupPr>
                          <m:ctrlPr>
                            <a:rPr lang="en-CA" sz="2000" b="0" i="1" smtClean="0">
                              <a:latin typeface="Cambria Math" panose="02040503050406030204" pitchFamily="18" charset="0"/>
                            </a:rPr>
                          </m:ctrlPr>
                        </m:sSubSupPr>
                        <m:e>
                          <m:r>
                            <a:rPr lang="en-CA" sz="2000" b="0" i="1" smtClean="0">
                              <a:latin typeface="Cambria Math" panose="02040503050406030204" pitchFamily="18" charset="0"/>
                            </a:rPr>
                            <m:t>𝜋</m:t>
                          </m:r>
                        </m:e>
                        <m:sub>
                          <m:r>
                            <a:rPr lang="en-CA" sz="2000" b="0" i="1" smtClean="0">
                              <a:latin typeface="Cambria Math" panose="02040503050406030204" pitchFamily="18" charset="0"/>
                            </a:rPr>
                            <m:t>1</m:t>
                          </m:r>
                        </m:sub>
                        <m:sup>
                          <m:r>
                            <a:rPr lang="en-CA" sz="2000" b="0" i="1" smtClean="0">
                              <a:latin typeface="Cambria Math" panose="02040503050406030204" pitchFamily="18" charset="0"/>
                            </a:rPr>
                            <m:t>′</m:t>
                          </m:r>
                        </m:sup>
                      </m:sSubSup>
                      <m:r>
                        <a:rPr lang="en-CA" sz="2000" b="0" i="1" smtClean="0">
                          <a:latin typeface="Cambria Math" panose="02040503050406030204" pitchFamily="18" charset="0"/>
                        </a:rPr>
                        <m:t>∈</m:t>
                      </m:r>
                      <m:d>
                        <m:dPr>
                          <m:begChr m:val="{"/>
                          <m:endChr m:val="|"/>
                          <m:ctrlPr>
                            <a:rPr lang="en-CA" sz="2000" b="0" i="1" smtClean="0">
                              <a:latin typeface="Cambria Math" panose="02040503050406030204" pitchFamily="18" charset="0"/>
                            </a:rPr>
                          </m:ctrlPr>
                        </m:dPr>
                        <m:e>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𝑝</m:t>
                              </m:r>
                              <m:r>
                                <a:rPr lang="en-CA" sz="2000" b="0" i="1" smtClean="0">
                                  <a:latin typeface="Cambria Math" panose="02040503050406030204" pitchFamily="18" charset="0"/>
                                </a:rPr>
                                <m:t>, 1−</m:t>
                              </m:r>
                              <m:r>
                                <a:rPr lang="en-CA" sz="2000" b="0" i="1" smtClean="0">
                                  <a:latin typeface="Cambria Math" panose="02040503050406030204" pitchFamily="18" charset="0"/>
                                </a:rPr>
                                <m:t>𝑝</m:t>
                              </m:r>
                            </m:e>
                          </m:d>
                        </m:e>
                      </m:d>
                      <m:r>
                        <a:rPr lang="en-CA" sz="2000" b="0" i="1" smtClean="0">
                          <a:latin typeface="Cambria Math" panose="02040503050406030204" pitchFamily="18" charset="0"/>
                        </a:rPr>
                        <m:t> 0≤</m:t>
                      </m:r>
                      <m:r>
                        <a:rPr lang="en-CA" sz="2000" b="0" i="1" smtClean="0">
                          <a:latin typeface="Cambria Math" panose="02040503050406030204" pitchFamily="18" charset="0"/>
                        </a:rPr>
                        <m:t>𝑝</m:t>
                      </m:r>
                      <m:r>
                        <a:rPr lang="en-CA" sz="2000" b="0" i="1" smtClean="0">
                          <a:latin typeface="Cambria Math" panose="02040503050406030204" pitchFamily="18" charset="0"/>
                        </a:rPr>
                        <m:t>≤1}</m:t>
                      </m:r>
                    </m:oMath>
                  </m:oMathPara>
                </a14:m>
                <a:endParaRPr lang="en-US" sz="2000" dirty="0"/>
              </a:p>
              <a:p>
                <a:r>
                  <a:rPr lang="en-US" sz="2400" dirty="0"/>
                  <a:t>This only holds for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0&lt;</m:t>
                        </m:r>
                        <m:r>
                          <a:rPr lang="en-CA" sz="2400" b="0" i="1" smtClean="0">
                            <a:latin typeface="Cambria Math" panose="02040503050406030204" pitchFamily="18" charset="0"/>
                          </a:rPr>
                          <m:t>𝑝</m:t>
                        </m:r>
                      </m:e>
                      <m:sub>
                        <m:r>
                          <a:rPr lang="en-CA" sz="2400" b="0" i="1" smtClean="0">
                            <a:latin typeface="Cambria Math" panose="02040503050406030204" pitchFamily="18" charset="0"/>
                          </a:rPr>
                          <m:t>1</m:t>
                        </m:r>
                      </m:sub>
                    </m:sSub>
                    <m:r>
                      <a:rPr lang="en-CA" sz="2400" b="0" i="1" smtClean="0">
                        <a:latin typeface="Cambria Math" panose="02040503050406030204" pitchFamily="18" charset="0"/>
                      </a:rPr>
                      <m:t>&lt;1</m:t>
                    </m:r>
                  </m:oMath>
                </a14:m>
                <a:r>
                  <a:rPr lang="en-US" sz="2400" dirty="0"/>
                  <a:t> only if given Agent 2’s strategy, acting dove and hawk by player 1 result in the same payoffs,</a:t>
                </a:r>
                <a:endParaRPr lang="en-US" sz="2400" i="1" dirty="0"/>
              </a:p>
              <a:p>
                <a:pPr lvl="2"/>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𝑅</m:t>
                        </m:r>
                      </m:num>
                      <m:den>
                        <m:r>
                          <a:rPr lang="en-CA" sz="1600" b="0" i="1" smtClean="0">
                            <a:latin typeface="Cambria Math" panose="02040503050406030204" pitchFamily="18" charset="0"/>
                          </a:rPr>
                          <m:t>2</m:t>
                        </m:r>
                      </m:den>
                    </m:f>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2</m:t>
                        </m:r>
                      </m:sub>
                    </m:sSub>
                    <m:r>
                      <a:rPr lang="en-CA" sz="1600" b="0" i="1" smtClean="0">
                        <a:latin typeface="Cambria Math" panose="02040503050406030204" pitchFamily="18" charset="0"/>
                      </a:rPr>
                      <m:t>+0×</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1−</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2</m:t>
                            </m:r>
                          </m:sub>
                        </m:sSub>
                      </m:e>
                    </m:d>
                    <m:r>
                      <a:rPr lang="en-CA" sz="1600" b="0" i="1" smtClean="0">
                        <a:latin typeface="Cambria Math" panose="02040503050406030204" pitchFamily="18" charset="0"/>
                      </a:rPr>
                      <m:t>=</m:t>
                    </m:r>
                    <m:r>
                      <a:rPr lang="en-CA" sz="1600" b="0" i="1" smtClean="0">
                        <a:latin typeface="Cambria Math" panose="02040503050406030204" pitchFamily="18" charset="0"/>
                      </a:rPr>
                      <m:t>𝑅</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2</m:t>
                        </m:r>
                      </m:sub>
                    </m:sSub>
                    <m:r>
                      <a:rPr lang="en-CA" sz="1600" b="0" i="1" smtClean="0">
                        <a:latin typeface="Cambria Math" panose="02040503050406030204" pitchFamily="18" charset="0"/>
                      </a:rPr>
                      <m:t>+</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r>
                          <a:rPr lang="en-CA" sz="1600" b="0" i="1" smtClean="0">
                            <a:latin typeface="Cambria Math" panose="02040503050406030204" pitchFamily="18" charset="0"/>
                          </a:rPr>
                          <m:t>𝐷</m:t>
                        </m:r>
                      </m:e>
                    </m:d>
                    <m:r>
                      <a:rPr lang="en-CA" sz="1600" b="0" i="1" smtClean="0">
                        <a:latin typeface="Cambria Math" panose="02040503050406030204" pitchFamily="18" charset="0"/>
                      </a:rPr>
                      <m:t>×</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1−</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2</m:t>
                            </m:r>
                          </m:sub>
                        </m:sSub>
                      </m:e>
                    </m:d>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1+</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𝑅</m:t>
                                </m:r>
                              </m:num>
                              <m:den>
                                <m:r>
                                  <a:rPr lang="en-CA" sz="1600" b="0" i="1" smtClean="0">
                                    <a:latin typeface="Cambria Math" panose="02040503050406030204" pitchFamily="18" charset="0"/>
                                  </a:rPr>
                                  <m:t>2</m:t>
                                </m:r>
                                <m:r>
                                  <a:rPr lang="en-CA" sz="1600" b="0" i="1" smtClean="0">
                                    <a:latin typeface="Cambria Math" panose="02040503050406030204" pitchFamily="18" charset="0"/>
                                  </a:rPr>
                                  <m:t>𝐷</m:t>
                                </m:r>
                              </m:den>
                            </m:f>
                          </m:e>
                        </m:d>
                      </m:e>
                      <m:sup>
                        <m:r>
                          <a:rPr lang="en-CA" sz="1600" b="0" i="1" smtClean="0">
                            <a:latin typeface="Cambria Math" panose="02040503050406030204" pitchFamily="18" charset="0"/>
                          </a:rPr>
                          <m:t>−1</m:t>
                        </m:r>
                      </m:sup>
                    </m:sSup>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2</m:t>
                        </m:r>
                      </m:sub>
                    </m:sSub>
                  </m:oMath>
                </a14:m>
                <a:endParaRPr lang="en-US" sz="1600" dirty="0"/>
              </a:p>
              <a:p>
                <a:r>
                  <a:rPr lang="en-US" sz="2400" dirty="0"/>
                  <a:t>Similarly, given Agent 1’s strategy, acting dove or hawk by player 2 must results in the same payoff, </a:t>
                </a:r>
                <a14:m>
                  <m:oMath xmlns:m="http://schemas.openxmlformats.org/officeDocument/2006/math">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𝑅</m:t>
                        </m:r>
                      </m:num>
                      <m:den>
                        <m:r>
                          <a:rPr lang="en-CA" sz="1600" b="0" i="1" smtClean="0">
                            <a:latin typeface="Cambria Math" panose="02040503050406030204" pitchFamily="18" charset="0"/>
                          </a:rPr>
                          <m:t>2</m:t>
                        </m:r>
                      </m:den>
                    </m:f>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1</m:t>
                        </m:r>
                      </m:sub>
                    </m:sSub>
                    <m:r>
                      <a:rPr lang="en-CA" sz="1600" b="0" i="1" smtClean="0">
                        <a:latin typeface="Cambria Math" panose="02040503050406030204" pitchFamily="18" charset="0"/>
                      </a:rPr>
                      <m:t>+0×</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1−</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1</m:t>
                            </m:r>
                          </m:sub>
                        </m:sSub>
                      </m:e>
                    </m:d>
                    <m:r>
                      <a:rPr lang="en-CA" sz="1600" b="0" i="1" smtClean="0">
                        <a:latin typeface="Cambria Math" panose="02040503050406030204" pitchFamily="18" charset="0"/>
                      </a:rPr>
                      <m:t>=</m:t>
                    </m:r>
                    <m:r>
                      <a:rPr lang="en-CA" sz="1600" b="0" i="1" smtClean="0">
                        <a:latin typeface="Cambria Math" panose="02040503050406030204" pitchFamily="18" charset="0"/>
                      </a:rPr>
                      <m:t>𝑅</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1</m:t>
                        </m:r>
                      </m:sub>
                    </m:sSub>
                    <m:r>
                      <a:rPr lang="en-CA" sz="1600" b="0" i="1" smtClean="0">
                        <a:latin typeface="Cambria Math" panose="02040503050406030204" pitchFamily="18" charset="0"/>
                      </a:rPr>
                      <m:t>+</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m:t>
                        </m:r>
                        <m:r>
                          <a:rPr lang="en-CA" sz="1600" b="0" i="1" smtClean="0">
                            <a:latin typeface="Cambria Math" panose="02040503050406030204" pitchFamily="18" charset="0"/>
                          </a:rPr>
                          <m:t>𝐷</m:t>
                        </m:r>
                      </m:e>
                    </m:d>
                    <m:r>
                      <a:rPr lang="en-CA" sz="1600" b="0" i="1" smtClean="0">
                        <a:latin typeface="Cambria Math" panose="02040503050406030204" pitchFamily="18" charset="0"/>
                      </a:rPr>
                      <m:t>×</m:t>
                    </m:r>
                    <m:d>
                      <m:dPr>
                        <m:ctrlPr>
                          <a:rPr lang="en-CA" sz="1600" b="0" i="1" smtClean="0">
                            <a:latin typeface="Cambria Math" panose="02040503050406030204" pitchFamily="18" charset="0"/>
                          </a:rPr>
                        </m:ctrlPr>
                      </m:dPr>
                      <m:e>
                        <m:r>
                          <a:rPr lang="en-CA" sz="1600" b="0" i="1" smtClean="0">
                            <a:latin typeface="Cambria Math" panose="02040503050406030204" pitchFamily="18" charset="0"/>
                          </a:rPr>
                          <m:t>1−</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1</m:t>
                            </m:r>
                          </m:sub>
                        </m:sSub>
                      </m:e>
                    </m:d>
                    <m:r>
                      <a:rPr lang="en-CA" sz="1600" b="0" i="1" smtClean="0">
                        <a:latin typeface="Cambria Math" panose="02040503050406030204" pitchFamily="18" charset="0"/>
                      </a:rPr>
                      <m:t>⇒</m:t>
                    </m:r>
                    <m:sSup>
                      <m:sSupPr>
                        <m:ctrlPr>
                          <a:rPr lang="en-CA" sz="1600" b="0" i="1" smtClean="0">
                            <a:latin typeface="Cambria Math" panose="02040503050406030204" pitchFamily="18" charset="0"/>
                          </a:rPr>
                        </m:ctrlPr>
                      </m:sSupPr>
                      <m:e>
                        <m:d>
                          <m:dPr>
                            <m:ctrlPr>
                              <a:rPr lang="en-CA" sz="1600" b="0" i="1" smtClean="0">
                                <a:latin typeface="Cambria Math" panose="02040503050406030204" pitchFamily="18" charset="0"/>
                              </a:rPr>
                            </m:ctrlPr>
                          </m:dPr>
                          <m:e>
                            <m:r>
                              <a:rPr lang="en-CA" sz="1600" b="0" i="1" smtClean="0">
                                <a:latin typeface="Cambria Math" panose="02040503050406030204" pitchFamily="18" charset="0"/>
                              </a:rPr>
                              <m:t>1+</m:t>
                            </m:r>
                            <m:f>
                              <m:fPr>
                                <m:ctrlPr>
                                  <a:rPr lang="en-CA" sz="1600" b="0" i="1" smtClean="0">
                                    <a:latin typeface="Cambria Math" panose="02040503050406030204" pitchFamily="18" charset="0"/>
                                  </a:rPr>
                                </m:ctrlPr>
                              </m:fPr>
                              <m:num>
                                <m:r>
                                  <a:rPr lang="en-CA" sz="1600" b="0" i="1" smtClean="0">
                                    <a:latin typeface="Cambria Math" panose="02040503050406030204" pitchFamily="18" charset="0"/>
                                  </a:rPr>
                                  <m:t>𝑅</m:t>
                                </m:r>
                              </m:num>
                              <m:den>
                                <m:r>
                                  <a:rPr lang="en-CA" sz="1600" b="0" i="1" smtClean="0">
                                    <a:latin typeface="Cambria Math" panose="02040503050406030204" pitchFamily="18" charset="0"/>
                                  </a:rPr>
                                  <m:t>2</m:t>
                                </m:r>
                                <m:r>
                                  <a:rPr lang="en-CA" sz="1600" b="0" i="1" smtClean="0">
                                    <a:latin typeface="Cambria Math" panose="02040503050406030204" pitchFamily="18" charset="0"/>
                                  </a:rPr>
                                  <m:t>𝐷</m:t>
                                </m:r>
                              </m:den>
                            </m:f>
                          </m:e>
                        </m:d>
                      </m:e>
                      <m:sup>
                        <m:r>
                          <a:rPr lang="en-CA" sz="1600" b="0" i="1" smtClean="0">
                            <a:latin typeface="Cambria Math" panose="02040503050406030204" pitchFamily="18" charset="0"/>
                          </a:rPr>
                          <m:t>−1</m:t>
                        </m:r>
                      </m:sup>
                    </m:sSup>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𝑝</m:t>
                        </m:r>
                      </m:e>
                      <m:sub>
                        <m:r>
                          <a:rPr lang="en-CA" sz="1600" b="0" i="1" smtClean="0">
                            <a:latin typeface="Cambria Math" panose="02040503050406030204" pitchFamily="18" charset="0"/>
                          </a:rPr>
                          <m:t>1</m:t>
                        </m:r>
                      </m:sub>
                    </m:sSub>
                  </m:oMath>
                </a14:m>
                <a:endParaRPr lang="en-US" sz="2000" dirty="0"/>
              </a:p>
              <a:p>
                <a14:m>
                  <m:oMath xmlns:m="http://schemas.openxmlformats.org/officeDocument/2006/math">
                    <m:sSubSup>
                      <m:sSubSupPr>
                        <m:ctrlPr>
                          <a:rPr lang="en-CA" sz="2400" b="0" i="1" smtClean="0">
                            <a:latin typeface="Cambria Math" panose="02040503050406030204" pitchFamily="18" charset="0"/>
                          </a:rPr>
                        </m:ctrlPr>
                      </m:sSubSupPr>
                      <m:e>
                        <m:r>
                          <a:rPr lang="en-CA" sz="2400" b="0" i="1" smtClean="0">
                            <a:latin typeface="Cambria Math" panose="02040503050406030204" pitchFamily="18" charset="0"/>
                          </a:rPr>
                          <m:t>𝜋</m:t>
                        </m:r>
                      </m:e>
                      <m:sub>
                        <m:r>
                          <a:rPr lang="en-CA" sz="2400" b="0" i="1" smtClean="0">
                            <a:latin typeface="Cambria Math" panose="02040503050406030204" pitchFamily="18" charset="0"/>
                          </a:rPr>
                          <m:t>𝐴</m:t>
                        </m:r>
                      </m:sub>
                      <m:sup>
                        <m:r>
                          <m:rPr>
                            <m:sty m:val="p"/>
                          </m:rPr>
                          <a:rPr lang="en-CA" sz="2400" b="0" i="0" smtClean="0">
                            <a:latin typeface="Cambria Math" panose="02040503050406030204" pitchFamily="18" charset="0"/>
                          </a:rPr>
                          <m:t>NE</m:t>
                        </m:r>
                      </m:sup>
                    </m:sSubSup>
                    <m:r>
                      <a:rPr lang="en-CA" sz="2400" b="0" i="1" smtClean="0">
                        <a:latin typeface="Cambria Math" panose="02040503050406030204" pitchFamily="18" charset="0"/>
                      </a:rPr>
                      <m:t>=</m:t>
                    </m:r>
                    <m:sSubSup>
                      <m:sSubSupPr>
                        <m:ctrlPr>
                          <a:rPr lang="en-CA" sz="2400" i="1">
                            <a:latin typeface="Cambria Math" panose="02040503050406030204" pitchFamily="18" charset="0"/>
                          </a:rPr>
                        </m:ctrlPr>
                      </m:sSubSupPr>
                      <m:e>
                        <m:r>
                          <a:rPr lang="en-CA" sz="2400" i="1">
                            <a:latin typeface="Cambria Math" panose="02040503050406030204" pitchFamily="18" charset="0"/>
                          </a:rPr>
                          <m:t>𝜋</m:t>
                        </m:r>
                      </m:e>
                      <m:sub>
                        <m:r>
                          <a:rPr lang="en-CA" sz="2400" b="0" i="1" smtClean="0">
                            <a:latin typeface="Cambria Math" panose="02040503050406030204" pitchFamily="18" charset="0"/>
                          </a:rPr>
                          <m:t>𝐵</m:t>
                        </m:r>
                      </m:sub>
                      <m:sup>
                        <m:r>
                          <m:rPr>
                            <m:sty m:val="p"/>
                          </m:rPr>
                          <a:rPr lang="en-CA" sz="2400">
                            <a:latin typeface="Cambria Math" panose="02040503050406030204" pitchFamily="18" charset="0"/>
                          </a:rPr>
                          <m:t>NE</m:t>
                        </m:r>
                      </m:sup>
                    </m:sSubSup>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r>
                                  <a:rPr lang="en-CA" sz="2400" i="1">
                                    <a:latin typeface="Cambria Math" panose="02040503050406030204" pitchFamily="18" charset="0"/>
                                  </a:rPr>
                                  <m:t>1+</m:t>
                                </m:r>
                                <m:f>
                                  <m:fPr>
                                    <m:ctrlPr>
                                      <a:rPr lang="en-CA" sz="2400" i="1">
                                        <a:latin typeface="Cambria Math" panose="02040503050406030204" pitchFamily="18" charset="0"/>
                                      </a:rPr>
                                    </m:ctrlPr>
                                  </m:fPr>
                                  <m:num>
                                    <m:r>
                                      <a:rPr lang="en-CA" sz="2400" i="1">
                                        <a:latin typeface="Cambria Math" panose="02040503050406030204" pitchFamily="18" charset="0"/>
                                      </a:rPr>
                                      <m:t>𝑅</m:t>
                                    </m:r>
                                  </m:num>
                                  <m:den>
                                    <m:r>
                                      <a:rPr lang="en-CA" sz="2400" i="1">
                                        <a:latin typeface="Cambria Math" panose="02040503050406030204" pitchFamily="18" charset="0"/>
                                      </a:rPr>
                                      <m:t>2</m:t>
                                    </m:r>
                                    <m:r>
                                      <a:rPr lang="en-CA" sz="2400" i="1">
                                        <a:latin typeface="Cambria Math" panose="02040503050406030204" pitchFamily="18" charset="0"/>
                                      </a:rPr>
                                      <m:t>𝐷</m:t>
                                    </m:r>
                                  </m:den>
                                </m:f>
                              </m:e>
                            </m:d>
                          </m:e>
                          <m:sup>
                            <m:r>
                              <a:rPr lang="en-CA" sz="2400" i="1">
                                <a:latin typeface="Cambria Math" panose="02040503050406030204" pitchFamily="18" charset="0"/>
                              </a:rPr>
                              <m:t>−1</m:t>
                            </m:r>
                          </m:sup>
                        </m:sSup>
                        <m:r>
                          <a:rPr lang="en-CA" sz="2400" b="0" i="1" smtClean="0">
                            <a:latin typeface="Cambria Math" panose="02040503050406030204" pitchFamily="18" charset="0"/>
                          </a:rPr>
                          <m:t>, 1−</m:t>
                        </m:r>
                        <m:sSup>
                          <m:sSupPr>
                            <m:ctrlPr>
                              <a:rPr lang="en-CA" sz="2400" i="1">
                                <a:latin typeface="Cambria Math" panose="02040503050406030204" pitchFamily="18" charset="0"/>
                              </a:rPr>
                            </m:ctrlPr>
                          </m:sSupPr>
                          <m:e>
                            <m:d>
                              <m:dPr>
                                <m:ctrlPr>
                                  <a:rPr lang="en-CA" sz="2400" i="1">
                                    <a:latin typeface="Cambria Math" panose="02040503050406030204" pitchFamily="18" charset="0"/>
                                  </a:rPr>
                                </m:ctrlPr>
                              </m:dPr>
                              <m:e>
                                <m:r>
                                  <a:rPr lang="en-CA" sz="2400" i="1">
                                    <a:latin typeface="Cambria Math" panose="02040503050406030204" pitchFamily="18" charset="0"/>
                                  </a:rPr>
                                  <m:t>1+</m:t>
                                </m:r>
                                <m:f>
                                  <m:fPr>
                                    <m:ctrlPr>
                                      <a:rPr lang="en-CA" sz="2400" i="1">
                                        <a:latin typeface="Cambria Math" panose="02040503050406030204" pitchFamily="18" charset="0"/>
                                      </a:rPr>
                                    </m:ctrlPr>
                                  </m:fPr>
                                  <m:num>
                                    <m:r>
                                      <a:rPr lang="en-CA" sz="2400" i="1">
                                        <a:latin typeface="Cambria Math" panose="02040503050406030204" pitchFamily="18" charset="0"/>
                                      </a:rPr>
                                      <m:t>𝑅</m:t>
                                    </m:r>
                                  </m:num>
                                  <m:den>
                                    <m:r>
                                      <a:rPr lang="en-CA" sz="2400" i="1">
                                        <a:latin typeface="Cambria Math" panose="02040503050406030204" pitchFamily="18" charset="0"/>
                                      </a:rPr>
                                      <m:t>2</m:t>
                                    </m:r>
                                    <m:r>
                                      <a:rPr lang="en-CA" sz="2400" i="1">
                                        <a:latin typeface="Cambria Math" panose="02040503050406030204" pitchFamily="18" charset="0"/>
                                      </a:rPr>
                                      <m:t>𝐷</m:t>
                                    </m:r>
                                  </m:den>
                                </m:f>
                              </m:e>
                            </m:d>
                          </m:e>
                          <m:sup>
                            <m:r>
                              <a:rPr lang="en-CA" sz="2400" i="1">
                                <a:latin typeface="Cambria Math" panose="02040503050406030204" pitchFamily="18" charset="0"/>
                              </a:rPr>
                              <m:t>−1</m:t>
                            </m:r>
                          </m:sup>
                        </m:sSup>
                      </m:e>
                    </m:d>
                  </m:oMath>
                </a14:m>
                <a:endParaRPr lang="en-US" sz="2400" dirty="0"/>
              </a:p>
            </p:txBody>
          </p:sp>
        </mc:Choice>
        <mc:Fallback>
          <p:sp>
            <p:nvSpPr>
              <p:cNvPr id="3" name="Content Placeholder 2">
                <a:extLst>
                  <a:ext uri="{FF2B5EF4-FFF2-40B4-BE49-F238E27FC236}">
                    <a16:creationId xmlns:a16="http://schemas.microsoft.com/office/drawing/2014/main" id="{76C9903B-77B4-A236-449C-5D7DA614BF72}"/>
                  </a:ext>
                </a:extLst>
              </p:cNvPr>
              <p:cNvSpPr>
                <a:spLocks noGrp="1" noRot="1" noChangeAspect="1" noMove="1" noResize="1" noEditPoints="1" noAdjustHandles="1" noChangeArrowheads="1" noChangeShapeType="1" noTextEdit="1"/>
              </p:cNvSpPr>
              <p:nvPr>
                <p:ph idx="1"/>
              </p:nvPr>
            </p:nvSpPr>
            <p:spPr>
              <a:xfrm>
                <a:off x="406400" y="1397001"/>
                <a:ext cx="11480800" cy="4729164"/>
              </a:xfrm>
              <a:blipFill>
                <a:blip r:embed="rId2"/>
                <a:stretch>
                  <a:fillRect l="-743" t="-1031" r="-212" b="-12371"/>
                </a:stretch>
              </a:blipFill>
            </p:spPr>
            <p:txBody>
              <a:bodyPr/>
              <a:lstStyle/>
              <a:p>
                <a:r>
                  <a:rPr lang="en-CA">
                    <a:noFill/>
                  </a:rPr>
                  <a:t> </a:t>
                </a:r>
              </a:p>
            </p:txBody>
          </p:sp>
        </mc:Fallback>
      </mc:AlternateContent>
    </p:spTree>
    <p:extLst>
      <p:ext uri="{BB962C8B-B14F-4D97-AF65-F5344CB8AC3E}">
        <p14:creationId xmlns:p14="http://schemas.microsoft.com/office/powerpoint/2010/main" val="36693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F8848-47B3-F258-B010-DE5EEAA8810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CCCB9B12-4168-85B1-228F-F08CE5329ED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89473" y="1752600"/>
            <a:ext cx="4602527" cy="3987009"/>
          </a:xfrm>
          <a:prstGeom prst="rect">
            <a:avLst/>
          </a:prstGeom>
          <a:noFill/>
        </p:spPr>
      </p:pic>
      <p:sp>
        <p:nvSpPr>
          <p:cNvPr id="4098" name="Rectangle 2">
            <a:extLst>
              <a:ext uri="{FF2B5EF4-FFF2-40B4-BE49-F238E27FC236}">
                <a16:creationId xmlns:a16="http://schemas.microsoft.com/office/drawing/2014/main" id="{4462F6AD-B4FC-A2A4-7ABB-4C6006626637}"/>
              </a:ext>
            </a:extLst>
          </p:cNvPr>
          <p:cNvSpPr>
            <a:spLocks noGrp="1" noChangeArrowheads="1"/>
          </p:cNvSpPr>
          <p:nvPr>
            <p:ph type="title"/>
          </p:nvPr>
        </p:nvSpPr>
        <p:spPr/>
        <p:txBody>
          <a:bodyPr/>
          <a:lstStyle/>
          <a:p>
            <a:pPr eaLnBrk="1" hangingPunct="1"/>
            <a:r>
              <a:rPr lang="en-US"/>
              <a:t>Today</a:t>
            </a:r>
          </a:p>
        </p:txBody>
      </p:sp>
      <p:sp>
        <p:nvSpPr>
          <p:cNvPr id="4099" name="Rectangle 3">
            <a:extLst>
              <a:ext uri="{FF2B5EF4-FFF2-40B4-BE49-F238E27FC236}">
                <a16:creationId xmlns:a16="http://schemas.microsoft.com/office/drawing/2014/main" id="{BCAEF450-4EB2-1F22-1501-0E4A586C5134}"/>
              </a:ext>
            </a:extLst>
          </p:cNvPr>
          <p:cNvSpPr>
            <a:spLocks noGrp="1" noChangeArrowheads="1"/>
          </p:cNvSpPr>
          <p:nvPr>
            <p:ph idx="1"/>
          </p:nvPr>
        </p:nvSpPr>
        <p:spPr>
          <a:xfrm>
            <a:off x="381000" y="1397002"/>
            <a:ext cx="7468771" cy="4729164"/>
          </a:xfrm>
        </p:spPr>
        <p:txBody>
          <a:bodyPr/>
          <a:lstStyle/>
          <a:p>
            <a:r>
              <a:rPr lang="en-US" dirty="0">
                <a:sym typeface="Wingdings" panose="05000000000000000000" pitchFamily="2" charset="2"/>
              </a:rPr>
              <a:t>Finding Pure and Mixed Nash Equilibrium</a:t>
            </a:r>
          </a:p>
          <a:p>
            <a:r>
              <a:rPr lang="en-US" dirty="0">
                <a:solidFill>
                  <a:srgbClr val="C00000"/>
                </a:solidFill>
              </a:rPr>
              <a:t>Solving MDPs</a:t>
            </a:r>
          </a:p>
        </p:txBody>
      </p:sp>
    </p:spTree>
    <p:extLst>
      <p:ext uri="{BB962C8B-B14F-4D97-AF65-F5344CB8AC3E}">
        <p14:creationId xmlns:p14="http://schemas.microsoft.com/office/powerpoint/2010/main" val="309435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Values of States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6400" y="1143000"/>
                <a:ext cx="11379200" cy="4729164"/>
              </a:xfrm>
            </p:spPr>
            <p:txBody>
              <a:bodyPr/>
              <a:lstStyle/>
              <a:p>
                <a:r>
                  <a:rPr lang="en-US" sz="2800" dirty="0"/>
                  <a:t>Fundamental operation: compute the (</a:t>
                </a:r>
                <a:r>
                  <a:rPr lang="en-US" sz="2800" dirty="0" err="1"/>
                  <a:t>expectimax</a:t>
                </a:r>
                <a:r>
                  <a:rPr lang="en-US" sz="2800" dirty="0"/>
                  <a:t>) value of a state</a:t>
                </a:r>
              </a:p>
              <a:p>
                <a:pPr lvl="1"/>
                <a:r>
                  <a:rPr lang="en-US" sz="2400" dirty="0"/>
                  <a:t>Expected utility under optimal action</a:t>
                </a:r>
              </a:p>
              <a:p>
                <a:pPr lvl="1"/>
                <a:r>
                  <a:rPr lang="en-US" sz="2400" dirty="0"/>
                  <a:t>Average sum of (discounted) rewards</a:t>
                </a:r>
              </a:p>
              <a:p>
                <a:pPr lvl="1"/>
                <a:r>
                  <a:rPr lang="en-US" sz="2400" dirty="0"/>
                  <a:t>This is just what </a:t>
                </a:r>
                <a:r>
                  <a:rPr lang="en-US" sz="2400" dirty="0" err="1"/>
                  <a:t>expectimax</a:t>
                </a:r>
                <a:r>
                  <a:rPr lang="en-US" sz="2400" dirty="0"/>
                  <a:t> computed!</a:t>
                </a:r>
              </a:p>
              <a:p>
                <a:r>
                  <a:rPr lang="en-US" sz="2800" dirty="0"/>
                  <a:t>Recursive definition of value:</a:t>
                </a:r>
              </a:p>
              <a:p>
                <a:pPr marL="0" indent="0">
                  <a:buNone/>
                </a:pPr>
                <a14:m>
                  <m:oMathPara xmlns:m="http://schemas.openxmlformats.org/officeDocument/2006/math">
                    <m:oMathParaPr>
                      <m:jc m:val="centerGroup"/>
                    </m:oMathParaPr>
                    <m:oMath xmlns:m="http://schemas.openxmlformats.org/officeDocument/2006/math">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𝑉</m:t>
                          </m:r>
                        </m:e>
                        <m: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𝜋</m:t>
                              </m:r>
                            </m:e>
                            <m:sup>
                              <m:r>
                                <a:rPr lang="en-CA" sz="2000" b="0" i="1" smtClean="0">
                                  <a:latin typeface="Cambria Math" panose="02040503050406030204" pitchFamily="18" charset="0"/>
                                </a:rPr>
                                <m:t>∗</m:t>
                              </m:r>
                            </m:sup>
                          </m:sSup>
                        </m:sup>
                      </m:sSup>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𝑠</m:t>
                          </m:r>
                        </m:e>
                      </m:d>
                      <m:r>
                        <a:rPr lang="en-CA" sz="2000" b="0" i="1" smtClean="0">
                          <a:latin typeface="Cambria Math" panose="02040503050406030204" pitchFamily="18" charset="0"/>
                        </a:rPr>
                        <m:t>=</m:t>
                      </m:r>
                      <m:func>
                        <m:funcPr>
                          <m:ctrlPr>
                            <a:rPr lang="en-CA" sz="2000" b="0" i="1" smtClean="0">
                              <a:latin typeface="Cambria Math" panose="02040503050406030204" pitchFamily="18" charset="0"/>
                            </a:rPr>
                          </m:ctrlPr>
                        </m:funcPr>
                        <m:fName>
                          <m:limLow>
                            <m:limLowPr>
                              <m:ctrlPr>
                                <a:rPr lang="en-CA" sz="2000" b="0" i="1" smtClean="0">
                                  <a:latin typeface="Cambria Math" panose="02040503050406030204" pitchFamily="18" charset="0"/>
                                </a:rPr>
                              </m:ctrlPr>
                            </m:limLowPr>
                            <m:e>
                              <m:r>
                                <m:rPr>
                                  <m:sty m:val="p"/>
                                </m:rPr>
                                <a:rPr lang="en-CA" sz="2000" b="0" i="0" smtClean="0">
                                  <a:latin typeface="Cambria Math" panose="02040503050406030204" pitchFamily="18" charset="0"/>
                                </a:rPr>
                                <m:t>max</m:t>
                              </m:r>
                            </m:e>
                            <m:lim>
                              <m:r>
                                <a:rPr lang="en-CA" sz="2000" b="0" i="1" smtClean="0">
                                  <a:latin typeface="Cambria Math" panose="02040503050406030204" pitchFamily="18" charset="0"/>
                                </a:rPr>
                                <m:t>𝑎</m:t>
                              </m:r>
                              <m:r>
                                <a:rPr lang="en-CA" sz="2000" b="0" i="1" smtClean="0">
                                  <a:latin typeface="Cambria Math" panose="02040503050406030204" pitchFamily="18" charset="0"/>
                                </a:rPr>
                                <m:t>∈</m:t>
                              </m:r>
                              <m:r>
                                <a:rPr lang="en-CA" sz="2000" b="0" i="1" smtClean="0">
                                  <a:latin typeface="Cambria Math" panose="02040503050406030204" pitchFamily="18" charset="0"/>
                                </a:rPr>
                                <m:t>𝐴</m:t>
                              </m:r>
                            </m:lim>
                          </m:limLow>
                        </m:fName>
                        <m:e>
                          <m:sSup>
                            <m:sSupPr>
                              <m:ctrlPr>
                                <a:rPr lang="en-CA" sz="2000" i="1">
                                  <a:latin typeface="Cambria Math" panose="02040503050406030204" pitchFamily="18" charset="0"/>
                                </a:rPr>
                              </m:ctrlPr>
                            </m:sSupPr>
                            <m:e>
                              <m:r>
                                <a:rPr lang="en-CA" sz="2000" i="1">
                                  <a:latin typeface="Cambria Math" panose="02040503050406030204" pitchFamily="18" charset="0"/>
                                </a:rPr>
                                <m:t>𝑄</m:t>
                              </m:r>
                            </m:e>
                            <m:sup>
                              <m:sSup>
                                <m:sSupPr>
                                  <m:ctrlPr>
                                    <a:rPr lang="en-CA" sz="2000" i="1">
                                      <a:latin typeface="Cambria Math" panose="02040503050406030204" pitchFamily="18" charset="0"/>
                                    </a:rPr>
                                  </m:ctrlPr>
                                </m:sSupPr>
                                <m:e>
                                  <m:r>
                                    <a:rPr lang="en-CA" sz="2000" i="1">
                                      <a:latin typeface="Cambria Math" panose="02040503050406030204" pitchFamily="18" charset="0"/>
                                    </a:rPr>
                                    <m:t>𝜋</m:t>
                                  </m:r>
                                </m:e>
                                <m:sup>
                                  <m:r>
                                    <a:rPr lang="en-CA" sz="2000" i="1">
                                      <a:latin typeface="Cambria Math" panose="02040503050406030204" pitchFamily="18" charset="0"/>
                                    </a:rPr>
                                    <m:t>∗</m:t>
                                  </m:r>
                                </m:sup>
                              </m:sSup>
                            </m:sup>
                          </m:sSup>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𝑠</m:t>
                              </m:r>
                              <m:r>
                                <a:rPr lang="en-CA" sz="2000" b="0" i="1" smtClean="0">
                                  <a:latin typeface="Cambria Math" panose="02040503050406030204" pitchFamily="18" charset="0"/>
                                </a:rPr>
                                <m:t>,</m:t>
                              </m:r>
                              <m:r>
                                <a:rPr lang="en-CA" sz="2000" b="0" i="1" smtClean="0">
                                  <a:latin typeface="Cambria Math" panose="02040503050406030204" pitchFamily="18" charset="0"/>
                                </a:rPr>
                                <m:t>𝑎</m:t>
                              </m:r>
                            </m:e>
                          </m:d>
                        </m:e>
                      </m:func>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𝑄</m:t>
                          </m:r>
                        </m:e>
                        <m:sup>
                          <m:sSup>
                            <m:sSupPr>
                              <m:ctrlPr>
                                <a:rPr lang="en-CA" sz="2000" b="0" i="1" smtClean="0">
                                  <a:latin typeface="Cambria Math" panose="02040503050406030204" pitchFamily="18" charset="0"/>
                                </a:rPr>
                              </m:ctrlPr>
                            </m:sSupPr>
                            <m:e>
                              <m:r>
                                <a:rPr lang="en-CA" sz="2000" b="0" i="1" smtClean="0">
                                  <a:latin typeface="Cambria Math" panose="02040503050406030204" pitchFamily="18" charset="0"/>
                                </a:rPr>
                                <m:t>𝜋</m:t>
                              </m:r>
                            </m:e>
                            <m:sup>
                              <m:r>
                                <a:rPr lang="en-CA" sz="2000" b="0" i="1" smtClean="0">
                                  <a:latin typeface="Cambria Math" panose="02040503050406030204" pitchFamily="18" charset="0"/>
                                </a:rPr>
                                <m:t>∗</m:t>
                              </m:r>
                            </m:sup>
                          </m:sSup>
                        </m:sup>
                      </m:sSup>
                      <m:d>
                        <m:dPr>
                          <m:ctrlPr>
                            <a:rPr lang="en-CA" sz="2000" b="0" i="1" smtClean="0">
                              <a:latin typeface="Cambria Math" panose="02040503050406030204" pitchFamily="18" charset="0"/>
                            </a:rPr>
                          </m:ctrlPr>
                        </m:dPr>
                        <m:e>
                          <m:r>
                            <a:rPr lang="en-CA" sz="2000" b="0" i="1" smtClean="0">
                              <a:latin typeface="Cambria Math" panose="02040503050406030204" pitchFamily="18" charset="0"/>
                            </a:rPr>
                            <m:t>𝑠</m:t>
                          </m:r>
                          <m:r>
                            <a:rPr lang="en-CA" sz="2000" b="0" i="1" smtClean="0">
                              <a:latin typeface="Cambria Math" panose="02040503050406030204" pitchFamily="18" charset="0"/>
                            </a:rPr>
                            <m:t>,</m:t>
                          </m:r>
                          <m:r>
                            <a:rPr lang="en-CA" sz="2000" b="0" i="1" smtClean="0">
                              <a:latin typeface="Cambria Math" panose="02040503050406030204" pitchFamily="18" charset="0"/>
                            </a:rPr>
                            <m:t>𝑎</m:t>
                          </m:r>
                        </m:e>
                      </m:d>
                      <m:r>
                        <a:rPr lang="en-CA" sz="2000" b="0" i="1" smtClean="0">
                          <a:latin typeface="Cambria Math" panose="02040503050406030204" pitchFamily="18" charset="0"/>
                        </a:rPr>
                        <m:t>=</m:t>
                      </m:r>
                      <m:nary>
                        <m:naryPr>
                          <m:chr m:val="∑"/>
                          <m:supHide m:val="on"/>
                          <m:ctrlPr>
                            <a:rPr lang="en-CA" sz="2000" b="0" i="1" smtClean="0">
                              <a:latin typeface="Cambria Math" panose="02040503050406030204" pitchFamily="18" charset="0"/>
                            </a:rPr>
                          </m:ctrlPr>
                        </m:naryPr>
                        <m:sub>
                          <m:sSup>
                            <m:sSupPr>
                              <m:ctrlPr>
                                <a:rPr lang="en-CA" sz="2000" b="0" i="1" smtClean="0">
                                  <a:latin typeface="Cambria Math" panose="02040503050406030204" pitchFamily="18" charset="0"/>
                                </a:rPr>
                              </m:ctrlPr>
                            </m:sSupPr>
                            <m:e>
                              <m:r>
                                <m:rPr>
                                  <m:brk m:alnAt="7"/>
                                </m:rPr>
                                <a:rPr lang="en-CA" sz="2000" b="0" i="1" smtClean="0">
                                  <a:latin typeface="Cambria Math" panose="02040503050406030204" pitchFamily="18" charset="0"/>
                                </a:rPr>
                                <m:t>𝑠</m:t>
                              </m:r>
                            </m:e>
                            <m:sup>
                              <m:r>
                                <a:rPr lang="en-CA" sz="2000" b="0" i="1" smtClean="0">
                                  <a:latin typeface="Cambria Math" panose="02040503050406030204" pitchFamily="18" charset="0"/>
                                </a:rPr>
                                <m:t>′</m:t>
                              </m:r>
                            </m:sup>
                          </m:sSup>
                          <m:r>
                            <a:rPr lang="en-CA" sz="2000" b="0" i="1" smtClean="0">
                              <a:latin typeface="Cambria Math" panose="02040503050406030204" pitchFamily="18" charset="0"/>
                            </a:rPr>
                            <m:t>∈</m:t>
                          </m:r>
                          <m:r>
                            <a:rPr lang="en-CA" sz="2000" b="0" i="1" smtClean="0">
                              <a:latin typeface="Cambria Math" panose="02040503050406030204" pitchFamily="18" charset="0"/>
                            </a:rPr>
                            <m:t>𝑆</m:t>
                          </m:r>
                        </m:sub>
                        <m:sup/>
                        <m:e>
                          <m:r>
                            <a:rPr lang="en-CA" sz="2000" i="1">
                              <a:latin typeface="Cambria Math" panose="02040503050406030204" pitchFamily="18" charset="0"/>
                            </a:rPr>
                            <m:t>𝑇</m:t>
                          </m:r>
                          <m:d>
                            <m:dPr>
                              <m:ctrlPr>
                                <a:rPr lang="en-CA" sz="2000" i="1">
                                  <a:latin typeface="Cambria Math" panose="02040503050406030204" pitchFamily="18" charset="0"/>
                                </a:rPr>
                              </m:ctrlPr>
                            </m:dPr>
                            <m:e>
                              <m:r>
                                <a:rPr lang="en-CA" sz="2000" i="1">
                                  <a:latin typeface="Cambria Math" panose="02040503050406030204" pitchFamily="18" charset="0"/>
                                </a:rPr>
                                <m:t>𝑠</m:t>
                              </m:r>
                              <m:r>
                                <a:rPr lang="en-CA" sz="2000" i="1">
                                  <a:latin typeface="Cambria Math" panose="02040503050406030204" pitchFamily="18" charset="0"/>
                                </a:rPr>
                                <m:t>,</m:t>
                              </m:r>
                              <m:r>
                                <a:rPr lang="en-CA" sz="2000" i="1">
                                  <a:latin typeface="Cambria Math" panose="02040503050406030204" pitchFamily="18" charset="0"/>
                                </a:rPr>
                                <m:t>𝑎</m:t>
                              </m:r>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𝑠</m:t>
                                  </m:r>
                                </m:e>
                                <m:sup>
                                  <m:r>
                                    <a:rPr lang="en-CA" sz="2000" i="1">
                                      <a:latin typeface="Cambria Math" panose="02040503050406030204" pitchFamily="18" charset="0"/>
                                    </a:rPr>
                                    <m:t>′</m:t>
                                  </m:r>
                                </m:sup>
                              </m:sSup>
                            </m:e>
                          </m:d>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𝑅</m:t>
                              </m:r>
                              <m:d>
                                <m:dPr>
                                  <m:ctrlPr>
                                    <a:rPr lang="en-CA" sz="2000" i="1">
                                      <a:latin typeface="Cambria Math" panose="02040503050406030204" pitchFamily="18" charset="0"/>
                                    </a:rPr>
                                  </m:ctrlPr>
                                </m:dPr>
                                <m:e>
                                  <m:r>
                                    <a:rPr lang="en-CA" sz="2000" i="1">
                                      <a:latin typeface="Cambria Math" panose="02040503050406030204" pitchFamily="18" charset="0"/>
                                    </a:rPr>
                                    <m:t>𝑠</m:t>
                                  </m:r>
                                  <m:r>
                                    <a:rPr lang="en-CA" sz="2000" i="1">
                                      <a:latin typeface="Cambria Math" panose="02040503050406030204" pitchFamily="18" charset="0"/>
                                    </a:rPr>
                                    <m:t>,</m:t>
                                  </m:r>
                                  <m:r>
                                    <a:rPr lang="en-CA" sz="2000" i="1">
                                      <a:latin typeface="Cambria Math" panose="02040503050406030204" pitchFamily="18" charset="0"/>
                                    </a:rPr>
                                    <m:t>𝑎</m:t>
                                  </m:r>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𝑠</m:t>
                                      </m:r>
                                    </m:e>
                                    <m:sup>
                                      <m:r>
                                        <a:rPr lang="en-CA" sz="2000" i="1">
                                          <a:latin typeface="Cambria Math" panose="02040503050406030204" pitchFamily="18" charset="0"/>
                                        </a:rPr>
                                        <m:t>′</m:t>
                                      </m:r>
                                    </m:sup>
                                  </m:sSup>
                                </m:e>
                              </m:d>
                              <m:r>
                                <a:rPr lang="en-CA" sz="2000" i="1">
                                  <a:latin typeface="Cambria Math" panose="02040503050406030204" pitchFamily="18" charset="0"/>
                                </a:rPr>
                                <m:t>+</m:t>
                              </m:r>
                              <m:r>
                                <a:rPr lang="en-CA" sz="2000" i="1">
                                  <a:latin typeface="Cambria Math" panose="02040503050406030204" pitchFamily="18" charset="0"/>
                                </a:rPr>
                                <m:t>𝛾</m:t>
                              </m:r>
                              <m:sSup>
                                <m:sSupPr>
                                  <m:ctrlPr>
                                    <a:rPr lang="en-CA" sz="2000" i="1">
                                      <a:latin typeface="Cambria Math" panose="02040503050406030204" pitchFamily="18" charset="0"/>
                                    </a:rPr>
                                  </m:ctrlPr>
                                </m:sSupPr>
                                <m:e>
                                  <m:r>
                                    <a:rPr lang="en-CA" sz="2000" i="1">
                                      <a:latin typeface="Cambria Math" panose="02040503050406030204" pitchFamily="18" charset="0"/>
                                    </a:rPr>
                                    <m:t>𝑉</m:t>
                                  </m:r>
                                </m:e>
                                <m:sup>
                                  <m:sSup>
                                    <m:sSupPr>
                                      <m:ctrlPr>
                                        <a:rPr lang="en-CA" sz="2000" i="1">
                                          <a:latin typeface="Cambria Math" panose="02040503050406030204" pitchFamily="18" charset="0"/>
                                        </a:rPr>
                                      </m:ctrlPr>
                                    </m:sSupPr>
                                    <m:e>
                                      <m:r>
                                        <a:rPr lang="en-CA" sz="2000" i="1">
                                          <a:latin typeface="Cambria Math" panose="02040503050406030204" pitchFamily="18" charset="0"/>
                                        </a:rPr>
                                        <m:t>𝜋</m:t>
                                      </m:r>
                                    </m:e>
                                    <m:sup>
                                      <m:r>
                                        <a:rPr lang="en-CA" sz="2000" i="1">
                                          <a:latin typeface="Cambria Math" panose="02040503050406030204" pitchFamily="18" charset="0"/>
                                        </a:rPr>
                                        <m:t>∗</m:t>
                                      </m:r>
                                    </m:sup>
                                  </m:sSup>
                                </m:sup>
                              </m:sSup>
                              <m:d>
                                <m:dPr>
                                  <m:ctrlPr>
                                    <a:rPr lang="en-CA" sz="2000" i="1">
                                      <a:latin typeface="Cambria Math" panose="02040503050406030204" pitchFamily="18" charset="0"/>
                                    </a:rPr>
                                  </m:ctrlPr>
                                </m:dPr>
                                <m:e>
                                  <m:sSup>
                                    <m:sSupPr>
                                      <m:ctrlPr>
                                        <a:rPr lang="en-CA" sz="2000" i="1">
                                          <a:latin typeface="Cambria Math" panose="02040503050406030204" pitchFamily="18" charset="0"/>
                                        </a:rPr>
                                      </m:ctrlPr>
                                    </m:sSupPr>
                                    <m:e>
                                      <m:r>
                                        <a:rPr lang="en-CA" sz="2000" i="1">
                                          <a:latin typeface="Cambria Math" panose="02040503050406030204" pitchFamily="18" charset="0"/>
                                        </a:rPr>
                                        <m:t>𝑠</m:t>
                                      </m:r>
                                    </m:e>
                                    <m:sup>
                                      <m:r>
                                        <a:rPr lang="en-CA" sz="2000" i="1">
                                          <a:latin typeface="Cambria Math" panose="02040503050406030204" pitchFamily="18" charset="0"/>
                                        </a:rPr>
                                        <m:t>′</m:t>
                                      </m:r>
                                    </m:sup>
                                  </m:sSup>
                                </m:e>
                              </m:d>
                            </m:e>
                          </m:d>
                        </m:e>
                      </m:nary>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sSup>
                        <m:sSupPr>
                          <m:ctrlPr>
                            <a:rPr lang="en-CA" sz="2000" i="1">
                              <a:latin typeface="Cambria Math" panose="02040503050406030204" pitchFamily="18" charset="0"/>
                            </a:rPr>
                          </m:ctrlPr>
                        </m:sSupPr>
                        <m:e>
                          <m:r>
                            <a:rPr lang="en-CA" sz="2000" i="1">
                              <a:latin typeface="Cambria Math" panose="02040503050406030204" pitchFamily="18" charset="0"/>
                            </a:rPr>
                            <m:t>𝑉</m:t>
                          </m:r>
                        </m:e>
                        <m:sup>
                          <m:sSup>
                            <m:sSupPr>
                              <m:ctrlPr>
                                <a:rPr lang="en-CA" sz="2000" i="1">
                                  <a:latin typeface="Cambria Math" panose="02040503050406030204" pitchFamily="18" charset="0"/>
                                </a:rPr>
                              </m:ctrlPr>
                            </m:sSupPr>
                            <m:e>
                              <m:r>
                                <a:rPr lang="en-CA" sz="2000" i="1">
                                  <a:latin typeface="Cambria Math" panose="02040503050406030204" pitchFamily="18" charset="0"/>
                                </a:rPr>
                                <m:t>𝜋</m:t>
                              </m:r>
                            </m:e>
                            <m:sup>
                              <m:r>
                                <a:rPr lang="en-CA" sz="2000" i="1">
                                  <a:latin typeface="Cambria Math" panose="02040503050406030204" pitchFamily="18" charset="0"/>
                                </a:rPr>
                                <m:t>∗</m:t>
                              </m:r>
                            </m:sup>
                          </m:sSup>
                        </m:sup>
                      </m:sSup>
                      <m:d>
                        <m:dPr>
                          <m:ctrlPr>
                            <a:rPr lang="en-CA" sz="2000" i="1">
                              <a:latin typeface="Cambria Math" panose="02040503050406030204" pitchFamily="18" charset="0"/>
                            </a:rPr>
                          </m:ctrlPr>
                        </m:dPr>
                        <m:e>
                          <m:r>
                            <a:rPr lang="en-CA" sz="2000" i="1">
                              <a:latin typeface="Cambria Math" panose="02040503050406030204" pitchFamily="18" charset="0"/>
                            </a:rPr>
                            <m:t>𝑠</m:t>
                          </m:r>
                        </m:e>
                      </m:d>
                      <m:r>
                        <a:rPr lang="en-CA" sz="2000" b="0" i="1" smtClean="0">
                          <a:latin typeface="Cambria Math" panose="02040503050406030204" pitchFamily="18" charset="0"/>
                        </a:rPr>
                        <m:t>=</m:t>
                      </m:r>
                      <m:func>
                        <m:funcPr>
                          <m:ctrlPr>
                            <a:rPr lang="en-CA" sz="2000" i="1">
                              <a:latin typeface="Cambria Math" panose="02040503050406030204" pitchFamily="18" charset="0"/>
                            </a:rPr>
                          </m:ctrlPr>
                        </m:funcPr>
                        <m:fName>
                          <m:limLow>
                            <m:limLowPr>
                              <m:ctrlPr>
                                <a:rPr lang="en-CA" sz="2000" i="1">
                                  <a:latin typeface="Cambria Math" panose="02040503050406030204" pitchFamily="18" charset="0"/>
                                </a:rPr>
                              </m:ctrlPr>
                            </m:limLowPr>
                            <m:e>
                              <m:r>
                                <m:rPr>
                                  <m:sty m:val="p"/>
                                </m:rPr>
                                <a:rPr lang="en-CA" sz="2000">
                                  <a:latin typeface="Cambria Math" panose="02040503050406030204" pitchFamily="18" charset="0"/>
                                </a:rPr>
                                <m:t>max</m:t>
                              </m:r>
                            </m:e>
                            <m:lim>
                              <m:r>
                                <a:rPr lang="en-CA" sz="2000" i="1">
                                  <a:latin typeface="Cambria Math" panose="02040503050406030204" pitchFamily="18" charset="0"/>
                                </a:rPr>
                                <m:t>𝑎</m:t>
                              </m:r>
                              <m:r>
                                <a:rPr lang="en-CA" sz="2000" i="1">
                                  <a:latin typeface="Cambria Math" panose="02040503050406030204" pitchFamily="18" charset="0"/>
                                </a:rPr>
                                <m:t>∈</m:t>
                              </m:r>
                              <m:r>
                                <a:rPr lang="en-CA" sz="2000" i="1">
                                  <a:latin typeface="Cambria Math" panose="02040503050406030204" pitchFamily="18" charset="0"/>
                                </a:rPr>
                                <m:t>𝐴</m:t>
                              </m:r>
                            </m:lim>
                          </m:limLow>
                        </m:fName>
                        <m:e>
                          <m:nary>
                            <m:naryPr>
                              <m:chr m:val="∑"/>
                              <m:supHide m:val="on"/>
                              <m:ctrlPr>
                                <a:rPr lang="en-CA" sz="2000" i="1">
                                  <a:latin typeface="Cambria Math" panose="02040503050406030204" pitchFamily="18" charset="0"/>
                                </a:rPr>
                              </m:ctrlPr>
                            </m:naryPr>
                            <m:sub>
                              <m:sSup>
                                <m:sSupPr>
                                  <m:ctrlPr>
                                    <a:rPr lang="en-CA" sz="2000" i="1">
                                      <a:latin typeface="Cambria Math" panose="02040503050406030204" pitchFamily="18" charset="0"/>
                                    </a:rPr>
                                  </m:ctrlPr>
                                </m:sSupPr>
                                <m:e>
                                  <m:r>
                                    <m:rPr>
                                      <m:brk m:alnAt="7"/>
                                    </m:rPr>
                                    <a:rPr lang="en-CA" sz="2000" i="1">
                                      <a:latin typeface="Cambria Math" panose="02040503050406030204" pitchFamily="18" charset="0"/>
                                    </a:rPr>
                                    <m:t>𝑠</m:t>
                                  </m:r>
                                </m:e>
                                <m:sup>
                                  <m:r>
                                    <a:rPr lang="en-CA" sz="2000" i="1">
                                      <a:latin typeface="Cambria Math" panose="02040503050406030204" pitchFamily="18" charset="0"/>
                                    </a:rPr>
                                    <m:t>′</m:t>
                                  </m:r>
                                </m:sup>
                              </m:sSup>
                              <m:r>
                                <a:rPr lang="en-CA" sz="2000" b="0" i="1" smtClean="0">
                                  <a:latin typeface="Cambria Math" panose="02040503050406030204" pitchFamily="18" charset="0"/>
                                </a:rPr>
                                <m:t>∈</m:t>
                              </m:r>
                              <m:r>
                                <a:rPr lang="en-CA" sz="2000" b="0" i="1" smtClean="0">
                                  <a:latin typeface="Cambria Math" panose="02040503050406030204" pitchFamily="18" charset="0"/>
                                </a:rPr>
                                <m:t>𝑆</m:t>
                              </m:r>
                            </m:sub>
                            <m:sup/>
                            <m:e>
                              <m:r>
                                <a:rPr lang="en-CA" sz="2000" i="1">
                                  <a:latin typeface="Cambria Math" panose="02040503050406030204" pitchFamily="18" charset="0"/>
                                </a:rPr>
                                <m:t>𝑇</m:t>
                              </m:r>
                              <m:d>
                                <m:dPr>
                                  <m:ctrlPr>
                                    <a:rPr lang="en-CA" sz="2000" i="1">
                                      <a:latin typeface="Cambria Math" panose="02040503050406030204" pitchFamily="18" charset="0"/>
                                    </a:rPr>
                                  </m:ctrlPr>
                                </m:dPr>
                                <m:e>
                                  <m:r>
                                    <a:rPr lang="en-CA" sz="2000" i="1">
                                      <a:latin typeface="Cambria Math" panose="02040503050406030204" pitchFamily="18" charset="0"/>
                                    </a:rPr>
                                    <m:t>𝑠</m:t>
                                  </m:r>
                                  <m:r>
                                    <a:rPr lang="en-CA" sz="2000" i="1">
                                      <a:latin typeface="Cambria Math" panose="02040503050406030204" pitchFamily="18" charset="0"/>
                                    </a:rPr>
                                    <m:t>,</m:t>
                                  </m:r>
                                  <m:r>
                                    <a:rPr lang="en-CA" sz="2000" i="1">
                                      <a:latin typeface="Cambria Math" panose="02040503050406030204" pitchFamily="18" charset="0"/>
                                    </a:rPr>
                                    <m:t>𝑎</m:t>
                                  </m:r>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𝑠</m:t>
                                      </m:r>
                                    </m:e>
                                    <m:sup>
                                      <m:r>
                                        <a:rPr lang="en-CA" sz="2000" i="1">
                                          <a:latin typeface="Cambria Math" panose="02040503050406030204" pitchFamily="18" charset="0"/>
                                        </a:rPr>
                                        <m:t>′</m:t>
                                      </m:r>
                                    </m:sup>
                                  </m:sSup>
                                </m:e>
                              </m:d>
                              <m:d>
                                <m:dPr>
                                  <m:begChr m:val="["/>
                                  <m:endChr m:val="]"/>
                                  <m:ctrlPr>
                                    <a:rPr lang="en-CA" sz="2000" i="1">
                                      <a:latin typeface="Cambria Math" panose="02040503050406030204" pitchFamily="18" charset="0"/>
                                    </a:rPr>
                                  </m:ctrlPr>
                                </m:dPr>
                                <m:e>
                                  <m:r>
                                    <a:rPr lang="en-CA" sz="2000" i="1">
                                      <a:latin typeface="Cambria Math" panose="02040503050406030204" pitchFamily="18" charset="0"/>
                                    </a:rPr>
                                    <m:t>𝑅</m:t>
                                  </m:r>
                                  <m:d>
                                    <m:dPr>
                                      <m:ctrlPr>
                                        <a:rPr lang="en-CA" sz="2000" i="1">
                                          <a:latin typeface="Cambria Math" panose="02040503050406030204" pitchFamily="18" charset="0"/>
                                        </a:rPr>
                                      </m:ctrlPr>
                                    </m:dPr>
                                    <m:e>
                                      <m:r>
                                        <a:rPr lang="en-CA" sz="2000" i="1">
                                          <a:latin typeface="Cambria Math" panose="02040503050406030204" pitchFamily="18" charset="0"/>
                                        </a:rPr>
                                        <m:t>𝑠</m:t>
                                      </m:r>
                                      <m:r>
                                        <a:rPr lang="en-CA" sz="2000" i="1">
                                          <a:latin typeface="Cambria Math" panose="02040503050406030204" pitchFamily="18" charset="0"/>
                                        </a:rPr>
                                        <m:t>,</m:t>
                                      </m:r>
                                      <m:r>
                                        <a:rPr lang="en-CA" sz="2000" i="1">
                                          <a:latin typeface="Cambria Math" panose="02040503050406030204" pitchFamily="18" charset="0"/>
                                        </a:rPr>
                                        <m:t>𝑎</m:t>
                                      </m:r>
                                      <m:r>
                                        <a:rPr lang="en-CA" sz="2000" i="1">
                                          <a:latin typeface="Cambria Math" panose="02040503050406030204" pitchFamily="18" charset="0"/>
                                        </a:rPr>
                                        <m:t>,</m:t>
                                      </m:r>
                                      <m:sSup>
                                        <m:sSupPr>
                                          <m:ctrlPr>
                                            <a:rPr lang="en-CA" sz="2000" i="1">
                                              <a:latin typeface="Cambria Math" panose="02040503050406030204" pitchFamily="18" charset="0"/>
                                            </a:rPr>
                                          </m:ctrlPr>
                                        </m:sSupPr>
                                        <m:e>
                                          <m:r>
                                            <a:rPr lang="en-CA" sz="2000" i="1">
                                              <a:latin typeface="Cambria Math" panose="02040503050406030204" pitchFamily="18" charset="0"/>
                                            </a:rPr>
                                            <m:t>𝑠</m:t>
                                          </m:r>
                                        </m:e>
                                        <m:sup>
                                          <m:r>
                                            <a:rPr lang="en-CA" sz="2000" i="1">
                                              <a:latin typeface="Cambria Math" panose="02040503050406030204" pitchFamily="18" charset="0"/>
                                            </a:rPr>
                                            <m:t>′</m:t>
                                          </m:r>
                                        </m:sup>
                                      </m:sSup>
                                    </m:e>
                                  </m:d>
                                  <m:r>
                                    <a:rPr lang="en-CA" sz="2000" i="1">
                                      <a:latin typeface="Cambria Math" panose="02040503050406030204" pitchFamily="18" charset="0"/>
                                    </a:rPr>
                                    <m:t>+</m:t>
                                  </m:r>
                                  <m:r>
                                    <a:rPr lang="en-CA" sz="2000" i="1">
                                      <a:latin typeface="Cambria Math" panose="02040503050406030204" pitchFamily="18" charset="0"/>
                                    </a:rPr>
                                    <m:t>𝛾</m:t>
                                  </m:r>
                                  <m:sSup>
                                    <m:sSupPr>
                                      <m:ctrlPr>
                                        <a:rPr lang="en-CA" sz="2000" i="1">
                                          <a:latin typeface="Cambria Math" panose="02040503050406030204" pitchFamily="18" charset="0"/>
                                        </a:rPr>
                                      </m:ctrlPr>
                                    </m:sSupPr>
                                    <m:e>
                                      <m:r>
                                        <a:rPr lang="en-CA" sz="2000" i="1">
                                          <a:latin typeface="Cambria Math" panose="02040503050406030204" pitchFamily="18" charset="0"/>
                                        </a:rPr>
                                        <m:t>𝑉</m:t>
                                      </m:r>
                                    </m:e>
                                    <m:sup>
                                      <m:sSup>
                                        <m:sSupPr>
                                          <m:ctrlPr>
                                            <a:rPr lang="en-CA" sz="2000" i="1">
                                              <a:latin typeface="Cambria Math" panose="02040503050406030204" pitchFamily="18" charset="0"/>
                                            </a:rPr>
                                          </m:ctrlPr>
                                        </m:sSupPr>
                                        <m:e>
                                          <m:r>
                                            <a:rPr lang="en-CA" sz="2000" i="1">
                                              <a:latin typeface="Cambria Math" panose="02040503050406030204" pitchFamily="18" charset="0"/>
                                            </a:rPr>
                                            <m:t>𝜋</m:t>
                                          </m:r>
                                        </m:e>
                                        <m:sup>
                                          <m:r>
                                            <a:rPr lang="en-CA" sz="2000" i="1">
                                              <a:latin typeface="Cambria Math" panose="02040503050406030204" pitchFamily="18" charset="0"/>
                                            </a:rPr>
                                            <m:t>∗</m:t>
                                          </m:r>
                                        </m:sup>
                                      </m:sSup>
                                    </m:sup>
                                  </m:sSup>
                                  <m:d>
                                    <m:dPr>
                                      <m:ctrlPr>
                                        <a:rPr lang="en-CA" sz="2000" i="1">
                                          <a:latin typeface="Cambria Math" panose="02040503050406030204" pitchFamily="18" charset="0"/>
                                        </a:rPr>
                                      </m:ctrlPr>
                                    </m:dPr>
                                    <m:e>
                                      <m:sSup>
                                        <m:sSupPr>
                                          <m:ctrlPr>
                                            <a:rPr lang="en-CA" sz="2000" i="1">
                                              <a:latin typeface="Cambria Math" panose="02040503050406030204" pitchFamily="18" charset="0"/>
                                            </a:rPr>
                                          </m:ctrlPr>
                                        </m:sSupPr>
                                        <m:e>
                                          <m:r>
                                            <a:rPr lang="en-CA" sz="2000" i="1">
                                              <a:latin typeface="Cambria Math" panose="02040503050406030204" pitchFamily="18" charset="0"/>
                                            </a:rPr>
                                            <m:t>𝑠</m:t>
                                          </m:r>
                                        </m:e>
                                        <m:sup>
                                          <m:r>
                                            <a:rPr lang="en-CA" sz="2000" i="1">
                                              <a:latin typeface="Cambria Math" panose="02040503050406030204" pitchFamily="18" charset="0"/>
                                            </a:rPr>
                                            <m:t>′</m:t>
                                          </m:r>
                                        </m:sup>
                                      </m:sSup>
                                    </m:e>
                                  </m:d>
                                </m:e>
                              </m:d>
                            </m:e>
                          </m:nary>
                        </m:e>
                      </m:func>
                    </m:oMath>
                  </m:oMathPara>
                </a14:m>
                <a:endParaRPr lang="en-US" sz="2800" dirty="0"/>
              </a:p>
              <a:p>
                <a:r>
                  <a:rPr lang="en-US" altLang="ja-JP" sz="2800" dirty="0">
                    <a:latin typeface="Calibri"/>
                    <a:ea typeface="ＭＳ Ｐゴシック" pitchFamily="34" charset="-128"/>
                    <a:cs typeface="Calibri"/>
                  </a:rPr>
                  <a:t>These are the Bellman equations, and they characterize values </a:t>
                </a:r>
              </a:p>
              <a:p>
                <a:r>
                  <a:rPr lang="en-US" sz="2800" b="1" dirty="0"/>
                  <a:t>Note</a:t>
                </a:r>
                <a:r>
                  <a:rPr lang="en-US" sz="2800" dirty="0"/>
                  <a:t>: Sometimes, we use </a:t>
                </a:r>
                <a14:m>
                  <m:oMath xmlns:m="http://schemas.openxmlformats.org/officeDocument/2006/math">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𝑉</m:t>
                        </m:r>
                      </m:e>
                      <m:sup>
                        <m:r>
                          <a:rPr lang="en-CA" sz="2800" b="0" i="1" smtClean="0">
                            <a:latin typeface="Cambria Math" panose="02040503050406030204" pitchFamily="18" charset="0"/>
                          </a:rPr>
                          <m:t>∗</m:t>
                        </m:r>
                      </m:sup>
                    </m:sSup>
                    <m:d>
                      <m:dPr>
                        <m:ctrlPr>
                          <a:rPr lang="en-CA" sz="2800" b="0" i="1" smtClean="0">
                            <a:latin typeface="Cambria Math" panose="02040503050406030204" pitchFamily="18" charset="0"/>
                          </a:rPr>
                        </m:ctrlPr>
                      </m:dPr>
                      <m:e>
                        <m:r>
                          <a:rPr lang="en-CA" sz="2800" b="0" i="1" smtClean="0">
                            <a:latin typeface="Cambria Math" panose="02040503050406030204" pitchFamily="18" charset="0"/>
                          </a:rPr>
                          <m:t>.</m:t>
                        </m:r>
                      </m:e>
                    </m:d>
                  </m:oMath>
                </a14:m>
                <a:r>
                  <a:rPr lang="en-US" sz="2800" dirty="0"/>
                  <a:t> and </a:t>
                </a:r>
                <a14:m>
                  <m:oMath xmlns:m="http://schemas.openxmlformats.org/officeDocument/2006/math">
                    <m:sSup>
                      <m:sSupPr>
                        <m:ctrlPr>
                          <a:rPr lang="en-CA" sz="2800" b="0" i="1" smtClean="0">
                            <a:latin typeface="Cambria Math" panose="02040503050406030204" pitchFamily="18" charset="0"/>
                          </a:rPr>
                        </m:ctrlPr>
                      </m:sSupPr>
                      <m:e>
                        <m:r>
                          <a:rPr lang="en-CA" sz="2800" b="0" i="1" smtClean="0">
                            <a:latin typeface="Cambria Math" panose="02040503050406030204" pitchFamily="18" charset="0"/>
                          </a:rPr>
                          <m:t>𝑄</m:t>
                        </m:r>
                      </m:e>
                      <m:sup>
                        <m:r>
                          <a:rPr lang="en-CA" sz="2800" b="0" i="1" smtClean="0">
                            <a:latin typeface="Cambria Math" panose="02040503050406030204" pitchFamily="18" charset="0"/>
                          </a:rPr>
                          <m:t>∗</m:t>
                        </m:r>
                      </m:sup>
                    </m:sSup>
                    <m:d>
                      <m:dPr>
                        <m:ctrlPr>
                          <a:rPr lang="en-CA" sz="2800" b="0" i="1" smtClean="0">
                            <a:latin typeface="Cambria Math" panose="02040503050406030204" pitchFamily="18" charset="0"/>
                          </a:rPr>
                        </m:ctrlPr>
                      </m:dPr>
                      <m:e>
                        <m:r>
                          <a:rPr lang="en-CA" sz="2800" b="0" i="1" smtClean="0">
                            <a:latin typeface="Cambria Math" panose="02040503050406030204" pitchFamily="18" charset="0"/>
                          </a:rPr>
                          <m:t>.</m:t>
                        </m:r>
                      </m:e>
                    </m:d>
                  </m:oMath>
                </a14:m>
                <a:r>
                  <a:rPr lang="en-US" sz="2800" dirty="0"/>
                  <a:t> to denote</a:t>
                </a:r>
                <a14:m>
                  <m:oMath xmlns:m="http://schemas.openxmlformats.org/officeDocument/2006/math">
                    <m:sSup>
                      <m:sSupPr>
                        <m:ctrlPr>
                          <a:rPr lang="en-CA" sz="2800" i="1">
                            <a:latin typeface="Cambria Math" panose="02040503050406030204" pitchFamily="18" charset="0"/>
                          </a:rPr>
                        </m:ctrlPr>
                      </m:sSupPr>
                      <m:e>
                        <m:r>
                          <a:rPr lang="en-CA" sz="2800" i="1">
                            <a:latin typeface="Cambria Math" panose="02040503050406030204" pitchFamily="18" charset="0"/>
                          </a:rPr>
                          <m:t>𝑉</m:t>
                        </m:r>
                      </m:e>
                      <m:sup>
                        <m:sSup>
                          <m:sSupPr>
                            <m:ctrlPr>
                              <a:rPr lang="en-CA" sz="2800" i="1">
                                <a:latin typeface="Cambria Math" panose="02040503050406030204" pitchFamily="18" charset="0"/>
                              </a:rPr>
                            </m:ctrlPr>
                          </m:sSupPr>
                          <m:e>
                            <m:r>
                              <a:rPr lang="en-CA" sz="2800" i="1">
                                <a:latin typeface="Cambria Math" panose="02040503050406030204" pitchFamily="18" charset="0"/>
                              </a:rPr>
                              <m:t>𝜋</m:t>
                            </m:r>
                          </m:e>
                          <m:sup>
                            <m:r>
                              <a:rPr lang="en-CA" sz="2800" i="1">
                                <a:latin typeface="Cambria Math" panose="02040503050406030204" pitchFamily="18" charset="0"/>
                              </a:rPr>
                              <m:t>∗</m:t>
                            </m:r>
                          </m:sup>
                        </m:sSup>
                      </m:sup>
                    </m:sSup>
                    <m:d>
                      <m:dPr>
                        <m:ctrlPr>
                          <a:rPr lang="en-CA" sz="2800" b="0" i="1" smtClean="0">
                            <a:latin typeface="Cambria Math" panose="02040503050406030204" pitchFamily="18" charset="0"/>
                          </a:rPr>
                        </m:ctrlPr>
                      </m:dPr>
                      <m:e>
                        <m:r>
                          <a:rPr lang="en-CA" sz="2800" b="0" i="1" smtClean="0">
                            <a:latin typeface="Cambria Math" panose="02040503050406030204" pitchFamily="18" charset="0"/>
                          </a:rPr>
                          <m:t>.</m:t>
                        </m:r>
                      </m:e>
                    </m:d>
                  </m:oMath>
                </a14:m>
                <a:r>
                  <a:rPr lang="en-US" sz="2800" dirty="0"/>
                  <a:t> and</a:t>
                </a:r>
                <a14:m>
                  <m:oMath xmlns:m="http://schemas.openxmlformats.org/officeDocument/2006/math">
                    <m:sSup>
                      <m:sSupPr>
                        <m:ctrlPr>
                          <a:rPr lang="en-CA" sz="2800" i="1">
                            <a:latin typeface="Cambria Math" panose="02040503050406030204" pitchFamily="18" charset="0"/>
                          </a:rPr>
                        </m:ctrlPr>
                      </m:sSupPr>
                      <m:e>
                        <m:r>
                          <a:rPr lang="en-CA" sz="2800" b="0" i="1" smtClean="0">
                            <a:latin typeface="Cambria Math" panose="02040503050406030204" pitchFamily="18" charset="0"/>
                          </a:rPr>
                          <m:t>𝑄</m:t>
                        </m:r>
                      </m:e>
                      <m:sup>
                        <m:sSup>
                          <m:sSupPr>
                            <m:ctrlPr>
                              <a:rPr lang="en-CA" sz="2800" i="1">
                                <a:latin typeface="Cambria Math" panose="02040503050406030204" pitchFamily="18" charset="0"/>
                              </a:rPr>
                            </m:ctrlPr>
                          </m:sSupPr>
                          <m:e>
                            <m:r>
                              <a:rPr lang="en-CA" sz="2800" i="1">
                                <a:latin typeface="Cambria Math" panose="02040503050406030204" pitchFamily="18" charset="0"/>
                              </a:rPr>
                              <m:t>𝜋</m:t>
                            </m:r>
                          </m:e>
                          <m:sup>
                            <m:r>
                              <a:rPr lang="en-CA" sz="2800" i="1">
                                <a:latin typeface="Cambria Math" panose="02040503050406030204" pitchFamily="18" charset="0"/>
                              </a:rPr>
                              <m:t>∗</m:t>
                            </m:r>
                          </m:sup>
                        </m:sSup>
                      </m:sup>
                    </m:sSup>
                    <m:d>
                      <m:dPr>
                        <m:ctrlPr>
                          <a:rPr lang="en-CA" sz="2800" b="0" i="1" smtClean="0">
                            <a:latin typeface="Cambria Math" panose="02040503050406030204" pitchFamily="18" charset="0"/>
                          </a:rPr>
                        </m:ctrlPr>
                      </m:dPr>
                      <m:e>
                        <m:r>
                          <a:rPr lang="en-CA" sz="2800" b="0" i="1" smtClean="0">
                            <a:latin typeface="Cambria Math" panose="02040503050406030204" pitchFamily="18" charset="0"/>
                          </a:rPr>
                          <m:t>.</m:t>
                        </m:r>
                      </m:e>
                    </m:d>
                  </m:oMath>
                </a14:m>
                <a:r>
                  <a:rPr lang="en-US" sz="28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6400" y="1143000"/>
                <a:ext cx="11379200" cy="4729164"/>
              </a:xfrm>
              <a:blipFill>
                <a:blip r:embed="rId2"/>
                <a:stretch>
                  <a:fillRect l="-965" t="-1290" b="-16516"/>
                </a:stretch>
              </a:blipFill>
            </p:spPr>
            <p:txBody>
              <a:bodyPr/>
              <a:lstStyle/>
              <a:p>
                <a:r>
                  <a:rPr lang="en-CA">
                    <a:noFill/>
                  </a:rPr>
                  <a:t> </a:t>
                </a:r>
              </a:p>
            </p:txBody>
          </p:sp>
        </mc:Fallback>
      </mc:AlternateContent>
      <p:grpSp>
        <p:nvGrpSpPr>
          <p:cNvPr id="27" name="Group 4"/>
          <p:cNvGrpSpPr>
            <a:grpSpLocks/>
          </p:cNvGrpSpPr>
          <p:nvPr/>
        </p:nvGrpSpPr>
        <p:grpSpPr bwMode="auto">
          <a:xfrm>
            <a:off x="8764373" y="1600200"/>
            <a:ext cx="3048000" cy="2754586"/>
            <a:chOff x="2400" y="1401"/>
            <a:chExt cx="1392" cy="1258"/>
          </a:xfrm>
        </p:grpSpPr>
        <p:sp>
          <p:nvSpPr>
            <p:cNvPr id="28" name="AutoShape 5"/>
            <p:cNvSpPr>
              <a:spLocks noChangeArrowheads="1"/>
            </p:cNvSpPr>
            <p:nvPr/>
          </p:nvSpPr>
          <p:spPr bwMode="auto">
            <a:xfrm>
              <a:off x="3070" y="1488"/>
              <a:ext cx="155" cy="124"/>
            </a:xfrm>
            <a:prstGeom prst="triangle">
              <a:avLst>
                <a:gd name="adj" fmla="val 50000"/>
              </a:avLst>
            </a:prstGeom>
            <a:solidFill>
              <a:srgbClr val="0000FF"/>
            </a:solidFill>
            <a:ln w="9525">
              <a:solidFill>
                <a:schemeClr val="tx1"/>
              </a:solidFill>
              <a:miter lim="800000"/>
              <a:headEnd/>
              <a:tailEnd/>
            </a:ln>
          </p:spPr>
          <p:txBody>
            <a:bodyPr wrap="none" anchor="ctr"/>
            <a:lstStyle/>
            <a:p>
              <a:pPr algn="ctr"/>
              <a:endParaRPr lang="en-US" sz="2400"/>
            </a:p>
          </p:txBody>
        </p:sp>
        <p:grpSp>
          <p:nvGrpSpPr>
            <p:cNvPr id="29" name="Group 6"/>
            <p:cNvGrpSpPr>
              <a:grpSpLocks/>
            </p:cNvGrpSpPr>
            <p:nvPr/>
          </p:nvGrpSpPr>
          <p:grpSpPr bwMode="auto">
            <a:xfrm>
              <a:off x="2529" y="1617"/>
              <a:ext cx="1263" cy="361"/>
              <a:chOff x="1584" y="1680"/>
              <a:chExt cx="2352" cy="336"/>
            </a:xfrm>
          </p:grpSpPr>
          <p:sp>
            <p:nvSpPr>
              <p:cNvPr id="42" name="Line 7"/>
              <p:cNvSpPr>
                <a:spLocks noChangeShapeType="1"/>
              </p:cNvSpPr>
              <p:nvPr/>
            </p:nvSpPr>
            <p:spPr bwMode="auto">
              <a:xfrm flipH="1">
                <a:off x="1584" y="1680"/>
                <a:ext cx="1152" cy="336"/>
              </a:xfrm>
              <a:prstGeom prst="line">
                <a:avLst/>
              </a:prstGeom>
              <a:noFill/>
              <a:ln w="9525">
                <a:solidFill>
                  <a:schemeClr val="tx1"/>
                </a:solidFill>
                <a:prstDash val="dash"/>
                <a:round/>
                <a:headEnd/>
                <a:tailEnd type="triangle" w="med" len="med"/>
              </a:ln>
            </p:spPr>
            <p:txBody>
              <a:bodyPr/>
              <a:lstStyle/>
              <a:p>
                <a:endParaRPr lang="en-US" sz="2400"/>
              </a:p>
            </p:txBody>
          </p:sp>
          <p:sp>
            <p:nvSpPr>
              <p:cNvPr id="43" name="Line 8"/>
              <p:cNvSpPr>
                <a:spLocks noChangeShapeType="1"/>
              </p:cNvSpPr>
              <p:nvPr/>
            </p:nvSpPr>
            <p:spPr bwMode="auto">
              <a:xfrm>
                <a:off x="2736" y="1680"/>
                <a:ext cx="1200" cy="288"/>
              </a:xfrm>
              <a:prstGeom prst="line">
                <a:avLst/>
              </a:prstGeom>
              <a:noFill/>
              <a:ln w="9525">
                <a:solidFill>
                  <a:schemeClr val="tx1"/>
                </a:solidFill>
                <a:prstDash val="dash"/>
                <a:round/>
                <a:headEnd/>
                <a:tailEnd type="triangle" w="med" len="med"/>
              </a:ln>
            </p:spPr>
            <p:txBody>
              <a:bodyPr/>
              <a:lstStyle/>
              <a:p>
                <a:endParaRPr lang="en-US" sz="2400"/>
              </a:p>
            </p:txBody>
          </p:sp>
          <p:sp>
            <p:nvSpPr>
              <p:cNvPr id="44" name="Line 9"/>
              <p:cNvSpPr>
                <a:spLocks noChangeShapeType="1"/>
              </p:cNvSpPr>
              <p:nvPr/>
            </p:nvSpPr>
            <p:spPr bwMode="auto">
              <a:xfrm flipH="1">
                <a:off x="2304" y="1680"/>
                <a:ext cx="432" cy="336"/>
              </a:xfrm>
              <a:prstGeom prst="line">
                <a:avLst/>
              </a:prstGeom>
              <a:noFill/>
              <a:ln w="28575">
                <a:solidFill>
                  <a:schemeClr val="tx1"/>
                </a:solidFill>
                <a:round/>
                <a:headEnd/>
                <a:tailEnd type="triangle" w="med" len="med"/>
              </a:ln>
            </p:spPr>
            <p:txBody>
              <a:bodyPr/>
              <a:lstStyle/>
              <a:p>
                <a:endParaRPr lang="en-US" sz="2400"/>
              </a:p>
            </p:txBody>
          </p:sp>
          <p:sp>
            <p:nvSpPr>
              <p:cNvPr id="45" name="Line 10"/>
              <p:cNvSpPr>
                <a:spLocks noChangeShapeType="1"/>
              </p:cNvSpPr>
              <p:nvPr/>
            </p:nvSpPr>
            <p:spPr bwMode="auto">
              <a:xfrm>
                <a:off x="2736" y="1680"/>
                <a:ext cx="432" cy="288"/>
              </a:xfrm>
              <a:prstGeom prst="line">
                <a:avLst/>
              </a:prstGeom>
              <a:noFill/>
              <a:ln w="9525">
                <a:solidFill>
                  <a:schemeClr val="tx1"/>
                </a:solidFill>
                <a:prstDash val="dash"/>
                <a:round/>
                <a:headEnd/>
                <a:tailEnd type="triangle" w="med" len="med"/>
              </a:ln>
            </p:spPr>
            <p:txBody>
              <a:bodyPr/>
              <a:lstStyle/>
              <a:p>
                <a:endParaRPr lang="en-US" sz="2400"/>
              </a:p>
            </p:txBody>
          </p:sp>
        </p:grpSp>
        <p:sp>
          <p:nvSpPr>
            <p:cNvPr id="30" name="Oval 11"/>
            <p:cNvSpPr>
              <a:spLocks noChangeArrowheads="1"/>
            </p:cNvSpPr>
            <p:nvPr/>
          </p:nvSpPr>
          <p:spPr bwMode="auto">
            <a:xfrm>
              <a:off x="2864" y="1978"/>
              <a:ext cx="129" cy="129"/>
            </a:xfrm>
            <a:prstGeom prst="ellipse">
              <a:avLst/>
            </a:prstGeom>
            <a:solidFill>
              <a:srgbClr val="008000"/>
            </a:solidFill>
            <a:ln w="9525">
              <a:solidFill>
                <a:schemeClr val="tx1"/>
              </a:solidFill>
              <a:round/>
              <a:headEnd/>
              <a:tailEnd/>
            </a:ln>
          </p:spPr>
          <p:txBody>
            <a:bodyPr wrap="none" anchor="ctr"/>
            <a:lstStyle/>
            <a:p>
              <a:endParaRPr lang="en-US" sz="2400"/>
            </a:p>
          </p:txBody>
        </p:sp>
        <p:grpSp>
          <p:nvGrpSpPr>
            <p:cNvPr id="31" name="Group 12"/>
            <p:cNvGrpSpPr>
              <a:grpSpLocks/>
            </p:cNvGrpSpPr>
            <p:nvPr/>
          </p:nvGrpSpPr>
          <p:grpSpPr bwMode="auto">
            <a:xfrm>
              <a:off x="2400" y="2107"/>
              <a:ext cx="1057" cy="386"/>
              <a:chOff x="1536" y="2400"/>
              <a:chExt cx="1584" cy="624"/>
            </a:xfrm>
          </p:grpSpPr>
          <p:sp>
            <p:nvSpPr>
              <p:cNvPr id="38" name="Line 13"/>
              <p:cNvSpPr>
                <a:spLocks noChangeShapeType="1"/>
              </p:cNvSpPr>
              <p:nvPr/>
            </p:nvSpPr>
            <p:spPr bwMode="auto">
              <a:xfrm flipH="1">
                <a:off x="1536" y="2400"/>
                <a:ext cx="776" cy="624"/>
              </a:xfrm>
              <a:prstGeom prst="line">
                <a:avLst/>
              </a:prstGeom>
              <a:noFill/>
              <a:ln w="9525">
                <a:solidFill>
                  <a:schemeClr val="tx1"/>
                </a:solidFill>
                <a:prstDash val="dash"/>
                <a:round/>
                <a:headEnd/>
                <a:tailEnd type="triangle" w="med" len="med"/>
              </a:ln>
            </p:spPr>
            <p:txBody>
              <a:bodyPr/>
              <a:lstStyle/>
              <a:p>
                <a:endParaRPr lang="en-US" sz="2400"/>
              </a:p>
            </p:txBody>
          </p:sp>
          <p:sp>
            <p:nvSpPr>
              <p:cNvPr id="39" name="Line 14"/>
              <p:cNvSpPr>
                <a:spLocks noChangeShapeType="1"/>
              </p:cNvSpPr>
              <p:nvPr/>
            </p:nvSpPr>
            <p:spPr bwMode="auto">
              <a:xfrm>
                <a:off x="2312" y="2400"/>
                <a:ext cx="808" cy="624"/>
              </a:xfrm>
              <a:prstGeom prst="line">
                <a:avLst/>
              </a:prstGeom>
              <a:noFill/>
              <a:ln w="9525">
                <a:solidFill>
                  <a:schemeClr val="tx1"/>
                </a:solidFill>
                <a:prstDash val="dash"/>
                <a:round/>
                <a:headEnd/>
                <a:tailEnd type="triangle" w="med" len="med"/>
              </a:ln>
            </p:spPr>
            <p:txBody>
              <a:bodyPr/>
              <a:lstStyle/>
              <a:p>
                <a:endParaRPr lang="en-US" sz="2400"/>
              </a:p>
            </p:txBody>
          </p:sp>
          <p:sp>
            <p:nvSpPr>
              <p:cNvPr id="40" name="Line 15"/>
              <p:cNvSpPr>
                <a:spLocks noChangeShapeType="1"/>
              </p:cNvSpPr>
              <p:nvPr/>
            </p:nvSpPr>
            <p:spPr bwMode="auto">
              <a:xfrm flipH="1">
                <a:off x="2021" y="2400"/>
                <a:ext cx="291" cy="624"/>
              </a:xfrm>
              <a:prstGeom prst="line">
                <a:avLst/>
              </a:prstGeom>
              <a:noFill/>
              <a:ln w="9525">
                <a:solidFill>
                  <a:schemeClr val="bg1"/>
                </a:solidFill>
                <a:prstDash val="dash"/>
                <a:round/>
                <a:headEnd/>
                <a:tailEnd type="triangle" w="med" len="med"/>
              </a:ln>
            </p:spPr>
            <p:txBody>
              <a:bodyPr/>
              <a:lstStyle/>
              <a:p>
                <a:endParaRPr lang="en-US" sz="2400"/>
              </a:p>
            </p:txBody>
          </p:sp>
          <p:sp>
            <p:nvSpPr>
              <p:cNvPr id="41" name="Line 16"/>
              <p:cNvSpPr>
                <a:spLocks noChangeShapeType="1"/>
              </p:cNvSpPr>
              <p:nvPr/>
            </p:nvSpPr>
            <p:spPr bwMode="auto">
              <a:xfrm>
                <a:off x="2312" y="2400"/>
                <a:ext cx="280" cy="624"/>
              </a:xfrm>
              <a:prstGeom prst="line">
                <a:avLst/>
              </a:prstGeom>
              <a:noFill/>
              <a:ln w="28575">
                <a:solidFill>
                  <a:schemeClr val="tx1"/>
                </a:solidFill>
                <a:round/>
                <a:headEnd/>
                <a:tailEnd type="triangle" w="med" len="med"/>
              </a:ln>
            </p:spPr>
            <p:txBody>
              <a:bodyPr/>
              <a:lstStyle/>
              <a:p>
                <a:endParaRPr lang="en-US" sz="2400"/>
              </a:p>
            </p:txBody>
          </p:sp>
        </p:grpSp>
        <p:sp>
          <p:nvSpPr>
            <p:cNvPr id="32" name="Text Box 17"/>
            <p:cNvSpPr txBox="1">
              <a:spLocks noChangeArrowheads="1"/>
            </p:cNvSpPr>
            <p:nvPr/>
          </p:nvSpPr>
          <p:spPr bwMode="auto">
            <a:xfrm>
              <a:off x="3071" y="1680"/>
              <a:ext cx="129" cy="211"/>
            </a:xfrm>
            <a:prstGeom prst="rect">
              <a:avLst/>
            </a:prstGeom>
            <a:noFill/>
            <a:ln w="9525">
              <a:noFill/>
              <a:miter lim="800000"/>
              <a:headEnd/>
              <a:tailEnd/>
            </a:ln>
          </p:spPr>
          <p:txBody>
            <a:bodyPr>
              <a:spAutoFit/>
            </a:bodyPr>
            <a:lstStyle/>
            <a:p>
              <a:pPr>
                <a:spcBef>
                  <a:spcPct val="50000"/>
                </a:spcBef>
              </a:pPr>
              <a:r>
                <a:rPr lang="en-US" sz="2400" dirty="0"/>
                <a:t>a</a:t>
              </a:r>
            </a:p>
          </p:txBody>
        </p:sp>
        <p:sp>
          <p:nvSpPr>
            <p:cNvPr id="33" name="Text Box 18"/>
            <p:cNvSpPr txBox="1">
              <a:spLocks noChangeArrowheads="1"/>
            </p:cNvSpPr>
            <p:nvPr/>
          </p:nvSpPr>
          <p:spPr bwMode="auto">
            <a:xfrm>
              <a:off x="3216" y="1401"/>
              <a:ext cx="129" cy="211"/>
            </a:xfrm>
            <a:prstGeom prst="rect">
              <a:avLst/>
            </a:prstGeom>
            <a:noFill/>
            <a:ln w="9525">
              <a:noFill/>
              <a:miter lim="800000"/>
              <a:headEnd/>
              <a:tailEnd/>
            </a:ln>
          </p:spPr>
          <p:txBody>
            <a:bodyPr>
              <a:spAutoFit/>
            </a:bodyPr>
            <a:lstStyle/>
            <a:p>
              <a:pPr>
                <a:spcBef>
                  <a:spcPct val="50000"/>
                </a:spcBef>
              </a:pPr>
              <a:r>
                <a:rPr lang="en-US" sz="2400" dirty="0">
                  <a:solidFill>
                    <a:srgbClr val="0000FF"/>
                  </a:solidFill>
                </a:rPr>
                <a:t>s</a:t>
              </a:r>
            </a:p>
          </p:txBody>
        </p:sp>
        <p:sp>
          <p:nvSpPr>
            <p:cNvPr id="34" name="Text Box 19"/>
            <p:cNvSpPr txBox="1">
              <a:spLocks noChangeArrowheads="1"/>
            </p:cNvSpPr>
            <p:nvPr/>
          </p:nvSpPr>
          <p:spPr bwMode="auto">
            <a:xfrm>
              <a:off x="3024" y="1920"/>
              <a:ext cx="559" cy="211"/>
            </a:xfrm>
            <a:prstGeom prst="rect">
              <a:avLst/>
            </a:prstGeom>
            <a:noFill/>
            <a:ln w="9525">
              <a:noFill/>
              <a:miter lim="800000"/>
              <a:headEnd/>
              <a:tailEnd/>
            </a:ln>
          </p:spPr>
          <p:txBody>
            <a:bodyPr>
              <a:spAutoFit/>
            </a:bodyPr>
            <a:lstStyle/>
            <a:p>
              <a:pPr>
                <a:spcBef>
                  <a:spcPct val="50000"/>
                </a:spcBef>
              </a:pPr>
              <a:r>
                <a:rPr lang="en-US" sz="2400" dirty="0">
                  <a:solidFill>
                    <a:srgbClr val="008000"/>
                  </a:solidFill>
                </a:rPr>
                <a:t>s, a</a:t>
              </a:r>
            </a:p>
          </p:txBody>
        </p:sp>
        <p:sp>
          <p:nvSpPr>
            <p:cNvPr id="35" name="Text Box 20"/>
            <p:cNvSpPr txBox="1">
              <a:spLocks noChangeArrowheads="1"/>
            </p:cNvSpPr>
            <p:nvPr/>
          </p:nvSpPr>
          <p:spPr bwMode="auto">
            <a:xfrm>
              <a:off x="2609" y="2261"/>
              <a:ext cx="504" cy="211"/>
            </a:xfrm>
            <a:prstGeom prst="rect">
              <a:avLst/>
            </a:prstGeom>
            <a:noFill/>
            <a:ln w="9525">
              <a:noFill/>
              <a:miter lim="800000"/>
              <a:headEnd/>
              <a:tailEnd/>
            </a:ln>
          </p:spPr>
          <p:txBody>
            <a:bodyPr>
              <a:spAutoFit/>
            </a:bodyPr>
            <a:lstStyle/>
            <a:p>
              <a:pPr>
                <a:spcBef>
                  <a:spcPct val="50000"/>
                </a:spcBef>
              </a:pPr>
              <a:r>
                <a:rPr lang="en-US" sz="2400" dirty="0" err="1"/>
                <a:t>s,a,s</a:t>
              </a:r>
              <a:r>
                <a:rPr lang="ja-JP" altLang="en-US" sz="2400"/>
                <a:t>’</a:t>
              </a:r>
              <a:endParaRPr lang="en-US" sz="2400" dirty="0"/>
            </a:p>
          </p:txBody>
        </p:sp>
        <p:sp>
          <p:nvSpPr>
            <p:cNvPr id="36" name="AutoShape 21"/>
            <p:cNvSpPr>
              <a:spLocks noChangeArrowheads="1"/>
            </p:cNvSpPr>
            <p:nvPr/>
          </p:nvSpPr>
          <p:spPr bwMode="auto">
            <a:xfrm>
              <a:off x="3019" y="2499"/>
              <a:ext cx="154" cy="123"/>
            </a:xfrm>
            <a:prstGeom prst="triangle">
              <a:avLst>
                <a:gd name="adj" fmla="val 50000"/>
              </a:avLst>
            </a:prstGeom>
            <a:solidFill>
              <a:srgbClr val="0000FF"/>
            </a:solidFill>
            <a:ln w="9525">
              <a:solidFill>
                <a:schemeClr val="tx1"/>
              </a:solidFill>
              <a:miter lim="800000"/>
              <a:headEnd/>
              <a:tailEnd/>
            </a:ln>
          </p:spPr>
          <p:txBody>
            <a:bodyPr wrap="none" anchor="ctr"/>
            <a:lstStyle/>
            <a:p>
              <a:pPr algn="r" rtl="1"/>
              <a:endParaRPr lang="en-US" sz="2400"/>
            </a:p>
          </p:txBody>
        </p:sp>
        <p:sp>
          <p:nvSpPr>
            <p:cNvPr id="37" name="Text Box 22"/>
            <p:cNvSpPr txBox="1">
              <a:spLocks noChangeArrowheads="1"/>
            </p:cNvSpPr>
            <p:nvPr/>
          </p:nvSpPr>
          <p:spPr bwMode="auto">
            <a:xfrm>
              <a:off x="3096" y="2448"/>
              <a:ext cx="331" cy="211"/>
            </a:xfrm>
            <a:prstGeom prst="rect">
              <a:avLst/>
            </a:prstGeom>
            <a:noFill/>
            <a:ln w="9525">
              <a:noFill/>
              <a:miter lim="800000"/>
              <a:headEnd/>
              <a:tailEnd/>
            </a:ln>
          </p:spPr>
          <p:txBody>
            <a:bodyPr wrap="square">
              <a:spAutoFit/>
            </a:bodyPr>
            <a:lstStyle/>
            <a:p>
              <a:pPr algn="r" rtl="1">
                <a:spcBef>
                  <a:spcPct val="50000"/>
                </a:spcBef>
              </a:pPr>
              <a:r>
                <a:rPr lang="en-US" sz="2400" dirty="0">
                  <a:solidFill>
                    <a:srgbClr val="0000FF"/>
                  </a:solidFill>
                </a:rPr>
                <a:t>s</a:t>
              </a:r>
              <a:r>
                <a:rPr lang="ja-JP" altLang="en-US" sz="2400">
                  <a:solidFill>
                    <a:srgbClr val="0000FF"/>
                  </a:solidFill>
                </a:rPr>
                <a:t>’</a:t>
              </a:r>
              <a:endParaRPr lang="en-US" sz="2400" dirty="0">
                <a:solidFill>
                  <a:srgbClr val="0000FF"/>
                </a:solidFill>
              </a:endParaRP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5"/>
  <p:tag name="DEFAULTHEIGHT" val="283"/>
  <p:tag name="FIRSTDAN@SGFAKZNFUVWXY5M7" val="3532"/>
  <p:tag name="DEFAULTDISPLAYSOURCE" val="\documentclass{article}\pagestyle{empty}&#10;\begin{document}&#10;&#10;\end{document}&#10;"/>
  <p:tag name="EMBEDFONTS" val="1"/>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V_0  template TPT1  env TPENV1  fore 0  back 16777215  eqnno 1"/>
  <p:tag name="FILENAME" val="TP_tmp"/>
  <p:tag name="ORIGWIDTH" val="10"/>
  <p:tag name="PICTUREFILESIZE" val="1346"/>
</p:tagLst>
</file>

<file path=ppt/tags/tag5.xml><?xml version="1.0" encoding="utf-8"?>
<p:tagLst xmlns:a="http://schemas.openxmlformats.org/drawingml/2006/main" xmlns:r="http://schemas.openxmlformats.org/officeDocument/2006/relationships" xmlns:p="http://schemas.openxmlformats.org/presentationml/2006/main">
  <p:tag name="TEXPOINT" val="template"/>
  <p:tag name="SOURCE" val="TPT1  equation V_1  template TPT1  env TPENV1  fore 0  back 16777215  eqnno 1"/>
  <p:tag name="FILENAME" val="TP_tmp"/>
  <p:tag name="ORIGWIDTH" val="9"/>
  <p:tag name="PICTUREFILESIZE" val="1157"/>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V_2  template TPT1  env TPENV1  fore 0  back 16777215  eqnno 1"/>
  <p:tag name="FILENAME" val="TP_tmp"/>
  <p:tag name="ORIGWIDTH" val="10"/>
  <p:tag name="PICTUREFILESIZE" val="1396"/>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usenames]{color}&#10;\def\argmax{\mathop{\rm arg\,max}}&#10;\begin{document}&#10;\[&#10;\textcolor{Black}{V_{k+1}(s) \leftarrow \max_a \sum_{s'} T(s,a,s') \,\left[ R(s, a, s') + \gamma\, V_k(s')\right]}&#10;\]&#10;\end{document}&#10;"/>
  <p:tag name="FILENAME" val="txp_fig"/>
  <p:tag name="FORMAT" val="png16m"/>
  <p:tag name="RES" val="1200"/>
  <p:tag name="BLEND" val="0"/>
  <p:tag name="TRANSPARENT" val="0"/>
  <p:tag name="TBUG" val="0"/>
  <p:tag name="ALLOWFS" val="0"/>
  <p:tag name="ORIGWIDTH" val="484"/>
  <p:tag name="PICTUREFILESIZE" val="48339"/>
</p:tagLst>
</file>

<file path=ppt/theme/theme1.xml><?xml version="1.0" encoding="utf-8"?>
<a:theme xmlns:a="http://schemas.openxmlformats.org/drawingml/2006/main" name="dan-berkeley-nlp-v1">
  <a:themeElements>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an-berkeley-nlp-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w="9525">
          <a:noFill/>
          <a:miter lim="800000"/>
          <a:headEnd/>
          <a:tailEnd/>
        </a:ln>
      </a:spPr>
      <a:bodyPr lIns="91438" tIns="45719" rIns="91438" bIns="45719">
        <a:spAutoFit/>
      </a:bodyPr>
      <a:lstStyle>
        <a:defPPr>
          <a:defRPr>
            <a:solidFill>
              <a:schemeClr val="bg2"/>
            </a:solidFill>
            <a:latin typeface="Calibri"/>
            <a:cs typeface="Calibri"/>
          </a:defRPr>
        </a:defPPr>
      </a:lstStyle>
    </a:txDef>
  </a:objectDefaults>
  <a:extraClrSchemeLst>
    <a:extraClrScheme>
      <a:clrScheme name="dan-berkeley-nlp-v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n-berkeley-nlp-v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n-berkeley-nlp-v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n-berkeley-nlp-v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n-berkeley-nlp-v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n-berkeley-nlp-v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n-berkeley-nlp-v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n-berkeley-nlp-v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n-berkeley-nlp-v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n-berkeley-nlp-v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n-berkeley-nlp-v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n-berkeley-nlp-v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FA12 cs188 lecture 1 -- introduction</Template>
  <TotalTime>62321</TotalTime>
  <Words>1253</Words>
  <Application>Microsoft Office PowerPoint</Application>
  <PresentationFormat>Widescreen</PresentationFormat>
  <Paragraphs>208</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ＭＳ Ｐゴシック</vt:lpstr>
      <vt:lpstr>Arial</vt:lpstr>
      <vt:lpstr>Calibri</vt:lpstr>
      <vt:lpstr>Cambria Math</vt:lpstr>
      <vt:lpstr>cmmi10</vt:lpstr>
      <vt:lpstr>inherit</vt:lpstr>
      <vt:lpstr>Symbol</vt:lpstr>
      <vt:lpstr>Times New Roman</vt:lpstr>
      <vt:lpstr>Wingdings</vt:lpstr>
      <vt:lpstr>dan-berkeley-nlp-v1</vt:lpstr>
      <vt:lpstr>CSCD84: Artificial Intelligence </vt:lpstr>
      <vt:lpstr>Today</vt:lpstr>
      <vt:lpstr>Example: Dove Hawk Game</vt:lpstr>
      <vt:lpstr>Example: Dove Hawk Game</vt:lpstr>
      <vt:lpstr>Example: Dove Hawk Game – Pure NEs </vt:lpstr>
      <vt:lpstr>Example: Dove Hawk Game – Mixed NEs</vt:lpstr>
      <vt:lpstr>Example: Dove Hawk Game – Mixed NEs</vt:lpstr>
      <vt:lpstr>Today</vt:lpstr>
      <vt:lpstr>Values of States</vt:lpstr>
      <vt:lpstr>Value Iteration</vt:lpstr>
      <vt:lpstr>Example: Discounting</vt:lpstr>
      <vt:lpstr>Example: Discounting</vt:lpstr>
      <vt:lpstr>Example: Discounting</vt:lpstr>
      <vt:lpstr>Example: Discounting</vt:lpstr>
      <vt:lpstr>Example: Racing</vt:lpstr>
      <vt:lpstr>Example: Racing MDP</vt:lpstr>
      <vt:lpstr>Example: Racing MDP Value Iteration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294-5: Statistical Natural Language Processing</dc:title>
  <dc:creator>Preferred Customer</dc:creator>
  <cp:lastModifiedBy>Erfan Meskar</cp:lastModifiedBy>
  <cp:revision>2453</cp:revision>
  <cp:lastPrinted>2015-09-09T16:51:12Z</cp:lastPrinted>
  <dcterms:created xsi:type="dcterms:W3CDTF">2004-08-27T04:16:05Z</dcterms:created>
  <dcterms:modified xsi:type="dcterms:W3CDTF">2024-02-12T05:12:31Z</dcterms:modified>
</cp:coreProperties>
</file>