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17"/>
  </p:notesMasterIdLst>
  <p:handoutMasterIdLst>
    <p:handoutMasterId r:id="rId18"/>
  </p:handoutMasterIdLst>
  <p:sldIdLst>
    <p:sldId id="538" r:id="rId2"/>
    <p:sldId id="258" r:id="rId3"/>
    <p:sldId id="632" r:id="rId4"/>
    <p:sldId id="626" r:id="rId5"/>
    <p:sldId id="627" r:id="rId6"/>
    <p:sldId id="629" r:id="rId7"/>
    <p:sldId id="620" r:id="rId8"/>
    <p:sldId id="621" r:id="rId9"/>
    <p:sldId id="630" r:id="rId10"/>
    <p:sldId id="622" r:id="rId11"/>
    <p:sldId id="628" r:id="rId12"/>
    <p:sldId id="623" r:id="rId13"/>
    <p:sldId id="624" r:id="rId14"/>
    <p:sldId id="625" r:id="rId15"/>
    <p:sldId id="631" r:id="rId16"/>
  </p:sldIdLst>
  <p:sldSz cx="12192000" cy="6858000"/>
  <p:notesSz cx="7315200" cy="9601200"/>
  <p:custDataLst>
    <p:tags r:id="rId1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189" algn="l" rtl="0" fontAlgn="base">
      <a:spcBef>
        <a:spcPct val="0"/>
      </a:spcBef>
      <a:spcAft>
        <a:spcPct val="0"/>
      </a:spcAft>
      <a:defRPr kern="1200">
        <a:solidFill>
          <a:schemeClr val="tx1"/>
        </a:solidFill>
        <a:latin typeface="Arial" charset="0"/>
        <a:ea typeface="+mn-ea"/>
        <a:cs typeface="+mn-cs"/>
      </a:defRPr>
    </a:lvl2pPr>
    <a:lvl3pPr marL="914377" algn="l" rtl="0" fontAlgn="base">
      <a:spcBef>
        <a:spcPct val="0"/>
      </a:spcBef>
      <a:spcAft>
        <a:spcPct val="0"/>
      </a:spcAft>
      <a:defRPr kern="1200">
        <a:solidFill>
          <a:schemeClr val="tx1"/>
        </a:solidFill>
        <a:latin typeface="Arial" charset="0"/>
        <a:ea typeface="+mn-ea"/>
        <a:cs typeface="+mn-cs"/>
      </a:defRPr>
    </a:lvl3pPr>
    <a:lvl4pPr marL="1371566" algn="l" rtl="0" fontAlgn="base">
      <a:spcBef>
        <a:spcPct val="0"/>
      </a:spcBef>
      <a:spcAft>
        <a:spcPct val="0"/>
      </a:spcAft>
      <a:defRPr kern="1200">
        <a:solidFill>
          <a:schemeClr val="tx1"/>
        </a:solidFill>
        <a:latin typeface="Arial" charset="0"/>
        <a:ea typeface="+mn-ea"/>
        <a:cs typeface="+mn-cs"/>
      </a:defRPr>
    </a:lvl4pPr>
    <a:lvl5pPr marL="1828754" algn="l" rtl="0" fontAlgn="base">
      <a:spcBef>
        <a:spcPct val="0"/>
      </a:spcBef>
      <a:spcAft>
        <a:spcPct val="0"/>
      </a:spcAft>
      <a:defRPr kern="1200">
        <a:solidFill>
          <a:schemeClr val="tx1"/>
        </a:solidFill>
        <a:latin typeface="Arial" charset="0"/>
        <a:ea typeface="+mn-ea"/>
        <a:cs typeface="+mn-cs"/>
      </a:defRPr>
    </a:lvl5pPr>
    <a:lvl6pPr marL="2285943" algn="l" defTabSz="914377" rtl="0" eaLnBrk="1" latinLnBrk="0" hangingPunct="1">
      <a:defRPr kern="1200">
        <a:solidFill>
          <a:schemeClr val="tx1"/>
        </a:solidFill>
        <a:latin typeface="Arial" charset="0"/>
        <a:ea typeface="+mn-ea"/>
        <a:cs typeface="+mn-cs"/>
      </a:defRPr>
    </a:lvl6pPr>
    <a:lvl7pPr marL="2743131" algn="l" defTabSz="914377" rtl="0" eaLnBrk="1" latinLnBrk="0" hangingPunct="1">
      <a:defRPr kern="1200">
        <a:solidFill>
          <a:schemeClr val="tx1"/>
        </a:solidFill>
        <a:latin typeface="Arial" charset="0"/>
        <a:ea typeface="+mn-ea"/>
        <a:cs typeface="+mn-cs"/>
      </a:defRPr>
    </a:lvl7pPr>
    <a:lvl8pPr marL="3200320" algn="l" defTabSz="914377" rtl="0" eaLnBrk="1" latinLnBrk="0" hangingPunct="1">
      <a:defRPr kern="1200">
        <a:solidFill>
          <a:schemeClr val="tx1"/>
        </a:solidFill>
        <a:latin typeface="Arial" charset="0"/>
        <a:ea typeface="+mn-ea"/>
        <a:cs typeface="+mn-cs"/>
      </a:defRPr>
    </a:lvl8pPr>
    <a:lvl9pPr marL="3657509" algn="l" defTabSz="914377"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FF"/>
    <a:srgbClr val="FFFFCC"/>
    <a:srgbClr val="CCFFCC"/>
    <a:srgbClr val="FFCCFF"/>
    <a:srgbClr val="FFCC99"/>
    <a:srgbClr val="99CCFF"/>
    <a:srgbClr val="008000"/>
    <a:srgbClr val="CC66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1C597-D9A2-4A84-AC8A-50A847D730B3}" v="443" dt="2024-01-21T21:50:21.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19" autoAdjust="0"/>
    <p:restoredTop sz="80552" autoAdjust="0"/>
  </p:normalViewPr>
  <p:slideViewPr>
    <p:cSldViewPr>
      <p:cViewPr varScale="1">
        <p:scale>
          <a:sx n="89" d="100"/>
          <a:sy n="89" d="100"/>
        </p:scale>
        <p:origin x="192" y="584"/>
      </p:cViewPr>
      <p:guideLst>
        <p:guide orient="horz" pos="2160"/>
        <p:guide pos="2880"/>
      </p:guideLst>
    </p:cSldViewPr>
  </p:slideViewPr>
  <p:outlineViewPr>
    <p:cViewPr>
      <p:scale>
        <a:sx n="33" d="100"/>
        <a:sy n="33" d="100"/>
      </p:scale>
      <p:origin x="48" y="43932"/>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fan Meskar" userId="ae30a713-38f5-4e56-b874-fd636adcf478" providerId="ADAL" clId="{CF143E5A-D104-411E-951A-912B1FB45D2D}"/>
    <pc:docChg chg="undo redo custSel addSld delSld modSld sldOrd">
      <pc:chgData name="Erfan Meskar" userId="ae30a713-38f5-4e56-b874-fd636adcf478" providerId="ADAL" clId="{CF143E5A-D104-411E-951A-912B1FB45D2D}" dt="2024-01-15T14:04:57.879" v="3441" actId="20577"/>
      <pc:docMkLst>
        <pc:docMk/>
      </pc:docMkLst>
      <pc:sldChg chg="addSp delSp modSp mod ord">
        <pc:chgData name="Erfan Meskar" userId="ae30a713-38f5-4e56-b874-fd636adcf478" providerId="ADAL" clId="{CF143E5A-D104-411E-951A-912B1FB45D2D}" dt="2024-01-15T12:42:55.112" v="3113"/>
        <pc:sldMkLst>
          <pc:docMk/>
          <pc:sldMk cId="0" sldId="258"/>
        </pc:sldMkLst>
        <pc:spChg chg="mod">
          <ac:chgData name="Erfan Meskar" userId="ae30a713-38f5-4e56-b874-fd636adcf478" providerId="ADAL" clId="{CF143E5A-D104-411E-951A-912B1FB45D2D}" dt="2024-01-13T23:29:45.998" v="329"/>
          <ac:spMkLst>
            <pc:docMk/>
            <pc:sldMk cId="0" sldId="258"/>
            <ac:spMk id="3" creationId="{57925EB6-B3F9-8B58-50F3-1EA85A359848}"/>
          </ac:spMkLst>
        </pc:spChg>
        <pc:spChg chg="mod">
          <ac:chgData name="Erfan Meskar" userId="ae30a713-38f5-4e56-b874-fd636adcf478" providerId="ADAL" clId="{CF143E5A-D104-411E-951A-912B1FB45D2D}" dt="2024-01-13T23:29:45.998" v="329"/>
          <ac:spMkLst>
            <pc:docMk/>
            <pc:sldMk cId="0" sldId="258"/>
            <ac:spMk id="4" creationId="{AD15350C-B3F5-48D5-F354-7ECDD01166F6}"/>
          </ac:spMkLst>
        </pc:spChg>
        <pc:spChg chg="mod">
          <ac:chgData name="Erfan Meskar" userId="ae30a713-38f5-4e56-b874-fd636adcf478" providerId="ADAL" clId="{CF143E5A-D104-411E-951A-912B1FB45D2D}" dt="2024-01-13T23:29:45.998" v="329"/>
          <ac:spMkLst>
            <pc:docMk/>
            <pc:sldMk cId="0" sldId="258"/>
            <ac:spMk id="5" creationId="{F8439676-8C88-18B1-5C6D-7D940AF00720}"/>
          </ac:spMkLst>
        </pc:spChg>
        <pc:spChg chg="mod">
          <ac:chgData name="Erfan Meskar" userId="ae30a713-38f5-4e56-b874-fd636adcf478" providerId="ADAL" clId="{CF143E5A-D104-411E-951A-912B1FB45D2D}" dt="2024-01-13T23:29:45.998" v="329"/>
          <ac:spMkLst>
            <pc:docMk/>
            <pc:sldMk cId="0" sldId="258"/>
            <ac:spMk id="6" creationId="{8E7312C2-C296-BBB2-983A-52B68538BB96}"/>
          </ac:spMkLst>
        </pc:spChg>
        <pc:spChg chg="mod">
          <ac:chgData name="Erfan Meskar" userId="ae30a713-38f5-4e56-b874-fd636adcf478" providerId="ADAL" clId="{CF143E5A-D104-411E-951A-912B1FB45D2D}" dt="2024-01-13T23:29:45.998" v="329"/>
          <ac:spMkLst>
            <pc:docMk/>
            <pc:sldMk cId="0" sldId="258"/>
            <ac:spMk id="7" creationId="{627ED5C6-1E8C-B897-1DDC-A01E43D73F13}"/>
          </ac:spMkLst>
        </pc:spChg>
        <pc:spChg chg="mod">
          <ac:chgData name="Erfan Meskar" userId="ae30a713-38f5-4e56-b874-fd636adcf478" providerId="ADAL" clId="{CF143E5A-D104-411E-951A-912B1FB45D2D}" dt="2024-01-13T23:29:45.998" v="329"/>
          <ac:spMkLst>
            <pc:docMk/>
            <pc:sldMk cId="0" sldId="258"/>
            <ac:spMk id="8" creationId="{60CFB60B-0ACC-D3B9-45BF-AB078E20E373}"/>
          </ac:spMkLst>
        </pc:spChg>
        <pc:spChg chg="mod">
          <ac:chgData name="Erfan Meskar" userId="ae30a713-38f5-4e56-b874-fd636adcf478" providerId="ADAL" clId="{CF143E5A-D104-411E-951A-912B1FB45D2D}" dt="2024-01-13T23:29:45.998" v="329"/>
          <ac:spMkLst>
            <pc:docMk/>
            <pc:sldMk cId="0" sldId="258"/>
            <ac:spMk id="9" creationId="{5438AB2D-50ED-E62B-74A5-461BE1D83E5A}"/>
          </ac:spMkLst>
        </pc:spChg>
        <pc:spChg chg="mod">
          <ac:chgData name="Erfan Meskar" userId="ae30a713-38f5-4e56-b874-fd636adcf478" providerId="ADAL" clId="{CF143E5A-D104-411E-951A-912B1FB45D2D}" dt="2024-01-13T23:29:45.998" v="329"/>
          <ac:spMkLst>
            <pc:docMk/>
            <pc:sldMk cId="0" sldId="258"/>
            <ac:spMk id="10" creationId="{26736FBD-F5DA-7B76-C7D3-963C663A370C}"/>
          </ac:spMkLst>
        </pc:spChg>
        <pc:spChg chg="mod">
          <ac:chgData name="Erfan Meskar" userId="ae30a713-38f5-4e56-b874-fd636adcf478" providerId="ADAL" clId="{CF143E5A-D104-411E-951A-912B1FB45D2D}" dt="2024-01-13T23:29:45.998" v="329"/>
          <ac:spMkLst>
            <pc:docMk/>
            <pc:sldMk cId="0" sldId="258"/>
            <ac:spMk id="11" creationId="{DCC99917-6864-11B4-A5E3-486F5189FAD6}"/>
          </ac:spMkLst>
        </pc:spChg>
        <pc:spChg chg="mod">
          <ac:chgData name="Erfan Meskar" userId="ae30a713-38f5-4e56-b874-fd636adcf478" providerId="ADAL" clId="{CF143E5A-D104-411E-951A-912B1FB45D2D}" dt="2024-01-13T23:29:45.998" v="329"/>
          <ac:spMkLst>
            <pc:docMk/>
            <pc:sldMk cId="0" sldId="258"/>
            <ac:spMk id="12" creationId="{28A3BC49-59DA-4478-0CE7-A25D8148D3B2}"/>
          </ac:spMkLst>
        </pc:spChg>
        <pc:spChg chg="mod">
          <ac:chgData name="Erfan Meskar" userId="ae30a713-38f5-4e56-b874-fd636adcf478" providerId="ADAL" clId="{CF143E5A-D104-411E-951A-912B1FB45D2D}" dt="2024-01-13T23:29:45.998" v="329"/>
          <ac:spMkLst>
            <pc:docMk/>
            <pc:sldMk cId="0" sldId="258"/>
            <ac:spMk id="13" creationId="{90693617-5909-A904-5A4B-1696A0D28909}"/>
          </ac:spMkLst>
        </pc:spChg>
        <pc:spChg chg="mod">
          <ac:chgData name="Erfan Meskar" userId="ae30a713-38f5-4e56-b874-fd636adcf478" providerId="ADAL" clId="{CF143E5A-D104-411E-951A-912B1FB45D2D}" dt="2024-01-13T23:29:45.998" v="329"/>
          <ac:spMkLst>
            <pc:docMk/>
            <pc:sldMk cId="0" sldId="258"/>
            <ac:spMk id="14" creationId="{EBE7A2B1-40C0-ACBA-BF08-0E589593057D}"/>
          </ac:spMkLst>
        </pc:spChg>
        <pc:spChg chg="mod">
          <ac:chgData name="Erfan Meskar" userId="ae30a713-38f5-4e56-b874-fd636adcf478" providerId="ADAL" clId="{CF143E5A-D104-411E-951A-912B1FB45D2D}" dt="2024-01-13T23:29:45.998" v="329"/>
          <ac:spMkLst>
            <pc:docMk/>
            <pc:sldMk cId="0" sldId="258"/>
            <ac:spMk id="15" creationId="{79A29F6A-C97C-48C7-FD83-E338F0AD650B}"/>
          </ac:spMkLst>
        </pc:spChg>
        <pc:spChg chg="mod">
          <ac:chgData name="Erfan Meskar" userId="ae30a713-38f5-4e56-b874-fd636adcf478" providerId="ADAL" clId="{CF143E5A-D104-411E-951A-912B1FB45D2D}" dt="2024-01-14T04:07:53.687" v="2120" actId="1035"/>
          <ac:spMkLst>
            <pc:docMk/>
            <pc:sldMk cId="0" sldId="258"/>
            <ac:spMk id="5123" creationId="{00000000-0000-0000-0000-000000000000}"/>
          </ac:spMkLst>
        </pc:spChg>
        <pc:grpChg chg="add mod">
          <ac:chgData name="Erfan Meskar" userId="ae30a713-38f5-4e56-b874-fd636adcf478" providerId="ADAL" clId="{CF143E5A-D104-411E-951A-912B1FB45D2D}" dt="2024-01-14T04:03:00.724" v="2060" actId="14100"/>
          <ac:grpSpMkLst>
            <pc:docMk/>
            <pc:sldMk cId="0" sldId="258"/>
            <ac:grpSpMk id="2" creationId="{F7ECE60E-5D0F-BFCC-CD52-AA4D7D74D3FA}"/>
          </ac:grpSpMkLst>
        </pc:grpChg>
        <pc:picChg chg="del">
          <ac:chgData name="Erfan Meskar" userId="ae30a713-38f5-4e56-b874-fd636adcf478" providerId="ADAL" clId="{CF143E5A-D104-411E-951A-912B1FB45D2D}" dt="2024-01-13T23:29:45.748" v="328" actId="478"/>
          <ac:picMkLst>
            <pc:docMk/>
            <pc:sldMk cId="0" sldId="258"/>
            <ac:picMk id="1030" creationId="{00000000-0000-0000-0000-000000000000}"/>
          </ac:picMkLst>
        </pc:picChg>
      </pc:sldChg>
      <pc:sldChg chg="delSp mod modAnim">
        <pc:chgData name="Erfan Meskar" userId="ae30a713-38f5-4e56-b874-fd636adcf478" providerId="ADAL" clId="{CF143E5A-D104-411E-951A-912B1FB45D2D}" dt="2024-01-14T05:09:58.957" v="2624" actId="478"/>
        <pc:sldMkLst>
          <pc:docMk/>
          <pc:sldMk cId="0" sldId="444"/>
        </pc:sldMkLst>
        <pc:spChg chg="del">
          <ac:chgData name="Erfan Meskar" userId="ae30a713-38f5-4e56-b874-fd636adcf478" providerId="ADAL" clId="{CF143E5A-D104-411E-951A-912B1FB45D2D}" dt="2024-01-14T05:09:58.957" v="2624" actId="478"/>
          <ac:spMkLst>
            <pc:docMk/>
            <pc:sldMk cId="0" sldId="444"/>
            <ac:spMk id="36867" creationId="{00000000-0000-0000-0000-000000000000}"/>
          </ac:spMkLst>
        </pc:spChg>
      </pc:sldChg>
      <pc:sldChg chg="modSp mod modAnim">
        <pc:chgData name="Erfan Meskar" userId="ae30a713-38f5-4e56-b874-fd636adcf478" providerId="ADAL" clId="{CF143E5A-D104-411E-951A-912B1FB45D2D}" dt="2024-01-14T01:56:33.733" v="975" actId="1036"/>
        <pc:sldMkLst>
          <pc:docMk/>
          <pc:sldMk cId="0" sldId="447"/>
        </pc:sldMkLst>
        <pc:spChg chg="mod">
          <ac:chgData name="Erfan Meskar" userId="ae30a713-38f5-4e56-b874-fd636adcf478" providerId="ADAL" clId="{CF143E5A-D104-411E-951A-912B1FB45D2D}" dt="2024-01-14T01:56:33.733" v="975" actId="1036"/>
          <ac:spMkLst>
            <pc:docMk/>
            <pc:sldMk cId="0" sldId="447"/>
            <ac:spMk id="15364" creationId="{00000000-0000-0000-0000-000000000000}"/>
          </ac:spMkLst>
        </pc:spChg>
        <pc:spChg chg="mod">
          <ac:chgData name="Erfan Meskar" userId="ae30a713-38f5-4e56-b874-fd636adcf478" providerId="ADAL" clId="{CF143E5A-D104-411E-951A-912B1FB45D2D}" dt="2024-01-14T01:56:33.733" v="975" actId="1036"/>
          <ac:spMkLst>
            <pc:docMk/>
            <pc:sldMk cId="0" sldId="447"/>
            <ac:spMk id="15365" creationId="{00000000-0000-0000-0000-000000000000}"/>
          </ac:spMkLst>
        </pc:spChg>
        <pc:spChg chg="mod">
          <ac:chgData name="Erfan Meskar" userId="ae30a713-38f5-4e56-b874-fd636adcf478" providerId="ADAL" clId="{CF143E5A-D104-411E-951A-912B1FB45D2D}" dt="2024-01-14T01:56:33.733" v="975" actId="1036"/>
          <ac:spMkLst>
            <pc:docMk/>
            <pc:sldMk cId="0" sldId="447"/>
            <ac:spMk id="15366" creationId="{00000000-0000-0000-0000-000000000000}"/>
          </ac:spMkLst>
        </pc:spChg>
        <pc:spChg chg="mod">
          <ac:chgData name="Erfan Meskar" userId="ae30a713-38f5-4e56-b874-fd636adcf478" providerId="ADAL" clId="{CF143E5A-D104-411E-951A-912B1FB45D2D}" dt="2024-01-14T01:56:33.733" v="975" actId="1036"/>
          <ac:spMkLst>
            <pc:docMk/>
            <pc:sldMk cId="0" sldId="447"/>
            <ac:spMk id="15367" creationId="{00000000-0000-0000-0000-000000000000}"/>
          </ac:spMkLst>
        </pc:spChg>
        <pc:spChg chg="mod">
          <ac:chgData name="Erfan Meskar" userId="ae30a713-38f5-4e56-b874-fd636adcf478" providerId="ADAL" clId="{CF143E5A-D104-411E-951A-912B1FB45D2D}" dt="2024-01-14T01:56:33.733" v="975" actId="1036"/>
          <ac:spMkLst>
            <pc:docMk/>
            <pc:sldMk cId="0" sldId="447"/>
            <ac:spMk id="15368" creationId="{00000000-0000-0000-0000-000000000000}"/>
          </ac:spMkLst>
        </pc:spChg>
        <pc:spChg chg="mod">
          <ac:chgData name="Erfan Meskar" userId="ae30a713-38f5-4e56-b874-fd636adcf478" providerId="ADAL" clId="{CF143E5A-D104-411E-951A-912B1FB45D2D}" dt="2024-01-14T01:56:33.733" v="975" actId="1036"/>
          <ac:spMkLst>
            <pc:docMk/>
            <pc:sldMk cId="0" sldId="447"/>
            <ac:spMk id="15369" creationId="{00000000-0000-0000-0000-000000000000}"/>
          </ac:spMkLst>
        </pc:spChg>
        <pc:spChg chg="mod">
          <ac:chgData name="Erfan Meskar" userId="ae30a713-38f5-4e56-b874-fd636adcf478" providerId="ADAL" clId="{CF143E5A-D104-411E-951A-912B1FB45D2D}" dt="2024-01-14T01:56:33.733" v="975" actId="1036"/>
          <ac:spMkLst>
            <pc:docMk/>
            <pc:sldMk cId="0" sldId="447"/>
            <ac:spMk id="15370" creationId="{00000000-0000-0000-0000-000000000000}"/>
          </ac:spMkLst>
        </pc:spChg>
        <pc:spChg chg="mod">
          <ac:chgData name="Erfan Meskar" userId="ae30a713-38f5-4e56-b874-fd636adcf478" providerId="ADAL" clId="{CF143E5A-D104-411E-951A-912B1FB45D2D}" dt="2024-01-14T01:56:33.733" v="975" actId="1036"/>
          <ac:spMkLst>
            <pc:docMk/>
            <pc:sldMk cId="0" sldId="447"/>
            <ac:spMk id="15371" creationId="{00000000-0000-0000-0000-000000000000}"/>
          </ac:spMkLst>
        </pc:spChg>
        <pc:spChg chg="mod">
          <ac:chgData name="Erfan Meskar" userId="ae30a713-38f5-4e56-b874-fd636adcf478" providerId="ADAL" clId="{CF143E5A-D104-411E-951A-912B1FB45D2D}" dt="2024-01-14T01:56:33.733" v="975" actId="1036"/>
          <ac:spMkLst>
            <pc:docMk/>
            <pc:sldMk cId="0" sldId="447"/>
            <ac:spMk id="15372" creationId="{00000000-0000-0000-0000-000000000000}"/>
          </ac:spMkLst>
        </pc:spChg>
        <pc:spChg chg="mod">
          <ac:chgData name="Erfan Meskar" userId="ae30a713-38f5-4e56-b874-fd636adcf478" providerId="ADAL" clId="{CF143E5A-D104-411E-951A-912B1FB45D2D}" dt="2024-01-14T01:56:33.733" v="975" actId="1036"/>
          <ac:spMkLst>
            <pc:docMk/>
            <pc:sldMk cId="0" sldId="447"/>
            <ac:spMk id="15373" creationId="{00000000-0000-0000-0000-000000000000}"/>
          </ac:spMkLst>
        </pc:spChg>
        <pc:spChg chg="mod">
          <ac:chgData name="Erfan Meskar" userId="ae30a713-38f5-4e56-b874-fd636adcf478" providerId="ADAL" clId="{CF143E5A-D104-411E-951A-912B1FB45D2D}" dt="2024-01-14T01:56:33.733" v="975" actId="1036"/>
          <ac:spMkLst>
            <pc:docMk/>
            <pc:sldMk cId="0" sldId="447"/>
            <ac:spMk id="15374" creationId="{00000000-0000-0000-0000-000000000000}"/>
          </ac:spMkLst>
        </pc:spChg>
        <pc:spChg chg="mod">
          <ac:chgData name="Erfan Meskar" userId="ae30a713-38f5-4e56-b874-fd636adcf478" providerId="ADAL" clId="{CF143E5A-D104-411E-951A-912B1FB45D2D}" dt="2024-01-14T01:56:33.733" v="975" actId="1036"/>
          <ac:spMkLst>
            <pc:docMk/>
            <pc:sldMk cId="0" sldId="447"/>
            <ac:spMk id="15375" creationId="{00000000-0000-0000-0000-000000000000}"/>
          </ac:spMkLst>
        </pc:spChg>
        <pc:spChg chg="mod">
          <ac:chgData name="Erfan Meskar" userId="ae30a713-38f5-4e56-b874-fd636adcf478" providerId="ADAL" clId="{CF143E5A-D104-411E-951A-912B1FB45D2D}" dt="2024-01-14T01:56:33.733" v="975" actId="1036"/>
          <ac:spMkLst>
            <pc:docMk/>
            <pc:sldMk cId="0" sldId="447"/>
            <ac:spMk id="15376" creationId="{00000000-0000-0000-0000-000000000000}"/>
          </ac:spMkLst>
        </pc:spChg>
        <pc:spChg chg="mod">
          <ac:chgData name="Erfan Meskar" userId="ae30a713-38f5-4e56-b874-fd636adcf478" providerId="ADAL" clId="{CF143E5A-D104-411E-951A-912B1FB45D2D}" dt="2024-01-14T01:56:33.733" v="975" actId="1036"/>
          <ac:spMkLst>
            <pc:docMk/>
            <pc:sldMk cId="0" sldId="447"/>
            <ac:spMk id="15377" creationId="{00000000-0000-0000-0000-000000000000}"/>
          </ac:spMkLst>
        </pc:spChg>
        <pc:spChg chg="mod">
          <ac:chgData name="Erfan Meskar" userId="ae30a713-38f5-4e56-b874-fd636adcf478" providerId="ADAL" clId="{CF143E5A-D104-411E-951A-912B1FB45D2D}" dt="2024-01-14T01:56:33.733" v="975" actId="1036"/>
          <ac:spMkLst>
            <pc:docMk/>
            <pc:sldMk cId="0" sldId="447"/>
            <ac:spMk id="15378" creationId="{00000000-0000-0000-0000-000000000000}"/>
          </ac:spMkLst>
        </pc:spChg>
        <pc:spChg chg="mod">
          <ac:chgData name="Erfan Meskar" userId="ae30a713-38f5-4e56-b874-fd636adcf478" providerId="ADAL" clId="{CF143E5A-D104-411E-951A-912B1FB45D2D}" dt="2024-01-14T01:56:33.733" v="975" actId="1036"/>
          <ac:spMkLst>
            <pc:docMk/>
            <pc:sldMk cId="0" sldId="447"/>
            <ac:spMk id="15379" creationId="{00000000-0000-0000-0000-000000000000}"/>
          </ac:spMkLst>
        </pc:spChg>
        <pc:spChg chg="mod">
          <ac:chgData name="Erfan Meskar" userId="ae30a713-38f5-4e56-b874-fd636adcf478" providerId="ADAL" clId="{CF143E5A-D104-411E-951A-912B1FB45D2D}" dt="2024-01-14T01:56:27.160" v="964" actId="15"/>
          <ac:spMkLst>
            <pc:docMk/>
            <pc:sldMk cId="0" sldId="447"/>
            <ac:spMk id="798748" creationId="{00000000-0000-0000-0000-000000000000}"/>
          </ac:spMkLst>
        </pc:spChg>
      </pc:sldChg>
      <pc:sldChg chg="modSp mod modAnim">
        <pc:chgData name="Erfan Meskar" userId="ae30a713-38f5-4e56-b874-fd636adcf478" providerId="ADAL" clId="{CF143E5A-D104-411E-951A-912B1FB45D2D}" dt="2024-01-14T02:05:18.903" v="1045"/>
        <pc:sldMkLst>
          <pc:docMk/>
          <pc:sldMk cId="0" sldId="452"/>
        </pc:sldMkLst>
        <pc:spChg chg="mod">
          <ac:chgData name="Erfan Meskar" userId="ae30a713-38f5-4e56-b874-fd636adcf478" providerId="ADAL" clId="{CF143E5A-D104-411E-951A-912B1FB45D2D}" dt="2024-01-14T02:03:29.883" v="1015" actId="1037"/>
          <ac:spMkLst>
            <pc:docMk/>
            <pc:sldMk cId="0" sldId="452"/>
            <ac:spMk id="16387" creationId="{00000000-0000-0000-0000-000000000000}"/>
          </ac:spMkLst>
        </pc:spChg>
        <pc:spChg chg="mod">
          <ac:chgData name="Erfan Meskar" userId="ae30a713-38f5-4e56-b874-fd636adcf478" providerId="ADAL" clId="{CF143E5A-D104-411E-951A-912B1FB45D2D}" dt="2024-01-14T02:03:29.883" v="1015" actId="1037"/>
          <ac:spMkLst>
            <pc:docMk/>
            <pc:sldMk cId="0" sldId="452"/>
            <ac:spMk id="16388" creationId="{00000000-0000-0000-0000-000000000000}"/>
          </ac:spMkLst>
        </pc:spChg>
        <pc:spChg chg="mod">
          <ac:chgData name="Erfan Meskar" userId="ae30a713-38f5-4e56-b874-fd636adcf478" providerId="ADAL" clId="{CF143E5A-D104-411E-951A-912B1FB45D2D}" dt="2024-01-14T02:03:29.883" v="1015" actId="1037"/>
          <ac:spMkLst>
            <pc:docMk/>
            <pc:sldMk cId="0" sldId="452"/>
            <ac:spMk id="16389" creationId="{00000000-0000-0000-0000-000000000000}"/>
          </ac:spMkLst>
        </pc:spChg>
        <pc:spChg chg="mod">
          <ac:chgData name="Erfan Meskar" userId="ae30a713-38f5-4e56-b874-fd636adcf478" providerId="ADAL" clId="{CF143E5A-D104-411E-951A-912B1FB45D2D}" dt="2024-01-14T02:03:29.883" v="1015" actId="1037"/>
          <ac:spMkLst>
            <pc:docMk/>
            <pc:sldMk cId="0" sldId="452"/>
            <ac:spMk id="16391" creationId="{00000000-0000-0000-0000-000000000000}"/>
          </ac:spMkLst>
        </pc:spChg>
        <pc:spChg chg="mod">
          <ac:chgData name="Erfan Meskar" userId="ae30a713-38f5-4e56-b874-fd636adcf478" providerId="ADAL" clId="{CF143E5A-D104-411E-951A-912B1FB45D2D}" dt="2024-01-14T02:03:29.883" v="1015" actId="1037"/>
          <ac:spMkLst>
            <pc:docMk/>
            <pc:sldMk cId="0" sldId="452"/>
            <ac:spMk id="16392" creationId="{00000000-0000-0000-0000-000000000000}"/>
          </ac:spMkLst>
        </pc:spChg>
        <pc:spChg chg="mod">
          <ac:chgData name="Erfan Meskar" userId="ae30a713-38f5-4e56-b874-fd636adcf478" providerId="ADAL" clId="{CF143E5A-D104-411E-951A-912B1FB45D2D}" dt="2024-01-14T02:03:29.883" v="1015" actId="1037"/>
          <ac:spMkLst>
            <pc:docMk/>
            <pc:sldMk cId="0" sldId="452"/>
            <ac:spMk id="16393" creationId="{00000000-0000-0000-0000-000000000000}"/>
          </ac:spMkLst>
        </pc:spChg>
        <pc:spChg chg="mod">
          <ac:chgData name="Erfan Meskar" userId="ae30a713-38f5-4e56-b874-fd636adcf478" providerId="ADAL" clId="{CF143E5A-D104-411E-951A-912B1FB45D2D}" dt="2024-01-14T02:03:29.883" v="1015" actId="1037"/>
          <ac:spMkLst>
            <pc:docMk/>
            <pc:sldMk cId="0" sldId="452"/>
            <ac:spMk id="16394" creationId="{00000000-0000-0000-0000-000000000000}"/>
          </ac:spMkLst>
        </pc:spChg>
        <pc:spChg chg="mod">
          <ac:chgData name="Erfan Meskar" userId="ae30a713-38f5-4e56-b874-fd636adcf478" providerId="ADAL" clId="{CF143E5A-D104-411E-951A-912B1FB45D2D}" dt="2024-01-14T02:03:55.719" v="1042" actId="1076"/>
          <ac:spMkLst>
            <pc:docMk/>
            <pc:sldMk cId="0" sldId="452"/>
            <ac:spMk id="16396" creationId="{00000000-0000-0000-0000-000000000000}"/>
          </ac:spMkLst>
        </pc:spChg>
        <pc:spChg chg="mod">
          <ac:chgData name="Erfan Meskar" userId="ae30a713-38f5-4e56-b874-fd636adcf478" providerId="ADAL" clId="{CF143E5A-D104-411E-951A-912B1FB45D2D}" dt="2024-01-14T02:03:29.883" v="1015" actId="1037"/>
          <ac:spMkLst>
            <pc:docMk/>
            <pc:sldMk cId="0" sldId="452"/>
            <ac:spMk id="16398" creationId="{00000000-0000-0000-0000-000000000000}"/>
          </ac:spMkLst>
        </pc:spChg>
        <pc:spChg chg="mod">
          <ac:chgData name="Erfan Meskar" userId="ae30a713-38f5-4e56-b874-fd636adcf478" providerId="ADAL" clId="{CF143E5A-D104-411E-951A-912B1FB45D2D}" dt="2024-01-14T02:04:03.242" v="1043" actId="1038"/>
          <ac:spMkLst>
            <pc:docMk/>
            <pc:sldMk cId="0" sldId="452"/>
            <ac:spMk id="803856" creationId="{00000000-0000-0000-0000-000000000000}"/>
          </ac:spMkLst>
        </pc:spChg>
        <pc:cxnChg chg="mod">
          <ac:chgData name="Erfan Meskar" userId="ae30a713-38f5-4e56-b874-fd636adcf478" providerId="ADAL" clId="{CF143E5A-D104-411E-951A-912B1FB45D2D}" dt="2024-01-14T02:03:29.883" v="1015" actId="1037"/>
          <ac:cxnSpMkLst>
            <pc:docMk/>
            <pc:sldMk cId="0" sldId="452"/>
            <ac:cxnSpMk id="26" creationId="{00000000-0000-0000-0000-000000000000}"/>
          </ac:cxnSpMkLst>
        </pc:cxnChg>
        <pc:cxnChg chg="mod">
          <ac:chgData name="Erfan Meskar" userId="ae30a713-38f5-4e56-b874-fd636adcf478" providerId="ADAL" clId="{CF143E5A-D104-411E-951A-912B1FB45D2D}" dt="2024-01-14T02:03:29.883" v="1015" actId="1037"/>
          <ac:cxnSpMkLst>
            <pc:docMk/>
            <pc:sldMk cId="0" sldId="452"/>
            <ac:cxnSpMk id="28" creationId="{00000000-0000-0000-0000-000000000000}"/>
          </ac:cxnSpMkLst>
        </pc:cxnChg>
        <pc:cxnChg chg="mod">
          <ac:chgData name="Erfan Meskar" userId="ae30a713-38f5-4e56-b874-fd636adcf478" providerId="ADAL" clId="{CF143E5A-D104-411E-951A-912B1FB45D2D}" dt="2024-01-14T02:03:29.883" v="1015" actId="1037"/>
          <ac:cxnSpMkLst>
            <pc:docMk/>
            <pc:sldMk cId="0" sldId="452"/>
            <ac:cxnSpMk id="31" creationId="{00000000-0000-0000-0000-000000000000}"/>
          </ac:cxnSpMkLst>
        </pc:cxnChg>
      </pc:sldChg>
      <pc:sldChg chg="delSp mod">
        <pc:chgData name="Erfan Meskar" userId="ae30a713-38f5-4e56-b874-fd636adcf478" providerId="ADAL" clId="{CF143E5A-D104-411E-951A-912B1FB45D2D}" dt="2024-01-13T23:36:50.690" v="424" actId="478"/>
        <pc:sldMkLst>
          <pc:docMk/>
          <pc:sldMk cId="0" sldId="453"/>
        </pc:sldMkLst>
        <pc:spChg chg="del">
          <ac:chgData name="Erfan Meskar" userId="ae30a713-38f5-4e56-b874-fd636adcf478" providerId="ADAL" clId="{CF143E5A-D104-411E-951A-912B1FB45D2D}" dt="2024-01-13T23:36:50.690" v="424" actId="478"/>
          <ac:spMkLst>
            <pc:docMk/>
            <pc:sldMk cId="0" sldId="453"/>
            <ac:spMk id="13334" creationId="{00000000-0000-0000-0000-000000000000}"/>
          </ac:spMkLst>
        </pc:spChg>
      </pc:sldChg>
      <pc:sldChg chg="delSp mod">
        <pc:chgData name="Erfan Meskar" userId="ae30a713-38f5-4e56-b874-fd636adcf478" providerId="ADAL" clId="{CF143E5A-D104-411E-951A-912B1FB45D2D}" dt="2024-01-14T03:18:09.461" v="1861" actId="478"/>
        <pc:sldMkLst>
          <pc:docMk/>
          <pc:sldMk cId="0" sldId="458"/>
        </pc:sldMkLst>
        <pc:spChg chg="del">
          <ac:chgData name="Erfan Meskar" userId="ae30a713-38f5-4e56-b874-fd636adcf478" providerId="ADAL" clId="{CF143E5A-D104-411E-951A-912B1FB45D2D}" dt="2024-01-14T03:18:09.461" v="1861" actId="478"/>
          <ac:spMkLst>
            <pc:docMk/>
            <pc:sldMk cId="0" sldId="458"/>
            <ac:spMk id="21520" creationId="{00000000-0000-0000-0000-000000000000}"/>
          </ac:spMkLst>
        </pc:spChg>
      </pc:sldChg>
      <pc:sldChg chg="modSp modAnim">
        <pc:chgData name="Erfan Meskar" userId="ae30a713-38f5-4e56-b874-fd636adcf478" providerId="ADAL" clId="{CF143E5A-D104-411E-951A-912B1FB45D2D}" dt="2024-01-14T03:39:06.752" v="2047"/>
        <pc:sldMkLst>
          <pc:docMk/>
          <pc:sldMk cId="0" sldId="459"/>
        </pc:sldMkLst>
        <pc:spChg chg="mod">
          <ac:chgData name="Erfan Meskar" userId="ae30a713-38f5-4e56-b874-fd636adcf478" providerId="ADAL" clId="{CF143E5A-D104-411E-951A-912B1FB45D2D}" dt="2024-01-14T03:38:32.732" v="2039" actId="6549"/>
          <ac:spMkLst>
            <pc:docMk/>
            <pc:sldMk cId="0" sldId="459"/>
            <ac:spMk id="21507" creationId="{00000000-0000-0000-0000-000000000000}"/>
          </ac:spMkLst>
        </pc:spChg>
      </pc:sldChg>
      <pc:sldChg chg="modAnim">
        <pc:chgData name="Erfan Meskar" userId="ae30a713-38f5-4e56-b874-fd636adcf478" providerId="ADAL" clId="{CF143E5A-D104-411E-951A-912B1FB45D2D}" dt="2024-01-14T04:00:08.250" v="2058"/>
        <pc:sldMkLst>
          <pc:docMk/>
          <pc:sldMk cId="0" sldId="463"/>
        </pc:sldMkLst>
      </pc:sldChg>
      <pc:sldChg chg="add del">
        <pc:chgData name="Erfan Meskar" userId="ae30a713-38f5-4e56-b874-fd636adcf478" providerId="ADAL" clId="{CF143E5A-D104-411E-951A-912B1FB45D2D}" dt="2024-01-14T05:06:58.808" v="2612" actId="2696"/>
        <pc:sldMkLst>
          <pc:docMk/>
          <pc:sldMk cId="1456603982" sldId="471"/>
        </pc:sldMkLst>
      </pc:sldChg>
      <pc:sldChg chg="add ord">
        <pc:chgData name="Erfan Meskar" userId="ae30a713-38f5-4e56-b874-fd636adcf478" providerId="ADAL" clId="{CF143E5A-D104-411E-951A-912B1FB45D2D}" dt="2024-01-14T05:08:09.959" v="2617"/>
        <pc:sldMkLst>
          <pc:docMk/>
          <pc:sldMk cId="1791915994" sldId="471"/>
        </pc:sldMkLst>
      </pc:sldChg>
      <pc:sldChg chg="addSp delSp modSp mod delAnim modAnim">
        <pc:chgData name="Erfan Meskar" userId="ae30a713-38f5-4e56-b874-fd636adcf478" providerId="ADAL" clId="{CF143E5A-D104-411E-951A-912B1FB45D2D}" dt="2024-01-14T02:22:05.745" v="1085" actId="14100"/>
        <pc:sldMkLst>
          <pc:docMk/>
          <pc:sldMk cId="0" sldId="481"/>
        </pc:sldMkLst>
        <pc:spChg chg="mod">
          <ac:chgData name="Erfan Meskar" userId="ae30a713-38f5-4e56-b874-fd636adcf478" providerId="ADAL" clId="{CF143E5A-D104-411E-951A-912B1FB45D2D}" dt="2024-01-14T02:19:41.686" v="1067" actId="1076"/>
          <ac:spMkLst>
            <pc:docMk/>
            <pc:sldMk cId="0" sldId="481"/>
            <ac:spMk id="11" creationId="{C83FE647-81A1-B56B-272E-50A8E380DD9A}"/>
          </ac:spMkLst>
        </pc:spChg>
        <pc:spChg chg="add mod">
          <ac:chgData name="Erfan Meskar" userId="ae30a713-38f5-4e56-b874-fd636adcf478" providerId="ADAL" clId="{CF143E5A-D104-411E-951A-912B1FB45D2D}" dt="2024-01-14T02:20:36.624" v="1079" actId="1037"/>
          <ac:spMkLst>
            <pc:docMk/>
            <pc:sldMk cId="0" sldId="481"/>
            <ac:spMk id="16" creationId="{B540277B-AFE5-E2F1-2E93-4E41E62057C0}"/>
          </ac:spMkLst>
        </pc:spChg>
        <pc:spChg chg="mod">
          <ac:chgData name="Erfan Meskar" userId="ae30a713-38f5-4e56-b874-fd636adcf478" providerId="ADAL" clId="{CF143E5A-D104-411E-951A-912B1FB45D2D}" dt="2024-01-14T02:08:34.083" v="1052" actId="33524"/>
          <ac:spMkLst>
            <pc:docMk/>
            <pc:sldMk cId="0" sldId="481"/>
            <ac:spMk id="16387" creationId="{00000000-0000-0000-0000-000000000000}"/>
          </ac:spMkLst>
        </pc:spChg>
        <pc:spChg chg="mod">
          <ac:chgData name="Erfan Meskar" userId="ae30a713-38f5-4e56-b874-fd636adcf478" providerId="ADAL" clId="{CF143E5A-D104-411E-951A-912B1FB45D2D}" dt="2024-01-14T02:19:46.681" v="1068" actId="1076"/>
          <ac:spMkLst>
            <pc:docMk/>
            <pc:sldMk cId="0" sldId="481"/>
            <ac:spMk id="17418" creationId="{00000000-0000-0000-0000-000000000000}"/>
          </ac:spMkLst>
        </pc:spChg>
        <pc:grpChg chg="del">
          <ac:chgData name="Erfan Meskar" userId="ae30a713-38f5-4e56-b874-fd636adcf478" providerId="ADAL" clId="{CF143E5A-D104-411E-951A-912B1FB45D2D}" dt="2024-01-14T02:08:06.429" v="1048" actId="478"/>
          <ac:grpSpMkLst>
            <pc:docMk/>
            <pc:sldMk cId="0" sldId="481"/>
            <ac:grpSpMk id="2" creationId="{00000000-0000-0000-0000-000000000000}"/>
          </ac:grpSpMkLst>
        </pc:grpChg>
        <pc:grpChg chg="mod">
          <ac:chgData name="Erfan Meskar" userId="ae30a713-38f5-4e56-b874-fd636adcf478" providerId="ADAL" clId="{CF143E5A-D104-411E-951A-912B1FB45D2D}" dt="2024-01-14T02:20:36.624" v="1079" actId="1037"/>
          <ac:grpSpMkLst>
            <pc:docMk/>
            <pc:sldMk cId="0" sldId="481"/>
            <ac:grpSpMk id="3" creationId="{00000000-0000-0000-0000-000000000000}"/>
          </ac:grpSpMkLst>
        </pc:grpChg>
        <pc:grpChg chg="add mod">
          <ac:chgData name="Erfan Meskar" userId="ae30a713-38f5-4e56-b874-fd636adcf478" providerId="ADAL" clId="{CF143E5A-D104-411E-951A-912B1FB45D2D}" dt="2024-01-14T02:20:36.624" v="1079" actId="1037"/>
          <ac:grpSpMkLst>
            <pc:docMk/>
            <pc:sldMk cId="0" sldId="481"/>
            <ac:grpSpMk id="4" creationId="{D629713B-0893-AFED-8AE2-228DE0BC8D9D}"/>
          </ac:grpSpMkLst>
        </pc:grpChg>
        <pc:picChg chg="mod">
          <ac:chgData name="Erfan Meskar" userId="ae30a713-38f5-4e56-b874-fd636adcf478" providerId="ADAL" clId="{CF143E5A-D104-411E-951A-912B1FB45D2D}" dt="2024-01-14T02:18:38.491" v="1053"/>
          <ac:picMkLst>
            <pc:docMk/>
            <pc:sldMk cId="0" sldId="481"/>
            <ac:picMk id="5" creationId="{BE194B40-1521-F248-F971-ABAC2D45E319}"/>
          </ac:picMkLst>
        </pc:picChg>
        <pc:picChg chg="add mod">
          <ac:chgData name="Erfan Meskar" userId="ae30a713-38f5-4e56-b874-fd636adcf478" providerId="ADAL" clId="{CF143E5A-D104-411E-951A-912B1FB45D2D}" dt="2024-01-14T02:20:36.624" v="1079" actId="1037"/>
          <ac:picMkLst>
            <pc:docMk/>
            <pc:sldMk cId="0" sldId="481"/>
            <ac:picMk id="15" creationId="{A785F103-B977-3642-3B3F-80B4FDCB453B}"/>
          </ac:picMkLst>
        </pc:picChg>
        <pc:cxnChg chg="del mod">
          <ac:chgData name="Erfan Meskar" userId="ae30a713-38f5-4e56-b874-fd636adcf478" providerId="ADAL" clId="{CF143E5A-D104-411E-951A-912B1FB45D2D}" dt="2024-01-14T02:18:43.957" v="1055" actId="478"/>
          <ac:cxnSpMkLst>
            <pc:docMk/>
            <pc:sldMk cId="0" sldId="481"/>
            <ac:cxnSpMk id="10" creationId="{E5DA5C3C-8A8D-A413-D1E1-5B357E53E2E3}"/>
          </ac:cxnSpMkLst>
        </pc:cxnChg>
        <pc:cxnChg chg="mod">
          <ac:chgData name="Erfan Meskar" userId="ae30a713-38f5-4e56-b874-fd636adcf478" providerId="ADAL" clId="{CF143E5A-D104-411E-951A-912B1FB45D2D}" dt="2024-01-14T02:21:47.642" v="1080" actId="14100"/>
          <ac:cxnSpMkLst>
            <pc:docMk/>
            <pc:sldMk cId="0" sldId="481"/>
            <ac:cxnSpMk id="12" creationId="{0B293922-6659-0E8A-7AE6-66A3708724A0}"/>
          </ac:cxnSpMkLst>
        </pc:cxnChg>
        <pc:cxnChg chg="mod">
          <ac:chgData name="Erfan Meskar" userId="ae30a713-38f5-4e56-b874-fd636adcf478" providerId="ADAL" clId="{CF143E5A-D104-411E-951A-912B1FB45D2D}" dt="2024-01-14T02:22:05.745" v="1085" actId="14100"/>
          <ac:cxnSpMkLst>
            <pc:docMk/>
            <pc:sldMk cId="0" sldId="481"/>
            <ac:cxnSpMk id="14" creationId="{00000000-0000-0000-0000-000000000000}"/>
          </ac:cxnSpMkLst>
        </pc:cxnChg>
        <pc:cxnChg chg="mod">
          <ac:chgData name="Erfan Meskar" userId="ae30a713-38f5-4e56-b874-fd636adcf478" providerId="ADAL" clId="{CF143E5A-D104-411E-951A-912B1FB45D2D}" dt="2024-01-14T02:21:56.491" v="1082" actId="1076"/>
          <ac:cxnSpMkLst>
            <pc:docMk/>
            <pc:sldMk cId="0" sldId="481"/>
            <ac:cxnSpMk id="18" creationId="{00000000-0000-0000-0000-000000000000}"/>
          </ac:cxnSpMkLst>
        </pc:cxnChg>
      </pc:sldChg>
      <pc:sldChg chg="del">
        <pc:chgData name="Erfan Meskar" userId="ae30a713-38f5-4e56-b874-fd636adcf478" providerId="ADAL" clId="{CF143E5A-D104-411E-951A-912B1FB45D2D}" dt="2024-01-13T22:19:21.149" v="33" actId="47"/>
        <pc:sldMkLst>
          <pc:docMk/>
          <pc:sldMk cId="0" sldId="489"/>
        </pc:sldMkLst>
      </pc:sldChg>
      <pc:sldChg chg="addSp delSp modSp mod delAnim modAnim">
        <pc:chgData name="Erfan Meskar" userId="ae30a713-38f5-4e56-b874-fd636adcf478" providerId="ADAL" clId="{CF143E5A-D104-411E-951A-912B1FB45D2D}" dt="2024-01-14T02:26:46.154" v="1200" actId="114"/>
        <pc:sldMkLst>
          <pc:docMk/>
          <pc:sldMk cId="0" sldId="490"/>
        </pc:sldMkLst>
        <pc:spChg chg="add mod">
          <ac:chgData name="Erfan Meskar" userId="ae30a713-38f5-4e56-b874-fd636adcf478" providerId="ADAL" clId="{CF143E5A-D104-411E-951A-912B1FB45D2D}" dt="2024-01-14T02:26:46.154" v="1200" actId="114"/>
          <ac:spMkLst>
            <pc:docMk/>
            <pc:sldMk cId="0" sldId="490"/>
            <ac:spMk id="8" creationId="{5A50B7A1-9603-3866-C79A-ADCD091F93FC}"/>
          </ac:spMkLst>
        </pc:spChg>
        <pc:spChg chg="add mod">
          <ac:chgData name="Erfan Meskar" userId="ae30a713-38f5-4e56-b874-fd636adcf478" providerId="ADAL" clId="{CF143E5A-D104-411E-951A-912B1FB45D2D}" dt="2024-01-14T01:31:25.133" v="695" actId="164"/>
          <ac:spMkLst>
            <pc:docMk/>
            <pc:sldMk cId="0" sldId="490"/>
            <ac:spMk id="11" creationId="{E6906A40-83C1-1F9F-4EE7-7800745138EE}"/>
          </ac:spMkLst>
        </pc:spChg>
        <pc:spChg chg="add mod">
          <ac:chgData name="Erfan Meskar" userId="ae30a713-38f5-4e56-b874-fd636adcf478" providerId="ADAL" clId="{CF143E5A-D104-411E-951A-912B1FB45D2D}" dt="2024-01-14T01:31:25.133" v="695" actId="164"/>
          <ac:spMkLst>
            <pc:docMk/>
            <pc:sldMk cId="0" sldId="490"/>
            <ac:spMk id="12" creationId="{4B71F328-07C2-A984-7563-88BCADBDA86B}"/>
          </ac:spMkLst>
        </pc:spChg>
        <pc:spChg chg="add mod">
          <ac:chgData name="Erfan Meskar" userId="ae30a713-38f5-4e56-b874-fd636adcf478" providerId="ADAL" clId="{CF143E5A-D104-411E-951A-912B1FB45D2D}" dt="2024-01-14T01:31:25.133" v="695" actId="164"/>
          <ac:spMkLst>
            <pc:docMk/>
            <pc:sldMk cId="0" sldId="490"/>
            <ac:spMk id="13" creationId="{6A223E9A-EE7D-FED8-1948-E295E13E5623}"/>
          </ac:spMkLst>
        </pc:spChg>
        <pc:spChg chg="add mod">
          <ac:chgData name="Erfan Meskar" userId="ae30a713-38f5-4e56-b874-fd636adcf478" providerId="ADAL" clId="{CF143E5A-D104-411E-951A-912B1FB45D2D}" dt="2024-01-14T01:31:25.133" v="695" actId="164"/>
          <ac:spMkLst>
            <pc:docMk/>
            <pc:sldMk cId="0" sldId="490"/>
            <ac:spMk id="14" creationId="{9A800C60-2410-461C-C327-6E62807FEBFA}"/>
          </ac:spMkLst>
        </pc:spChg>
        <pc:spChg chg="add mod">
          <ac:chgData name="Erfan Meskar" userId="ae30a713-38f5-4e56-b874-fd636adcf478" providerId="ADAL" clId="{CF143E5A-D104-411E-951A-912B1FB45D2D}" dt="2024-01-14T01:31:25.133" v="695" actId="164"/>
          <ac:spMkLst>
            <pc:docMk/>
            <pc:sldMk cId="0" sldId="490"/>
            <ac:spMk id="15" creationId="{CCFAFA8D-66DA-F365-04CF-41AB2C383D33}"/>
          </ac:spMkLst>
        </pc:spChg>
        <pc:spChg chg="add del mod">
          <ac:chgData name="Erfan Meskar" userId="ae30a713-38f5-4e56-b874-fd636adcf478" providerId="ADAL" clId="{CF143E5A-D104-411E-951A-912B1FB45D2D}" dt="2024-01-14T01:32:04.317" v="715" actId="478"/>
          <ac:spMkLst>
            <pc:docMk/>
            <pc:sldMk cId="0" sldId="490"/>
            <ac:spMk id="16" creationId="{E21BA59C-6965-204E-FD51-539732F00A08}"/>
          </ac:spMkLst>
        </pc:spChg>
        <pc:spChg chg="add del mod">
          <ac:chgData name="Erfan Meskar" userId="ae30a713-38f5-4e56-b874-fd636adcf478" providerId="ADAL" clId="{CF143E5A-D104-411E-951A-912B1FB45D2D}" dt="2024-01-14T01:32:06.088" v="716" actId="478"/>
          <ac:spMkLst>
            <pc:docMk/>
            <pc:sldMk cId="0" sldId="490"/>
            <ac:spMk id="17" creationId="{ED83E83A-1022-B390-AD4D-2208F3B87EAC}"/>
          </ac:spMkLst>
        </pc:spChg>
        <pc:spChg chg="add del mod">
          <ac:chgData name="Erfan Meskar" userId="ae30a713-38f5-4e56-b874-fd636adcf478" providerId="ADAL" clId="{CF143E5A-D104-411E-951A-912B1FB45D2D}" dt="2024-01-14T01:32:00.988" v="713" actId="478"/>
          <ac:spMkLst>
            <pc:docMk/>
            <pc:sldMk cId="0" sldId="490"/>
            <ac:spMk id="18" creationId="{0F8A0D36-3814-4410-4844-A6580E533E9F}"/>
          </ac:spMkLst>
        </pc:spChg>
        <pc:spChg chg="add mod">
          <ac:chgData name="Erfan Meskar" userId="ae30a713-38f5-4e56-b874-fd636adcf478" providerId="ADAL" clId="{CF143E5A-D104-411E-951A-912B1FB45D2D}" dt="2024-01-14T01:31:41.254" v="703" actId="404"/>
          <ac:spMkLst>
            <pc:docMk/>
            <pc:sldMk cId="0" sldId="490"/>
            <ac:spMk id="19" creationId="{998CEBFB-C757-453A-B894-2CD1F6C28B6C}"/>
          </ac:spMkLst>
        </pc:spChg>
        <pc:spChg chg="add mod">
          <ac:chgData name="Erfan Meskar" userId="ae30a713-38f5-4e56-b874-fd636adcf478" providerId="ADAL" clId="{CF143E5A-D104-411E-951A-912B1FB45D2D}" dt="2024-01-14T01:31:34.519" v="699" actId="404"/>
          <ac:spMkLst>
            <pc:docMk/>
            <pc:sldMk cId="0" sldId="490"/>
            <ac:spMk id="20" creationId="{7E88733A-1D62-F2AD-807E-82026409CB2A}"/>
          </ac:spMkLst>
        </pc:spChg>
        <pc:spChg chg="add mod">
          <ac:chgData name="Erfan Meskar" userId="ae30a713-38f5-4e56-b874-fd636adcf478" providerId="ADAL" clId="{CF143E5A-D104-411E-951A-912B1FB45D2D}" dt="2024-01-14T01:31:44.184" v="705" actId="404"/>
          <ac:spMkLst>
            <pc:docMk/>
            <pc:sldMk cId="0" sldId="490"/>
            <ac:spMk id="21" creationId="{5F75BF09-9F17-5202-2150-8C140E2B1BFD}"/>
          </ac:spMkLst>
        </pc:spChg>
        <pc:spChg chg="add mod">
          <ac:chgData name="Erfan Meskar" userId="ae30a713-38f5-4e56-b874-fd636adcf478" providerId="ADAL" clId="{CF143E5A-D104-411E-951A-912B1FB45D2D}" dt="2024-01-14T01:31:48.543" v="707" actId="404"/>
          <ac:spMkLst>
            <pc:docMk/>
            <pc:sldMk cId="0" sldId="490"/>
            <ac:spMk id="22" creationId="{AB1D5FC7-C5DD-1381-E6E9-CDE6CED92EE9}"/>
          </ac:spMkLst>
        </pc:spChg>
        <pc:spChg chg="add mod">
          <ac:chgData name="Erfan Meskar" userId="ae30a713-38f5-4e56-b874-fd636adcf478" providerId="ADAL" clId="{CF143E5A-D104-411E-951A-912B1FB45D2D}" dt="2024-01-14T01:31:56.067" v="711" actId="404"/>
          <ac:spMkLst>
            <pc:docMk/>
            <pc:sldMk cId="0" sldId="490"/>
            <ac:spMk id="23" creationId="{D849432C-3D95-10F4-24E6-4D8DFC92CB3F}"/>
          </ac:spMkLst>
        </pc:spChg>
        <pc:spChg chg="add del mod">
          <ac:chgData name="Erfan Meskar" userId="ae30a713-38f5-4e56-b874-fd636adcf478" providerId="ADAL" clId="{CF143E5A-D104-411E-951A-912B1FB45D2D}" dt="2024-01-14T01:32:10.361" v="718" actId="478"/>
          <ac:spMkLst>
            <pc:docMk/>
            <pc:sldMk cId="0" sldId="490"/>
            <ac:spMk id="24" creationId="{658FBD14-EA95-BF27-FDD8-66403D733EE4}"/>
          </ac:spMkLst>
        </pc:spChg>
        <pc:spChg chg="add del mod">
          <ac:chgData name="Erfan Meskar" userId="ae30a713-38f5-4e56-b874-fd636adcf478" providerId="ADAL" clId="{CF143E5A-D104-411E-951A-912B1FB45D2D}" dt="2024-01-14T01:31:59.011" v="712" actId="478"/>
          <ac:spMkLst>
            <pc:docMk/>
            <pc:sldMk cId="0" sldId="490"/>
            <ac:spMk id="25" creationId="{B010F63F-6CFA-475B-1AD5-F911D9443040}"/>
          </ac:spMkLst>
        </pc:spChg>
        <pc:spChg chg="add mod">
          <ac:chgData name="Erfan Meskar" userId="ae30a713-38f5-4e56-b874-fd636adcf478" providerId="ADAL" clId="{CF143E5A-D104-411E-951A-912B1FB45D2D}" dt="2024-01-14T01:31:25.133" v="695" actId="164"/>
          <ac:spMkLst>
            <pc:docMk/>
            <pc:sldMk cId="0" sldId="490"/>
            <ac:spMk id="30" creationId="{FA60E8C1-CD3F-D7F0-B7AC-21F02FFC3CB8}"/>
          </ac:spMkLst>
        </pc:spChg>
        <pc:spChg chg="add del mod">
          <ac:chgData name="Erfan Meskar" userId="ae30a713-38f5-4e56-b874-fd636adcf478" providerId="ADAL" clId="{CF143E5A-D104-411E-951A-912B1FB45D2D}" dt="2024-01-14T01:32:08.443" v="717" actId="478"/>
          <ac:spMkLst>
            <pc:docMk/>
            <pc:sldMk cId="0" sldId="490"/>
            <ac:spMk id="32" creationId="{0B195BEF-3979-03E1-8D07-88CED4D869B5}"/>
          </ac:spMkLst>
        </pc:spChg>
        <pc:spChg chg="add mod">
          <ac:chgData name="Erfan Meskar" userId="ae30a713-38f5-4e56-b874-fd636adcf478" providerId="ADAL" clId="{CF143E5A-D104-411E-951A-912B1FB45D2D}" dt="2024-01-14T01:31:37.504" v="701" actId="404"/>
          <ac:spMkLst>
            <pc:docMk/>
            <pc:sldMk cId="0" sldId="490"/>
            <ac:spMk id="33" creationId="{48549734-1991-AEA9-4F3C-09274E3C6E3B}"/>
          </ac:spMkLst>
        </pc:spChg>
        <pc:spChg chg="add mod">
          <ac:chgData name="Erfan Meskar" userId="ae30a713-38f5-4e56-b874-fd636adcf478" providerId="ADAL" clId="{CF143E5A-D104-411E-951A-912B1FB45D2D}" dt="2024-01-14T01:31:25.133" v="695" actId="164"/>
          <ac:spMkLst>
            <pc:docMk/>
            <pc:sldMk cId="0" sldId="490"/>
            <ac:spMk id="34" creationId="{C32E14AD-55CC-D5D9-1D45-6CE86C6BCD7D}"/>
          </ac:spMkLst>
        </pc:spChg>
        <pc:spChg chg="add del mod">
          <ac:chgData name="Erfan Meskar" userId="ae30a713-38f5-4e56-b874-fd636adcf478" providerId="ADAL" clId="{CF143E5A-D104-411E-951A-912B1FB45D2D}" dt="2024-01-14T01:32:02.622" v="714" actId="478"/>
          <ac:spMkLst>
            <pc:docMk/>
            <pc:sldMk cId="0" sldId="490"/>
            <ac:spMk id="35" creationId="{8B2EA0EF-E293-C54C-D3E7-51F6D2869E4C}"/>
          </ac:spMkLst>
        </pc:spChg>
        <pc:spChg chg="add mod">
          <ac:chgData name="Erfan Meskar" userId="ae30a713-38f5-4e56-b874-fd636adcf478" providerId="ADAL" clId="{CF143E5A-D104-411E-951A-912B1FB45D2D}" dt="2024-01-14T01:31:53.274" v="709" actId="404"/>
          <ac:spMkLst>
            <pc:docMk/>
            <pc:sldMk cId="0" sldId="490"/>
            <ac:spMk id="36" creationId="{5D037503-099F-6CC6-0842-DD5899EC20FC}"/>
          </ac:spMkLst>
        </pc:spChg>
        <pc:spChg chg="mod">
          <ac:chgData name="Erfan Meskar" userId="ae30a713-38f5-4e56-b874-fd636adcf478" providerId="ADAL" clId="{CF143E5A-D104-411E-951A-912B1FB45D2D}" dt="2024-01-14T01:28:04.221" v="666" actId="164"/>
          <ac:spMkLst>
            <pc:docMk/>
            <pc:sldMk cId="0" sldId="490"/>
            <ac:spMk id="47" creationId="{00000000-0000-0000-0000-000000000000}"/>
          </ac:spMkLst>
        </pc:spChg>
        <pc:spChg chg="mod">
          <ac:chgData name="Erfan Meskar" userId="ae30a713-38f5-4e56-b874-fd636adcf478" providerId="ADAL" clId="{CF143E5A-D104-411E-951A-912B1FB45D2D}" dt="2024-01-14T01:28:04.221" v="666" actId="164"/>
          <ac:spMkLst>
            <pc:docMk/>
            <pc:sldMk cId="0" sldId="490"/>
            <ac:spMk id="48" creationId="{00000000-0000-0000-0000-000000000000}"/>
          </ac:spMkLst>
        </pc:spChg>
        <pc:spChg chg="mod">
          <ac:chgData name="Erfan Meskar" userId="ae30a713-38f5-4e56-b874-fd636adcf478" providerId="ADAL" clId="{CF143E5A-D104-411E-951A-912B1FB45D2D}" dt="2024-01-14T01:28:04.221" v="666" actId="164"/>
          <ac:spMkLst>
            <pc:docMk/>
            <pc:sldMk cId="0" sldId="490"/>
            <ac:spMk id="49" creationId="{00000000-0000-0000-0000-000000000000}"/>
          </ac:spMkLst>
        </pc:spChg>
        <pc:spChg chg="mod">
          <ac:chgData name="Erfan Meskar" userId="ae30a713-38f5-4e56-b874-fd636adcf478" providerId="ADAL" clId="{CF143E5A-D104-411E-951A-912B1FB45D2D}" dt="2024-01-14T01:28:04.221" v="666" actId="164"/>
          <ac:spMkLst>
            <pc:docMk/>
            <pc:sldMk cId="0" sldId="490"/>
            <ac:spMk id="50" creationId="{00000000-0000-0000-0000-000000000000}"/>
          </ac:spMkLst>
        </pc:spChg>
        <pc:spChg chg="mod">
          <ac:chgData name="Erfan Meskar" userId="ae30a713-38f5-4e56-b874-fd636adcf478" providerId="ADAL" clId="{CF143E5A-D104-411E-951A-912B1FB45D2D}" dt="2024-01-14T01:28:04.221" v="666" actId="164"/>
          <ac:spMkLst>
            <pc:docMk/>
            <pc:sldMk cId="0" sldId="490"/>
            <ac:spMk id="51" creationId="{00000000-0000-0000-0000-000000000000}"/>
          </ac:spMkLst>
        </pc:spChg>
        <pc:spChg chg="mod">
          <ac:chgData name="Erfan Meskar" userId="ae30a713-38f5-4e56-b874-fd636adcf478" providerId="ADAL" clId="{CF143E5A-D104-411E-951A-912B1FB45D2D}" dt="2024-01-14T01:28:04.221" v="666" actId="164"/>
          <ac:spMkLst>
            <pc:docMk/>
            <pc:sldMk cId="0" sldId="490"/>
            <ac:spMk id="52" creationId="{00000000-0000-0000-0000-000000000000}"/>
          </ac:spMkLst>
        </pc:spChg>
        <pc:spChg chg="mod">
          <ac:chgData name="Erfan Meskar" userId="ae30a713-38f5-4e56-b874-fd636adcf478" providerId="ADAL" clId="{CF143E5A-D104-411E-951A-912B1FB45D2D}" dt="2024-01-14T01:28:04.221" v="666" actId="164"/>
          <ac:spMkLst>
            <pc:docMk/>
            <pc:sldMk cId="0" sldId="490"/>
            <ac:spMk id="53" creationId="{00000000-0000-0000-0000-000000000000}"/>
          </ac:spMkLst>
        </pc:spChg>
        <pc:spChg chg="mod">
          <ac:chgData name="Erfan Meskar" userId="ae30a713-38f5-4e56-b874-fd636adcf478" providerId="ADAL" clId="{CF143E5A-D104-411E-951A-912B1FB45D2D}" dt="2024-01-14T01:28:04.221" v="666" actId="164"/>
          <ac:spMkLst>
            <pc:docMk/>
            <pc:sldMk cId="0" sldId="490"/>
            <ac:spMk id="54" creationId="{00000000-0000-0000-0000-000000000000}"/>
          </ac:spMkLst>
        </pc:spChg>
        <pc:spChg chg="mod">
          <ac:chgData name="Erfan Meskar" userId="ae30a713-38f5-4e56-b874-fd636adcf478" providerId="ADAL" clId="{CF143E5A-D104-411E-951A-912B1FB45D2D}" dt="2024-01-14T01:28:04.221" v="666" actId="164"/>
          <ac:spMkLst>
            <pc:docMk/>
            <pc:sldMk cId="0" sldId="490"/>
            <ac:spMk id="55" creationId="{00000000-0000-0000-0000-000000000000}"/>
          </ac:spMkLst>
        </pc:spChg>
        <pc:spChg chg="mod">
          <ac:chgData name="Erfan Meskar" userId="ae30a713-38f5-4e56-b874-fd636adcf478" providerId="ADAL" clId="{CF143E5A-D104-411E-951A-912B1FB45D2D}" dt="2024-01-14T01:28:18.442" v="670" actId="1076"/>
          <ac:spMkLst>
            <pc:docMk/>
            <pc:sldMk cId="0" sldId="490"/>
            <ac:spMk id="64" creationId="{00000000-0000-0000-0000-000000000000}"/>
          </ac:spMkLst>
        </pc:spChg>
        <pc:spChg chg="mod">
          <ac:chgData name="Erfan Meskar" userId="ae30a713-38f5-4e56-b874-fd636adcf478" providerId="ADAL" clId="{CF143E5A-D104-411E-951A-912B1FB45D2D}" dt="2024-01-14T01:28:04.221" v="666" actId="164"/>
          <ac:spMkLst>
            <pc:docMk/>
            <pc:sldMk cId="0" sldId="490"/>
            <ac:spMk id="65" creationId="{00000000-0000-0000-0000-000000000000}"/>
          </ac:spMkLst>
        </pc:spChg>
        <pc:spChg chg="mod">
          <ac:chgData name="Erfan Meskar" userId="ae30a713-38f5-4e56-b874-fd636adcf478" providerId="ADAL" clId="{CF143E5A-D104-411E-951A-912B1FB45D2D}" dt="2024-01-14T01:28:04.221" v="666" actId="164"/>
          <ac:spMkLst>
            <pc:docMk/>
            <pc:sldMk cId="0" sldId="490"/>
            <ac:spMk id="66" creationId="{00000000-0000-0000-0000-000000000000}"/>
          </ac:spMkLst>
        </pc:spChg>
        <pc:spChg chg="mod">
          <ac:chgData name="Erfan Meskar" userId="ae30a713-38f5-4e56-b874-fd636adcf478" providerId="ADAL" clId="{CF143E5A-D104-411E-951A-912B1FB45D2D}" dt="2024-01-14T01:28:04.221" v="666" actId="164"/>
          <ac:spMkLst>
            <pc:docMk/>
            <pc:sldMk cId="0" sldId="490"/>
            <ac:spMk id="67" creationId="{00000000-0000-0000-0000-000000000000}"/>
          </ac:spMkLst>
        </pc:spChg>
        <pc:spChg chg="mod">
          <ac:chgData name="Erfan Meskar" userId="ae30a713-38f5-4e56-b874-fd636adcf478" providerId="ADAL" clId="{CF143E5A-D104-411E-951A-912B1FB45D2D}" dt="2024-01-14T01:28:04.221" v="666" actId="164"/>
          <ac:spMkLst>
            <pc:docMk/>
            <pc:sldMk cId="0" sldId="490"/>
            <ac:spMk id="68" creationId="{00000000-0000-0000-0000-000000000000}"/>
          </ac:spMkLst>
        </pc:spChg>
        <pc:spChg chg="mod">
          <ac:chgData name="Erfan Meskar" userId="ae30a713-38f5-4e56-b874-fd636adcf478" providerId="ADAL" clId="{CF143E5A-D104-411E-951A-912B1FB45D2D}" dt="2024-01-14T01:28:04.221" v="666" actId="164"/>
          <ac:spMkLst>
            <pc:docMk/>
            <pc:sldMk cId="0" sldId="490"/>
            <ac:spMk id="69" creationId="{00000000-0000-0000-0000-000000000000}"/>
          </ac:spMkLst>
        </pc:spChg>
        <pc:spChg chg="mod">
          <ac:chgData name="Erfan Meskar" userId="ae30a713-38f5-4e56-b874-fd636adcf478" providerId="ADAL" clId="{CF143E5A-D104-411E-951A-912B1FB45D2D}" dt="2024-01-14T01:28:04.221" v="666" actId="164"/>
          <ac:spMkLst>
            <pc:docMk/>
            <pc:sldMk cId="0" sldId="490"/>
            <ac:spMk id="70" creationId="{00000000-0000-0000-0000-000000000000}"/>
          </ac:spMkLst>
        </pc:spChg>
        <pc:spChg chg="mod">
          <ac:chgData name="Erfan Meskar" userId="ae30a713-38f5-4e56-b874-fd636adcf478" providerId="ADAL" clId="{CF143E5A-D104-411E-951A-912B1FB45D2D}" dt="2024-01-14T01:28:15.353" v="669" actId="14100"/>
          <ac:spMkLst>
            <pc:docMk/>
            <pc:sldMk cId="0" sldId="490"/>
            <ac:spMk id="71" creationId="{00000000-0000-0000-0000-000000000000}"/>
          </ac:spMkLst>
        </pc:spChg>
        <pc:spChg chg="mod">
          <ac:chgData name="Erfan Meskar" userId="ae30a713-38f5-4e56-b874-fd636adcf478" providerId="ADAL" clId="{CF143E5A-D104-411E-951A-912B1FB45D2D}" dt="2024-01-14T01:28:13.404" v="668" actId="14100"/>
          <ac:spMkLst>
            <pc:docMk/>
            <pc:sldMk cId="0" sldId="490"/>
            <ac:spMk id="72" creationId="{00000000-0000-0000-0000-000000000000}"/>
          </ac:spMkLst>
        </pc:spChg>
        <pc:spChg chg="mod">
          <ac:chgData name="Erfan Meskar" userId="ae30a713-38f5-4e56-b874-fd636adcf478" providerId="ADAL" clId="{CF143E5A-D104-411E-951A-912B1FB45D2D}" dt="2024-01-14T01:20:49.714" v="576" actId="20577"/>
          <ac:spMkLst>
            <pc:docMk/>
            <pc:sldMk cId="0" sldId="490"/>
            <ac:spMk id="14340" creationId="{00000000-0000-0000-0000-000000000000}"/>
          </ac:spMkLst>
        </pc:spChg>
        <pc:spChg chg="mod">
          <ac:chgData name="Erfan Meskar" userId="ae30a713-38f5-4e56-b874-fd636adcf478" providerId="ADAL" clId="{CF143E5A-D104-411E-951A-912B1FB45D2D}" dt="2024-01-14T01:24:44.573" v="633" actId="404"/>
          <ac:spMkLst>
            <pc:docMk/>
            <pc:sldMk cId="0" sldId="490"/>
            <ac:spMk id="14342" creationId="{00000000-0000-0000-0000-000000000000}"/>
          </ac:spMkLst>
        </pc:spChg>
        <pc:spChg chg="mod">
          <ac:chgData name="Erfan Meskar" userId="ae30a713-38f5-4e56-b874-fd636adcf478" providerId="ADAL" clId="{CF143E5A-D104-411E-951A-912B1FB45D2D}" dt="2024-01-14T01:24:44.573" v="633" actId="404"/>
          <ac:spMkLst>
            <pc:docMk/>
            <pc:sldMk cId="0" sldId="490"/>
            <ac:spMk id="14343" creationId="{00000000-0000-0000-0000-000000000000}"/>
          </ac:spMkLst>
        </pc:spChg>
        <pc:spChg chg="mod">
          <ac:chgData name="Erfan Meskar" userId="ae30a713-38f5-4e56-b874-fd636adcf478" providerId="ADAL" clId="{CF143E5A-D104-411E-951A-912B1FB45D2D}" dt="2024-01-14T01:24:44.573" v="633" actId="404"/>
          <ac:spMkLst>
            <pc:docMk/>
            <pc:sldMk cId="0" sldId="490"/>
            <ac:spMk id="14344" creationId="{00000000-0000-0000-0000-000000000000}"/>
          </ac:spMkLst>
        </pc:spChg>
        <pc:spChg chg="mod">
          <ac:chgData name="Erfan Meskar" userId="ae30a713-38f5-4e56-b874-fd636adcf478" providerId="ADAL" clId="{CF143E5A-D104-411E-951A-912B1FB45D2D}" dt="2024-01-14T01:24:44.573" v="633" actId="404"/>
          <ac:spMkLst>
            <pc:docMk/>
            <pc:sldMk cId="0" sldId="490"/>
            <ac:spMk id="14345" creationId="{00000000-0000-0000-0000-000000000000}"/>
          </ac:spMkLst>
        </pc:spChg>
        <pc:spChg chg="mod">
          <ac:chgData name="Erfan Meskar" userId="ae30a713-38f5-4e56-b874-fd636adcf478" providerId="ADAL" clId="{CF143E5A-D104-411E-951A-912B1FB45D2D}" dt="2024-01-14T01:24:44.573" v="633" actId="404"/>
          <ac:spMkLst>
            <pc:docMk/>
            <pc:sldMk cId="0" sldId="490"/>
            <ac:spMk id="14346" creationId="{00000000-0000-0000-0000-000000000000}"/>
          </ac:spMkLst>
        </pc:spChg>
        <pc:spChg chg="del">
          <ac:chgData name="Erfan Meskar" userId="ae30a713-38f5-4e56-b874-fd636adcf478" providerId="ADAL" clId="{CF143E5A-D104-411E-951A-912B1FB45D2D}" dt="2024-01-14T01:22:49.121" v="603" actId="478"/>
          <ac:spMkLst>
            <pc:docMk/>
            <pc:sldMk cId="0" sldId="490"/>
            <ac:spMk id="14347" creationId="{00000000-0000-0000-0000-000000000000}"/>
          </ac:spMkLst>
        </pc:spChg>
        <pc:spChg chg="del">
          <ac:chgData name="Erfan Meskar" userId="ae30a713-38f5-4e56-b874-fd636adcf478" providerId="ADAL" clId="{CF143E5A-D104-411E-951A-912B1FB45D2D}" dt="2024-01-14T01:22:54.411" v="606" actId="478"/>
          <ac:spMkLst>
            <pc:docMk/>
            <pc:sldMk cId="0" sldId="490"/>
            <ac:spMk id="14348" creationId="{00000000-0000-0000-0000-000000000000}"/>
          </ac:spMkLst>
        </pc:spChg>
        <pc:spChg chg="del">
          <ac:chgData name="Erfan Meskar" userId="ae30a713-38f5-4e56-b874-fd636adcf478" providerId="ADAL" clId="{CF143E5A-D104-411E-951A-912B1FB45D2D}" dt="2024-01-14T01:22:57.204" v="607" actId="478"/>
          <ac:spMkLst>
            <pc:docMk/>
            <pc:sldMk cId="0" sldId="490"/>
            <ac:spMk id="14349" creationId="{00000000-0000-0000-0000-000000000000}"/>
          </ac:spMkLst>
        </pc:spChg>
        <pc:spChg chg="mod">
          <ac:chgData name="Erfan Meskar" userId="ae30a713-38f5-4e56-b874-fd636adcf478" providerId="ADAL" clId="{CF143E5A-D104-411E-951A-912B1FB45D2D}" dt="2024-01-14T01:24:44.573" v="633" actId="404"/>
          <ac:spMkLst>
            <pc:docMk/>
            <pc:sldMk cId="0" sldId="490"/>
            <ac:spMk id="14350" creationId="{00000000-0000-0000-0000-000000000000}"/>
          </ac:spMkLst>
        </pc:spChg>
        <pc:spChg chg="mod">
          <ac:chgData name="Erfan Meskar" userId="ae30a713-38f5-4e56-b874-fd636adcf478" providerId="ADAL" clId="{CF143E5A-D104-411E-951A-912B1FB45D2D}" dt="2024-01-14T01:24:44.573" v="633" actId="404"/>
          <ac:spMkLst>
            <pc:docMk/>
            <pc:sldMk cId="0" sldId="490"/>
            <ac:spMk id="14351" creationId="{00000000-0000-0000-0000-000000000000}"/>
          </ac:spMkLst>
        </pc:spChg>
        <pc:spChg chg="mod">
          <ac:chgData name="Erfan Meskar" userId="ae30a713-38f5-4e56-b874-fd636adcf478" providerId="ADAL" clId="{CF143E5A-D104-411E-951A-912B1FB45D2D}" dt="2024-01-14T01:24:44.573" v="633" actId="404"/>
          <ac:spMkLst>
            <pc:docMk/>
            <pc:sldMk cId="0" sldId="490"/>
            <ac:spMk id="14352" creationId="{00000000-0000-0000-0000-000000000000}"/>
          </ac:spMkLst>
        </pc:spChg>
        <pc:spChg chg="mod">
          <ac:chgData name="Erfan Meskar" userId="ae30a713-38f5-4e56-b874-fd636adcf478" providerId="ADAL" clId="{CF143E5A-D104-411E-951A-912B1FB45D2D}" dt="2024-01-14T01:24:44.573" v="633" actId="404"/>
          <ac:spMkLst>
            <pc:docMk/>
            <pc:sldMk cId="0" sldId="490"/>
            <ac:spMk id="14353" creationId="{00000000-0000-0000-0000-000000000000}"/>
          </ac:spMkLst>
        </pc:spChg>
        <pc:spChg chg="mod">
          <ac:chgData name="Erfan Meskar" userId="ae30a713-38f5-4e56-b874-fd636adcf478" providerId="ADAL" clId="{CF143E5A-D104-411E-951A-912B1FB45D2D}" dt="2024-01-14T01:24:44.573" v="633" actId="404"/>
          <ac:spMkLst>
            <pc:docMk/>
            <pc:sldMk cId="0" sldId="490"/>
            <ac:spMk id="14354" creationId="{00000000-0000-0000-0000-000000000000}"/>
          </ac:spMkLst>
        </pc:spChg>
        <pc:spChg chg="del">
          <ac:chgData name="Erfan Meskar" userId="ae30a713-38f5-4e56-b874-fd636adcf478" providerId="ADAL" clId="{CF143E5A-D104-411E-951A-912B1FB45D2D}" dt="2024-01-14T01:22:51.280" v="604" actId="478"/>
          <ac:spMkLst>
            <pc:docMk/>
            <pc:sldMk cId="0" sldId="490"/>
            <ac:spMk id="14355" creationId="{00000000-0000-0000-0000-000000000000}"/>
          </ac:spMkLst>
        </pc:spChg>
        <pc:spChg chg="del">
          <ac:chgData name="Erfan Meskar" userId="ae30a713-38f5-4e56-b874-fd636adcf478" providerId="ADAL" clId="{CF143E5A-D104-411E-951A-912B1FB45D2D}" dt="2024-01-14T01:22:58.596" v="608" actId="478"/>
          <ac:spMkLst>
            <pc:docMk/>
            <pc:sldMk cId="0" sldId="490"/>
            <ac:spMk id="14356" creationId="{00000000-0000-0000-0000-000000000000}"/>
          </ac:spMkLst>
        </pc:spChg>
        <pc:spChg chg="mod">
          <ac:chgData name="Erfan Meskar" userId="ae30a713-38f5-4e56-b874-fd636adcf478" providerId="ADAL" clId="{CF143E5A-D104-411E-951A-912B1FB45D2D}" dt="2024-01-14T01:24:44.573" v="633" actId="404"/>
          <ac:spMkLst>
            <pc:docMk/>
            <pc:sldMk cId="0" sldId="490"/>
            <ac:spMk id="14361" creationId="{00000000-0000-0000-0000-000000000000}"/>
          </ac:spMkLst>
        </pc:spChg>
        <pc:spChg chg="del">
          <ac:chgData name="Erfan Meskar" userId="ae30a713-38f5-4e56-b874-fd636adcf478" providerId="ADAL" clId="{CF143E5A-D104-411E-951A-912B1FB45D2D}" dt="2024-01-14T01:22:53.062" v="605" actId="478"/>
          <ac:spMkLst>
            <pc:docMk/>
            <pc:sldMk cId="0" sldId="490"/>
            <ac:spMk id="14363" creationId="{00000000-0000-0000-0000-000000000000}"/>
          </ac:spMkLst>
        </pc:spChg>
        <pc:spChg chg="mod">
          <ac:chgData name="Erfan Meskar" userId="ae30a713-38f5-4e56-b874-fd636adcf478" providerId="ADAL" clId="{CF143E5A-D104-411E-951A-912B1FB45D2D}" dt="2024-01-14T01:24:44.573" v="633" actId="404"/>
          <ac:spMkLst>
            <pc:docMk/>
            <pc:sldMk cId="0" sldId="490"/>
            <ac:spMk id="14364" creationId="{00000000-0000-0000-0000-000000000000}"/>
          </ac:spMkLst>
        </pc:spChg>
        <pc:spChg chg="mod">
          <ac:chgData name="Erfan Meskar" userId="ae30a713-38f5-4e56-b874-fd636adcf478" providerId="ADAL" clId="{CF143E5A-D104-411E-951A-912B1FB45D2D}" dt="2024-01-14T01:24:44.573" v="633" actId="404"/>
          <ac:spMkLst>
            <pc:docMk/>
            <pc:sldMk cId="0" sldId="490"/>
            <ac:spMk id="14365" creationId="{00000000-0000-0000-0000-000000000000}"/>
          </ac:spMkLst>
        </pc:spChg>
        <pc:spChg chg="del">
          <ac:chgData name="Erfan Meskar" userId="ae30a713-38f5-4e56-b874-fd636adcf478" providerId="ADAL" clId="{CF143E5A-D104-411E-951A-912B1FB45D2D}" dt="2024-01-14T01:23:00.262" v="609" actId="478"/>
          <ac:spMkLst>
            <pc:docMk/>
            <pc:sldMk cId="0" sldId="490"/>
            <ac:spMk id="14366" creationId="{00000000-0000-0000-0000-000000000000}"/>
          </ac:spMkLst>
        </pc:spChg>
        <pc:spChg chg="mod">
          <ac:chgData name="Erfan Meskar" userId="ae30a713-38f5-4e56-b874-fd636adcf478" providerId="ADAL" clId="{CF143E5A-D104-411E-951A-912B1FB45D2D}" dt="2024-01-14T01:24:44.573" v="633" actId="404"/>
          <ac:spMkLst>
            <pc:docMk/>
            <pc:sldMk cId="0" sldId="490"/>
            <ac:spMk id="14367" creationId="{00000000-0000-0000-0000-000000000000}"/>
          </ac:spMkLst>
        </pc:spChg>
        <pc:spChg chg="del">
          <ac:chgData name="Erfan Meskar" userId="ae30a713-38f5-4e56-b874-fd636adcf478" providerId="ADAL" clId="{CF143E5A-D104-411E-951A-912B1FB45D2D}" dt="2024-01-14T01:23:05.376" v="610" actId="478"/>
          <ac:spMkLst>
            <pc:docMk/>
            <pc:sldMk cId="0" sldId="490"/>
            <ac:spMk id="14371" creationId="{00000000-0000-0000-0000-000000000000}"/>
          </ac:spMkLst>
        </pc:spChg>
        <pc:spChg chg="del mod">
          <ac:chgData name="Erfan Meskar" userId="ae30a713-38f5-4e56-b874-fd636adcf478" providerId="ADAL" clId="{CF143E5A-D104-411E-951A-912B1FB45D2D}" dt="2024-01-14T01:24:09.403" v="618" actId="478"/>
          <ac:spMkLst>
            <pc:docMk/>
            <pc:sldMk cId="0" sldId="490"/>
            <ac:spMk id="852997" creationId="{00000000-0000-0000-0000-000000000000}"/>
          </ac:spMkLst>
        </pc:spChg>
        <pc:spChg chg="mod">
          <ac:chgData name="Erfan Meskar" userId="ae30a713-38f5-4e56-b874-fd636adcf478" providerId="ADAL" clId="{CF143E5A-D104-411E-951A-912B1FB45D2D}" dt="2024-01-14T01:46:53.836" v="931"/>
          <ac:spMkLst>
            <pc:docMk/>
            <pc:sldMk cId="0" sldId="490"/>
            <ac:spMk id="852998" creationId="{1ED330D3-4A06-A91A-1F35-07E0D7446658}"/>
          </ac:spMkLst>
        </pc:spChg>
        <pc:spChg chg="mod">
          <ac:chgData name="Erfan Meskar" userId="ae30a713-38f5-4e56-b874-fd636adcf478" providerId="ADAL" clId="{CF143E5A-D104-411E-951A-912B1FB45D2D}" dt="2024-01-14T01:46:53.836" v="931"/>
          <ac:spMkLst>
            <pc:docMk/>
            <pc:sldMk cId="0" sldId="490"/>
            <ac:spMk id="852999" creationId="{E56AB82C-2FA6-8D33-51EF-7EB99B2B2DA3}"/>
          </ac:spMkLst>
        </pc:spChg>
        <pc:spChg chg="mod">
          <ac:chgData name="Erfan Meskar" userId="ae30a713-38f5-4e56-b874-fd636adcf478" providerId="ADAL" clId="{CF143E5A-D104-411E-951A-912B1FB45D2D}" dt="2024-01-14T01:46:53.836" v="931"/>
          <ac:spMkLst>
            <pc:docMk/>
            <pc:sldMk cId="0" sldId="490"/>
            <ac:spMk id="853000" creationId="{F8205A95-A4E9-AB72-DCB4-7267DB4835CA}"/>
          </ac:spMkLst>
        </pc:spChg>
        <pc:spChg chg="mod">
          <ac:chgData name="Erfan Meskar" userId="ae30a713-38f5-4e56-b874-fd636adcf478" providerId="ADAL" clId="{CF143E5A-D104-411E-951A-912B1FB45D2D}" dt="2024-01-14T01:46:53.836" v="931"/>
          <ac:spMkLst>
            <pc:docMk/>
            <pc:sldMk cId="0" sldId="490"/>
            <ac:spMk id="853001" creationId="{BD0D9052-78C1-087A-DE7D-E762A9FF9621}"/>
          </ac:spMkLst>
        </pc:spChg>
        <pc:spChg chg="mod">
          <ac:chgData name="Erfan Meskar" userId="ae30a713-38f5-4e56-b874-fd636adcf478" providerId="ADAL" clId="{CF143E5A-D104-411E-951A-912B1FB45D2D}" dt="2024-01-14T01:46:53.836" v="931"/>
          <ac:spMkLst>
            <pc:docMk/>
            <pc:sldMk cId="0" sldId="490"/>
            <ac:spMk id="853002" creationId="{F31A38CE-531C-79EB-645B-3516326E6506}"/>
          </ac:spMkLst>
        </pc:spChg>
        <pc:spChg chg="mod">
          <ac:chgData name="Erfan Meskar" userId="ae30a713-38f5-4e56-b874-fd636adcf478" providerId="ADAL" clId="{CF143E5A-D104-411E-951A-912B1FB45D2D}" dt="2024-01-14T01:46:53.836" v="931"/>
          <ac:spMkLst>
            <pc:docMk/>
            <pc:sldMk cId="0" sldId="490"/>
            <ac:spMk id="853003" creationId="{6644BC36-2477-9C02-C5B5-AB298CE4BD7A}"/>
          </ac:spMkLst>
        </pc:spChg>
        <pc:spChg chg="mod">
          <ac:chgData name="Erfan Meskar" userId="ae30a713-38f5-4e56-b874-fd636adcf478" providerId="ADAL" clId="{CF143E5A-D104-411E-951A-912B1FB45D2D}" dt="2024-01-14T01:46:53.836" v="931"/>
          <ac:spMkLst>
            <pc:docMk/>
            <pc:sldMk cId="0" sldId="490"/>
            <ac:spMk id="853004" creationId="{AAD248A6-1C4A-9EBE-18DC-5DED61666677}"/>
          </ac:spMkLst>
        </pc:spChg>
        <pc:spChg chg="mod">
          <ac:chgData name="Erfan Meskar" userId="ae30a713-38f5-4e56-b874-fd636adcf478" providerId="ADAL" clId="{CF143E5A-D104-411E-951A-912B1FB45D2D}" dt="2024-01-14T01:46:53.836" v="931"/>
          <ac:spMkLst>
            <pc:docMk/>
            <pc:sldMk cId="0" sldId="490"/>
            <ac:spMk id="853005" creationId="{24E70BC1-1B69-DB17-A293-92D087E4DBB7}"/>
          </ac:spMkLst>
        </pc:spChg>
        <pc:spChg chg="mod">
          <ac:chgData name="Erfan Meskar" userId="ae30a713-38f5-4e56-b874-fd636adcf478" providerId="ADAL" clId="{CF143E5A-D104-411E-951A-912B1FB45D2D}" dt="2024-01-14T01:46:53.836" v="931"/>
          <ac:spMkLst>
            <pc:docMk/>
            <pc:sldMk cId="0" sldId="490"/>
            <ac:spMk id="853006" creationId="{263EB55D-0588-8E52-81CD-BCAB94A9963C}"/>
          </ac:spMkLst>
        </pc:spChg>
        <pc:spChg chg="mod">
          <ac:chgData name="Erfan Meskar" userId="ae30a713-38f5-4e56-b874-fd636adcf478" providerId="ADAL" clId="{CF143E5A-D104-411E-951A-912B1FB45D2D}" dt="2024-01-14T01:46:53.836" v="931"/>
          <ac:spMkLst>
            <pc:docMk/>
            <pc:sldMk cId="0" sldId="490"/>
            <ac:spMk id="853007" creationId="{98EB1B9B-F14C-01CB-84F7-170846CF0215}"/>
          </ac:spMkLst>
        </pc:spChg>
        <pc:spChg chg="mod">
          <ac:chgData name="Erfan Meskar" userId="ae30a713-38f5-4e56-b874-fd636adcf478" providerId="ADAL" clId="{CF143E5A-D104-411E-951A-912B1FB45D2D}" dt="2024-01-14T01:46:53.836" v="931"/>
          <ac:spMkLst>
            <pc:docMk/>
            <pc:sldMk cId="0" sldId="490"/>
            <ac:spMk id="853012" creationId="{2F211815-65EE-D72B-CE5C-0925F8EC01D9}"/>
          </ac:spMkLst>
        </pc:spChg>
        <pc:spChg chg="mod">
          <ac:chgData name="Erfan Meskar" userId="ae30a713-38f5-4e56-b874-fd636adcf478" providerId="ADAL" clId="{CF143E5A-D104-411E-951A-912B1FB45D2D}" dt="2024-01-14T01:46:53.836" v="931"/>
          <ac:spMkLst>
            <pc:docMk/>
            <pc:sldMk cId="0" sldId="490"/>
            <ac:spMk id="853014" creationId="{1CCCE5E3-3765-767A-2336-3FD7372E41EB}"/>
          </ac:spMkLst>
        </pc:spChg>
        <pc:spChg chg="mod">
          <ac:chgData name="Erfan Meskar" userId="ae30a713-38f5-4e56-b874-fd636adcf478" providerId="ADAL" clId="{CF143E5A-D104-411E-951A-912B1FB45D2D}" dt="2024-01-14T01:46:53.836" v="931"/>
          <ac:spMkLst>
            <pc:docMk/>
            <pc:sldMk cId="0" sldId="490"/>
            <ac:spMk id="853015" creationId="{6A148ED1-1158-B753-9C62-B4876CB4A982}"/>
          </ac:spMkLst>
        </pc:spChg>
        <pc:spChg chg="mod">
          <ac:chgData name="Erfan Meskar" userId="ae30a713-38f5-4e56-b874-fd636adcf478" providerId="ADAL" clId="{CF143E5A-D104-411E-951A-912B1FB45D2D}" dt="2024-01-14T01:46:53.836" v="931"/>
          <ac:spMkLst>
            <pc:docMk/>
            <pc:sldMk cId="0" sldId="490"/>
            <ac:spMk id="853016" creationId="{2C367F14-140F-3ECA-61AB-3DEE13C3DE41}"/>
          </ac:spMkLst>
        </pc:spChg>
        <pc:grpChg chg="del">
          <ac:chgData name="Erfan Meskar" userId="ae30a713-38f5-4e56-b874-fd636adcf478" providerId="ADAL" clId="{CF143E5A-D104-411E-951A-912B1FB45D2D}" dt="2024-01-14T01:21:42.588" v="582" actId="478"/>
          <ac:grpSpMkLst>
            <pc:docMk/>
            <pc:sldMk cId="0" sldId="490"/>
            <ac:grpSpMk id="2" creationId="{00000000-0000-0000-0000-000000000000}"/>
          </ac:grpSpMkLst>
        </pc:grpChg>
        <pc:grpChg chg="del">
          <ac:chgData name="Erfan Meskar" userId="ae30a713-38f5-4e56-b874-fd636adcf478" providerId="ADAL" clId="{CF143E5A-D104-411E-951A-912B1FB45D2D}" dt="2024-01-14T01:21:37.096" v="581" actId="478"/>
          <ac:grpSpMkLst>
            <pc:docMk/>
            <pc:sldMk cId="0" sldId="490"/>
            <ac:grpSpMk id="3" creationId="{00000000-0000-0000-0000-000000000000}"/>
          </ac:grpSpMkLst>
        </pc:grpChg>
        <pc:grpChg chg="del">
          <ac:chgData name="Erfan Meskar" userId="ae30a713-38f5-4e56-b874-fd636adcf478" providerId="ADAL" clId="{CF143E5A-D104-411E-951A-912B1FB45D2D}" dt="2024-01-14T01:21:32.229" v="580" actId="478"/>
          <ac:grpSpMkLst>
            <pc:docMk/>
            <pc:sldMk cId="0" sldId="490"/>
            <ac:grpSpMk id="4" creationId="{00000000-0000-0000-0000-000000000000}"/>
          </ac:grpSpMkLst>
        </pc:grpChg>
        <pc:grpChg chg="add mod">
          <ac:chgData name="Erfan Meskar" userId="ae30a713-38f5-4e56-b874-fd636adcf478" providerId="ADAL" clId="{CF143E5A-D104-411E-951A-912B1FB45D2D}" dt="2024-01-14T01:32:18.055" v="719" actId="1076"/>
          <ac:grpSpMkLst>
            <pc:docMk/>
            <pc:sldMk cId="0" sldId="490"/>
            <ac:grpSpMk id="5" creationId="{76439275-C2F4-2BC5-F416-E7C04AEA2AF1}"/>
          </ac:grpSpMkLst>
        </pc:grpChg>
        <pc:grpChg chg="add del mod">
          <ac:chgData name="Erfan Meskar" userId="ae30a713-38f5-4e56-b874-fd636adcf478" providerId="ADAL" clId="{CF143E5A-D104-411E-951A-912B1FB45D2D}" dt="2024-01-14T01:30:48.747" v="689" actId="478"/>
          <ac:grpSpMkLst>
            <pc:docMk/>
            <pc:sldMk cId="0" sldId="490"/>
            <ac:grpSpMk id="6" creationId="{C4E9E9F5-CEAD-B869-F364-F1BE0F1D7E2D}"/>
          </ac:grpSpMkLst>
        </pc:grpChg>
        <pc:grpChg chg="add mod">
          <ac:chgData name="Erfan Meskar" userId="ae30a713-38f5-4e56-b874-fd636adcf478" providerId="ADAL" clId="{CF143E5A-D104-411E-951A-912B1FB45D2D}" dt="2024-01-14T01:31:25.133" v="695" actId="164"/>
          <ac:grpSpMkLst>
            <pc:docMk/>
            <pc:sldMk cId="0" sldId="490"/>
            <ac:grpSpMk id="37" creationId="{FABB20F4-18A5-B25B-8D94-424BCD5F4C61}"/>
          </ac:grpSpMkLst>
        </pc:grpChg>
        <pc:grpChg chg="add del mod">
          <ac:chgData name="Erfan Meskar" userId="ae30a713-38f5-4e56-b874-fd636adcf478" providerId="ADAL" clId="{CF143E5A-D104-411E-951A-912B1FB45D2D}" dt="2024-01-14T01:31:06.064" v="692" actId="478"/>
          <ac:grpSpMkLst>
            <pc:docMk/>
            <pc:sldMk cId="0" sldId="490"/>
            <ac:grpSpMk id="41" creationId="{4D6C857E-421A-B300-EACC-F7E8B2A5CE53}"/>
          </ac:grpSpMkLst>
        </pc:grpChg>
        <pc:grpChg chg="add del mod">
          <ac:chgData name="Erfan Meskar" userId="ae30a713-38f5-4e56-b874-fd636adcf478" providerId="ADAL" clId="{CF143E5A-D104-411E-951A-912B1FB45D2D}" dt="2024-01-14T01:31:03.611" v="691" actId="478"/>
          <ac:grpSpMkLst>
            <pc:docMk/>
            <pc:sldMk cId="0" sldId="490"/>
            <ac:grpSpMk id="46" creationId="{A08941E0-6322-A04C-857E-7C51E5BD3911}"/>
          </ac:grpSpMkLst>
        </pc:grpChg>
        <pc:grpChg chg="add del mod">
          <ac:chgData name="Erfan Meskar" userId="ae30a713-38f5-4e56-b874-fd636adcf478" providerId="ADAL" clId="{CF143E5A-D104-411E-951A-912B1FB45D2D}" dt="2024-01-14T01:33:26.159" v="733" actId="478"/>
          <ac:grpSpMkLst>
            <pc:docMk/>
            <pc:sldMk cId="0" sldId="490"/>
            <ac:grpSpMk id="852993" creationId="{0E543FE1-6279-F200-F61D-7E5BE1FBF266}"/>
          </ac:grpSpMkLst>
        </pc:grpChg>
        <pc:grpChg chg="add mod">
          <ac:chgData name="Erfan Meskar" userId="ae30a713-38f5-4e56-b874-fd636adcf478" providerId="ADAL" clId="{CF143E5A-D104-411E-951A-912B1FB45D2D}" dt="2024-01-14T01:47:00.317" v="932" actId="1076"/>
          <ac:grpSpMkLst>
            <pc:docMk/>
            <pc:sldMk cId="0" sldId="490"/>
            <ac:grpSpMk id="852994" creationId="{0D1C9397-840E-ECA3-CF98-B961D172542D}"/>
          </ac:grpSpMkLst>
        </pc:grpChg>
        <pc:cxnChg chg="mod">
          <ac:chgData name="Erfan Meskar" userId="ae30a713-38f5-4e56-b874-fd636adcf478" providerId="ADAL" clId="{CF143E5A-D104-411E-951A-912B1FB45D2D}" dt="2024-01-14T01:30:48.747" v="689" actId="478"/>
          <ac:cxnSpMkLst>
            <pc:docMk/>
            <pc:sldMk cId="0" sldId="490"/>
            <ac:cxnSpMk id="7" creationId="{00000000-0000-0000-0000-000000000000}"/>
          </ac:cxnSpMkLst>
        </pc:cxnChg>
        <pc:cxnChg chg="add mod">
          <ac:chgData name="Erfan Meskar" userId="ae30a713-38f5-4e56-b874-fd636adcf478" providerId="ADAL" clId="{CF143E5A-D104-411E-951A-912B1FB45D2D}" dt="2024-01-14T01:33:26.159" v="733" actId="478"/>
          <ac:cxnSpMkLst>
            <pc:docMk/>
            <pc:sldMk cId="0" sldId="490"/>
            <ac:cxnSpMk id="9" creationId="{60CC5D0B-9352-CF3B-5347-3477ABEAD114}"/>
          </ac:cxnSpMkLst>
        </pc:cxnChg>
        <pc:cxnChg chg="add mod">
          <ac:chgData name="Erfan Meskar" userId="ae30a713-38f5-4e56-b874-fd636adcf478" providerId="ADAL" clId="{CF143E5A-D104-411E-951A-912B1FB45D2D}" dt="2024-01-14T01:33:26.159" v="733" actId="478"/>
          <ac:cxnSpMkLst>
            <pc:docMk/>
            <pc:sldMk cId="0" sldId="490"/>
            <ac:cxnSpMk id="10" creationId="{5A8A9899-9FBE-3F5E-B842-3BD61BE3CE74}"/>
          </ac:cxnSpMkLst>
        </pc:cxnChg>
        <pc:cxnChg chg="add mod">
          <ac:chgData name="Erfan Meskar" userId="ae30a713-38f5-4e56-b874-fd636adcf478" providerId="ADAL" clId="{CF143E5A-D104-411E-951A-912B1FB45D2D}" dt="2024-01-14T01:33:26.159" v="733" actId="478"/>
          <ac:cxnSpMkLst>
            <pc:docMk/>
            <pc:sldMk cId="0" sldId="490"/>
            <ac:cxnSpMk id="26" creationId="{229493A3-8FA4-D8BC-0BA0-70CF8DEA0EFC}"/>
          </ac:cxnSpMkLst>
        </pc:cxnChg>
        <pc:cxnChg chg="add mod">
          <ac:chgData name="Erfan Meskar" userId="ae30a713-38f5-4e56-b874-fd636adcf478" providerId="ADAL" clId="{CF143E5A-D104-411E-951A-912B1FB45D2D}" dt="2024-01-14T01:33:26.159" v="733" actId="478"/>
          <ac:cxnSpMkLst>
            <pc:docMk/>
            <pc:sldMk cId="0" sldId="490"/>
            <ac:cxnSpMk id="27" creationId="{6190A8AB-E67C-F0BF-91CA-9E3F8675A6C1}"/>
          </ac:cxnSpMkLst>
        </pc:cxnChg>
        <pc:cxnChg chg="add mod">
          <ac:chgData name="Erfan Meskar" userId="ae30a713-38f5-4e56-b874-fd636adcf478" providerId="ADAL" clId="{CF143E5A-D104-411E-951A-912B1FB45D2D}" dt="2024-01-14T01:33:26.159" v="733" actId="478"/>
          <ac:cxnSpMkLst>
            <pc:docMk/>
            <pc:sldMk cId="0" sldId="490"/>
            <ac:cxnSpMk id="28" creationId="{63D96C9A-8326-AD4D-912D-DD32450B42E3}"/>
          </ac:cxnSpMkLst>
        </pc:cxnChg>
        <pc:cxnChg chg="add mod">
          <ac:chgData name="Erfan Meskar" userId="ae30a713-38f5-4e56-b874-fd636adcf478" providerId="ADAL" clId="{CF143E5A-D104-411E-951A-912B1FB45D2D}" dt="2024-01-14T01:33:26.159" v="733" actId="478"/>
          <ac:cxnSpMkLst>
            <pc:docMk/>
            <pc:sldMk cId="0" sldId="490"/>
            <ac:cxnSpMk id="29" creationId="{D36605F0-7AA4-6A71-4211-72C09C7D3024}"/>
          </ac:cxnSpMkLst>
        </pc:cxnChg>
        <pc:cxnChg chg="add mod">
          <ac:chgData name="Erfan Meskar" userId="ae30a713-38f5-4e56-b874-fd636adcf478" providerId="ADAL" clId="{CF143E5A-D104-411E-951A-912B1FB45D2D}" dt="2024-01-14T01:33:26.159" v="733" actId="478"/>
          <ac:cxnSpMkLst>
            <pc:docMk/>
            <pc:sldMk cId="0" sldId="490"/>
            <ac:cxnSpMk id="31" creationId="{219E8B1B-510F-F1CA-6E88-A3B86BE58B0B}"/>
          </ac:cxnSpMkLst>
        </pc:cxnChg>
        <pc:cxnChg chg="mod">
          <ac:chgData name="Erfan Meskar" userId="ae30a713-38f5-4e56-b874-fd636adcf478" providerId="ADAL" clId="{CF143E5A-D104-411E-951A-912B1FB45D2D}" dt="2024-01-14T01:31:00.713" v="690"/>
          <ac:cxnSpMkLst>
            <pc:docMk/>
            <pc:sldMk cId="0" sldId="490"/>
            <ac:cxnSpMk id="38" creationId="{A7ABC58D-E767-825C-96F4-59661DBEAA35}"/>
          </ac:cxnSpMkLst>
        </pc:cxnChg>
        <pc:cxnChg chg="mod">
          <ac:chgData name="Erfan Meskar" userId="ae30a713-38f5-4e56-b874-fd636adcf478" providerId="ADAL" clId="{CF143E5A-D104-411E-951A-912B1FB45D2D}" dt="2024-01-14T01:31:00.713" v="690"/>
          <ac:cxnSpMkLst>
            <pc:docMk/>
            <pc:sldMk cId="0" sldId="490"/>
            <ac:cxnSpMk id="39" creationId="{53042B56-CA69-1C62-55F0-C64DC987E6B4}"/>
          </ac:cxnSpMkLst>
        </pc:cxnChg>
        <pc:cxnChg chg="mod">
          <ac:chgData name="Erfan Meskar" userId="ae30a713-38f5-4e56-b874-fd636adcf478" providerId="ADAL" clId="{CF143E5A-D104-411E-951A-912B1FB45D2D}" dt="2024-01-14T01:31:00.713" v="690"/>
          <ac:cxnSpMkLst>
            <pc:docMk/>
            <pc:sldMk cId="0" sldId="490"/>
            <ac:cxnSpMk id="40" creationId="{65E9ECCC-F3F1-F837-47BB-2F27CBE648AC}"/>
          </ac:cxnSpMkLst>
        </pc:cxnChg>
        <pc:cxnChg chg="mod">
          <ac:chgData name="Erfan Meskar" userId="ae30a713-38f5-4e56-b874-fd636adcf478" providerId="ADAL" clId="{CF143E5A-D104-411E-951A-912B1FB45D2D}" dt="2024-01-14T01:31:00.713" v="690"/>
          <ac:cxnSpMkLst>
            <pc:docMk/>
            <pc:sldMk cId="0" sldId="490"/>
            <ac:cxnSpMk id="42" creationId="{1F41BD14-43E0-72FC-3635-9C0276508E69}"/>
          </ac:cxnSpMkLst>
        </pc:cxnChg>
        <pc:cxnChg chg="mod">
          <ac:chgData name="Erfan Meskar" userId="ae30a713-38f5-4e56-b874-fd636adcf478" providerId="ADAL" clId="{CF143E5A-D104-411E-951A-912B1FB45D2D}" dt="2024-01-14T01:31:00.713" v="690"/>
          <ac:cxnSpMkLst>
            <pc:docMk/>
            <pc:sldMk cId="0" sldId="490"/>
            <ac:cxnSpMk id="43" creationId="{D9F1CB24-D4F4-CA6D-F0E5-43D61B6DA643}"/>
          </ac:cxnSpMkLst>
        </pc:cxnChg>
        <pc:cxnChg chg="mod">
          <ac:chgData name="Erfan Meskar" userId="ae30a713-38f5-4e56-b874-fd636adcf478" providerId="ADAL" clId="{CF143E5A-D104-411E-951A-912B1FB45D2D}" dt="2024-01-14T01:31:00.713" v="690"/>
          <ac:cxnSpMkLst>
            <pc:docMk/>
            <pc:sldMk cId="0" sldId="490"/>
            <ac:cxnSpMk id="44" creationId="{6737F2BE-2936-0915-F137-710B65DEE920}"/>
          </ac:cxnSpMkLst>
        </pc:cxnChg>
        <pc:cxnChg chg="mod">
          <ac:chgData name="Erfan Meskar" userId="ae30a713-38f5-4e56-b874-fd636adcf478" providerId="ADAL" clId="{CF143E5A-D104-411E-951A-912B1FB45D2D}" dt="2024-01-14T01:31:00.713" v="690"/>
          <ac:cxnSpMkLst>
            <pc:docMk/>
            <pc:sldMk cId="0" sldId="490"/>
            <ac:cxnSpMk id="45" creationId="{7907DC4C-D29E-7445-8E9D-0A3DB5506485}"/>
          </ac:cxnSpMkLst>
        </pc:cxnChg>
        <pc:cxnChg chg="mod">
          <ac:chgData name="Erfan Meskar" userId="ae30a713-38f5-4e56-b874-fd636adcf478" providerId="ADAL" clId="{CF143E5A-D104-411E-951A-912B1FB45D2D}" dt="2024-01-14T01:31:00.713" v="690"/>
          <ac:cxnSpMkLst>
            <pc:docMk/>
            <pc:sldMk cId="0" sldId="490"/>
            <ac:cxnSpMk id="56" creationId="{00B06859-E35D-3508-B6F7-D1B2665900B5}"/>
          </ac:cxnSpMkLst>
        </pc:cxnChg>
        <pc:cxnChg chg="mod">
          <ac:chgData name="Erfan Meskar" userId="ae30a713-38f5-4e56-b874-fd636adcf478" providerId="ADAL" clId="{CF143E5A-D104-411E-951A-912B1FB45D2D}" dt="2024-01-14T01:31:00.713" v="690"/>
          <ac:cxnSpMkLst>
            <pc:docMk/>
            <pc:sldMk cId="0" sldId="490"/>
            <ac:cxnSpMk id="57" creationId="{5C0967DB-7A81-075B-BEB6-5A148BBA857F}"/>
          </ac:cxnSpMkLst>
        </pc:cxnChg>
        <pc:cxnChg chg="mod">
          <ac:chgData name="Erfan Meskar" userId="ae30a713-38f5-4e56-b874-fd636adcf478" providerId="ADAL" clId="{CF143E5A-D104-411E-951A-912B1FB45D2D}" dt="2024-01-14T01:30:48.747" v="689" actId="478"/>
          <ac:cxnSpMkLst>
            <pc:docMk/>
            <pc:sldMk cId="0" sldId="490"/>
            <ac:cxnSpMk id="58" creationId="{00000000-0000-0000-0000-000000000000}"/>
          </ac:cxnSpMkLst>
        </pc:cxnChg>
        <pc:cxnChg chg="mod">
          <ac:chgData name="Erfan Meskar" userId="ae30a713-38f5-4e56-b874-fd636adcf478" providerId="ADAL" clId="{CF143E5A-D104-411E-951A-912B1FB45D2D}" dt="2024-01-14T01:30:48.747" v="689" actId="478"/>
          <ac:cxnSpMkLst>
            <pc:docMk/>
            <pc:sldMk cId="0" sldId="490"/>
            <ac:cxnSpMk id="59" creationId="{00000000-0000-0000-0000-000000000000}"/>
          </ac:cxnSpMkLst>
        </pc:cxnChg>
        <pc:cxnChg chg="mod">
          <ac:chgData name="Erfan Meskar" userId="ae30a713-38f5-4e56-b874-fd636adcf478" providerId="ADAL" clId="{CF143E5A-D104-411E-951A-912B1FB45D2D}" dt="2024-01-14T01:30:48.747" v="689" actId="478"/>
          <ac:cxnSpMkLst>
            <pc:docMk/>
            <pc:sldMk cId="0" sldId="490"/>
            <ac:cxnSpMk id="60" creationId="{00000000-0000-0000-0000-000000000000}"/>
          </ac:cxnSpMkLst>
        </pc:cxnChg>
        <pc:cxnChg chg="mod">
          <ac:chgData name="Erfan Meskar" userId="ae30a713-38f5-4e56-b874-fd636adcf478" providerId="ADAL" clId="{CF143E5A-D104-411E-951A-912B1FB45D2D}" dt="2024-01-14T01:30:48.747" v="689" actId="478"/>
          <ac:cxnSpMkLst>
            <pc:docMk/>
            <pc:sldMk cId="0" sldId="490"/>
            <ac:cxnSpMk id="61" creationId="{00000000-0000-0000-0000-000000000000}"/>
          </ac:cxnSpMkLst>
        </pc:cxnChg>
        <pc:cxnChg chg="mod">
          <ac:chgData name="Erfan Meskar" userId="ae30a713-38f5-4e56-b874-fd636adcf478" providerId="ADAL" clId="{CF143E5A-D104-411E-951A-912B1FB45D2D}" dt="2024-01-14T01:30:48.747" v="689" actId="478"/>
          <ac:cxnSpMkLst>
            <pc:docMk/>
            <pc:sldMk cId="0" sldId="490"/>
            <ac:cxnSpMk id="62" creationId="{00000000-0000-0000-0000-000000000000}"/>
          </ac:cxnSpMkLst>
        </pc:cxnChg>
        <pc:cxnChg chg="mod">
          <ac:chgData name="Erfan Meskar" userId="ae30a713-38f5-4e56-b874-fd636adcf478" providerId="ADAL" clId="{CF143E5A-D104-411E-951A-912B1FB45D2D}" dt="2024-01-14T01:30:48.747" v="689" actId="478"/>
          <ac:cxnSpMkLst>
            <pc:docMk/>
            <pc:sldMk cId="0" sldId="490"/>
            <ac:cxnSpMk id="63" creationId="{00000000-0000-0000-0000-000000000000}"/>
          </ac:cxnSpMkLst>
        </pc:cxnChg>
        <pc:cxnChg chg="mod">
          <ac:chgData name="Erfan Meskar" userId="ae30a713-38f5-4e56-b874-fd636adcf478" providerId="ADAL" clId="{CF143E5A-D104-411E-951A-912B1FB45D2D}" dt="2024-01-14T01:30:48.747" v="689" actId="478"/>
          <ac:cxnSpMkLst>
            <pc:docMk/>
            <pc:sldMk cId="0" sldId="490"/>
            <ac:cxnSpMk id="79" creationId="{00000000-0000-0000-0000-000000000000}"/>
          </ac:cxnSpMkLst>
        </pc:cxnChg>
        <pc:cxnChg chg="mod">
          <ac:chgData name="Erfan Meskar" userId="ae30a713-38f5-4e56-b874-fd636adcf478" providerId="ADAL" clId="{CF143E5A-D104-411E-951A-912B1FB45D2D}" dt="2024-01-14T01:24:44.573" v="633" actId="404"/>
          <ac:cxnSpMkLst>
            <pc:docMk/>
            <pc:sldMk cId="0" sldId="490"/>
            <ac:cxnSpMk id="14338" creationId="{00000000-0000-0000-0000-000000000000}"/>
          </ac:cxnSpMkLst>
        </pc:cxnChg>
        <pc:cxnChg chg="mod">
          <ac:chgData name="Erfan Meskar" userId="ae30a713-38f5-4e56-b874-fd636adcf478" providerId="ADAL" clId="{CF143E5A-D104-411E-951A-912B1FB45D2D}" dt="2024-01-14T01:24:44.573" v="633" actId="404"/>
          <ac:cxnSpMkLst>
            <pc:docMk/>
            <pc:sldMk cId="0" sldId="490"/>
            <ac:cxnSpMk id="14339" creationId="{00000000-0000-0000-0000-000000000000}"/>
          </ac:cxnSpMkLst>
        </pc:cxnChg>
        <pc:cxnChg chg="mod">
          <ac:chgData name="Erfan Meskar" userId="ae30a713-38f5-4e56-b874-fd636adcf478" providerId="ADAL" clId="{CF143E5A-D104-411E-951A-912B1FB45D2D}" dt="2024-01-14T01:24:44.573" v="633" actId="404"/>
          <ac:cxnSpMkLst>
            <pc:docMk/>
            <pc:sldMk cId="0" sldId="490"/>
            <ac:cxnSpMk id="14357" creationId="{00000000-0000-0000-0000-000000000000}"/>
          </ac:cxnSpMkLst>
        </pc:cxnChg>
        <pc:cxnChg chg="mod">
          <ac:chgData name="Erfan Meskar" userId="ae30a713-38f5-4e56-b874-fd636adcf478" providerId="ADAL" clId="{CF143E5A-D104-411E-951A-912B1FB45D2D}" dt="2024-01-14T01:24:44.573" v="633" actId="404"/>
          <ac:cxnSpMkLst>
            <pc:docMk/>
            <pc:sldMk cId="0" sldId="490"/>
            <ac:cxnSpMk id="14358" creationId="{00000000-0000-0000-0000-000000000000}"/>
          </ac:cxnSpMkLst>
        </pc:cxnChg>
        <pc:cxnChg chg="mod">
          <ac:chgData name="Erfan Meskar" userId="ae30a713-38f5-4e56-b874-fd636adcf478" providerId="ADAL" clId="{CF143E5A-D104-411E-951A-912B1FB45D2D}" dt="2024-01-14T01:27:48.931" v="664" actId="1076"/>
          <ac:cxnSpMkLst>
            <pc:docMk/>
            <pc:sldMk cId="0" sldId="490"/>
            <ac:cxnSpMk id="14359" creationId="{00000000-0000-0000-0000-000000000000}"/>
          </ac:cxnSpMkLst>
        </pc:cxnChg>
        <pc:cxnChg chg="mod">
          <ac:chgData name="Erfan Meskar" userId="ae30a713-38f5-4e56-b874-fd636adcf478" providerId="ADAL" clId="{CF143E5A-D104-411E-951A-912B1FB45D2D}" dt="2024-01-14T01:24:44.573" v="633" actId="404"/>
          <ac:cxnSpMkLst>
            <pc:docMk/>
            <pc:sldMk cId="0" sldId="490"/>
            <ac:cxnSpMk id="14360" creationId="{00000000-0000-0000-0000-000000000000}"/>
          </ac:cxnSpMkLst>
        </pc:cxnChg>
        <pc:cxnChg chg="mod">
          <ac:chgData name="Erfan Meskar" userId="ae30a713-38f5-4e56-b874-fd636adcf478" providerId="ADAL" clId="{CF143E5A-D104-411E-951A-912B1FB45D2D}" dt="2024-01-14T01:24:44.573" v="633" actId="404"/>
          <ac:cxnSpMkLst>
            <pc:docMk/>
            <pc:sldMk cId="0" sldId="490"/>
            <ac:cxnSpMk id="14362" creationId="{00000000-0000-0000-0000-000000000000}"/>
          </ac:cxnSpMkLst>
        </pc:cxnChg>
        <pc:cxnChg chg="mod">
          <ac:chgData name="Erfan Meskar" userId="ae30a713-38f5-4e56-b874-fd636adcf478" providerId="ADAL" clId="{CF143E5A-D104-411E-951A-912B1FB45D2D}" dt="2024-01-14T01:31:00.713" v="690"/>
          <ac:cxnSpMkLst>
            <pc:docMk/>
            <pc:sldMk cId="0" sldId="490"/>
            <ac:cxnSpMk id="852992" creationId="{1E3474B3-F953-6919-BC6F-823A5994706F}"/>
          </ac:cxnSpMkLst>
        </pc:cxnChg>
        <pc:cxnChg chg="mod">
          <ac:chgData name="Erfan Meskar" userId="ae30a713-38f5-4e56-b874-fd636adcf478" providerId="ADAL" clId="{CF143E5A-D104-411E-951A-912B1FB45D2D}" dt="2024-01-14T01:46:53.836" v="931"/>
          <ac:cxnSpMkLst>
            <pc:docMk/>
            <pc:sldMk cId="0" sldId="490"/>
            <ac:cxnSpMk id="852995" creationId="{2661BCD4-9283-F129-4022-0E24375160EB}"/>
          </ac:cxnSpMkLst>
        </pc:cxnChg>
        <pc:cxnChg chg="mod">
          <ac:chgData name="Erfan Meskar" userId="ae30a713-38f5-4e56-b874-fd636adcf478" providerId="ADAL" clId="{CF143E5A-D104-411E-951A-912B1FB45D2D}" dt="2024-01-14T01:46:53.836" v="931"/>
          <ac:cxnSpMkLst>
            <pc:docMk/>
            <pc:sldMk cId="0" sldId="490"/>
            <ac:cxnSpMk id="852996" creationId="{1DBF2F22-B456-95A1-B415-466678A6B66F}"/>
          </ac:cxnSpMkLst>
        </pc:cxnChg>
        <pc:cxnChg chg="mod">
          <ac:chgData name="Erfan Meskar" userId="ae30a713-38f5-4e56-b874-fd636adcf478" providerId="ADAL" clId="{CF143E5A-D104-411E-951A-912B1FB45D2D}" dt="2024-01-14T01:48:42.927" v="940" actId="208"/>
          <ac:cxnSpMkLst>
            <pc:docMk/>
            <pc:sldMk cId="0" sldId="490"/>
            <ac:cxnSpMk id="853008" creationId="{CE4E505F-3049-4570-0BAA-DC2B5E0D5788}"/>
          </ac:cxnSpMkLst>
        </pc:cxnChg>
        <pc:cxnChg chg="mod">
          <ac:chgData name="Erfan Meskar" userId="ae30a713-38f5-4e56-b874-fd636adcf478" providerId="ADAL" clId="{CF143E5A-D104-411E-951A-912B1FB45D2D}" dt="2024-01-14T01:48:42.927" v="940" actId="208"/>
          <ac:cxnSpMkLst>
            <pc:docMk/>
            <pc:sldMk cId="0" sldId="490"/>
            <ac:cxnSpMk id="853009" creationId="{D8206563-1F96-EC6C-9F8D-C58C6D5CB2DF}"/>
          </ac:cxnSpMkLst>
        </pc:cxnChg>
        <pc:cxnChg chg="mod">
          <ac:chgData name="Erfan Meskar" userId="ae30a713-38f5-4e56-b874-fd636adcf478" providerId="ADAL" clId="{CF143E5A-D104-411E-951A-912B1FB45D2D}" dt="2024-01-14T01:46:53.836" v="931"/>
          <ac:cxnSpMkLst>
            <pc:docMk/>
            <pc:sldMk cId="0" sldId="490"/>
            <ac:cxnSpMk id="853010" creationId="{47E9D342-FA7F-9063-98D0-6C6B9C4B4027}"/>
          </ac:cxnSpMkLst>
        </pc:cxnChg>
        <pc:cxnChg chg="mod">
          <ac:chgData name="Erfan Meskar" userId="ae30a713-38f5-4e56-b874-fd636adcf478" providerId="ADAL" clId="{CF143E5A-D104-411E-951A-912B1FB45D2D}" dt="2024-01-14T01:48:42.927" v="940" actId="208"/>
          <ac:cxnSpMkLst>
            <pc:docMk/>
            <pc:sldMk cId="0" sldId="490"/>
            <ac:cxnSpMk id="853011" creationId="{EA26FB24-FBCE-A7FD-C2AD-531AAF5A7B79}"/>
          </ac:cxnSpMkLst>
        </pc:cxnChg>
        <pc:cxnChg chg="mod">
          <ac:chgData name="Erfan Meskar" userId="ae30a713-38f5-4e56-b874-fd636adcf478" providerId="ADAL" clId="{CF143E5A-D104-411E-951A-912B1FB45D2D}" dt="2024-01-14T01:46:53.836" v="931"/>
          <ac:cxnSpMkLst>
            <pc:docMk/>
            <pc:sldMk cId="0" sldId="490"/>
            <ac:cxnSpMk id="853013" creationId="{3EDB78BB-58EC-91AB-10E7-898699DA8021}"/>
          </ac:cxnSpMkLst>
        </pc:cxnChg>
      </pc:sldChg>
      <pc:sldChg chg="del">
        <pc:chgData name="Erfan Meskar" userId="ae30a713-38f5-4e56-b874-fd636adcf478" providerId="ADAL" clId="{CF143E5A-D104-411E-951A-912B1FB45D2D}" dt="2024-01-13T23:01:48.702" v="86" actId="47"/>
        <pc:sldMkLst>
          <pc:docMk/>
          <pc:sldMk cId="0" sldId="493"/>
        </pc:sldMkLst>
      </pc:sldChg>
      <pc:sldChg chg="del">
        <pc:chgData name="Erfan Meskar" userId="ae30a713-38f5-4e56-b874-fd636adcf478" providerId="ADAL" clId="{CF143E5A-D104-411E-951A-912B1FB45D2D}" dt="2024-01-13T22:25:32.475" v="34" actId="47"/>
        <pc:sldMkLst>
          <pc:docMk/>
          <pc:sldMk cId="0" sldId="494"/>
        </pc:sldMkLst>
      </pc:sldChg>
      <pc:sldChg chg="del">
        <pc:chgData name="Erfan Meskar" userId="ae30a713-38f5-4e56-b874-fd636adcf478" providerId="ADAL" clId="{CF143E5A-D104-411E-951A-912B1FB45D2D}" dt="2024-01-13T22:25:36.587" v="36" actId="47"/>
        <pc:sldMkLst>
          <pc:docMk/>
          <pc:sldMk cId="0" sldId="515"/>
        </pc:sldMkLst>
      </pc:sldChg>
      <pc:sldChg chg="del">
        <pc:chgData name="Erfan Meskar" userId="ae30a713-38f5-4e56-b874-fd636adcf478" providerId="ADAL" clId="{CF143E5A-D104-411E-951A-912B1FB45D2D}" dt="2024-01-13T22:25:38.093" v="37" actId="47"/>
        <pc:sldMkLst>
          <pc:docMk/>
          <pc:sldMk cId="0" sldId="520"/>
        </pc:sldMkLst>
      </pc:sldChg>
      <pc:sldChg chg="del">
        <pc:chgData name="Erfan Meskar" userId="ae30a713-38f5-4e56-b874-fd636adcf478" providerId="ADAL" clId="{CF143E5A-D104-411E-951A-912B1FB45D2D}" dt="2024-01-14T05:02:04.327" v="2504" actId="2696"/>
        <pc:sldMkLst>
          <pc:docMk/>
          <pc:sldMk cId="953840325" sldId="521"/>
        </pc:sldMkLst>
      </pc:sldChg>
      <pc:sldChg chg="delSp add del mod">
        <pc:chgData name="Erfan Meskar" userId="ae30a713-38f5-4e56-b874-fd636adcf478" providerId="ADAL" clId="{CF143E5A-D104-411E-951A-912B1FB45D2D}" dt="2024-01-14T05:06:58.808" v="2612" actId="2696"/>
        <pc:sldMkLst>
          <pc:docMk/>
          <pc:sldMk cId="1795147885" sldId="521"/>
        </pc:sldMkLst>
        <pc:spChg chg="del">
          <ac:chgData name="Erfan Meskar" userId="ae30a713-38f5-4e56-b874-fd636adcf478" providerId="ADAL" clId="{CF143E5A-D104-411E-951A-912B1FB45D2D}" dt="2024-01-14T05:02:17.753" v="2506" actId="478"/>
          <ac:spMkLst>
            <pc:docMk/>
            <pc:sldMk cId="1795147885" sldId="521"/>
            <ac:spMk id="28676" creationId="{00000000-0000-0000-0000-000000000000}"/>
          </ac:spMkLst>
        </pc:spChg>
      </pc:sldChg>
      <pc:sldChg chg="modAnim">
        <pc:chgData name="Erfan Meskar" userId="ae30a713-38f5-4e56-b874-fd636adcf478" providerId="ADAL" clId="{CF143E5A-D104-411E-951A-912B1FB45D2D}" dt="2024-01-14T04:12:35.936" v="2122"/>
        <pc:sldMkLst>
          <pc:docMk/>
          <pc:sldMk cId="0" sldId="523"/>
        </pc:sldMkLst>
      </pc:sldChg>
      <pc:sldChg chg="addSp delSp modSp mod modNotesTx">
        <pc:chgData name="Erfan Meskar" userId="ae30a713-38f5-4e56-b874-fd636adcf478" providerId="ADAL" clId="{CF143E5A-D104-411E-951A-912B1FB45D2D}" dt="2024-01-15T14:04:57.879" v="3441" actId="20577"/>
        <pc:sldMkLst>
          <pc:docMk/>
          <pc:sldMk cId="0" sldId="538"/>
        </pc:sldMkLst>
        <pc:spChg chg="add mod">
          <ac:chgData name="Erfan Meskar" userId="ae30a713-38f5-4e56-b874-fd636adcf478" providerId="ADAL" clId="{CF143E5A-D104-411E-951A-912B1FB45D2D}" dt="2024-01-14T04:03:41.777" v="2074" actId="1036"/>
          <ac:spMkLst>
            <pc:docMk/>
            <pc:sldMk cId="0" sldId="538"/>
            <ac:spMk id="2" creationId="{3A2D07BD-C737-1D6A-81C8-4423F1236FEB}"/>
          </ac:spMkLst>
        </pc:spChg>
        <pc:spChg chg="del mod">
          <ac:chgData name="Erfan Meskar" userId="ae30a713-38f5-4e56-b874-fd636adcf478" providerId="ADAL" clId="{CF143E5A-D104-411E-951A-912B1FB45D2D}" dt="2024-01-13T22:08:38.691" v="24" actId="478"/>
          <ac:spMkLst>
            <pc:docMk/>
            <pc:sldMk cId="0" sldId="538"/>
            <ac:spMk id="7" creationId="{00000000-0000-0000-0000-000000000000}"/>
          </ac:spMkLst>
        </pc:spChg>
        <pc:spChg chg="mod">
          <ac:chgData name="Erfan Meskar" userId="ae30a713-38f5-4e56-b874-fd636adcf478" providerId="ADAL" clId="{CF143E5A-D104-411E-951A-912B1FB45D2D}" dt="2024-01-13T22:07:14.691" v="3"/>
          <ac:spMkLst>
            <pc:docMk/>
            <pc:sldMk cId="0" sldId="538"/>
            <ac:spMk id="5122" creationId="{00000000-0000-0000-0000-000000000000}"/>
          </ac:spMkLst>
        </pc:spChg>
        <pc:spChg chg="mod">
          <ac:chgData name="Erfan Meskar" userId="ae30a713-38f5-4e56-b874-fd636adcf478" providerId="ADAL" clId="{CF143E5A-D104-411E-951A-912B1FB45D2D}" dt="2024-01-15T14:04:57.879" v="3441" actId="20577"/>
          <ac:spMkLst>
            <pc:docMk/>
            <pc:sldMk cId="0" sldId="538"/>
            <ac:spMk id="5123" creationId="{00000000-0000-0000-0000-000000000000}"/>
          </ac:spMkLst>
        </pc:spChg>
        <pc:picChg chg="mod ord">
          <ac:chgData name="Erfan Meskar" userId="ae30a713-38f5-4e56-b874-fd636adcf478" providerId="ADAL" clId="{CF143E5A-D104-411E-951A-912B1FB45D2D}" dt="2024-01-14T04:03:51.022" v="2078" actId="1076"/>
          <ac:picMkLst>
            <pc:docMk/>
            <pc:sldMk cId="0" sldId="538"/>
            <ac:picMk id="9218" creationId="{00000000-0000-0000-0000-000000000000}"/>
          </ac:picMkLst>
        </pc:picChg>
      </pc:sldChg>
      <pc:sldChg chg="del">
        <pc:chgData name="Erfan Meskar" userId="ae30a713-38f5-4e56-b874-fd636adcf478" providerId="ADAL" clId="{CF143E5A-D104-411E-951A-912B1FB45D2D}" dt="2024-01-13T22:25:33.563" v="35" actId="47"/>
        <pc:sldMkLst>
          <pc:docMk/>
          <pc:sldMk cId="0" sldId="539"/>
        </pc:sldMkLst>
      </pc:sldChg>
      <pc:sldChg chg="modSp mod modAnim">
        <pc:chgData name="Erfan Meskar" userId="ae30a713-38f5-4e56-b874-fd636adcf478" providerId="ADAL" clId="{CF143E5A-D104-411E-951A-912B1FB45D2D}" dt="2024-01-13T23:33:06.150" v="408" actId="1035"/>
        <pc:sldMkLst>
          <pc:docMk/>
          <pc:sldMk cId="0" sldId="543"/>
        </pc:sldMkLst>
        <pc:spChg chg="mod">
          <ac:chgData name="Erfan Meskar" userId="ae30a713-38f5-4e56-b874-fd636adcf478" providerId="ADAL" clId="{CF143E5A-D104-411E-951A-912B1FB45D2D}" dt="2024-01-13T23:33:00.631" v="406" actId="6549"/>
          <ac:spMkLst>
            <pc:docMk/>
            <pc:sldMk cId="0" sldId="543"/>
            <ac:spMk id="6" creationId="{00000000-0000-0000-0000-000000000000}"/>
          </ac:spMkLst>
        </pc:spChg>
        <pc:spChg chg="ord">
          <ac:chgData name="Erfan Meskar" userId="ae30a713-38f5-4e56-b874-fd636adcf478" providerId="ADAL" clId="{CF143E5A-D104-411E-951A-912B1FB45D2D}" dt="2024-01-13T22:53:47.545" v="83" actId="166"/>
          <ac:spMkLst>
            <pc:docMk/>
            <pc:sldMk cId="0" sldId="543"/>
            <ac:spMk id="13" creationId="{00000000-0000-0000-0000-000000000000}"/>
          </ac:spMkLst>
        </pc:spChg>
        <pc:grpChg chg="mod">
          <ac:chgData name="Erfan Meskar" userId="ae30a713-38f5-4e56-b874-fd636adcf478" providerId="ADAL" clId="{CF143E5A-D104-411E-951A-912B1FB45D2D}" dt="2024-01-13T23:33:06.150" v="408" actId="1035"/>
          <ac:grpSpMkLst>
            <pc:docMk/>
            <pc:sldMk cId="0" sldId="543"/>
            <ac:grpSpMk id="2" creationId="{00000000-0000-0000-0000-000000000000}"/>
          </ac:grpSpMkLst>
        </pc:grpChg>
        <pc:grpChg chg="mod">
          <ac:chgData name="Erfan Meskar" userId="ae30a713-38f5-4e56-b874-fd636adcf478" providerId="ADAL" clId="{CF143E5A-D104-411E-951A-912B1FB45D2D}" dt="2024-01-13T23:33:06.150" v="408" actId="1035"/>
          <ac:grpSpMkLst>
            <pc:docMk/>
            <pc:sldMk cId="0" sldId="543"/>
            <ac:grpSpMk id="3" creationId="{00000000-0000-0000-0000-000000000000}"/>
          </ac:grpSpMkLst>
        </pc:grpChg>
        <pc:picChg chg="mod">
          <ac:chgData name="Erfan Meskar" userId="ae30a713-38f5-4e56-b874-fd636adcf478" providerId="ADAL" clId="{CF143E5A-D104-411E-951A-912B1FB45D2D}" dt="2024-01-13T23:33:06.150" v="408" actId="1035"/>
          <ac:picMkLst>
            <pc:docMk/>
            <pc:sldMk cId="0" sldId="543"/>
            <ac:picMk id="32771" creationId="{00000000-0000-0000-0000-000000000000}"/>
          </ac:picMkLst>
        </pc:picChg>
      </pc:sldChg>
      <pc:sldChg chg="del">
        <pc:chgData name="Erfan Meskar" userId="ae30a713-38f5-4e56-b874-fd636adcf478" providerId="ADAL" clId="{CF143E5A-D104-411E-951A-912B1FB45D2D}" dt="2024-01-13T23:35:13.031" v="423" actId="47"/>
        <pc:sldMkLst>
          <pc:docMk/>
          <pc:sldMk cId="0" sldId="544"/>
        </pc:sldMkLst>
      </pc:sldChg>
      <pc:sldChg chg="modAnim">
        <pc:chgData name="Erfan Meskar" userId="ae30a713-38f5-4e56-b874-fd636adcf478" providerId="ADAL" clId="{CF143E5A-D104-411E-951A-912B1FB45D2D}" dt="2024-01-13T23:13:17.979" v="178"/>
        <pc:sldMkLst>
          <pc:docMk/>
          <pc:sldMk cId="0" sldId="546"/>
        </pc:sldMkLst>
      </pc:sldChg>
      <pc:sldChg chg="del">
        <pc:chgData name="Erfan Meskar" userId="ae30a713-38f5-4e56-b874-fd636adcf478" providerId="ADAL" clId="{CF143E5A-D104-411E-951A-912B1FB45D2D}" dt="2024-01-13T23:42:32.762" v="569" actId="47"/>
        <pc:sldMkLst>
          <pc:docMk/>
          <pc:sldMk cId="0" sldId="549"/>
        </pc:sldMkLst>
      </pc:sldChg>
      <pc:sldChg chg="delSp mod">
        <pc:chgData name="Erfan Meskar" userId="ae30a713-38f5-4e56-b874-fd636adcf478" providerId="ADAL" clId="{CF143E5A-D104-411E-951A-912B1FB45D2D}" dt="2024-01-14T02:05:36.544" v="1047" actId="478"/>
        <pc:sldMkLst>
          <pc:docMk/>
          <pc:sldMk cId="0" sldId="550"/>
        </pc:sldMkLst>
        <pc:spChg chg="del">
          <ac:chgData name="Erfan Meskar" userId="ae30a713-38f5-4e56-b874-fd636adcf478" providerId="ADAL" clId="{CF143E5A-D104-411E-951A-912B1FB45D2D}" dt="2024-01-14T02:05:36.544" v="1047" actId="478"/>
          <ac:spMkLst>
            <pc:docMk/>
            <pc:sldMk cId="0" sldId="550"/>
            <ac:spMk id="3" creationId="{00000000-0000-0000-0000-000000000000}"/>
          </ac:spMkLst>
        </pc:spChg>
      </pc:sldChg>
      <pc:sldChg chg="delSp del mod delAnim">
        <pc:chgData name="Erfan Meskar" userId="ae30a713-38f5-4e56-b874-fd636adcf478" providerId="ADAL" clId="{CF143E5A-D104-411E-951A-912B1FB45D2D}" dt="2024-01-13T23:45:49.367" v="571" actId="47"/>
        <pc:sldMkLst>
          <pc:docMk/>
          <pc:sldMk cId="0" sldId="551"/>
        </pc:sldMkLst>
        <pc:picChg chg="del">
          <ac:chgData name="Erfan Meskar" userId="ae30a713-38f5-4e56-b874-fd636adcf478" providerId="ADAL" clId="{CF143E5A-D104-411E-951A-912B1FB45D2D}" dt="2024-01-13T23:45:45.132" v="570" actId="478"/>
          <ac:picMkLst>
            <pc:docMk/>
            <pc:sldMk cId="0" sldId="551"/>
            <ac:picMk id="16" creationId="{8FCE0FEC-2482-4F3A-8E57-B05F4B153FC5}"/>
          </ac:picMkLst>
        </pc:picChg>
      </pc:sldChg>
      <pc:sldChg chg="delSp modSp mod modAnim">
        <pc:chgData name="Erfan Meskar" userId="ae30a713-38f5-4e56-b874-fd636adcf478" providerId="ADAL" clId="{CF143E5A-D104-411E-951A-912B1FB45D2D}" dt="2024-01-14T03:54:08.235" v="2055" actId="20577"/>
        <pc:sldMkLst>
          <pc:docMk/>
          <pc:sldMk cId="0" sldId="562"/>
        </pc:sldMkLst>
        <pc:spChg chg="mod">
          <ac:chgData name="Erfan Meskar" userId="ae30a713-38f5-4e56-b874-fd636adcf478" providerId="ADAL" clId="{CF143E5A-D104-411E-951A-912B1FB45D2D}" dt="2024-01-14T03:54:08.235" v="2055" actId="20577"/>
          <ac:spMkLst>
            <pc:docMk/>
            <pc:sldMk cId="0" sldId="562"/>
            <ac:spMk id="819203" creationId="{00000000-0000-0000-0000-000000000000}"/>
          </ac:spMkLst>
        </pc:spChg>
        <pc:spChg chg="del">
          <ac:chgData name="Erfan Meskar" userId="ae30a713-38f5-4e56-b874-fd636adcf478" providerId="ADAL" clId="{CF143E5A-D104-411E-951A-912B1FB45D2D}" dt="2024-01-14T03:54:05.878" v="2053" actId="478"/>
          <ac:spMkLst>
            <pc:docMk/>
            <pc:sldMk cId="0" sldId="562"/>
            <ac:spMk id="819206" creationId="{00000000-0000-0000-0000-000000000000}"/>
          </ac:spMkLst>
        </pc:spChg>
      </pc:sldChg>
      <pc:sldChg chg="del">
        <pc:chgData name="Erfan Meskar" userId="ae30a713-38f5-4e56-b874-fd636adcf478" providerId="ADAL" clId="{CF143E5A-D104-411E-951A-912B1FB45D2D}" dt="2024-01-13T22:09:52.863" v="32" actId="47"/>
        <pc:sldMkLst>
          <pc:docMk/>
          <pc:sldMk cId="3639268594" sldId="569"/>
        </pc:sldMkLst>
      </pc:sldChg>
      <pc:sldChg chg="del ord">
        <pc:chgData name="Erfan Meskar" userId="ae30a713-38f5-4e56-b874-fd636adcf478" providerId="ADAL" clId="{CF143E5A-D104-411E-951A-912B1FB45D2D}" dt="2024-01-13T23:31:02.568" v="346" actId="47"/>
        <pc:sldMkLst>
          <pc:docMk/>
          <pc:sldMk cId="1518584122" sldId="570"/>
        </pc:sldMkLst>
      </pc:sldChg>
      <pc:sldChg chg="del">
        <pc:chgData name="Erfan Meskar" userId="ae30a713-38f5-4e56-b874-fd636adcf478" providerId="ADAL" clId="{CF143E5A-D104-411E-951A-912B1FB45D2D}" dt="2024-01-14T02:05:30.631" v="1046" actId="47"/>
        <pc:sldMkLst>
          <pc:docMk/>
          <pc:sldMk cId="1540661966" sldId="571"/>
        </pc:sldMkLst>
      </pc:sldChg>
      <pc:sldChg chg="del">
        <pc:chgData name="Erfan Meskar" userId="ae30a713-38f5-4e56-b874-fd636adcf478" providerId="ADAL" clId="{CF143E5A-D104-411E-951A-912B1FB45D2D}" dt="2024-01-14T02:27:32.690" v="1202" actId="47"/>
        <pc:sldMkLst>
          <pc:docMk/>
          <pc:sldMk cId="742900907" sldId="572"/>
        </pc:sldMkLst>
      </pc:sldChg>
      <pc:sldChg chg="del">
        <pc:chgData name="Erfan Meskar" userId="ae30a713-38f5-4e56-b874-fd636adcf478" providerId="ADAL" clId="{CF143E5A-D104-411E-951A-912B1FB45D2D}" dt="2024-01-14T05:07:52.190" v="2615" actId="47"/>
        <pc:sldMkLst>
          <pc:docMk/>
          <pc:sldMk cId="3817355224" sldId="577"/>
        </pc:sldMkLst>
      </pc:sldChg>
      <pc:sldChg chg="modSp mod">
        <pc:chgData name="Erfan Meskar" userId="ae30a713-38f5-4e56-b874-fd636adcf478" providerId="ADAL" clId="{CF143E5A-D104-411E-951A-912B1FB45D2D}" dt="2024-01-14T03:13:07.217" v="1856" actId="20577"/>
        <pc:sldMkLst>
          <pc:docMk/>
          <pc:sldMk cId="3296152515" sldId="578"/>
        </pc:sldMkLst>
        <pc:spChg chg="mod">
          <ac:chgData name="Erfan Meskar" userId="ae30a713-38f5-4e56-b874-fd636adcf478" providerId="ADAL" clId="{CF143E5A-D104-411E-951A-912B1FB45D2D}" dt="2024-01-14T03:13:07.217" v="1856" actId="20577"/>
          <ac:spMkLst>
            <pc:docMk/>
            <pc:sldMk cId="3296152515" sldId="578"/>
            <ac:spMk id="18447" creationId="{00000000-0000-0000-0000-000000000000}"/>
          </ac:spMkLst>
        </pc:spChg>
      </pc:sldChg>
      <pc:sldChg chg="addSp delSp modSp mod delAnim modAnim">
        <pc:chgData name="Erfan Meskar" userId="ae30a713-38f5-4e56-b874-fd636adcf478" providerId="ADAL" clId="{CF143E5A-D104-411E-951A-912B1FB45D2D}" dt="2024-01-14T03:11:24.297" v="1839" actId="14100"/>
        <pc:sldMkLst>
          <pc:docMk/>
          <pc:sldMk cId="1348260842" sldId="579"/>
        </pc:sldMkLst>
        <pc:spChg chg="add mod ord">
          <ac:chgData name="Erfan Meskar" userId="ae30a713-38f5-4e56-b874-fd636adcf478" providerId="ADAL" clId="{CF143E5A-D104-411E-951A-912B1FB45D2D}" dt="2024-01-14T03:11:20.489" v="1838" actId="14100"/>
          <ac:spMkLst>
            <pc:docMk/>
            <pc:sldMk cId="1348260842" sldId="579"/>
            <ac:spMk id="2" creationId="{A7EA4F4D-D650-0149-5841-044D0820AFC7}"/>
          </ac:spMkLst>
        </pc:spChg>
        <pc:spChg chg="add del mod">
          <ac:chgData name="Erfan Meskar" userId="ae30a713-38f5-4e56-b874-fd636adcf478" providerId="ADAL" clId="{CF143E5A-D104-411E-951A-912B1FB45D2D}" dt="2024-01-14T02:56:32.352" v="1577"/>
          <ac:spMkLst>
            <pc:docMk/>
            <pc:sldMk cId="1348260842" sldId="579"/>
            <ac:spMk id="3" creationId="{097D1572-35D2-878A-6D5D-48533850F40F}"/>
          </ac:spMkLst>
        </pc:spChg>
        <pc:spChg chg="add del mod">
          <ac:chgData name="Erfan Meskar" userId="ae30a713-38f5-4e56-b874-fd636adcf478" providerId="ADAL" clId="{CF143E5A-D104-411E-951A-912B1FB45D2D}" dt="2024-01-14T02:56:32.353" v="1579"/>
          <ac:spMkLst>
            <pc:docMk/>
            <pc:sldMk cId="1348260842" sldId="579"/>
            <ac:spMk id="4" creationId="{FCFF781D-49FA-14A6-0093-03FC3D4BF355}"/>
          </ac:spMkLst>
        </pc:spChg>
        <pc:spChg chg="add del mod">
          <ac:chgData name="Erfan Meskar" userId="ae30a713-38f5-4e56-b874-fd636adcf478" providerId="ADAL" clId="{CF143E5A-D104-411E-951A-912B1FB45D2D}" dt="2024-01-14T02:56:32.353" v="1581"/>
          <ac:spMkLst>
            <pc:docMk/>
            <pc:sldMk cId="1348260842" sldId="579"/>
            <ac:spMk id="5" creationId="{499E5D91-60AB-C2D1-BA9F-C7A8740F96FD}"/>
          </ac:spMkLst>
        </pc:spChg>
        <pc:spChg chg="add mod">
          <ac:chgData name="Erfan Meskar" userId="ae30a713-38f5-4e56-b874-fd636adcf478" providerId="ADAL" clId="{CF143E5A-D104-411E-951A-912B1FB45D2D}" dt="2024-01-14T02:55:42.824" v="1550" actId="1035"/>
          <ac:spMkLst>
            <pc:docMk/>
            <pc:sldMk cId="1348260842" sldId="579"/>
            <ac:spMk id="6" creationId="{A6497DC8-9C26-B5F2-2D1D-23324CDC074A}"/>
          </ac:spMkLst>
        </pc:spChg>
        <pc:spChg chg="add mod">
          <ac:chgData name="Erfan Meskar" userId="ae30a713-38f5-4e56-b874-fd636adcf478" providerId="ADAL" clId="{CF143E5A-D104-411E-951A-912B1FB45D2D}" dt="2024-01-14T03:01:53.860" v="1675" actId="14100"/>
          <ac:spMkLst>
            <pc:docMk/>
            <pc:sldMk cId="1348260842" sldId="579"/>
            <ac:spMk id="7" creationId="{E3E4A849-BD2D-63D6-D966-A17C859102FA}"/>
          </ac:spMkLst>
        </pc:spChg>
        <pc:spChg chg="add mod">
          <ac:chgData name="Erfan Meskar" userId="ae30a713-38f5-4e56-b874-fd636adcf478" providerId="ADAL" clId="{CF143E5A-D104-411E-951A-912B1FB45D2D}" dt="2024-01-14T02:59:35.236" v="1623" actId="1036"/>
          <ac:spMkLst>
            <pc:docMk/>
            <pc:sldMk cId="1348260842" sldId="579"/>
            <ac:spMk id="8" creationId="{D5337310-1B2A-A741-2E56-189E787DC515}"/>
          </ac:spMkLst>
        </pc:spChg>
        <pc:spChg chg="add mod">
          <ac:chgData name="Erfan Meskar" userId="ae30a713-38f5-4e56-b874-fd636adcf478" providerId="ADAL" clId="{CF143E5A-D104-411E-951A-912B1FB45D2D}" dt="2024-01-14T03:01:51.091" v="1674" actId="14100"/>
          <ac:spMkLst>
            <pc:docMk/>
            <pc:sldMk cId="1348260842" sldId="579"/>
            <ac:spMk id="9" creationId="{DBF577DE-34E1-ECAC-DA95-C4B625D5B5B6}"/>
          </ac:spMkLst>
        </pc:spChg>
        <pc:spChg chg="add mod">
          <ac:chgData name="Erfan Meskar" userId="ae30a713-38f5-4e56-b874-fd636adcf478" providerId="ADAL" clId="{CF143E5A-D104-411E-951A-912B1FB45D2D}" dt="2024-01-14T02:59:26.486" v="1617" actId="1036"/>
          <ac:spMkLst>
            <pc:docMk/>
            <pc:sldMk cId="1348260842" sldId="579"/>
            <ac:spMk id="10" creationId="{46165A60-B777-88B2-75FA-CD87E814B31C}"/>
          </ac:spMkLst>
        </pc:spChg>
        <pc:spChg chg="add mod">
          <ac:chgData name="Erfan Meskar" userId="ae30a713-38f5-4e56-b874-fd636adcf478" providerId="ADAL" clId="{CF143E5A-D104-411E-951A-912B1FB45D2D}" dt="2024-01-14T03:01:48.855" v="1673" actId="14100"/>
          <ac:spMkLst>
            <pc:docMk/>
            <pc:sldMk cId="1348260842" sldId="579"/>
            <ac:spMk id="12" creationId="{E79A03B6-7688-0B83-1AAF-C3583EE2D9E4}"/>
          </ac:spMkLst>
        </pc:spChg>
        <pc:spChg chg="mod">
          <ac:chgData name="Erfan Meskar" userId="ae30a713-38f5-4e56-b874-fd636adcf478" providerId="ADAL" clId="{CF143E5A-D104-411E-951A-912B1FB45D2D}" dt="2024-01-14T03:01:30.028" v="1667" actId="404"/>
          <ac:spMkLst>
            <pc:docMk/>
            <pc:sldMk cId="1348260842" sldId="579"/>
            <ac:spMk id="21" creationId="{00000000-0000-0000-0000-000000000000}"/>
          </ac:spMkLst>
        </pc:spChg>
        <pc:spChg chg="mod">
          <ac:chgData name="Erfan Meskar" userId="ae30a713-38f5-4e56-b874-fd636adcf478" providerId="ADAL" clId="{CF143E5A-D104-411E-951A-912B1FB45D2D}" dt="2024-01-14T03:01:32.312" v="1668" actId="404"/>
          <ac:spMkLst>
            <pc:docMk/>
            <pc:sldMk cId="1348260842" sldId="579"/>
            <ac:spMk id="24" creationId="{00000000-0000-0000-0000-000000000000}"/>
          </ac:spMkLst>
        </pc:spChg>
        <pc:spChg chg="mod">
          <ac:chgData name="Erfan Meskar" userId="ae30a713-38f5-4e56-b874-fd636adcf478" providerId="ADAL" clId="{CF143E5A-D104-411E-951A-912B1FB45D2D}" dt="2024-01-14T02:56:55.746" v="1585" actId="164"/>
          <ac:spMkLst>
            <pc:docMk/>
            <pc:sldMk cId="1348260842" sldId="579"/>
            <ac:spMk id="27" creationId="{00000000-0000-0000-0000-000000000000}"/>
          </ac:spMkLst>
        </pc:spChg>
        <pc:spChg chg="mod">
          <ac:chgData name="Erfan Meskar" userId="ae30a713-38f5-4e56-b874-fd636adcf478" providerId="ADAL" clId="{CF143E5A-D104-411E-951A-912B1FB45D2D}" dt="2024-01-14T02:56:55.746" v="1585" actId="164"/>
          <ac:spMkLst>
            <pc:docMk/>
            <pc:sldMk cId="1348260842" sldId="579"/>
            <ac:spMk id="28" creationId="{00000000-0000-0000-0000-000000000000}"/>
          </ac:spMkLst>
        </pc:spChg>
        <pc:spChg chg="mod">
          <ac:chgData name="Erfan Meskar" userId="ae30a713-38f5-4e56-b874-fd636adcf478" providerId="ADAL" clId="{CF143E5A-D104-411E-951A-912B1FB45D2D}" dt="2024-01-14T02:56:55.746" v="1585" actId="164"/>
          <ac:spMkLst>
            <pc:docMk/>
            <pc:sldMk cId="1348260842" sldId="579"/>
            <ac:spMk id="32" creationId="{00000000-0000-0000-0000-000000000000}"/>
          </ac:spMkLst>
        </pc:spChg>
        <pc:spChg chg="mod">
          <ac:chgData name="Erfan Meskar" userId="ae30a713-38f5-4e56-b874-fd636adcf478" providerId="ADAL" clId="{CF143E5A-D104-411E-951A-912B1FB45D2D}" dt="2024-01-14T02:56:55.746" v="1585" actId="164"/>
          <ac:spMkLst>
            <pc:docMk/>
            <pc:sldMk cId="1348260842" sldId="579"/>
            <ac:spMk id="35" creationId="{00000000-0000-0000-0000-000000000000}"/>
          </ac:spMkLst>
        </pc:spChg>
        <pc:spChg chg="mod">
          <ac:chgData name="Erfan Meskar" userId="ae30a713-38f5-4e56-b874-fd636adcf478" providerId="ADAL" clId="{CF143E5A-D104-411E-951A-912B1FB45D2D}" dt="2024-01-14T02:56:55.746" v="1585" actId="164"/>
          <ac:spMkLst>
            <pc:docMk/>
            <pc:sldMk cId="1348260842" sldId="579"/>
            <ac:spMk id="36" creationId="{00000000-0000-0000-0000-000000000000}"/>
          </ac:spMkLst>
        </pc:spChg>
        <pc:spChg chg="mod">
          <ac:chgData name="Erfan Meskar" userId="ae30a713-38f5-4e56-b874-fd636adcf478" providerId="ADAL" clId="{CF143E5A-D104-411E-951A-912B1FB45D2D}" dt="2024-01-14T02:56:55.746" v="1585" actId="164"/>
          <ac:spMkLst>
            <pc:docMk/>
            <pc:sldMk cId="1348260842" sldId="579"/>
            <ac:spMk id="37" creationId="{00000000-0000-0000-0000-000000000000}"/>
          </ac:spMkLst>
        </pc:spChg>
        <pc:spChg chg="mod">
          <ac:chgData name="Erfan Meskar" userId="ae30a713-38f5-4e56-b874-fd636adcf478" providerId="ADAL" clId="{CF143E5A-D104-411E-951A-912B1FB45D2D}" dt="2024-01-14T02:56:55.746" v="1585" actId="164"/>
          <ac:spMkLst>
            <pc:docMk/>
            <pc:sldMk cId="1348260842" sldId="579"/>
            <ac:spMk id="38" creationId="{00000000-0000-0000-0000-000000000000}"/>
          </ac:spMkLst>
        </pc:spChg>
        <pc:spChg chg="mod">
          <ac:chgData name="Erfan Meskar" userId="ae30a713-38f5-4e56-b874-fd636adcf478" providerId="ADAL" clId="{CF143E5A-D104-411E-951A-912B1FB45D2D}" dt="2024-01-14T02:56:55.746" v="1585" actId="164"/>
          <ac:spMkLst>
            <pc:docMk/>
            <pc:sldMk cId="1348260842" sldId="579"/>
            <ac:spMk id="39" creationId="{00000000-0000-0000-0000-000000000000}"/>
          </ac:spMkLst>
        </pc:spChg>
        <pc:spChg chg="mod">
          <ac:chgData name="Erfan Meskar" userId="ae30a713-38f5-4e56-b874-fd636adcf478" providerId="ADAL" clId="{CF143E5A-D104-411E-951A-912B1FB45D2D}" dt="2024-01-14T02:56:55.746" v="1585" actId="164"/>
          <ac:spMkLst>
            <pc:docMk/>
            <pc:sldMk cId="1348260842" sldId="579"/>
            <ac:spMk id="40" creationId="{00000000-0000-0000-0000-000000000000}"/>
          </ac:spMkLst>
        </pc:spChg>
        <pc:spChg chg="mod">
          <ac:chgData name="Erfan Meskar" userId="ae30a713-38f5-4e56-b874-fd636adcf478" providerId="ADAL" clId="{CF143E5A-D104-411E-951A-912B1FB45D2D}" dt="2024-01-14T03:11:24.297" v="1839" actId="14100"/>
          <ac:spMkLst>
            <pc:docMk/>
            <pc:sldMk cId="1348260842" sldId="579"/>
            <ac:spMk id="45" creationId="{00000000-0000-0000-0000-000000000000}"/>
          </ac:spMkLst>
        </pc:spChg>
        <pc:spChg chg="del">
          <ac:chgData name="Erfan Meskar" userId="ae30a713-38f5-4e56-b874-fd636adcf478" providerId="ADAL" clId="{CF143E5A-D104-411E-951A-912B1FB45D2D}" dt="2024-01-14T02:38:21.530" v="1209" actId="478"/>
          <ac:spMkLst>
            <pc:docMk/>
            <pc:sldMk cId="1348260842" sldId="579"/>
            <ac:spMk id="46" creationId="{00000000-0000-0000-0000-000000000000}"/>
          </ac:spMkLst>
        </pc:spChg>
        <pc:spChg chg="mod">
          <ac:chgData name="Erfan Meskar" userId="ae30a713-38f5-4e56-b874-fd636adcf478" providerId="ADAL" clId="{CF143E5A-D104-411E-951A-912B1FB45D2D}" dt="2024-01-14T03:01:34.296" v="1669" actId="404"/>
          <ac:spMkLst>
            <pc:docMk/>
            <pc:sldMk cId="1348260842" sldId="579"/>
            <ac:spMk id="48" creationId="{00000000-0000-0000-0000-000000000000}"/>
          </ac:spMkLst>
        </pc:spChg>
        <pc:spChg chg="mod">
          <ac:chgData name="Erfan Meskar" userId="ae30a713-38f5-4e56-b874-fd636adcf478" providerId="ADAL" clId="{CF143E5A-D104-411E-951A-912B1FB45D2D}" dt="2024-01-14T03:10:04.520" v="1812" actId="20577"/>
          <ac:spMkLst>
            <pc:docMk/>
            <pc:sldMk cId="1348260842" sldId="579"/>
            <ac:spMk id="19459" creationId="{00000000-0000-0000-0000-000000000000}"/>
          </ac:spMkLst>
        </pc:spChg>
        <pc:spChg chg="mod">
          <ac:chgData name="Erfan Meskar" userId="ae30a713-38f5-4e56-b874-fd636adcf478" providerId="ADAL" clId="{CF143E5A-D104-411E-951A-912B1FB45D2D}" dt="2024-01-14T03:11:06.078" v="1837" actId="20577"/>
          <ac:spMkLst>
            <pc:docMk/>
            <pc:sldMk cId="1348260842" sldId="579"/>
            <ac:spMk id="782339" creationId="{00000000-0000-0000-0000-000000000000}"/>
          </ac:spMkLst>
        </pc:spChg>
        <pc:grpChg chg="add mod">
          <ac:chgData name="Erfan Meskar" userId="ae30a713-38f5-4e56-b874-fd636adcf478" providerId="ADAL" clId="{CF143E5A-D104-411E-951A-912B1FB45D2D}" dt="2024-01-14T03:03:08.318" v="1685" actId="1076"/>
          <ac:grpSpMkLst>
            <pc:docMk/>
            <pc:sldMk cId="1348260842" sldId="579"/>
            <ac:grpSpMk id="11" creationId="{589B803D-652D-2577-4D76-CFAB898F255B}"/>
          </ac:grpSpMkLst>
        </pc:grpChg>
        <pc:picChg chg="mod">
          <ac:chgData name="Erfan Meskar" userId="ae30a713-38f5-4e56-b874-fd636adcf478" providerId="ADAL" clId="{CF143E5A-D104-411E-951A-912B1FB45D2D}" dt="2024-01-14T03:01:21.406" v="1666" actId="1076"/>
          <ac:picMkLst>
            <pc:docMk/>
            <pc:sldMk cId="1348260842" sldId="579"/>
            <ac:picMk id="22" creationId="{00000000-0000-0000-0000-000000000000}"/>
          </ac:picMkLst>
        </pc:picChg>
        <pc:picChg chg="mod">
          <ac:chgData name="Erfan Meskar" userId="ae30a713-38f5-4e56-b874-fd636adcf478" providerId="ADAL" clId="{CF143E5A-D104-411E-951A-912B1FB45D2D}" dt="2024-01-14T03:01:21.406" v="1666" actId="1076"/>
          <ac:picMkLst>
            <pc:docMk/>
            <pc:sldMk cId="1348260842" sldId="579"/>
            <ac:picMk id="25" creationId="{00000000-0000-0000-0000-000000000000}"/>
          </ac:picMkLst>
        </pc:picChg>
        <pc:picChg chg="mod">
          <ac:chgData name="Erfan Meskar" userId="ae30a713-38f5-4e56-b874-fd636adcf478" providerId="ADAL" clId="{CF143E5A-D104-411E-951A-912B1FB45D2D}" dt="2024-01-14T02:56:55.746" v="1585" actId="164"/>
          <ac:picMkLst>
            <pc:docMk/>
            <pc:sldMk cId="1348260842" sldId="579"/>
            <ac:picMk id="26" creationId="{00000000-0000-0000-0000-000000000000}"/>
          </ac:picMkLst>
        </pc:picChg>
        <pc:picChg chg="mod">
          <ac:chgData name="Erfan Meskar" userId="ae30a713-38f5-4e56-b874-fd636adcf478" providerId="ADAL" clId="{CF143E5A-D104-411E-951A-912B1FB45D2D}" dt="2024-01-14T03:01:21.406" v="1666" actId="1076"/>
          <ac:picMkLst>
            <pc:docMk/>
            <pc:sldMk cId="1348260842" sldId="579"/>
            <ac:picMk id="29" creationId="{00000000-0000-0000-0000-000000000000}"/>
          </ac:picMkLst>
        </pc:picChg>
        <pc:picChg chg="mod">
          <ac:chgData name="Erfan Meskar" userId="ae30a713-38f5-4e56-b874-fd636adcf478" providerId="ADAL" clId="{CF143E5A-D104-411E-951A-912B1FB45D2D}" dt="2024-01-14T02:56:55.746" v="1585" actId="164"/>
          <ac:picMkLst>
            <pc:docMk/>
            <pc:sldMk cId="1348260842" sldId="579"/>
            <ac:picMk id="41" creationId="{00000000-0000-0000-0000-000000000000}"/>
          </ac:picMkLst>
        </pc:picChg>
        <pc:picChg chg="mod">
          <ac:chgData name="Erfan Meskar" userId="ae30a713-38f5-4e56-b874-fd636adcf478" providerId="ADAL" clId="{CF143E5A-D104-411E-951A-912B1FB45D2D}" dt="2024-01-14T02:56:55.746" v="1585" actId="164"/>
          <ac:picMkLst>
            <pc:docMk/>
            <pc:sldMk cId="1348260842" sldId="579"/>
            <ac:picMk id="42" creationId="{00000000-0000-0000-0000-000000000000}"/>
          </ac:picMkLst>
        </pc:picChg>
      </pc:sldChg>
      <pc:sldChg chg="del">
        <pc:chgData name="Erfan Meskar" userId="ae30a713-38f5-4e56-b874-fd636adcf478" providerId="ADAL" clId="{CF143E5A-D104-411E-951A-912B1FB45D2D}" dt="2024-01-14T03:06:23.086" v="1698" actId="47"/>
        <pc:sldMkLst>
          <pc:docMk/>
          <pc:sldMk cId="2893214047" sldId="580"/>
        </pc:sldMkLst>
      </pc:sldChg>
      <pc:sldChg chg="del">
        <pc:chgData name="Erfan Meskar" userId="ae30a713-38f5-4e56-b874-fd636adcf478" providerId="ADAL" clId="{CF143E5A-D104-411E-951A-912B1FB45D2D}" dt="2024-01-14T03:11:43.087" v="1840" actId="47"/>
        <pc:sldMkLst>
          <pc:docMk/>
          <pc:sldMk cId="4225757629" sldId="581"/>
        </pc:sldMkLst>
      </pc:sldChg>
      <pc:sldChg chg="modSp mod modAnim">
        <pc:chgData name="Erfan Meskar" userId="ae30a713-38f5-4e56-b874-fd636adcf478" providerId="ADAL" clId="{CF143E5A-D104-411E-951A-912B1FB45D2D}" dt="2024-01-14T04:45:15.882" v="2190" actId="14100"/>
        <pc:sldMkLst>
          <pc:docMk/>
          <pc:sldMk cId="3080973534" sldId="582"/>
        </pc:sldMkLst>
        <pc:spChg chg="mod">
          <ac:chgData name="Erfan Meskar" userId="ae30a713-38f5-4e56-b874-fd636adcf478" providerId="ADAL" clId="{CF143E5A-D104-411E-951A-912B1FB45D2D}" dt="2024-01-14T04:45:15.882" v="2190" actId="14100"/>
          <ac:spMkLst>
            <pc:docMk/>
            <pc:sldMk cId="3080973534" sldId="582"/>
            <ac:spMk id="8195" creationId="{00000000-0000-0000-0000-000000000000}"/>
          </ac:spMkLst>
        </pc:spChg>
      </pc:sldChg>
      <pc:sldChg chg="addSp delSp modSp add mod modAnim">
        <pc:chgData name="Erfan Meskar" userId="ae30a713-38f5-4e56-b874-fd636adcf478" providerId="ADAL" clId="{CF143E5A-D104-411E-951A-912B1FB45D2D}" dt="2024-01-13T23:30:25.166" v="342" actId="1076"/>
        <pc:sldMkLst>
          <pc:docMk/>
          <pc:sldMk cId="2490402382" sldId="584"/>
        </pc:sldMkLst>
        <pc:spChg chg="add mod">
          <ac:chgData name="Erfan Meskar" userId="ae30a713-38f5-4e56-b874-fd636adcf478" providerId="ADAL" clId="{CF143E5A-D104-411E-951A-912B1FB45D2D}" dt="2024-01-13T23:24:43.481" v="282" actId="1076"/>
          <ac:spMkLst>
            <pc:docMk/>
            <pc:sldMk cId="2490402382" sldId="584"/>
            <ac:spMk id="3" creationId="{9B2D1DDB-AC25-A1CB-27CA-EE194F334D7C}"/>
          </ac:spMkLst>
        </pc:spChg>
        <pc:spChg chg="mod">
          <ac:chgData name="Erfan Meskar" userId="ae30a713-38f5-4e56-b874-fd636adcf478" providerId="ADAL" clId="{CF143E5A-D104-411E-951A-912B1FB45D2D}" dt="2024-01-13T23:23:29.978" v="263"/>
          <ac:spMkLst>
            <pc:docMk/>
            <pc:sldMk cId="2490402382" sldId="584"/>
            <ac:spMk id="5" creationId="{CE46E9C8-715B-A75E-455B-DCA5EA996257}"/>
          </ac:spMkLst>
        </pc:spChg>
        <pc:spChg chg="mod">
          <ac:chgData name="Erfan Meskar" userId="ae30a713-38f5-4e56-b874-fd636adcf478" providerId="ADAL" clId="{CF143E5A-D104-411E-951A-912B1FB45D2D}" dt="2024-01-13T23:19:03.592" v="186" actId="20577"/>
          <ac:spMkLst>
            <pc:docMk/>
            <pc:sldMk cId="2490402382" sldId="584"/>
            <ac:spMk id="6" creationId="{00000000-0000-0000-0000-000000000000}"/>
          </ac:spMkLst>
        </pc:spChg>
        <pc:spChg chg="mod">
          <ac:chgData name="Erfan Meskar" userId="ae30a713-38f5-4e56-b874-fd636adcf478" providerId="ADAL" clId="{CF143E5A-D104-411E-951A-912B1FB45D2D}" dt="2024-01-13T23:23:29.978" v="263"/>
          <ac:spMkLst>
            <pc:docMk/>
            <pc:sldMk cId="2490402382" sldId="584"/>
            <ac:spMk id="7" creationId="{F29F9B12-E250-B2D5-593B-8D59A2553455}"/>
          </ac:spMkLst>
        </pc:spChg>
        <pc:spChg chg="mod">
          <ac:chgData name="Erfan Meskar" userId="ae30a713-38f5-4e56-b874-fd636adcf478" providerId="ADAL" clId="{CF143E5A-D104-411E-951A-912B1FB45D2D}" dt="2024-01-13T23:23:29.978" v="263"/>
          <ac:spMkLst>
            <pc:docMk/>
            <pc:sldMk cId="2490402382" sldId="584"/>
            <ac:spMk id="8" creationId="{CE7594B1-E6E8-0E81-9A3D-4E2E77B45159}"/>
          </ac:spMkLst>
        </pc:spChg>
        <pc:spChg chg="mod">
          <ac:chgData name="Erfan Meskar" userId="ae30a713-38f5-4e56-b874-fd636adcf478" providerId="ADAL" clId="{CF143E5A-D104-411E-951A-912B1FB45D2D}" dt="2024-01-13T23:23:29.978" v="263"/>
          <ac:spMkLst>
            <pc:docMk/>
            <pc:sldMk cId="2490402382" sldId="584"/>
            <ac:spMk id="9" creationId="{452FCE27-0BC9-F2A5-B585-99434CE46D8D}"/>
          </ac:spMkLst>
        </pc:spChg>
        <pc:spChg chg="mod">
          <ac:chgData name="Erfan Meskar" userId="ae30a713-38f5-4e56-b874-fd636adcf478" providerId="ADAL" clId="{CF143E5A-D104-411E-951A-912B1FB45D2D}" dt="2024-01-13T23:23:29.978" v="263"/>
          <ac:spMkLst>
            <pc:docMk/>
            <pc:sldMk cId="2490402382" sldId="584"/>
            <ac:spMk id="10" creationId="{C73030A8-A2B5-BFA7-E005-F593B06D8A32}"/>
          </ac:spMkLst>
        </pc:spChg>
        <pc:spChg chg="mod">
          <ac:chgData name="Erfan Meskar" userId="ae30a713-38f5-4e56-b874-fd636adcf478" providerId="ADAL" clId="{CF143E5A-D104-411E-951A-912B1FB45D2D}" dt="2024-01-13T23:23:29.978" v="263"/>
          <ac:spMkLst>
            <pc:docMk/>
            <pc:sldMk cId="2490402382" sldId="584"/>
            <ac:spMk id="11" creationId="{32422E54-FECA-2277-1093-21A9D266F4A1}"/>
          </ac:spMkLst>
        </pc:spChg>
        <pc:spChg chg="mod">
          <ac:chgData name="Erfan Meskar" userId="ae30a713-38f5-4e56-b874-fd636adcf478" providerId="ADAL" clId="{CF143E5A-D104-411E-951A-912B1FB45D2D}" dt="2024-01-13T23:23:29.978" v="263"/>
          <ac:spMkLst>
            <pc:docMk/>
            <pc:sldMk cId="2490402382" sldId="584"/>
            <ac:spMk id="12" creationId="{DDB2382A-9065-177D-523C-7C3E009C3C67}"/>
          </ac:spMkLst>
        </pc:spChg>
        <pc:spChg chg="mod">
          <ac:chgData name="Erfan Meskar" userId="ae30a713-38f5-4e56-b874-fd636adcf478" providerId="ADAL" clId="{CF143E5A-D104-411E-951A-912B1FB45D2D}" dt="2024-01-13T23:23:29.978" v="263"/>
          <ac:spMkLst>
            <pc:docMk/>
            <pc:sldMk cId="2490402382" sldId="584"/>
            <ac:spMk id="13" creationId="{AF0C9630-79A9-63DE-9BAE-AE9D6FBC1DCF}"/>
          </ac:spMkLst>
        </pc:spChg>
        <pc:spChg chg="mod">
          <ac:chgData name="Erfan Meskar" userId="ae30a713-38f5-4e56-b874-fd636adcf478" providerId="ADAL" clId="{CF143E5A-D104-411E-951A-912B1FB45D2D}" dt="2024-01-13T23:23:29.978" v="263"/>
          <ac:spMkLst>
            <pc:docMk/>
            <pc:sldMk cId="2490402382" sldId="584"/>
            <ac:spMk id="14" creationId="{6C0D698F-4353-6405-FDB1-0AE6735B65CB}"/>
          </ac:spMkLst>
        </pc:spChg>
        <pc:spChg chg="mod">
          <ac:chgData name="Erfan Meskar" userId="ae30a713-38f5-4e56-b874-fd636adcf478" providerId="ADAL" clId="{CF143E5A-D104-411E-951A-912B1FB45D2D}" dt="2024-01-13T23:23:29.978" v="263"/>
          <ac:spMkLst>
            <pc:docMk/>
            <pc:sldMk cId="2490402382" sldId="584"/>
            <ac:spMk id="15" creationId="{B541B6E3-5387-D865-8C86-4E74CDEC178A}"/>
          </ac:spMkLst>
        </pc:spChg>
        <pc:spChg chg="mod">
          <ac:chgData name="Erfan Meskar" userId="ae30a713-38f5-4e56-b874-fd636adcf478" providerId="ADAL" clId="{CF143E5A-D104-411E-951A-912B1FB45D2D}" dt="2024-01-13T23:24:25.829" v="278" actId="1076"/>
          <ac:spMkLst>
            <pc:docMk/>
            <pc:sldMk cId="2490402382" sldId="584"/>
            <ac:spMk id="16" creationId="{EC120A2F-8421-214C-F895-288B04BE5487}"/>
          </ac:spMkLst>
        </pc:spChg>
        <pc:spChg chg="mod">
          <ac:chgData name="Erfan Meskar" userId="ae30a713-38f5-4e56-b874-fd636adcf478" providerId="ADAL" clId="{CF143E5A-D104-411E-951A-912B1FB45D2D}" dt="2024-01-13T23:24:30.090" v="279" actId="1076"/>
          <ac:spMkLst>
            <pc:docMk/>
            <pc:sldMk cId="2490402382" sldId="584"/>
            <ac:spMk id="17" creationId="{A838B5B6-0C65-9C89-3236-5AB70A28C1E0}"/>
          </ac:spMkLst>
        </pc:spChg>
        <pc:spChg chg="mod">
          <ac:chgData name="Erfan Meskar" userId="ae30a713-38f5-4e56-b874-fd636adcf478" providerId="ADAL" clId="{CF143E5A-D104-411E-951A-912B1FB45D2D}" dt="2024-01-13T23:24:34.103" v="280" actId="1076"/>
          <ac:spMkLst>
            <pc:docMk/>
            <pc:sldMk cId="2490402382" sldId="584"/>
            <ac:spMk id="18" creationId="{A7D97EEF-8E52-665C-B456-2C07DCFBDB4F}"/>
          </ac:spMkLst>
        </pc:spChg>
        <pc:spChg chg="add mod">
          <ac:chgData name="Erfan Meskar" userId="ae30a713-38f5-4e56-b874-fd636adcf478" providerId="ADAL" clId="{CF143E5A-D104-411E-951A-912B1FB45D2D}" dt="2024-01-13T23:26:29.813" v="290" actId="164"/>
          <ac:spMkLst>
            <pc:docMk/>
            <pc:sldMk cId="2490402382" sldId="584"/>
            <ac:spMk id="19" creationId="{420E0F87-1728-AD1E-F0BD-F63EB1893D75}"/>
          </ac:spMkLst>
        </pc:spChg>
        <pc:spChg chg="add mod">
          <ac:chgData name="Erfan Meskar" userId="ae30a713-38f5-4e56-b874-fd636adcf478" providerId="ADAL" clId="{CF143E5A-D104-411E-951A-912B1FB45D2D}" dt="2024-01-13T23:26:29.813" v="290" actId="164"/>
          <ac:spMkLst>
            <pc:docMk/>
            <pc:sldMk cId="2490402382" sldId="584"/>
            <ac:spMk id="20" creationId="{DFEF5422-3985-6274-B219-5DA5C64C7AE4}"/>
          </ac:spMkLst>
        </pc:spChg>
        <pc:spChg chg="add mod">
          <ac:chgData name="Erfan Meskar" userId="ae30a713-38f5-4e56-b874-fd636adcf478" providerId="ADAL" clId="{CF143E5A-D104-411E-951A-912B1FB45D2D}" dt="2024-01-13T23:26:29.813" v="290" actId="164"/>
          <ac:spMkLst>
            <pc:docMk/>
            <pc:sldMk cId="2490402382" sldId="584"/>
            <ac:spMk id="21" creationId="{E9D6ED23-0D2E-AB48-2FD6-BD383945FDD0}"/>
          </ac:spMkLst>
        </pc:spChg>
        <pc:spChg chg="add mod">
          <ac:chgData name="Erfan Meskar" userId="ae30a713-38f5-4e56-b874-fd636adcf478" providerId="ADAL" clId="{CF143E5A-D104-411E-951A-912B1FB45D2D}" dt="2024-01-13T23:26:29.813" v="290" actId="164"/>
          <ac:spMkLst>
            <pc:docMk/>
            <pc:sldMk cId="2490402382" sldId="584"/>
            <ac:spMk id="22" creationId="{F714DF12-920F-1D77-6310-721C7B51E4E6}"/>
          </ac:spMkLst>
        </pc:spChg>
        <pc:spChg chg="add mod">
          <ac:chgData name="Erfan Meskar" userId="ae30a713-38f5-4e56-b874-fd636adcf478" providerId="ADAL" clId="{CF143E5A-D104-411E-951A-912B1FB45D2D}" dt="2024-01-13T23:26:35.575" v="291" actId="164"/>
          <ac:spMkLst>
            <pc:docMk/>
            <pc:sldMk cId="2490402382" sldId="584"/>
            <ac:spMk id="23" creationId="{579DC33A-107F-105C-8C55-652F014B2C6B}"/>
          </ac:spMkLst>
        </pc:spChg>
        <pc:spChg chg="add mod">
          <ac:chgData name="Erfan Meskar" userId="ae30a713-38f5-4e56-b874-fd636adcf478" providerId="ADAL" clId="{CF143E5A-D104-411E-951A-912B1FB45D2D}" dt="2024-01-13T23:26:29.813" v="290" actId="164"/>
          <ac:spMkLst>
            <pc:docMk/>
            <pc:sldMk cId="2490402382" sldId="584"/>
            <ac:spMk id="24" creationId="{18971623-DDCB-DB69-8894-C7066759AEEB}"/>
          </ac:spMkLst>
        </pc:spChg>
        <pc:grpChg chg="add del mod">
          <ac:chgData name="Erfan Meskar" userId="ae30a713-38f5-4e56-b874-fd636adcf478" providerId="ADAL" clId="{CF143E5A-D104-411E-951A-912B1FB45D2D}" dt="2024-01-13T23:30:01.108" v="332" actId="478"/>
          <ac:grpSpMkLst>
            <pc:docMk/>
            <pc:sldMk cId="2490402382" sldId="584"/>
            <ac:grpSpMk id="4" creationId="{8D1FF18D-C9B3-1818-F519-9C353C6B8A4B}"/>
          </ac:grpSpMkLst>
        </pc:grpChg>
        <pc:grpChg chg="add mod">
          <ac:chgData name="Erfan Meskar" userId="ae30a713-38f5-4e56-b874-fd636adcf478" providerId="ADAL" clId="{CF143E5A-D104-411E-951A-912B1FB45D2D}" dt="2024-01-13T23:26:35.575" v="291" actId="164"/>
          <ac:grpSpMkLst>
            <pc:docMk/>
            <pc:sldMk cId="2490402382" sldId="584"/>
            <ac:grpSpMk id="25" creationId="{0426D88B-D061-DC2F-5DED-A0F2EA6FAD72}"/>
          </ac:grpSpMkLst>
        </pc:grpChg>
        <pc:grpChg chg="add mod">
          <ac:chgData name="Erfan Meskar" userId="ae30a713-38f5-4e56-b874-fd636adcf478" providerId="ADAL" clId="{CF143E5A-D104-411E-951A-912B1FB45D2D}" dt="2024-01-13T23:30:18.818" v="338" actId="1076"/>
          <ac:grpSpMkLst>
            <pc:docMk/>
            <pc:sldMk cId="2490402382" sldId="584"/>
            <ac:grpSpMk id="26" creationId="{9768CB36-8E4C-2F74-EF45-EAE945672310}"/>
          </ac:grpSpMkLst>
        </pc:grpChg>
        <pc:picChg chg="mod modCrop">
          <ac:chgData name="Erfan Meskar" userId="ae30a713-38f5-4e56-b874-fd636adcf478" providerId="ADAL" clId="{CF143E5A-D104-411E-951A-912B1FB45D2D}" dt="2024-01-13T23:30:25.166" v="342" actId="1076"/>
          <ac:picMkLst>
            <pc:docMk/>
            <pc:sldMk cId="2490402382" sldId="584"/>
            <ac:picMk id="2" creationId="{00000000-0000-0000-0000-000000000000}"/>
          </ac:picMkLst>
        </pc:picChg>
      </pc:sldChg>
      <pc:sldChg chg="modSp add mod ord">
        <pc:chgData name="Erfan Meskar" userId="ae30a713-38f5-4e56-b874-fd636adcf478" providerId="ADAL" clId="{CF143E5A-D104-411E-951A-912B1FB45D2D}" dt="2024-01-15T01:17:54.482" v="2838" actId="14100"/>
        <pc:sldMkLst>
          <pc:docMk/>
          <pc:sldMk cId="2694982737" sldId="585"/>
        </pc:sldMkLst>
        <pc:spChg chg="mod">
          <ac:chgData name="Erfan Meskar" userId="ae30a713-38f5-4e56-b874-fd636adcf478" providerId="ADAL" clId="{CF143E5A-D104-411E-951A-912B1FB45D2D}" dt="2024-01-15T01:12:05.933" v="2768" actId="20577"/>
          <ac:spMkLst>
            <pc:docMk/>
            <pc:sldMk cId="2694982737" sldId="585"/>
            <ac:spMk id="2" creationId="{FD69D446-4AC1-4C01-814D-7A2771FACCA3}"/>
          </ac:spMkLst>
        </pc:spChg>
        <pc:spChg chg="mod">
          <ac:chgData name="Erfan Meskar" userId="ae30a713-38f5-4e56-b874-fd636adcf478" providerId="ADAL" clId="{CF143E5A-D104-411E-951A-912B1FB45D2D}" dt="2024-01-15T01:17:54.482" v="2838" actId="14100"/>
          <ac:spMkLst>
            <pc:docMk/>
            <pc:sldMk cId="2694982737" sldId="585"/>
            <ac:spMk id="3" creationId="{0CD5EC32-265D-43EE-A98D-482DB41AB547}"/>
          </ac:spMkLst>
        </pc:spChg>
      </pc:sldChg>
      <pc:sldChg chg="addSp modSp mod modAnim">
        <pc:chgData name="Erfan Meskar" userId="ae30a713-38f5-4e56-b874-fd636adcf478" providerId="ADAL" clId="{CF143E5A-D104-411E-951A-912B1FB45D2D}" dt="2024-01-13T23:41:42.051" v="557" actId="1036"/>
        <pc:sldMkLst>
          <pc:docMk/>
          <pc:sldMk cId="2358854174" sldId="586"/>
        </pc:sldMkLst>
        <pc:spChg chg="mod">
          <ac:chgData name="Erfan Meskar" userId="ae30a713-38f5-4e56-b874-fd636adcf478" providerId="ADAL" clId="{CF143E5A-D104-411E-951A-912B1FB45D2D}" dt="2024-01-13T23:39:17.796" v="426" actId="6549"/>
          <ac:spMkLst>
            <pc:docMk/>
            <pc:sldMk cId="2358854174" sldId="586"/>
            <ac:spMk id="2" creationId="{00000000-0000-0000-0000-000000000000}"/>
          </ac:spMkLst>
        </pc:spChg>
        <pc:spChg chg="add mod">
          <ac:chgData name="Erfan Meskar" userId="ae30a713-38f5-4e56-b874-fd636adcf478" providerId="ADAL" clId="{CF143E5A-D104-411E-951A-912B1FB45D2D}" dt="2024-01-13T23:41:39.216" v="552" actId="1036"/>
          <ac:spMkLst>
            <pc:docMk/>
            <pc:sldMk cId="2358854174" sldId="586"/>
            <ac:spMk id="5" creationId="{82973761-8DEA-A47B-5B21-1B4F94D91D24}"/>
          </ac:spMkLst>
        </pc:spChg>
        <pc:spChg chg="add mod">
          <ac:chgData name="Erfan Meskar" userId="ae30a713-38f5-4e56-b874-fd636adcf478" providerId="ADAL" clId="{CF143E5A-D104-411E-951A-912B1FB45D2D}" dt="2024-01-13T23:41:42.051" v="557" actId="1036"/>
          <ac:spMkLst>
            <pc:docMk/>
            <pc:sldMk cId="2358854174" sldId="586"/>
            <ac:spMk id="6" creationId="{50F27FDC-0C2B-C6E4-0D92-D23D9D99650C}"/>
          </ac:spMkLst>
        </pc:spChg>
        <pc:picChg chg="mod">
          <ac:chgData name="Erfan Meskar" userId="ae30a713-38f5-4e56-b874-fd636adcf478" providerId="ADAL" clId="{CF143E5A-D104-411E-951A-912B1FB45D2D}" dt="2024-01-13T23:41:11.885" v="487" actId="1035"/>
          <ac:picMkLst>
            <pc:docMk/>
            <pc:sldMk cId="2358854174" sldId="586"/>
            <ac:picMk id="3" creationId="{00000000-0000-0000-0000-000000000000}"/>
          </ac:picMkLst>
        </pc:picChg>
        <pc:picChg chg="add mod">
          <ac:chgData name="Erfan Meskar" userId="ae30a713-38f5-4e56-b874-fd636adcf478" providerId="ADAL" clId="{CF143E5A-D104-411E-951A-912B1FB45D2D}" dt="2024-01-13T23:41:11.885" v="487" actId="1035"/>
          <ac:picMkLst>
            <pc:docMk/>
            <pc:sldMk cId="2358854174" sldId="586"/>
            <ac:picMk id="4" creationId="{E11680E1-F2D1-CB63-E05F-CE4DBD527E58}"/>
          </ac:picMkLst>
        </pc:picChg>
      </pc:sldChg>
      <pc:sldChg chg="del">
        <pc:chgData name="Erfan Meskar" userId="ae30a713-38f5-4e56-b874-fd636adcf478" providerId="ADAL" clId="{CF143E5A-D104-411E-951A-912B1FB45D2D}" dt="2024-01-13T23:41:47.922" v="558" actId="47"/>
        <pc:sldMkLst>
          <pc:docMk/>
          <pc:sldMk cId="1190874024" sldId="587"/>
        </pc:sldMkLst>
      </pc:sldChg>
      <pc:sldChg chg="addSp delSp modSp mod modAnim">
        <pc:chgData name="Erfan Meskar" userId="ae30a713-38f5-4e56-b874-fd636adcf478" providerId="ADAL" clId="{CF143E5A-D104-411E-951A-912B1FB45D2D}" dt="2024-01-14T03:27:17.800" v="2034" actId="1035"/>
        <pc:sldMkLst>
          <pc:docMk/>
          <pc:sldMk cId="2630822306" sldId="588"/>
        </pc:sldMkLst>
        <pc:spChg chg="add mod">
          <ac:chgData name="Erfan Meskar" userId="ae30a713-38f5-4e56-b874-fd636adcf478" providerId="ADAL" clId="{CF143E5A-D104-411E-951A-912B1FB45D2D}" dt="2024-01-14T03:24:19.087" v="1939" actId="1076"/>
          <ac:spMkLst>
            <pc:docMk/>
            <pc:sldMk cId="2630822306" sldId="588"/>
            <ac:spMk id="4" creationId="{73CACE2B-0B33-38EA-AB2A-FA1F890F05DE}"/>
          </ac:spMkLst>
        </pc:spChg>
        <pc:spChg chg="add mod">
          <ac:chgData name="Erfan Meskar" userId="ae30a713-38f5-4e56-b874-fd636adcf478" providerId="ADAL" clId="{CF143E5A-D104-411E-951A-912B1FB45D2D}" dt="2024-01-14T03:24:13.106" v="1938" actId="1076"/>
          <ac:spMkLst>
            <pc:docMk/>
            <pc:sldMk cId="2630822306" sldId="588"/>
            <ac:spMk id="6" creationId="{337BB6A1-2D37-C5E2-0C24-C56A9D3BD9B1}"/>
          </ac:spMkLst>
        </pc:spChg>
        <pc:spChg chg="add mod">
          <ac:chgData name="Erfan Meskar" userId="ae30a713-38f5-4e56-b874-fd636adcf478" providerId="ADAL" clId="{CF143E5A-D104-411E-951A-912B1FB45D2D}" dt="2024-01-14T03:24:07.536" v="1937" actId="1076"/>
          <ac:spMkLst>
            <pc:docMk/>
            <pc:sldMk cId="2630822306" sldId="588"/>
            <ac:spMk id="8" creationId="{06D7749A-1E03-AC7C-4D13-123A11FC46B9}"/>
          </ac:spMkLst>
        </pc:spChg>
        <pc:spChg chg="add mod">
          <ac:chgData name="Erfan Meskar" userId="ae30a713-38f5-4e56-b874-fd636adcf478" providerId="ADAL" clId="{CF143E5A-D104-411E-951A-912B1FB45D2D}" dt="2024-01-14T03:27:17.800" v="2034" actId="1035"/>
          <ac:spMkLst>
            <pc:docMk/>
            <pc:sldMk cId="2630822306" sldId="588"/>
            <ac:spMk id="10" creationId="{6127DC5A-3CC1-ECB1-1DB4-0C6FC942B56F}"/>
          </ac:spMkLst>
        </pc:spChg>
        <pc:picChg chg="mod">
          <ac:chgData name="Erfan Meskar" userId="ae30a713-38f5-4e56-b874-fd636adcf478" providerId="ADAL" clId="{CF143E5A-D104-411E-951A-912B1FB45D2D}" dt="2024-01-14T03:20:55.639" v="1869" actId="1076"/>
          <ac:picMkLst>
            <pc:docMk/>
            <pc:sldMk cId="2630822306" sldId="588"/>
            <ac:picMk id="3" creationId="{00000000-0000-0000-0000-000000000000}"/>
          </ac:picMkLst>
        </pc:picChg>
        <pc:picChg chg="add mod">
          <ac:chgData name="Erfan Meskar" userId="ae30a713-38f5-4e56-b874-fd636adcf478" providerId="ADAL" clId="{CF143E5A-D104-411E-951A-912B1FB45D2D}" dt="2024-01-14T03:22:24.437" v="1897" actId="1076"/>
          <ac:picMkLst>
            <pc:docMk/>
            <pc:sldMk cId="2630822306" sldId="588"/>
            <ac:picMk id="5" creationId="{96C94652-E371-21E9-5BEF-55E9B91BE2A4}"/>
          </ac:picMkLst>
        </pc:picChg>
        <pc:picChg chg="add mod">
          <ac:chgData name="Erfan Meskar" userId="ae30a713-38f5-4e56-b874-fd636adcf478" providerId="ADAL" clId="{CF143E5A-D104-411E-951A-912B1FB45D2D}" dt="2024-01-14T03:22:54.865" v="1903" actId="1076"/>
          <ac:picMkLst>
            <pc:docMk/>
            <pc:sldMk cId="2630822306" sldId="588"/>
            <ac:picMk id="7" creationId="{C97770DF-75D5-CC93-2833-12F27D1B9E35}"/>
          </ac:picMkLst>
        </pc:picChg>
        <pc:picChg chg="add mod modCrop">
          <ac:chgData name="Erfan Meskar" userId="ae30a713-38f5-4e56-b874-fd636adcf478" providerId="ADAL" clId="{CF143E5A-D104-411E-951A-912B1FB45D2D}" dt="2024-01-14T03:27:15.480" v="2033" actId="1035"/>
          <ac:picMkLst>
            <pc:docMk/>
            <pc:sldMk cId="2630822306" sldId="588"/>
            <ac:picMk id="9" creationId="{D27CBED6-B712-DB90-D266-C1C8FD3F9231}"/>
          </ac:picMkLst>
        </pc:picChg>
        <pc:picChg chg="add del mod">
          <ac:chgData name="Erfan Meskar" userId="ae30a713-38f5-4e56-b874-fd636adcf478" providerId="ADAL" clId="{CF143E5A-D104-411E-951A-912B1FB45D2D}" dt="2024-01-14T03:26:55.932" v="1972" actId="478"/>
          <ac:picMkLst>
            <pc:docMk/>
            <pc:sldMk cId="2630822306" sldId="588"/>
            <ac:picMk id="11" creationId="{E8068808-EB03-54EE-CFFA-5B719F1414E9}"/>
          </ac:picMkLst>
        </pc:picChg>
        <pc:picChg chg="add del mod">
          <ac:chgData name="Erfan Meskar" userId="ae30a713-38f5-4e56-b874-fd636adcf478" providerId="ADAL" clId="{CF143E5A-D104-411E-951A-912B1FB45D2D}" dt="2024-01-14T03:26:56.725" v="1973" actId="478"/>
          <ac:picMkLst>
            <pc:docMk/>
            <pc:sldMk cId="2630822306" sldId="588"/>
            <ac:picMk id="12" creationId="{F4A9D456-1EC9-A4F2-6B19-4AE2B9D378D5}"/>
          </ac:picMkLst>
        </pc:picChg>
        <pc:picChg chg="add del mod">
          <ac:chgData name="Erfan Meskar" userId="ae30a713-38f5-4e56-b874-fd636adcf478" providerId="ADAL" clId="{CF143E5A-D104-411E-951A-912B1FB45D2D}" dt="2024-01-14T03:26:57.402" v="1974" actId="478"/>
          <ac:picMkLst>
            <pc:docMk/>
            <pc:sldMk cId="2630822306" sldId="588"/>
            <ac:picMk id="13" creationId="{648BBE0D-6F42-840E-83E2-4E3F3B12BAFD}"/>
          </ac:picMkLst>
        </pc:picChg>
      </pc:sldChg>
      <pc:sldChg chg="modSp del mod">
        <pc:chgData name="Erfan Meskar" userId="ae30a713-38f5-4e56-b874-fd636adcf478" providerId="ADAL" clId="{CF143E5A-D104-411E-951A-912B1FB45D2D}" dt="2024-01-14T04:10:14.327" v="2121" actId="47"/>
        <pc:sldMkLst>
          <pc:docMk/>
          <pc:sldMk cId="3225407652" sldId="590"/>
        </pc:sldMkLst>
        <pc:picChg chg="mod">
          <ac:chgData name="Erfan Meskar" userId="ae30a713-38f5-4e56-b874-fd636adcf478" providerId="ADAL" clId="{CF143E5A-D104-411E-951A-912B1FB45D2D}" dt="2024-01-14T03:30:53.761" v="2036" actId="1037"/>
          <ac:picMkLst>
            <pc:docMk/>
            <pc:sldMk cId="3225407652" sldId="590"/>
            <ac:picMk id="5" creationId="{10293531-4C3B-9B47-8F9B-7D1D239509C6}"/>
          </ac:picMkLst>
        </pc:picChg>
      </pc:sldChg>
      <pc:sldChg chg="del">
        <pc:chgData name="Erfan Meskar" userId="ae30a713-38f5-4e56-b874-fd636adcf478" providerId="ADAL" clId="{CF143E5A-D104-411E-951A-912B1FB45D2D}" dt="2024-01-14T05:04:56.401" v="2547" actId="2696"/>
        <pc:sldMkLst>
          <pc:docMk/>
          <pc:sldMk cId="920705821" sldId="595"/>
        </pc:sldMkLst>
      </pc:sldChg>
      <pc:sldChg chg="addSp modSp add del mod ord">
        <pc:chgData name="Erfan Meskar" userId="ae30a713-38f5-4e56-b874-fd636adcf478" providerId="ADAL" clId="{CF143E5A-D104-411E-951A-912B1FB45D2D}" dt="2024-01-14T05:06:58.808" v="2612" actId="2696"/>
        <pc:sldMkLst>
          <pc:docMk/>
          <pc:sldMk cId="1390543727" sldId="595"/>
        </pc:sldMkLst>
        <pc:spChg chg="mod">
          <ac:chgData name="Erfan Meskar" userId="ae30a713-38f5-4e56-b874-fd636adcf478" providerId="ADAL" clId="{CF143E5A-D104-411E-951A-912B1FB45D2D}" dt="2024-01-14T05:06:42.704" v="2609" actId="20577"/>
          <ac:spMkLst>
            <pc:docMk/>
            <pc:sldMk cId="1390543727" sldId="595"/>
            <ac:spMk id="2" creationId="{00000000-0000-0000-0000-000000000000}"/>
          </ac:spMkLst>
        </pc:spChg>
        <pc:picChg chg="add mod">
          <ac:chgData name="Erfan Meskar" userId="ae30a713-38f5-4e56-b874-fd636adcf478" providerId="ADAL" clId="{CF143E5A-D104-411E-951A-912B1FB45D2D}" dt="2024-01-14T05:06:25.883" v="2607" actId="1036"/>
          <ac:picMkLst>
            <pc:docMk/>
            <pc:sldMk cId="1390543727" sldId="595"/>
            <ac:picMk id="3" creationId="{8E231F9B-68BD-39B9-7A8E-556E8AB94B81}"/>
          </ac:picMkLst>
        </pc:picChg>
        <pc:picChg chg="mod">
          <ac:chgData name="Erfan Meskar" userId="ae30a713-38f5-4e56-b874-fd636adcf478" providerId="ADAL" clId="{CF143E5A-D104-411E-951A-912B1FB45D2D}" dt="2024-01-14T05:06:01.006" v="2600" actId="14100"/>
          <ac:picMkLst>
            <pc:docMk/>
            <pc:sldMk cId="1390543727" sldId="595"/>
            <ac:picMk id="4" creationId="{00000000-0000-0000-0000-000000000000}"/>
          </ac:picMkLst>
        </pc:picChg>
      </pc:sldChg>
      <pc:sldChg chg="add">
        <pc:chgData name="Erfan Meskar" userId="ae30a713-38f5-4e56-b874-fd636adcf478" providerId="ADAL" clId="{CF143E5A-D104-411E-951A-912B1FB45D2D}" dt="2024-01-14T05:07:09.763" v="2613"/>
        <pc:sldMkLst>
          <pc:docMk/>
          <pc:sldMk cId="3341029835" sldId="595"/>
        </pc:sldMkLst>
      </pc:sldChg>
      <pc:sldChg chg="add del">
        <pc:chgData name="Erfan Meskar" userId="ae30a713-38f5-4e56-b874-fd636adcf478" providerId="ADAL" clId="{CF143E5A-D104-411E-951A-912B1FB45D2D}" dt="2024-01-14T05:06:31.116" v="2608" actId="47"/>
        <pc:sldMkLst>
          <pc:docMk/>
          <pc:sldMk cId="708925770" sldId="596"/>
        </pc:sldMkLst>
      </pc:sldChg>
      <pc:sldChg chg="del">
        <pc:chgData name="Erfan Meskar" userId="ae30a713-38f5-4e56-b874-fd636adcf478" providerId="ADAL" clId="{CF143E5A-D104-411E-951A-912B1FB45D2D}" dt="2024-01-14T05:04:56.401" v="2547" actId="2696"/>
        <pc:sldMkLst>
          <pc:docMk/>
          <pc:sldMk cId="2932126854" sldId="596"/>
        </pc:sldMkLst>
      </pc:sldChg>
      <pc:sldChg chg="del">
        <pc:chgData name="Erfan Meskar" userId="ae30a713-38f5-4e56-b874-fd636adcf478" providerId="ADAL" clId="{CF143E5A-D104-411E-951A-912B1FB45D2D}" dt="2024-01-14T03:23:29.096" v="1908" actId="47"/>
        <pc:sldMkLst>
          <pc:docMk/>
          <pc:sldMk cId="2791982410" sldId="597"/>
        </pc:sldMkLst>
      </pc:sldChg>
      <pc:sldChg chg="del">
        <pc:chgData name="Erfan Meskar" userId="ae30a713-38f5-4e56-b874-fd636adcf478" providerId="ADAL" clId="{CF143E5A-D104-411E-951A-912B1FB45D2D}" dt="2024-01-14T03:23:31.720" v="1909" actId="47"/>
        <pc:sldMkLst>
          <pc:docMk/>
          <pc:sldMk cId="2791982410" sldId="598"/>
        </pc:sldMkLst>
      </pc:sldChg>
      <pc:sldChg chg="del">
        <pc:chgData name="Erfan Meskar" userId="ae30a713-38f5-4e56-b874-fd636adcf478" providerId="ADAL" clId="{CF143E5A-D104-411E-951A-912B1FB45D2D}" dt="2024-01-14T03:25:49.257" v="1957" actId="47"/>
        <pc:sldMkLst>
          <pc:docMk/>
          <pc:sldMk cId="2791982410" sldId="599"/>
        </pc:sldMkLst>
      </pc:sldChg>
      <pc:sldChg chg="del">
        <pc:chgData name="Erfan Meskar" userId="ae30a713-38f5-4e56-b874-fd636adcf478" providerId="ADAL" clId="{CF143E5A-D104-411E-951A-912B1FB45D2D}" dt="2024-01-13T22:07:04.244" v="0" actId="2696"/>
        <pc:sldMkLst>
          <pc:docMk/>
          <pc:sldMk cId="4289624248" sldId="600"/>
        </pc:sldMkLst>
      </pc:sldChg>
      <pc:sldChg chg="modAnim">
        <pc:chgData name="Erfan Meskar" userId="ae30a713-38f5-4e56-b874-fd636adcf478" providerId="ADAL" clId="{CF143E5A-D104-411E-951A-912B1FB45D2D}" dt="2024-01-14T05:09:52.652" v="2621"/>
        <pc:sldMkLst>
          <pc:docMk/>
          <pc:sldMk cId="0" sldId="602"/>
        </pc:sldMkLst>
      </pc:sldChg>
      <pc:sldChg chg="del">
        <pc:chgData name="Erfan Meskar" userId="ae30a713-38f5-4e56-b874-fd636adcf478" providerId="ADAL" clId="{CF143E5A-D104-411E-951A-912B1FB45D2D}" dt="2024-01-14T03:06:04.835" v="1697" actId="47"/>
        <pc:sldMkLst>
          <pc:docMk/>
          <pc:sldMk cId="4080332353" sldId="603"/>
        </pc:sldMkLst>
      </pc:sldChg>
      <pc:sldChg chg="add del">
        <pc:chgData name="Erfan Meskar" userId="ae30a713-38f5-4e56-b874-fd636adcf478" providerId="ADAL" clId="{CF143E5A-D104-411E-951A-912B1FB45D2D}" dt="2024-01-14T03:06:28.065" v="1699" actId="47"/>
        <pc:sldMkLst>
          <pc:docMk/>
          <pc:sldMk cId="616306232" sldId="604"/>
        </pc:sldMkLst>
      </pc:sldChg>
      <pc:sldChg chg="del">
        <pc:chgData name="Erfan Meskar" userId="ae30a713-38f5-4e56-b874-fd636adcf478" providerId="ADAL" clId="{CF143E5A-D104-411E-951A-912B1FB45D2D}" dt="2024-01-14T05:04:56.401" v="2547" actId="2696"/>
        <pc:sldMkLst>
          <pc:docMk/>
          <pc:sldMk cId="1066609958" sldId="605"/>
        </pc:sldMkLst>
      </pc:sldChg>
      <pc:sldChg chg="add del">
        <pc:chgData name="Erfan Meskar" userId="ae30a713-38f5-4e56-b874-fd636adcf478" providerId="ADAL" clId="{CF143E5A-D104-411E-951A-912B1FB45D2D}" dt="2024-01-14T05:05:08.483" v="2549" actId="47"/>
        <pc:sldMkLst>
          <pc:docMk/>
          <pc:sldMk cId="1659009523" sldId="605"/>
        </pc:sldMkLst>
      </pc:sldChg>
      <pc:sldChg chg="delSp mod">
        <pc:chgData name="Erfan Meskar" userId="ae30a713-38f5-4e56-b874-fd636adcf478" providerId="ADAL" clId="{CF143E5A-D104-411E-951A-912B1FB45D2D}" dt="2024-01-14T05:10:02.663" v="2625" actId="478"/>
        <pc:sldMkLst>
          <pc:docMk/>
          <pc:sldMk cId="2735084161" sldId="606"/>
        </pc:sldMkLst>
        <pc:spChg chg="del">
          <ac:chgData name="Erfan Meskar" userId="ae30a713-38f5-4e56-b874-fd636adcf478" providerId="ADAL" clId="{CF143E5A-D104-411E-951A-912B1FB45D2D}" dt="2024-01-14T05:10:02.663" v="2625" actId="478"/>
          <ac:spMkLst>
            <pc:docMk/>
            <pc:sldMk cId="2735084161" sldId="606"/>
            <ac:spMk id="36867" creationId="{00000000-0000-0000-0000-000000000000}"/>
          </ac:spMkLst>
        </pc:spChg>
      </pc:sldChg>
      <pc:sldChg chg="addSp delSp modSp add mod ord">
        <pc:chgData name="Erfan Meskar" userId="ae30a713-38f5-4e56-b874-fd636adcf478" providerId="ADAL" clId="{CF143E5A-D104-411E-951A-912B1FB45D2D}" dt="2024-01-14T04:07:41.723" v="2113" actId="1035"/>
        <pc:sldMkLst>
          <pc:docMk/>
          <pc:sldMk cId="1065279438" sldId="607"/>
        </pc:sldMkLst>
        <pc:spChg chg="mod">
          <ac:chgData name="Erfan Meskar" userId="ae30a713-38f5-4e56-b874-fd636adcf478" providerId="ADAL" clId="{CF143E5A-D104-411E-951A-912B1FB45D2D}" dt="2024-01-14T04:07:41.723" v="2113" actId="1035"/>
          <ac:spMkLst>
            <pc:docMk/>
            <pc:sldMk cId="1065279438" sldId="607"/>
            <ac:spMk id="5123" creationId="{00000000-0000-0000-0000-000000000000}"/>
          </ac:spMkLst>
        </pc:spChg>
        <pc:picChg chg="add mod modCrop">
          <ac:chgData name="Erfan Meskar" userId="ae30a713-38f5-4e56-b874-fd636adcf478" providerId="ADAL" clId="{CF143E5A-D104-411E-951A-912B1FB45D2D}" dt="2024-01-14T04:05:58.988" v="2087" actId="14100"/>
          <ac:picMkLst>
            <pc:docMk/>
            <pc:sldMk cId="1065279438" sldId="607"/>
            <ac:picMk id="2" creationId="{AB9F38EE-F00F-9C0A-E691-EB347E125845}"/>
          </ac:picMkLst>
        </pc:picChg>
        <pc:picChg chg="del">
          <ac:chgData name="Erfan Meskar" userId="ae30a713-38f5-4e56-b874-fd636adcf478" providerId="ADAL" clId="{CF143E5A-D104-411E-951A-912B1FB45D2D}" dt="2024-01-13T23:30:48.648" v="343" actId="478"/>
          <ac:picMkLst>
            <pc:docMk/>
            <pc:sldMk cId="1065279438" sldId="607"/>
            <ac:picMk id="1030" creationId="{00000000-0000-0000-0000-000000000000}"/>
          </ac:picMkLst>
        </pc:picChg>
      </pc:sldChg>
      <pc:sldChg chg="addSp delSp modSp add del mod">
        <pc:chgData name="Erfan Meskar" userId="ae30a713-38f5-4e56-b874-fd636adcf478" providerId="ADAL" clId="{CF143E5A-D104-411E-951A-912B1FB45D2D}" dt="2024-01-14T04:07:31.432" v="2105" actId="1035"/>
        <pc:sldMkLst>
          <pc:docMk/>
          <pc:sldMk cId="2675098105" sldId="608"/>
        </pc:sldMkLst>
        <pc:spChg chg="mod">
          <ac:chgData name="Erfan Meskar" userId="ae30a713-38f5-4e56-b874-fd636adcf478" providerId="ADAL" clId="{CF143E5A-D104-411E-951A-912B1FB45D2D}" dt="2024-01-14T04:07:31.432" v="2105" actId="1035"/>
          <ac:spMkLst>
            <pc:docMk/>
            <pc:sldMk cId="2675098105" sldId="608"/>
            <ac:spMk id="5123" creationId="{00000000-0000-0000-0000-000000000000}"/>
          </ac:spMkLst>
        </pc:spChg>
        <pc:picChg chg="del">
          <ac:chgData name="Erfan Meskar" userId="ae30a713-38f5-4e56-b874-fd636adcf478" providerId="ADAL" clId="{CF143E5A-D104-411E-951A-912B1FB45D2D}" dt="2024-01-13T23:34:40.501" v="414" actId="478"/>
          <ac:picMkLst>
            <pc:docMk/>
            <pc:sldMk cId="2675098105" sldId="608"/>
            <ac:picMk id="2" creationId="{AB9F38EE-F00F-9C0A-E691-EB347E125845}"/>
          </ac:picMkLst>
        </pc:picChg>
        <pc:picChg chg="add mod modCrop">
          <ac:chgData name="Erfan Meskar" userId="ae30a713-38f5-4e56-b874-fd636adcf478" providerId="ADAL" clId="{CF143E5A-D104-411E-951A-912B1FB45D2D}" dt="2024-01-14T04:05:52.538" v="2085" actId="1076"/>
          <ac:picMkLst>
            <pc:docMk/>
            <pc:sldMk cId="2675098105" sldId="608"/>
            <ac:picMk id="3" creationId="{B4B73C11-CE22-D3C1-39DC-3A7BBABED055}"/>
          </ac:picMkLst>
        </pc:picChg>
      </pc:sldChg>
      <pc:sldChg chg="addSp delSp modSp add mod">
        <pc:chgData name="Erfan Meskar" userId="ae30a713-38f5-4e56-b874-fd636adcf478" providerId="ADAL" clId="{CF143E5A-D104-411E-951A-912B1FB45D2D}" dt="2024-01-14T04:07:15.338" v="2098" actId="1035"/>
        <pc:sldMkLst>
          <pc:docMk/>
          <pc:sldMk cId="1202220681" sldId="609"/>
        </pc:sldMkLst>
        <pc:spChg chg="mod">
          <ac:chgData name="Erfan Meskar" userId="ae30a713-38f5-4e56-b874-fd636adcf478" providerId="ADAL" clId="{CF143E5A-D104-411E-951A-912B1FB45D2D}" dt="2024-01-14T04:07:15.338" v="2098" actId="1035"/>
          <ac:spMkLst>
            <pc:docMk/>
            <pc:sldMk cId="1202220681" sldId="609"/>
            <ac:spMk id="5123" creationId="{00000000-0000-0000-0000-000000000000}"/>
          </ac:spMkLst>
        </pc:spChg>
        <pc:picChg chg="add mod modCrop">
          <ac:chgData name="Erfan Meskar" userId="ae30a713-38f5-4e56-b874-fd636adcf478" providerId="ADAL" clId="{CF143E5A-D104-411E-951A-912B1FB45D2D}" dt="2024-01-14T04:05:48.180" v="2084" actId="1076"/>
          <ac:picMkLst>
            <pc:docMk/>
            <pc:sldMk cId="1202220681" sldId="609"/>
            <ac:picMk id="2" creationId="{65B6145F-C0F3-FE78-7BA9-831A1A9317E7}"/>
          </ac:picMkLst>
        </pc:picChg>
        <pc:picChg chg="del">
          <ac:chgData name="Erfan Meskar" userId="ae30a713-38f5-4e56-b874-fd636adcf478" providerId="ADAL" clId="{CF143E5A-D104-411E-951A-912B1FB45D2D}" dt="2024-01-13T23:42:15.799" v="564" actId="478"/>
          <ac:picMkLst>
            <pc:docMk/>
            <pc:sldMk cId="1202220681" sldId="609"/>
            <ac:picMk id="3" creationId="{B4B73C11-CE22-D3C1-39DC-3A7BBABED055}"/>
          </ac:picMkLst>
        </pc:picChg>
      </pc:sldChg>
      <pc:sldChg chg="add del">
        <pc:chgData name="Erfan Meskar" userId="ae30a713-38f5-4e56-b874-fd636adcf478" providerId="ADAL" clId="{CF143E5A-D104-411E-951A-912B1FB45D2D}" dt="2024-01-14T01:52:19.938" v="950" actId="47"/>
        <pc:sldMkLst>
          <pc:docMk/>
          <pc:sldMk cId="1184301593" sldId="610"/>
        </pc:sldMkLst>
      </pc:sldChg>
      <pc:sldChg chg="delSp modSp add mod modAnim">
        <pc:chgData name="Erfan Meskar" userId="ae30a713-38f5-4e56-b874-fd636adcf478" providerId="ADAL" clId="{CF143E5A-D104-411E-951A-912B1FB45D2D}" dt="2024-01-14T02:26:40.673" v="1199" actId="6549"/>
        <pc:sldMkLst>
          <pc:docMk/>
          <pc:sldMk cId="355327779" sldId="611"/>
        </pc:sldMkLst>
        <pc:spChg chg="mod">
          <ac:chgData name="Erfan Meskar" userId="ae30a713-38f5-4e56-b874-fd636adcf478" providerId="ADAL" clId="{CF143E5A-D104-411E-951A-912B1FB45D2D}" dt="2024-01-14T01:50:48.781" v="949" actId="207"/>
          <ac:spMkLst>
            <pc:docMk/>
            <pc:sldMk cId="355327779" sldId="611"/>
            <ac:spMk id="14340"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42"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43"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44"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45"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46"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47"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48"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49"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50" creationId="{00000000-0000-0000-0000-000000000000}"/>
          </ac:spMkLst>
        </pc:spChg>
        <pc:spChg chg="mod">
          <ac:chgData name="Erfan Meskar" userId="ae30a713-38f5-4e56-b874-fd636adcf478" providerId="ADAL" clId="{CF143E5A-D104-411E-951A-912B1FB45D2D}" dt="2024-01-14T01:45:56.725" v="918" actId="1036"/>
          <ac:spMkLst>
            <pc:docMk/>
            <pc:sldMk cId="355327779" sldId="611"/>
            <ac:spMk id="14351"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52"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53"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54"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55"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56"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61"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63"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64"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65"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66" creationId="{00000000-0000-0000-0000-000000000000}"/>
          </ac:spMkLst>
        </pc:spChg>
        <pc:spChg chg="mod">
          <ac:chgData name="Erfan Meskar" userId="ae30a713-38f5-4e56-b874-fd636adcf478" providerId="ADAL" clId="{CF143E5A-D104-411E-951A-912B1FB45D2D}" dt="2024-01-14T01:45:51.743" v="909" actId="1036"/>
          <ac:spMkLst>
            <pc:docMk/>
            <pc:sldMk cId="355327779" sldId="611"/>
            <ac:spMk id="14367" creationId="{00000000-0000-0000-0000-000000000000}"/>
          </ac:spMkLst>
        </pc:spChg>
        <pc:spChg chg="del">
          <ac:chgData name="Erfan Meskar" userId="ae30a713-38f5-4e56-b874-fd636adcf478" providerId="ADAL" clId="{CF143E5A-D104-411E-951A-912B1FB45D2D}" dt="2024-01-14T01:46:08.599" v="929" actId="478"/>
          <ac:spMkLst>
            <pc:docMk/>
            <pc:sldMk cId="355327779" sldId="611"/>
            <ac:spMk id="14371" creationId="{00000000-0000-0000-0000-000000000000}"/>
          </ac:spMkLst>
        </pc:spChg>
        <pc:spChg chg="mod">
          <ac:chgData name="Erfan Meskar" userId="ae30a713-38f5-4e56-b874-fd636adcf478" providerId="ADAL" clId="{CF143E5A-D104-411E-951A-912B1FB45D2D}" dt="2024-01-14T02:26:40.673" v="1199" actId="6549"/>
          <ac:spMkLst>
            <pc:docMk/>
            <pc:sldMk cId="355327779" sldId="611"/>
            <ac:spMk id="852997" creationId="{00000000-0000-0000-0000-000000000000}"/>
          </ac:spMkLst>
        </pc:spChg>
        <pc:grpChg chg="mod">
          <ac:chgData name="Erfan Meskar" userId="ae30a713-38f5-4e56-b874-fd636adcf478" providerId="ADAL" clId="{CF143E5A-D104-411E-951A-912B1FB45D2D}" dt="2024-01-14T01:45:51.743" v="909" actId="1036"/>
          <ac:grpSpMkLst>
            <pc:docMk/>
            <pc:sldMk cId="355327779" sldId="611"/>
            <ac:grpSpMk id="2" creationId="{00000000-0000-0000-0000-000000000000}"/>
          </ac:grpSpMkLst>
        </pc:grpChg>
        <pc:grpChg chg="mod">
          <ac:chgData name="Erfan Meskar" userId="ae30a713-38f5-4e56-b874-fd636adcf478" providerId="ADAL" clId="{CF143E5A-D104-411E-951A-912B1FB45D2D}" dt="2024-01-14T01:45:51.743" v="909" actId="1036"/>
          <ac:grpSpMkLst>
            <pc:docMk/>
            <pc:sldMk cId="355327779" sldId="611"/>
            <ac:grpSpMk id="3" creationId="{00000000-0000-0000-0000-000000000000}"/>
          </ac:grpSpMkLst>
        </pc:grpChg>
        <pc:grpChg chg="mod">
          <ac:chgData name="Erfan Meskar" userId="ae30a713-38f5-4e56-b874-fd636adcf478" providerId="ADAL" clId="{CF143E5A-D104-411E-951A-912B1FB45D2D}" dt="2024-01-14T01:45:51.743" v="909" actId="1036"/>
          <ac:grpSpMkLst>
            <pc:docMk/>
            <pc:sldMk cId="355327779" sldId="611"/>
            <ac:grpSpMk id="4" creationId="{00000000-0000-0000-0000-000000000000}"/>
          </ac:grpSpMkLst>
        </pc:grpChg>
        <pc:cxnChg chg="mod">
          <ac:chgData name="Erfan Meskar" userId="ae30a713-38f5-4e56-b874-fd636adcf478" providerId="ADAL" clId="{CF143E5A-D104-411E-951A-912B1FB45D2D}" dt="2024-01-14T01:45:51.743" v="909" actId="1036"/>
          <ac:cxnSpMkLst>
            <pc:docMk/>
            <pc:sldMk cId="355327779" sldId="611"/>
            <ac:cxnSpMk id="14338" creationId="{00000000-0000-0000-0000-000000000000}"/>
          </ac:cxnSpMkLst>
        </pc:cxnChg>
        <pc:cxnChg chg="mod">
          <ac:chgData name="Erfan Meskar" userId="ae30a713-38f5-4e56-b874-fd636adcf478" providerId="ADAL" clId="{CF143E5A-D104-411E-951A-912B1FB45D2D}" dt="2024-01-14T01:45:51.743" v="909" actId="1036"/>
          <ac:cxnSpMkLst>
            <pc:docMk/>
            <pc:sldMk cId="355327779" sldId="611"/>
            <ac:cxnSpMk id="14339" creationId="{00000000-0000-0000-0000-000000000000}"/>
          </ac:cxnSpMkLst>
        </pc:cxnChg>
        <pc:cxnChg chg="mod">
          <ac:chgData name="Erfan Meskar" userId="ae30a713-38f5-4e56-b874-fd636adcf478" providerId="ADAL" clId="{CF143E5A-D104-411E-951A-912B1FB45D2D}" dt="2024-01-14T01:45:51.743" v="909" actId="1036"/>
          <ac:cxnSpMkLst>
            <pc:docMk/>
            <pc:sldMk cId="355327779" sldId="611"/>
            <ac:cxnSpMk id="14357" creationId="{00000000-0000-0000-0000-000000000000}"/>
          </ac:cxnSpMkLst>
        </pc:cxnChg>
        <pc:cxnChg chg="mod">
          <ac:chgData name="Erfan Meskar" userId="ae30a713-38f5-4e56-b874-fd636adcf478" providerId="ADAL" clId="{CF143E5A-D104-411E-951A-912B1FB45D2D}" dt="2024-01-14T01:45:51.743" v="909" actId="1036"/>
          <ac:cxnSpMkLst>
            <pc:docMk/>
            <pc:sldMk cId="355327779" sldId="611"/>
            <ac:cxnSpMk id="14358" creationId="{00000000-0000-0000-0000-000000000000}"/>
          </ac:cxnSpMkLst>
        </pc:cxnChg>
        <pc:cxnChg chg="mod">
          <ac:chgData name="Erfan Meskar" userId="ae30a713-38f5-4e56-b874-fd636adcf478" providerId="ADAL" clId="{CF143E5A-D104-411E-951A-912B1FB45D2D}" dt="2024-01-14T01:45:51.743" v="909" actId="1036"/>
          <ac:cxnSpMkLst>
            <pc:docMk/>
            <pc:sldMk cId="355327779" sldId="611"/>
            <ac:cxnSpMk id="14359" creationId="{00000000-0000-0000-0000-000000000000}"/>
          </ac:cxnSpMkLst>
        </pc:cxnChg>
        <pc:cxnChg chg="mod">
          <ac:chgData name="Erfan Meskar" userId="ae30a713-38f5-4e56-b874-fd636adcf478" providerId="ADAL" clId="{CF143E5A-D104-411E-951A-912B1FB45D2D}" dt="2024-01-14T01:45:51.743" v="909" actId="1036"/>
          <ac:cxnSpMkLst>
            <pc:docMk/>
            <pc:sldMk cId="355327779" sldId="611"/>
            <ac:cxnSpMk id="14360" creationId="{00000000-0000-0000-0000-000000000000}"/>
          </ac:cxnSpMkLst>
        </pc:cxnChg>
        <pc:cxnChg chg="mod">
          <ac:chgData name="Erfan Meskar" userId="ae30a713-38f5-4e56-b874-fd636adcf478" providerId="ADAL" clId="{CF143E5A-D104-411E-951A-912B1FB45D2D}" dt="2024-01-14T01:45:51.743" v="909" actId="1036"/>
          <ac:cxnSpMkLst>
            <pc:docMk/>
            <pc:sldMk cId="355327779" sldId="611"/>
            <ac:cxnSpMk id="14362" creationId="{00000000-0000-0000-0000-000000000000}"/>
          </ac:cxnSpMkLst>
        </pc:cxnChg>
        <pc:cxnChg chg="mod">
          <ac:chgData name="Erfan Meskar" userId="ae30a713-38f5-4e56-b874-fd636adcf478" providerId="ADAL" clId="{CF143E5A-D104-411E-951A-912B1FB45D2D}" dt="2024-01-14T01:45:08.544" v="896" actId="1035"/>
          <ac:cxnSpMkLst>
            <pc:docMk/>
            <pc:sldMk cId="355327779" sldId="611"/>
            <ac:cxnSpMk id="14372" creationId="{00000000-0000-0000-0000-000000000000}"/>
          </ac:cxnSpMkLst>
        </pc:cxnChg>
        <pc:cxnChg chg="mod">
          <ac:chgData name="Erfan Meskar" userId="ae30a713-38f5-4e56-b874-fd636adcf478" providerId="ADAL" clId="{CF143E5A-D104-411E-951A-912B1FB45D2D}" dt="2024-01-14T01:45:27.551" v="900" actId="1035"/>
          <ac:cxnSpMkLst>
            <pc:docMk/>
            <pc:sldMk cId="355327779" sldId="611"/>
            <ac:cxnSpMk id="14373" creationId="{00000000-0000-0000-0000-000000000000}"/>
          </ac:cxnSpMkLst>
        </pc:cxnChg>
        <pc:cxnChg chg="mod">
          <ac:chgData name="Erfan Meskar" userId="ae30a713-38f5-4e56-b874-fd636adcf478" providerId="ADAL" clId="{CF143E5A-D104-411E-951A-912B1FB45D2D}" dt="2024-01-14T01:45:06.415" v="895" actId="1035"/>
          <ac:cxnSpMkLst>
            <pc:docMk/>
            <pc:sldMk cId="355327779" sldId="611"/>
            <ac:cxnSpMk id="14375" creationId="{00000000-0000-0000-0000-000000000000}"/>
          </ac:cxnSpMkLst>
        </pc:cxnChg>
        <pc:cxnChg chg="mod">
          <ac:chgData name="Erfan Meskar" userId="ae30a713-38f5-4e56-b874-fd636adcf478" providerId="ADAL" clId="{CF143E5A-D104-411E-951A-912B1FB45D2D}" dt="2024-01-14T01:44:36.395" v="887" actId="1035"/>
          <ac:cxnSpMkLst>
            <pc:docMk/>
            <pc:sldMk cId="355327779" sldId="611"/>
            <ac:cxnSpMk id="14377" creationId="{00000000-0000-0000-0000-000000000000}"/>
          </ac:cxnSpMkLst>
        </pc:cxnChg>
        <pc:cxnChg chg="mod">
          <ac:chgData name="Erfan Meskar" userId="ae30a713-38f5-4e56-b874-fd636adcf478" providerId="ADAL" clId="{CF143E5A-D104-411E-951A-912B1FB45D2D}" dt="2024-01-14T01:45:23.846" v="898" actId="1036"/>
          <ac:cxnSpMkLst>
            <pc:docMk/>
            <pc:sldMk cId="355327779" sldId="611"/>
            <ac:cxnSpMk id="14379" creationId="{00000000-0000-0000-0000-000000000000}"/>
          </ac:cxnSpMkLst>
        </pc:cxnChg>
      </pc:sldChg>
      <pc:sldChg chg="addSp delSp modSp add mod delAnim modAnim">
        <pc:chgData name="Erfan Meskar" userId="ae30a713-38f5-4e56-b874-fd636adcf478" providerId="ADAL" clId="{CF143E5A-D104-411E-951A-912B1FB45D2D}" dt="2024-01-14T02:26:51.972" v="1201" actId="114"/>
        <pc:sldMkLst>
          <pc:docMk/>
          <pc:sldMk cId="911972234" sldId="612"/>
        </pc:sldMkLst>
        <pc:spChg chg="add mod topLvl">
          <ac:chgData name="Erfan Meskar" userId="ae30a713-38f5-4e56-b874-fd636adcf478" providerId="ADAL" clId="{CF143E5A-D104-411E-951A-912B1FB45D2D}" dt="2024-01-14T01:35:35.729" v="749" actId="164"/>
          <ac:spMkLst>
            <pc:docMk/>
            <pc:sldMk cId="911972234" sldId="612"/>
            <ac:spMk id="4" creationId="{54E89AF1-D4C3-87B3-134D-1F583944EA4C}"/>
          </ac:spMkLst>
        </pc:spChg>
        <pc:spChg chg="add mod topLvl">
          <ac:chgData name="Erfan Meskar" userId="ae30a713-38f5-4e56-b874-fd636adcf478" providerId="ADAL" clId="{CF143E5A-D104-411E-951A-912B1FB45D2D}" dt="2024-01-14T01:35:35.729" v="749" actId="164"/>
          <ac:spMkLst>
            <pc:docMk/>
            <pc:sldMk cId="911972234" sldId="612"/>
            <ac:spMk id="6" creationId="{4684C99F-97B2-E645-E259-E67B01B87BC2}"/>
          </ac:spMkLst>
        </pc:spChg>
        <pc:spChg chg="add mod topLvl">
          <ac:chgData name="Erfan Meskar" userId="ae30a713-38f5-4e56-b874-fd636adcf478" providerId="ADAL" clId="{CF143E5A-D104-411E-951A-912B1FB45D2D}" dt="2024-01-14T01:35:35.729" v="749" actId="164"/>
          <ac:spMkLst>
            <pc:docMk/>
            <pc:sldMk cId="911972234" sldId="612"/>
            <ac:spMk id="7" creationId="{9AA55517-2571-4333-4502-9A87B3394CDD}"/>
          </ac:spMkLst>
        </pc:spChg>
        <pc:spChg chg="mod">
          <ac:chgData name="Erfan Meskar" userId="ae30a713-38f5-4e56-b874-fd636adcf478" providerId="ADAL" clId="{CF143E5A-D104-411E-951A-912B1FB45D2D}" dt="2024-01-14T02:26:51.972" v="1201" actId="114"/>
          <ac:spMkLst>
            <pc:docMk/>
            <pc:sldMk cId="911972234" sldId="612"/>
            <ac:spMk id="8" creationId="{5A50B7A1-9603-3866-C79A-ADCD091F93FC}"/>
          </ac:spMkLst>
        </pc:spChg>
        <pc:spChg chg="add mod topLvl">
          <ac:chgData name="Erfan Meskar" userId="ae30a713-38f5-4e56-b874-fd636adcf478" providerId="ADAL" clId="{CF143E5A-D104-411E-951A-912B1FB45D2D}" dt="2024-01-14T01:35:35.729" v="749" actId="164"/>
          <ac:spMkLst>
            <pc:docMk/>
            <pc:sldMk cId="911972234" sldId="612"/>
            <ac:spMk id="16" creationId="{07D78B0A-A397-7F20-FDCA-F77113D62D36}"/>
          </ac:spMkLst>
        </pc:spChg>
        <pc:spChg chg="add mod topLvl">
          <ac:chgData name="Erfan Meskar" userId="ae30a713-38f5-4e56-b874-fd636adcf478" providerId="ADAL" clId="{CF143E5A-D104-411E-951A-912B1FB45D2D}" dt="2024-01-14T01:35:35.729" v="749" actId="164"/>
          <ac:spMkLst>
            <pc:docMk/>
            <pc:sldMk cId="911972234" sldId="612"/>
            <ac:spMk id="17" creationId="{16F64E51-6098-8083-9227-951D045AB2FB}"/>
          </ac:spMkLst>
        </pc:spChg>
        <pc:spChg chg="add mod topLvl">
          <ac:chgData name="Erfan Meskar" userId="ae30a713-38f5-4e56-b874-fd636adcf478" providerId="ADAL" clId="{CF143E5A-D104-411E-951A-912B1FB45D2D}" dt="2024-01-14T01:36:17.177" v="761" actId="1076"/>
          <ac:spMkLst>
            <pc:docMk/>
            <pc:sldMk cId="911972234" sldId="612"/>
            <ac:spMk id="18" creationId="{17A1BC59-52B3-85B1-2D4F-B1AC660F0540}"/>
          </ac:spMkLst>
        </pc:spChg>
        <pc:spChg chg="add mod topLvl">
          <ac:chgData name="Erfan Meskar" userId="ae30a713-38f5-4e56-b874-fd636adcf478" providerId="ADAL" clId="{CF143E5A-D104-411E-951A-912B1FB45D2D}" dt="2024-01-14T01:36:00.304" v="754" actId="14100"/>
          <ac:spMkLst>
            <pc:docMk/>
            <pc:sldMk cId="911972234" sldId="612"/>
            <ac:spMk id="24" creationId="{559E3FF2-B9EC-2E7B-FCA2-C8A794833BE8}"/>
          </ac:spMkLst>
        </pc:spChg>
        <pc:spChg chg="add mod topLvl">
          <ac:chgData name="Erfan Meskar" userId="ae30a713-38f5-4e56-b874-fd636adcf478" providerId="ADAL" clId="{CF143E5A-D104-411E-951A-912B1FB45D2D}" dt="2024-01-14T01:36:06.908" v="757" actId="1076"/>
          <ac:spMkLst>
            <pc:docMk/>
            <pc:sldMk cId="911972234" sldId="612"/>
            <ac:spMk id="25" creationId="{99104FEC-707C-CE7B-DEB5-A5740AD37253}"/>
          </ac:spMkLst>
        </pc:spChg>
        <pc:spChg chg="add del mod">
          <ac:chgData name="Erfan Meskar" userId="ae30a713-38f5-4e56-b874-fd636adcf478" providerId="ADAL" clId="{CF143E5A-D104-411E-951A-912B1FB45D2D}" dt="2024-01-14T01:34:43.831" v="737" actId="478"/>
          <ac:spMkLst>
            <pc:docMk/>
            <pc:sldMk cId="911972234" sldId="612"/>
            <ac:spMk id="32" creationId="{C1A2FAFB-C447-BE86-B4BF-E2083D4461A0}"/>
          </ac:spMkLst>
        </pc:spChg>
        <pc:spChg chg="add del mod">
          <ac:chgData name="Erfan Meskar" userId="ae30a713-38f5-4e56-b874-fd636adcf478" providerId="ADAL" clId="{CF143E5A-D104-411E-951A-912B1FB45D2D}" dt="2024-01-14T01:34:46.529" v="738" actId="478"/>
          <ac:spMkLst>
            <pc:docMk/>
            <pc:sldMk cId="911972234" sldId="612"/>
            <ac:spMk id="35" creationId="{2BC9DB80-C3FD-F1A7-D780-D76252E6AEE0}"/>
          </ac:spMkLst>
        </pc:spChg>
        <pc:spChg chg="add del mod">
          <ac:chgData name="Erfan Meskar" userId="ae30a713-38f5-4e56-b874-fd636adcf478" providerId="ADAL" clId="{CF143E5A-D104-411E-951A-912B1FB45D2D}" dt="2024-01-14T01:34:56.624" v="743" actId="478"/>
          <ac:spMkLst>
            <pc:docMk/>
            <pc:sldMk cId="911972234" sldId="612"/>
            <ac:spMk id="41" creationId="{C0AE2C08-2096-8D80-991D-12F8C8670F46}"/>
          </ac:spMkLst>
        </pc:spChg>
        <pc:spChg chg="add del mod">
          <ac:chgData name="Erfan Meskar" userId="ae30a713-38f5-4e56-b874-fd636adcf478" providerId="ADAL" clId="{CF143E5A-D104-411E-951A-912B1FB45D2D}" dt="2024-01-14T01:34:55.128" v="742" actId="478"/>
          <ac:spMkLst>
            <pc:docMk/>
            <pc:sldMk cId="911972234" sldId="612"/>
            <ac:spMk id="42" creationId="{C62DC811-C143-A327-FC28-12E62AB2DF9E}"/>
          </ac:spMkLst>
        </pc:spChg>
        <pc:spChg chg="add del mod">
          <ac:chgData name="Erfan Meskar" userId="ae30a713-38f5-4e56-b874-fd636adcf478" providerId="ADAL" clId="{CF143E5A-D104-411E-951A-912B1FB45D2D}" dt="2024-01-14T01:35:01.396" v="745" actId="478"/>
          <ac:spMkLst>
            <pc:docMk/>
            <pc:sldMk cId="911972234" sldId="612"/>
            <ac:spMk id="43" creationId="{1B242684-EBEF-1F26-66BA-135AB425007F}"/>
          </ac:spMkLst>
        </pc:spChg>
        <pc:spChg chg="add mod topLvl">
          <ac:chgData name="Erfan Meskar" userId="ae30a713-38f5-4e56-b874-fd636adcf478" providerId="ADAL" clId="{CF143E5A-D104-411E-951A-912B1FB45D2D}" dt="2024-01-14T01:36:20.620" v="762" actId="1076"/>
          <ac:spMkLst>
            <pc:docMk/>
            <pc:sldMk cId="911972234" sldId="612"/>
            <ac:spMk id="44" creationId="{D4F7D602-8DDD-3C5E-6666-14105AB19F73}"/>
          </ac:spMkLst>
        </pc:spChg>
        <pc:spChg chg="add mod topLvl">
          <ac:chgData name="Erfan Meskar" userId="ae30a713-38f5-4e56-b874-fd636adcf478" providerId="ADAL" clId="{CF143E5A-D104-411E-951A-912B1FB45D2D}" dt="2024-01-14T01:36:09.414" v="758" actId="1076"/>
          <ac:spMkLst>
            <pc:docMk/>
            <pc:sldMk cId="911972234" sldId="612"/>
            <ac:spMk id="45" creationId="{1261F33A-846B-534C-6169-D7ADE31F9FFA}"/>
          </ac:spMkLst>
        </pc:spChg>
        <pc:spChg chg="add mod topLvl">
          <ac:chgData name="Erfan Meskar" userId="ae30a713-38f5-4e56-b874-fd636adcf478" providerId="ADAL" clId="{CF143E5A-D104-411E-951A-912B1FB45D2D}" dt="2024-01-14T01:35:35.729" v="749" actId="164"/>
          <ac:spMkLst>
            <pc:docMk/>
            <pc:sldMk cId="911972234" sldId="612"/>
            <ac:spMk id="50" creationId="{55C7382C-D822-CAA2-E6D7-019B004994D6}"/>
          </ac:spMkLst>
        </pc:spChg>
        <pc:spChg chg="add mod topLvl">
          <ac:chgData name="Erfan Meskar" userId="ae30a713-38f5-4e56-b874-fd636adcf478" providerId="ADAL" clId="{CF143E5A-D104-411E-951A-912B1FB45D2D}" dt="2024-01-14T01:36:24.558" v="763" actId="1076"/>
          <ac:spMkLst>
            <pc:docMk/>
            <pc:sldMk cId="911972234" sldId="612"/>
            <ac:spMk id="52" creationId="{CF196177-42BB-FF97-5243-D363A82B3F2C}"/>
          </ac:spMkLst>
        </pc:spChg>
        <pc:spChg chg="add del mod">
          <ac:chgData name="Erfan Meskar" userId="ae30a713-38f5-4e56-b874-fd636adcf478" providerId="ADAL" clId="{CF143E5A-D104-411E-951A-912B1FB45D2D}" dt="2024-01-14T01:34:48.403" v="739" actId="478"/>
          <ac:spMkLst>
            <pc:docMk/>
            <pc:sldMk cId="911972234" sldId="612"/>
            <ac:spMk id="53" creationId="{F28CEA2A-F77C-B873-4773-CDAFAF988037}"/>
          </ac:spMkLst>
        </pc:spChg>
        <pc:spChg chg="add mod topLvl">
          <ac:chgData name="Erfan Meskar" userId="ae30a713-38f5-4e56-b874-fd636adcf478" providerId="ADAL" clId="{CF143E5A-D104-411E-951A-912B1FB45D2D}" dt="2024-01-14T01:35:35.729" v="749" actId="164"/>
          <ac:spMkLst>
            <pc:docMk/>
            <pc:sldMk cId="911972234" sldId="612"/>
            <ac:spMk id="54" creationId="{EF35ABD4-1118-38A8-1A00-8668C99388FC}"/>
          </ac:spMkLst>
        </pc:spChg>
        <pc:spChg chg="add del mod topLvl">
          <ac:chgData name="Erfan Meskar" userId="ae30a713-38f5-4e56-b874-fd636adcf478" providerId="ADAL" clId="{CF143E5A-D104-411E-951A-912B1FB45D2D}" dt="2024-01-14T01:36:13.489" v="760" actId="1076"/>
          <ac:spMkLst>
            <pc:docMk/>
            <pc:sldMk cId="911972234" sldId="612"/>
            <ac:spMk id="55" creationId="{205702C7-1BDA-E6C1-AA12-C9776CD5B15F}"/>
          </ac:spMkLst>
        </pc:spChg>
        <pc:spChg chg="add del mod">
          <ac:chgData name="Erfan Meskar" userId="ae30a713-38f5-4e56-b874-fd636adcf478" providerId="ADAL" clId="{CF143E5A-D104-411E-951A-912B1FB45D2D}" dt="2024-01-14T01:34:59.551" v="744" actId="478"/>
          <ac:spMkLst>
            <pc:docMk/>
            <pc:sldMk cId="911972234" sldId="612"/>
            <ac:spMk id="56" creationId="{D98108D0-634A-0B54-BA3C-0B0A93D30198}"/>
          </ac:spMkLst>
        </pc:spChg>
        <pc:spChg chg="add mod">
          <ac:chgData name="Erfan Meskar" userId="ae30a713-38f5-4e56-b874-fd636adcf478" providerId="ADAL" clId="{CF143E5A-D104-411E-951A-912B1FB45D2D}" dt="2024-01-14T01:38:04.656" v="791" actId="404"/>
          <ac:spMkLst>
            <pc:docMk/>
            <pc:sldMk cId="911972234" sldId="612"/>
            <ac:spMk id="853003" creationId="{DB29941B-69E8-60FE-EFEC-129B13D87D8B}"/>
          </ac:spMkLst>
        </pc:spChg>
        <pc:spChg chg="add mod">
          <ac:chgData name="Erfan Meskar" userId="ae30a713-38f5-4e56-b874-fd636adcf478" providerId="ADAL" clId="{CF143E5A-D104-411E-951A-912B1FB45D2D}" dt="2024-01-14T01:38:04.656" v="791" actId="404"/>
          <ac:spMkLst>
            <pc:docMk/>
            <pc:sldMk cId="911972234" sldId="612"/>
            <ac:spMk id="853004" creationId="{7D148218-D17A-1553-B9B3-81CE1E639264}"/>
          </ac:spMkLst>
        </pc:spChg>
        <pc:spChg chg="add mod">
          <ac:chgData name="Erfan Meskar" userId="ae30a713-38f5-4e56-b874-fd636adcf478" providerId="ADAL" clId="{CF143E5A-D104-411E-951A-912B1FB45D2D}" dt="2024-01-14T01:38:04.656" v="791" actId="404"/>
          <ac:spMkLst>
            <pc:docMk/>
            <pc:sldMk cId="911972234" sldId="612"/>
            <ac:spMk id="853005" creationId="{A242D765-F41C-9602-A700-4889D0A1A736}"/>
          </ac:spMkLst>
        </pc:spChg>
        <pc:spChg chg="add mod">
          <ac:chgData name="Erfan Meskar" userId="ae30a713-38f5-4e56-b874-fd636adcf478" providerId="ADAL" clId="{CF143E5A-D104-411E-951A-912B1FB45D2D}" dt="2024-01-14T01:38:04.656" v="791" actId="404"/>
          <ac:spMkLst>
            <pc:docMk/>
            <pc:sldMk cId="911972234" sldId="612"/>
            <ac:spMk id="853006" creationId="{5D2EBD0C-A2D1-4B0F-6348-5A75095359E7}"/>
          </ac:spMkLst>
        </pc:spChg>
        <pc:spChg chg="add mod">
          <ac:chgData name="Erfan Meskar" userId="ae30a713-38f5-4e56-b874-fd636adcf478" providerId="ADAL" clId="{CF143E5A-D104-411E-951A-912B1FB45D2D}" dt="2024-01-14T01:38:04.656" v="791" actId="404"/>
          <ac:spMkLst>
            <pc:docMk/>
            <pc:sldMk cId="911972234" sldId="612"/>
            <ac:spMk id="853007" creationId="{349DBA3A-D52B-A8F0-CC47-3ED498C3F230}"/>
          </ac:spMkLst>
        </pc:spChg>
        <pc:spChg chg="add mod">
          <ac:chgData name="Erfan Meskar" userId="ae30a713-38f5-4e56-b874-fd636adcf478" providerId="ADAL" clId="{CF143E5A-D104-411E-951A-912B1FB45D2D}" dt="2024-01-14T01:39:04.669" v="802" actId="1076"/>
          <ac:spMkLst>
            <pc:docMk/>
            <pc:sldMk cId="911972234" sldId="612"/>
            <ac:spMk id="853008" creationId="{D8D3A791-8D25-3C1E-5E3B-C80140E23F33}"/>
          </ac:spMkLst>
        </pc:spChg>
        <pc:spChg chg="add mod">
          <ac:chgData name="Erfan Meskar" userId="ae30a713-38f5-4e56-b874-fd636adcf478" providerId="ADAL" clId="{CF143E5A-D104-411E-951A-912B1FB45D2D}" dt="2024-01-14T01:39:01.759" v="801" actId="14100"/>
          <ac:spMkLst>
            <pc:docMk/>
            <pc:sldMk cId="911972234" sldId="612"/>
            <ac:spMk id="853009" creationId="{62E870E7-B56A-7295-F58B-B32AC4D09BE5}"/>
          </ac:spMkLst>
        </pc:spChg>
        <pc:spChg chg="add mod">
          <ac:chgData name="Erfan Meskar" userId="ae30a713-38f5-4e56-b874-fd636adcf478" providerId="ADAL" clId="{CF143E5A-D104-411E-951A-912B1FB45D2D}" dt="2024-01-14T01:38:04.656" v="791" actId="404"/>
          <ac:spMkLst>
            <pc:docMk/>
            <pc:sldMk cId="911972234" sldId="612"/>
            <ac:spMk id="853010" creationId="{F15B1CF8-9B68-3378-24D9-D01406816B09}"/>
          </ac:spMkLst>
        </pc:spChg>
        <pc:spChg chg="add mod">
          <ac:chgData name="Erfan Meskar" userId="ae30a713-38f5-4e56-b874-fd636adcf478" providerId="ADAL" clId="{CF143E5A-D104-411E-951A-912B1FB45D2D}" dt="2024-01-14T01:38:04.656" v="791" actId="404"/>
          <ac:spMkLst>
            <pc:docMk/>
            <pc:sldMk cId="911972234" sldId="612"/>
            <ac:spMk id="853011" creationId="{9BC8C60F-0110-121A-6D49-C748139E8274}"/>
          </ac:spMkLst>
        </pc:spChg>
        <pc:spChg chg="add mod">
          <ac:chgData name="Erfan Meskar" userId="ae30a713-38f5-4e56-b874-fd636adcf478" providerId="ADAL" clId="{CF143E5A-D104-411E-951A-912B1FB45D2D}" dt="2024-01-14T01:38:04.656" v="791" actId="404"/>
          <ac:spMkLst>
            <pc:docMk/>
            <pc:sldMk cId="911972234" sldId="612"/>
            <ac:spMk id="853012" creationId="{700CD5B8-FE6A-486B-792A-D2E1B31076A2}"/>
          </ac:spMkLst>
        </pc:spChg>
        <pc:spChg chg="add mod">
          <ac:chgData name="Erfan Meskar" userId="ae30a713-38f5-4e56-b874-fd636adcf478" providerId="ADAL" clId="{CF143E5A-D104-411E-951A-912B1FB45D2D}" dt="2024-01-14T01:38:04.656" v="791" actId="404"/>
          <ac:spMkLst>
            <pc:docMk/>
            <pc:sldMk cId="911972234" sldId="612"/>
            <ac:spMk id="853013" creationId="{FF126345-FD94-9E53-12EF-72A232563BB2}"/>
          </ac:spMkLst>
        </pc:spChg>
        <pc:spChg chg="add mod">
          <ac:chgData name="Erfan Meskar" userId="ae30a713-38f5-4e56-b874-fd636adcf478" providerId="ADAL" clId="{CF143E5A-D104-411E-951A-912B1FB45D2D}" dt="2024-01-14T01:38:04.656" v="791" actId="404"/>
          <ac:spMkLst>
            <pc:docMk/>
            <pc:sldMk cId="911972234" sldId="612"/>
            <ac:spMk id="853014" creationId="{711316A6-8E37-E249-50E2-45AE6454E59B}"/>
          </ac:spMkLst>
        </pc:spChg>
        <pc:spChg chg="add mod">
          <ac:chgData name="Erfan Meskar" userId="ae30a713-38f5-4e56-b874-fd636adcf478" providerId="ADAL" clId="{CF143E5A-D104-411E-951A-912B1FB45D2D}" dt="2024-01-14T01:38:04.656" v="791" actId="404"/>
          <ac:spMkLst>
            <pc:docMk/>
            <pc:sldMk cId="911972234" sldId="612"/>
            <ac:spMk id="853015" creationId="{6B65AC22-556E-481C-96C4-DDC7D18EA671}"/>
          </ac:spMkLst>
        </pc:spChg>
        <pc:spChg chg="add mod">
          <ac:chgData name="Erfan Meskar" userId="ae30a713-38f5-4e56-b874-fd636adcf478" providerId="ADAL" clId="{CF143E5A-D104-411E-951A-912B1FB45D2D}" dt="2024-01-14T01:38:04.656" v="791" actId="404"/>
          <ac:spMkLst>
            <pc:docMk/>
            <pc:sldMk cId="911972234" sldId="612"/>
            <ac:spMk id="853016" creationId="{1ECECEDC-C928-CE9F-2E7D-0630F4AA4073}"/>
          </ac:spMkLst>
        </pc:spChg>
        <pc:spChg chg="add mod">
          <ac:chgData name="Erfan Meskar" userId="ae30a713-38f5-4e56-b874-fd636adcf478" providerId="ADAL" clId="{CF143E5A-D104-411E-951A-912B1FB45D2D}" dt="2024-01-14T01:38:04.656" v="791" actId="404"/>
          <ac:spMkLst>
            <pc:docMk/>
            <pc:sldMk cId="911972234" sldId="612"/>
            <ac:spMk id="853017" creationId="{491C2450-232D-3E59-7AD3-670FEDE0D5BB}"/>
          </ac:spMkLst>
        </pc:spChg>
        <pc:spChg chg="add mod">
          <ac:chgData name="Erfan Meskar" userId="ae30a713-38f5-4e56-b874-fd636adcf478" providerId="ADAL" clId="{CF143E5A-D104-411E-951A-912B1FB45D2D}" dt="2024-01-14T01:38:04.656" v="791" actId="404"/>
          <ac:spMkLst>
            <pc:docMk/>
            <pc:sldMk cId="911972234" sldId="612"/>
            <ac:spMk id="853022" creationId="{863848E9-C302-909D-89B8-4EB616D0A12D}"/>
          </ac:spMkLst>
        </pc:spChg>
        <pc:spChg chg="add mod">
          <ac:chgData name="Erfan Meskar" userId="ae30a713-38f5-4e56-b874-fd636adcf478" providerId="ADAL" clId="{CF143E5A-D104-411E-951A-912B1FB45D2D}" dt="2024-01-14T01:38:59.737" v="800" actId="14100"/>
          <ac:spMkLst>
            <pc:docMk/>
            <pc:sldMk cId="911972234" sldId="612"/>
            <ac:spMk id="853024" creationId="{6CEFB496-F00D-BF8F-FCDC-874AED8A71C3}"/>
          </ac:spMkLst>
        </pc:spChg>
        <pc:spChg chg="add mod">
          <ac:chgData name="Erfan Meskar" userId="ae30a713-38f5-4e56-b874-fd636adcf478" providerId="ADAL" clId="{CF143E5A-D104-411E-951A-912B1FB45D2D}" dt="2024-01-14T01:38:04.656" v="791" actId="404"/>
          <ac:spMkLst>
            <pc:docMk/>
            <pc:sldMk cId="911972234" sldId="612"/>
            <ac:spMk id="853025" creationId="{C5A1882D-5963-388B-78C0-70A389DCED7E}"/>
          </ac:spMkLst>
        </pc:spChg>
        <pc:spChg chg="add mod">
          <ac:chgData name="Erfan Meskar" userId="ae30a713-38f5-4e56-b874-fd636adcf478" providerId="ADAL" clId="{CF143E5A-D104-411E-951A-912B1FB45D2D}" dt="2024-01-14T01:38:04.656" v="791" actId="404"/>
          <ac:spMkLst>
            <pc:docMk/>
            <pc:sldMk cId="911972234" sldId="612"/>
            <ac:spMk id="853026" creationId="{C672DB8B-DECA-FBED-669F-D4D885BC234A}"/>
          </ac:spMkLst>
        </pc:spChg>
        <pc:spChg chg="add mod">
          <ac:chgData name="Erfan Meskar" userId="ae30a713-38f5-4e56-b874-fd636adcf478" providerId="ADAL" clId="{CF143E5A-D104-411E-951A-912B1FB45D2D}" dt="2024-01-14T01:39:08.309" v="804" actId="1076"/>
          <ac:spMkLst>
            <pc:docMk/>
            <pc:sldMk cId="911972234" sldId="612"/>
            <ac:spMk id="853027" creationId="{1BD29F5D-7DCE-6A56-B724-0BA714CF2B34}"/>
          </ac:spMkLst>
        </pc:spChg>
        <pc:spChg chg="add mod">
          <ac:chgData name="Erfan Meskar" userId="ae30a713-38f5-4e56-b874-fd636adcf478" providerId="ADAL" clId="{CF143E5A-D104-411E-951A-912B1FB45D2D}" dt="2024-01-14T01:38:04.656" v="791" actId="404"/>
          <ac:spMkLst>
            <pc:docMk/>
            <pc:sldMk cId="911972234" sldId="612"/>
            <ac:spMk id="853028" creationId="{FF198BEB-BEE4-922F-5B96-13D39D89401E}"/>
          </ac:spMkLst>
        </pc:spChg>
        <pc:grpChg chg="del">
          <ac:chgData name="Erfan Meskar" userId="ae30a713-38f5-4e56-b874-fd636adcf478" providerId="ADAL" clId="{CF143E5A-D104-411E-951A-912B1FB45D2D}" dt="2024-01-14T01:36:46.366" v="765" actId="478"/>
          <ac:grpSpMkLst>
            <pc:docMk/>
            <pc:sldMk cId="911972234" sldId="612"/>
            <ac:grpSpMk id="5" creationId="{76439275-C2F4-2BC5-F416-E7C04AEA2AF1}"/>
          </ac:grpSpMkLst>
        </pc:grpChg>
        <pc:grpChg chg="add del mod topLvl">
          <ac:chgData name="Erfan Meskar" userId="ae30a713-38f5-4e56-b874-fd636adcf478" providerId="ADAL" clId="{CF143E5A-D104-411E-951A-912B1FB45D2D}" dt="2024-01-14T01:35:18.075" v="747" actId="478"/>
          <ac:grpSpMkLst>
            <pc:docMk/>
            <pc:sldMk cId="911972234" sldId="612"/>
            <ac:grpSpMk id="57" creationId="{0786C756-51FF-DA15-2588-455EB3009AFF}"/>
          </ac:grpSpMkLst>
        </pc:grpChg>
        <pc:grpChg chg="add mod topLvl">
          <ac:chgData name="Erfan Meskar" userId="ae30a713-38f5-4e56-b874-fd636adcf478" providerId="ADAL" clId="{CF143E5A-D104-411E-951A-912B1FB45D2D}" dt="2024-01-14T01:35:35.729" v="749" actId="164"/>
          <ac:grpSpMkLst>
            <pc:docMk/>
            <pc:sldMk cId="911972234" sldId="612"/>
            <ac:grpSpMk id="61" creationId="{603122CF-8749-2FD4-1435-433D193AA214}"/>
          </ac:grpSpMkLst>
        </pc:grpChg>
        <pc:grpChg chg="del">
          <ac:chgData name="Erfan Meskar" userId="ae30a713-38f5-4e56-b874-fd636adcf478" providerId="ADAL" clId="{CF143E5A-D104-411E-951A-912B1FB45D2D}" dt="2024-01-14T01:33:45.618" v="736" actId="478"/>
          <ac:grpSpMkLst>
            <pc:docMk/>
            <pc:sldMk cId="911972234" sldId="612"/>
            <ac:grpSpMk id="852993" creationId="{0E543FE1-6279-F200-F61D-7E5BE1FBF266}"/>
          </ac:grpSpMkLst>
        </pc:grpChg>
        <pc:grpChg chg="add del mod topLvl">
          <ac:chgData name="Erfan Meskar" userId="ae30a713-38f5-4e56-b874-fd636adcf478" providerId="ADAL" clId="{CF143E5A-D104-411E-951A-912B1FB45D2D}" dt="2024-01-14T01:35:21.014" v="748" actId="478"/>
          <ac:grpSpMkLst>
            <pc:docMk/>
            <pc:sldMk cId="911972234" sldId="612"/>
            <ac:grpSpMk id="852995" creationId="{79A0B658-9AA3-1E19-F08C-272AB9389965}"/>
          </ac:grpSpMkLst>
        </pc:grpChg>
        <pc:grpChg chg="add del mod">
          <ac:chgData name="Erfan Meskar" userId="ae30a713-38f5-4e56-b874-fd636adcf478" providerId="ADAL" clId="{CF143E5A-D104-411E-951A-912B1FB45D2D}" dt="2024-01-14T01:35:15.314" v="746" actId="165"/>
          <ac:grpSpMkLst>
            <pc:docMk/>
            <pc:sldMk cId="911972234" sldId="612"/>
            <ac:grpSpMk id="852999" creationId="{15D7E529-30EC-DB80-F124-7EB77B6EC3D5}"/>
          </ac:grpSpMkLst>
        </pc:grpChg>
        <pc:grpChg chg="add mod">
          <ac:chgData name="Erfan Meskar" userId="ae30a713-38f5-4e56-b874-fd636adcf478" providerId="ADAL" clId="{CF143E5A-D104-411E-951A-912B1FB45D2D}" dt="2024-01-14T01:35:58.105" v="753" actId="14100"/>
          <ac:grpSpMkLst>
            <pc:docMk/>
            <pc:sldMk cId="911972234" sldId="612"/>
            <ac:grpSpMk id="853000" creationId="{3D7A47E2-8B9D-0596-ED03-64E5881C0A76}"/>
          </ac:grpSpMkLst>
        </pc:grpChg>
        <pc:grpChg chg="add del mod">
          <ac:chgData name="Erfan Meskar" userId="ae30a713-38f5-4e56-b874-fd636adcf478" providerId="ADAL" clId="{CF143E5A-D104-411E-951A-912B1FB45D2D}" dt="2024-01-14T01:36:57.779" v="769" actId="478"/>
          <ac:grpSpMkLst>
            <pc:docMk/>
            <pc:sldMk cId="911972234" sldId="612"/>
            <ac:grpSpMk id="853029" creationId="{608BE496-EA1D-DFF0-082A-6347205FFFBA}"/>
          </ac:grpSpMkLst>
        </pc:grpChg>
        <pc:grpChg chg="add del mod">
          <ac:chgData name="Erfan Meskar" userId="ae30a713-38f5-4e56-b874-fd636adcf478" providerId="ADAL" clId="{CF143E5A-D104-411E-951A-912B1FB45D2D}" dt="2024-01-14T01:36:56.362" v="768" actId="478"/>
          <ac:grpSpMkLst>
            <pc:docMk/>
            <pc:sldMk cId="911972234" sldId="612"/>
            <ac:grpSpMk id="853033" creationId="{B006F750-BB5E-9FA3-D19B-6749866CEFA7}"/>
          </ac:grpSpMkLst>
        </pc:grpChg>
        <pc:grpChg chg="add del mod">
          <ac:chgData name="Erfan Meskar" userId="ae30a713-38f5-4e56-b874-fd636adcf478" providerId="ADAL" clId="{CF143E5A-D104-411E-951A-912B1FB45D2D}" dt="2024-01-14T01:36:54.878" v="767" actId="478"/>
          <ac:grpSpMkLst>
            <pc:docMk/>
            <pc:sldMk cId="911972234" sldId="612"/>
            <ac:grpSpMk id="853038" creationId="{67013955-111C-1A6F-4F07-959171D0ED27}"/>
          </ac:grpSpMkLst>
        </pc:grpChg>
        <pc:grpChg chg="add mod">
          <ac:chgData name="Erfan Meskar" userId="ae30a713-38f5-4e56-b874-fd636adcf478" providerId="ADAL" clId="{CF143E5A-D104-411E-951A-912B1FB45D2D}" dt="2024-01-14T01:38:56.428" v="799" actId="14100"/>
          <ac:grpSpMkLst>
            <pc:docMk/>
            <pc:sldMk cId="911972234" sldId="612"/>
            <ac:grpSpMk id="853042" creationId="{C57A73C6-EBD0-62D6-808B-A66D0A316F6A}"/>
          </ac:grpSpMkLst>
        </pc:grpChg>
        <pc:cxnChg chg="add mod topLvl">
          <ac:chgData name="Erfan Meskar" userId="ae30a713-38f5-4e56-b874-fd636adcf478" providerId="ADAL" clId="{CF143E5A-D104-411E-951A-912B1FB45D2D}" dt="2024-01-14T01:35:35.729" v="749" actId="164"/>
          <ac:cxnSpMkLst>
            <pc:docMk/>
            <pc:sldMk cId="911972234" sldId="612"/>
            <ac:cxnSpMk id="2" creationId="{7C26EE1E-30EE-6EFD-2BF1-AF0C213DBA88}"/>
          </ac:cxnSpMkLst>
        </pc:cxnChg>
        <pc:cxnChg chg="add mod topLvl">
          <ac:chgData name="Erfan Meskar" userId="ae30a713-38f5-4e56-b874-fd636adcf478" providerId="ADAL" clId="{CF143E5A-D104-411E-951A-912B1FB45D2D}" dt="2024-01-14T01:35:35.729" v="749" actId="164"/>
          <ac:cxnSpMkLst>
            <pc:docMk/>
            <pc:sldMk cId="911972234" sldId="612"/>
            <ac:cxnSpMk id="3" creationId="{FD2C6282-5342-96A5-2900-1A7D4249B2A5}"/>
          </ac:cxnSpMkLst>
        </pc:cxnChg>
        <pc:cxnChg chg="mod">
          <ac:chgData name="Erfan Meskar" userId="ae30a713-38f5-4e56-b874-fd636adcf478" providerId="ADAL" clId="{CF143E5A-D104-411E-951A-912B1FB45D2D}" dt="2024-01-14T01:33:45.618" v="736" actId="478"/>
          <ac:cxnSpMkLst>
            <pc:docMk/>
            <pc:sldMk cId="911972234" sldId="612"/>
            <ac:cxnSpMk id="9" creationId="{60CC5D0B-9352-CF3B-5347-3477ABEAD114}"/>
          </ac:cxnSpMkLst>
        </pc:cxnChg>
        <pc:cxnChg chg="mod">
          <ac:chgData name="Erfan Meskar" userId="ae30a713-38f5-4e56-b874-fd636adcf478" providerId="ADAL" clId="{CF143E5A-D104-411E-951A-912B1FB45D2D}" dt="2024-01-14T01:33:45.618" v="736" actId="478"/>
          <ac:cxnSpMkLst>
            <pc:docMk/>
            <pc:sldMk cId="911972234" sldId="612"/>
            <ac:cxnSpMk id="10" creationId="{5A8A9899-9FBE-3F5E-B842-3BD61BE3CE74}"/>
          </ac:cxnSpMkLst>
        </pc:cxnChg>
        <pc:cxnChg chg="mod">
          <ac:chgData name="Erfan Meskar" userId="ae30a713-38f5-4e56-b874-fd636adcf478" providerId="ADAL" clId="{CF143E5A-D104-411E-951A-912B1FB45D2D}" dt="2024-01-14T01:33:45.618" v="736" actId="478"/>
          <ac:cxnSpMkLst>
            <pc:docMk/>
            <pc:sldMk cId="911972234" sldId="612"/>
            <ac:cxnSpMk id="26" creationId="{229493A3-8FA4-D8BC-0BA0-70CF8DEA0EFC}"/>
          </ac:cxnSpMkLst>
        </pc:cxnChg>
        <pc:cxnChg chg="mod">
          <ac:chgData name="Erfan Meskar" userId="ae30a713-38f5-4e56-b874-fd636adcf478" providerId="ADAL" clId="{CF143E5A-D104-411E-951A-912B1FB45D2D}" dt="2024-01-14T01:33:45.618" v="736" actId="478"/>
          <ac:cxnSpMkLst>
            <pc:docMk/>
            <pc:sldMk cId="911972234" sldId="612"/>
            <ac:cxnSpMk id="27" creationId="{6190A8AB-E67C-F0BF-91CA-9E3F8675A6C1}"/>
          </ac:cxnSpMkLst>
        </pc:cxnChg>
        <pc:cxnChg chg="mod">
          <ac:chgData name="Erfan Meskar" userId="ae30a713-38f5-4e56-b874-fd636adcf478" providerId="ADAL" clId="{CF143E5A-D104-411E-951A-912B1FB45D2D}" dt="2024-01-14T01:33:45.618" v="736" actId="478"/>
          <ac:cxnSpMkLst>
            <pc:docMk/>
            <pc:sldMk cId="911972234" sldId="612"/>
            <ac:cxnSpMk id="28" creationId="{63D96C9A-8326-AD4D-912D-DD32450B42E3}"/>
          </ac:cxnSpMkLst>
        </pc:cxnChg>
        <pc:cxnChg chg="mod">
          <ac:chgData name="Erfan Meskar" userId="ae30a713-38f5-4e56-b874-fd636adcf478" providerId="ADAL" clId="{CF143E5A-D104-411E-951A-912B1FB45D2D}" dt="2024-01-14T01:33:45.618" v="736" actId="478"/>
          <ac:cxnSpMkLst>
            <pc:docMk/>
            <pc:sldMk cId="911972234" sldId="612"/>
            <ac:cxnSpMk id="29" creationId="{D36605F0-7AA4-6A71-4211-72C09C7D3024}"/>
          </ac:cxnSpMkLst>
        </pc:cxnChg>
        <pc:cxnChg chg="mod">
          <ac:chgData name="Erfan Meskar" userId="ae30a713-38f5-4e56-b874-fd636adcf478" providerId="ADAL" clId="{CF143E5A-D104-411E-951A-912B1FB45D2D}" dt="2024-01-14T01:33:45.618" v="736" actId="478"/>
          <ac:cxnSpMkLst>
            <pc:docMk/>
            <pc:sldMk cId="911972234" sldId="612"/>
            <ac:cxnSpMk id="31" creationId="{219E8B1B-510F-F1CA-6E88-A3B86BE58B0B}"/>
          </ac:cxnSpMkLst>
        </pc:cxnChg>
        <pc:cxnChg chg="add mod topLvl">
          <ac:chgData name="Erfan Meskar" userId="ae30a713-38f5-4e56-b874-fd636adcf478" providerId="ADAL" clId="{CF143E5A-D104-411E-951A-912B1FB45D2D}" dt="2024-01-14T01:35:35.729" v="749" actId="164"/>
          <ac:cxnSpMkLst>
            <pc:docMk/>
            <pc:sldMk cId="911972234" sldId="612"/>
            <ac:cxnSpMk id="46" creationId="{DE1C94CE-DEB7-23B1-C17B-7BE4B5714678}"/>
          </ac:cxnSpMkLst>
        </pc:cxnChg>
        <pc:cxnChg chg="add mod topLvl">
          <ac:chgData name="Erfan Meskar" userId="ae30a713-38f5-4e56-b874-fd636adcf478" providerId="ADAL" clId="{CF143E5A-D104-411E-951A-912B1FB45D2D}" dt="2024-01-14T01:35:35.729" v="749" actId="164"/>
          <ac:cxnSpMkLst>
            <pc:docMk/>
            <pc:sldMk cId="911972234" sldId="612"/>
            <ac:cxnSpMk id="47" creationId="{BEE4E67B-440A-5EB1-5BF3-1D1A7ABA7599}"/>
          </ac:cxnSpMkLst>
        </pc:cxnChg>
        <pc:cxnChg chg="add mod topLvl">
          <ac:chgData name="Erfan Meskar" userId="ae30a713-38f5-4e56-b874-fd636adcf478" providerId="ADAL" clId="{CF143E5A-D104-411E-951A-912B1FB45D2D}" dt="2024-01-14T01:35:35.729" v="749" actId="164"/>
          <ac:cxnSpMkLst>
            <pc:docMk/>
            <pc:sldMk cId="911972234" sldId="612"/>
            <ac:cxnSpMk id="48" creationId="{446D63E2-9901-C311-8BB6-042ACE4D5944}"/>
          </ac:cxnSpMkLst>
        </pc:cxnChg>
        <pc:cxnChg chg="add mod topLvl">
          <ac:chgData name="Erfan Meskar" userId="ae30a713-38f5-4e56-b874-fd636adcf478" providerId="ADAL" clId="{CF143E5A-D104-411E-951A-912B1FB45D2D}" dt="2024-01-14T01:35:35.729" v="749" actId="164"/>
          <ac:cxnSpMkLst>
            <pc:docMk/>
            <pc:sldMk cId="911972234" sldId="612"/>
            <ac:cxnSpMk id="49" creationId="{4872A3AA-8661-A38B-BEB8-B536A719833A}"/>
          </ac:cxnSpMkLst>
        </pc:cxnChg>
        <pc:cxnChg chg="add mod topLvl">
          <ac:chgData name="Erfan Meskar" userId="ae30a713-38f5-4e56-b874-fd636adcf478" providerId="ADAL" clId="{CF143E5A-D104-411E-951A-912B1FB45D2D}" dt="2024-01-14T01:35:35.729" v="749" actId="164"/>
          <ac:cxnSpMkLst>
            <pc:docMk/>
            <pc:sldMk cId="911972234" sldId="612"/>
            <ac:cxnSpMk id="51" creationId="{9D25E645-5006-4030-5295-E3E8C9C33717}"/>
          </ac:cxnSpMkLst>
        </pc:cxnChg>
        <pc:cxnChg chg="mod">
          <ac:chgData name="Erfan Meskar" userId="ae30a713-38f5-4e56-b874-fd636adcf478" providerId="ADAL" clId="{CF143E5A-D104-411E-951A-912B1FB45D2D}" dt="2024-01-14T01:35:15.314" v="746" actId="165"/>
          <ac:cxnSpMkLst>
            <pc:docMk/>
            <pc:sldMk cId="911972234" sldId="612"/>
            <ac:cxnSpMk id="58" creationId="{9F6294A2-60F7-B4DC-8763-415F652170B2}"/>
          </ac:cxnSpMkLst>
        </pc:cxnChg>
        <pc:cxnChg chg="mod">
          <ac:chgData name="Erfan Meskar" userId="ae30a713-38f5-4e56-b874-fd636adcf478" providerId="ADAL" clId="{CF143E5A-D104-411E-951A-912B1FB45D2D}" dt="2024-01-14T01:35:15.314" v="746" actId="165"/>
          <ac:cxnSpMkLst>
            <pc:docMk/>
            <pc:sldMk cId="911972234" sldId="612"/>
            <ac:cxnSpMk id="59" creationId="{65837E06-CFAD-9A66-B73C-CDFFBBD744A0}"/>
          </ac:cxnSpMkLst>
        </pc:cxnChg>
        <pc:cxnChg chg="mod">
          <ac:chgData name="Erfan Meskar" userId="ae30a713-38f5-4e56-b874-fd636adcf478" providerId="ADAL" clId="{CF143E5A-D104-411E-951A-912B1FB45D2D}" dt="2024-01-14T01:35:15.314" v="746" actId="165"/>
          <ac:cxnSpMkLst>
            <pc:docMk/>
            <pc:sldMk cId="911972234" sldId="612"/>
            <ac:cxnSpMk id="60" creationId="{519A2734-D761-AD9D-A1C4-E35C93ADB672}"/>
          </ac:cxnSpMkLst>
        </pc:cxnChg>
        <pc:cxnChg chg="mod">
          <ac:chgData name="Erfan Meskar" userId="ae30a713-38f5-4e56-b874-fd636adcf478" providerId="ADAL" clId="{CF143E5A-D104-411E-951A-912B1FB45D2D}" dt="2024-01-14T01:35:15.314" v="746" actId="165"/>
          <ac:cxnSpMkLst>
            <pc:docMk/>
            <pc:sldMk cId="911972234" sldId="612"/>
            <ac:cxnSpMk id="62" creationId="{5A703527-9C71-0957-47A8-726673C200FD}"/>
          </ac:cxnSpMkLst>
        </pc:cxnChg>
        <pc:cxnChg chg="mod">
          <ac:chgData name="Erfan Meskar" userId="ae30a713-38f5-4e56-b874-fd636adcf478" providerId="ADAL" clId="{CF143E5A-D104-411E-951A-912B1FB45D2D}" dt="2024-01-14T01:35:15.314" v="746" actId="165"/>
          <ac:cxnSpMkLst>
            <pc:docMk/>
            <pc:sldMk cId="911972234" sldId="612"/>
            <ac:cxnSpMk id="63" creationId="{27232CAE-0FD8-5615-857E-D647192CD958}"/>
          </ac:cxnSpMkLst>
        </pc:cxnChg>
        <pc:cxnChg chg="mod">
          <ac:chgData name="Erfan Meskar" userId="ae30a713-38f5-4e56-b874-fd636adcf478" providerId="ADAL" clId="{CF143E5A-D104-411E-951A-912B1FB45D2D}" dt="2024-01-14T01:36:46.366" v="765" actId="478"/>
          <ac:cxnSpMkLst>
            <pc:docMk/>
            <pc:sldMk cId="911972234" sldId="612"/>
            <ac:cxnSpMk id="14338" creationId="{00000000-0000-0000-0000-000000000000}"/>
          </ac:cxnSpMkLst>
        </pc:cxnChg>
        <pc:cxnChg chg="mod">
          <ac:chgData name="Erfan Meskar" userId="ae30a713-38f5-4e56-b874-fd636adcf478" providerId="ADAL" clId="{CF143E5A-D104-411E-951A-912B1FB45D2D}" dt="2024-01-14T01:36:46.366" v="765" actId="478"/>
          <ac:cxnSpMkLst>
            <pc:docMk/>
            <pc:sldMk cId="911972234" sldId="612"/>
            <ac:cxnSpMk id="14339" creationId="{00000000-0000-0000-0000-000000000000}"/>
          </ac:cxnSpMkLst>
        </pc:cxnChg>
        <pc:cxnChg chg="mod">
          <ac:chgData name="Erfan Meskar" userId="ae30a713-38f5-4e56-b874-fd636adcf478" providerId="ADAL" clId="{CF143E5A-D104-411E-951A-912B1FB45D2D}" dt="2024-01-14T01:36:46.366" v="765" actId="478"/>
          <ac:cxnSpMkLst>
            <pc:docMk/>
            <pc:sldMk cId="911972234" sldId="612"/>
            <ac:cxnSpMk id="14357" creationId="{00000000-0000-0000-0000-000000000000}"/>
          </ac:cxnSpMkLst>
        </pc:cxnChg>
        <pc:cxnChg chg="mod">
          <ac:chgData name="Erfan Meskar" userId="ae30a713-38f5-4e56-b874-fd636adcf478" providerId="ADAL" clId="{CF143E5A-D104-411E-951A-912B1FB45D2D}" dt="2024-01-14T01:36:46.366" v="765" actId="478"/>
          <ac:cxnSpMkLst>
            <pc:docMk/>
            <pc:sldMk cId="911972234" sldId="612"/>
            <ac:cxnSpMk id="14358" creationId="{00000000-0000-0000-0000-000000000000}"/>
          </ac:cxnSpMkLst>
        </pc:cxnChg>
        <pc:cxnChg chg="mod">
          <ac:chgData name="Erfan Meskar" userId="ae30a713-38f5-4e56-b874-fd636adcf478" providerId="ADAL" clId="{CF143E5A-D104-411E-951A-912B1FB45D2D}" dt="2024-01-14T01:36:46.366" v="765" actId="478"/>
          <ac:cxnSpMkLst>
            <pc:docMk/>
            <pc:sldMk cId="911972234" sldId="612"/>
            <ac:cxnSpMk id="14359" creationId="{00000000-0000-0000-0000-000000000000}"/>
          </ac:cxnSpMkLst>
        </pc:cxnChg>
        <pc:cxnChg chg="mod">
          <ac:chgData name="Erfan Meskar" userId="ae30a713-38f5-4e56-b874-fd636adcf478" providerId="ADAL" clId="{CF143E5A-D104-411E-951A-912B1FB45D2D}" dt="2024-01-14T01:36:46.366" v="765" actId="478"/>
          <ac:cxnSpMkLst>
            <pc:docMk/>
            <pc:sldMk cId="911972234" sldId="612"/>
            <ac:cxnSpMk id="14360" creationId="{00000000-0000-0000-0000-000000000000}"/>
          </ac:cxnSpMkLst>
        </pc:cxnChg>
        <pc:cxnChg chg="mod">
          <ac:chgData name="Erfan Meskar" userId="ae30a713-38f5-4e56-b874-fd636adcf478" providerId="ADAL" clId="{CF143E5A-D104-411E-951A-912B1FB45D2D}" dt="2024-01-14T01:36:46.366" v="765" actId="478"/>
          <ac:cxnSpMkLst>
            <pc:docMk/>
            <pc:sldMk cId="911972234" sldId="612"/>
            <ac:cxnSpMk id="14362" creationId="{00000000-0000-0000-0000-000000000000}"/>
          </ac:cxnSpMkLst>
        </pc:cxnChg>
        <pc:cxnChg chg="mod">
          <ac:chgData name="Erfan Meskar" userId="ae30a713-38f5-4e56-b874-fd636adcf478" providerId="ADAL" clId="{CF143E5A-D104-411E-951A-912B1FB45D2D}" dt="2024-01-14T01:35:15.314" v="746" actId="165"/>
          <ac:cxnSpMkLst>
            <pc:docMk/>
            <pc:sldMk cId="911972234" sldId="612"/>
            <ac:cxnSpMk id="852992" creationId="{592993E6-8BE1-3040-D69F-03EF54037DF9}"/>
          </ac:cxnSpMkLst>
        </pc:cxnChg>
        <pc:cxnChg chg="mod">
          <ac:chgData name="Erfan Meskar" userId="ae30a713-38f5-4e56-b874-fd636adcf478" providerId="ADAL" clId="{CF143E5A-D104-411E-951A-912B1FB45D2D}" dt="2024-01-14T01:35:15.314" v="746" actId="165"/>
          <ac:cxnSpMkLst>
            <pc:docMk/>
            <pc:sldMk cId="911972234" sldId="612"/>
            <ac:cxnSpMk id="852994" creationId="{BEA7F270-9260-23FE-F0AA-802859728600}"/>
          </ac:cxnSpMkLst>
        </pc:cxnChg>
        <pc:cxnChg chg="mod">
          <ac:chgData name="Erfan Meskar" userId="ae30a713-38f5-4e56-b874-fd636adcf478" providerId="ADAL" clId="{CF143E5A-D104-411E-951A-912B1FB45D2D}" dt="2024-01-14T01:35:15.314" v="746" actId="165"/>
          <ac:cxnSpMkLst>
            <pc:docMk/>
            <pc:sldMk cId="911972234" sldId="612"/>
            <ac:cxnSpMk id="852996" creationId="{70A44E42-3EF3-DECD-F516-0E622E1DF45C}"/>
          </ac:cxnSpMkLst>
        </pc:cxnChg>
        <pc:cxnChg chg="mod">
          <ac:chgData name="Erfan Meskar" userId="ae30a713-38f5-4e56-b874-fd636adcf478" providerId="ADAL" clId="{CF143E5A-D104-411E-951A-912B1FB45D2D}" dt="2024-01-14T01:35:15.314" v="746" actId="165"/>
          <ac:cxnSpMkLst>
            <pc:docMk/>
            <pc:sldMk cId="911972234" sldId="612"/>
            <ac:cxnSpMk id="852997" creationId="{F649C34E-00D8-947B-C9A5-B0B25833D06D}"/>
          </ac:cxnSpMkLst>
        </pc:cxnChg>
        <pc:cxnChg chg="mod">
          <ac:chgData name="Erfan Meskar" userId="ae30a713-38f5-4e56-b874-fd636adcf478" providerId="ADAL" clId="{CF143E5A-D104-411E-951A-912B1FB45D2D}" dt="2024-01-14T01:35:15.314" v="746" actId="165"/>
          <ac:cxnSpMkLst>
            <pc:docMk/>
            <pc:sldMk cId="911972234" sldId="612"/>
            <ac:cxnSpMk id="852998" creationId="{48985BA9-5F6F-CBFE-B7F3-662C1AA8A495}"/>
          </ac:cxnSpMkLst>
        </pc:cxnChg>
        <pc:cxnChg chg="add mod">
          <ac:chgData name="Erfan Meskar" userId="ae30a713-38f5-4e56-b874-fd636adcf478" providerId="ADAL" clId="{CF143E5A-D104-411E-951A-912B1FB45D2D}" dt="2024-01-14T01:38:04.656" v="791" actId="404"/>
          <ac:cxnSpMkLst>
            <pc:docMk/>
            <pc:sldMk cId="911972234" sldId="612"/>
            <ac:cxnSpMk id="853001" creationId="{FA26AF53-0A5A-34EF-6151-FB8037AC474A}"/>
          </ac:cxnSpMkLst>
        </pc:cxnChg>
        <pc:cxnChg chg="add mod">
          <ac:chgData name="Erfan Meskar" userId="ae30a713-38f5-4e56-b874-fd636adcf478" providerId="ADAL" clId="{CF143E5A-D104-411E-951A-912B1FB45D2D}" dt="2024-01-14T01:38:04.656" v="791" actId="404"/>
          <ac:cxnSpMkLst>
            <pc:docMk/>
            <pc:sldMk cId="911972234" sldId="612"/>
            <ac:cxnSpMk id="853002" creationId="{FC7E39DD-4B6D-4C73-CE71-B461347A2FB5}"/>
          </ac:cxnSpMkLst>
        </pc:cxnChg>
        <pc:cxnChg chg="add mod">
          <ac:chgData name="Erfan Meskar" userId="ae30a713-38f5-4e56-b874-fd636adcf478" providerId="ADAL" clId="{CF143E5A-D104-411E-951A-912B1FB45D2D}" dt="2024-01-14T01:38:04.656" v="791" actId="404"/>
          <ac:cxnSpMkLst>
            <pc:docMk/>
            <pc:sldMk cId="911972234" sldId="612"/>
            <ac:cxnSpMk id="853018" creationId="{B497A175-BA3F-86C0-3A2B-B54EB1A93C28}"/>
          </ac:cxnSpMkLst>
        </pc:cxnChg>
        <pc:cxnChg chg="add mod">
          <ac:chgData name="Erfan Meskar" userId="ae30a713-38f5-4e56-b874-fd636adcf478" providerId="ADAL" clId="{CF143E5A-D104-411E-951A-912B1FB45D2D}" dt="2024-01-14T01:38:04.656" v="791" actId="404"/>
          <ac:cxnSpMkLst>
            <pc:docMk/>
            <pc:sldMk cId="911972234" sldId="612"/>
            <ac:cxnSpMk id="853019" creationId="{5F831CF0-FBFD-786F-8533-47771434180C}"/>
          </ac:cxnSpMkLst>
        </pc:cxnChg>
        <pc:cxnChg chg="add mod">
          <ac:chgData name="Erfan Meskar" userId="ae30a713-38f5-4e56-b874-fd636adcf478" providerId="ADAL" clId="{CF143E5A-D104-411E-951A-912B1FB45D2D}" dt="2024-01-14T01:38:04.656" v="791" actId="404"/>
          <ac:cxnSpMkLst>
            <pc:docMk/>
            <pc:sldMk cId="911972234" sldId="612"/>
            <ac:cxnSpMk id="853020" creationId="{8A2F65C6-BDCE-138E-884F-50A0A23142F8}"/>
          </ac:cxnSpMkLst>
        </pc:cxnChg>
        <pc:cxnChg chg="add mod">
          <ac:chgData name="Erfan Meskar" userId="ae30a713-38f5-4e56-b874-fd636adcf478" providerId="ADAL" clId="{CF143E5A-D104-411E-951A-912B1FB45D2D}" dt="2024-01-14T01:38:04.656" v="791" actId="404"/>
          <ac:cxnSpMkLst>
            <pc:docMk/>
            <pc:sldMk cId="911972234" sldId="612"/>
            <ac:cxnSpMk id="853021" creationId="{D4E890AD-EF76-848C-AF5F-0FC3BF5F8475}"/>
          </ac:cxnSpMkLst>
        </pc:cxnChg>
        <pc:cxnChg chg="add mod">
          <ac:chgData name="Erfan Meskar" userId="ae30a713-38f5-4e56-b874-fd636adcf478" providerId="ADAL" clId="{CF143E5A-D104-411E-951A-912B1FB45D2D}" dt="2024-01-14T01:38:04.656" v="791" actId="404"/>
          <ac:cxnSpMkLst>
            <pc:docMk/>
            <pc:sldMk cId="911972234" sldId="612"/>
            <ac:cxnSpMk id="853023" creationId="{B8428EED-07F7-BCE1-3805-D6EE7D064E4D}"/>
          </ac:cxnSpMkLst>
        </pc:cxnChg>
        <pc:cxnChg chg="mod">
          <ac:chgData name="Erfan Meskar" userId="ae30a713-38f5-4e56-b874-fd636adcf478" providerId="ADAL" clId="{CF143E5A-D104-411E-951A-912B1FB45D2D}" dt="2024-01-14T01:36:48.555" v="766"/>
          <ac:cxnSpMkLst>
            <pc:docMk/>
            <pc:sldMk cId="911972234" sldId="612"/>
            <ac:cxnSpMk id="853030" creationId="{04BD73AB-E86A-66D6-82ED-CEFE40748A43}"/>
          </ac:cxnSpMkLst>
        </pc:cxnChg>
        <pc:cxnChg chg="mod">
          <ac:chgData name="Erfan Meskar" userId="ae30a713-38f5-4e56-b874-fd636adcf478" providerId="ADAL" clId="{CF143E5A-D104-411E-951A-912B1FB45D2D}" dt="2024-01-14T01:36:48.555" v="766"/>
          <ac:cxnSpMkLst>
            <pc:docMk/>
            <pc:sldMk cId="911972234" sldId="612"/>
            <ac:cxnSpMk id="853031" creationId="{4D9FA5FD-AEBA-C6CB-5734-C607C0D8EEBC}"/>
          </ac:cxnSpMkLst>
        </pc:cxnChg>
        <pc:cxnChg chg="mod">
          <ac:chgData name="Erfan Meskar" userId="ae30a713-38f5-4e56-b874-fd636adcf478" providerId="ADAL" clId="{CF143E5A-D104-411E-951A-912B1FB45D2D}" dt="2024-01-14T01:36:48.555" v="766"/>
          <ac:cxnSpMkLst>
            <pc:docMk/>
            <pc:sldMk cId="911972234" sldId="612"/>
            <ac:cxnSpMk id="853032" creationId="{E13CB0E9-9C64-1173-B847-8EBFE93538B5}"/>
          </ac:cxnSpMkLst>
        </pc:cxnChg>
        <pc:cxnChg chg="mod">
          <ac:chgData name="Erfan Meskar" userId="ae30a713-38f5-4e56-b874-fd636adcf478" providerId="ADAL" clId="{CF143E5A-D104-411E-951A-912B1FB45D2D}" dt="2024-01-14T01:36:48.555" v="766"/>
          <ac:cxnSpMkLst>
            <pc:docMk/>
            <pc:sldMk cId="911972234" sldId="612"/>
            <ac:cxnSpMk id="853034" creationId="{72E66149-9B7C-303F-7F47-B94E655075E8}"/>
          </ac:cxnSpMkLst>
        </pc:cxnChg>
        <pc:cxnChg chg="mod">
          <ac:chgData name="Erfan Meskar" userId="ae30a713-38f5-4e56-b874-fd636adcf478" providerId="ADAL" clId="{CF143E5A-D104-411E-951A-912B1FB45D2D}" dt="2024-01-14T01:36:48.555" v="766"/>
          <ac:cxnSpMkLst>
            <pc:docMk/>
            <pc:sldMk cId="911972234" sldId="612"/>
            <ac:cxnSpMk id="853035" creationId="{D1826390-164E-C271-A2D4-CB6CBDAEDDB9}"/>
          </ac:cxnSpMkLst>
        </pc:cxnChg>
        <pc:cxnChg chg="mod">
          <ac:chgData name="Erfan Meskar" userId="ae30a713-38f5-4e56-b874-fd636adcf478" providerId="ADAL" clId="{CF143E5A-D104-411E-951A-912B1FB45D2D}" dt="2024-01-14T01:36:48.555" v="766"/>
          <ac:cxnSpMkLst>
            <pc:docMk/>
            <pc:sldMk cId="911972234" sldId="612"/>
            <ac:cxnSpMk id="853036" creationId="{55542399-1B80-161C-7D3A-E266FD79422C}"/>
          </ac:cxnSpMkLst>
        </pc:cxnChg>
        <pc:cxnChg chg="mod">
          <ac:chgData name="Erfan Meskar" userId="ae30a713-38f5-4e56-b874-fd636adcf478" providerId="ADAL" clId="{CF143E5A-D104-411E-951A-912B1FB45D2D}" dt="2024-01-14T01:36:48.555" v="766"/>
          <ac:cxnSpMkLst>
            <pc:docMk/>
            <pc:sldMk cId="911972234" sldId="612"/>
            <ac:cxnSpMk id="853037" creationId="{8D674081-E5F3-B285-DCDB-BFC442A9B134}"/>
          </ac:cxnSpMkLst>
        </pc:cxnChg>
        <pc:cxnChg chg="mod">
          <ac:chgData name="Erfan Meskar" userId="ae30a713-38f5-4e56-b874-fd636adcf478" providerId="ADAL" clId="{CF143E5A-D104-411E-951A-912B1FB45D2D}" dt="2024-01-14T01:36:48.555" v="766"/>
          <ac:cxnSpMkLst>
            <pc:docMk/>
            <pc:sldMk cId="911972234" sldId="612"/>
            <ac:cxnSpMk id="853039" creationId="{B3DB26EF-06A9-BE28-5BA1-D3CF711862FD}"/>
          </ac:cxnSpMkLst>
        </pc:cxnChg>
        <pc:cxnChg chg="mod">
          <ac:chgData name="Erfan Meskar" userId="ae30a713-38f5-4e56-b874-fd636adcf478" providerId="ADAL" clId="{CF143E5A-D104-411E-951A-912B1FB45D2D}" dt="2024-01-14T01:36:48.555" v="766"/>
          <ac:cxnSpMkLst>
            <pc:docMk/>
            <pc:sldMk cId="911972234" sldId="612"/>
            <ac:cxnSpMk id="853040" creationId="{1463ECEB-B837-8E9E-3E47-A1806194DCFD}"/>
          </ac:cxnSpMkLst>
        </pc:cxnChg>
        <pc:cxnChg chg="mod">
          <ac:chgData name="Erfan Meskar" userId="ae30a713-38f5-4e56-b874-fd636adcf478" providerId="ADAL" clId="{CF143E5A-D104-411E-951A-912B1FB45D2D}" dt="2024-01-14T01:36:48.555" v="766"/>
          <ac:cxnSpMkLst>
            <pc:docMk/>
            <pc:sldMk cId="911972234" sldId="612"/>
            <ac:cxnSpMk id="853041" creationId="{4017F31E-8FE9-75C5-2845-0DFAE5F1576E}"/>
          </ac:cxnSpMkLst>
        </pc:cxnChg>
      </pc:sldChg>
      <pc:sldChg chg="modSp add mod">
        <pc:chgData name="Erfan Meskar" userId="ae30a713-38f5-4e56-b874-fd636adcf478" providerId="ADAL" clId="{CF143E5A-D104-411E-951A-912B1FB45D2D}" dt="2024-01-14T03:20:24.931" v="1865"/>
        <pc:sldMkLst>
          <pc:docMk/>
          <pc:sldMk cId="3811461591" sldId="613"/>
        </pc:sldMkLst>
        <pc:spChg chg="mod">
          <ac:chgData name="Erfan Meskar" userId="ae30a713-38f5-4e56-b874-fd636adcf478" providerId="ADAL" clId="{CF143E5A-D104-411E-951A-912B1FB45D2D}" dt="2024-01-14T03:20:24.931" v="1865"/>
          <ac:spMkLst>
            <pc:docMk/>
            <pc:sldMk cId="3811461591" sldId="613"/>
            <ac:spMk id="20482" creationId="{00000000-0000-0000-0000-000000000000}"/>
          </ac:spMkLst>
        </pc:spChg>
      </pc:sldChg>
      <pc:sldChg chg="addSp delSp modSp add mod delAnim modAnim">
        <pc:chgData name="Erfan Meskar" userId="ae30a713-38f5-4e56-b874-fd636adcf478" providerId="ADAL" clId="{CF143E5A-D104-411E-951A-912B1FB45D2D}" dt="2024-01-14T05:07:36.002" v="2614"/>
        <pc:sldMkLst>
          <pc:docMk/>
          <pc:sldMk cId="247580829" sldId="614"/>
        </pc:sldMkLst>
        <pc:spChg chg="del">
          <ac:chgData name="Erfan Meskar" userId="ae30a713-38f5-4e56-b874-fd636adcf478" providerId="ADAL" clId="{CF143E5A-D104-411E-951A-912B1FB45D2D}" dt="2024-01-14T04:51:44.475" v="2487" actId="478"/>
          <ac:spMkLst>
            <pc:docMk/>
            <pc:sldMk cId="247580829" sldId="614"/>
            <ac:spMk id="2" creationId="{A7EA4F4D-D650-0149-5841-044D0820AFC7}"/>
          </ac:spMkLst>
        </pc:spChg>
        <pc:spChg chg="mod">
          <ac:chgData name="Erfan Meskar" userId="ae30a713-38f5-4e56-b874-fd636adcf478" providerId="ADAL" clId="{CF143E5A-D104-411E-951A-912B1FB45D2D}" dt="2024-01-14T04:52:33.443" v="2495"/>
          <ac:spMkLst>
            <pc:docMk/>
            <pc:sldMk cId="247580829" sldId="614"/>
            <ac:spMk id="4" creationId="{60F95156-CB6A-6E24-2F75-6BF68B6F78BA}"/>
          </ac:spMkLst>
        </pc:spChg>
        <pc:spChg chg="mod">
          <ac:chgData name="Erfan Meskar" userId="ae30a713-38f5-4e56-b874-fd636adcf478" providerId="ADAL" clId="{CF143E5A-D104-411E-951A-912B1FB45D2D}" dt="2024-01-14T04:52:33.443" v="2495"/>
          <ac:spMkLst>
            <pc:docMk/>
            <pc:sldMk cId="247580829" sldId="614"/>
            <ac:spMk id="5" creationId="{61862EDD-FC7A-72D0-B8B7-7C85FB3365D7}"/>
          </ac:spMkLst>
        </pc:spChg>
        <pc:spChg chg="del">
          <ac:chgData name="Erfan Meskar" userId="ae30a713-38f5-4e56-b874-fd636adcf478" providerId="ADAL" clId="{CF143E5A-D104-411E-951A-912B1FB45D2D}" dt="2024-01-14T04:51:49.388" v="2489" actId="478"/>
          <ac:spMkLst>
            <pc:docMk/>
            <pc:sldMk cId="247580829" sldId="614"/>
            <ac:spMk id="6" creationId="{A6497DC8-9C26-B5F2-2D1D-23324CDC074A}"/>
          </ac:spMkLst>
        </pc:spChg>
        <pc:spChg chg="del">
          <ac:chgData name="Erfan Meskar" userId="ae30a713-38f5-4e56-b874-fd636adcf478" providerId="ADAL" clId="{CF143E5A-D104-411E-951A-912B1FB45D2D}" dt="2024-01-14T04:51:49.388" v="2489" actId="478"/>
          <ac:spMkLst>
            <pc:docMk/>
            <pc:sldMk cId="247580829" sldId="614"/>
            <ac:spMk id="7" creationId="{E3E4A849-BD2D-63D6-D966-A17C859102FA}"/>
          </ac:spMkLst>
        </pc:spChg>
        <pc:spChg chg="del">
          <ac:chgData name="Erfan Meskar" userId="ae30a713-38f5-4e56-b874-fd636adcf478" providerId="ADAL" clId="{CF143E5A-D104-411E-951A-912B1FB45D2D}" dt="2024-01-14T04:51:49.388" v="2489" actId="478"/>
          <ac:spMkLst>
            <pc:docMk/>
            <pc:sldMk cId="247580829" sldId="614"/>
            <ac:spMk id="8" creationId="{D5337310-1B2A-A741-2E56-189E787DC515}"/>
          </ac:spMkLst>
        </pc:spChg>
        <pc:spChg chg="del">
          <ac:chgData name="Erfan Meskar" userId="ae30a713-38f5-4e56-b874-fd636adcf478" providerId="ADAL" clId="{CF143E5A-D104-411E-951A-912B1FB45D2D}" dt="2024-01-14T04:51:49.388" v="2489" actId="478"/>
          <ac:spMkLst>
            <pc:docMk/>
            <pc:sldMk cId="247580829" sldId="614"/>
            <ac:spMk id="9" creationId="{DBF577DE-34E1-ECAC-DA95-C4B625D5B5B6}"/>
          </ac:spMkLst>
        </pc:spChg>
        <pc:spChg chg="del">
          <ac:chgData name="Erfan Meskar" userId="ae30a713-38f5-4e56-b874-fd636adcf478" providerId="ADAL" clId="{CF143E5A-D104-411E-951A-912B1FB45D2D}" dt="2024-01-14T04:51:49.388" v="2489" actId="478"/>
          <ac:spMkLst>
            <pc:docMk/>
            <pc:sldMk cId="247580829" sldId="614"/>
            <ac:spMk id="10" creationId="{46165A60-B777-88B2-75FA-CD87E814B31C}"/>
          </ac:spMkLst>
        </pc:spChg>
        <pc:spChg chg="del">
          <ac:chgData name="Erfan Meskar" userId="ae30a713-38f5-4e56-b874-fd636adcf478" providerId="ADAL" clId="{CF143E5A-D104-411E-951A-912B1FB45D2D}" dt="2024-01-14T04:51:49.388" v="2489" actId="478"/>
          <ac:spMkLst>
            <pc:docMk/>
            <pc:sldMk cId="247580829" sldId="614"/>
            <ac:spMk id="12" creationId="{E79A03B6-7688-0B83-1AAF-C3583EE2D9E4}"/>
          </ac:spMkLst>
        </pc:spChg>
        <pc:spChg chg="mod">
          <ac:chgData name="Erfan Meskar" userId="ae30a713-38f5-4e56-b874-fd636adcf478" providerId="ADAL" clId="{CF143E5A-D104-411E-951A-912B1FB45D2D}" dt="2024-01-14T04:52:33.443" v="2495"/>
          <ac:spMkLst>
            <pc:docMk/>
            <pc:sldMk cId="247580829" sldId="614"/>
            <ac:spMk id="13" creationId="{E6CC827D-938A-FB03-B300-48FF48D3789A}"/>
          </ac:spMkLst>
        </pc:spChg>
        <pc:spChg chg="mod">
          <ac:chgData name="Erfan Meskar" userId="ae30a713-38f5-4e56-b874-fd636adcf478" providerId="ADAL" clId="{CF143E5A-D104-411E-951A-912B1FB45D2D}" dt="2024-01-14T04:52:33.443" v="2495"/>
          <ac:spMkLst>
            <pc:docMk/>
            <pc:sldMk cId="247580829" sldId="614"/>
            <ac:spMk id="14" creationId="{190FB414-D6B5-8719-B1AD-9A00C2B45EB2}"/>
          </ac:spMkLst>
        </pc:spChg>
        <pc:spChg chg="mod">
          <ac:chgData name="Erfan Meskar" userId="ae30a713-38f5-4e56-b874-fd636adcf478" providerId="ADAL" clId="{CF143E5A-D104-411E-951A-912B1FB45D2D}" dt="2024-01-14T04:52:33.443" v="2495"/>
          <ac:spMkLst>
            <pc:docMk/>
            <pc:sldMk cId="247580829" sldId="614"/>
            <ac:spMk id="15" creationId="{08C2D7E2-DD80-BA18-5339-864D4750A99A}"/>
          </ac:spMkLst>
        </pc:spChg>
        <pc:spChg chg="mod">
          <ac:chgData name="Erfan Meskar" userId="ae30a713-38f5-4e56-b874-fd636adcf478" providerId="ADAL" clId="{CF143E5A-D104-411E-951A-912B1FB45D2D}" dt="2024-01-14T04:52:33.443" v="2495"/>
          <ac:spMkLst>
            <pc:docMk/>
            <pc:sldMk cId="247580829" sldId="614"/>
            <ac:spMk id="16" creationId="{94A0FF61-1DCA-7CD1-29A3-9D223ED04523}"/>
          </ac:spMkLst>
        </pc:spChg>
        <pc:spChg chg="mod">
          <ac:chgData name="Erfan Meskar" userId="ae30a713-38f5-4e56-b874-fd636adcf478" providerId="ADAL" clId="{CF143E5A-D104-411E-951A-912B1FB45D2D}" dt="2024-01-14T04:52:33.443" v="2495"/>
          <ac:spMkLst>
            <pc:docMk/>
            <pc:sldMk cId="247580829" sldId="614"/>
            <ac:spMk id="17" creationId="{6FE9559E-06C0-4877-873D-9985A8594631}"/>
          </ac:spMkLst>
        </pc:spChg>
        <pc:spChg chg="mod">
          <ac:chgData name="Erfan Meskar" userId="ae30a713-38f5-4e56-b874-fd636adcf478" providerId="ADAL" clId="{CF143E5A-D104-411E-951A-912B1FB45D2D}" dt="2024-01-14T04:52:33.443" v="2495"/>
          <ac:spMkLst>
            <pc:docMk/>
            <pc:sldMk cId="247580829" sldId="614"/>
            <ac:spMk id="18" creationId="{27470894-E9FB-4474-C955-32B5B3D636FE}"/>
          </ac:spMkLst>
        </pc:spChg>
        <pc:spChg chg="mod">
          <ac:chgData name="Erfan Meskar" userId="ae30a713-38f5-4e56-b874-fd636adcf478" providerId="ADAL" clId="{CF143E5A-D104-411E-951A-912B1FB45D2D}" dt="2024-01-14T04:52:33.443" v="2495"/>
          <ac:spMkLst>
            <pc:docMk/>
            <pc:sldMk cId="247580829" sldId="614"/>
            <ac:spMk id="19" creationId="{44398374-93B3-022B-2550-798BF22D5A92}"/>
          </ac:spMkLst>
        </pc:spChg>
        <pc:spChg chg="mod">
          <ac:chgData name="Erfan Meskar" userId="ae30a713-38f5-4e56-b874-fd636adcf478" providerId="ADAL" clId="{CF143E5A-D104-411E-951A-912B1FB45D2D}" dt="2024-01-14T04:52:33.443" v="2495"/>
          <ac:spMkLst>
            <pc:docMk/>
            <pc:sldMk cId="247580829" sldId="614"/>
            <ac:spMk id="20" creationId="{654AD214-F855-7BC9-ABBF-5953BF72598A}"/>
          </ac:spMkLst>
        </pc:spChg>
        <pc:spChg chg="del">
          <ac:chgData name="Erfan Meskar" userId="ae30a713-38f5-4e56-b874-fd636adcf478" providerId="ADAL" clId="{CF143E5A-D104-411E-951A-912B1FB45D2D}" dt="2024-01-14T04:51:53.175" v="2490" actId="478"/>
          <ac:spMkLst>
            <pc:docMk/>
            <pc:sldMk cId="247580829" sldId="614"/>
            <ac:spMk id="21" creationId="{00000000-0000-0000-0000-000000000000}"/>
          </ac:spMkLst>
        </pc:spChg>
        <pc:spChg chg="mod">
          <ac:chgData name="Erfan Meskar" userId="ae30a713-38f5-4e56-b874-fd636adcf478" providerId="ADAL" clId="{CF143E5A-D104-411E-951A-912B1FB45D2D}" dt="2024-01-14T04:52:44.859" v="2499" actId="14100"/>
          <ac:spMkLst>
            <pc:docMk/>
            <pc:sldMk cId="247580829" sldId="614"/>
            <ac:spMk id="23" creationId="{C597FABC-A6BB-210F-0F3B-F4E940257DD8}"/>
          </ac:spMkLst>
        </pc:spChg>
        <pc:spChg chg="del">
          <ac:chgData name="Erfan Meskar" userId="ae30a713-38f5-4e56-b874-fd636adcf478" providerId="ADAL" clId="{CF143E5A-D104-411E-951A-912B1FB45D2D}" dt="2024-01-14T04:51:54.300" v="2491" actId="478"/>
          <ac:spMkLst>
            <pc:docMk/>
            <pc:sldMk cId="247580829" sldId="614"/>
            <ac:spMk id="24" creationId="{00000000-0000-0000-0000-000000000000}"/>
          </ac:spMkLst>
        </pc:spChg>
        <pc:spChg chg="mod">
          <ac:chgData name="Erfan Meskar" userId="ae30a713-38f5-4e56-b874-fd636adcf478" providerId="ADAL" clId="{CF143E5A-D104-411E-951A-912B1FB45D2D}" dt="2024-01-14T04:52:48.142" v="2500" actId="14100"/>
          <ac:spMkLst>
            <pc:docMk/>
            <pc:sldMk cId="247580829" sldId="614"/>
            <ac:spMk id="30" creationId="{A573AD99-7BFB-B472-30BE-FEF649D85442}"/>
          </ac:spMkLst>
        </pc:spChg>
        <pc:spChg chg="mod">
          <ac:chgData name="Erfan Meskar" userId="ae30a713-38f5-4e56-b874-fd636adcf478" providerId="ADAL" clId="{CF143E5A-D104-411E-951A-912B1FB45D2D}" dt="2024-01-14T04:52:50.866" v="2501" actId="14100"/>
          <ac:spMkLst>
            <pc:docMk/>
            <pc:sldMk cId="247580829" sldId="614"/>
            <ac:spMk id="31" creationId="{ED97410C-184B-94DE-D965-C96FDE9440AA}"/>
          </ac:spMkLst>
        </pc:spChg>
        <pc:spChg chg="del">
          <ac:chgData name="Erfan Meskar" userId="ae30a713-38f5-4e56-b874-fd636adcf478" providerId="ADAL" clId="{CF143E5A-D104-411E-951A-912B1FB45D2D}" dt="2024-01-14T04:51:45.869" v="2488" actId="478"/>
          <ac:spMkLst>
            <pc:docMk/>
            <pc:sldMk cId="247580829" sldId="614"/>
            <ac:spMk id="45" creationId="{00000000-0000-0000-0000-000000000000}"/>
          </ac:spMkLst>
        </pc:spChg>
        <pc:spChg chg="del">
          <ac:chgData name="Erfan Meskar" userId="ae30a713-38f5-4e56-b874-fd636adcf478" providerId="ADAL" clId="{CF143E5A-D104-411E-951A-912B1FB45D2D}" dt="2024-01-14T04:51:55.517" v="2492" actId="478"/>
          <ac:spMkLst>
            <pc:docMk/>
            <pc:sldMk cId="247580829" sldId="614"/>
            <ac:spMk id="48" creationId="{00000000-0000-0000-0000-000000000000}"/>
          </ac:spMkLst>
        </pc:spChg>
        <pc:spChg chg="mod">
          <ac:chgData name="Erfan Meskar" userId="ae30a713-38f5-4e56-b874-fd636adcf478" providerId="ADAL" clId="{CF143E5A-D104-411E-951A-912B1FB45D2D}" dt="2024-01-14T05:07:36.002" v="2614"/>
          <ac:spMkLst>
            <pc:docMk/>
            <pc:sldMk cId="247580829" sldId="614"/>
            <ac:spMk id="19459" creationId="{00000000-0000-0000-0000-000000000000}"/>
          </ac:spMkLst>
        </pc:spChg>
        <pc:spChg chg="mod">
          <ac:chgData name="Erfan Meskar" userId="ae30a713-38f5-4e56-b874-fd636adcf478" providerId="ADAL" clId="{CF143E5A-D104-411E-951A-912B1FB45D2D}" dt="2024-01-14T04:53:11.369" v="2503" actId="20577"/>
          <ac:spMkLst>
            <pc:docMk/>
            <pc:sldMk cId="247580829" sldId="614"/>
            <ac:spMk id="782339" creationId="{00000000-0000-0000-0000-000000000000}"/>
          </ac:spMkLst>
        </pc:spChg>
        <pc:grpChg chg="add mod">
          <ac:chgData name="Erfan Meskar" userId="ae30a713-38f5-4e56-b874-fd636adcf478" providerId="ADAL" clId="{CF143E5A-D104-411E-951A-912B1FB45D2D}" dt="2024-01-14T04:52:33.443" v="2495"/>
          <ac:grpSpMkLst>
            <pc:docMk/>
            <pc:sldMk cId="247580829" sldId="614"/>
            <ac:grpSpMk id="3" creationId="{369D83F6-D2E6-81F3-C10A-5FDDCDDCA47F}"/>
          </ac:grpSpMkLst>
        </pc:grpChg>
        <pc:grpChg chg="del">
          <ac:chgData name="Erfan Meskar" userId="ae30a713-38f5-4e56-b874-fd636adcf478" providerId="ADAL" clId="{CF143E5A-D104-411E-951A-912B1FB45D2D}" dt="2024-01-14T04:51:58.556" v="2493" actId="478"/>
          <ac:grpSpMkLst>
            <pc:docMk/>
            <pc:sldMk cId="247580829" sldId="614"/>
            <ac:grpSpMk id="11" creationId="{589B803D-652D-2577-4D76-CFAB898F255B}"/>
          </ac:grpSpMkLst>
        </pc:grpChg>
        <pc:picChg chg="del">
          <ac:chgData name="Erfan Meskar" userId="ae30a713-38f5-4e56-b874-fd636adcf478" providerId="ADAL" clId="{CF143E5A-D104-411E-951A-912B1FB45D2D}" dt="2024-01-14T04:51:49.388" v="2489" actId="478"/>
          <ac:picMkLst>
            <pc:docMk/>
            <pc:sldMk cId="247580829" sldId="614"/>
            <ac:picMk id="22" creationId="{00000000-0000-0000-0000-000000000000}"/>
          </ac:picMkLst>
        </pc:picChg>
        <pc:picChg chg="del">
          <ac:chgData name="Erfan Meskar" userId="ae30a713-38f5-4e56-b874-fd636adcf478" providerId="ADAL" clId="{CF143E5A-D104-411E-951A-912B1FB45D2D}" dt="2024-01-14T04:51:49.388" v="2489" actId="478"/>
          <ac:picMkLst>
            <pc:docMk/>
            <pc:sldMk cId="247580829" sldId="614"/>
            <ac:picMk id="25" creationId="{00000000-0000-0000-0000-000000000000}"/>
          </ac:picMkLst>
        </pc:picChg>
        <pc:picChg chg="del">
          <ac:chgData name="Erfan Meskar" userId="ae30a713-38f5-4e56-b874-fd636adcf478" providerId="ADAL" clId="{CF143E5A-D104-411E-951A-912B1FB45D2D}" dt="2024-01-14T04:51:49.388" v="2489" actId="478"/>
          <ac:picMkLst>
            <pc:docMk/>
            <pc:sldMk cId="247580829" sldId="614"/>
            <ac:picMk id="29" creationId="{00000000-0000-0000-0000-000000000000}"/>
          </ac:picMkLst>
        </pc:picChg>
      </pc:sldChg>
      <pc:sldChg chg="modSp add mod">
        <pc:chgData name="Erfan Meskar" userId="ae30a713-38f5-4e56-b874-fd636adcf478" providerId="ADAL" clId="{CF143E5A-D104-411E-951A-912B1FB45D2D}" dt="2024-01-14T05:09:38.723" v="2620" actId="1076"/>
        <pc:sldMkLst>
          <pc:docMk/>
          <pc:sldMk cId="830925917" sldId="615"/>
        </pc:sldMkLst>
        <pc:picChg chg="mod modCrop">
          <ac:chgData name="Erfan Meskar" userId="ae30a713-38f5-4e56-b874-fd636adcf478" providerId="ADAL" clId="{CF143E5A-D104-411E-951A-912B1FB45D2D}" dt="2024-01-14T05:09:38.723" v="2620" actId="1076"/>
          <ac:picMkLst>
            <pc:docMk/>
            <pc:sldMk cId="830925917" sldId="615"/>
            <ac:picMk id="3" creationId="{F1812501-75A7-3423-024D-267E2506B875}"/>
          </ac:picMkLst>
        </pc:picChg>
      </pc:sldChg>
      <pc:sldChg chg="addSp delSp modSp add del mod">
        <pc:chgData name="Erfan Meskar" userId="ae30a713-38f5-4e56-b874-fd636adcf478" providerId="ADAL" clId="{CF143E5A-D104-411E-951A-912B1FB45D2D}" dt="2024-01-14T05:06:58.808" v="2612" actId="2696"/>
        <pc:sldMkLst>
          <pc:docMk/>
          <pc:sldMk cId="2611334569" sldId="615"/>
        </pc:sldMkLst>
        <pc:spChg chg="mod">
          <ac:chgData name="Erfan Meskar" userId="ae30a713-38f5-4e56-b874-fd636adcf478" providerId="ADAL" clId="{CF143E5A-D104-411E-951A-912B1FB45D2D}" dt="2024-01-14T05:02:41.657" v="2527" actId="20577"/>
          <ac:spMkLst>
            <pc:docMk/>
            <pc:sldMk cId="2611334569" sldId="615"/>
            <ac:spMk id="28674" creationId="{00000000-0000-0000-0000-000000000000}"/>
          </ac:spMkLst>
        </pc:spChg>
        <pc:spChg chg="mod">
          <ac:chgData name="Erfan Meskar" userId="ae30a713-38f5-4e56-b874-fd636adcf478" providerId="ADAL" clId="{CF143E5A-D104-411E-951A-912B1FB45D2D}" dt="2024-01-14T05:03:36.166" v="2542" actId="14100"/>
          <ac:spMkLst>
            <pc:docMk/>
            <pc:sldMk cId="2611334569" sldId="615"/>
            <ac:spMk id="28675" creationId="{00000000-0000-0000-0000-000000000000}"/>
          </ac:spMkLst>
        </pc:spChg>
        <pc:picChg chg="add mod">
          <ac:chgData name="Erfan Meskar" userId="ae30a713-38f5-4e56-b874-fd636adcf478" providerId="ADAL" clId="{CF143E5A-D104-411E-951A-912B1FB45D2D}" dt="2024-01-14T05:04:08.075" v="2545" actId="1076"/>
          <ac:picMkLst>
            <pc:docMk/>
            <pc:sldMk cId="2611334569" sldId="615"/>
            <ac:picMk id="3" creationId="{F1812501-75A7-3423-024D-267E2506B875}"/>
          </ac:picMkLst>
        </pc:picChg>
        <pc:picChg chg="del">
          <ac:chgData name="Erfan Meskar" userId="ae30a713-38f5-4e56-b874-fd636adcf478" providerId="ADAL" clId="{CF143E5A-D104-411E-951A-912B1FB45D2D}" dt="2024-01-14T05:02:44.107" v="2528" actId="478"/>
          <ac:picMkLst>
            <pc:docMk/>
            <pc:sldMk cId="2611334569" sldId="615"/>
            <ac:picMk id="8" creationId="{00000000-0000-0000-0000-000000000000}"/>
          </ac:picMkLst>
        </pc:picChg>
      </pc:sldChg>
      <pc:sldChg chg="modSp new mod">
        <pc:chgData name="Erfan Meskar" userId="ae30a713-38f5-4e56-b874-fd636adcf478" providerId="ADAL" clId="{CF143E5A-D104-411E-951A-912B1FB45D2D}" dt="2024-01-15T12:42:23.255" v="3111" actId="20577"/>
        <pc:sldMkLst>
          <pc:docMk/>
          <pc:sldMk cId="84590566" sldId="616"/>
        </pc:sldMkLst>
        <pc:spChg chg="mod">
          <ac:chgData name="Erfan Meskar" userId="ae30a713-38f5-4e56-b874-fd636adcf478" providerId="ADAL" clId="{CF143E5A-D104-411E-951A-912B1FB45D2D}" dt="2024-01-15T01:07:42.339" v="2646" actId="20577"/>
          <ac:spMkLst>
            <pc:docMk/>
            <pc:sldMk cId="84590566" sldId="616"/>
            <ac:spMk id="2" creationId="{D6C3F51C-E0BF-2544-ED21-BC0FF0BAB346}"/>
          </ac:spMkLst>
        </pc:spChg>
        <pc:spChg chg="mod">
          <ac:chgData name="Erfan Meskar" userId="ae30a713-38f5-4e56-b874-fd636adcf478" providerId="ADAL" clId="{CF143E5A-D104-411E-951A-912B1FB45D2D}" dt="2024-01-15T12:42:23.255" v="3111" actId="20577"/>
          <ac:spMkLst>
            <pc:docMk/>
            <pc:sldMk cId="84590566" sldId="616"/>
            <ac:spMk id="3" creationId="{8CEE15BB-FE96-2F33-19B8-FF0179155E66}"/>
          </ac:spMkLst>
        </pc:spChg>
      </pc:sldChg>
      <pc:sldChg chg="delSp modSp add mod">
        <pc:chgData name="Erfan Meskar" userId="ae30a713-38f5-4e56-b874-fd636adcf478" providerId="ADAL" clId="{CF143E5A-D104-411E-951A-912B1FB45D2D}" dt="2024-01-15T13:17:36.744" v="3247" actId="207"/>
        <pc:sldMkLst>
          <pc:docMk/>
          <pc:sldMk cId="928513800" sldId="617"/>
        </pc:sldMkLst>
        <pc:spChg chg="del">
          <ac:chgData name="Erfan Meskar" userId="ae30a713-38f5-4e56-b874-fd636adcf478" providerId="ADAL" clId="{CF143E5A-D104-411E-951A-912B1FB45D2D}" dt="2024-01-15T13:14:10.270" v="3165" actId="478"/>
          <ac:spMkLst>
            <pc:docMk/>
            <pc:sldMk cId="928513800" sldId="617"/>
            <ac:spMk id="16" creationId="{B540277B-AFE5-E2F1-2E93-4E41E62057C0}"/>
          </ac:spMkLst>
        </pc:spChg>
        <pc:spChg chg="mod">
          <ac:chgData name="Erfan Meskar" userId="ae30a713-38f5-4e56-b874-fd636adcf478" providerId="ADAL" clId="{CF143E5A-D104-411E-951A-912B1FB45D2D}" dt="2024-01-15T13:17:36.744" v="3247" actId="207"/>
          <ac:spMkLst>
            <pc:docMk/>
            <pc:sldMk cId="928513800" sldId="617"/>
            <ac:spMk id="16387" creationId="{00000000-0000-0000-0000-000000000000}"/>
          </ac:spMkLst>
        </pc:spChg>
        <pc:spChg chg="mod">
          <ac:chgData name="Erfan Meskar" userId="ae30a713-38f5-4e56-b874-fd636adcf478" providerId="ADAL" clId="{CF143E5A-D104-411E-951A-912B1FB45D2D}" dt="2024-01-15T13:12:56.021" v="3125" actId="20577"/>
          <ac:spMkLst>
            <pc:docMk/>
            <pc:sldMk cId="928513800" sldId="617"/>
            <ac:spMk id="17410" creationId="{00000000-0000-0000-0000-000000000000}"/>
          </ac:spMkLst>
        </pc:spChg>
        <pc:grpChg chg="del">
          <ac:chgData name="Erfan Meskar" userId="ae30a713-38f5-4e56-b874-fd636adcf478" providerId="ADAL" clId="{CF143E5A-D104-411E-951A-912B1FB45D2D}" dt="2024-01-15T13:14:10.270" v="3165" actId="478"/>
          <ac:grpSpMkLst>
            <pc:docMk/>
            <pc:sldMk cId="928513800" sldId="617"/>
            <ac:grpSpMk id="3" creationId="{00000000-0000-0000-0000-000000000000}"/>
          </ac:grpSpMkLst>
        </pc:grpChg>
        <pc:grpChg chg="del">
          <ac:chgData name="Erfan Meskar" userId="ae30a713-38f5-4e56-b874-fd636adcf478" providerId="ADAL" clId="{CF143E5A-D104-411E-951A-912B1FB45D2D}" dt="2024-01-15T13:14:10.270" v="3165" actId="478"/>
          <ac:grpSpMkLst>
            <pc:docMk/>
            <pc:sldMk cId="928513800" sldId="617"/>
            <ac:grpSpMk id="4" creationId="{D629713B-0893-AFED-8AE2-228DE0BC8D9D}"/>
          </ac:grpSpMkLst>
        </pc:grpChg>
        <pc:picChg chg="del">
          <ac:chgData name="Erfan Meskar" userId="ae30a713-38f5-4e56-b874-fd636adcf478" providerId="ADAL" clId="{CF143E5A-D104-411E-951A-912B1FB45D2D}" dt="2024-01-15T13:14:10.270" v="3165" actId="478"/>
          <ac:picMkLst>
            <pc:docMk/>
            <pc:sldMk cId="928513800" sldId="617"/>
            <ac:picMk id="15" creationId="{A785F103-B977-3642-3B3F-80B4FDCB453B}"/>
          </ac:picMkLst>
        </pc:picChg>
        <pc:picChg chg="del">
          <ac:chgData name="Erfan Meskar" userId="ae30a713-38f5-4e56-b874-fd636adcf478" providerId="ADAL" clId="{CF143E5A-D104-411E-951A-912B1FB45D2D}" dt="2024-01-15T13:13:31.840" v="3133" actId="478"/>
          <ac:picMkLst>
            <pc:docMk/>
            <pc:sldMk cId="928513800" sldId="617"/>
            <ac:picMk id="20" creationId="{00000000-0000-0000-0000-000000000000}"/>
          </ac:picMkLst>
        </pc:picChg>
        <pc:picChg chg="del">
          <ac:chgData name="Erfan Meskar" userId="ae30a713-38f5-4e56-b874-fd636adcf478" providerId="ADAL" clId="{CF143E5A-D104-411E-951A-912B1FB45D2D}" dt="2024-01-15T13:14:02.381" v="3163" actId="478"/>
          <ac:picMkLst>
            <pc:docMk/>
            <pc:sldMk cId="928513800" sldId="617"/>
            <ac:picMk id="17413" creationId="{00000000-0000-0000-0000-000000000000}"/>
          </ac:picMkLst>
        </pc:picChg>
      </pc:sldChg>
      <pc:sldChg chg="addSp modSp add mod">
        <pc:chgData name="Erfan Meskar" userId="ae30a713-38f5-4e56-b874-fd636adcf478" providerId="ADAL" clId="{CF143E5A-D104-411E-951A-912B1FB45D2D}" dt="2024-01-15T13:30:20.678" v="3422" actId="1038"/>
        <pc:sldMkLst>
          <pc:docMk/>
          <pc:sldMk cId="475446128" sldId="618"/>
        </pc:sldMkLst>
        <pc:spChg chg="mod">
          <ac:chgData name="Erfan Meskar" userId="ae30a713-38f5-4e56-b874-fd636adcf478" providerId="ADAL" clId="{CF143E5A-D104-411E-951A-912B1FB45D2D}" dt="2024-01-15T13:30:13.750" v="3410" actId="15"/>
          <ac:spMkLst>
            <pc:docMk/>
            <pc:sldMk cId="475446128" sldId="618"/>
            <ac:spMk id="16387" creationId="{00000000-0000-0000-0000-000000000000}"/>
          </ac:spMkLst>
        </pc:spChg>
        <pc:spChg chg="mod">
          <ac:chgData name="Erfan Meskar" userId="ae30a713-38f5-4e56-b874-fd636adcf478" providerId="ADAL" clId="{CF143E5A-D104-411E-951A-912B1FB45D2D}" dt="2024-01-15T13:23:54.641" v="3255" actId="20577"/>
          <ac:spMkLst>
            <pc:docMk/>
            <pc:sldMk cId="475446128" sldId="618"/>
            <ac:spMk id="17410" creationId="{00000000-0000-0000-0000-000000000000}"/>
          </ac:spMkLst>
        </pc:spChg>
        <pc:picChg chg="add mod ord">
          <ac:chgData name="Erfan Meskar" userId="ae30a713-38f5-4e56-b874-fd636adcf478" providerId="ADAL" clId="{CF143E5A-D104-411E-951A-912B1FB45D2D}" dt="2024-01-15T13:30:20.678" v="3422" actId="1038"/>
          <ac:picMkLst>
            <pc:docMk/>
            <pc:sldMk cId="475446128" sldId="618"/>
            <ac:picMk id="3" creationId="{6FBD1B14-C47D-9215-3B51-7B83856EB337}"/>
          </ac:picMkLst>
        </pc:picChg>
      </pc:sldChg>
    </pc:docChg>
  </pc:docChgLst>
  <pc:docChgLst>
    <pc:chgData name="Erfan Meskar" userId="ae30a713-38f5-4e56-b874-fd636adcf478" providerId="ADAL" clId="{06B1C597-D9A2-4A84-AC8A-50A847D730B3}"/>
    <pc:docChg chg="undo custSel addSld delSld modSld sldOrd">
      <pc:chgData name="Erfan Meskar" userId="ae30a713-38f5-4e56-b874-fd636adcf478" providerId="ADAL" clId="{06B1C597-D9A2-4A84-AC8A-50A847D730B3}" dt="2024-01-21T21:56:48.062" v="1251" actId="20577"/>
      <pc:docMkLst>
        <pc:docMk/>
      </pc:docMkLst>
      <pc:sldChg chg="modSp mod">
        <pc:chgData name="Erfan Meskar" userId="ae30a713-38f5-4e56-b874-fd636adcf478" providerId="ADAL" clId="{06B1C597-D9A2-4A84-AC8A-50A847D730B3}" dt="2024-01-21T21:56:48.062" v="1251" actId="20577"/>
        <pc:sldMkLst>
          <pc:docMk/>
          <pc:sldMk cId="0" sldId="258"/>
        </pc:sldMkLst>
        <pc:spChg chg="mod">
          <ac:chgData name="Erfan Meskar" userId="ae30a713-38f5-4e56-b874-fd636adcf478" providerId="ADAL" clId="{06B1C597-D9A2-4A84-AC8A-50A847D730B3}" dt="2024-01-21T21:56:48.062" v="1251" actId="20577"/>
          <ac:spMkLst>
            <pc:docMk/>
            <pc:sldMk cId="0" sldId="258"/>
            <ac:spMk id="5123" creationId="{00000000-0000-0000-0000-000000000000}"/>
          </ac:spMkLst>
        </pc:spChg>
      </pc:sldChg>
      <pc:sldChg chg="del">
        <pc:chgData name="Erfan Meskar" userId="ae30a713-38f5-4e56-b874-fd636adcf478" providerId="ADAL" clId="{06B1C597-D9A2-4A84-AC8A-50A847D730B3}" dt="2024-01-21T20:59:07.350" v="621" actId="47"/>
        <pc:sldMkLst>
          <pc:docMk/>
          <pc:sldMk cId="0" sldId="436"/>
        </pc:sldMkLst>
      </pc:sldChg>
      <pc:sldChg chg="del">
        <pc:chgData name="Erfan Meskar" userId="ae30a713-38f5-4e56-b874-fd636adcf478" providerId="ADAL" clId="{06B1C597-D9A2-4A84-AC8A-50A847D730B3}" dt="2024-01-21T20:59:07.350" v="621" actId="47"/>
        <pc:sldMkLst>
          <pc:docMk/>
          <pc:sldMk cId="0" sldId="444"/>
        </pc:sldMkLst>
      </pc:sldChg>
      <pc:sldChg chg="del">
        <pc:chgData name="Erfan Meskar" userId="ae30a713-38f5-4e56-b874-fd636adcf478" providerId="ADAL" clId="{06B1C597-D9A2-4A84-AC8A-50A847D730B3}" dt="2024-01-21T20:59:07.350" v="621" actId="47"/>
        <pc:sldMkLst>
          <pc:docMk/>
          <pc:sldMk cId="0" sldId="447"/>
        </pc:sldMkLst>
      </pc:sldChg>
      <pc:sldChg chg="del">
        <pc:chgData name="Erfan Meskar" userId="ae30a713-38f5-4e56-b874-fd636adcf478" providerId="ADAL" clId="{06B1C597-D9A2-4A84-AC8A-50A847D730B3}" dt="2024-01-21T20:59:07.350" v="621" actId="47"/>
        <pc:sldMkLst>
          <pc:docMk/>
          <pc:sldMk cId="0" sldId="452"/>
        </pc:sldMkLst>
      </pc:sldChg>
      <pc:sldChg chg="del">
        <pc:chgData name="Erfan Meskar" userId="ae30a713-38f5-4e56-b874-fd636adcf478" providerId="ADAL" clId="{06B1C597-D9A2-4A84-AC8A-50A847D730B3}" dt="2024-01-21T20:59:07.350" v="621" actId="47"/>
        <pc:sldMkLst>
          <pc:docMk/>
          <pc:sldMk cId="0" sldId="453"/>
        </pc:sldMkLst>
      </pc:sldChg>
      <pc:sldChg chg="del">
        <pc:chgData name="Erfan Meskar" userId="ae30a713-38f5-4e56-b874-fd636adcf478" providerId="ADAL" clId="{06B1C597-D9A2-4A84-AC8A-50A847D730B3}" dt="2024-01-21T20:59:07.350" v="621" actId="47"/>
        <pc:sldMkLst>
          <pc:docMk/>
          <pc:sldMk cId="0" sldId="458"/>
        </pc:sldMkLst>
      </pc:sldChg>
      <pc:sldChg chg="del">
        <pc:chgData name="Erfan Meskar" userId="ae30a713-38f5-4e56-b874-fd636adcf478" providerId="ADAL" clId="{06B1C597-D9A2-4A84-AC8A-50A847D730B3}" dt="2024-01-21T20:59:07.350" v="621" actId="47"/>
        <pc:sldMkLst>
          <pc:docMk/>
          <pc:sldMk cId="0" sldId="459"/>
        </pc:sldMkLst>
      </pc:sldChg>
      <pc:sldChg chg="del">
        <pc:chgData name="Erfan Meskar" userId="ae30a713-38f5-4e56-b874-fd636adcf478" providerId="ADAL" clId="{06B1C597-D9A2-4A84-AC8A-50A847D730B3}" dt="2024-01-21T20:59:07.350" v="621" actId="47"/>
        <pc:sldMkLst>
          <pc:docMk/>
          <pc:sldMk cId="0" sldId="460"/>
        </pc:sldMkLst>
      </pc:sldChg>
      <pc:sldChg chg="del">
        <pc:chgData name="Erfan Meskar" userId="ae30a713-38f5-4e56-b874-fd636adcf478" providerId="ADAL" clId="{06B1C597-D9A2-4A84-AC8A-50A847D730B3}" dt="2024-01-21T20:59:07.350" v="621" actId="47"/>
        <pc:sldMkLst>
          <pc:docMk/>
          <pc:sldMk cId="0" sldId="461"/>
        </pc:sldMkLst>
      </pc:sldChg>
      <pc:sldChg chg="del">
        <pc:chgData name="Erfan Meskar" userId="ae30a713-38f5-4e56-b874-fd636adcf478" providerId="ADAL" clId="{06B1C597-D9A2-4A84-AC8A-50A847D730B3}" dt="2024-01-21T20:59:07.350" v="621" actId="47"/>
        <pc:sldMkLst>
          <pc:docMk/>
          <pc:sldMk cId="0" sldId="463"/>
        </pc:sldMkLst>
      </pc:sldChg>
      <pc:sldChg chg="del">
        <pc:chgData name="Erfan Meskar" userId="ae30a713-38f5-4e56-b874-fd636adcf478" providerId="ADAL" clId="{06B1C597-D9A2-4A84-AC8A-50A847D730B3}" dt="2024-01-21T20:59:07.350" v="621" actId="47"/>
        <pc:sldMkLst>
          <pc:docMk/>
          <pc:sldMk cId="1791915994" sldId="471"/>
        </pc:sldMkLst>
      </pc:sldChg>
      <pc:sldChg chg="del">
        <pc:chgData name="Erfan Meskar" userId="ae30a713-38f5-4e56-b874-fd636adcf478" providerId="ADAL" clId="{06B1C597-D9A2-4A84-AC8A-50A847D730B3}" dt="2024-01-21T20:59:07.350" v="621" actId="47"/>
        <pc:sldMkLst>
          <pc:docMk/>
          <pc:sldMk cId="0" sldId="481"/>
        </pc:sldMkLst>
      </pc:sldChg>
      <pc:sldChg chg="del">
        <pc:chgData name="Erfan Meskar" userId="ae30a713-38f5-4e56-b874-fd636adcf478" providerId="ADAL" clId="{06B1C597-D9A2-4A84-AC8A-50A847D730B3}" dt="2024-01-21T20:59:07.350" v="621" actId="47"/>
        <pc:sldMkLst>
          <pc:docMk/>
          <pc:sldMk cId="0" sldId="490"/>
        </pc:sldMkLst>
      </pc:sldChg>
      <pc:sldChg chg="del">
        <pc:chgData name="Erfan Meskar" userId="ae30a713-38f5-4e56-b874-fd636adcf478" providerId="ADAL" clId="{06B1C597-D9A2-4A84-AC8A-50A847D730B3}" dt="2024-01-21T20:59:07.350" v="621" actId="47"/>
        <pc:sldMkLst>
          <pc:docMk/>
          <pc:sldMk cId="0" sldId="491"/>
        </pc:sldMkLst>
      </pc:sldChg>
      <pc:sldChg chg="del">
        <pc:chgData name="Erfan Meskar" userId="ae30a713-38f5-4e56-b874-fd636adcf478" providerId="ADAL" clId="{06B1C597-D9A2-4A84-AC8A-50A847D730B3}" dt="2024-01-21T20:59:07.350" v="621" actId="47"/>
        <pc:sldMkLst>
          <pc:docMk/>
          <pc:sldMk cId="953840325" sldId="521"/>
        </pc:sldMkLst>
      </pc:sldChg>
      <pc:sldChg chg="del">
        <pc:chgData name="Erfan Meskar" userId="ae30a713-38f5-4e56-b874-fd636adcf478" providerId="ADAL" clId="{06B1C597-D9A2-4A84-AC8A-50A847D730B3}" dt="2024-01-21T20:59:07.350" v="621" actId="47"/>
        <pc:sldMkLst>
          <pc:docMk/>
          <pc:sldMk cId="0" sldId="522"/>
        </pc:sldMkLst>
      </pc:sldChg>
      <pc:sldChg chg="del">
        <pc:chgData name="Erfan Meskar" userId="ae30a713-38f5-4e56-b874-fd636adcf478" providerId="ADAL" clId="{06B1C597-D9A2-4A84-AC8A-50A847D730B3}" dt="2024-01-21T20:59:07.350" v="621" actId="47"/>
        <pc:sldMkLst>
          <pc:docMk/>
          <pc:sldMk cId="0" sldId="523"/>
        </pc:sldMkLst>
      </pc:sldChg>
      <pc:sldChg chg="del">
        <pc:chgData name="Erfan Meskar" userId="ae30a713-38f5-4e56-b874-fd636adcf478" providerId="ADAL" clId="{06B1C597-D9A2-4A84-AC8A-50A847D730B3}" dt="2024-01-21T20:59:07.350" v="621" actId="47"/>
        <pc:sldMkLst>
          <pc:docMk/>
          <pc:sldMk cId="0" sldId="527"/>
        </pc:sldMkLst>
      </pc:sldChg>
      <pc:sldChg chg="del">
        <pc:chgData name="Erfan Meskar" userId="ae30a713-38f5-4e56-b874-fd636adcf478" providerId="ADAL" clId="{06B1C597-D9A2-4A84-AC8A-50A847D730B3}" dt="2024-01-21T20:59:07.350" v="621" actId="47"/>
        <pc:sldMkLst>
          <pc:docMk/>
          <pc:sldMk cId="0" sldId="528"/>
        </pc:sldMkLst>
      </pc:sldChg>
      <pc:sldChg chg="del">
        <pc:chgData name="Erfan Meskar" userId="ae30a713-38f5-4e56-b874-fd636adcf478" providerId="ADAL" clId="{06B1C597-D9A2-4A84-AC8A-50A847D730B3}" dt="2024-01-21T20:59:07.350" v="621" actId="47"/>
        <pc:sldMkLst>
          <pc:docMk/>
          <pc:sldMk cId="0" sldId="529"/>
        </pc:sldMkLst>
      </pc:sldChg>
      <pc:sldChg chg="del">
        <pc:chgData name="Erfan Meskar" userId="ae30a713-38f5-4e56-b874-fd636adcf478" providerId="ADAL" clId="{06B1C597-D9A2-4A84-AC8A-50A847D730B3}" dt="2024-01-21T20:59:07.350" v="621" actId="47"/>
        <pc:sldMkLst>
          <pc:docMk/>
          <pc:sldMk cId="0" sldId="530"/>
        </pc:sldMkLst>
      </pc:sldChg>
      <pc:sldChg chg="del">
        <pc:chgData name="Erfan Meskar" userId="ae30a713-38f5-4e56-b874-fd636adcf478" providerId="ADAL" clId="{06B1C597-D9A2-4A84-AC8A-50A847D730B3}" dt="2024-01-21T20:59:07.350" v="621" actId="47"/>
        <pc:sldMkLst>
          <pc:docMk/>
          <pc:sldMk cId="0" sldId="535"/>
        </pc:sldMkLst>
      </pc:sldChg>
      <pc:sldChg chg="modSp mod">
        <pc:chgData name="Erfan Meskar" userId="ae30a713-38f5-4e56-b874-fd636adcf478" providerId="ADAL" clId="{06B1C597-D9A2-4A84-AC8A-50A847D730B3}" dt="2024-01-21T21:48:09.094" v="1226" actId="20577"/>
        <pc:sldMkLst>
          <pc:docMk/>
          <pc:sldMk cId="0" sldId="538"/>
        </pc:sldMkLst>
        <pc:spChg chg="mod">
          <ac:chgData name="Erfan Meskar" userId="ae30a713-38f5-4e56-b874-fd636adcf478" providerId="ADAL" clId="{06B1C597-D9A2-4A84-AC8A-50A847D730B3}" dt="2024-01-21T21:48:09.094" v="1226" actId="20577"/>
          <ac:spMkLst>
            <pc:docMk/>
            <pc:sldMk cId="0" sldId="538"/>
            <ac:spMk id="5123" creationId="{00000000-0000-0000-0000-000000000000}"/>
          </ac:spMkLst>
        </pc:spChg>
      </pc:sldChg>
      <pc:sldChg chg="del">
        <pc:chgData name="Erfan Meskar" userId="ae30a713-38f5-4e56-b874-fd636adcf478" providerId="ADAL" clId="{06B1C597-D9A2-4A84-AC8A-50A847D730B3}" dt="2024-01-21T20:59:07.350" v="621" actId="47"/>
        <pc:sldMkLst>
          <pc:docMk/>
          <pc:sldMk cId="0" sldId="543"/>
        </pc:sldMkLst>
      </pc:sldChg>
      <pc:sldChg chg="del">
        <pc:chgData name="Erfan Meskar" userId="ae30a713-38f5-4e56-b874-fd636adcf478" providerId="ADAL" clId="{06B1C597-D9A2-4A84-AC8A-50A847D730B3}" dt="2024-01-21T20:59:07.350" v="621" actId="47"/>
        <pc:sldMkLst>
          <pc:docMk/>
          <pc:sldMk cId="0" sldId="546"/>
        </pc:sldMkLst>
      </pc:sldChg>
      <pc:sldChg chg="del">
        <pc:chgData name="Erfan Meskar" userId="ae30a713-38f5-4e56-b874-fd636adcf478" providerId="ADAL" clId="{06B1C597-D9A2-4A84-AC8A-50A847D730B3}" dt="2024-01-21T20:59:07.350" v="621" actId="47"/>
        <pc:sldMkLst>
          <pc:docMk/>
          <pc:sldMk cId="0" sldId="550"/>
        </pc:sldMkLst>
      </pc:sldChg>
      <pc:sldChg chg="del">
        <pc:chgData name="Erfan Meskar" userId="ae30a713-38f5-4e56-b874-fd636adcf478" providerId="ADAL" clId="{06B1C597-D9A2-4A84-AC8A-50A847D730B3}" dt="2024-01-21T20:59:07.350" v="621" actId="47"/>
        <pc:sldMkLst>
          <pc:docMk/>
          <pc:sldMk cId="0" sldId="552"/>
        </pc:sldMkLst>
      </pc:sldChg>
      <pc:sldChg chg="del">
        <pc:chgData name="Erfan Meskar" userId="ae30a713-38f5-4e56-b874-fd636adcf478" providerId="ADAL" clId="{06B1C597-D9A2-4A84-AC8A-50A847D730B3}" dt="2024-01-21T20:59:07.350" v="621" actId="47"/>
        <pc:sldMkLst>
          <pc:docMk/>
          <pc:sldMk cId="0" sldId="553"/>
        </pc:sldMkLst>
      </pc:sldChg>
      <pc:sldChg chg="del">
        <pc:chgData name="Erfan Meskar" userId="ae30a713-38f5-4e56-b874-fd636adcf478" providerId="ADAL" clId="{06B1C597-D9A2-4A84-AC8A-50A847D730B3}" dt="2024-01-21T20:59:07.350" v="621" actId="47"/>
        <pc:sldMkLst>
          <pc:docMk/>
          <pc:sldMk cId="0" sldId="556"/>
        </pc:sldMkLst>
      </pc:sldChg>
      <pc:sldChg chg="del">
        <pc:chgData name="Erfan Meskar" userId="ae30a713-38f5-4e56-b874-fd636adcf478" providerId="ADAL" clId="{06B1C597-D9A2-4A84-AC8A-50A847D730B3}" dt="2024-01-21T20:59:07.350" v="621" actId="47"/>
        <pc:sldMkLst>
          <pc:docMk/>
          <pc:sldMk cId="0" sldId="562"/>
        </pc:sldMkLst>
      </pc:sldChg>
      <pc:sldChg chg="del">
        <pc:chgData name="Erfan Meskar" userId="ae30a713-38f5-4e56-b874-fd636adcf478" providerId="ADAL" clId="{06B1C597-D9A2-4A84-AC8A-50A847D730B3}" dt="2024-01-21T20:59:07.350" v="621" actId="47"/>
        <pc:sldMkLst>
          <pc:docMk/>
          <pc:sldMk cId="79349485" sldId="573"/>
        </pc:sldMkLst>
      </pc:sldChg>
      <pc:sldChg chg="del">
        <pc:chgData name="Erfan Meskar" userId="ae30a713-38f5-4e56-b874-fd636adcf478" providerId="ADAL" clId="{06B1C597-D9A2-4A84-AC8A-50A847D730B3}" dt="2024-01-21T20:59:07.350" v="621" actId="47"/>
        <pc:sldMkLst>
          <pc:docMk/>
          <pc:sldMk cId="3887698923" sldId="575"/>
        </pc:sldMkLst>
      </pc:sldChg>
      <pc:sldChg chg="del">
        <pc:chgData name="Erfan Meskar" userId="ae30a713-38f5-4e56-b874-fd636adcf478" providerId="ADAL" clId="{06B1C597-D9A2-4A84-AC8A-50A847D730B3}" dt="2024-01-21T20:59:07.350" v="621" actId="47"/>
        <pc:sldMkLst>
          <pc:docMk/>
          <pc:sldMk cId="3647543317" sldId="576"/>
        </pc:sldMkLst>
      </pc:sldChg>
      <pc:sldChg chg="del">
        <pc:chgData name="Erfan Meskar" userId="ae30a713-38f5-4e56-b874-fd636adcf478" providerId="ADAL" clId="{06B1C597-D9A2-4A84-AC8A-50A847D730B3}" dt="2024-01-21T20:59:07.350" v="621" actId="47"/>
        <pc:sldMkLst>
          <pc:docMk/>
          <pc:sldMk cId="3296152515" sldId="578"/>
        </pc:sldMkLst>
      </pc:sldChg>
      <pc:sldChg chg="del">
        <pc:chgData name="Erfan Meskar" userId="ae30a713-38f5-4e56-b874-fd636adcf478" providerId="ADAL" clId="{06B1C597-D9A2-4A84-AC8A-50A847D730B3}" dt="2024-01-21T20:59:07.350" v="621" actId="47"/>
        <pc:sldMkLst>
          <pc:docMk/>
          <pc:sldMk cId="1348260842" sldId="579"/>
        </pc:sldMkLst>
      </pc:sldChg>
      <pc:sldChg chg="del">
        <pc:chgData name="Erfan Meskar" userId="ae30a713-38f5-4e56-b874-fd636adcf478" providerId="ADAL" clId="{06B1C597-D9A2-4A84-AC8A-50A847D730B3}" dt="2024-01-21T20:59:07.350" v="621" actId="47"/>
        <pc:sldMkLst>
          <pc:docMk/>
          <pc:sldMk cId="3080973534" sldId="582"/>
        </pc:sldMkLst>
      </pc:sldChg>
      <pc:sldChg chg="delSp modSp del mod delAnim modAnim">
        <pc:chgData name="Erfan Meskar" userId="ae30a713-38f5-4e56-b874-fd636adcf478" providerId="ADAL" clId="{06B1C597-D9A2-4A84-AC8A-50A847D730B3}" dt="2024-01-21T20:09:50.718" v="284" actId="47"/>
        <pc:sldMkLst>
          <pc:docMk/>
          <pc:sldMk cId="2490402382" sldId="584"/>
        </pc:sldMkLst>
        <pc:spChg chg="mod">
          <ac:chgData name="Erfan Meskar" userId="ae30a713-38f5-4e56-b874-fd636adcf478" providerId="ADAL" clId="{06B1C597-D9A2-4A84-AC8A-50A847D730B3}" dt="2024-01-21T19:54:36.953" v="175" actId="20577"/>
          <ac:spMkLst>
            <pc:docMk/>
            <pc:sldMk cId="2490402382" sldId="584"/>
            <ac:spMk id="3" creationId="{9B2D1DDB-AC25-A1CB-27CA-EE194F334D7C}"/>
          </ac:spMkLst>
        </pc:spChg>
        <pc:spChg chg="mod">
          <ac:chgData name="Erfan Meskar" userId="ae30a713-38f5-4e56-b874-fd636adcf478" providerId="ADAL" clId="{06B1C597-D9A2-4A84-AC8A-50A847D730B3}" dt="2024-01-21T20:09:39.274" v="282" actId="6549"/>
          <ac:spMkLst>
            <pc:docMk/>
            <pc:sldMk cId="2490402382" sldId="584"/>
            <ac:spMk id="6" creationId="{00000000-0000-0000-0000-000000000000}"/>
          </ac:spMkLst>
        </pc:spChg>
        <pc:grpChg chg="del">
          <ac:chgData name="Erfan Meskar" userId="ae30a713-38f5-4e56-b874-fd636adcf478" providerId="ADAL" clId="{06B1C597-D9A2-4A84-AC8A-50A847D730B3}" dt="2024-01-21T19:53:39.357" v="164" actId="478"/>
          <ac:grpSpMkLst>
            <pc:docMk/>
            <pc:sldMk cId="2490402382" sldId="584"/>
            <ac:grpSpMk id="26" creationId="{9768CB36-8E4C-2F74-EF45-EAE945672310}"/>
          </ac:grpSpMkLst>
        </pc:grpChg>
        <pc:picChg chg="del">
          <ac:chgData name="Erfan Meskar" userId="ae30a713-38f5-4e56-b874-fd636adcf478" providerId="ADAL" clId="{06B1C597-D9A2-4A84-AC8A-50A847D730B3}" dt="2024-01-21T19:53:36.460" v="163" actId="478"/>
          <ac:picMkLst>
            <pc:docMk/>
            <pc:sldMk cId="2490402382" sldId="584"/>
            <ac:picMk id="2" creationId="{00000000-0000-0000-0000-000000000000}"/>
          </ac:picMkLst>
        </pc:picChg>
      </pc:sldChg>
      <pc:sldChg chg="del">
        <pc:chgData name="Erfan Meskar" userId="ae30a713-38f5-4e56-b874-fd636adcf478" providerId="ADAL" clId="{06B1C597-D9A2-4A84-AC8A-50A847D730B3}" dt="2024-01-21T19:46:53.562" v="0" actId="47"/>
        <pc:sldMkLst>
          <pc:docMk/>
          <pc:sldMk cId="2694982737" sldId="585"/>
        </pc:sldMkLst>
      </pc:sldChg>
      <pc:sldChg chg="del">
        <pc:chgData name="Erfan Meskar" userId="ae30a713-38f5-4e56-b874-fd636adcf478" providerId="ADAL" clId="{06B1C597-D9A2-4A84-AC8A-50A847D730B3}" dt="2024-01-21T20:59:07.350" v="621" actId="47"/>
        <pc:sldMkLst>
          <pc:docMk/>
          <pc:sldMk cId="2358854174" sldId="586"/>
        </pc:sldMkLst>
      </pc:sldChg>
      <pc:sldChg chg="del">
        <pc:chgData name="Erfan Meskar" userId="ae30a713-38f5-4e56-b874-fd636adcf478" providerId="ADAL" clId="{06B1C597-D9A2-4A84-AC8A-50A847D730B3}" dt="2024-01-21T20:59:07.350" v="621" actId="47"/>
        <pc:sldMkLst>
          <pc:docMk/>
          <pc:sldMk cId="2630822306" sldId="588"/>
        </pc:sldMkLst>
      </pc:sldChg>
      <pc:sldChg chg="del">
        <pc:chgData name="Erfan Meskar" userId="ae30a713-38f5-4e56-b874-fd636adcf478" providerId="ADAL" clId="{06B1C597-D9A2-4A84-AC8A-50A847D730B3}" dt="2024-01-21T20:59:07.350" v="621" actId="47"/>
        <pc:sldMkLst>
          <pc:docMk/>
          <pc:sldMk cId="2387485623" sldId="594"/>
        </pc:sldMkLst>
      </pc:sldChg>
      <pc:sldChg chg="del">
        <pc:chgData name="Erfan Meskar" userId="ae30a713-38f5-4e56-b874-fd636adcf478" providerId="ADAL" clId="{06B1C597-D9A2-4A84-AC8A-50A847D730B3}" dt="2024-01-21T20:59:07.350" v="621" actId="47"/>
        <pc:sldMkLst>
          <pc:docMk/>
          <pc:sldMk cId="3341029835" sldId="595"/>
        </pc:sldMkLst>
      </pc:sldChg>
      <pc:sldChg chg="del">
        <pc:chgData name="Erfan Meskar" userId="ae30a713-38f5-4e56-b874-fd636adcf478" providerId="ADAL" clId="{06B1C597-D9A2-4A84-AC8A-50A847D730B3}" dt="2024-01-21T20:59:07.350" v="621" actId="47"/>
        <pc:sldMkLst>
          <pc:docMk/>
          <pc:sldMk cId="0" sldId="602"/>
        </pc:sldMkLst>
      </pc:sldChg>
      <pc:sldChg chg="del">
        <pc:chgData name="Erfan Meskar" userId="ae30a713-38f5-4e56-b874-fd636adcf478" providerId="ADAL" clId="{06B1C597-D9A2-4A84-AC8A-50A847D730B3}" dt="2024-01-21T20:59:07.350" v="621" actId="47"/>
        <pc:sldMkLst>
          <pc:docMk/>
          <pc:sldMk cId="2735084161" sldId="606"/>
        </pc:sldMkLst>
      </pc:sldChg>
      <pc:sldChg chg="del">
        <pc:chgData name="Erfan Meskar" userId="ae30a713-38f5-4e56-b874-fd636adcf478" providerId="ADAL" clId="{06B1C597-D9A2-4A84-AC8A-50A847D730B3}" dt="2024-01-21T20:59:07.350" v="621" actId="47"/>
        <pc:sldMkLst>
          <pc:docMk/>
          <pc:sldMk cId="1065279438" sldId="607"/>
        </pc:sldMkLst>
      </pc:sldChg>
      <pc:sldChg chg="del">
        <pc:chgData name="Erfan Meskar" userId="ae30a713-38f5-4e56-b874-fd636adcf478" providerId="ADAL" clId="{06B1C597-D9A2-4A84-AC8A-50A847D730B3}" dt="2024-01-21T20:59:07.350" v="621" actId="47"/>
        <pc:sldMkLst>
          <pc:docMk/>
          <pc:sldMk cId="2675098105" sldId="608"/>
        </pc:sldMkLst>
      </pc:sldChg>
      <pc:sldChg chg="del">
        <pc:chgData name="Erfan Meskar" userId="ae30a713-38f5-4e56-b874-fd636adcf478" providerId="ADAL" clId="{06B1C597-D9A2-4A84-AC8A-50A847D730B3}" dt="2024-01-21T20:59:07.350" v="621" actId="47"/>
        <pc:sldMkLst>
          <pc:docMk/>
          <pc:sldMk cId="1202220681" sldId="609"/>
        </pc:sldMkLst>
      </pc:sldChg>
      <pc:sldChg chg="del">
        <pc:chgData name="Erfan Meskar" userId="ae30a713-38f5-4e56-b874-fd636adcf478" providerId="ADAL" clId="{06B1C597-D9A2-4A84-AC8A-50A847D730B3}" dt="2024-01-21T20:59:07.350" v="621" actId="47"/>
        <pc:sldMkLst>
          <pc:docMk/>
          <pc:sldMk cId="355327779" sldId="611"/>
        </pc:sldMkLst>
      </pc:sldChg>
      <pc:sldChg chg="del">
        <pc:chgData name="Erfan Meskar" userId="ae30a713-38f5-4e56-b874-fd636adcf478" providerId="ADAL" clId="{06B1C597-D9A2-4A84-AC8A-50A847D730B3}" dt="2024-01-21T20:59:07.350" v="621" actId="47"/>
        <pc:sldMkLst>
          <pc:docMk/>
          <pc:sldMk cId="911972234" sldId="612"/>
        </pc:sldMkLst>
      </pc:sldChg>
      <pc:sldChg chg="del">
        <pc:chgData name="Erfan Meskar" userId="ae30a713-38f5-4e56-b874-fd636adcf478" providerId="ADAL" clId="{06B1C597-D9A2-4A84-AC8A-50A847D730B3}" dt="2024-01-21T20:59:07.350" v="621" actId="47"/>
        <pc:sldMkLst>
          <pc:docMk/>
          <pc:sldMk cId="3811461591" sldId="613"/>
        </pc:sldMkLst>
      </pc:sldChg>
      <pc:sldChg chg="del">
        <pc:chgData name="Erfan Meskar" userId="ae30a713-38f5-4e56-b874-fd636adcf478" providerId="ADAL" clId="{06B1C597-D9A2-4A84-AC8A-50A847D730B3}" dt="2024-01-21T20:59:07.350" v="621" actId="47"/>
        <pc:sldMkLst>
          <pc:docMk/>
          <pc:sldMk cId="247580829" sldId="614"/>
        </pc:sldMkLst>
      </pc:sldChg>
      <pc:sldChg chg="del">
        <pc:chgData name="Erfan Meskar" userId="ae30a713-38f5-4e56-b874-fd636adcf478" providerId="ADAL" clId="{06B1C597-D9A2-4A84-AC8A-50A847D730B3}" dt="2024-01-21T20:59:07.350" v="621" actId="47"/>
        <pc:sldMkLst>
          <pc:docMk/>
          <pc:sldMk cId="830925917" sldId="615"/>
        </pc:sldMkLst>
      </pc:sldChg>
      <pc:sldChg chg="del">
        <pc:chgData name="Erfan Meskar" userId="ae30a713-38f5-4e56-b874-fd636adcf478" providerId="ADAL" clId="{06B1C597-D9A2-4A84-AC8A-50A847D730B3}" dt="2024-01-21T19:46:53.562" v="0" actId="47"/>
        <pc:sldMkLst>
          <pc:docMk/>
          <pc:sldMk cId="84590566" sldId="616"/>
        </pc:sldMkLst>
      </pc:sldChg>
      <pc:sldChg chg="del">
        <pc:chgData name="Erfan Meskar" userId="ae30a713-38f5-4e56-b874-fd636adcf478" providerId="ADAL" clId="{06B1C597-D9A2-4A84-AC8A-50A847D730B3}" dt="2024-01-21T20:59:07.350" v="621" actId="47"/>
        <pc:sldMkLst>
          <pc:docMk/>
          <pc:sldMk cId="928513800" sldId="617"/>
        </pc:sldMkLst>
      </pc:sldChg>
      <pc:sldChg chg="del">
        <pc:chgData name="Erfan Meskar" userId="ae30a713-38f5-4e56-b874-fd636adcf478" providerId="ADAL" clId="{06B1C597-D9A2-4A84-AC8A-50A847D730B3}" dt="2024-01-21T20:59:07.350" v="621" actId="47"/>
        <pc:sldMkLst>
          <pc:docMk/>
          <pc:sldMk cId="475446128" sldId="618"/>
        </pc:sldMkLst>
      </pc:sldChg>
      <pc:sldChg chg="delSp modSp add del mod ord">
        <pc:chgData name="Erfan Meskar" userId="ae30a713-38f5-4e56-b874-fd636adcf478" providerId="ADAL" clId="{06B1C597-D9A2-4A84-AC8A-50A847D730B3}" dt="2024-01-21T21:50:45.623" v="1244" actId="2696"/>
        <pc:sldMkLst>
          <pc:docMk/>
          <pc:sldMk cId="3508174204" sldId="619"/>
        </pc:sldMkLst>
        <pc:spChg chg="mod">
          <ac:chgData name="Erfan Meskar" userId="ae30a713-38f5-4e56-b874-fd636adcf478" providerId="ADAL" clId="{06B1C597-D9A2-4A84-AC8A-50A847D730B3}" dt="2024-01-21T19:52:11.702" v="137"/>
          <ac:spMkLst>
            <pc:docMk/>
            <pc:sldMk cId="3508174204" sldId="619"/>
            <ac:spMk id="5122" creationId="{00000000-0000-0000-0000-000000000000}"/>
          </ac:spMkLst>
        </pc:spChg>
        <pc:spChg chg="mod">
          <ac:chgData name="Erfan Meskar" userId="ae30a713-38f5-4e56-b874-fd636adcf478" providerId="ADAL" clId="{06B1C597-D9A2-4A84-AC8A-50A847D730B3}" dt="2024-01-21T19:52:52.624" v="156" actId="108"/>
          <ac:spMkLst>
            <pc:docMk/>
            <pc:sldMk cId="3508174204" sldId="619"/>
            <ac:spMk id="5123" creationId="{00000000-0000-0000-0000-000000000000}"/>
          </ac:spMkLst>
        </pc:spChg>
        <pc:grpChg chg="del">
          <ac:chgData name="Erfan Meskar" userId="ae30a713-38f5-4e56-b874-fd636adcf478" providerId="ADAL" clId="{06B1C597-D9A2-4A84-AC8A-50A847D730B3}" dt="2024-01-21T19:52:43.107" v="152" actId="478"/>
          <ac:grpSpMkLst>
            <pc:docMk/>
            <pc:sldMk cId="3508174204" sldId="619"/>
            <ac:grpSpMk id="2" creationId="{F7ECE60E-5D0F-BFCC-CD52-AA4D7D74D3FA}"/>
          </ac:grpSpMkLst>
        </pc:grpChg>
      </pc:sldChg>
      <pc:sldChg chg="delSp modSp add mod delAnim modAnim">
        <pc:chgData name="Erfan Meskar" userId="ae30a713-38f5-4e56-b874-fd636adcf478" providerId="ADAL" clId="{06B1C597-D9A2-4A84-AC8A-50A847D730B3}" dt="2024-01-21T20:09:29.318" v="275"/>
        <pc:sldMkLst>
          <pc:docMk/>
          <pc:sldMk cId="630175668" sldId="620"/>
        </pc:sldMkLst>
        <pc:spChg chg="del">
          <ac:chgData name="Erfan Meskar" userId="ae30a713-38f5-4e56-b874-fd636adcf478" providerId="ADAL" clId="{06B1C597-D9A2-4A84-AC8A-50A847D730B3}" dt="2024-01-21T20:06:46.098" v="203" actId="478"/>
          <ac:spMkLst>
            <pc:docMk/>
            <pc:sldMk cId="630175668" sldId="620"/>
            <ac:spMk id="13314" creationId="{00000000-0000-0000-0000-000000000000}"/>
          </ac:spMkLst>
        </pc:spChg>
        <pc:spChg chg="mod">
          <ac:chgData name="Erfan Meskar" userId="ae30a713-38f5-4e56-b874-fd636adcf478" providerId="ADAL" clId="{06B1C597-D9A2-4A84-AC8A-50A847D730B3}" dt="2024-01-21T20:09:29.318" v="275"/>
          <ac:spMkLst>
            <pc:docMk/>
            <pc:sldMk cId="630175668" sldId="620"/>
            <ac:spMk id="13315" creationId="{00000000-0000-0000-0000-000000000000}"/>
          </ac:spMkLst>
        </pc:spChg>
        <pc:spChg chg="mod">
          <ac:chgData name="Erfan Meskar" userId="ae30a713-38f5-4e56-b874-fd636adcf478" providerId="ADAL" clId="{06B1C597-D9A2-4A84-AC8A-50A847D730B3}" dt="2024-01-21T20:08:44.156" v="272" actId="14"/>
          <ac:spMkLst>
            <pc:docMk/>
            <pc:sldMk cId="630175668" sldId="620"/>
            <ac:spMk id="13316" creationId="{00000000-0000-0000-0000-000000000000}"/>
          </ac:spMkLst>
        </pc:spChg>
        <pc:spChg chg="del">
          <ac:chgData name="Erfan Meskar" userId="ae30a713-38f5-4e56-b874-fd636adcf478" providerId="ADAL" clId="{06B1C597-D9A2-4A84-AC8A-50A847D730B3}" dt="2024-01-21T20:06:44.109" v="202" actId="478"/>
          <ac:spMkLst>
            <pc:docMk/>
            <pc:sldMk cId="630175668" sldId="620"/>
            <ac:spMk id="13317" creationId="{00000000-0000-0000-0000-000000000000}"/>
          </ac:spMkLst>
        </pc:spChg>
        <pc:spChg chg="del">
          <ac:chgData name="Erfan Meskar" userId="ae30a713-38f5-4e56-b874-fd636adcf478" providerId="ADAL" clId="{06B1C597-D9A2-4A84-AC8A-50A847D730B3}" dt="2024-01-21T20:06:44.109" v="202" actId="478"/>
          <ac:spMkLst>
            <pc:docMk/>
            <pc:sldMk cId="630175668" sldId="620"/>
            <ac:spMk id="13318" creationId="{00000000-0000-0000-0000-000000000000}"/>
          </ac:spMkLst>
        </pc:spChg>
        <pc:spChg chg="del">
          <ac:chgData name="Erfan Meskar" userId="ae30a713-38f5-4e56-b874-fd636adcf478" providerId="ADAL" clId="{06B1C597-D9A2-4A84-AC8A-50A847D730B3}" dt="2024-01-21T20:06:44.109" v="202" actId="478"/>
          <ac:spMkLst>
            <pc:docMk/>
            <pc:sldMk cId="630175668" sldId="620"/>
            <ac:spMk id="13319" creationId="{00000000-0000-0000-0000-000000000000}"/>
          </ac:spMkLst>
        </pc:spChg>
        <pc:spChg chg="del">
          <ac:chgData name="Erfan Meskar" userId="ae30a713-38f5-4e56-b874-fd636adcf478" providerId="ADAL" clId="{06B1C597-D9A2-4A84-AC8A-50A847D730B3}" dt="2024-01-21T20:06:44.109" v="202" actId="478"/>
          <ac:spMkLst>
            <pc:docMk/>
            <pc:sldMk cId="630175668" sldId="620"/>
            <ac:spMk id="13320" creationId="{00000000-0000-0000-0000-000000000000}"/>
          </ac:spMkLst>
        </pc:spChg>
        <pc:spChg chg="del">
          <ac:chgData name="Erfan Meskar" userId="ae30a713-38f5-4e56-b874-fd636adcf478" providerId="ADAL" clId="{06B1C597-D9A2-4A84-AC8A-50A847D730B3}" dt="2024-01-21T20:06:44.109" v="202" actId="478"/>
          <ac:spMkLst>
            <pc:docMk/>
            <pc:sldMk cId="630175668" sldId="620"/>
            <ac:spMk id="13321" creationId="{00000000-0000-0000-0000-000000000000}"/>
          </ac:spMkLst>
        </pc:spChg>
        <pc:spChg chg="del">
          <ac:chgData name="Erfan Meskar" userId="ae30a713-38f5-4e56-b874-fd636adcf478" providerId="ADAL" clId="{06B1C597-D9A2-4A84-AC8A-50A847D730B3}" dt="2024-01-21T20:06:44.109" v="202" actId="478"/>
          <ac:spMkLst>
            <pc:docMk/>
            <pc:sldMk cId="630175668" sldId="620"/>
            <ac:spMk id="13322" creationId="{00000000-0000-0000-0000-000000000000}"/>
          </ac:spMkLst>
        </pc:spChg>
        <pc:spChg chg="del">
          <ac:chgData name="Erfan Meskar" userId="ae30a713-38f5-4e56-b874-fd636adcf478" providerId="ADAL" clId="{06B1C597-D9A2-4A84-AC8A-50A847D730B3}" dt="2024-01-21T20:06:44.109" v="202" actId="478"/>
          <ac:spMkLst>
            <pc:docMk/>
            <pc:sldMk cId="630175668" sldId="620"/>
            <ac:spMk id="13323" creationId="{00000000-0000-0000-0000-000000000000}"/>
          </ac:spMkLst>
        </pc:spChg>
        <pc:spChg chg="del">
          <ac:chgData name="Erfan Meskar" userId="ae30a713-38f5-4e56-b874-fd636adcf478" providerId="ADAL" clId="{06B1C597-D9A2-4A84-AC8A-50A847D730B3}" dt="2024-01-21T20:06:44.109" v="202" actId="478"/>
          <ac:spMkLst>
            <pc:docMk/>
            <pc:sldMk cId="630175668" sldId="620"/>
            <ac:spMk id="13324" creationId="{00000000-0000-0000-0000-000000000000}"/>
          </ac:spMkLst>
        </pc:spChg>
        <pc:spChg chg="del">
          <ac:chgData name="Erfan Meskar" userId="ae30a713-38f5-4e56-b874-fd636adcf478" providerId="ADAL" clId="{06B1C597-D9A2-4A84-AC8A-50A847D730B3}" dt="2024-01-21T20:06:44.109" v="202" actId="478"/>
          <ac:spMkLst>
            <pc:docMk/>
            <pc:sldMk cId="630175668" sldId="620"/>
            <ac:spMk id="13325" creationId="{00000000-0000-0000-0000-000000000000}"/>
          </ac:spMkLst>
        </pc:spChg>
        <pc:spChg chg="del">
          <ac:chgData name="Erfan Meskar" userId="ae30a713-38f5-4e56-b874-fd636adcf478" providerId="ADAL" clId="{06B1C597-D9A2-4A84-AC8A-50A847D730B3}" dt="2024-01-21T20:06:46.098" v="203" actId="478"/>
          <ac:spMkLst>
            <pc:docMk/>
            <pc:sldMk cId="630175668" sldId="620"/>
            <ac:spMk id="13326" creationId="{00000000-0000-0000-0000-000000000000}"/>
          </ac:spMkLst>
        </pc:spChg>
        <pc:spChg chg="del">
          <ac:chgData name="Erfan Meskar" userId="ae30a713-38f5-4e56-b874-fd636adcf478" providerId="ADAL" clId="{06B1C597-D9A2-4A84-AC8A-50A847D730B3}" dt="2024-01-21T20:06:46.098" v="203" actId="478"/>
          <ac:spMkLst>
            <pc:docMk/>
            <pc:sldMk cId="630175668" sldId="620"/>
            <ac:spMk id="13327" creationId="{00000000-0000-0000-0000-000000000000}"/>
          </ac:spMkLst>
        </pc:spChg>
        <pc:spChg chg="del">
          <ac:chgData name="Erfan Meskar" userId="ae30a713-38f5-4e56-b874-fd636adcf478" providerId="ADAL" clId="{06B1C597-D9A2-4A84-AC8A-50A847D730B3}" dt="2024-01-21T20:06:46.098" v="203" actId="478"/>
          <ac:spMkLst>
            <pc:docMk/>
            <pc:sldMk cId="630175668" sldId="620"/>
            <ac:spMk id="13328" creationId="{00000000-0000-0000-0000-000000000000}"/>
          </ac:spMkLst>
        </pc:spChg>
        <pc:spChg chg="del">
          <ac:chgData name="Erfan Meskar" userId="ae30a713-38f5-4e56-b874-fd636adcf478" providerId="ADAL" clId="{06B1C597-D9A2-4A84-AC8A-50A847D730B3}" dt="2024-01-21T20:06:46.098" v="203" actId="478"/>
          <ac:spMkLst>
            <pc:docMk/>
            <pc:sldMk cId="630175668" sldId="620"/>
            <ac:spMk id="13329" creationId="{00000000-0000-0000-0000-000000000000}"/>
          </ac:spMkLst>
        </pc:spChg>
        <pc:spChg chg="del">
          <ac:chgData name="Erfan Meskar" userId="ae30a713-38f5-4e56-b874-fd636adcf478" providerId="ADAL" clId="{06B1C597-D9A2-4A84-AC8A-50A847D730B3}" dt="2024-01-21T20:06:46.098" v="203" actId="478"/>
          <ac:spMkLst>
            <pc:docMk/>
            <pc:sldMk cId="630175668" sldId="620"/>
            <ac:spMk id="13330" creationId="{00000000-0000-0000-0000-000000000000}"/>
          </ac:spMkLst>
        </pc:spChg>
        <pc:spChg chg="del">
          <ac:chgData name="Erfan Meskar" userId="ae30a713-38f5-4e56-b874-fd636adcf478" providerId="ADAL" clId="{06B1C597-D9A2-4A84-AC8A-50A847D730B3}" dt="2024-01-21T20:06:46.098" v="203" actId="478"/>
          <ac:spMkLst>
            <pc:docMk/>
            <pc:sldMk cId="630175668" sldId="620"/>
            <ac:spMk id="13331" creationId="{00000000-0000-0000-0000-000000000000}"/>
          </ac:spMkLst>
        </pc:spChg>
        <pc:spChg chg="del">
          <ac:chgData name="Erfan Meskar" userId="ae30a713-38f5-4e56-b874-fd636adcf478" providerId="ADAL" clId="{06B1C597-D9A2-4A84-AC8A-50A847D730B3}" dt="2024-01-21T20:06:46.098" v="203" actId="478"/>
          <ac:spMkLst>
            <pc:docMk/>
            <pc:sldMk cId="630175668" sldId="620"/>
            <ac:spMk id="13332" creationId="{00000000-0000-0000-0000-000000000000}"/>
          </ac:spMkLst>
        </pc:spChg>
        <pc:spChg chg="del">
          <ac:chgData name="Erfan Meskar" userId="ae30a713-38f5-4e56-b874-fd636adcf478" providerId="ADAL" clId="{06B1C597-D9A2-4A84-AC8A-50A847D730B3}" dt="2024-01-21T20:06:46.098" v="203" actId="478"/>
          <ac:spMkLst>
            <pc:docMk/>
            <pc:sldMk cId="630175668" sldId="620"/>
            <ac:spMk id="13333" creationId="{00000000-0000-0000-0000-000000000000}"/>
          </ac:spMkLst>
        </pc:spChg>
      </pc:sldChg>
      <pc:sldChg chg="modSp add mod">
        <pc:chgData name="Erfan Meskar" userId="ae30a713-38f5-4e56-b874-fd636adcf478" providerId="ADAL" clId="{06B1C597-D9A2-4A84-AC8A-50A847D730B3}" dt="2024-01-21T20:15:58.593" v="446"/>
        <pc:sldMkLst>
          <pc:docMk/>
          <pc:sldMk cId="2947747655" sldId="621"/>
        </pc:sldMkLst>
        <pc:spChg chg="mod">
          <ac:chgData name="Erfan Meskar" userId="ae30a713-38f5-4e56-b874-fd636adcf478" providerId="ADAL" clId="{06B1C597-D9A2-4A84-AC8A-50A847D730B3}" dt="2024-01-21T20:10:00.198" v="287"/>
          <ac:spMkLst>
            <pc:docMk/>
            <pc:sldMk cId="2947747655" sldId="621"/>
            <ac:spMk id="13315" creationId="{00000000-0000-0000-0000-000000000000}"/>
          </ac:spMkLst>
        </pc:spChg>
        <pc:spChg chg="mod">
          <ac:chgData name="Erfan Meskar" userId="ae30a713-38f5-4e56-b874-fd636adcf478" providerId="ADAL" clId="{06B1C597-D9A2-4A84-AC8A-50A847D730B3}" dt="2024-01-21T20:15:58.593" v="446"/>
          <ac:spMkLst>
            <pc:docMk/>
            <pc:sldMk cId="2947747655" sldId="621"/>
            <ac:spMk id="13316" creationId="{00000000-0000-0000-0000-000000000000}"/>
          </ac:spMkLst>
        </pc:spChg>
      </pc:sldChg>
      <pc:sldChg chg="modSp add mod">
        <pc:chgData name="Erfan Meskar" userId="ae30a713-38f5-4e56-b874-fd636adcf478" providerId="ADAL" clId="{06B1C597-D9A2-4A84-AC8A-50A847D730B3}" dt="2024-01-21T20:32:17.392" v="620" actId="20577"/>
        <pc:sldMkLst>
          <pc:docMk/>
          <pc:sldMk cId="2602931469" sldId="622"/>
        </pc:sldMkLst>
        <pc:spChg chg="mod">
          <ac:chgData name="Erfan Meskar" userId="ae30a713-38f5-4e56-b874-fd636adcf478" providerId="ADAL" clId="{06B1C597-D9A2-4A84-AC8A-50A847D730B3}" dt="2024-01-21T20:28:19.291" v="519" actId="20577"/>
          <ac:spMkLst>
            <pc:docMk/>
            <pc:sldMk cId="2602931469" sldId="622"/>
            <ac:spMk id="13315" creationId="{00000000-0000-0000-0000-000000000000}"/>
          </ac:spMkLst>
        </pc:spChg>
        <pc:spChg chg="mod">
          <ac:chgData name="Erfan Meskar" userId="ae30a713-38f5-4e56-b874-fd636adcf478" providerId="ADAL" clId="{06B1C597-D9A2-4A84-AC8A-50A847D730B3}" dt="2024-01-21T20:32:17.392" v="620" actId="20577"/>
          <ac:spMkLst>
            <pc:docMk/>
            <pc:sldMk cId="2602931469" sldId="622"/>
            <ac:spMk id="13316" creationId="{00000000-0000-0000-0000-000000000000}"/>
          </ac:spMkLst>
        </pc:spChg>
      </pc:sldChg>
      <pc:sldChg chg="addSp delSp modSp add mod ord">
        <pc:chgData name="Erfan Meskar" userId="ae30a713-38f5-4e56-b874-fd636adcf478" providerId="ADAL" clId="{06B1C597-D9A2-4A84-AC8A-50A847D730B3}" dt="2024-01-21T21:05:08.900" v="755" actId="20577"/>
        <pc:sldMkLst>
          <pc:docMk/>
          <pc:sldMk cId="3102006154" sldId="623"/>
        </pc:sldMkLst>
        <pc:spChg chg="mod">
          <ac:chgData name="Erfan Meskar" userId="ae30a713-38f5-4e56-b874-fd636adcf478" providerId="ADAL" clId="{06B1C597-D9A2-4A84-AC8A-50A847D730B3}" dt="2024-01-21T21:05:08.900" v="755" actId="20577"/>
          <ac:spMkLst>
            <pc:docMk/>
            <pc:sldMk cId="3102006154" sldId="623"/>
            <ac:spMk id="13315" creationId="{00000000-0000-0000-0000-000000000000}"/>
          </ac:spMkLst>
        </pc:spChg>
        <pc:spChg chg="mod">
          <ac:chgData name="Erfan Meskar" userId="ae30a713-38f5-4e56-b874-fd636adcf478" providerId="ADAL" clId="{06B1C597-D9A2-4A84-AC8A-50A847D730B3}" dt="2024-01-21T21:04:07.500" v="732" actId="6549"/>
          <ac:spMkLst>
            <pc:docMk/>
            <pc:sldMk cId="3102006154" sldId="623"/>
            <ac:spMk id="13316" creationId="{00000000-0000-0000-0000-000000000000}"/>
          </ac:spMkLst>
        </pc:spChg>
        <pc:picChg chg="add del mod">
          <ac:chgData name="Erfan Meskar" userId="ae30a713-38f5-4e56-b874-fd636adcf478" providerId="ADAL" clId="{06B1C597-D9A2-4A84-AC8A-50A847D730B3}" dt="2024-01-21T21:00:25.855" v="633" actId="478"/>
          <ac:picMkLst>
            <pc:docMk/>
            <pc:sldMk cId="3102006154" sldId="623"/>
            <ac:picMk id="3" creationId="{2B2D14CE-9577-E1D6-2BA0-D70452DA396E}"/>
          </ac:picMkLst>
        </pc:picChg>
        <pc:picChg chg="add mod">
          <ac:chgData name="Erfan Meskar" userId="ae30a713-38f5-4e56-b874-fd636adcf478" providerId="ADAL" clId="{06B1C597-D9A2-4A84-AC8A-50A847D730B3}" dt="2024-01-21T21:00:43.669" v="637" actId="1076"/>
          <ac:picMkLst>
            <pc:docMk/>
            <pc:sldMk cId="3102006154" sldId="623"/>
            <ac:picMk id="5" creationId="{E0A9E78E-7682-7862-E268-13D96DA2DB25}"/>
          </ac:picMkLst>
        </pc:picChg>
      </pc:sldChg>
      <pc:sldChg chg="add del">
        <pc:chgData name="Erfan Meskar" userId="ae30a713-38f5-4e56-b874-fd636adcf478" providerId="ADAL" clId="{06B1C597-D9A2-4A84-AC8A-50A847D730B3}" dt="2024-01-21T21:04:32.145" v="733" actId="47"/>
        <pc:sldMkLst>
          <pc:docMk/>
          <pc:sldMk cId="237448609" sldId="624"/>
        </pc:sldMkLst>
      </pc:sldChg>
      <pc:sldChg chg="addSp delSp modSp add mod">
        <pc:chgData name="Erfan Meskar" userId="ae30a713-38f5-4e56-b874-fd636adcf478" providerId="ADAL" clId="{06B1C597-D9A2-4A84-AC8A-50A847D730B3}" dt="2024-01-21T21:06:55.222" v="817" actId="11"/>
        <pc:sldMkLst>
          <pc:docMk/>
          <pc:sldMk cId="918826561" sldId="624"/>
        </pc:sldMkLst>
        <pc:spChg chg="mod">
          <ac:chgData name="Erfan Meskar" userId="ae30a713-38f5-4e56-b874-fd636adcf478" providerId="ADAL" clId="{06B1C597-D9A2-4A84-AC8A-50A847D730B3}" dt="2024-01-21T21:05:14.168" v="769" actId="20577"/>
          <ac:spMkLst>
            <pc:docMk/>
            <pc:sldMk cId="918826561" sldId="624"/>
            <ac:spMk id="13315" creationId="{00000000-0000-0000-0000-000000000000}"/>
          </ac:spMkLst>
        </pc:spChg>
        <pc:spChg chg="mod">
          <ac:chgData name="Erfan Meskar" userId="ae30a713-38f5-4e56-b874-fd636adcf478" providerId="ADAL" clId="{06B1C597-D9A2-4A84-AC8A-50A847D730B3}" dt="2024-01-21T21:06:55.222" v="817" actId="11"/>
          <ac:spMkLst>
            <pc:docMk/>
            <pc:sldMk cId="918826561" sldId="624"/>
            <ac:spMk id="13316" creationId="{00000000-0000-0000-0000-000000000000}"/>
          </ac:spMkLst>
        </pc:spChg>
        <pc:picChg chg="add mod">
          <ac:chgData name="Erfan Meskar" userId="ae30a713-38f5-4e56-b874-fd636adcf478" providerId="ADAL" clId="{06B1C597-D9A2-4A84-AC8A-50A847D730B3}" dt="2024-01-21T21:05:03.038" v="741" actId="1076"/>
          <ac:picMkLst>
            <pc:docMk/>
            <pc:sldMk cId="918826561" sldId="624"/>
            <ac:picMk id="3" creationId="{A253AF6D-B80D-CC16-8BEB-82A0DAE8E239}"/>
          </ac:picMkLst>
        </pc:picChg>
        <pc:picChg chg="del">
          <ac:chgData name="Erfan Meskar" userId="ae30a713-38f5-4e56-b874-fd636adcf478" providerId="ADAL" clId="{06B1C597-D9A2-4A84-AC8A-50A847D730B3}" dt="2024-01-21T21:04:53.864" v="735" actId="478"/>
          <ac:picMkLst>
            <pc:docMk/>
            <pc:sldMk cId="918826561" sldId="624"/>
            <ac:picMk id="5" creationId="{E0A9E78E-7682-7862-E268-13D96DA2DB25}"/>
          </ac:picMkLst>
        </pc:picChg>
      </pc:sldChg>
      <pc:sldChg chg="addSp delSp modSp add mod">
        <pc:chgData name="Erfan Meskar" userId="ae30a713-38f5-4e56-b874-fd636adcf478" providerId="ADAL" clId="{06B1C597-D9A2-4A84-AC8A-50A847D730B3}" dt="2024-01-21T21:09:34.912" v="852" actId="108"/>
        <pc:sldMkLst>
          <pc:docMk/>
          <pc:sldMk cId="1572067446" sldId="625"/>
        </pc:sldMkLst>
        <pc:spChg chg="mod">
          <ac:chgData name="Erfan Meskar" userId="ae30a713-38f5-4e56-b874-fd636adcf478" providerId="ADAL" clId="{06B1C597-D9A2-4A84-AC8A-50A847D730B3}" dt="2024-01-21T21:09:34.912" v="852" actId="108"/>
          <ac:spMkLst>
            <pc:docMk/>
            <pc:sldMk cId="1572067446" sldId="625"/>
            <ac:spMk id="13316" creationId="{00000000-0000-0000-0000-000000000000}"/>
          </ac:spMkLst>
        </pc:spChg>
        <pc:picChg chg="del">
          <ac:chgData name="Erfan Meskar" userId="ae30a713-38f5-4e56-b874-fd636adcf478" providerId="ADAL" clId="{06B1C597-D9A2-4A84-AC8A-50A847D730B3}" dt="2024-01-21T21:09:15.710" v="845" actId="478"/>
          <ac:picMkLst>
            <pc:docMk/>
            <pc:sldMk cId="1572067446" sldId="625"/>
            <ac:picMk id="3" creationId="{A253AF6D-B80D-CC16-8BEB-82A0DAE8E239}"/>
          </ac:picMkLst>
        </pc:picChg>
        <pc:picChg chg="add mod">
          <ac:chgData name="Erfan Meskar" userId="ae30a713-38f5-4e56-b874-fd636adcf478" providerId="ADAL" clId="{06B1C597-D9A2-4A84-AC8A-50A847D730B3}" dt="2024-01-21T21:09:23.371" v="849" actId="1076"/>
          <ac:picMkLst>
            <pc:docMk/>
            <pc:sldMk cId="1572067446" sldId="625"/>
            <ac:picMk id="4" creationId="{A8E1415E-4F47-3057-835A-BB5C77AFD4A8}"/>
          </ac:picMkLst>
        </pc:picChg>
      </pc:sldChg>
      <pc:sldChg chg="modSp add mod modAnim">
        <pc:chgData name="Erfan Meskar" userId="ae30a713-38f5-4e56-b874-fd636adcf478" providerId="ADAL" clId="{06B1C597-D9A2-4A84-AC8A-50A847D730B3}" dt="2024-01-21T21:56:35.016" v="1245" actId="20577"/>
        <pc:sldMkLst>
          <pc:docMk/>
          <pc:sldMk cId="650097956" sldId="626"/>
        </pc:sldMkLst>
        <pc:spChg chg="mod">
          <ac:chgData name="Erfan Meskar" userId="ae30a713-38f5-4e56-b874-fd636adcf478" providerId="ADAL" clId="{06B1C597-D9A2-4A84-AC8A-50A847D730B3}" dt="2024-01-21T21:56:35.016" v="1245" actId="20577"/>
          <ac:spMkLst>
            <pc:docMk/>
            <pc:sldMk cId="650097956" sldId="626"/>
            <ac:spMk id="13315" creationId="{00000000-0000-0000-0000-000000000000}"/>
          </ac:spMkLst>
        </pc:spChg>
        <pc:spChg chg="mod">
          <ac:chgData name="Erfan Meskar" userId="ae30a713-38f5-4e56-b874-fd636adcf478" providerId="ADAL" clId="{06B1C597-D9A2-4A84-AC8A-50A847D730B3}" dt="2024-01-21T21:26:56.177" v="1023" actId="20577"/>
          <ac:spMkLst>
            <pc:docMk/>
            <pc:sldMk cId="650097956" sldId="626"/>
            <ac:spMk id="13316" creationId="{00000000-0000-0000-0000-000000000000}"/>
          </ac:spMkLst>
        </pc:spChg>
      </pc:sldChg>
      <pc:sldChg chg="addSp delSp modSp add mod modAnim">
        <pc:chgData name="Erfan Meskar" userId="ae30a713-38f5-4e56-b874-fd636adcf478" providerId="ADAL" clId="{06B1C597-D9A2-4A84-AC8A-50A847D730B3}" dt="2024-01-21T21:56:41.095" v="1247" actId="20577"/>
        <pc:sldMkLst>
          <pc:docMk/>
          <pc:sldMk cId="3791314082" sldId="627"/>
        </pc:sldMkLst>
        <pc:spChg chg="add del mod">
          <ac:chgData name="Erfan Meskar" userId="ae30a713-38f5-4e56-b874-fd636adcf478" providerId="ADAL" clId="{06B1C597-D9A2-4A84-AC8A-50A847D730B3}" dt="2024-01-21T21:45:02.721" v="1076" actId="478"/>
          <ac:spMkLst>
            <pc:docMk/>
            <pc:sldMk cId="3791314082" sldId="627"/>
            <ac:spMk id="4" creationId="{65460B18-560A-B0F4-6AD4-670A3C5AC3EC}"/>
          </ac:spMkLst>
        </pc:spChg>
        <pc:spChg chg="add del mod">
          <ac:chgData name="Erfan Meskar" userId="ae30a713-38f5-4e56-b874-fd636adcf478" providerId="ADAL" clId="{06B1C597-D9A2-4A84-AC8A-50A847D730B3}" dt="2024-01-21T21:45:01.691" v="1075" actId="478"/>
          <ac:spMkLst>
            <pc:docMk/>
            <pc:sldMk cId="3791314082" sldId="627"/>
            <ac:spMk id="5" creationId="{361300DD-42F1-3812-083B-C016A4F466A5}"/>
          </ac:spMkLst>
        </pc:spChg>
        <pc:spChg chg="add mod">
          <ac:chgData name="Erfan Meskar" userId="ae30a713-38f5-4e56-b874-fd636adcf478" providerId="ADAL" clId="{06B1C597-D9A2-4A84-AC8A-50A847D730B3}" dt="2024-01-21T21:47:45.387" v="1219" actId="14100"/>
          <ac:spMkLst>
            <pc:docMk/>
            <pc:sldMk cId="3791314082" sldId="627"/>
            <ac:spMk id="6" creationId="{2227D477-E2E0-5E76-A19B-D3152807DE8D}"/>
          </ac:spMkLst>
        </pc:spChg>
        <pc:spChg chg="mod">
          <ac:chgData name="Erfan Meskar" userId="ae30a713-38f5-4e56-b874-fd636adcf478" providerId="ADAL" clId="{06B1C597-D9A2-4A84-AC8A-50A847D730B3}" dt="2024-01-21T21:56:41.095" v="1247" actId="20577"/>
          <ac:spMkLst>
            <pc:docMk/>
            <pc:sldMk cId="3791314082" sldId="627"/>
            <ac:spMk id="13315" creationId="{00000000-0000-0000-0000-000000000000}"/>
          </ac:spMkLst>
        </pc:spChg>
        <pc:spChg chg="del mod">
          <ac:chgData name="Erfan Meskar" userId="ae30a713-38f5-4e56-b874-fd636adcf478" providerId="ADAL" clId="{06B1C597-D9A2-4A84-AC8A-50A847D730B3}" dt="2024-01-21T21:28:03.315" v="1033" actId="22"/>
          <ac:spMkLst>
            <pc:docMk/>
            <pc:sldMk cId="3791314082" sldId="627"/>
            <ac:spMk id="13316" creationId="{00000000-0000-0000-0000-000000000000}"/>
          </ac:spMkLst>
        </pc:spChg>
        <pc:picChg chg="add mod ord">
          <ac:chgData name="Erfan Meskar" userId="ae30a713-38f5-4e56-b874-fd636adcf478" providerId="ADAL" clId="{06B1C597-D9A2-4A84-AC8A-50A847D730B3}" dt="2024-01-21T21:49:14.707" v="1235" actId="1037"/>
          <ac:picMkLst>
            <pc:docMk/>
            <pc:sldMk cId="3791314082" sldId="627"/>
            <ac:picMk id="3" creationId="{02DE03DB-D32E-473F-FBAB-9DCEB13E9B12}"/>
          </ac:picMkLst>
        </pc:picChg>
      </pc:sldChg>
      <pc:sldChg chg="modSp add mod">
        <pc:chgData name="Erfan Meskar" userId="ae30a713-38f5-4e56-b874-fd636adcf478" providerId="ADAL" clId="{06B1C597-D9A2-4A84-AC8A-50A847D730B3}" dt="2024-01-21T21:48:55.901" v="1230" actId="207"/>
        <pc:sldMkLst>
          <pc:docMk/>
          <pc:sldMk cId="1459995408" sldId="628"/>
        </pc:sldMkLst>
        <pc:spChg chg="mod">
          <ac:chgData name="Erfan Meskar" userId="ae30a713-38f5-4e56-b874-fd636adcf478" providerId="ADAL" clId="{06B1C597-D9A2-4A84-AC8A-50A847D730B3}" dt="2024-01-21T21:48:55.901" v="1230" actId="207"/>
          <ac:spMkLst>
            <pc:docMk/>
            <pc:sldMk cId="1459995408" sldId="628"/>
            <ac:spMk id="5123" creationId="{00000000-0000-0000-0000-000000000000}"/>
          </ac:spMkLst>
        </pc:spChg>
      </pc:sldChg>
      <pc:sldChg chg="modSp add mod">
        <pc:chgData name="Erfan Meskar" userId="ae30a713-38f5-4e56-b874-fd636adcf478" providerId="ADAL" clId="{06B1C597-D9A2-4A84-AC8A-50A847D730B3}" dt="2024-01-21T21:50:10.916" v="1240" actId="207"/>
        <pc:sldMkLst>
          <pc:docMk/>
          <pc:sldMk cId="3215624216" sldId="629"/>
        </pc:sldMkLst>
        <pc:spChg chg="mod">
          <ac:chgData name="Erfan Meskar" userId="ae30a713-38f5-4e56-b874-fd636adcf478" providerId="ADAL" clId="{06B1C597-D9A2-4A84-AC8A-50A847D730B3}" dt="2024-01-21T21:50:10.916" v="1240" actId="207"/>
          <ac:spMkLst>
            <pc:docMk/>
            <pc:sldMk cId="3215624216" sldId="629"/>
            <ac:spMk id="5123" creationId="{00000000-0000-0000-0000-000000000000}"/>
          </ac:spMkLst>
        </pc:spChg>
      </pc:sldChg>
      <pc:sldChg chg="modSp add mod">
        <pc:chgData name="Erfan Meskar" userId="ae30a713-38f5-4e56-b874-fd636adcf478" providerId="ADAL" clId="{06B1C597-D9A2-4A84-AC8A-50A847D730B3}" dt="2024-01-21T21:50:29.901" v="1243" actId="207"/>
        <pc:sldMkLst>
          <pc:docMk/>
          <pc:sldMk cId="346106170" sldId="630"/>
        </pc:sldMkLst>
        <pc:spChg chg="mod">
          <ac:chgData name="Erfan Meskar" userId="ae30a713-38f5-4e56-b874-fd636adcf478" providerId="ADAL" clId="{06B1C597-D9A2-4A84-AC8A-50A847D730B3}" dt="2024-01-21T21:50:29.901" v="1243" actId="207"/>
          <ac:spMkLst>
            <pc:docMk/>
            <pc:sldMk cId="346106170" sldId="630"/>
            <ac:spMk id="512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1" y="0"/>
            <a:ext cx="3170138" cy="479539"/>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79" name="Rectangle 3"/>
          <p:cNvSpPr>
            <a:spLocks noGrp="1" noChangeArrowheads="1"/>
          </p:cNvSpPr>
          <p:nvPr>
            <p:ph type="dt" sz="quarter" idx="1"/>
          </p:nvPr>
        </p:nvSpPr>
        <p:spPr bwMode="auto">
          <a:xfrm>
            <a:off x="4143427" y="0"/>
            <a:ext cx="3170138" cy="479539"/>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229380" name="Rectangle 4"/>
          <p:cNvSpPr>
            <a:spLocks noGrp="1" noChangeArrowheads="1"/>
          </p:cNvSpPr>
          <p:nvPr>
            <p:ph type="ftr" sz="quarter" idx="2"/>
          </p:nvPr>
        </p:nvSpPr>
        <p:spPr bwMode="auto">
          <a:xfrm>
            <a:off x="1" y="9120172"/>
            <a:ext cx="3170138" cy="479539"/>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81" name="Rectangle 5"/>
          <p:cNvSpPr>
            <a:spLocks noGrp="1" noChangeArrowheads="1"/>
          </p:cNvSpPr>
          <p:nvPr>
            <p:ph type="sldNum" sz="quarter" idx="3"/>
          </p:nvPr>
        </p:nvSpPr>
        <p:spPr bwMode="auto">
          <a:xfrm>
            <a:off x="4143427" y="9120172"/>
            <a:ext cx="3170138" cy="479539"/>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F38672AD-12AE-4354-8ADE-1E86BC48CC2B}" type="slidenum">
              <a:rPr lang="en-US"/>
              <a:pPr>
                <a:defRPr/>
              </a:pPr>
              <a:t>‹#›</a:t>
            </a:fld>
            <a:endParaRPr lang="en-US"/>
          </a:p>
        </p:txBody>
      </p:sp>
    </p:spTree>
    <p:extLst>
      <p:ext uri="{BB962C8B-B14F-4D97-AF65-F5344CB8AC3E}">
        <p14:creationId xmlns:p14="http://schemas.microsoft.com/office/powerpoint/2010/main" val="373402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1" y="0"/>
            <a:ext cx="3170138" cy="479539"/>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59" name="Rectangle 3"/>
          <p:cNvSpPr>
            <a:spLocks noGrp="1" noChangeArrowheads="1"/>
          </p:cNvSpPr>
          <p:nvPr>
            <p:ph type="dt" idx="1"/>
          </p:nvPr>
        </p:nvSpPr>
        <p:spPr bwMode="auto">
          <a:xfrm>
            <a:off x="4143427" y="0"/>
            <a:ext cx="3170138" cy="479539"/>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31194" y="4561576"/>
            <a:ext cx="5852814" cy="431882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1" y="9120172"/>
            <a:ext cx="3170138" cy="479539"/>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63" name="Rectangle 7"/>
          <p:cNvSpPr>
            <a:spLocks noGrp="1" noChangeArrowheads="1"/>
          </p:cNvSpPr>
          <p:nvPr>
            <p:ph type="sldNum" sz="quarter" idx="5"/>
          </p:nvPr>
        </p:nvSpPr>
        <p:spPr bwMode="auto">
          <a:xfrm>
            <a:off x="4143427" y="9120172"/>
            <a:ext cx="3170138" cy="479539"/>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684C7023-1648-4F51-874D-1B6680E39D27}" type="slidenum">
              <a:rPr lang="en-US"/>
              <a:pPr>
                <a:defRPr/>
              </a:pPr>
              <a:t>‹#›</a:t>
            </a:fld>
            <a:endParaRPr lang="en-US"/>
          </a:p>
        </p:txBody>
      </p:sp>
    </p:spTree>
    <p:extLst>
      <p:ext uri="{BB962C8B-B14F-4D97-AF65-F5344CB8AC3E}">
        <p14:creationId xmlns:p14="http://schemas.microsoft.com/office/powerpoint/2010/main" val="29718392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189"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377"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566"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754"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4C7023-1648-4F51-874D-1B6680E39D27}" type="slidenum">
              <a:rPr lang="en-US" smtClean="0"/>
              <a:pPr>
                <a:defRPr/>
              </a:pPr>
              <a:t>1</a:t>
            </a:fld>
            <a:endParaRPr lang="en-US"/>
          </a:p>
        </p:txBody>
      </p:sp>
    </p:spTree>
    <p:extLst>
      <p:ext uri="{BB962C8B-B14F-4D97-AF65-F5344CB8AC3E}">
        <p14:creationId xmlns:p14="http://schemas.microsoft.com/office/powerpoint/2010/main" val="1197332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57200" y="720725"/>
            <a:ext cx="6400800" cy="3600450"/>
          </a:xfrm>
          <a:ln/>
        </p:spPr>
      </p:sp>
      <p:sp>
        <p:nvSpPr>
          <p:cNvPr id="52227" name="Notes Placeholder 2"/>
          <p:cNvSpPr>
            <a:spLocks noGrp="1"/>
          </p:cNvSpPr>
          <p:nvPr>
            <p:ph type="body" idx="1"/>
          </p:nvPr>
        </p:nvSpPr>
        <p:spPr>
          <a:noFill/>
          <a:ln/>
        </p:spPr>
        <p:txBody>
          <a:bodyPr/>
          <a:lstStyle/>
          <a:p>
            <a:r>
              <a:rPr lang="en-US" dirty="0">
                <a:latin typeface="Arial" charset="0"/>
              </a:rPr>
              <a:t>For any search problem, you know the goal.  Now, you have an idea of how far away you are from the goal.</a:t>
            </a:r>
          </a:p>
        </p:txBody>
      </p:sp>
      <p:sp>
        <p:nvSpPr>
          <p:cNvPr id="52228" name="Slide Number Placeholder 3"/>
          <p:cNvSpPr>
            <a:spLocks noGrp="1"/>
          </p:cNvSpPr>
          <p:nvPr>
            <p:ph type="sldNum" sz="quarter" idx="5"/>
          </p:nvPr>
        </p:nvSpPr>
        <p:spPr>
          <a:noFill/>
        </p:spPr>
        <p:txBody>
          <a:bodyPr/>
          <a:lstStyle/>
          <a:p>
            <a:fld id="{662CE179-B2C7-46EC-9538-A27EC550BBF7}" type="slidenum">
              <a:rPr lang="en-US" smtClean="0">
                <a:latin typeface="Arial" charset="0"/>
              </a:rPr>
              <a:pPr/>
              <a:t>10</a:t>
            </a:fld>
            <a:endParaRPr lang="en-US">
              <a:latin typeface="Arial" charset="0"/>
            </a:endParaRPr>
          </a:p>
        </p:txBody>
      </p:sp>
    </p:spTree>
    <p:extLst>
      <p:ext uri="{BB962C8B-B14F-4D97-AF65-F5344CB8AC3E}">
        <p14:creationId xmlns:p14="http://schemas.microsoft.com/office/powerpoint/2010/main" val="2606734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457200" y="720725"/>
            <a:ext cx="6400800" cy="3600450"/>
          </a:xfrm>
          <a:ln/>
        </p:spPr>
      </p:sp>
      <p:sp>
        <p:nvSpPr>
          <p:cNvPr id="47107" name="Notes Placeholder 2"/>
          <p:cNvSpPr>
            <a:spLocks noGrp="1"/>
          </p:cNvSpPr>
          <p:nvPr>
            <p:ph type="body" idx="1"/>
          </p:nvPr>
        </p:nvSpPr>
        <p:spPr>
          <a:noFill/>
          <a:ln/>
        </p:spPr>
        <p:txBody>
          <a:bodyPr/>
          <a:lstStyle/>
          <a:p>
            <a:endParaRPr lang="en-US" dirty="0">
              <a:latin typeface="Arial" charset="0"/>
            </a:endParaRPr>
          </a:p>
        </p:txBody>
      </p:sp>
      <p:sp>
        <p:nvSpPr>
          <p:cNvPr id="47108" name="Slide Number Placeholder 3"/>
          <p:cNvSpPr>
            <a:spLocks noGrp="1"/>
          </p:cNvSpPr>
          <p:nvPr>
            <p:ph type="sldNum" sz="quarter" idx="5"/>
          </p:nvPr>
        </p:nvSpPr>
        <p:spPr>
          <a:noFill/>
        </p:spPr>
        <p:txBody>
          <a:bodyPr/>
          <a:lstStyle/>
          <a:p>
            <a:fld id="{1F0E0FD6-A987-4E1A-BCF4-7669DC860F72}" type="slidenum">
              <a:rPr lang="en-US" smtClean="0">
                <a:latin typeface="Arial" charset="0"/>
              </a:rPr>
              <a:pPr/>
              <a:t>11</a:t>
            </a:fld>
            <a:endParaRPr lang="en-US">
              <a:latin typeface="Arial" charset="0"/>
            </a:endParaRPr>
          </a:p>
        </p:txBody>
      </p:sp>
    </p:spTree>
    <p:extLst>
      <p:ext uri="{BB962C8B-B14F-4D97-AF65-F5344CB8AC3E}">
        <p14:creationId xmlns:p14="http://schemas.microsoft.com/office/powerpoint/2010/main" val="957646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57200" y="720725"/>
            <a:ext cx="6400800" cy="3600450"/>
          </a:xfrm>
          <a:ln/>
        </p:spPr>
      </p:sp>
      <p:sp>
        <p:nvSpPr>
          <p:cNvPr id="52227" name="Notes Placeholder 2"/>
          <p:cNvSpPr>
            <a:spLocks noGrp="1"/>
          </p:cNvSpPr>
          <p:nvPr>
            <p:ph type="body" idx="1"/>
          </p:nvPr>
        </p:nvSpPr>
        <p:spPr>
          <a:noFill/>
          <a:ln/>
        </p:spPr>
        <p:txBody>
          <a:bodyPr/>
          <a:lstStyle/>
          <a:p>
            <a:r>
              <a:rPr lang="en-US">
                <a:latin typeface="Arial" charset="0"/>
              </a:rPr>
              <a:t>For any search problem, you know the goal.  Now, you have an idea of how far away you are from the goal.</a:t>
            </a:r>
          </a:p>
        </p:txBody>
      </p:sp>
      <p:sp>
        <p:nvSpPr>
          <p:cNvPr id="52228" name="Slide Number Placeholder 3"/>
          <p:cNvSpPr>
            <a:spLocks noGrp="1"/>
          </p:cNvSpPr>
          <p:nvPr>
            <p:ph type="sldNum" sz="quarter" idx="5"/>
          </p:nvPr>
        </p:nvSpPr>
        <p:spPr>
          <a:noFill/>
        </p:spPr>
        <p:txBody>
          <a:bodyPr/>
          <a:lstStyle/>
          <a:p>
            <a:fld id="{662CE179-B2C7-46EC-9538-A27EC550BBF7}" type="slidenum">
              <a:rPr lang="en-US" smtClean="0">
                <a:latin typeface="Arial" charset="0"/>
              </a:rPr>
              <a:pPr/>
              <a:t>12</a:t>
            </a:fld>
            <a:endParaRPr lang="en-US">
              <a:latin typeface="Arial" charset="0"/>
            </a:endParaRPr>
          </a:p>
        </p:txBody>
      </p:sp>
    </p:spTree>
    <p:extLst>
      <p:ext uri="{BB962C8B-B14F-4D97-AF65-F5344CB8AC3E}">
        <p14:creationId xmlns:p14="http://schemas.microsoft.com/office/powerpoint/2010/main" val="1380539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57200" y="720725"/>
            <a:ext cx="6400800" cy="3600450"/>
          </a:xfrm>
          <a:ln/>
        </p:spPr>
      </p:sp>
      <p:sp>
        <p:nvSpPr>
          <p:cNvPr id="52227" name="Notes Placeholder 2"/>
          <p:cNvSpPr>
            <a:spLocks noGrp="1"/>
          </p:cNvSpPr>
          <p:nvPr>
            <p:ph type="body" idx="1"/>
          </p:nvPr>
        </p:nvSpPr>
        <p:spPr>
          <a:noFill/>
          <a:ln/>
        </p:spPr>
        <p:txBody>
          <a:bodyPr/>
          <a:lstStyle/>
          <a:p>
            <a:r>
              <a:rPr lang="en-US">
                <a:latin typeface="Arial" charset="0"/>
              </a:rPr>
              <a:t>For any search problem, you know the goal.  Now, you have an idea of how far away you are from the goal.</a:t>
            </a:r>
          </a:p>
        </p:txBody>
      </p:sp>
      <p:sp>
        <p:nvSpPr>
          <p:cNvPr id="52228" name="Slide Number Placeholder 3"/>
          <p:cNvSpPr>
            <a:spLocks noGrp="1"/>
          </p:cNvSpPr>
          <p:nvPr>
            <p:ph type="sldNum" sz="quarter" idx="5"/>
          </p:nvPr>
        </p:nvSpPr>
        <p:spPr>
          <a:noFill/>
        </p:spPr>
        <p:txBody>
          <a:bodyPr/>
          <a:lstStyle/>
          <a:p>
            <a:fld id="{662CE179-B2C7-46EC-9538-A27EC550BBF7}" type="slidenum">
              <a:rPr lang="en-US" smtClean="0">
                <a:latin typeface="Arial" charset="0"/>
              </a:rPr>
              <a:pPr/>
              <a:t>13</a:t>
            </a:fld>
            <a:endParaRPr lang="en-US">
              <a:latin typeface="Arial" charset="0"/>
            </a:endParaRPr>
          </a:p>
        </p:txBody>
      </p:sp>
    </p:spTree>
    <p:extLst>
      <p:ext uri="{BB962C8B-B14F-4D97-AF65-F5344CB8AC3E}">
        <p14:creationId xmlns:p14="http://schemas.microsoft.com/office/powerpoint/2010/main" val="4166719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57200" y="720725"/>
            <a:ext cx="6400800" cy="3600450"/>
          </a:xfrm>
          <a:ln/>
        </p:spPr>
      </p:sp>
      <p:sp>
        <p:nvSpPr>
          <p:cNvPr id="52227" name="Notes Placeholder 2"/>
          <p:cNvSpPr>
            <a:spLocks noGrp="1"/>
          </p:cNvSpPr>
          <p:nvPr>
            <p:ph type="body" idx="1"/>
          </p:nvPr>
        </p:nvSpPr>
        <p:spPr>
          <a:noFill/>
          <a:ln/>
        </p:spPr>
        <p:txBody>
          <a:bodyPr/>
          <a:lstStyle/>
          <a:p>
            <a:r>
              <a:rPr lang="en-US">
                <a:latin typeface="Arial" charset="0"/>
              </a:rPr>
              <a:t>For any search problem, you know the goal.  Now, you have an idea of how far away you are from the goal.</a:t>
            </a:r>
          </a:p>
        </p:txBody>
      </p:sp>
      <p:sp>
        <p:nvSpPr>
          <p:cNvPr id="52228" name="Slide Number Placeholder 3"/>
          <p:cNvSpPr>
            <a:spLocks noGrp="1"/>
          </p:cNvSpPr>
          <p:nvPr>
            <p:ph type="sldNum" sz="quarter" idx="5"/>
          </p:nvPr>
        </p:nvSpPr>
        <p:spPr>
          <a:noFill/>
        </p:spPr>
        <p:txBody>
          <a:bodyPr/>
          <a:lstStyle/>
          <a:p>
            <a:fld id="{662CE179-B2C7-46EC-9538-A27EC550BBF7}" type="slidenum">
              <a:rPr lang="en-US" smtClean="0">
                <a:latin typeface="Arial" charset="0"/>
              </a:rPr>
              <a:pPr/>
              <a:t>14</a:t>
            </a:fld>
            <a:endParaRPr lang="en-US">
              <a:latin typeface="Arial" charset="0"/>
            </a:endParaRPr>
          </a:p>
        </p:txBody>
      </p:sp>
    </p:spTree>
    <p:extLst>
      <p:ext uri="{BB962C8B-B14F-4D97-AF65-F5344CB8AC3E}">
        <p14:creationId xmlns:p14="http://schemas.microsoft.com/office/powerpoint/2010/main" val="372210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CAF5A-2363-F15B-049C-A1EE16A5FFA4}"/>
            </a:ext>
          </a:extLst>
        </p:cNvPr>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AB9338C9-CE29-D626-ADC3-D9EAA64BADB5}"/>
              </a:ext>
            </a:extLst>
          </p:cNvPr>
          <p:cNvSpPr>
            <a:spLocks noGrp="1" noRot="1" noChangeAspect="1" noTextEdit="1"/>
          </p:cNvSpPr>
          <p:nvPr>
            <p:ph type="sldImg"/>
          </p:nvPr>
        </p:nvSpPr>
        <p:spPr>
          <a:xfrm>
            <a:off x="457200" y="720725"/>
            <a:ext cx="6400800" cy="3600450"/>
          </a:xfrm>
          <a:ln/>
        </p:spPr>
      </p:sp>
      <p:sp>
        <p:nvSpPr>
          <p:cNvPr id="52227" name="Notes Placeholder 2">
            <a:extLst>
              <a:ext uri="{FF2B5EF4-FFF2-40B4-BE49-F238E27FC236}">
                <a16:creationId xmlns:a16="http://schemas.microsoft.com/office/drawing/2014/main" id="{85E0C033-626A-A698-CBBE-72F75EC28DFA}"/>
              </a:ext>
            </a:extLst>
          </p:cNvPr>
          <p:cNvSpPr>
            <a:spLocks noGrp="1"/>
          </p:cNvSpPr>
          <p:nvPr>
            <p:ph type="body" idx="1"/>
          </p:nvPr>
        </p:nvSpPr>
        <p:spPr>
          <a:noFill/>
          <a:ln/>
        </p:spPr>
        <p:txBody>
          <a:bodyPr/>
          <a:lstStyle/>
          <a:p>
            <a:endParaRPr lang="en-US" dirty="0">
              <a:latin typeface="Arial" charset="0"/>
            </a:endParaRPr>
          </a:p>
        </p:txBody>
      </p:sp>
      <p:sp>
        <p:nvSpPr>
          <p:cNvPr id="52228" name="Slide Number Placeholder 3">
            <a:extLst>
              <a:ext uri="{FF2B5EF4-FFF2-40B4-BE49-F238E27FC236}">
                <a16:creationId xmlns:a16="http://schemas.microsoft.com/office/drawing/2014/main" id="{8218A659-4808-4F2F-464B-FA18E36DDC90}"/>
              </a:ext>
            </a:extLst>
          </p:cNvPr>
          <p:cNvSpPr>
            <a:spLocks noGrp="1"/>
          </p:cNvSpPr>
          <p:nvPr>
            <p:ph type="sldNum" sz="quarter" idx="5"/>
          </p:nvPr>
        </p:nvSpPr>
        <p:spPr>
          <a:noFill/>
        </p:spPr>
        <p:txBody>
          <a:bodyPr/>
          <a:lstStyle/>
          <a:p>
            <a:fld id="{662CE179-B2C7-46EC-9538-A27EC550BBF7}" type="slidenum">
              <a:rPr lang="en-US" smtClean="0">
                <a:latin typeface="Arial" charset="0"/>
              </a:rPr>
              <a:pPr/>
              <a:t>15</a:t>
            </a:fld>
            <a:endParaRPr lang="en-US">
              <a:latin typeface="Arial" charset="0"/>
            </a:endParaRPr>
          </a:p>
        </p:txBody>
      </p:sp>
    </p:spTree>
    <p:extLst>
      <p:ext uri="{BB962C8B-B14F-4D97-AF65-F5344CB8AC3E}">
        <p14:creationId xmlns:p14="http://schemas.microsoft.com/office/powerpoint/2010/main" val="258469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457200" y="720725"/>
            <a:ext cx="6400800" cy="3600450"/>
          </a:xfrm>
          <a:ln/>
        </p:spPr>
      </p:sp>
      <p:sp>
        <p:nvSpPr>
          <p:cNvPr id="47107" name="Notes Placeholder 2"/>
          <p:cNvSpPr>
            <a:spLocks noGrp="1"/>
          </p:cNvSpPr>
          <p:nvPr>
            <p:ph type="body" idx="1"/>
          </p:nvPr>
        </p:nvSpPr>
        <p:spPr>
          <a:noFill/>
          <a:ln/>
        </p:spPr>
        <p:txBody>
          <a:bodyPr/>
          <a:lstStyle/>
          <a:p>
            <a:endParaRPr lang="en-US" dirty="0">
              <a:latin typeface="Arial" charset="0"/>
            </a:endParaRPr>
          </a:p>
        </p:txBody>
      </p:sp>
      <p:sp>
        <p:nvSpPr>
          <p:cNvPr id="47108" name="Slide Number Placeholder 3"/>
          <p:cNvSpPr>
            <a:spLocks noGrp="1"/>
          </p:cNvSpPr>
          <p:nvPr>
            <p:ph type="sldNum" sz="quarter" idx="5"/>
          </p:nvPr>
        </p:nvSpPr>
        <p:spPr>
          <a:noFill/>
        </p:spPr>
        <p:txBody>
          <a:bodyPr/>
          <a:lstStyle/>
          <a:p>
            <a:fld id="{1F0E0FD6-A987-4E1A-BCF4-7669DC860F72}" type="slidenum">
              <a:rPr lang="en-US" smtClean="0">
                <a:latin typeface="Arial" charset="0"/>
              </a:rPr>
              <a:pPr/>
              <a:t>2</a:t>
            </a:fld>
            <a:endParaRPr lang="en-US">
              <a:latin typeface="Arial" charset="0"/>
            </a:endParaRPr>
          </a:p>
        </p:txBody>
      </p:sp>
    </p:spTree>
    <p:extLst>
      <p:ext uri="{BB962C8B-B14F-4D97-AF65-F5344CB8AC3E}">
        <p14:creationId xmlns:p14="http://schemas.microsoft.com/office/powerpoint/2010/main" val="1362133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5A49B-B9A0-1645-7DFA-7E13C7292EEC}"/>
            </a:ext>
          </a:extLst>
        </p:cNvPr>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D12DD44C-6896-9F12-5653-2EE0452CE55A}"/>
              </a:ext>
            </a:extLst>
          </p:cNvPr>
          <p:cNvSpPr>
            <a:spLocks noGrp="1" noRot="1" noChangeAspect="1" noTextEdit="1"/>
          </p:cNvSpPr>
          <p:nvPr>
            <p:ph type="sldImg"/>
          </p:nvPr>
        </p:nvSpPr>
        <p:spPr>
          <a:xfrm>
            <a:off x="457200" y="720725"/>
            <a:ext cx="6400800" cy="3600450"/>
          </a:xfrm>
          <a:ln/>
        </p:spPr>
      </p:sp>
      <p:sp>
        <p:nvSpPr>
          <p:cNvPr id="47107" name="Notes Placeholder 2">
            <a:extLst>
              <a:ext uri="{FF2B5EF4-FFF2-40B4-BE49-F238E27FC236}">
                <a16:creationId xmlns:a16="http://schemas.microsoft.com/office/drawing/2014/main" id="{B0666A79-D839-D0CD-CEAC-574EA7ADF0F3}"/>
              </a:ext>
            </a:extLst>
          </p:cNvPr>
          <p:cNvSpPr>
            <a:spLocks noGrp="1"/>
          </p:cNvSpPr>
          <p:nvPr>
            <p:ph type="body" idx="1"/>
          </p:nvPr>
        </p:nvSpPr>
        <p:spPr>
          <a:noFill/>
          <a:ln/>
        </p:spPr>
        <p:txBody>
          <a:bodyPr/>
          <a:lstStyle/>
          <a:p>
            <a:endParaRPr lang="en-US" dirty="0">
              <a:latin typeface="Arial" charset="0"/>
            </a:endParaRPr>
          </a:p>
        </p:txBody>
      </p:sp>
      <p:sp>
        <p:nvSpPr>
          <p:cNvPr id="47108" name="Slide Number Placeholder 3">
            <a:extLst>
              <a:ext uri="{FF2B5EF4-FFF2-40B4-BE49-F238E27FC236}">
                <a16:creationId xmlns:a16="http://schemas.microsoft.com/office/drawing/2014/main" id="{EAF5D673-C044-939C-1618-B5D2A441F399}"/>
              </a:ext>
            </a:extLst>
          </p:cNvPr>
          <p:cNvSpPr>
            <a:spLocks noGrp="1"/>
          </p:cNvSpPr>
          <p:nvPr>
            <p:ph type="sldNum" sz="quarter" idx="5"/>
          </p:nvPr>
        </p:nvSpPr>
        <p:spPr>
          <a:noFill/>
        </p:spPr>
        <p:txBody>
          <a:bodyPr/>
          <a:lstStyle/>
          <a:p>
            <a:fld id="{1F0E0FD6-A987-4E1A-BCF4-7669DC860F72}" type="slidenum">
              <a:rPr lang="en-US" smtClean="0">
                <a:latin typeface="Arial" charset="0"/>
              </a:rPr>
              <a:pPr/>
              <a:t>3</a:t>
            </a:fld>
            <a:endParaRPr lang="en-US">
              <a:latin typeface="Arial" charset="0"/>
            </a:endParaRPr>
          </a:p>
        </p:txBody>
      </p:sp>
    </p:spTree>
    <p:extLst>
      <p:ext uri="{BB962C8B-B14F-4D97-AF65-F5344CB8AC3E}">
        <p14:creationId xmlns:p14="http://schemas.microsoft.com/office/powerpoint/2010/main" val="4016701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57200" y="720725"/>
            <a:ext cx="6400800" cy="3600450"/>
          </a:xfrm>
          <a:ln/>
        </p:spPr>
      </p:sp>
      <p:sp>
        <p:nvSpPr>
          <p:cNvPr id="52227" name="Notes Placeholder 2"/>
          <p:cNvSpPr>
            <a:spLocks noGrp="1"/>
          </p:cNvSpPr>
          <p:nvPr>
            <p:ph type="body" idx="1"/>
          </p:nvPr>
        </p:nvSpPr>
        <p:spPr>
          <a:noFill/>
          <a:ln/>
        </p:spPr>
        <p:txBody>
          <a:bodyPr/>
          <a:lstStyle/>
          <a:p>
            <a:r>
              <a:rPr lang="en-US" dirty="0">
                <a:latin typeface="Arial" charset="0"/>
              </a:rPr>
              <a:t>For any search problem, you know the goal.  Now, you have an idea of how far away you are from the goal.</a:t>
            </a:r>
          </a:p>
        </p:txBody>
      </p:sp>
      <p:sp>
        <p:nvSpPr>
          <p:cNvPr id="52228" name="Slide Number Placeholder 3"/>
          <p:cNvSpPr>
            <a:spLocks noGrp="1"/>
          </p:cNvSpPr>
          <p:nvPr>
            <p:ph type="sldNum" sz="quarter" idx="5"/>
          </p:nvPr>
        </p:nvSpPr>
        <p:spPr>
          <a:noFill/>
        </p:spPr>
        <p:txBody>
          <a:bodyPr/>
          <a:lstStyle/>
          <a:p>
            <a:fld id="{662CE179-B2C7-46EC-9538-A27EC550BBF7}" type="slidenum">
              <a:rPr lang="en-US" smtClean="0">
                <a:latin typeface="Arial" charset="0"/>
              </a:rPr>
              <a:pPr/>
              <a:t>4</a:t>
            </a:fld>
            <a:endParaRPr lang="en-US">
              <a:latin typeface="Arial" charset="0"/>
            </a:endParaRPr>
          </a:p>
        </p:txBody>
      </p:sp>
    </p:spTree>
    <p:extLst>
      <p:ext uri="{BB962C8B-B14F-4D97-AF65-F5344CB8AC3E}">
        <p14:creationId xmlns:p14="http://schemas.microsoft.com/office/powerpoint/2010/main" val="4218363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57200" y="720725"/>
            <a:ext cx="6400800" cy="3600450"/>
          </a:xfrm>
          <a:ln/>
        </p:spPr>
      </p:sp>
      <p:sp>
        <p:nvSpPr>
          <p:cNvPr id="52227" name="Notes Placeholder 2"/>
          <p:cNvSpPr>
            <a:spLocks noGrp="1"/>
          </p:cNvSpPr>
          <p:nvPr>
            <p:ph type="body" idx="1"/>
          </p:nvPr>
        </p:nvSpPr>
        <p:spPr>
          <a:noFill/>
          <a:ln/>
        </p:spPr>
        <p:txBody>
          <a:bodyPr/>
          <a:lstStyle/>
          <a:p>
            <a:r>
              <a:rPr lang="en-US" dirty="0">
                <a:latin typeface="Arial" charset="0"/>
              </a:rPr>
              <a:t>For any search problem, you know the goal.  Now, you have an idea of how far away you are from the goal.</a:t>
            </a:r>
          </a:p>
        </p:txBody>
      </p:sp>
      <p:sp>
        <p:nvSpPr>
          <p:cNvPr id="52228" name="Slide Number Placeholder 3"/>
          <p:cNvSpPr>
            <a:spLocks noGrp="1"/>
          </p:cNvSpPr>
          <p:nvPr>
            <p:ph type="sldNum" sz="quarter" idx="5"/>
          </p:nvPr>
        </p:nvSpPr>
        <p:spPr>
          <a:noFill/>
        </p:spPr>
        <p:txBody>
          <a:bodyPr/>
          <a:lstStyle/>
          <a:p>
            <a:fld id="{662CE179-B2C7-46EC-9538-A27EC550BBF7}" type="slidenum">
              <a:rPr lang="en-US" smtClean="0">
                <a:latin typeface="Arial" charset="0"/>
              </a:rPr>
              <a:pPr/>
              <a:t>5</a:t>
            </a:fld>
            <a:endParaRPr lang="en-US">
              <a:latin typeface="Arial" charset="0"/>
            </a:endParaRPr>
          </a:p>
        </p:txBody>
      </p:sp>
    </p:spTree>
    <p:extLst>
      <p:ext uri="{BB962C8B-B14F-4D97-AF65-F5344CB8AC3E}">
        <p14:creationId xmlns:p14="http://schemas.microsoft.com/office/powerpoint/2010/main" val="426525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457200" y="720725"/>
            <a:ext cx="6400800" cy="3600450"/>
          </a:xfrm>
          <a:ln/>
        </p:spPr>
      </p:sp>
      <p:sp>
        <p:nvSpPr>
          <p:cNvPr id="47107" name="Notes Placeholder 2"/>
          <p:cNvSpPr>
            <a:spLocks noGrp="1"/>
          </p:cNvSpPr>
          <p:nvPr>
            <p:ph type="body" idx="1"/>
          </p:nvPr>
        </p:nvSpPr>
        <p:spPr>
          <a:noFill/>
          <a:ln/>
        </p:spPr>
        <p:txBody>
          <a:bodyPr/>
          <a:lstStyle/>
          <a:p>
            <a:endParaRPr lang="en-US" dirty="0">
              <a:latin typeface="Arial" charset="0"/>
            </a:endParaRPr>
          </a:p>
        </p:txBody>
      </p:sp>
      <p:sp>
        <p:nvSpPr>
          <p:cNvPr id="47108" name="Slide Number Placeholder 3"/>
          <p:cNvSpPr>
            <a:spLocks noGrp="1"/>
          </p:cNvSpPr>
          <p:nvPr>
            <p:ph type="sldNum" sz="quarter" idx="5"/>
          </p:nvPr>
        </p:nvSpPr>
        <p:spPr>
          <a:noFill/>
        </p:spPr>
        <p:txBody>
          <a:bodyPr/>
          <a:lstStyle/>
          <a:p>
            <a:fld id="{1F0E0FD6-A987-4E1A-BCF4-7669DC860F72}" type="slidenum">
              <a:rPr lang="en-US" smtClean="0">
                <a:latin typeface="Arial" charset="0"/>
              </a:rPr>
              <a:pPr/>
              <a:t>6</a:t>
            </a:fld>
            <a:endParaRPr lang="en-US">
              <a:latin typeface="Arial" charset="0"/>
            </a:endParaRPr>
          </a:p>
        </p:txBody>
      </p:sp>
    </p:spTree>
    <p:extLst>
      <p:ext uri="{BB962C8B-B14F-4D97-AF65-F5344CB8AC3E}">
        <p14:creationId xmlns:p14="http://schemas.microsoft.com/office/powerpoint/2010/main" val="4285746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57200" y="720725"/>
            <a:ext cx="6400800" cy="3600450"/>
          </a:xfrm>
          <a:ln/>
        </p:spPr>
      </p:sp>
      <p:sp>
        <p:nvSpPr>
          <p:cNvPr id="52227" name="Notes Placeholder 2"/>
          <p:cNvSpPr>
            <a:spLocks noGrp="1"/>
          </p:cNvSpPr>
          <p:nvPr>
            <p:ph type="body" idx="1"/>
          </p:nvPr>
        </p:nvSpPr>
        <p:spPr>
          <a:noFill/>
          <a:ln/>
        </p:spPr>
        <p:txBody>
          <a:bodyPr/>
          <a:lstStyle/>
          <a:p>
            <a:r>
              <a:rPr lang="en-US" dirty="0">
                <a:latin typeface="Arial" charset="0"/>
              </a:rPr>
              <a:t>For any search problem, you know the goal.  Now, you have an idea of how far away you are from the goal.</a:t>
            </a:r>
          </a:p>
        </p:txBody>
      </p:sp>
      <p:sp>
        <p:nvSpPr>
          <p:cNvPr id="52228" name="Slide Number Placeholder 3"/>
          <p:cNvSpPr>
            <a:spLocks noGrp="1"/>
          </p:cNvSpPr>
          <p:nvPr>
            <p:ph type="sldNum" sz="quarter" idx="5"/>
          </p:nvPr>
        </p:nvSpPr>
        <p:spPr>
          <a:noFill/>
        </p:spPr>
        <p:txBody>
          <a:bodyPr/>
          <a:lstStyle/>
          <a:p>
            <a:fld id="{662CE179-B2C7-46EC-9538-A27EC550BBF7}" type="slidenum">
              <a:rPr lang="en-US" smtClean="0">
                <a:latin typeface="Arial" charset="0"/>
              </a:rPr>
              <a:pPr/>
              <a:t>7</a:t>
            </a:fld>
            <a:endParaRPr lang="en-US">
              <a:latin typeface="Arial" charset="0"/>
            </a:endParaRPr>
          </a:p>
        </p:txBody>
      </p:sp>
    </p:spTree>
    <p:extLst>
      <p:ext uri="{BB962C8B-B14F-4D97-AF65-F5344CB8AC3E}">
        <p14:creationId xmlns:p14="http://schemas.microsoft.com/office/powerpoint/2010/main" val="2026361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57200" y="720725"/>
            <a:ext cx="6400800" cy="3600450"/>
          </a:xfrm>
          <a:ln/>
        </p:spPr>
      </p:sp>
      <p:sp>
        <p:nvSpPr>
          <p:cNvPr id="52227" name="Notes Placeholder 2"/>
          <p:cNvSpPr>
            <a:spLocks noGrp="1"/>
          </p:cNvSpPr>
          <p:nvPr>
            <p:ph type="body" idx="1"/>
          </p:nvPr>
        </p:nvSpPr>
        <p:spPr>
          <a:noFill/>
          <a:ln/>
        </p:spPr>
        <p:txBody>
          <a:bodyPr/>
          <a:lstStyle/>
          <a:p>
            <a:r>
              <a:rPr lang="en-US">
                <a:latin typeface="Arial" charset="0"/>
              </a:rPr>
              <a:t>For any search problem, you know the goal.  Now, you have an idea of how far away you are from the goal.</a:t>
            </a:r>
          </a:p>
        </p:txBody>
      </p:sp>
      <p:sp>
        <p:nvSpPr>
          <p:cNvPr id="52228" name="Slide Number Placeholder 3"/>
          <p:cNvSpPr>
            <a:spLocks noGrp="1"/>
          </p:cNvSpPr>
          <p:nvPr>
            <p:ph type="sldNum" sz="quarter" idx="5"/>
          </p:nvPr>
        </p:nvSpPr>
        <p:spPr>
          <a:noFill/>
        </p:spPr>
        <p:txBody>
          <a:bodyPr/>
          <a:lstStyle/>
          <a:p>
            <a:fld id="{662CE179-B2C7-46EC-9538-A27EC550BBF7}" type="slidenum">
              <a:rPr lang="en-US" smtClean="0">
                <a:latin typeface="Arial" charset="0"/>
              </a:rPr>
              <a:pPr/>
              <a:t>8</a:t>
            </a:fld>
            <a:endParaRPr lang="en-US">
              <a:latin typeface="Arial" charset="0"/>
            </a:endParaRPr>
          </a:p>
        </p:txBody>
      </p:sp>
    </p:spTree>
    <p:extLst>
      <p:ext uri="{BB962C8B-B14F-4D97-AF65-F5344CB8AC3E}">
        <p14:creationId xmlns:p14="http://schemas.microsoft.com/office/powerpoint/2010/main" val="3504357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457200" y="720725"/>
            <a:ext cx="6400800" cy="3600450"/>
          </a:xfrm>
          <a:ln/>
        </p:spPr>
      </p:sp>
      <p:sp>
        <p:nvSpPr>
          <p:cNvPr id="47107" name="Notes Placeholder 2"/>
          <p:cNvSpPr>
            <a:spLocks noGrp="1"/>
          </p:cNvSpPr>
          <p:nvPr>
            <p:ph type="body" idx="1"/>
          </p:nvPr>
        </p:nvSpPr>
        <p:spPr>
          <a:noFill/>
          <a:ln/>
        </p:spPr>
        <p:txBody>
          <a:bodyPr/>
          <a:lstStyle/>
          <a:p>
            <a:endParaRPr lang="en-US" dirty="0">
              <a:latin typeface="Arial" charset="0"/>
            </a:endParaRPr>
          </a:p>
        </p:txBody>
      </p:sp>
      <p:sp>
        <p:nvSpPr>
          <p:cNvPr id="47108" name="Slide Number Placeholder 3"/>
          <p:cNvSpPr>
            <a:spLocks noGrp="1"/>
          </p:cNvSpPr>
          <p:nvPr>
            <p:ph type="sldNum" sz="quarter" idx="5"/>
          </p:nvPr>
        </p:nvSpPr>
        <p:spPr>
          <a:noFill/>
        </p:spPr>
        <p:txBody>
          <a:bodyPr/>
          <a:lstStyle/>
          <a:p>
            <a:fld id="{1F0E0FD6-A987-4E1A-BCF4-7669DC860F72}" type="slidenum">
              <a:rPr lang="en-US" smtClean="0">
                <a:latin typeface="Arial" charset="0"/>
              </a:rPr>
              <a:pPr/>
              <a:t>9</a:t>
            </a:fld>
            <a:endParaRPr lang="en-US">
              <a:latin typeface="Arial" charset="0"/>
            </a:endParaRPr>
          </a:p>
        </p:txBody>
      </p:sp>
    </p:spTree>
    <p:extLst>
      <p:ext uri="{BB962C8B-B14F-4D97-AF65-F5344CB8AC3E}">
        <p14:creationId xmlns:p14="http://schemas.microsoft.com/office/powerpoint/2010/main" val="2812689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tx1"/>
                </a:solidFill>
              </a:defRPr>
            </a:lvl1pPr>
          </a:lstStyle>
          <a:p>
            <a:r>
              <a:rPr lang="en-US" dirty="0"/>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dirty="0"/>
              <a:t>Click to edit Master subtitle style</a:t>
            </a:r>
          </a:p>
        </p:txBody>
      </p:sp>
      <p:sp>
        <p:nvSpPr>
          <p:cNvPr id="4" name="Rectangle 4"/>
          <p:cNvSpPr>
            <a:spLocks noGrp="1" noChangeArrowheads="1"/>
          </p:cNvSpPr>
          <p:nvPr>
            <p:ph type="dt" sz="half" idx="10"/>
          </p:nvPr>
        </p:nvSpPr>
        <p:spPr/>
        <p:txBody>
          <a:bodyPr/>
          <a:lstStyle>
            <a:lvl1pPr>
              <a:defRPr>
                <a:solidFill>
                  <a:schemeClr val="tx1"/>
                </a:solidFill>
              </a:defRPr>
            </a:lvl1pPr>
          </a:lstStyle>
          <a:p>
            <a:pPr>
              <a:defRPr/>
            </a:pPr>
            <a:endParaRPr lang="en-US"/>
          </a:p>
        </p:txBody>
      </p:sp>
      <p:sp>
        <p:nvSpPr>
          <p:cNvPr id="5" name="Rectangle 5"/>
          <p:cNvSpPr>
            <a:spLocks noGrp="1" noChangeArrowheads="1"/>
          </p:cNvSpPr>
          <p:nvPr>
            <p:ph type="ftr" sz="quarter" idx="11"/>
          </p:nvPr>
        </p:nvSpPr>
        <p:spPr/>
        <p:txBody>
          <a:bodyPr/>
          <a:lstStyle>
            <a:lvl1pPr>
              <a:defRPr>
                <a:solidFill>
                  <a:schemeClr val="tx1"/>
                </a:solidFill>
              </a:defRPr>
            </a:lvl1pPr>
          </a:lstStyle>
          <a:p>
            <a:pPr>
              <a:defRPr/>
            </a:pPr>
            <a:endParaRPr lang="en-US"/>
          </a:p>
        </p:txBody>
      </p:sp>
      <p:sp>
        <p:nvSpPr>
          <p:cNvPr id="6" name="Rectangle 6"/>
          <p:cNvSpPr>
            <a:spLocks noGrp="1" noChangeArrowheads="1"/>
          </p:cNvSpPr>
          <p:nvPr>
            <p:ph type="sldNum" sz="quarter" idx="12"/>
          </p:nvPr>
        </p:nvSpPr>
        <p:spPr/>
        <p:txBody>
          <a:bodyPr/>
          <a:lstStyle>
            <a:lvl1pPr>
              <a:defRPr>
                <a:solidFill>
                  <a:schemeClr val="tx1"/>
                </a:solidFill>
              </a:defRPr>
            </a:lvl1pPr>
          </a:lstStyle>
          <a:p>
            <a:pPr>
              <a:defRPr/>
            </a:pPr>
            <a:fld id="{8ADA559F-2ED3-42FB-97D7-7C336CEBC91E}" type="slidenum">
              <a:rPr lang="en-US" smtClean="0"/>
              <a:pPr>
                <a:defRPr/>
              </a:pPr>
              <a:t>‹#›</a:t>
            </a:fld>
            <a:endParaRPr lang="en-US"/>
          </a:p>
        </p:txBody>
      </p:sp>
      <p:sp>
        <p:nvSpPr>
          <p:cNvPr id="2" name="TextBox 1">
            <a:extLst>
              <a:ext uri="{FF2B5EF4-FFF2-40B4-BE49-F238E27FC236}">
                <a16:creationId xmlns:a16="http://schemas.microsoft.com/office/drawing/2014/main" id="{811A43E0-E73E-B785-ED33-278B457718CE}"/>
              </a:ext>
            </a:extLst>
          </p:cNvPr>
          <p:cNvSpPr txBox="1"/>
          <p:nvPr userDrawn="1"/>
        </p:nvSpPr>
        <p:spPr bwMode="auto">
          <a:xfrm>
            <a:off x="2927927" y="-304800"/>
            <a:ext cx="184727" cy="369330"/>
          </a:xfrm>
          <a:prstGeom prst="rect">
            <a:avLst/>
          </a:prstGeom>
          <a:noFill/>
          <a:ln w="9525">
            <a:noFill/>
            <a:miter lim="800000"/>
            <a:headEnd/>
            <a:tailEnd/>
          </a:ln>
        </p:spPr>
        <p:txBody>
          <a:bodyPr wrap="none" lIns="91438" tIns="45719" rIns="91438" bIns="45719" rtlCol="0">
            <a:spAutoFit/>
          </a:bodyPr>
          <a:lstStyle/>
          <a:p>
            <a:endParaRPr lang="en-US" dirty="0">
              <a:solidFill>
                <a:schemeClr val="tx1"/>
              </a:solidFill>
              <a:latin typeface="Calibri"/>
              <a:cs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B028D4-0D48-40B4-A2B4-AA16B583E8A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6581A5-8CD7-46EA-B6E3-B84F6F7DE5E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0AE4EA-EF72-4592-B966-0919EDBC0AD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24D84D3-0B6F-43E9-96DD-B384A1346F0B}"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84CD15-A186-434C-A76C-E16FE73CAB1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B3F1A73-48D6-4B22-86A8-533683877D98}"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B8BE99A-4DC5-4CD3-AA5A-F0648462A663}"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D17EAA6-40E0-4638-8426-274C359A2A1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B18C8E3-8727-4A80-8860-67A2C5A4D493}"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800F85-53AA-4CB9-B5F3-E0A7D91F1348}"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7BFCCC65-4CBD-445E-A057-E1EE8E879751}" type="slidenum">
              <a:rPr lang="en-US" smtClean="0"/>
              <a:pPr>
                <a:defRPr/>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88716" y="2257877"/>
            <a:ext cx="6014568" cy="3012588"/>
          </a:xfrm>
          <a:prstGeom prst="rect">
            <a:avLst/>
          </a:prstGeom>
          <a:noFill/>
        </p:spPr>
      </p:pic>
      <p:sp>
        <p:nvSpPr>
          <p:cNvPr id="5122" name="Rectangle 5"/>
          <p:cNvSpPr>
            <a:spLocks noGrp="1" noChangeArrowheads="1"/>
          </p:cNvSpPr>
          <p:nvPr>
            <p:ph type="ctrTitle"/>
          </p:nvPr>
        </p:nvSpPr>
        <p:spPr>
          <a:xfrm>
            <a:off x="0" y="279403"/>
            <a:ext cx="12192000" cy="1470025"/>
          </a:xfrm>
        </p:spPr>
        <p:txBody>
          <a:bodyPr/>
          <a:lstStyle/>
          <a:p>
            <a:pPr eaLnBrk="1" hangingPunct="1"/>
            <a:r>
              <a:rPr lang="en-US" dirty="0"/>
              <a:t>CSCD84: Artificial Intelligence</a:t>
            </a:r>
            <a:br>
              <a:rPr lang="en-US" dirty="0"/>
            </a:br>
            <a:endParaRPr lang="en-US" sz="3600" dirty="0"/>
          </a:p>
        </p:txBody>
      </p:sp>
      <p:sp>
        <p:nvSpPr>
          <p:cNvPr id="5123" name="Rectangle 6"/>
          <p:cNvSpPr>
            <a:spLocks noGrp="1" noChangeArrowheads="1"/>
          </p:cNvSpPr>
          <p:nvPr>
            <p:ph type="subTitle" idx="1"/>
          </p:nvPr>
        </p:nvSpPr>
        <p:spPr>
          <a:xfrm>
            <a:off x="0" y="1295400"/>
            <a:ext cx="12192000" cy="1524000"/>
          </a:xfrm>
        </p:spPr>
        <p:txBody>
          <a:bodyPr/>
          <a:lstStyle/>
          <a:p>
            <a:pPr eaLnBrk="1" hangingPunct="1"/>
            <a:r>
              <a:rPr lang="pt-BR" sz="4300" dirty="0"/>
              <a:t>Tutorial Week 3: Search – Complementary Material  </a:t>
            </a:r>
          </a:p>
          <a:p>
            <a:pPr eaLnBrk="1" hangingPunct="1"/>
            <a:r>
              <a:rPr lang="pt-BR" sz="1600" dirty="0"/>
              <a:t>[P&amp;M, 3.5.3, 3.8.1, 3.8.2]</a:t>
            </a: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2" name="Text Box 8">
            <a:extLst>
              <a:ext uri="{FF2B5EF4-FFF2-40B4-BE49-F238E27FC236}">
                <a16:creationId xmlns:a16="http://schemas.microsoft.com/office/drawing/2014/main" id="{3A2D07BD-C737-1D6A-81C8-4423F1236FEB}"/>
              </a:ext>
            </a:extLst>
          </p:cNvPr>
          <p:cNvSpPr txBox="1">
            <a:spLocks noChangeArrowheads="1"/>
          </p:cNvSpPr>
          <p:nvPr/>
        </p:nvSpPr>
        <p:spPr bwMode="auto">
          <a:xfrm>
            <a:off x="0" y="5250614"/>
            <a:ext cx="12192000" cy="1531186"/>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Erfan Meskar</a:t>
            </a:r>
          </a:p>
          <a:p>
            <a:pPr algn="ctr">
              <a:spcBef>
                <a:spcPct val="50000"/>
              </a:spcBef>
            </a:pPr>
            <a:r>
              <a:rPr lang="en-US" sz="2400" dirty="0">
                <a:latin typeface="Calibri"/>
                <a:cs typeface="Calibri"/>
              </a:rPr>
              <a:t>Winter 2024, University of Toronto, Scarborough </a:t>
            </a:r>
          </a:p>
          <a:p>
            <a:pPr algn="ctr">
              <a:spcBef>
                <a:spcPct val="50000"/>
              </a:spcBef>
            </a:pPr>
            <a:r>
              <a:rPr lang="en-US" sz="1400" dirty="0">
                <a:latin typeface="Calibri"/>
                <a:cs typeface="Calibri"/>
              </a:rPr>
              <a:t>[These slides were adapted from Dan Klein and Pieter Abbeel (ai.berkeley.edu), Francisco Estrada, Bahar Aameri and Sonya Allin, Fahiem Bacchus, David Poole and Alan Mackworth, Percy Liang and Dorsa Sadigh, Lisa Jing Yan, Cesare Tinelli, Dieter Fox, and Dan Weld.]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dirty="0"/>
              <a:t>🔎 Island Driven Search</a:t>
            </a:r>
          </a:p>
        </p:txBody>
      </p:sp>
      <mc:AlternateContent xmlns:mc="http://schemas.openxmlformats.org/markup-compatibility/2006" xmlns:a14="http://schemas.microsoft.com/office/drawing/2010/main">
        <mc:Choice Requires="a14">
          <p:sp>
            <p:nvSpPr>
              <p:cNvPr id="13316" name="Rectangle 3"/>
              <p:cNvSpPr>
                <a:spLocks noGrp="1" noChangeArrowheads="1"/>
              </p:cNvSpPr>
              <p:nvPr>
                <p:ph idx="1"/>
              </p:nvPr>
            </p:nvSpPr>
            <p:spPr>
              <a:xfrm>
                <a:off x="457200" y="1600200"/>
                <a:ext cx="11277600" cy="4876800"/>
              </a:xfrm>
            </p:spPr>
            <p:txBody>
              <a:bodyPr/>
              <a:lstStyle/>
              <a:p>
                <a:pPr marL="342866" indent="-342866">
                  <a:defRPr/>
                </a:pPr>
                <a:r>
                  <a:rPr lang="en-US" sz="2800" dirty="0">
                    <a:solidFill>
                      <a:srgbClr val="C00000"/>
                    </a:solidFill>
                  </a:rPr>
                  <a:t>Idea:</a:t>
                </a:r>
                <a:r>
                  <a:rPr lang="en-US" sz="2800" dirty="0"/>
                  <a:t> find a set of islands between s and g.</a:t>
                </a:r>
              </a:p>
              <a:p>
                <a:pPr marL="0" indent="0">
                  <a:buNone/>
                  <a:defRPr/>
                </a:pPr>
                <a14:m>
                  <m:oMathPara xmlns:m="http://schemas.openxmlformats.org/officeDocument/2006/math">
                    <m:oMathParaPr>
                      <m:jc m:val="centerGroup"/>
                    </m:oMathParaPr>
                    <m:oMath xmlns:m="http://schemas.openxmlformats.org/officeDocument/2006/math">
                      <m:r>
                        <a:rPr lang="en-CA" sz="2800" b="0" i="1" smtClean="0">
                          <a:latin typeface="Cambria Math" panose="02040503050406030204" pitchFamily="18" charset="0"/>
                        </a:rPr>
                        <m:t>𝑠</m:t>
                      </m:r>
                      <m:r>
                        <a:rPr lang="en-CA" sz="2800" b="0" i="1" smtClean="0">
                          <a:latin typeface="Cambria Math" panose="02040503050406030204" pitchFamily="18" charset="0"/>
                        </a:rPr>
                        <m:t> →</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𝑖</m:t>
                          </m:r>
                        </m:e>
                        <m:sub>
                          <m:r>
                            <a:rPr lang="en-CA" sz="2800" b="0" i="1" smtClean="0">
                              <a:latin typeface="Cambria Math" panose="02040503050406030204" pitchFamily="18" charset="0"/>
                            </a:rPr>
                            <m:t>1</m:t>
                          </m:r>
                        </m:sub>
                      </m:sSub>
                      <m:r>
                        <a:rPr lang="en-CA" sz="2800" b="0" i="1"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𝑖</m:t>
                          </m:r>
                        </m:e>
                        <m:sub>
                          <m:r>
                            <a:rPr lang="en-CA" sz="2800" b="0" i="1" smtClean="0">
                              <a:latin typeface="Cambria Math" panose="02040503050406030204" pitchFamily="18" charset="0"/>
                            </a:rPr>
                            <m:t>2</m:t>
                          </m:r>
                        </m:sub>
                      </m:sSub>
                      <m:r>
                        <a:rPr lang="en-CA" sz="2800" b="0" i="1" smtClean="0">
                          <a:latin typeface="Cambria Math" panose="02040503050406030204" pitchFamily="18" charset="0"/>
                        </a:rPr>
                        <m:t>→…→</m:t>
                      </m:r>
                      <m:sSub>
                        <m:sSubPr>
                          <m:ctrlPr>
                            <a:rPr lang="en-CA" sz="2800" b="0" i="1" smtClean="0">
                              <a:latin typeface="Cambria Math" panose="02040503050406030204" pitchFamily="18" charset="0"/>
                            </a:rPr>
                          </m:ctrlPr>
                        </m:sSubPr>
                        <m:e>
                          <m:r>
                            <a:rPr lang="en-CA" sz="2800" b="0" i="1" smtClean="0">
                              <a:latin typeface="Cambria Math" panose="02040503050406030204" pitchFamily="18" charset="0"/>
                            </a:rPr>
                            <m:t>𝑖</m:t>
                          </m:r>
                        </m:e>
                        <m:sub>
                          <m:r>
                            <a:rPr lang="en-CA" sz="2800" b="0" i="1" smtClean="0">
                              <a:latin typeface="Cambria Math" panose="02040503050406030204" pitchFamily="18" charset="0"/>
                            </a:rPr>
                            <m:t>𝑚</m:t>
                          </m:r>
                          <m:r>
                            <a:rPr lang="en-CA" sz="2800" b="0" i="1" smtClean="0">
                              <a:latin typeface="Cambria Math" panose="02040503050406030204" pitchFamily="18" charset="0"/>
                            </a:rPr>
                            <m:t>−1</m:t>
                          </m:r>
                        </m:sub>
                      </m:sSub>
                      <m:r>
                        <a:rPr lang="en-CA" sz="2800" b="0" i="1" smtClean="0">
                          <a:latin typeface="Cambria Math" panose="02040503050406030204" pitchFamily="18" charset="0"/>
                        </a:rPr>
                        <m:t>→</m:t>
                      </m:r>
                      <m:r>
                        <a:rPr lang="en-CA" sz="2800" b="0" i="1" smtClean="0">
                          <a:latin typeface="Cambria Math" panose="02040503050406030204" pitchFamily="18" charset="0"/>
                        </a:rPr>
                        <m:t>𝑔</m:t>
                      </m:r>
                    </m:oMath>
                  </m:oMathPara>
                </a14:m>
                <a:endParaRPr lang="en-US" sz="2800" dirty="0"/>
              </a:p>
              <a:p>
                <a:pPr>
                  <a:lnSpc>
                    <a:spcPct val="80000"/>
                  </a:lnSpc>
                </a:pPr>
                <a:r>
                  <a:rPr lang="en-US" sz="2800" dirty="0"/>
                  <a:t>There are m smaller problems rather than 1 big problem</a:t>
                </a:r>
              </a:p>
              <a:p>
                <a:pPr lvl="1">
                  <a:lnSpc>
                    <a:spcPct val="80000"/>
                  </a:lnSpc>
                </a:pPr>
                <a:r>
                  <a:rPr lang="en-US" sz="2400" dirty="0"/>
                  <a:t>This wins as </a:t>
                </a:r>
                <a14:m>
                  <m:oMath xmlns:m="http://schemas.openxmlformats.org/officeDocument/2006/math">
                    <m:r>
                      <a:rPr lang="en-CA" sz="2400" b="0" i="1" smtClean="0">
                        <a:latin typeface="Cambria Math" panose="02040503050406030204" pitchFamily="18" charset="0"/>
                      </a:rPr>
                      <m:t>𝑚</m:t>
                    </m:r>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𝑏</m:t>
                        </m:r>
                      </m:e>
                      <m:sup>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𝑘</m:t>
                            </m:r>
                          </m:num>
                          <m:den>
                            <m:r>
                              <a:rPr lang="en-CA" sz="2400" b="0" i="1" smtClean="0">
                                <a:latin typeface="Cambria Math" panose="02040503050406030204" pitchFamily="18" charset="0"/>
                              </a:rPr>
                              <m:t>𝑚</m:t>
                            </m:r>
                          </m:den>
                        </m:f>
                      </m:sup>
                    </m:sSup>
                    <m:r>
                      <a:rPr lang="en-CA" sz="2400" b="0" i="1" smtClean="0">
                        <a:latin typeface="Cambria Math" panose="02040503050406030204" pitchFamily="18" charset="0"/>
                      </a:rPr>
                      <m:t>≪</m:t>
                    </m:r>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𝑏</m:t>
                        </m:r>
                      </m:e>
                      <m:sup>
                        <m:r>
                          <a:rPr lang="en-CA" sz="2400" b="0" i="1" smtClean="0">
                            <a:latin typeface="Cambria Math" panose="02040503050406030204" pitchFamily="18" charset="0"/>
                          </a:rPr>
                          <m:t>𝑘</m:t>
                        </m:r>
                      </m:sup>
                    </m:sSup>
                  </m:oMath>
                </a14:m>
                <a:r>
                  <a:rPr lang="en-US" sz="2400" dirty="0"/>
                  <a:t>. It can result in exponential saving in time and space</a:t>
                </a:r>
                <a:endParaRPr lang="en-US" sz="2800" dirty="0"/>
              </a:p>
              <a:p>
                <a:pPr>
                  <a:lnSpc>
                    <a:spcPct val="80000"/>
                  </a:lnSpc>
                </a:pPr>
                <a:endParaRPr lang="en-US" sz="2800" dirty="0"/>
              </a:p>
              <a:p>
                <a:pPr>
                  <a:lnSpc>
                    <a:spcPct val="80000"/>
                  </a:lnSpc>
                </a:pPr>
                <a:r>
                  <a:rPr lang="en-US" sz="2800" dirty="0"/>
                  <a:t>The main problem is to identify the islands that the path must pass through. It is difficult to guarantee optimality</a:t>
                </a:r>
              </a:p>
              <a:p>
                <a:pPr>
                  <a:lnSpc>
                    <a:spcPct val="80000"/>
                  </a:lnSpc>
                </a:pPr>
                <a:endParaRPr lang="en-US" sz="2800" dirty="0"/>
              </a:p>
              <a:p>
                <a:pPr>
                  <a:lnSpc>
                    <a:spcPct val="80000"/>
                  </a:lnSpc>
                </a:pPr>
                <a:r>
                  <a:rPr lang="en-US" sz="2800" dirty="0"/>
                  <a:t>Requires more knowledge than just the graph and a heuristic function</a:t>
                </a:r>
              </a:p>
              <a:p>
                <a:pPr>
                  <a:lnSpc>
                    <a:spcPct val="80000"/>
                  </a:lnSpc>
                </a:pPr>
                <a:endParaRPr lang="en-US" sz="2800" dirty="0"/>
              </a:p>
              <a:p>
                <a:pPr>
                  <a:lnSpc>
                    <a:spcPct val="80000"/>
                  </a:lnSpc>
                </a:pPr>
                <a:r>
                  <a:rPr lang="en-US" sz="2800" dirty="0"/>
                  <a:t>The subproblems can be solved using islands </a:t>
                </a:r>
                <a14:m>
                  <m:oMath xmlns:m="http://schemas.openxmlformats.org/officeDocument/2006/math">
                    <m:r>
                      <a:rPr lang="en-CA" sz="2800" b="0" i="1" smtClean="0">
                        <a:latin typeface="Cambria Math" panose="02040503050406030204" pitchFamily="18" charset="0"/>
                      </a:rPr>
                      <m:t>⇒ </m:t>
                    </m:r>
                  </m:oMath>
                </a14:m>
                <a:r>
                  <a:rPr lang="en-US" sz="2800" dirty="0">
                    <a:solidFill>
                      <a:srgbClr val="C00000"/>
                    </a:solidFill>
                  </a:rPr>
                  <a:t>hierarchy of abstractions</a:t>
                </a:r>
              </a:p>
              <a:p>
                <a:pPr lvl="1">
                  <a:lnSpc>
                    <a:spcPct val="80000"/>
                  </a:lnSpc>
                </a:pPr>
                <a:endParaRPr lang="en-US" sz="2400" dirty="0"/>
              </a:p>
            </p:txBody>
          </p:sp>
        </mc:Choice>
        <mc:Fallback xmlns="">
          <p:sp>
            <p:nvSpPr>
              <p:cNvPr id="13316" name="Rectangle 3"/>
              <p:cNvSpPr>
                <a:spLocks noGrp="1" noRot="1" noChangeAspect="1" noMove="1" noResize="1" noEditPoints="1" noAdjustHandles="1" noChangeArrowheads="1" noChangeShapeType="1" noTextEdit="1"/>
              </p:cNvSpPr>
              <p:nvPr>
                <p:ph idx="1"/>
              </p:nvPr>
            </p:nvSpPr>
            <p:spPr>
              <a:xfrm>
                <a:off x="457200" y="1600200"/>
                <a:ext cx="11277600" cy="4876800"/>
              </a:xfrm>
              <a:blipFill>
                <a:blip r:embed="rId3"/>
                <a:stretch>
                  <a:fillRect l="-919" t="-1250" b="-1875"/>
                </a:stretch>
              </a:blipFill>
            </p:spPr>
            <p:txBody>
              <a:bodyPr/>
              <a:lstStyle/>
              <a:p>
                <a:r>
                  <a:rPr lang="en-CA">
                    <a:noFill/>
                  </a:rPr>
                  <a:t> </a:t>
                </a:r>
              </a:p>
            </p:txBody>
          </p:sp>
        </mc:Fallback>
      </mc:AlternateContent>
    </p:spTree>
    <p:extLst>
      <p:ext uri="{BB962C8B-B14F-4D97-AF65-F5344CB8AC3E}">
        <p14:creationId xmlns:p14="http://schemas.microsoft.com/office/powerpoint/2010/main" val="260293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 Today</a:t>
            </a:r>
          </a:p>
        </p:txBody>
      </p:sp>
      <p:sp>
        <p:nvSpPr>
          <p:cNvPr id="5123" name="Rectangle 3"/>
          <p:cNvSpPr>
            <a:spLocks noGrp="1" noChangeArrowheads="1"/>
          </p:cNvSpPr>
          <p:nvPr>
            <p:ph idx="1"/>
          </p:nvPr>
        </p:nvSpPr>
        <p:spPr>
          <a:xfrm>
            <a:off x="685800" y="1066800"/>
            <a:ext cx="10642600" cy="4729164"/>
          </a:xfrm>
        </p:spPr>
        <p:txBody>
          <a:bodyPr/>
          <a:lstStyle/>
          <a:p>
            <a:r>
              <a:rPr lang="en-US" dirty="0"/>
              <a:t>Part 1: Complementary Material</a:t>
            </a:r>
          </a:p>
          <a:p>
            <a:pPr lvl="1"/>
            <a:r>
              <a:rPr lang="en-US" sz="3200" dirty="0"/>
              <a:t>Iterative Deepening Complexity</a:t>
            </a:r>
          </a:p>
          <a:p>
            <a:pPr lvl="1"/>
            <a:r>
              <a:rPr lang="en-US" sz="3200" dirty="0"/>
              <a:t>Search Refinements:</a:t>
            </a:r>
          </a:p>
          <a:p>
            <a:pPr lvl="2"/>
            <a:r>
              <a:rPr lang="en-US" sz="3200" dirty="0"/>
              <a:t>Direction of Search and Bidirectional Search</a:t>
            </a:r>
          </a:p>
          <a:p>
            <a:pPr lvl="2"/>
            <a:r>
              <a:rPr lang="en-US" sz="3200" dirty="0"/>
              <a:t>Island Driven Search</a:t>
            </a:r>
            <a:endParaRPr lang="en-US" sz="3200" dirty="0">
              <a:solidFill>
                <a:schemeClr val="accent2"/>
              </a:solidFill>
            </a:endParaRPr>
          </a:p>
          <a:p>
            <a:r>
              <a:rPr lang="en-US" dirty="0">
                <a:solidFill>
                  <a:srgbClr val="C00000"/>
                </a:solidFill>
              </a:rPr>
              <a:t>Part 2: BFS, DFS, UCS, and A* Extra Examples</a:t>
            </a:r>
          </a:p>
          <a:p>
            <a:pPr eaLnBrk="1" hangingPunct="1"/>
            <a:endParaRPr lang="en-US" dirty="0"/>
          </a:p>
        </p:txBody>
      </p:sp>
    </p:spTree>
    <p:extLst>
      <p:ext uri="{BB962C8B-B14F-4D97-AF65-F5344CB8AC3E}">
        <p14:creationId xmlns:p14="http://schemas.microsoft.com/office/powerpoint/2010/main" val="145999540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dirty="0"/>
              <a:t>🏋️‍♂️ Extra Examples</a:t>
            </a:r>
          </a:p>
        </p:txBody>
      </p:sp>
      <p:sp>
        <p:nvSpPr>
          <p:cNvPr id="13316" name="Rectangle 3"/>
          <p:cNvSpPr>
            <a:spLocks noGrp="1" noChangeArrowheads="1"/>
          </p:cNvSpPr>
          <p:nvPr>
            <p:ph idx="1"/>
          </p:nvPr>
        </p:nvSpPr>
        <p:spPr>
          <a:xfrm>
            <a:off x="457200" y="1600200"/>
            <a:ext cx="8077200" cy="4876800"/>
          </a:xfrm>
        </p:spPr>
        <p:txBody>
          <a:bodyPr/>
          <a:lstStyle/>
          <a:p>
            <a:pPr marL="514350" indent="-514350">
              <a:buFont typeface="+mj-lt"/>
              <a:buAutoNum type="arabicPeriod"/>
              <a:defRPr/>
            </a:pPr>
            <a:r>
              <a:rPr lang="en-US" sz="2800" dirty="0"/>
              <a:t>In what order are the nodes in this search tree expanded by BFS? (assume a node’s children are expanded left-to-right)</a:t>
            </a:r>
          </a:p>
          <a:p>
            <a:pPr marL="514350" indent="-514350">
              <a:buFont typeface="+mj-lt"/>
              <a:buAutoNum type="arabicPeriod"/>
              <a:defRPr/>
            </a:pPr>
            <a:r>
              <a:rPr lang="en-US" sz="2800" dirty="0"/>
              <a:t>Which goal node is returned by BFS?</a:t>
            </a:r>
          </a:p>
          <a:p>
            <a:pPr marL="514350" indent="-514350">
              <a:buFont typeface="+mj-lt"/>
              <a:buAutoNum type="arabicPeriod"/>
              <a:defRPr/>
            </a:pPr>
            <a:r>
              <a:rPr lang="en-US" sz="2800" dirty="0"/>
              <a:t>In what order are nodes expanded by DFS? (for nodes at the same level assume left-to-right order)</a:t>
            </a:r>
          </a:p>
          <a:p>
            <a:pPr marL="514350" indent="-514350">
              <a:buFont typeface="+mj-lt"/>
              <a:buAutoNum type="arabicPeriod"/>
              <a:defRPr/>
            </a:pPr>
            <a:r>
              <a:rPr lang="en-US" sz="2800" dirty="0"/>
              <a:t>Which goal node is returned by DFS</a:t>
            </a:r>
          </a:p>
          <a:p>
            <a:pPr marL="514350" indent="-514350">
              <a:buFont typeface="+mj-lt"/>
              <a:buAutoNum type="arabicPeriod"/>
              <a:defRPr/>
            </a:pPr>
            <a:endParaRPr lang="en-US" sz="2800" dirty="0"/>
          </a:p>
          <a:p>
            <a:pPr marL="0" indent="0">
              <a:buNone/>
              <a:defRPr/>
            </a:pPr>
            <a:r>
              <a:rPr lang="en-US" sz="2800" dirty="0"/>
              <a:t>Goal nodes are </a:t>
            </a:r>
            <a:r>
              <a:rPr lang="en-US" sz="2800" dirty="0">
                <a:solidFill>
                  <a:srgbClr val="C00000"/>
                </a:solidFill>
              </a:rPr>
              <a:t>red squares. </a:t>
            </a:r>
            <a:r>
              <a:rPr lang="en-US" sz="2800" dirty="0"/>
              <a:t>Show the queue (BFS) or stack (DFS) of nodes to be expanded at each step</a:t>
            </a:r>
          </a:p>
        </p:txBody>
      </p:sp>
      <p:pic>
        <p:nvPicPr>
          <p:cNvPr id="5" name="Picture 4">
            <a:extLst>
              <a:ext uri="{FF2B5EF4-FFF2-40B4-BE49-F238E27FC236}">
                <a16:creationId xmlns:a16="http://schemas.microsoft.com/office/drawing/2014/main" id="{E0A9E78E-7682-7862-E268-13D96DA2DB25}"/>
              </a:ext>
            </a:extLst>
          </p:cNvPr>
          <p:cNvPicPr>
            <a:picLocks noChangeAspect="1"/>
          </p:cNvPicPr>
          <p:nvPr/>
        </p:nvPicPr>
        <p:blipFill>
          <a:blip r:embed="rId3"/>
          <a:stretch>
            <a:fillRect/>
          </a:stretch>
        </p:blipFill>
        <p:spPr>
          <a:xfrm>
            <a:off x="8458200" y="1524000"/>
            <a:ext cx="3593893" cy="4495800"/>
          </a:xfrm>
          <a:prstGeom prst="rect">
            <a:avLst/>
          </a:prstGeom>
        </p:spPr>
      </p:pic>
    </p:spTree>
    <p:extLst>
      <p:ext uri="{BB962C8B-B14F-4D97-AF65-F5344CB8AC3E}">
        <p14:creationId xmlns:p14="http://schemas.microsoft.com/office/powerpoint/2010/main" val="310200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dirty="0"/>
              <a:t>🏋️‍♂️ Extra Examples</a:t>
            </a:r>
          </a:p>
        </p:txBody>
      </p:sp>
      <p:sp>
        <p:nvSpPr>
          <p:cNvPr id="13316" name="Rectangle 3"/>
          <p:cNvSpPr>
            <a:spLocks noGrp="1" noChangeArrowheads="1"/>
          </p:cNvSpPr>
          <p:nvPr>
            <p:ph idx="1"/>
          </p:nvPr>
        </p:nvSpPr>
        <p:spPr>
          <a:xfrm>
            <a:off x="457200" y="1600200"/>
            <a:ext cx="8077200" cy="4876800"/>
          </a:xfrm>
        </p:spPr>
        <p:txBody>
          <a:bodyPr/>
          <a:lstStyle/>
          <a:p>
            <a:pPr marL="514350" indent="-514350">
              <a:buFont typeface="+mj-lt"/>
              <a:buAutoNum type="arabicPeriod" startAt="5"/>
              <a:defRPr/>
            </a:pPr>
            <a:r>
              <a:rPr lang="en-US" sz="2800" dirty="0"/>
              <a:t>In what order are the nodes in this search tree expanded by UCS?</a:t>
            </a:r>
          </a:p>
          <a:p>
            <a:pPr marL="514350" indent="-514350">
              <a:buFont typeface="+mj-lt"/>
              <a:buAutoNum type="arabicPeriod" startAt="5"/>
              <a:defRPr/>
            </a:pPr>
            <a:r>
              <a:rPr lang="en-US" sz="2800" dirty="0"/>
              <a:t>List the path from a to the optimal goal found by UCS.</a:t>
            </a:r>
          </a:p>
          <a:p>
            <a:pPr marL="0" indent="0">
              <a:buNone/>
              <a:defRPr/>
            </a:pPr>
            <a:endParaRPr lang="en-US" sz="2800" dirty="0"/>
          </a:p>
          <a:p>
            <a:pPr marL="0" indent="0">
              <a:buNone/>
              <a:defRPr/>
            </a:pPr>
            <a:endParaRPr lang="en-US" sz="2800" dirty="0"/>
          </a:p>
          <a:p>
            <a:pPr marL="0" indent="0">
              <a:buNone/>
              <a:defRPr/>
            </a:pPr>
            <a:r>
              <a:rPr lang="en-US" sz="2800" dirty="0"/>
              <a:t>Goal nodes are </a:t>
            </a:r>
            <a:r>
              <a:rPr lang="en-US" sz="2800" dirty="0">
                <a:solidFill>
                  <a:srgbClr val="C00000"/>
                </a:solidFill>
              </a:rPr>
              <a:t>red squares. </a:t>
            </a:r>
            <a:r>
              <a:rPr lang="en-US" sz="2800" dirty="0"/>
              <a:t>Keep track of known shortest distances from node </a:t>
            </a:r>
            <a:r>
              <a:rPr lang="en-US" sz="2800" b="1" dirty="0"/>
              <a:t>a</a:t>
            </a:r>
            <a:r>
              <a:rPr lang="en-US" sz="2800" dirty="0"/>
              <a:t> at each step.</a:t>
            </a:r>
          </a:p>
        </p:txBody>
      </p:sp>
      <p:pic>
        <p:nvPicPr>
          <p:cNvPr id="3" name="Picture 2">
            <a:extLst>
              <a:ext uri="{FF2B5EF4-FFF2-40B4-BE49-F238E27FC236}">
                <a16:creationId xmlns:a16="http://schemas.microsoft.com/office/drawing/2014/main" id="{A253AF6D-B80D-CC16-8BEB-82A0DAE8E239}"/>
              </a:ext>
            </a:extLst>
          </p:cNvPr>
          <p:cNvPicPr>
            <a:picLocks noChangeAspect="1"/>
          </p:cNvPicPr>
          <p:nvPr/>
        </p:nvPicPr>
        <p:blipFill>
          <a:blip r:embed="rId3"/>
          <a:stretch>
            <a:fillRect/>
          </a:stretch>
        </p:blipFill>
        <p:spPr>
          <a:xfrm>
            <a:off x="8527997" y="1828800"/>
            <a:ext cx="3445228" cy="4343400"/>
          </a:xfrm>
          <a:prstGeom prst="rect">
            <a:avLst/>
          </a:prstGeom>
        </p:spPr>
      </p:pic>
    </p:spTree>
    <p:extLst>
      <p:ext uri="{BB962C8B-B14F-4D97-AF65-F5344CB8AC3E}">
        <p14:creationId xmlns:p14="http://schemas.microsoft.com/office/powerpoint/2010/main" val="918826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dirty="0"/>
              <a:t>🏋️‍♂️ Extra Examples</a:t>
            </a:r>
          </a:p>
        </p:txBody>
      </p:sp>
      <p:sp>
        <p:nvSpPr>
          <p:cNvPr id="13316" name="Rectangle 3"/>
          <p:cNvSpPr>
            <a:spLocks noGrp="1" noChangeArrowheads="1"/>
          </p:cNvSpPr>
          <p:nvPr>
            <p:ph idx="1"/>
          </p:nvPr>
        </p:nvSpPr>
        <p:spPr>
          <a:xfrm>
            <a:off x="457200" y="1600200"/>
            <a:ext cx="8077200" cy="4876800"/>
          </a:xfrm>
        </p:spPr>
        <p:txBody>
          <a:bodyPr/>
          <a:lstStyle/>
          <a:p>
            <a:pPr marL="514350" indent="-514350">
              <a:buFont typeface="+mj-lt"/>
              <a:buAutoNum type="arabicPeriod" startAt="7"/>
              <a:defRPr/>
            </a:pPr>
            <a:r>
              <a:rPr lang="en-US" sz="2800" dirty="0"/>
              <a:t>In what order are the nodes in this search tree expanded by A*?</a:t>
            </a:r>
          </a:p>
          <a:p>
            <a:pPr marL="514350" indent="-514350">
              <a:buFont typeface="+mj-lt"/>
              <a:buAutoNum type="arabicPeriod" startAt="7"/>
              <a:defRPr/>
            </a:pPr>
            <a:r>
              <a:rPr lang="en-US" sz="2800" dirty="0"/>
              <a:t>List the path from a to the optimal goal found by A*.</a:t>
            </a:r>
          </a:p>
          <a:p>
            <a:pPr marL="514350" indent="-514350">
              <a:buFont typeface="+mj-lt"/>
              <a:buAutoNum type="arabicPeriod" startAt="7"/>
              <a:defRPr/>
            </a:pPr>
            <a:r>
              <a:rPr lang="en-US" sz="2800" dirty="0"/>
              <a:t>Is this the optimal goal?</a:t>
            </a:r>
          </a:p>
          <a:p>
            <a:pPr marL="514350" indent="-514350">
              <a:buFont typeface="+mj-lt"/>
              <a:buAutoNum type="arabicPeriod" startAt="7"/>
              <a:defRPr/>
            </a:pPr>
            <a:r>
              <a:rPr lang="en-US" sz="2800" dirty="0"/>
              <a:t>Is the heuristic admissible?</a:t>
            </a:r>
          </a:p>
          <a:p>
            <a:pPr marL="0" indent="0">
              <a:buNone/>
              <a:defRPr/>
            </a:pPr>
            <a:endParaRPr lang="en-US" sz="2800" dirty="0"/>
          </a:p>
          <a:p>
            <a:pPr marL="0" indent="0">
              <a:buNone/>
              <a:defRPr/>
            </a:pPr>
            <a:r>
              <a:rPr lang="en-US" sz="2800" dirty="0"/>
              <a:t>Goal nodes are </a:t>
            </a:r>
            <a:r>
              <a:rPr lang="en-US" sz="2800" dirty="0">
                <a:solidFill>
                  <a:srgbClr val="C00000"/>
                </a:solidFill>
              </a:rPr>
              <a:t>red squares</a:t>
            </a:r>
            <a:r>
              <a:rPr lang="en-US" sz="2800" dirty="0"/>
              <a:t>.</a:t>
            </a:r>
          </a:p>
        </p:txBody>
      </p:sp>
      <p:pic>
        <p:nvPicPr>
          <p:cNvPr id="4" name="Picture 3">
            <a:extLst>
              <a:ext uri="{FF2B5EF4-FFF2-40B4-BE49-F238E27FC236}">
                <a16:creationId xmlns:a16="http://schemas.microsoft.com/office/drawing/2014/main" id="{A8E1415E-4F47-3057-835A-BB5C77AFD4A8}"/>
              </a:ext>
            </a:extLst>
          </p:cNvPr>
          <p:cNvPicPr>
            <a:picLocks noChangeAspect="1"/>
          </p:cNvPicPr>
          <p:nvPr/>
        </p:nvPicPr>
        <p:blipFill>
          <a:blip r:embed="rId3"/>
          <a:stretch>
            <a:fillRect/>
          </a:stretch>
        </p:blipFill>
        <p:spPr>
          <a:xfrm>
            <a:off x="8458200" y="1600200"/>
            <a:ext cx="3601298" cy="4495800"/>
          </a:xfrm>
          <a:prstGeom prst="rect">
            <a:avLst/>
          </a:prstGeom>
        </p:spPr>
      </p:pic>
    </p:spTree>
    <p:extLst>
      <p:ext uri="{BB962C8B-B14F-4D97-AF65-F5344CB8AC3E}">
        <p14:creationId xmlns:p14="http://schemas.microsoft.com/office/powerpoint/2010/main" val="1572067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648ECB-62A9-6AF8-517F-E5CACF249AC0}"/>
            </a:ext>
          </a:extLst>
        </p:cNvPr>
        <p:cNvGrpSpPr/>
        <p:nvPr/>
      </p:nvGrpSpPr>
      <p:grpSpPr>
        <a:xfrm>
          <a:off x="0" y="0"/>
          <a:ext cx="0" cy="0"/>
          <a:chOff x="0" y="0"/>
          <a:chExt cx="0" cy="0"/>
        </a:xfrm>
      </p:grpSpPr>
      <p:sp>
        <p:nvSpPr>
          <p:cNvPr id="13315" name="Rectangle 2">
            <a:extLst>
              <a:ext uri="{FF2B5EF4-FFF2-40B4-BE49-F238E27FC236}">
                <a16:creationId xmlns:a16="http://schemas.microsoft.com/office/drawing/2014/main" id="{BB7BB038-C7CC-109A-3478-FCA5CFCFB32D}"/>
              </a:ext>
            </a:extLst>
          </p:cNvPr>
          <p:cNvSpPr>
            <a:spLocks noGrp="1" noChangeArrowheads="1"/>
          </p:cNvSpPr>
          <p:nvPr>
            <p:ph type="title"/>
          </p:nvPr>
        </p:nvSpPr>
        <p:spPr/>
        <p:txBody>
          <a:bodyPr/>
          <a:lstStyle/>
          <a:p>
            <a:pPr eaLnBrk="1" hangingPunct="1"/>
            <a:r>
              <a:rPr lang="en-US" dirty="0"/>
              <a:t>🎥 Movie Recommendation</a:t>
            </a:r>
          </a:p>
        </p:txBody>
      </p:sp>
      <p:sp>
        <p:nvSpPr>
          <p:cNvPr id="13316" name="Rectangle 3">
            <a:extLst>
              <a:ext uri="{FF2B5EF4-FFF2-40B4-BE49-F238E27FC236}">
                <a16:creationId xmlns:a16="http://schemas.microsoft.com/office/drawing/2014/main" id="{D061B7C7-5D69-645B-585E-9CCD043F96B7}"/>
              </a:ext>
            </a:extLst>
          </p:cNvPr>
          <p:cNvSpPr>
            <a:spLocks noGrp="1" noChangeArrowheads="1"/>
          </p:cNvSpPr>
          <p:nvPr>
            <p:ph idx="1"/>
          </p:nvPr>
        </p:nvSpPr>
        <p:spPr>
          <a:xfrm>
            <a:off x="457200" y="1600200"/>
            <a:ext cx="7239000" cy="4876800"/>
          </a:xfrm>
        </p:spPr>
        <p:txBody>
          <a:bodyPr/>
          <a:lstStyle/>
          <a:p>
            <a:pPr marL="0" indent="0">
              <a:buNone/>
              <a:defRPr/>
            </a:pPr>
            <a:r>
              <a:rPr lang="en-US" sz="2800" b="1" dirty="0"/>
              <a:t>The Imitation Game (2014)</a:t>
            </a:r>
          </a:p>
          <a:p>
            <a:pPr marL="0" indent="0">
              <a:buNone/>
              <a:defRPr/>
            </a:pPr>
            <a:r>
              <a:rPr lang="en-US" sz="2800" dirty="0"/>
              <a:t>- Adapted from the book</a:t>
            </a:r>
          </a:p>
          <a:p>
            <a:pPr marL="0" indent="0">
              <a:buNone/>
              <a:defRPr/>
            </a:pPr>
            <a:r>
              <a:rPr lang="en-US" sz="2800" i="1" dirty="0"/>
              <a:t>	Alan Turing: The Enigma (1983)</a:t>
            </a:r>
          </a:p>
          <a:p>
            <a:pPr marL="0" indent="0">
              <a:buNone/>
              <a:defRPr/>
            </a:pPr>
            <a:r>
              <a:rPr lang="en-US" sz="2800" i="1" dirty="0"/>
              <a:t>- </a:t>
            </a:r>
            <a:r>
              <a:rPr lang="en-US" sz="2800" dirty="0"/>
              <a:t>Name of his paper</a:t>
            </a:r>
          </a:p>
          <a:p>
            <a:pPr marL="0" indent="0">
              <a:buNone/>
              <a:defRPr/>
            </a:pPr>
            <a:r>
              <a:rPr lang="en-US" sz="2800" i="1" dirty="0"/>
              <a:t>	Can Machines Think? (1950)</a:t>
            </a:r>
          </a:p>
          <a:p>
            <a:pPr marL="0" indent="0">
              <a:buNone/>
              <a:defRPr/>
            </a:pPr>
            <a:r>
              <a:rPr lang="en-US" sz="2800" i="1" dirty="0"/>
              <a:t>- </a:t>
            </a:r>
            <a:r>
              <a:rPr lang="en-US" sz="2800" dirty="0"/>
              <a:t>Setting</a:t>
            </a:r>
          </a:p>
          <a:p>
            <a:pPr marL="0" indent="0">
              <a:buNone/>
              <a:defRPr/>
            </a:pPr>
            <a:r>
              <a:rPr lang="en-US" sz="2800" i="1" dirty="0"/>
              <a:t>	End of WWII (Application of Cryptography)</a:t>
            </a:r>
          </a:p>
        </p:txBody>
      </p:sp>
      <p:pic>
        <p:nvPicPr>
          <p:cNvPr id="1026" name="Picture 2" descr="The Imitation Game (2014) | Cinemorgue Wiki | Fandom">
            <a:extLst>
              <a:ext uri="{FF2B5EF4-FFF2-40B4-BE49-F238E27FC236}">
                <a16:creationId xmlns:a16="http://schemas.microsoft.com/office/drawing/2014/main" id="{FA5C6ECF-62AE-ABDA-D112-6D86D7EBA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1296347"/>
            <a:ext cx="3475355" cy="5180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18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5400"/>
            <a:ext cx="12192000" cy="1143000"/>
          </a:xfrm>
        </p:spPr>
        <p:txBody>
          <a:bodyPr wrap="square" anchor="ctr">
            <a:normAutofit/>
          </a:bodyPr>
          <a:lstStyle/>
          <a:p>
            <a:pPr eaLnBrk="1" hangingPunct="1"/>
            <a:r>
              <a:rPr lang="en-US" dirty="0"/>
              <a:t>🧑 Who am I?</a:t>
            </a:r>
          </a:p>
        </p:txBody>
      </p:sp>
      <p:pic>
        <p:nvPicPr>
          <p:cNvPr id="17" name="Picture 16" descr="A person with a mustache wearing a tie&#10;&#10;Description automatically generated">
            <a:extLst>
              <a:ext uri="{FF2B5EF4-FFF2-40B4-BE49-F238E27FC236}">
                <a16:creationId xmlns:a16="http://schemas.microsoft.com/office/drawing/2014/main" id="{08C75DC6-0DF8-796D-DA2B-6FFF767C6953}"/>
              </a:ext>
            </a:extLst>
          </p:cNvPr>
          <p:cNvPicPr>
            <a:picLocks noChangeAspect="1"/>
          </p:cNvPicPr>
          <p:nvPr/>
        </p:nvPicPr>
        <p:blipFill rotWithShape="1">
          <a:blip r:embed="rId3">
            <a:extLst>
              <a:ext uri="{28A0092B-C50C-407E-A947-70E740481C1C}">
                <a14:useLocalDpi xmlns:a14="http://schemas.microsoft.com/office/drawing/2010/main" val="0"/>
              </a:ext>
            </a:extLst>
          </a:blip>
          <a:srcRect l="9025" r="9775"/>
          <a:stretch/>
        </p:blipFill>
        <p:spPr>
          <a:xfrm>
            <a:off x="457200" y="1600201"/>
            <a:ext cx="4038600" cy="4525963"/>
          </a:xfrm>
          <a:prstGeom prst="rect">
            <a:avLst/>
          </a:prstGeom>
          <a:noFill/>
          <a:ln w="190500" cap="rnd">
            <a:noFill/>
            <a:prstDash val="solid"/>
          </a:ln>
          <a:effectLst>
            <a:outerShdw blurRad="127000" algn="bl" rotWithShape="0">
              <a:srgbClr val="000000"/>
            </a:outerShdw>
          </a:effectLst>
        </p:spPr>
      </p:pic>
      <p:sp>
        <p:nvSpPr>
          <p:cNvPr id="5123" name="Rectangle 3"/>
          <p:cNvSpPr>
            <a:spLocks noGrp="1" noChangeArrowheads="1"/>
          </p:cNvSpPr>
          <p:nvPr>
            <p:ph sz="half" idx="2"/>
          </p:nvPr>
        </p:nvSpPr>
        <p:spPr>
          <a:xfrm>
            <a:off x="4648200" y="1600201"/>
            <a:ext cx="7162800" cy="4525963"/>
          </a:xfrm>
        </p:spPr>
        <p:txBody>
          <a:bodyPr wrap="square" anchor="t">
            <a:normAutofit fontScale="92500" lnSpcReduction="10000"/>
          </a:bodyPr>
          <a:lstStyle/>
          <a:p>
            <a:pPr marL="0" indent="0">
              <a:lnSpc>
                <a:spcPct val="90000"/>
              </a:lnSpc>
              <a:buNone/>
            </a:pPr>
            <a:r>
              <a:rPr lang="en-US" sz="2400" dirty="0"/>
              <a:t>Aditya Kulkarni (Adi)</a:t>
            </a:r>
          </a:p>
          <a:p>
            <a:pPr>
              <a:lnSpc>
                <a:spcPct val="90000"/>
              </a:lnSpc>
            </a:pPr>
            <a:r>
              <a:rPr lang="en-US" sz="2400" dirty="0"/>
              <a:t>4</a:t>
            </a:r>
            <a:r>
              <a:rPr lang="en-US" sz="2400" baseline="30000" dirty="0"/>
              <a:t>th</a:t>
            </a:r>
            <a:r>
              <a:rPr lang="en-US" sz="2400" dirty="0"/>
              <a:t> Year CS – Entrepreneurship</a:t>
            </a:r>
          </a:p>
          <a:p>
            <a:pPr>
              <a:lnSpc>
                <a:spcPct val="90000"/>
              </a:lnSpc>
            </a:pPr>
            <a:r>
              <a:rPr lang="en-US" sz="2400" dirty="0"/>
              <a:t>Co-Pres @ DS3</a:t>
            </a:r>
          </a:p>
          <a:p>
            <a:pPr>
              <a:lnSpc>
                <a:spcPct val="90000"/>
              </a:lnSpc>
            </a:pPr>
            <a:r>
              <a:rPr lang="en-US" sz="2400" dirty="0"/>
              <a:t>Previously</a:t>
            </a:r>
          </a:p>
          <a:p>
            <a:pPr lvl="1">
              <a:lnSpc>
                <a:spcPct val="90000"/>
              </a:lnSpc>
            </a:pPr>
            <a:r>
              <a:rPr lang="en-US" dirty="0">
                <a:solidFill>
                  <a:schemeClr val="accent2"/>
                </a:solidFill>
              </a:rPr>
              <a:t>PM @ </a:t>
            </a:r>
            <a:r>
              <a:rPr lang="en-US" dirty="0" err="1">
                <a:solidFill>
                  <a:schemeClr val="accent2"/>
                </a:solidFill>
              </a:rPr>
              <a:t>TribalScale</a:t>
            </a:r>
            <a:r>
              <a:rPr lang="en-US" dirty="0">
                <a:solidFill>
                  <a:schemeClr val="accent2"/>
                </a:solidFill>
              </a:rPr>
              <a:t> x McCain</a:t>
            </a:r>
          </a:p>
          <a:p>
            <a:pPr lvl="1">
              <a:lnSpc>
                <a:spcPct val="90000"/>
              </a:lnSpc>
            </a:pPr>
            <a:r>
              <a:rPr lang="en-US" dirty="0">
                <a:solidFill>
                  <a:schemeClr val="accent2"/>
                </a:solidFill>
              </a:rPr>
              <a:t>QA Automation @ theScore</a:t>
            </a:r>
          </a:p>
          <a:p>
            <a:pPr lvl="1">
              <a:lnSpc>
                <a:spcPct val="90000"/>
              </a:lnSpc>
            </a:pPr>
            <a:r>
              <a:rPr lang="en-US" dirty="0">
                <a:solidFill>
                  <a:schemeClr val="accent2"/>
                </a:solidFill>
              </a:rPr>
              <a:t>APM @ CMS UTSC</a:t>
            </a:r>
          </a:p>
          <a:p>
            <a:pPr lvl="1">
              <a:lnSpc>
                <a:spcPct val="90000"/>
              </a:lnSpc>
            </a:pPr>
            <a:r>
              <a:rPr lang="en-US" dirty="0">
                <a:solidFill>
                  <a:schemeClr val="accent2"/>
                </a:solidFill>
              </a:rPr>
              <a:t>Tutor @ Varsity Tutors</a:t>
            </a:r>
          </a:p>
          <a:p>
            <a:pPr>
              <a:lnSpc>
                <a:spcPct val="90000"/>
              </a:lnSpc>
            </a:pPr>
            <a:r>
              <a:rPr lang="en-US" sz="2400" dirty="0"/>
              <a:t>What else?</a:t>
            </a:r>
          </a:p>
          <a:p>
            <a:pPr lvl="1">
              <a:lnSpc>
                <a:spcPct val="90000"/>
              </a:lnSpc>
            </a:pPr>
            <a:r>
              <a:rPr lang="en-US" dirty="0">
                <a:solidFill>
                  <a:schemeClr val="accent2"/>
                </a:solidFill>
              </a:rPr>
              <a:t>Music Enthusiast – Indian Classical Music</a:t>
            </a:r>
          </a:p>
          <a:p>
            <a:pPr lvl="1">
              <a:lnSpc>
                <a:spcPct val="90000"/>
              </a:lnSpc>
            </a:pPr>
            <a:r>
              <a:rPr lang="en-US" dirty="0">
                <a:solidFill>
                  <a:schemeClr val="accent2"/>
                </a:solidFill>
              </a:rPr>
              <a:t>Love Cooking</a:t>
            </a:r>
          </a:p>
          <a:p>
            <a:pPr lvl="1">
              <a:lnSpc>
                <a:spcPct val="90000"/>
              </a:lnSpc>
            </a:pPr>
            <a:r>
              <a:rPr lang="en-US" dirty="0">
                <a:solidFill>
                  <a:schemeClr val="accent2"/>
                </a:solidFill>
              </a:rPr>
              <a:t>Started Watching Anime – OP @ 960, JJK @ 14, AOT, DS, </a:t>
            </a:r>
            <a:r>
              <a:rPr lang="en-US" dirty="0" err="1">
                <a:solidFill>
                  <a:schemeClr val="accent2"/>
                </a:solidFill>
              </a:rPr>
              <a:t>SpyXFam</a:t>
            </a:r>
            <a:endParaRPr lang="en-US" dirty="0">
              <a:solidFill>
                <a:schemeClr val="accent2"/>
              </a:solidFill>
            </a:endParaRPr>
          </a:p>
          <a:p>
            <a:pPr eaLnBrk="1" hangingPunct="1">
              <a:lnSpc>
                <a:spcPct val="90000"/>
              </a:lnSpc>
            </a:pPr>
            <a:endParaRPr lang="en-US" sz="24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124585-7F4F-51C7-86C7-195224D32220}"/>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05111491-5B85-6F5D-5A80-97A47CFE9F75}"/>
              </a:ext>
            </a:extLst>
          </p:cNvPr>
          <p:cNvSpPr>
            <a:spLocks noGrp="1" noChangeArrowheads="1"/>
          </p:cNvSpPr>
          <p:nvPr>
            <p:ph type="title"/>
          </p:nvPr>
        </p:nvSpPr>
        <p:spPr/>
        <p:txBody>
          <a:bodyPr/>
          <a:lstStyle/>
          <a:p>
            <a:pPr eaLnBrk="1" hangingPunct="1"/>
            <a:r>
              <a:rPr lang="en-US" dirty="0"/>
              <a:t>📅 Today</a:t>
            </a:r>
          </a:p>
        </p:txBody>
      </p:sp>
      <p:sp>
        <p:nvSpPr>
          <p:cNvPr id="5123" name="Rectangle 3">
            <a:extLst>
              <a:ext uri="{FF2B5EF4-FFF2-40B4-BE49-F238E27FC236}">
                <a16:creationId xmlns:a16="http://schemas.microsoft.com/office/drawing/2014/main" id="{C05705AB-E451-CB7C-4E6F-76CCBF3BCDDF}"/>
              </a:ext>
            </a:extLst>
          </p:cNvPr>
          <p:cNvSpPr>
            <a:spLocks noGrp="1" noChangeArrowheads="1"/>
          </p:cNvSpPr>
          <p:nvPr>
            <p:ph idx="1"/>
          </p:nvPr>
        </p:nvSpPr>
        <p:spPr>
          <a:xfrm>
            <a:off x="774700" y="1117600"/>
            <a:ext cx="10642600" cy="4729164"/>
          </a:xfrm>
        </p:spPr>
        <p:txBody>
          <a:bodyPr/>
          <a:lstStyle/>
          <a:p>
            <a:r>
              <a:rPr lang="en-US" dirty="0"/>
              <a:t>Part 1: Complementary Material</a:t>
            </a:r>
          </a:p>
          <a:p>
            <a:pPr lvl="1"/>
            <a:r>
              <a:rPr lang="en-US" sz="3200" dirty="0">
                <a:solidFill>
                  <a:srgbClr val="C00000"/>
                </a:solidFill>
              </a:rPr>
              <a:t>Iterative-deepening Complexity</a:t>
            </a:r>
          </a:p>
          <a:p>
            <a:pPr lvl="1"/>
            <a:r>
              <a:rPr lang="en-US" sz="3200" dirty="0"/>
              <a:t>Search Refinements:</a:t>
            </a:r>
          </a:p>
          <a:p>
            <a:pPr lvl="2"/>
            <a:r>
              <a:rPr lang="en-US" sz="3200" dirty="0"/>
              <a:t>Direction of Search and Bidirectional Search</a:t>
            </a:r>
          </a:p>
          <a:p>
            <a:pPr lvl="2"/>
            <a:r>
              <a:rPr lang="en-US" sz="3200" dirty="0"/>
              <a:t>Island Driven Search</a:t>
            </a:r>
          </a:p>
          <a:p>
            <a:r>
              <a:rPr lang="en-US" dirty="0"/>
              <a:t>Part 2: BFS, DFS, UCS, and A* Extra Examples</a:t>
            </a:r>
          </a:p>
          <a:p>
            <a:pPr eaLnBrk="1" hangingPunct="1"/>
            <a:endParaRPr lang="en-US" dirty="0"/>
          </a:p>
        </p:txBody>
      </p:sp>
    </p:spTree>
    <p:extLst>
      <p:ext uri="{BB962C8B-B14F-4D97-AF65-F5344CB8AC3E}">
        <p14:creationId xmlns:p14="http://schemas.microsoft.com/office/powerpoint/2010/main" val="270992097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dirty="0"/>
              <a:t>🔎 Iterative-deepening Search</a:t>
            </a:r>
          </a:p>
        </p:txBody>
      </p:sp>
      <p:sp>
        <p:nvSpPr>
          <p:cNvPr id="13316" name="Rectangle 3"/>
          <p:cNvSpPr>
            <a:spLocks noGrp="1" noChangeArrowheads="1"/>
          </p:cNvSpPr>
          <p:nvPr>
            <p:ph idx="1"/>
          </p:nvPr>
        </p:nvSpPr>
        <p:spPr>
          <a:xfrm>
            <a:off x="457200" y="1600200"/>
            <a:ext cx="11277600" cy="4876800"/>
          </a:xfrm>
        </p:spPr>
        <p:txBody>
          <a:bodyPr/>
          <a:lstStyle/>
          <a:p>
            <a:pPr marL="342866" indent="-342866">
              <a:defRPr/>
            </a:pPr>
            <a:r>
              <a:rPr lang="en-US" sz="2800" dirty="0"/>
              <a:t>Iterative-deepening search:</a:t>
            </a:r>
          </a:p>
          <a:p>
            <a:pPr lvl="1">
              <a:lnSpc>
                <a:spcPct val="80000"/>
              </a:lnSpc>
            </a:pPr>
            <a:r>
              <a:rPr lang="en-US" sz="2400" dirty="0"/>
              <a:t>Start with a bound k = 0</a:t>
            </a:r>
          </a:p>
          <a:p>
            <a:pPr lvl="1">
              <a:lnSpc>
                <a:spcPct val="80000"/>
              </a:lnSpc>
            </a:pPr>
            <a:r>
              <a:rPr lang="en-US" sz="2400" dirty="0"/>
              <a:t>Do a bounded depth-first search with bound k.</a:t>
            </a:r>
          </a:p>
          <a:p>
            <a:pPr lvl="1">
              <a:lnSpc>
                <a:spcPct val="80000"/>
              </a:lnSpc>
            </a:pPr>
            <a:r>
              <a:rPr lang="en-US" sz="2400" dirty="0"/>
              <a:t>If a solution is found return that solution</a:t>
            </a:r>
          </a:p>
          <a:p>
            <a:pPr lvl="1">
              <a:lnSpc>
                <a:spcPct val="80000"/>
              </a:lnSpc>
            </a:pPr>
            <a:r>
              <a:rPr lang="en-US" sz="2400" dirty="0"/>
              <a:t>Otherwise increment k and repeat</a:t>
            </a:r>
            <a:endParaRPr lang="en-US" sz="2800" dirty="0"/>
          </a:p>
          <a:p>
            <a:pPr>
              <a:lnSpc>
                <a:spcPct val="80000"/>
              </a:lnSpc>
            </a:pPr>
            <a:r>
              <a:rPr lang="en-US" sz="2800" dirty="0"/>
              <a:t>This will find the same first solution as what other method?</a:t>
            </a:r>
          </a:p>
          <a:p>
            <a:pPr lvl="1">
              <a:lnSpc>
                <a:spcPct val="80000"/>
              </a:lnSpc>
            </a:pPr>
            <a:r>
              <a:rPr lang="en-US" sz="2400" dirty="0"/>
              <a:t>BFS</a:t>
            </a:r>
          </a:p>
          <a:p>
            <a:pPr>
              <a:lnSpc>
                <a:spcPct val="80000"/>
              </a:lnSpc>
            </a:pPr>
            <a:r>
              <a:rPr lang="en-US" sz="2800" dirty="0"/>
              <a:t>How much space is used?</a:t>
            </a:r>
          </a:p>
          <a:p>
            <a:pPr lvl="1">
              <a:lnSpc>
                <a:spcPct val="80000"/>
              </a:lnSpc>
            </a:pPr>
            <a:r>
              <a:rPr lang="en-US" sz="2400" dirty="0"/>
              <a:t>O(bd)</a:t>
            </a:r>
          </a:p>
          <a:p>
            <a:pPr>
              <a:lnSpc>
                <a:spcPct val="80000"/>
              </a:lnSpc>
            </a:pPr>
            <a:r>
              <a:rPr lang="en-US" sz="2800" dirty="0"/>
              <a:t>Surely recomputing paths is wasteful!!!</a:t>
            </a:r>
          </a:p>
          <a:p>
            <a:pPr lvl="1">
              <a:lnSpc>
                <a:spcPct val="80000"/>
              </a:lnSpc>
            </a:pPr>
            <a:r>
              <a:rPr lang="en-US" sz="2400" dirty="0"/>
              <a:t>Let’s see …</a:t>
            </a:r>
          </a:p>
        </p:txBody>
      </p:sp>
    </p:spTree>
    <p:extLst>
      <p:ext uri="{BB962C8B-B14F-4D97-AF65-F5344CB8AC3E}">
        <p14:creationId xmlns:p14="http://schemas.microsoft.com/office/powerpoint/2010/main" val="65009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6">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6">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dirty="0"/>
              <a:t>🧮 Iterative-deepening Complexity</a:t>
            </a:r>
          </a:p>
        </p:txBody>
      </p:sp>
      <p:pic>
        <p:nvPicPr>
          <p:cNvPr id="3" name="Content Placeholder 2">
            <a:extLst>
              <a:ext uri="{FF2B5EF4-FFF2-40B4-BE49-F238E27FC236}">
                <a16:creationId xmlns:a16="http://schemas.microsoft.com/office/drawing/2014/main" id="{02DE03DB-D32E-473F-FBAB-9DCEB13E9B12}"/>
              </a:ext>
            </a:extLst>
          </p:cNvPr>
          <p:cNvPicPr>
            <a:picLocks noGrp="1" noChangeAspect="1"/>
          </p:cNvPicPr>
          <p:nvPr>
            <p:ph idx="1"/>
          </p:nvPr>
        </p:nvPicPr>
        <p:blipFill>
          <a:blip r:embed="rId3"/>
          <a:stretch>
            <a:fillRect/>
          </a:stretch>
        </p:blipFill>
        <p:spPr>
          <a:xfrm>
            <a:off x="1066800" y="1271777"/>
            <a:ext cx="9813514" cy="4314446"/>
          </a:xfrm>
        </p:spPr>
      </p:pic>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2227D477-E2E0-5E76-A19B-D3152807DE8D}"/>
                  </a:ext>
                </a:extLst>
              </p:cNvPr>
              <p:cNvSpPr txBox="1">
                <a:spLocks noChangeArrowheads="1"/>
              </p:cNvSpPr>
              <p:nvPr/>
            </p:nvSpPr>
            <p:spPr bwMode="auto">
              <a:xfrm>
                <a:off x="715757" y="5586223"/>
                <a:ext cx="11277600" cy="1195577"/>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342866" indent="-342866">
                  <a:defRPr/>
                </a:pPr>
                <a:r>
                  <a:rPr lang="en-US" sz="2800" kern="0" dirty="0"/>
                  <a:t>Thus, Iterative Deepening has an asymptotic overhead of </a:t>
                </a:r>
                <a14:m>
                  <m:oMath xmlns:m="http://schemas.openxmlformats.org/officeDocument/2006/math">
                    <m:f>
                      <m:fPr>
                        <m:ctrlPr>
                          <a:rPr lang="en-CA" sz="2800" b="0" i="1" kern="0" smtClean="0">
                            <a:latin typeface="Cambria Math" panose="02040503050406030204" pitchFamily="18" charset="0"/>
                          </a:rPr>
                        </m:ctrlPr>
                      </m:fPr>
                      <m:num>
                        <m:r>
                          <a:rPr lang="en-CA" sz="2800" b="0" i="1" kern="0" smtClean="0">
                            <a:latin typeface="Cambria Math" panose="02040503050406030204" pitchFamily="18" charset="0"/>
                          </a:rPr>
                          <m:t>𝑏</m:t>
                        </m:r>
                      </m:num>
                      <m:den>
                        <m:r>
                          <a:rPr lang="en-CA" sz="2800" b="0" i="1" kern="0" smtClean="0">
                            <a:latin typeface="Cambria Math" panose="02040503050406030204" pitchFamily="18" charset="0"/>
                          </a:rPr>
                          <m:t>𝑏</m:t>
                        </m:r>
                        <m:r>
                          <a:rPr lang="en-CA" sz="2800" b="0" i="1" kern="0" smtClean="0">
                            <a:latin typeface="Cambria Math" panose="02040503050406030204" pitchFamily="18" charset="0"/>
                          </a:rPr>
                          <m:t>−1</m:t>
                        </m:r>
                      </m:den>
                    </m:f>
                  </m:oMath>
                </a14:m>
                <a:r>
                  <a:rPr lang="en-US" sz="2800" kern="0" dirty="0"/>
                  <a:t> times the cost of expanding the paths at depth k using BFS.</a:t>
                </a:r>
              </a:p>
            </p:txBody>
          </p:sp>
        </mc:Choice>
        <mc:Fallback xmlns="">
          <p:sp>
            <p:nvSpPr>
              <p:cNvPr id="6" name="Rectangle 3">
                <a:extLst>
                  <a:ext uri="{FF2B5EF4-FFF2-40B4-BE49-F238E27FC236}">
                    <a16:creationId xmlns:a16="http://schemas.microsoft.com/office/drawing/2014/main" id="{2227D477-E2E0-5E76-A19B-D3152807DE8D}"/>
                  </a:ext>
                </a:extLst>
              </p:cNvPr>
              <p:cNvSpPr txBox="1">
                <a:spLocks noRot="1" noChangeAspect="1" noMove="1" noResize="1" noEditPoints="1" noAdjustHandles="1" noChangeArrowheads="1" noChangeShapeType="1" noTextEdit="1"/>
              </p:cNvSpPr>
              <p:nvPr/>
            </p:nvSpPr>
            <p:spPr bwMode="auto">
              <a:xfrm>
                <a:off x="715757" y="5586223"/>
                <a:ext cx="11277600" cy="1195577"/>
              </a:xfrm>
              <a:prstGeom prst="rect">
                <a:avLst/>
              </a:prstGeom>
              <a:blipFill>
                <a:blip r:embed="rId4"/>
                <a:stretch>
                  <a:fillRect l="-919" b="-8629"/>
                </a:stretch>
              </a:blipFill>
              <a:ln w="9525">
                <a:noFill/>
                <a:miter lim="800000"/>
                <a:headEnd/>
                <a:tailEnd/>
              </a:ln>
            </p:spPr>
            <p:txBody>
              <a:bodyPr/>
              <a:lstStyle/>
              <a:p>
                <a:r>
                  <a:rPr lang="en-CA">
                    <a:noFill/>
                  </a:rPr>
                  <a:t> </a:t>
                </a:r>
              </a:p>
            </p:txBody>
          </p:sp>
        </mc:Fallback>
      </mc:AlternateContent>
    </p:spTree>
    <p:extLst>
      <p:ext uri="{BB962C8B-B14F-4D97-AF65-F5344CB8AC3E}">
        <p14:creationId xmlns:p14="http://schemas.microsoft.com/office/powerpoint/2010/main" val="379131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 Today</a:t>
            </a:r>
          </a:p>
        </p:txBody>
      </p:sp>
      <p:sp>
        <p:nvSpPr>
          <p:cNvPr id="5123" name="Rectangle 3"/>
          <p:cNvSpPr>
            <a:spLocks noGrp="1" noChangeArrowheads="1"/>
          </p:cNvSpPr>
          <p:nvPr>
            <p:ph idx="1"/>
          </p:nvPr>
        </p:nvSpPr>
        <p:spPr>
          <a:xfrm>
            <a:off x="685800" y="1066800"/>
            <a:ext cx="10642600" cy="4729164"/>
          </a:xfrm>
        </p:spPr>
        <p:txBody>
          <a:bodyPr/>
          <a:lstStyle/>
          <a:p>
            <a:r>
              <a:rPr lang="en-US" dirty="0"/>
              <a:t>Part 1: Complementary Material</a:t>
            </a:r>
          </a:p>
          <a:p>
            <a:pPr lvl="1"/>
            <a:r>
              <a:rPr lang="en-US" sz="3200" dirty="0"/>
              <a:t>Iterative Deepening Complexity</a:t>
            </a:r>
          </a:p>
          <a:p>
            <a:pPr lvl="1"/>
            <a:r>
              <a:rPr lang="en-US" sz="3200" dirty="0"/>
              <a:t>Search Refinements:</a:t>
            </a:r>
          </a:p>
          <a:p>
            <a:pPr lvl="2"/>
            <a:r>
              <a:rPr lang="en-US" sz="3200" dirty="0">
                <a:solidFill>
                  <a:srgbClr val="C00000"/>
                </a:solidFill>
              </a:rPr>
              <a:t>Direction of Search and Bidirectional Search</a:t>
            </a:r>
          </a:p>
          <a:p>
            <a:pPr lvl="2"/>
            <a:r>
              <a:rPr lang="en-US" sz="3200" dirty="0"/>
              <a:t>Island Driven Search</a:t>
            </a:r>
          </a:p>
          <a:p>
            <a:r>
              <a:rPr lang="en-US" dirty="0"/>
              <a:t>Part 2: BFS, DFS, UCS, and A* Extra Examples</a:t>
            </a:r>
          </a:p>
          <a:p>
            <a:pPr eaLnBrk="1" hangingPunct="1"/>
            <a:endParaRPr lang="en-US" dirty="0"/>
          </a:p>
        </p:txBody>
      </p:sp>
    </p:spTree>
    <p:extLst>
      <p:ext uri="{BB962C8B-B14F-4D97-AF65-F5344CB8AC3E}">
        <p14:creationId xmlns:p14="http://schemas.microsoft.com/office/powerpoint/2010/main" val="321562421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dirty="0"/>
              <a:t>⬆️ Direction of Search</a:t>
            </a:r>
          </a:p>
        </p:txBody>
      </p:sp>
      <mc:AlternateContent xmlns:mc="http://schemas.openxmlformats.org/markup-compatibility/2006">
        <mc:Choice xmlns:a14="http://schemas.microsoft.com/office/drawing/2010/main" Requires="a14">
          <p:sp>
            <p:nvSpPr>
              <p:cNvPr id="13316" name="Rectangle 3"/>
              <p:cNvSpPr>
                <a:spLocks noGrp="1" noChangeArrowheads="1"/>
              </p:cNvSpPr>
              <p:nvPr>
                <p:ph idx="1"/>
              </p:nvPr>
            </p:nvSpPr>
            <p:spPr>
              <a:xfrm>
                <a:off x="457200" y="1600200"/>
                <a:ext cx="11277600" cy="4876800"/>
              </a:xfrm>
            </p:spPr>
            <p:txBody>
              <a:bodyPr/>
              <a:lstStyle/>
              <a:p>
                <a:pPr marL="342866" indent="-342866">
                  <a:defRPr/>
                </a:pPr>
                <a:r>
                  <a:rPr lang="en-US" sz="2400" dirty="0"/>
                  <a:t>The definition of searching is symmetric:</a:t>
                </a:r>
              </a:p>
              <a:p>
                <a:pPr lvl="1">
                  <a:lnSpc>
                    <a:spcPct val="80000"/>
                  </a:lnSpc>
                </a:pPr>
                <a:r>
                  <a:rPr lang="en-US" sz="2400" dirty="0"/>
                  <a:t>find a path from the start nodes to the goal node, or</a:t>
                </a:r>
              </a:p>
              <a:p>
                <a:pPr lvl="1">
                  <a:lnSpc>
                    <a:spcPct val="80000"/>
                  </a:lnSpc>
                </a:pPr>
                <a:r>
                  <a:rPr lang="en-US" sz="2400" dirty="0"/>
                  <a:t>from goal node to start nodes (with reversed arcs)</a:t>
                </a:r>
              </a:p>
              <a:p>
                <a:pPr eaLnBrk="1" hangingPunct="1">
                  <a:lnSpc>
                    <a:spcPct val="80000"/>
                  </a:lnSpc>
                </a:pPr>
                <a:endParaRPr lang="en-US" sz="2400" dirty="0"/>
              </a:p>
              <a:p>
                <a:pPr>
                  <a:lnSpc>
                    <a:spcPct val="80000"/>
                  </a:lnSpc>
                </a:pPr>
                <a:r>
                  <a:rPr lang="en-US" sz="2400" dirty="0">
                    <a:solidFill>
                      <a:srgbClr val="C00000"/>
                    </a:solidFill>
                  </a:rPr>
                  <a:t>Forward branching factor:</a:t>
                </a:r>
              </a:p>
              <a:p>
                <a:pPr lvl="1">
                  <a:lnSpc>
                    <a:spcPct val="80000"/>
                  </a:lnSpc>
                </a:pPr>
                <a:r>
                  <a:rPr lang="en-US" sz="2400" dirty="0"/>
                  <a:t>number of arcs out of a node.</a:t>
                </a:r>
              </a:p>
              <a:p>
                <a:pPr>
                  <a:lnSpc>
                    <a:spcPct val="80000"/>
                  </a:lnSpc>
                </a:pPr>
                <a:r>
                  <a:rPr lang="en-US" sz="2400" dirty="0">
                    <a:solidFill>
                      <a:srgbClr val="C00000"/>
                    </a:solidFill>
                  </a:rPr>
                  <a:t>Backward branching factor:</a:t>
                </a:r>
              </a:p>
              <a:p>
                <a:pPr lvl="1">
                  <a:lnSpc>
                    <a:spcPct val="80000"/>
                  </a:lnSpc>
                </a:pPr>
                <a:r>
                  <a:rPr lang="en-US" sz="2400" dirty="0"/>
                  <a:t>number of arcs into a node.</a:t>
                </a:r>
              </a:p>
              <a:p>
                <a:pPr>
                  <a:lnSpc>
                    <a:spcPct val="80000"/>
                  </a:lnSpc>
                </a:pPr>
                <a:endParaRPr lang="en-US" sz="2400" dirty="0"/>
              </a:p>
              <a:p>
                <a:pPr>
                  <a:lnSpc>
                    <a:spcPct val="80000"/>
                  </a:lnSpc>
                </a:pPr>
                <a:r>
                  <a:rPr lang="en-US" sz="2400" dirty="0"/>
                  <a:t>Search complexity is </a:t>
                </a:r>
                <a14:m>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𝑏</m:t>
                        </m:r>
                      </m:e>
                      <m:sup>
                        <m:r>
                          <a:rPr lang="en-CA" sz="2400" b="0" i="1" smtClean="0">
                            <a:latin typeface="Cambria Math" panose="02040503050406030204" pitchFamily="18" charset="0"/>
                          </a:rPr>
                          <m:t>𝑛</m:t>
                        </m:r>
                      </m:sup>
                    </m:sSup>
                  </m:oMath>
                </a14:m>
                <a:r>
                  <a:rPr lang="en-US" sz="2400" dirty="0"/>
                  <a:t>. Hence, </a:t>
                </a:r>
              </a:p>
              <a:p>
                <a:pPr lvl="1">
                  <a:lnSpc>
                    <a:spcPct val="80000"/>
                  </a:lnSpc>
                </a:pPr>
                <a:r>
                  <a:rPr lang="en-US" sz="2400" dirty="0"/>
                  <a:t>Should use forward search if forward branching factor is less than backward branching factor, and vice versa.</a:t>
                </a:r>
              </a:p>
            </p:txBody>
          </p:sp>
        </mc:Choice>
        <mc:Fallback>
          <p:sp>
            <p:nvSpPr>
              <p:cNvPr id="13316" name="Rectangle 3"/>
              <p:cNvSpPr>
                <a:spLocks noGrp="1" noRot="1" noChangeAspect="1" noMove="1" noResize="1" noEditPoints="1" noAdjustHandles="1" noChangeArrowheads="1" noChangeShapeType="1" noTextEdit="1"/>
              </p:cNvSpPr>
              <p:nvPr>
                <p:ph idx="1"/>
              </p:nvPr>
            </p:nvSpPr>
            <p:spPr>
              <a:xfrm>
                <a:off x="457200" y="1600200"/>
                <a:ext cx="11277600" cy="4876800"/>
              </a:xfrm>
              <a:blipFill>
                <a:blip r:embed="rId3"/>
                <a:stretch>
                  <a:fillRect l="-787" t="-1299"/>
                </a:stretch>
              </a:blipFill>
            </p:spPr>
            <p:txBody>
              <a:bodyPr/>
              <a:lstStyle/>
              <a:p>
                <a:r>
                  <a:rPr lang="en-US">
                    <a:noFill/>
                  </a:rPr>
                  <a:t> </a:t>
                </a:r>
              </a:p>
            </p:txBody>
          </p:sp>
        </mc:Fallback>
      </mc:AlternateContent>
    </p:spTree>
    <p:extLst>
      <p:ext uri="{BB962C8B-B14F-4D97-AF65-F5344CB8AC3E}">
        <p14:creationId xmlns:p14="http://schemas.microsoft.com/office/powerpoint/2010/main" val="63017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dirty="0"/>
              <a:t>🔎 Bidirectional Search</a:t>
            </a:r>
          </a:p>
        </p:txBody>
      </p:sp>
      <mc:AlternateContent xmlns:mc="http://schemas.openxmlformats.org/markup-compatibility/2006" xmlns:a14="http://schemas.microsoft.com/office/drawing/2010/main">
        <mc:Choice Requires="a14">
          <p:sp>
            <p:nvSpPr>
              <p:cNvPr id="13316" name="Rectangle 3"/>
              <p:cNvSpPr>
                <a:spLocks noGrp="1" noChangeArrowheads="1"/>
              </p:cNvSpPr>
              <p:nvPr>
                <p:ph idx="1"/>
              </p:nvPr>
            </p:nvSpPr>
            <p:spPr>
              <a:xfrm>
                <a:off x="457200" y="1600200"/>
                <a:ext cx="11277600" cy="4876800"/>
              </a:xfrm>
            </p:spPr>
            <p:txBody>
              <a:bodyPr/>
              <a:lstStyle/>
              <a:p>
                <a:pPr marL="342866" indent="-342866">
                  <a:defRPr/>
                </a:pPr>
                <a:r>
                  <a:rPr lang="en-US" sz="2800" dirty="0">
                    <a:solidFill>
                      <a:srgbClr val="C00000"/>
                    </a:solidFill>
                  </a:rPr>
                  <a:t>Idea:</a:t>
                </a:r>
                <a:r>
                  <a:rPr lang="en-US" sz="2800" dirty="0"/>
                  <a:t> search backward from the goal and forward from the start simultaneously.</a:t>
                </a:r>
              </a:p>
              <a:p>
                <a:pPr lvl="1">
                  <a:lnSpc>
                    <a:spcPct val="80000"/>
                  </a:lnSpc>
                </a:pPr>
                <a:r>
                  <a:rPr lang="en-US" sz="2400" dirty="0"/>
                  <a:t>This wins as </a:t>
                </a:r>
                <a14:m>
                  <m:oMath xmlns:m="http://schemas.openxmlformats.org/officeDocument/2006/math">
                    <m:r>
                      <a:rPr lang="en-CA" sz="2400" b="0" i="1" smtClean="0">
                        <a:latin typeface="Cambria Math" panose="02040503050406030204" pitchFamily="18" charset="0"/>
                      </a:rPr>
                      <m:t>2</m:t>
                    </m:r>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𝑏</m:t>
                        </m:r>
                      </m:e>
                      <m:sup>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𝑘</m:t>
                            </m:r>
                          </m:num>
                          <m:den>
                            <m:r>
                              <a:rPr lang="en-CA" sz="2400" b="0" i="1" smtClean="0">
                                <a:latin typeface="Cambria Math" panose="02040503050406030204" pitchFamily="18" charset="0"/>
                              </a:rPr>
                              <m:t>2</m:t>
                            </m:r>
                          </m:den>
                        </m:f>
                      </m:sup>
                    </m:sSup>
                    <m:r>
                      <a:rPr lang="en-CA" sz="2400" b="0" i="1" smtClean="0">
                        <a:latin typeface="Cambria Math" panose="02040503050406030204" pitchFamily="18" charset="0"/>
                      </a:rPr>
                      <m:t>≪</m:t>
                    </m:r>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𝑏</m:t>
                        </m:r>
                      </m:e>
                      <m:sup>
                        <m:r>
                          <a:rPr lang="en-CA" sz="2400" b="0" i="1" smtClean="0">
                            <a:latin typeface="Cambria Math" panose="02040503050406030204" pitchFamily="18" charset="0"/>
                          </a:rPr>
                          <m:t>𝑘</m:t>
                        </m:r>
                      </m:sup>
                    </m:sSup>
                  </m:oMath>
                </a14:m>
                <a:r>
                  <a:rPr lang="en-US" sz="2400" dirty="0"/>
                  <a:t>. It can result in exponential saving in time and space.</a:t>
                </a:r>
                <a:endParaRPr lang="en-US" sz="2800" dirty="0"/>
              </a:p>
              <a:p>
                <a:pPr>
                  <a:lnSpc>
                    <a:spcPct val="80000"/>
                  </a:lnSpc>
                </a:pPr>
                <a:r>
                  <a:rPr lang="en-US" sz="2800" dirty="0"/>
                  <a:t>The main problem is making sure the frontiers meet</a:t>
                </a:r>
              </a:p>
              <a:p>
                <a:pPr>
                  <a:lnSpc>
                    <a:spcPct val="80000"/>
                  </a:lnSpc>
                </a:pPr>
                <a:r>
                  <a:rPr lang="en-US" sz="2800" dirty="0"/>
                  <a:t>This is often used with</a:t>
                </a:r>
              </a:p>
              <a:p>
                <a:pPr lvl="1">
                  <a:lnSpc>
                    <a:spcPct val="80000"/>
                  </a:lnSpc>
                </a:pPr>
                <a:r>
                  <a:rPr lang="en-US" sz="2400" dirty="0"/>
                  <a:t>a breadth-first style method (e.g., BFS or UCS) that builds a set of states that can lead to the goal quickly</a:t>
                </a:r>
              </a:p>
              <a:p>
                <a:pPr lvl="1">
                  <a:lnSpc>
                    <a:spcPct val="80000"/>
                  </a:lnSpc>
                </a:pPr>
                <a:r>
                  <a:rPr lang="en-US" sz="2400" dirty="0"/>
                  <a:t>In the other direction, another method (typically DFS) can be used to find a path to these interesting states.</a:t>
                </a:r>
              </a:p>
              <a:p>
                <a:pPr lvl="1">
                  <a:lnSpc>
                    <a:spcPct val="80000"/>
                  </a:lnSpc>
                </a:pPr>
                <a:r>
                  <a:rPr lang="en-US" sz="2400" dirty="0"/>
                  <a:t>How much is stored in the breadth-first style method, can be tuned depending on the space available.</a:t>
                </a:r>
              </a:p>
              <a:p>
                <a:pPr lvl="1">
                  <a:lnSpc>
                    <a:spcPct val="80000"/>
                  </a:lnSpc>
                </a:pPr>
                <a:endParaRPr lang="en-US" sz="2400" dirty="0"/>
              </a:p>
            </p:txBody>
          </p:sp>
        </mc:Choice>
        <mc:Fallback xmlns="">
          <p:sp>
            <p:nvSpPr>
              <p:cNvPr id="13316" name="Rectangle 3"/>
              <p:cNvSpPr>
                <a:spLocks noGrp="1" noRot="1" noChangeAspect="1" noMove="1" noResize="1" noEditPoints="1" noAdjustHandles="1" noChangeArrowheads="1" noChangeShapeType="1" noTextEdit="1"/>
              </p:cNvSpPr>
              <p:nvPr>
                <p:ph idx="1"/>
              </p:nvPr>
            </p:nvSpPr>
            <p:spPr>
              <a:xfrm>
                <a:off x="457200" y="1600200"/>
                <a:ext cx="11277600" cy="4876800"/>
              </a:xfrm>
              <a:blipFill>
                <a:blip r:embed="rId3"/>
                <a:stretch>
                  <a:fillRect l="-919" t="-1250" r="-432"/>
                </a:stretch>
              </a:blipFill>
            </p:spPr>
            <p:txBody>
              <a:bodyPr/>
              <a:lstStyle/>
              <a:p>
                <a:r>
                  <a:rPr lang="en-CA">
                    <a:noFill/>
                  </a:rPr>
                  <a:t> </a:t>
                </a:r>
              </a:p>
            </p:txBody>
          </p:sp>
        </mc:Fallback>
      </mc:AlternateContent>
    </p:spTree>
    <p:extLst>
      <p:ext uri="{BB962C8B-B14F-4D97-AF65-F5344CB8AC3E}">
        <p14:creationId xmlns:p14="http://schemas.microsoft.com/office/powerpoint/2010/main" val="294774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t>📅 Today</a:t>
            </a:r>
          </a:p>
        </p:txBody>
      </p:sp>
      <p:sp>
        <p:nvSpPr>
          <p:cNvPr id="5123" name="Rectangle 3"/>
          <p:cNvSpPr>
            <a:spLocks noGrp="1" noChangeArrowheads="1"/>
          </p:cNvSpPr>
          <p:nvPr>
            <p:ph idx="1"/>
          </p:nvPr>
        </p:nvSpPr>
        <p:spPr>
          <a:xfrm>
            <a:off x="685800" y="1066800"/>
            <a:ext cx="10642600" cy="4729164"/>
          </a:xfrm>
        </p:spPr>
        <p:txBody>
          <a:bodyPr/>
          <a:lstStyle/>
          <a:p>
            <a:r>
              <a:rPr lang="en-US" dirty="0"/>
              <a:t>Part 1: Complementary Material</a:t>
            </a:r>
          </a:p>
          <a:p>
            <a:pPr lvl="1"/>
            <a:r>
              <a:rPr lang="en-US" sz="3200" dirty="0"/>
              <a:t>Iterative Deepening Complexity</a:t>
            </a:r>
          </a:p>
          <a:p>
            <a:pPr lvl="1"/>
            <a:r>
              <a:rPr lang="en-US" sz="3200" dirty="0"/>
              <a:t>Search Refinements:</a:t>
            </a:r>
          </a:p>
          <a:p>
            <a:pPr lvl="2"/>
            <a:r>
              <a:rPr lang="en-US" sz="3200" dirty="0"/>
              <a:t>Direction of Search and Bidirectional Search</a:t>
            </a:r>
          </a:p>
          <a:p>
            <a:pPr lvl="2"/>
            <a:r>
              <a:rPr lang="en-US" sz="3200" dirty="0">
                <a:solidFill>
                  <a:srgbClr val="C00000"/>
                </a:solidFill>
              </a:rPr>
              <a:t>Island Driven Search</a:t>
            </a:r>
          </a:p>
          <a:p>
            <a:r>
              <a:rPr lang="en-US" dirty="0"/>
              <a:t>Part 2: BFS, DFS, UCS, and A* Extra Examples</a:t>
            </a:r>
          </a:p>
          <a:p>
            <a:pPr eaLnBrk="1" hangingPunct="1"/>
            <a:endParaRPr lang="en-US" dirty="0"/>
          </a:p>
        </p:txBody>
      </p:sp>
    </p:spTree>
    <p:extLst>
      <p:ext uri="{BB962C8B-B14F-4D97-AF65-F5344CB8AC3E}">
        <p14:creationId xmlns:p14="http://schemas.microsoft.com/office/powerpoint/2010/main" val="34610617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 name="FIRSTDAN@SGFAKZNFUVWXY5M7" val="3532"/>
  <p:tag name="DEFAULTDISPLAYSOURCE" val="\documentclass{article}\pagestyle{empty}&#10;\begin{document}&#10;&#10;\end{document}&#10;"/>
  <p:tag name="EMBEDFONTS" val="1"/>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lIns="91438" tIns="45719" rIns="91438" bIns="45719">
        <a:spAutoFit/>
      </a:bodyPr>
      <a:lstStyle>
        <a:defPPr>
          <a:defRPr>
            <a:solidFill>
              <a:schemeClr val="bg2"/>
            </a:solidFill>
            <a:latin typeface="Calibri"/>
            <a:cs typeface="Calibri"/>
          </a:defRPr>
        </a:defPPr>
      </a:lstStyle>
    </a:txDef>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1 -- introduction</Template>
  <TotalTime>40474</TotalTime>
  <Words>1142</Words>
  <Application>Microsoft Macintosh PowerPoint</Application>
  <PresentationFormat>Widescreen</PresentationFormat>
  <Paragraphs>143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Wingdings</vt:lpstr>
      <vt:lpstr>dan-berkeley-nlp-v1</vt:lpstr>
      <vt:lpstr>CSCD84: Artificial Intelligence </vt:lpstr>
      <vt:lpstr>🧑 Who am I?</vt:lpstr>
      <vt:lpstr>📅 Today</vt:lpstr>
      <vt:lpstr>🔎 Iterative-deepening Search</vt:lpstr>
      <vt:lpstr>🧮 Iterative-deepening Complexity</vt:lpstr>
      <vt:lpstr>📅 Today</vt:lpstr>
      <vt:lpstr>⬆️ Direction of Search</vt:lpstr>
      <vt:lpstr>🔎 Bidirectional Search</vt:lpstr>
      <vt:lpstr>📅 Today</vt:lpstr>
      <vt:lpstr>🔎 Island Driven Search</vt:lpstr>
      <vt:lpstr>📅 Today</vt:lpstr>
      <vt:lpstr>🏋️‍♂️ Extra Examples</vt:lpstr>
      <vt:lpstr>🏋️‍♂️ Extra Examples</vt:lpstr>
      <vt:lpstr>🏋️‍♂️ Extra Examples</vt:lpstr>
      <vt:lpstr>🎥 Movie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Announcements</dc:title>
  <cp:lastModifiedBy>Aditya Sandeep Kulkarni</cp:lastModifiedBy>
  <cp:revision>2285</cp:revision>
  <cp:lastPrinted>2018-08-30T06:00:54Z</cp:lastPrinted>
  <dcterms:created xsi:type="dcterms:W3CDTF">2004-08-27T04:16:05Z</dcterms:created>
  <dcterms:modified xsi:type="dcterms:W3CDTF">2024-01-23T15:00:51Z</dcterms:modified>
</cp:coreProperties>
</file>