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88F5AE-F758-4182-AFCC-07654CC2CAA8}" v="5" dt="2025-04-13T15:00:5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>
        <p:scale>
          <a:sx n="83" d="100"/>
          <a:sy n="83" d="100"/>
        </p:scale>
        <p:origin x="6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B400945-354A-4390-A1AE-EBD2EAAEADE3}"/>
    <pc:docChg chg="undo custSel addSld modSld">
      <pc:chgData name="Sotirios Damouras" userId="7c1f99a4-7f99-452e-ad75-41cee7f4fa00" providerId="ADAL" clId="{7B400945-354A-4390-A1AE-EBD2EAAEADE3}" dt="2025-03-10T17:42:22.441" v="132" actId="1036"/>
      <pc:docMkLst>
        <pc:docMk/>
      </pc:docMkLst>
      <pc:sldChg chg="addSp delSp modSp mod">
        <pc:chgData name="Sotirios Damouras" userId="7c1f99a4-7f99-452e-ad75-41cee7f4fa00" providerId="ADAL" clId="{7B400945-354A-4390-A1AE-EBD2EAAEADE3}" dt="2025-03-10T17:42:13.656" v="125" actId="1076"/>
        <pc:sldMkLst>
          <pc:docMk/>
          <pc:sldMk cId="324015413" sldId="257"/>
        </pc:sldMkLst>
        <pc:spChg chg="add mod">
          <ac:chgData name="Sotirios Damouras" userId="7c1f99a4-7f99-452e-ad75-41cee7f4fa00" providerId="ADAL" clId="{7B400945-354A-4390-A1AE-EBD2EAAEADE3}" dt="2025-03-10T12:40:49.414" v="0" actId="767"/>
          <ac:spMkLst>
            <pc:docMk/>
            <pc:sldMk cId="324015413" sldId="257"/>
            <ac:spMk id="2" creationId="{37F85FE8-E178-47D3-46B5-B08A818BDA37}"/>
          </ac:spMkLst>
        </pc:spChg>
        <pc:spChg chg="add mod">
          <ac:chgData name="Sotirios Damouras" userId="7c1f99a4-7f99-452e-ad75-41cee7f4fa00" providerId="ADAL" clId="{7B400945-354A-4390-A1AE-EBD2EAAEADE3}" dt="2025-03-10T17:42:13.656" v="125" actId="1076"/>
          <ac:spMkLst>
            <pc:docMk/>
            <pc:sldMk cId="324015413" sldId="257"/>
            <ac:spMk id="3" creationId="{B1ADD9B3-0FE1-EEF9-DA21-767003D715FF}"/>
          </ac:spMkLst>
        </pc:spChg>
        <pc:picChg chg="add del">
          <ac:chgData name="Sotirios Damouras" userId="7c1f99a4-7f99-452e-ad75-41cee7f4fa00" providerId="ADAL" clId="{7B400945-354A-4390-A1AE-EBD2EAAEADE3}" dt="2025-03-10T17:42:05.286" v="121" actId="478"/>
          <ac:picMkLst>
            <pc:docMk/>
            <pc:sldMk cId="324015413" sldId="257"/>
            <ac:picMk id="5" creationId="{F758E11A-1FCC-F5D5-CD5D-D649090BA872}"/>
          </ac:picMkLst>
        </pc:picChg>
      </pc:sldChg>
      <pc:sldChg chg="addSp delSp modSp add mod">
        <pc:chgData name="Sotirios Damouras" userId="7c1f99a4-7f99-452e-ad75-41cee7f4fa00" providerId="ADAL" clId="{7B400945-354A-4390-A1AE-EBD2EAAEADE3}" dt="2025-03-10T17:41:24.574" v="80" actId="1076"/>
        <pc:sldMkLst>
          <pc:docMk/>
          <pc:sldMk cId="2096685619" sldId="258"/>
        </pc:sldMkLst>
        <pc:spChg chg="add mod ord">
          <ac:chgData name="Sotirios Damouras" userId="7c1f99a4-7f99-452e-ad75-41cee7f4fa00" providerId="ADAL" clId="{7B400945-354A-4390-A1AE-EBD2EAAEADE3}" dt="2025-03-10T17:41:24.574" v="80" actId="1076"/>
          <ac:spMkLst>
            <pc:docMk/>
            <pc:sldMk cId="2096685619" sldId="258"/>
            <ac:spMk id="4" creationId="{567CC0B5-1ED7-830D-65DA-D186F440EC30}"/>
          </ac:spMkLst>
        </pc:spChg>
        <pc:spChg chg="add mod">
          <ac:chgData name="Sotirios Damouras" userId="7c1f99a4-7f99-452e-ad75-41cee7f4fa00" providerId="ADAL" clId="{7B400945-354A-4390-A1AE-EBD2EAAEADE3}" dt="2025-03-10T17:41:03.389" v="72" actId="2085"/>
          <ac:spMkLst>
            <pc:docMk/>
            <pc:sldMk cId="2096685619" sldId="258"/>
            <ac:spMk id="10" creationId="{A0708373-A544-1DE2-042C-6416AFDA38CB}"/>
          </ac:spMkLst>
        </pc:spChg>
        <pc:picChg chg="mod">
          <ac:chgData name="Sotirios Damouras" userId="7c1f99a4-7f99-452e-ad75-41cee7f4fa00" providerId="ADAL" clId="{7B400945-354A-4390-A1AE-EBD2EAAEADE3}" dt="2025-03-10T17:40:35.945" v="65" actId="1076"/>
          <ac:picMkLst>
            <pc:docMk/>
            <pc:sldMk cId="2096685619" sldId="258"/>
            <ac:picMk id="6" creationId="{06954CC7-F6F7-0E01-9743-2B18C5668853}"/>
          </ac:picMkLst>
        </pc:picChg>
      </pc:sldChg>
      <pc:sldChg chg="addSp delSp modSp new mod">
        <pc:chgData name="Sotirios Damouras" userId="7c1f99a4-7f99-452e-ad75-41cee7f4fa00" providerId="ADAL" clId="{7B400945-354A-4390-A1AE-EBD2EAAEADE3}" dt="2025-03-10T17:42:22.441" v="132" actId="1036"/>
        <pc:sldMkLst>
          <pc:docMk/>
          <pc:sldMk cId="4167048801" sldId="259"/>
        </pc:sldMkLst>
        <pc:spChg chg="add mod">
          <ac:chgData name="Sotirios Damouras" userId="7c1f99a4-7f99-452e-ad75-41cee7f4fa00" providerId="ADAL" clId="{7B400945-354A-4390-A1AE-EBD2EAAEADE3}" dt="2025-03-10T17:41:33.794" v="83"/>
          <ac:spMkLst>
            <pc:docMk/>
            <pc:sldMk cId="4167048801" sldId="259"/>
            <ac:spMk id="6" creationId="{D43FA83D-3332-1122-0E95-DB2DA74DC6AB}"/>
          </ac:spMkLst>
        </pc:spChg>
        <pc:spChg chg="add mod">
          <ac:chgData name="Sotirios Damouras" userId="7c1f99a4-7f99-452e-ad75-41cee7f4fa00" providerId="ADAL" clId="{7B400945-354A-4390-A1AE-EBD2EAAEADE3}" dt="2025-03-10T17:42:22.441" v="132" actId="1036"/>
          <ac:spMkLst>
            <pc:docMk/>
            <pc:sldMk cId="4167048801" sldId="259"/>
            <ac:spMk id="7" creationId="{A3AD4AED-E370-34AE-C2B3-D9653C4FD144}"/>
          </ac:spMkLst>
        </pc:spChg>
        <pc:picChg chg="add mod">
          <ac:chgData name="Sotirios Damouras" userId="7c1f99a4-7f99-452e-ad75-41cee7f4fa00" providerId="ADAL" clId="{7B400945-354A-4390-A1AE-EBD2EAAEADE3}" dt="2025-03-10T17:41:33.794" v="83"/>
          <ac:picMkLst>
            <pc:docMk/>
            <pc:sldMk cId="4167048801" sldId="259"/>
            <ac:picMk id="4" creationId="{06CE238B-3885-E582-BBDA-6F3478AA5BB4}"/>
          </ac:picMkLst>
        </pc:picChg>
        <pc:picChg chg="add mod">
          <ac:chgData name="Sotirios Damouras" userId="7c1f99a4-7f99-452e-ad75-41cee7f4fa00" providerId="ADAL" clId="{7B400945-354A-4390-A1AE-EBD2EAAEADE3}" dt="2025-03-10T17:41:33.794" v="83"/>
          <ac:picMkLst>
            <pc:docMk/>
            <pc:sldMk cId="4167048801" sldId="259"/>
            <ac:picMk id="5" creationId="{84B91A94-5C16-5E03-2884-99018C9A3B2F}"/>
          </ac:picMkLst>
        </pc:picChg>
      </pc:sldChg>
    </pc:docChg>
  </pc:docChgLst>
  <pc:docChgLst>
    <pc:chgData name="Sotirios Damouras" userId="7c1f99a4-7f99-452e-ad75-41cee7f4fa00" providerId="ADAL" clId="{E988F5AE-F758-4182-AFCC-07654CC2CAA8}"/>
    <pc:docChg chg="undo custSel addSld modSld">
      <pc:chgData name="Sotirios Damouras" userId="7c1f99a4-7f99-452e-ad75-41cee7f4fa00" providerId="ADAL" clId="{E988F5AE-F758-4182-AFCC-07654CC2CAA8}" dt="2025-04-13T16:17:15.613" v="463" actId="1038"/>
      <pc:docMkLst>
        <pc:docMk/>
      </pc:docMkLst>
      <pc:sldChg chg="addSp modSp mod">
        <pc:chgData name="Sotirios Damouras" userId="7c1f99a4-7f99-452e-ad75-41cee7f4fa00" providerId="ADAL" clId="{E988F5AE-F758-4182-AFCC-07654CC2CAA8}" dt="2025-04-13T14:35:53.520" v="42" actId="1036"/>
        <pc:sldMkLst>
          <pc:docMk/>
          <pc:sldMk cId="324015413" sldId="257"/>
        </pc:sldMkLst>
        <pc:spChg chg="mod">
          <ac:chgData name="Sotirios Damouras" userId="7c1f99a4-7f99-452e-ad75-41cee7f4fa00" providerId="ADAL" clId="{E988F5AE-F758-4182-AFCC-07654CC2CAA8}" dt="2025-04-13T14:35:01.618" v="13" actId="164"/>
          <ac:spMkLst>
            <pc:docMk/>
            <pc:sldMk cId="324015413" sldId="257"/>
            <ac:spMk id="2" creationId="{37F85FE8-E178-47D3-46B5-B08A818BDA37}"/>
          </ac:spMkLst>
        </pc:spChg>
        <pc:spChg chg="mod">
          <ac:chgData name="Sotirios Damouras" userId="7c1f99a4-7f99-452e-ad75-41cee7f4fa00" providerId="ADAL" clId="{E988F5AE-F758-4182-AFCC-07654CC2CAA8}" dt="2025-04-13T14:35:53.520" v="42" actId="1036"/>
          <ac:spMkLst>
            <pc:docMk/>
            <pc:sldMk cId="324015413" sldId="257"/>
            <ac:spMk id="3" creationId="{B1ADD9B3-0FE1-EEF9-DA21-767003D715FF}"/>
          </ac:spMkLst>
        </pc:spChg>
        <pc:spChg chg="mod">
          <ac:chgData name="Sotirios Damouras" userId="7c1f99a4-7f99-452e-ad75-41cee7f4fa00" providerId="ADAL" clId="{E988F5AE-F758-4182-AFCC-07654CC2CAA8}" dt="2025-04-13T14:35:01.618" v="13" actId="164"/>
          <ac:spMkLst>
            <pc:docMk/>
            <pc:sldMk cId="324015413" sldId="257"/>
            <ac:spMk id="7" creationId="{4D9E471A-51E4-4216-EA44-1A8A4FD78531}"/>
          </ac:spMkLst>
        </pc:spChg>
        <pc:spChg chg="mod">
          <ac:chgData name="Sotirios Damouras" userId="7c1f99a4-7f99-452e-ad75-41cee7f4fa00" providerId="ADAL" clId="{E988F5AE-F758-4182-AFCC-07654CC2CAA8}" dt="2025-04-13T14:35:01.618" v="13" actId="164"/>
          <ac:spMkLst>
            <pc:docMk/>
            <pc:sldMk cId="324015413" sldId="257"/>
            <ac:spMk id="8" creationId="{36F300F0-B885-65FF-D845-76CAA1392B16}"/>
          </ac:spMkLst>
        </pc:spChg>
        <pc:grpChg chg="add mod">
          <ac:chgData name="Sotirios Damouras" userId="7c1f99a4-7f99-452e-ad75-41cee7f4fa00" providerId="ADAL" clId="{E988F5AE-F758-4182-AFCC-07654CC2CAA8}" dt="2025-04-13T14:35:43.778" v="40" actId="1036"/>
          <ac:grpSpMkLst>
            <pc:docMk/>
            <pc:sldMk cId="324015413" sldId="257"/>
            <ac:grpSpMk id="4" creationId="{25A84FB4-5E30-2AD3-BA23-B0C342357D70}"/>
          </ac:grpSpMkLst>
        </pc:grpChg>
        <pc:picChg chg="mod">
          <ac:chgData name="Sotirios Damouras" userId="7c1f99a4-7f99-452e-ad75-41cee7f4fa00" providerId="ADAL" clId="{E988F5AE-F758-4182-AFCC-07654CC2CAA8}" dt="2025-04-13T14:35:01.618" v="13" actId="164"/>
          <ac:picMkLst>
            <pc:docMk/>
            <pc:sldMk cId="324015413" sldId="257"/>
            <ac:picMk id="5" creationId="{F758E11A-1FCC-F5D5-CD5D-D649090BA872}"/>
          </ac:picMkLst>
        </pc:picChg>
      </pc:sldChg>
      <pc:sldChg chg="modSp mod">
        <pc:chgData name="Sotirios Damouras" userId="7c1f99a4-7f99-452e-ad75-41cee7f4fa00" providerId="ADAL" clId="{E988F5AE-F758-4182-AFCC-07654CC2CAA8}" dt="2025-04-13T14:36:17.711" v="46" actId="1076"/>
        <pc:sldMkLst>
          <pc:docMk/>
          <pc:sldMk cId="2713205670" sldId="260"/>
        </pc:sldMkLst>
        <pc:picChg chg="mod">
          <ac:chgData name="Sotirios Damouras" userId="7c1f99a4-7f99-452e-ad75-41cee7f4fa00" providerId="ADAL" clId="{E988F5AE-F758-4182-AFCC-07654CC2CAA8}" dt="2025-04-13T14:36:17.711" v="46" actId="1076"/>
          <ac:picMkLst>
            <pc:docMk/>
            <pc:sldMk cId="2713205670" sldId="260"/>
            <ac:picMk id="5" creationId="{F9F1D344-B18C-CD84-12EC-1E24EC0FAE7B}"/>
          </ac:picMkLst>
        </pc:picChg>
      </pc:sldChg>
      <pc:sldChg chg="addSp delSp modSp new mod">
        <pc:chgData name="Sotirios Damouras" userId="7c1f99a4-7f99-452e-ad75-41cee7f4fa00" providerId="ADAL" clId="{E988F5AE-F758-4182-AFCC-07654CC2CAA8}" dt="2025-04-13T16:17:15.613" v="463" actId="1038"/>
        <pc:sldMkLst>
          <pc:docMk/>
          <pc:sldMk cId="2024317188" sldId="261"/>
        </pc:sldMkLst>
        <pc:spChg chg="del mod">
          <ac:chgData name="Sotirios Damouras" userId="7c1f99a4-7f99-452e-ad75-41cee7f4fa00" providerId="ADAL" clId="{E988F5AE-F758-4182-AFCC-07654CC2CAA8}" dt="2025-04-13T14:36:30.861" v="49" actId="478"/>
          <ac:spMkLst>
            <pc:docMk/>
            <pc:sldMk cId="2024317188" sldId="261"/>
            <ac:spMk id="2" creationId="{AD502A28-6331-4E56-3474-8A4AE487DA24}"/>
          </ac:spMkLst>
        </pc:spChg>
        <pc:spChg chg="del">
          <ac:chgData name="Sotirios Damouras" userId="7c1f99a4-7f99-452e-ad75-41cee7f4fa00" providerId="ADAL" clId="{E988F5AE-F758-4182-AFCC-07654CC2CAA8}" dt="2025-04-13T14:36:28.976" v="47" actId="478"/>
          <ac:spMkLst>
            <pc:docMk/>
            <pc:sldMk cId="2024317188" sldId="261"/>
            <ac:spMk id="3" creationId="{681F1F76-4716-3E2F-8A1E-7477F3CEC312}"/>
          </ac:spMkLst>
        </pc:spChg>
        <pc:spChg chg="add mod">
          <ac:chgData name="Sotirios Damouras" userId="7c1f99a4-7f99-452e-ad75-41cee7f4fa00" providerId="ADAL" clId="{E988F5AE-F758-4182-AFCC-07654CC2CAA8}" dt="2025-04-13T16:17:15.613" v="463" actId="1038"/>
          <ac:spMkLst>
            <pc:docMk/>
            <pc:sldMk cId="2024317188" sldId="261"/>
            <ac:spMk id="6" creationId="{35C15A22-C3EF-2ECC-923F-766C5A06D2E8}"/>
          </ac:spMkLst>
        </pc:spChg>
        <pc:picChg chg="add del mod">
          <ac:chgData name="Sotirios Damouras" userId="7c1f99a4-7f99-452e-ad75-41cee7f4fa00" providerId="ADAL" clId="{E988F5AE-F758-4182-AFCC-07654CC2CAA8}" dt="2025-04-13T14:54:20.344" v="162" actId="478"/>
          <ac:picMkLst>
            <pc:docMk/>
            <pc:sldMk cId="2024317188" sldId="261"/>
            <ac:picMk id="4" creationId="{2760D85C-E3A9-0A03-6166-3151EB20F41D}"/>
          </ac:picMkLst>
        </pc:picChg>
        <pc:picChg chg="add del mod">
          <ac:chgData name="Sotirios Damouras" userId="7c1f99a4-7f99-452e-ad75-41cee7f4fa00" providerId="ADAL" clId="{E988F5AE-F758-4182-AFCC-07654CC2CAA8}" dt="2025-04-13T15:01:00.025" v="182" actId="478"/>
          <ac:picMkLst>
            <pc:docMk/>
            <pc:sldMk cId="2024317188" sldId="261"/>
            <ac:picMk id="5" creationId="{4D948BD6-5E4C-6984-CB75-106E794409CA}"/>
          </ac:picMkLst>
        </pc:picChg>
        <pc:picChg chg="add mod">
          <ac:chgData name="Sotirios Damouras" userId="7c1f99a4-7f99-452e-ad75-41cee7f4fa00" providerId="ADAL" clId="{E988F5AE-F758-4182-AFCC-07654CC2CAA8}" dt="2025-04-13T16:17:15.613" v="463" actId="1038"/>
          <ac:picMkLst>
            <pc:docMk/>
            <pc:sldMk cId="2024317188" sldId="261"/>
            <ac:picMk id="8" creationId="{7056AE91-01CC-F21A-D557-558B11F6C6A0}"/>
          </ac:picMkLst>
        </pc:picChg>
        <pc:picChg chg="add mod">
          <ac:chgData name="Sotirios Damouras" userId="7c1f99a4-7f99-452e-ad75-41cee7f4fa00" providerId="ADAL" clId="{E988F5AE-F758-4182-AFCC-07654CC2CAA8}" dt="2025-04-13T16:17:15.613" v="463" actId="1038"/>
          <ac:picMkLst>
            <pc:docMk/>
            <pc:sldMk cId="2024317188" sldId="261"/>
            <ac:picMk id="10" creationId="{6280B24D-E5DF-947B-0CD8-CBB2583213AD}"/>
          </ac:picMkLst>
        </pc:picChg>
      </pc:sldChg>
    </pc:docChg>
  </pc:docChgLst>
  <pc:docChgLst>
    <pc:chgData name="Sotirios Damouras" userId="7c1f99a4-7f99-452e-ad75-41cee7f4fa00" providerId="ADAL" clId="{A0882F28-AA43-4EAA-B646-672B68E8B3D4}"/>
    <pc:docChg chg="modSld">
      <pc:chgData name="Sotirios Damouras" userId="7c1f99a4-7f99-452e-ad75-41cee7f4fa00" providerId="ADAL" clId="{A0882F28-AA43-4EAA-B646-672B68E8B3D4}" dt="2025-03-10T17:29:00.982" v="2" actId="2711"/>
      <pc:docMkLst>
        <pc:docMk/>
      </pc:docMkLst>
      <pc:sldChg chg="modSp mod">
        <pc:chgData name="Sotirios Damouras" userId="7c1f99a4-7f99-452e-ad75-41cee7f4fa00" providerId="ADAL" clId="{A0882F28-AA43-4EAA-B646-672B68E8B3D4}" dt="2025-03-10T17:29:00.982" v="2" actId="2711"/>
        <pc:sldMkLst>
          <pc:docMk/>
          <pc:sldMk cId="324015413" sldId="257"/>
        </pc:sldMkLst>
        <pc:spChg chg="mod">
          <ac:chgData name="Sotirios Damouras" userId="7c1f99a4-7f99-452e-ad75-41cee7f4fa00" providerId="ADAL" clId="{A0882F28-AA43-4EAA-B646-672B68E8B3D4}" dt="2025-03-10T17:29:00.982" v="2" actId="2711"/>
          <ac:spMkLst>
            <pc:docMk/>
            <pc:sldMk cId="324015413" sldId="257"/>
            <ac:spMk id="3" creationId="{B1ADD9B3-0FE1-EEF9-DA21-767003D715FF}"/>
          </ac:spMkLst>
        </pc:spChg>
      </pc:sldChg>
    </pc:docChg>
  </pc:docChgLst>
  <pc:docChgLst>
    <pc:chgData name="Sotirios Damouras" userId="7c1f99a4-7f99-452e-ad75-41cee7f4fa00" providerId="ADAL" clId="{DF46DD83-C1FB-4654-9F13-CF7772E6A4C8}"/>
    <pc:docChg chg="undo redo custSel addSld modSld">
      <pc:chgData name="Sotirios Damouras" userId="7c1f99a4-7f99-452e-ad75-41cee7f4fa00" providerId="ADAL" clId="{DF46DD83-C1FB-4654-9F13-CF7772E6A4C8}" dt="2025-03-18T17:43:48.656" v="169" actId="478"/>
      <pc:docMkLst>
        <pc:docMk/>
      </pc:docMkLst>
      <pc:sldChg chg="addSp delSp modSp new mod">
        <pc:chgData name="Sotirios Damouras" userId="7c1f99a4-7f99-452e-ad75-41cee7f4fa00" providerId="ADAL" clId="{DF46DD83-C1FB-4654-9F13-CF7772E6A4C8}" dt="2025-03-18T17:43:48.656" v="169" actId="478"/>
        <pc:sldMkLst>
          <pc:docMk/>
          <pc:sldMk cId="2713205670" sldId="260"/>
        </pc:sldMkLst>
        <pc:picChg chg="add mod">
          <ac:chgData name="Sotirios Damouras" userId="7c1f99a4-7f99-452e-ad75-41cee7f4fa00" providerId="ADAL" clId="{DF46DD83-C1FB-4654-9F13-CF7772E6A4C8}" dt="2025-03-18T17:43:33.746" v="164" actId="1076"/>
          <ac:picMkLst>
            <pc:docMk/>
            <pc:sldMk cId="2713205670" sldId="260"/>
            <ac:picMk id="3" creationId="{057A377C-22D6-49E7-AD2D-650377C579F4}"/>
          </ac:picMkLst>
        </pc:picChg>
        <pc:picChg chg="add mod modCrop">
          <ac:chgData name="Sotirios Damouras" userId="7c1f99a4-7f99-452e-ad75-41cee7f4fa00" providerId="ADAL" clId="{DF46DD83-C1FB-4654-9F13-CF7772E6A4C8}" dt="2025-03-18T17:43:21.746" v="159" actId="14100"/>
          <ac:picMkLst>
            <pc:docMk/>
            <pc:sldMk cId="2713205670" sldId="260"/>
            <ac:picMk id="5" creationId="{F9F1D344-B18C-CD84-12EC-1E24EC0FAE7B}"/>
          </ac:picMkLst>
        </pc:picChg>
        <pc:picChg chg="add mod">
          <ac:chgData name="Sotirios Damouras" userId="7c1f99a4-7f99-452e-ad75-41cee7f4fa00" providerId="ADAL" clId="{DF46DD83-C1FB-4654-9F13-CF7772E6A4C8}" dt="2025-03-18T17:43:24.186" v="160" actId="1076"/>
          <ac:picMkLst>
            <pc:docMk/>
            <pc:sldMk cId="2713205670" sldId="260"/>
            <ac:picMk id="6" creationId="{1C101D21-C4C8-DAD3-5477-221F4764CC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EE3F-4AEE-DEC1-AD89-BBCCEF6E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D3503-24FB-DF49-E166-3F87BDAE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C244-5F13-12DA-5E4C-7F206D00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79AA-8C99-A486-D8DB-FA3D4241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E793-9024-2E35-3B11-80ACBD97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E8F0-6626-4E65-6013-C9FBA0D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6B8F-61BE-D71E-DE92-7C1B93E6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B0F5-2408-4139-8F0D-640C6259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7B67-52EF-33E1-9B80-82535D2D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1AFB-3611-5CA7-2D00-6900010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CB8B-8D70-74A2-BC71-9C7E734A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86BE6-1098-868B-66EB-7B77541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F7D5-AE84-67A3-3AA7-8BFF9F84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8B1D-541A-F281-307A-EEDA4D3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A71-7C92-B52E-D4AE-802DED6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9740-9B1B-006F-11DA-C692DC62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A456-10A1-31B4-6B72-C96715E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AD38-9969-E879-26C6-9118D65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E618-94AE-6481-34AB-F3B5E2A7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522F-55A2-8ED2-8300-B8ED382F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B2C-E518-33EB-19AE-AB4AD250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014A7-D659-AD4F-170E-3CC724C4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141D-810A-66A8-1271-6AA57A34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FC5-A3F1-02FE-3751-CB7BFC22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B7C3-78A0-E9DD-AEA8-64469F1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2B06-8952-83AD-87BA-788DCC3F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83C-B15A-BE5F-6B2F-E8E4DA99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E889-BE5B-7BDB-C420-37ECA1D4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0FD9-8745-AC8E-AF31-948D2E34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F376-AEC7-CBE1-AAD2-BE46A243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DB916-0C74-D57D-793F-CBE6EFCD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6258-FC03-5FA5-1A85-BB0578E7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C4EF-F39F-A61E-4DF8-5985EF05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E8D5-9389-A2C2-7ED0-78F46F1C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5AE68-ECF6-817B-132B-EBBDF5B6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B79C7-CD48-5942-C555-95A08D5B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727A5-9142-82DB-5928-324447F2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18359-F463-76CA-D59C-F17D2633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A48B8-643F-EAFB-FC8E-B1DFB015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E1B8-E516-1B8E-B064-C24429F5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CDB55-566D-1F35-F05A-B17AE3C1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BEC0-6B33-F362-B907-1589DC56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9421E-5754-317E-C3B6-CBC93B31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16CD2-B878-90CD-5FC1-E114AE04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511D0-8137-5710-79EA-D7CAD3C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0D3-77FC-1451-7830-FE934F4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0425-F1E6-7911-4905-F8F20C89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BC71-0893-0726-F5AE-5CEB934C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F780-E1B3-4859-26ED-068ECDF8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D736-6842-E531-D42A-584900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BA58-3097-6186-B4F6-EC0D6471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C523-1E1D-E7F6-1AD1-B957AF33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3D5-E025-DEE5-B73A-F661FAF8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DDC6A-016A-CE1F-6CFA-11ADF9A4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9F969-8B3A-F4D8-7A4C-5F19F27D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F89F-289D-1CDE-1D99-AB7E8190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1C1D-C42C-2823-EB6C-3C40497C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7FA6-C6B6-024B-3BD1-A5A7BB0C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0E207-927E-E9CB-D5CA-0E5B7C79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3471-D84D-8DB9-98E6-14A28FF3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4AD0-281C-3121-2052-C61DF646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E1E8E-9C53-4D98-82C6-D5F38273782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ED01-6456-227E-9959-377C322AA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82A0-DD0B-FA64-F626-AB1D99CF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A84FB4-5E30-2AD3-BA23-B0C342357D70}"/>
              </a:ext>
            </a:extLst>
          </p:cNvPr>
          <p:cNvGrpSpPr/>
          <p:nvPr/>
        </p:nvGrpSpPr>
        <p:grpSpPr>
          <a:xfrm>
            <a:off x="1415554" y="1962152"/>
            <a:ext cx="8971428" cy="2440382"/>
            <a:chOff x="1508686" y="1962150"/>
            <a:chExt cx="8971428" cy="2440382"/>
          </a:xfrm>
        </p:grpSpPr>
        <p:pic>
          <p:nvPicPr>
            <p:cNvPr id="5" name="Picture 4" descr="A close-up of a logo">
              <a:extLst>
                <a:ext uri="{FF2B5EF4-FFF2-40B4-BE49-F238E27FC236}">
                  <a16:creationId xmlns:a16="http://schemas.microsoft.com/office/drawing/2014/main" id="{F758E11A-1FCC-F5D5-CD5D-D649090B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686" y="2269199"/>
              <a:ext cx="8971428" cy="21333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9E471A-51E4-4216-EA44-1A8A4FD78531}"/>
                </a:ext>
              </a:extLst>
            </p:cNvPr>
            <p:cNvSpPr/>
            <p:nvPr/>
          </p:nvSpPr>
          <p:spPr>
            <a:xfrm>
              <a:off x="2563090" y="2339949"/>
              <a:ext cx="6677891" cy="71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F300F0-B885-65FF-D845-76CAA1392B16}"/>
                </a:ext>
              </a:extLst>
            </p:cNvPr>
            <p:cNvSpPr txBox="1"/>
            <p:nvPr/>
          </p:nvSpPr>
          <p:spPr>
            <a:xfrm>
              <a:off x="2647950" y="196215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7F85FE8-E178-47D3-46B5-B08A818BDA37}"/>
                </a:ext>
              </a:extLst>
            </p:cNvPr>
            <p:cNvSpPr txBox="1"/>
            <p:nvPr/>
          </p:nvSpPr>
          <p:spPr>
            <a:xfrm>
              <a:off x="5638800" y="2974109"/>
              <a:ext cx="9144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ADD9B3-0FE1-EEF9-DA21-767003D715FF}"/>
                </a:ext>
              </a:extLst>
            </p:cNvPr>
            <p:cNvSpPr txBox="1"/>
            <p:nvPr/>
          </p:nvSpPr>
          <p:spPr>
            <a:xfrm>
              <a:off x="2571747" y="2235201"/>
              <a:ext cx="25167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1E3765"/>
                  </a:solidFill>
                  <a:latin typeface="Bembo Std" panose="02020605060306020A03"/>
                </a:rPr>
                <a:t>Sociology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1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24519-84E3-F611-B0D5-461D701B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">
            <a:extLst>
              <a:ext uri="{FF2B5EF4-FFF2-40B4-BE49-F238E27FC236}">
                <a16:creationId xmlns:a16="http://schemas.microsoft.com/office/drawing/2014/main" id="{9A53D8E5-00CE-E1D9-459A-4B5989C8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6" y="2362333"/>
            <a:ext cx="8971428" cy="21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54CC7-F6F7-0E01-9743-2B18C566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1962150"/>
            <a:ext cx="10112616" cy="28196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708373-A544-1DE2-042C-6416AFDA38CB}"/>
              </a:ext>
            </a:extLst>
          </p:cNvPr>
          <p:cNvSpPr/>
          <p:nvPr/>
        </p:nvSpPr>
        <p:spPr>
          <a:xfrm>
            <a:off x="2486025" y="2438400"/>
            <a:ext cx="2428875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CC0B5-1ED7-830D-65DA-D186F440EC30}"/>
              </a:ext>
            </a:extLst>
          </p:cNvPr>
          <p:cNvSpPr txBox="1"/>
          <p:nvPr/>
        </p:nvSpPr>
        <p:spPr>
          <a:xfrm>
            <a:off x="2486025" y="219795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1E3765"/>
                </a:solidFill>
                <a:latin typeface="Bembo Std" panose="02020605060306020A03" pitchFamily="18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09668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logo">
            <a:extLst>
              <a:ext uri="{FF2B5EF4-FFF2-40B4-BE49-F238E27FC236}">
                <a16:creationId xmlns:a16="http://schemas.microsoft.com/office/drawing/2014/main" id="{06CE238B-3885-E582-BBDA-6F3478AA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86" y="2362333"/>
            <a:ext cx="8971428" cy="213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91A94-5C16-5E03-2884-99018C9A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1962150"/>
            <a:ext cx="10112616" cy="28196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3FA83D-3332-1122-0E95-DB2DA74DC6AB}"/>
              </a:ext>
            </a:extLst>
          </p:cNvPr>
          <p:cNvSpPr/>
          <p:nvPr/>
        </p:nvSpPr>
        <p:spPr>
          <a:xfrm>
            <a:off x="2486025" y="2438400"/>
            <a:ext cx="2428875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AD4AED-E370-34AE-C2B3-D9653C4FD144}"/>
              </a:ext>
            </a:extLst>
          </p:cNvPr>
          <p:cNvSpPr txBox="1"/>
          <p:nvPr/>
        </p:nvSpPr>
        <p:spPr>
          <a:xfrm>
            <a:off x="2486025" y="2226528"/>
            <a:ext cx="38314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1E3765"/>
                </a:solidFill>
                <a:latin typeface="Bembo Std" panose="02020605060306020A03" pitchFamily="18" charset="0"/>
              </a:rPr>
              <a:t>Political Science</a:t>
            </a:r>
          </a:p>
        </p:txBody>
      </p:sp>
    </p:spTree>
    <p:extLst>
      <p:ext uri="{BB962C8B-B14F-4D97-AF65-F5344CB8AC3E}">
        <p14:creationId xmlns:p14="http://schemas.microsoft.com/office/powerpoint/2010/main" val="41670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goals and goals&#10;&#10;AI-generated content may be incorrect.">
            <a:extLst>
              <a:ext uri="{FF2B5EF4-FFF2-40B4-BE49-F238E27FC236}">
                <a16:creationId xmlns:a16="http://schemas.microsoft.com/office/drawing/2014/main" id="{F9F1D344-B18C-CD84-12EC-1E24EC0FA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0" b="7799"/>
          <a:stretch/>
        </p:blipFill>
        <p:spPr>
          <a:xfrm>
            <a:off x="749595" y="2784132"/>
            <a:ext cx="6120142" cy="3043052"/>
          </a:xfrm>
        </p:spPr>
      </p:pic>
      <p:pic>
        <p:nvPicPr>
          <p:cNvPr id="3" name="Picture 2" descr="A blue and white logo&#10;&#10;AI-generated content may be incorrect.">
            <a:extLst>
              <a:ext uri="{FF2B5EF4-FFF2-40B4-BE49-F238E27FC236}">
                <a16:creationId xmlns:a16="http://schemas.microsoft.com/office/drawing/2014/main" id="{057A377C-22D6-49E7-AD2D-650377C57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85" y="1762184"/>
            <a:ext cx="3349782" cy="612334"/>
          </a:xfrm>
          <a:prstGeom prst="rect">
            <a:avLst/>
          </a:prstGeom>
        </p:spPr>
      </p:pic>
      <p:pic>
        <p:nvPicPr>
          <p:cNvPr id="6" name="Picture 5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1C101D21-C4C8-DAD3-5477-221F4764C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36" y="1352570"/>
            <a:ext cx="2552323" cy="11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C15A22-C3EF-2ECC-923F-766C5A06D2E8}"/>
              </a:ext>
            </a:extLst>
          </p:cNvPr>
          <p:cNvSpPr txBox="1"/>
          <p:nvPr/>
        </p:nvSpPr>
        <p:spPr>
          <a:xfrm>
            <a:off x="577733" y="1516096"/>
            <a:ext cx="108384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embo Std" panose="02020605060306020A03" pitchFamily="18" charset="0"/>
                <a:cs typeface="Times New Roman" panose="02020603050405020304" pitchFamily="18" charset="0"/>
              </a:rPr>
              <a:t>UTSC SDG Data Challenge</a:t>
            </a:r>
          </a:p>
          <a:p>
            <a:pPr algn="ctr"/>
            <a:r>
              <a:rPr lang="en-US" sz="3600" dirty="0">
                <a:latin typeface="Bembo Std" panose="02020605060306020A03" pitchFamily="18" charset="0"/>
                <a:cs typeface="Times New Roman" panose="02020603050405020304" pitchFamily="18" charset="0"/>
              </a:rPr>
              <a:t>May 2-4, 2025</a:t>
            </a:r>
          </a:p>
        </p:txBody>
      </p:sp>
      <p:pic>
        <p:nvPicPr>
          <p:cNvPr id="8" name="Picture 7" descr="A black text with black letters&#10;&#10;AI-generated content may be incorrect.">
            <a:extLst>
              <a:ext uri="{FF2B5EF4-FFF2-40B4-BE49-F238E27FC236}">
                <a16:creationId xmlns:a16="http://schemas.microsoft.com/office/drawing/2014/main" id="{7056AE91-01CC-F21A-D557-558B11F6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40" y="3855218"/>
            <a:ext cx="2913354" cy="1723549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280B24D-E5DF-947B-0CD8-CBB25832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2" y="3574627"/>
            <a:ext cx="4580893" cy="20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Bembo Std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2025-03-10T12:34:21Z</dcterms:created>
  <dcterms:modified xsi:type="dcterms:W3CDTF">2025-04-13T16:17:17Z</dcterms:modified>
</cp:coreProperties>
</file>