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tirios Damouras" userId="7c1f99a4-7f99-452e-ad75-41cee7f4fa00" providerId="ADAL" clId="{BB033BCE-51CC-4F06-8CEE-C04EA4ECD54F}"/>
    <pc:docChg chg="delSld">
      <pc:chgData name="Sotirios Damouras" userId="7c1f99a4-7f99-452e-ad75-41cee7f4fa00" providerId="ADAL" clId="{BB033BCE-51CC-4F06-8CEE-C04EA4ECD54F}" dt="2025-04-13T16:21:53.455" v="0" actId="47"/>
      <pc:docMkLst>
        <pc:docMk/>
      </pc:docMkLst>
      <pc:sldChg chg="del">
        <pc:chgData name="Sotirios Damouras" userId="7c1f99a4-7f99-452e-ad75-41cee7f4fa00" providerId="ADAL" clId="{BB033BCE-51CC-4F06-8CEE-C04EA4ECD54F}" dt="2025-04-13T16:21:53.455" v="0" actId="47"/>
        <pc:sldMkLst>
          <pc:docMk/>
          <pc:sldMk cId="324015413" sldId="257"/>
        </pc:sldMkLst>
      </pc:sldChg>
      <pc:sldChg chg="del">
        <pc:chgData name="Sotirios Damouras" userId="7c1f99a4-7f99-452e-ad75-41cee7f4fa00" providerId="ADAL" clId="{BB033BCE-51CC-4F06-8CEE-C04EA4ECD54F}" dt="2025-04-13T16:21:53.455" v="0" actId="47"/>
        <pc:sldMkLst>
          <pc:docMk/>
          <pc:sldMk cId="2096685619" sldId="258"/>
        </pc:sldMkLst>
      </pc:sldChg>
      <pc:sldChg chg="del">
        <pc:chgData name="Sotirios Damouras" userId="7c1f99a4-7f99-452e-ad75-41cee7f4fa00" providerId="ADAL" clId="{BB033BCE-51CC-4F06-8CEE-C04EA4ECD54F}" dt="2025-04-13T16:21:53.455" v="0" actId="47"/>
        <pc:sldMkLst>
          <pc:docMk/>
          <pc:sldMk cId="4167048801" sldId="259"/>
        </pc:sldMkLst>
      </pc:sldChg>
      <pc:sldChg chg="del">
        <pc:chgData name="Sotirios Damouras" userId="7c1f99a4-7f99-452e-ad75-41cee7f4fa00" providerId="ADAL" clId="{BB033BCE-51CC-4F06-8CEE-C04EA4ECD54F}" dt="2025-04-13T16:21:53.455" v="0" actId="47"/>
        <pc:sldMkLst>
          <pc:docMk/>
          <pc:sldMk cId="2713205670" sldId="260"/>
        </pc:sldMkLst>
      </pc:sldChg>
    </pc:docChg>
  </pc:docChgLst>
  <pc:docChgLst>
    <pc:chgData name="Sotirios Damouras" userId="7c1f99a4-7f99-452e-ad75-41cee7f4fa00" providerId="ADAL" clId="{A97D5885-83AE-4A60-8B2A-412A94C8E105}"/>
    <pc:docChg chg="modSld">
      <pc:chgData name="Sotirios Damouras" userId="7c1f99a4-7f99-452e-ad75-41cee7f4fa00" providerId="ADAL" clId="{A97D5885-83AE-4A60-8B2A-412A94C8E105}" dt="2025-04-14T18:04:07.968" v="3" actId="1076"/>
      <pc:docMkLst>
        <pc:docMk/>
      </pc:docMkLst>
      <pc:sldChg chg="modSp mod">
        <pc:chgData name="Sotirios Damouras" userId="7c1f99a4-7f99-452e-ad75-41cee7f4fa00" providerId="ADAL" clId="{A97D5885-83AE-4A60-8B2A-412A94C8E105}" dt="2025-04-14T18:04:07.968" v="3" actId="1076"/>
        <pc:sldMkLst>
          <pc:docMk/>
          <pc:sldMk cId="2024317188" sldId="261"/>
        </pc:sldMkLst>
        <pc:picChg chg="mod">
          <ac:chgData name="Sotirios Damouras" userId="7c1f99a4-7f99-452e-ad75-41cee7f4fa00" providerId="ADAL" clId="{A97D5885-83AE-4A60-8B2A-412A94C8E105}" dt="2025-04-14T18:04:07.968" v="3" actId="1076"/>
          <ac:picMkLst>
            <pc:docMk/>
            <pc:sldMk cId="2024317188" sldId="261"/>
            <ac:picMk id="8" creationId="{7056AE91-01CC-F21A-D557-558B11F6C6A0}"/>
          </ac:picMkLst>
        </pc:picChg>
        <pc:picChg chg="mod">
          <ac:chgData name="Sotirios Damouras" userId="7c1f99a4-7f99-452e-ad75-41cee7f4fa00" providerId="ADAL" clId="{A97D5885-83AE-4A60-8B2A-412A94C8E105}" dt="2025-04-14T18:04:03.024" v="2" actId="1076"/>
          <ac:picMkLst>
            <pc:docMk/>
            <pc:sldMk cId="2024317188" sldId="261"/>
            <ac:picMk id="10" creationId="{6280B24D-E5DF-947B-0CD8-CBB2583213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EE3F-4AEE-DEC1-AD89-BBCCEF6EC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D3503-24FB-DF49-E166-3F87BDAEB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DC244-5F13-12DA-5E4C-7F206D00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E8E-9C53-4D98-82C6-D5F38273782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779AA-8C99-A486-D8DB-FA3D4241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5E793-9024-2E35-3B11-80ACBD97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6D18-E022-49D6-8E86-8BEAA151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9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E8F0-6626-4E65-6013-C9FBA0DA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A6B8F-61BE-D71E-DE92-7C1B93E61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AB0F5-2408-4139-8F0D-640C6259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E8E-9C53-4D98-82C6-D5F38273782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87B67-52EF-33E1-9B80-82535D2D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11AFB-3611-5CA7-2D00-69000103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6D18-E022-49D6-8E86-8BEAA151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8CB8B-8D70-74A2-BC71-9C7E734A3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86BE6-1098-868B-66EB-7B77541BA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3F7D5-AE84-67A3-3AA7-8BFF9F84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E8E-9C53-4D98-82C6-D5F38273782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58B1D-541A-F281-307A-EEDA4D34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A8A71-7C92-B52E-D4AE-802DED62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6D18-E022-49D6-8E86-8BEAA151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0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9740-9B1B-006F-11DA-C692DC62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2A456-10A1-31B4-6B72-C96715E63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5AD38-9969-E879-26C6-9118D659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E8E-9C53-4D98-82C6-D5F38273782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DE618-94AE-6481-34AB-F3B5E2A7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522F-55A2-8ED2-8300-B8ED382F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6D18-E022-49D6-8E86-8BEAA151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8B2C-E518-33EB-19AE-AB4AD250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014A7-D659-AD4F-170E-3CC724C4B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F141D-810A-66A8-1271-6AA57A34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E8E-9C53-4D98-82C6-D5F38273782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39FC5-A3F1-02FE-3751-CB7BFC22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8B7C3-78A0-E9DD-AEA8-64469F1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6D18-E022-49D6-8E86-8BEAA151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2B06-8952-83AD-87BA-788DCC3F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1483C-B15A-BE5F-6B2F-E8E4DA99E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9E889-BE5B-7BDB-C420-37ECA1D48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90FD9-8745-AC8E-AF31-948D2E34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E8E-9C53-4D98-82C6-D5F38273782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CF376-AEC7-CBE1-AAD2-BE46A243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DB916-0C74-D57D-793F-CBE6EFCD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6D18-E022-49D6-8E86-8BEAA151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1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6258-FC03-5FA5-1A85-BB0578E7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DC4EF-F39F-A61E-4DF8-5985EF055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2E8D5-9389-A2C2-7ED0-78F46F1CF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E5AE68-ECF6-817B-132B-EBBDF5B65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B79C7-CD48-5942-C555-95A08D5B0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727A5-9142-82DB-5928-324447F2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E8E-9C53-4D98-82C6-D5F38273782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18359-F463-76CA-D59C-F17D2633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A48B8-643F-EAFB-FC8E-B1DFB015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6D18-E022-49D6-8E86-8BEAA151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6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E1B8-E516-1B8E-B064-C24429F5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CDB55-566D-1F35-F05A-B17AE3C1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E8E-9C53-4D98-82C6-D5F38273782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ABEC0-6B33-F362-B907-1589DC56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9421E-5754-317E-C3B6-CBC93B31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6D18-E022-49D6-8E86-8BEAA151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9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16CD2-B878-90CD-5FC1-E114AE04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E8E-9C53-4D98-82C6-D5F38273782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511D0-8137-5710-79EA-D7CAD3CB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210D3-77FC-1451-7830-FE934F4B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6D18-E022-49D6-8E86-8BEAA151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8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0425-F1E6-7911-4905-F8F20C89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6BC71-0893-0726-F5AE-5CEB934C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AF780-E1B3-4859-26ED-068ECDF8E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3D736-6842-E531-D42A-58490054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E8E-9C53-4D98-82C6-D5F38273782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0BA58-3097-6186-B4F6-EC0D6471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2C523-1E1D-E7F6-1AD1-B957AF33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6D18-E022-49D6-8E86-8BEAA151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9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E3D5-E025-DEE5-B73A-F661FAF8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DDC6A-016A-CE1F-6CFA-11ADF9A41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9F969-8B3A-F4D8-7A4C-5F19F27DA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9F89F-289D-1CDE-1D99-AB7E8190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E1E8E-9C53-4D98-82C6-D5F38273782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01C1D-C42C-2823-EB6C-3C40497C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37FA6-C6B6-024B-3BD1-A5A7BB0C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6D18-E022-49D6-8E86-8BEAA151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6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10E207-927E-E9CB-D5CA-0E5B7C79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33471-D84D-8DB9-98E6-14A28FF37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4AD0-281C-3121-2052-C61DF646AF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DE1E8E-9C53-4D98-82C6-D5F38273782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BED01-6456-227E-9959-377C322AA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182A0-DD0B-FA64-F626-AB1D99CFF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A6D18-E022-49D6-8E86-8BEAA151F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5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C15A22-C3EF-2ECC-923F-766C5A06D2E8}"/>
              </a:ext>
            </a:extLst>
          </p:cNvPr>
          <p:cNvSpPr txBox="1"/>
          <p:nvPr/>
        </p:nvSpPr>
        <p:spPr>
          <a:xfrm>
            <a:off x="577733" y="1516096"/>
            <a:ext cx="1083841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Bembo Std" panose="02020605060306020A03" pitchFamily="18" charset="0"/>
                <a:cs typeface="Times New Roman" panose="02020603050405020304" pitchFamily="18" charset="0"/>
              </a:rPr>
              <a:t>UTSC SDG Data Challenge</a:t>
            </a:r>
          </a:p>
          <a:p>
            <a:pPr algn="ctr"/>
            <a:r>
              <a:rPr lang="en-US" sz="3600" dirty="0">
                <a:latin typeface="Bembo Std" panose="02020605060306020A03" pitchFamily="18" charset="0"/>
                <a:cs typeface="Times New Roman" panose="02020603050405020304" pitchFamily="18" charset="0"/>
              </a:rPr>
              <a:t>May 2-4, 2025</a:t>
            </a:r>
          </a:p>
        </p:txBody>
      </p:sp>
      <p:pic>
        <p:nvPicPr>
          <p:cNvPr id="8" name="Picture 7" descr="A black text with black letters&#10;&#10;AI-generated content may be incorrect.">
            <a:extLst>
              <a:ext uri="{FF2B5EF4-FFF2-40B4-BE49-F238E27FC236}">
                <a16:creationId xmlns:a16="http://schemas.microsoft.com/office/drawing/2014/main" id="{7056AE91-01CC-F21A-D557-558B11F6C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467" y="3618356"/>
            <a:ext cx="2913354" cy="1723549"/>
          </a:xfrm>
          <a:prstGeom prst="rect">
            <a:avLst/>
          </a:prstGeom>
        </p:spPr>
      </p:pic>
      <p:pic>
        <p:nvPicPr>
          <p:cNvPr id="10" name="Picture 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280B24D-E5DF-947B-0CD8-CBB258321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107" y="3337764"/>
            <a:ext cx="4580893" cy="200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1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Bembo Std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Sotirios Damouras</dc:creator>
  <cp:lastModifiedBy>Sotirios Damouras</cp:lastModifiedBy>
  <cp:revision>2</cp:revision>
  <dcterms:created xsi:type="dcterms:W3CDTF">2025-03-10T12:34:21Z</dcterms:created>
  <dcterms:modified xsi:type="dcterms:W3CDTF">2025-04-14T18:04:17Z</dcterms:modified>
</cp:coreProperties>
</file>