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30"/>
  </p:notesMasterIdLst>
  <p:handoutMasterIdLst>
    <p:handoutMasterId r:id="rId31"/>
  </p:handoutMasterIdLst>
  <p:sldIdLst>
    <p:sldId id="446" r:id="rId2"/>
    <p:sldId id="489" r:id="rId3"/>
    <p:sldId id="580" r:id="rId4"/>
    <p:sldId id="539" r:id="rId5"/>
    <p:sldId id="590" r:id="rId6"/>
    <p:sldId id="549" r:id="rId7"/>
    <p:sldId id="582" r:id="rId8"/>
    <p:sldId id="542" r:id="rId9"/>
    <p:sldId id="591" r:id="rId10"/>
    <p:sldId id="541" r:id="rId11"/>
    <p:sldId id="544" r:id="rId12"/>
    <p:sldId id="501" r:id="rId13"/>
    <p:sldId id="592" r:id="rId14"/>
    <p:sldId id="593" r:id="rId15"/>
    <p:sldId id="594" r:id="rId16"/>
    <p:sldId id="595" r:id="rId17"/>
    <p:sldId id="581" r:id="rId18"/>
    <p:sldId id="543" r:id="rId19"/>
    <p:sldId id="545" r:id="rId20"/>
    <p:sldId id="546" r:id="rId21"/>
    <p:sldId id="502" r:id="rId22"/>
    <p:sldId id="495" r:id="rId23"/>
    <p:sldId id="584" r:id="rId24"/>
    <p:sldId id="585" r:id="rId25"/>
    <p:sldId id="586" r:id="rId26"/>
    <p:sldId id="589" r:id="rId27"/>
    <p:sldId id="587" r:id="rId28"/>
    <p:sldId id="583" r:id="rId29"/>
  </p:sldIdLst>
  <p:sldSz cx="12192000" cy="6858000"/>
  <p:notesSz cx="7099300" cy="10234613"/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4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61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774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2926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080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235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CC0000"/>
    <a:srgbClr val="008000"/>
    <a:srgbClr val="D5DFFF"/>
    <a:srgbClr val="B9CAFF"/>
    <a:srgbClr val="7999FF"/>
    <a:srgbClr val="0033CC"/>
    <a:srgbClr val="FF3300"/>
    <a:srgbClr val="CC00C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CA462D-EEF4-4A52-945B-66D6BBEDE06A}" v="87" dt="2024-01-10T14:15:21.569"/>
    <p1510:client id="{8646A962-A0A0-4859-A4B5-9EE83E6E8E6F}" v="62" dt="2024-01-09T23:48:16.5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86425" autoAdjust="0"/>
  </p:normalViewPr>
  <p:slideViewPr>
    <p:cSldViewPr>
      <p:cViewPr varScale="1">
        <p:scale>
          <a:sx n="134" d="100"/>
          <a:sy n="134" d="100"/>
        </p:scale>
        <p:origin x="104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fan Meskar" userId="ae30a713-38f5-4e56-b874-fd636adcf478" providerId="ADAL" clId="{8646A962-A0A0-4859-A4B5-9EE83E6E8E6F}"/>
    <pc:docChg chg="undo redo custSel addSld delSld modSld sldOrd">
      <pc:chgData name="Erfan Meskar" userId="ae30a713-38f5-4e56-b874-fd636adcf478" providerId="ADAL" clId="{8646A962-A0A0-4859-A4B5-9EE83E6E8E6F}" dt="2024-01-09T23:48:21.158" v="1642" actId="403"/>
      <pc:docMkLst>
        <pc:docMk/>
      </pc:docMkLst>
      <pc:sldChg chg="del">
        <pc:chgData name="Erfan Meskar" userId="ae30a713-38f5-4e56-b874-fd636adcf478" providerId="ADAL" clId="{8646A962-A0A0-4859-A4B5-9EE83E6E8E6F}" dt="2024-01-09T21:54:21.126" v="1253" actId="47"/>
        <pc:sldMkLst>
          <pc:docMk/>
          <pc:sldMk cId="1657941928" sldId="385"/>
        </pc:sldMkLst>
      </pc:sldChg>
      <pc:sldChg chg="addSp delSp modSp mod modAnim">
        <pc:chgData name="Erfan Meskar" userId="ae30a713-38f5-4e56-b874-fd636adcf478" providerId="ADAL" clId="{8646A962-A0A0-4859-A4B5-9EE83E6E8E6F}" dt="2024-01-09T23:31:00.126" v="1475" actId="1076"/>
        <pc:sldMkLst>
          <pc:docMk/>
          <pc:sldMk cId="0" sldId="446"/>
        </pc:sldMkLst>
        <pc:spChg chg="add 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2" creationId="{7415805D-E634-ACD6-42CE-91EFABAD8F0C}"/>
          </ac:spMkLst>
        </pc:spChg>
        <pc:spChg chg="add 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3" creationId="{8325BCC4-6175-B03B-A458-3DABABD2FEED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" creationId="{5EB7ACFE-F075-1586-E03F-2B161B1D1EDB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6" creationId="{FA0E6E59-7615-F233-DB01-648472046ED5}"/>
          </ac:spMkLst>
        </pc:spChg>
        <pc:spChg chg="mod">
          <ac:chgData name="Erfan Meskar" userId="ae30a713-38f5-4e56-b874-fd636adcf478" providerId="ADAL" clId="{8646A962-A0A0-4859-A4B5-9EE83E6E8E6F}" dt="2024-01-09T23:30:31.192" v="1468" actId="1036"/>
          <ac:spMkLst>
            <pc:docMk/>
            <pc:sldMk cId="0" sldId="446"/>
            <ac:spMk id="7" creationId="{00000000-0000-0000-0000-000000000000}"/>
          </ac:spMkLst>
        </pc:spChg>
        <pc:spChg chg="add 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8" creationId="{5F2C3943-D1D6-439D-4D15-B53A7521AC74}"/>
          </ac:spMkLst>
        </pc:spChg>
        <pc:spChg chg="add 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9" creationId="{7AD5CB6F-F7F3-DAC0-9789-4342CEB0B4EB}"/>
          </ac:spMkLst>
        </pc:spChg>
        <pc:spChg chg="add 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11" creationId="{B0E0DED1-F80A-E73C-BB1D-39C7C5A18517}"/>
          </ac:spMkLst>
        </pc:spChg>
        <pc:spChg chg="add 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12" creationId="{1FEA0AA0-949C-55B7-FC59-DBFFD6EE8165}"/>
          </ac:spMkLst>
        </pc:spChg>
        <pc:spChg chg="add 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13" creationId="{F7C17048-B8B2-1D7F-8ADF-74D2F91B3149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15" creationId="{B2F6F793-FFA5-5585-E4D8-65BE0A22D924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16" creationId="{567CD33A-C216-2F93-2044-779340367A89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24" creationId="{6C3E0D1A-4912-9AD6-2CDF-E12B3C302B2F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25" creationId="{B11D51C7-3585-718A-1DAD-77BADF21B181}"/>
          </ac:spMkLst>
        </pc:spChg>
        <pc:spChg chg="add 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32" creationId="{E32E30A5-2F9A-1ACF-01B7-ECACFA7A5FF4}"/>
          </ac:spMkLst>
        </pc:spChg>
        <pc:spChg chg="add 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33" creationId="{1189109B-C776-0C8C-2385-E44A78E53682}"/>
          </ac:spMkLst>
        </pc:spChg>
        <pc:spChg chg="add 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34" creationId="{E28B3974-1503-5BC8-2EFB-315E1F989746}"/>
          </ac:spMkLst>
        </pc:spChg>
        <pc:spChg chg="add 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35" creationId="{A1F6C3D8-6AE1-910C-D406-F7470AFAF4CF}"/>
          </ac:spMkLst>
        </pc:spChg>
        <pc:spChg chg="add 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36" creationId="{359FA8FD-7591-A572-012F-CCD592E22464}"/>
          </ac:spMkLst>
        </pc:spChg>
        <pc:spChg chg="add 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37" creationId="{C27AC080-2C3B-B122-2711-EF389361EFFD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5" creationId="{EF0C84B8-2B46-E750-2360-67F54A08C534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6" creationId="{7FB53E59-8F5E-891D-A627-AFE33E517DFB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7" creationId="{33C9BC32-06C0-90C7-25EA-CF6741BF0451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8" creationId="{2980CC73-C896-040C-F50E-96CC7D85452A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9" creationId="{A1541051-CF00-1E45-C2FC-AA7704BEB9D7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60" creationId="{09573D3E-B6CB-FCB8-B507-DE17AC1B26C2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61" creationId="{D71F11B0-F6D7-A2A4-8C00-B5788C1A8BF4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62" creationId="{CF5DD9EA-7B3B-DDC3-E9C8-3083FFE17762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63" creationId="{146E8383-2886-D9B7-0AC8-A1D785DCD28B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120" creationId="{2B27A112-CEE3-87F5-00B5-F7E6F3F97476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121" creationId="{F84BAA16-0F9B-A12E-2EAB-031607D167A4}"/>
          </ac:spMkLst>
        </pc:spChg>
        <pc:spChg chg="mod">
          <ac:chgData name="Erfan Meskar" userId="ae30a713-38f5-4e56-b874-fd636adcf478" providerId="ADAL" clId="{8646A962-A0A0-4859-A4B5-9EE83E6E8E6F}" dt="2024-01-09T23:30:42.080" v="1472" actId="1035"/>
          <ac:spMkLst>
            <pc:docMk/>
            <pc:sldMk cId="0" sldId="446"/>
            <ac:spMk id="5122" creationId="{00000000-0000-0000-0000-000000000000}"/>
          </ac:spMkLst>
        </pc:spChg>
        <pc:spChg chg="mod">
          <ac:chgData name="Erfan Meskar" userId="ae30a713-38f5-4e56-b874-fd636adcf478" providerId="ADAL" clId="{8646A962-A0A0-4859-A4B5-9EE83E6E8E6F}" dt="2024-01-09T23:30:45.171" v="1474" actId="1035"/>
          <ac:spMkLst>
            <pc:docMk/>
            <pc:sldMk cId="0" sldId="446"/>
            <ac:spMk id="5123" creationId="{00000000-0000-0000-0000-000000000000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125" creationId="{3349C6F4-13B3-7B8B-CC0D-D89055260308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126" creationId="{64430087-FA6E-451D-1812-4C3B8106083E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127" creationId="{326B2221-2345-FA1F-B10B-00D09435A737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128" creationId="{43B3939F-AE76-A9B7-CB5C-1D4CDB041772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137" creationId="{E4BC4E6F-7409-CF06-8AB2-5BBB72C4A55E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138" creationId="{30B8EE72-F3B8-C3D3-6301-BE4612BB00C6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150" creationId="{F690B64D-26F2-9178-04F0-42F07A8054B0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152" creationId="{FFD78356-0AE2-9EAC-D896-1A37D8F6459B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153" creationId="{759343C8-375D-562E-6628-5EFE9B1069EC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154" creationId="{3CDA8249-53AF-D7DE-3323-FF057FB328D8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155" creationId="{9DF5E012-A817-7563-72A2-073226A5C2E4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156" creationId="{9EECBA39-C425-25CB-1035-037FB3F92664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157" creationId="{56484C5A-DA94-EC41-D350-167543DBDD70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159" creationId="{E903A25A-9384-BD25-4708-B80E5DEFDC29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160" creationId="{60F21701-56C2-B024-2402-8697A1504C09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161" creationId="{423F38BF-77B1-A41F-6BA5-C82BED1745D5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162" creationId="{D6C02D3D-4F2B-D98C-859C-4137A9F0C1E1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163" creationId="{CB262188-40A2-0B01-DEFB-B891135988F9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164" creationId="{E646DA2D-B767-56E9-BAE1-D6D448DC143A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165" creationId="{70BC1837-2F30-3053-6842-4FD060281F79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166" creationId="{4E8C77BE-8451-6AC0-153D-09B4CA674535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167" creationId="{DC8BAF1B-C870-127B-85B3-675DA3A6307C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168" creationId="{0A8E0BF1-A80F-4CC1-DE2C-D92F73666B65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169" creationId="{2B3EEEAC-4676-A9B0-94D8-CEC06DF39B8E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170" creationId="{18E748B9-0D60-5777-4191-D375D5EFE8D6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180" creationId="{877A5AED-B044-1B90-2CAA-880C54526897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183" creationId="{2AED1F8B-ECC9-D745-32ED-D08908457A11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185" creationId="{31ACDBBD-797E-519F-8549-718F684BB514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186" creationId="{0A363EAB-95C3-D448-5AA4-F662623A3F87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187" creationId="{CFF95C97-8E2B-EAF4-1B14-B43AD70E6794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188" creationId="{D8510CC7-0275-83A7-9A84-27BDEE70B510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189" creationId="{1A1213FA-84BC-35DE-F0C5-A3B48E3E369A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190" creationId="{D4F7EF4C-A960-D581-3A3D-4E3F4E3E80D2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192" creationId="{FC9FAE20-F048-3697-E360-45CF7901683C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193" creationId="{6CD3FBF1-238B-25B5-935E-7B336A64D77D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194" creationId="{EEC97DFC-1552-E132-F111-B0971A3A10BD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195" creationId="{81CB74AC-0CAB-B3D7-244F-074A1B419020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196" creationId="{33708D2D-6B9C-EDED-5579-83E9985008AD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197" creationId="{A4995CFC-8387-1807-1434-4D9DD302E0FD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198" creationId="{B6C6C6B6-ACCA-674A-DD88-855DBCBF16D0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199" creationId="{76FC7012-D21D-1D0B-4E69-5800319E9B09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00" creationId="{27926DCD-6461-98DB-2084-1AF057C648BA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01" creationId="{3B4C350A-C60A-7684-FDA5-D3A8EAA4233D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02" creationId="{B6C3B6D1-B183-610D-606C-2D5FB21A52C8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03" creationId="{1EE4283F-426E-F224-7CC1-E13F8AFEE6CF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18" creationId="{35CC9912-27FF-E1AA-0971-DB9F38C239F1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19" creationId="{CC0C82C7-E995-AE8F-2BC7-4C5953658436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20" creationId="{05D914FF-0E33-2D6B-D39F-0DB4DD719B4B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21" creationId="{B2CE6308-5290-65DD-83EB-8E4B56FA2B06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22" creationId="{BF1404E1-C520-117C-B528-1585C8411ABB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24" creationId="{ACC39281-D0B1-EF7E-FB38-CE88C21F2092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26" creationId="{2A8024F8-6B32-DF7A-9BB8-A6EE770230B7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27" creationId="{495DA226-A0A7-AA13-6829-C0C4C9FE4EB8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29" creationId="{9E777592-FA74-9A78-249F-9783477D373E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31" creationId="{6B3DCA28-7B35-DCBD-468F-9D9699C6A548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32" creationId="{E8E36742-925C-2791-E35B-E129771C849B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33" creationId="{3B18640C-37B2-F5EA-1399-2FF2D52E6E42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34" creationId="{D0596208-AE3F-A892-C838-BD70EB6A0F17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35" creationId="{B472ECCC-7321-49BE-B1AB-254D06E1EC63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36" creationId="{2E5D3ADA-5ED4-3253-AA14-A383FC56C605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37" creationId="{753EAC40-4518-997D-57A9-6F69F9EB0B28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38" creationId="{CB5D0F94-08C3-8E61-268F-2427B03E6AAF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39" creationId="{74EE9CB8-8E7A-7393-CF5F-3E23C43B8BE9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40" creationId="{7475E936-EFDC-3DDF-C4B7-B5C5B00A6B90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41" creationId="{73B1A4A4-773A-B1B7-3136-6EE7AAFD8DD4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42" creationId="{FE849117-68D4-85BD-C907-0D9A4090F399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43" creationId="{16D2ED25-269A-3696-270F-2C3B4E97565D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44" creationId="{00F57825-55EE-EDD6-B80F-B0B279D76D8F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45" creationId="{C6F79DC6-3E07-09E8-DA65-DF22F2D64D44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46" creationId="{844189D0-1A49-1301-2EAA-F471D531530B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47" creationId="{9B868949-FB6E-1F51-B36C-73010D8D048A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48" creationId="{1C636E8E-C4C0-6A5C-586A-4DF48BBC4878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49" creationId="{BE0C4448-4F7C-A09A-85BB-AC2C4B833509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52" creationId="{372373E1-E590-617D-D3F5-9D8B118F712D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56" creationId="{157492DA-B318-7A8F-7032-AA30F4564445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58" creationId="{B5C9A2C9-EFD4-185F-A567-D529583A5418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59" creationId="{5F8F8057-F3F0-689D-8BEE-B1F3A9464100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60" creationId="{D6A32B9D-96E3-3A34-A09C-137CB884C62E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61" creationId="{9294BF97-F8A1-C92C-0382-C3C93A8EB8DB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62" creationId="{050673BE-2D36-E91A-FE6B-C5489A0AD330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63" creationId="{222B197D-4C46-B221-31B0-1DC08E2F20E6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65" creationId="{F7A7B9C3-D235-A2C7-1D18-207E7427FEBA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66" creationId="{6A3C2246-A073-CF20-4526-2448757EC721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67" creationId="{5B7C9BED-F91F-DE99-B258-1BB09527E554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68" creationId="{89DF7C00-B82F-CF37-B843-D1B07D7F4A0F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69" creationId="{1A14B286-4A2A-2520-53B1-BE96A6C9F0A5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70" creationId="{72075EC9-6FBC-997A-0D01-D6F846BCBE4E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71" creationId="{163C608D-0C1D-6291-55D8-B5BF941D445C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72" creationId="{CDFA4E6E-EBCE-B59D-64B4-889126ECDC91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73" creationId="{15D0DCE4-3194-8032-22D8-F516B3CFFD2F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74" creationId="{4A6856F3-03D2-B756-4E1C-C2C80F4B9948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75" creationId="{54CDAAB1-3617-DE77-3055-EB6EA94163FB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76" creationId="{57924E1C-B3A5-1DDD-F9D4-462C8E862634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79" creationId="{04B58AA6-7F2E-B6FF-A96A-69D9F7F95CEF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82" creationId="{58A471B9-F838-E0D1-16D7-4E4979A7535E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85" creationId="{2C0616CF-6E9F-D982-CCD3-76689490D90A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89" creationId="{2A3B7E2F-C215-E0D2-10A4-8C78ADF35AF6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91" creationId="{1D93938D-C3EF-1959-6721-9F5E5EAF46F7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92" creationId="{21D3C792-1C91-6CEE-8760-B6D59C622D0B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93" creationId="{4CD7D5BD-1AC9-0EA4-BD94-FFA18067F71C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94" creationId="{A4955CED-12A4-AB1E-0655-9BEB40B730E0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95" creationId="{A47DDAF2-07E0-A714-AE0E-332F995D8913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96" creationId="{6A2C1D28-CF36-473D-8404-0FF3CB554DAF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98" creationId="{02274646-0C5D-F3E8-4672-E0EE00D5A853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299" creationId="{EE269D35-CC04-3EFF-81E7-DCA02F0CBFF4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00" creationId="{211CC3C5-761D-59CE-AB81-069DCBEDFD89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01" creationId="{5F01CA54-942E-D6E8-AA9E-7D1C3BA8A36E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02" creationId="{2BCD6992-2588-B4FD-7EDF-4B32E3E71D35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03" creationId="{5AB01AB0-34D3-299B-AA86-6BBA145D87A3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04" creationId="{B5075AB6-0D74-F6B4-DC2A-309AC78DD4B8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05" creationId="{C48A92F6-8BED-B13A-3B03-47FB473A030A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06" creationId="{9FAAF23D-2933-01C2-8622-31532282C0FB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07" creationId="{5B4BBC48-F6C1-98C1-31D1-AC8459EF24FA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08" creationId="{E929E7A3-00A9-196B-CB93-B6DF47C2817C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09" creationId="{939D2844-5DA9-B487-1D78-090AB915F90A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11" creationId="{8E100DB7-0CE6-0E97-BC69-3C92E0842F65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12" creationId="{8A17A68B-A569-2DA7-BD88-161D86D9F69B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13" creationId="{B82BB643-CCB9-AAD2-D53C-0B7C16122F57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14" creationId="{361A971D-0B08-8C09-ED39-4C29A656E37B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15" creationId="{7F172E1A-9E98-E783-E695-D45AB7A43AE2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17" creationId="{9CC89107-E337-37BE-6565-79CD1F15614E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19" creationId="{BA124096-BB33-D8B8-2505-F90C9676B507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20" creationId="{F447CD40-2BDD-4600-B349-13734184C5FA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22" creationId="{923E66BF-5153-FA00-5457-5B23F7A3288A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24" creationId="{4901DFF3-94C7-DD4A-DF52-0C6CF5325B7A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25" creationId="{5C077667-299F-59B2-0ACC-1D05CDD0397C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26" creationId="{036CB8B5-4C35-4A48-40E2-4A48B825D4E9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27" creationId="{4315CAF7-E007-9C7B-6E5F-E2C12B92ED4B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28" creationId="{9AFFE058-5761-9C44-D3DB-89A37F6D12F9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29" creationId="{23E49855-1860-2879-B3A9-683BF47E6FEE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30" creationId="{6901B131-2873-E4A5-EEC5-EA2CAB103773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31" creationId="{B3FAA6A2-4C25-CDEA-7AE2-E9813342472C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32" creationId="{037B03AF-D39E-2D2A-5AC9-26BBD9ECACB6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33" creationId="{1D0C4379-E45C-43D7-5B7A-00C1A7335411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34" creationId="{A0AFB3BE-8C85-D31A-5E2C-916B72F51561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35" creationId="{E99DFEA4-DAB2-F28C-190D-F6DC62375B39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36" creationId="{68558D6B-9311-0243-3157-1E231EA9322E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37" creationId="{A046E8F7-C409-E50E-C2DD-B0AB10648F06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38" creationId="{420F1F2C-B406-2C3C-CA2B-CE093869E591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39" creationId="{A23E5D75-E80E-00DF-CC88-D750B537A157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40" creationId="{C327206D-419D-7237-41EB-C5E9C2229C95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41" creationId="{D5731EE3-DE47-527B-4B3F-7DCAE9A83B87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42" creationId="{73F934A9-B69E-54BF-E210-F52FAD38BA6E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44" creationId="{163F1DF9-C630-58FF-9CBE-1739C13702E0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66" creationId="{1B16F48C-F7D8-6C90-BBD9-300A286E59D4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67" creationId="{6F94D4F8-C3A4-4077-111D-201FC06E973C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69" creationId="{25127908-0675-EACF-9555-F8D7C77E7208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70" creationId="{C3E861E3-31BC-89CF-DECB-C576277B621D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71" creationId="{E7ED0C63-673F-8D49-3291-2F5EFAB5E5A6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72" creationId="{5309BD71-E09B-3759-2261-12501FC2EAEC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73" creationId="{7B178A66-C40B-5764-2F7A-1FD32320C6B2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74" creationId="{4D7F8D86-0C6C-574A-C945-7D62E30BD49F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76" creationId="{C62D4F99-576A-95D2-3400-A7908F61009B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77" creationId="{BB221763-C110-E450-B7B7-B2745AF521DC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78" creationId="{D44BC324-206E-0016-A59A-F898D88560C4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79" creationId="{5EDFE4DB-03AA-CCF0-98CE-D2EC6F6C8B8D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80" creationId="{E2AA4BD2-E773-6E29-F1F5-FC654D081D29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81" creationId="{620ED29F-70AD-1985-3067-0BB42DAF8B82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83" creationId="{DE9DB804-2675-9E07-EDE9-9860EB8EA91B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84" creationId="{FDC35D66-0C65-6051-2B69-15684DC63B75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85" creationId="{8B5CB402-70B3-65FA-9D7C-6F8799244483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86" creationId="{4B3F2EF5-3AC0-8CA1-E6A5-4A49736F2ED2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87" creationId="{E509B513-B387-8F5C-447B-C31F887EDF06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88" creationId="{76CC4FA0-F110-7A6A-AD35-BACF76C523CA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90" creationId="{FEB33258-3F62-B0BC-0928-309F6E35F142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91" creationId="{F229C9D2-D606-317D-6756-9D30EBAC408A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92" creationId="{3C8AB7DE-2F69-7CBB-E9C9-29B58346BE33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93" creationId="{69B65A34-AA97-4CBF-620F-BCCF06CBE907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94" creationId="{92CB95BB-A803-E23E-3476-D763DD6E5454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95" creationId="{C5B34BE7-B571-A171-A95E-2E3E32749F27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97" creationId="{2E8252CC-D717-5B79-A76A-2736DD82E0B8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98" creationId="{726FF163-9185-F3B4-578E-C35989214AB5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399" creationId="{55D6AA96-43EF-E0CC-0D02-A33C82084F2F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00" creationId="{053CC3FC-6BC1-4EAE-8905-62DED4746551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01" creationId="{66BBF59F-25BD-CE5D-BAFF-861F4A1900E3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02" creationId="{91ADC414-5107-75C6-261C-50341DEF24AA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04" creationId="{D140DD53-5E08-0C78-5F4E-38E7BE5FCCF2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05" creationId="{D639712D-90CF-A7BE-EFCD-88BB2C636FA5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06" creationId="{CD22388C-3302-DA05-C77A-3955B2E6E670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07" creationId="{AAF69B46-7BF4-DA3B-7176-8C10DF332002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08" creationId="{81E13C3A-3820-FB4E-49FC-4D1BBC8927EF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09" creationId="{B0529E70-B7A1-B068-6550-623B3FD1E389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11" creationId="{65C76E9B-04F2-1BDA-9194-3430C83719D3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12" creationId="{8A57DC7E-6A3C-0BC1-780E-6335EA8C0996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13" creationId="{E6902D38-FFA6-0CC3-7040-CF60CB5055F1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14" creationId="{95DDC63A-C2D3-088F-02BE-ABACF7828D7E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15" creationId="{8A805B91-F190-F98F-FB32-6952431D27BF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16" creationId="{C747F64C-63D0-8F42-A680-DD5734C5F00B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18" creationId="{A71E5AD2-8186-56DE-7FD1-DF3487C421A6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19" creationId="{566C43EB-DA6E-FDD9-2D0C-C1CF0EB96A72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20" creationId="{D95ABD40-0B9B-25B6-AC11-DE0779C3D45B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21" creationId="{6E7AEDE4-0C6B-28FB-D1F9-D3BA2CEA2577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22" creationId="{20BAB3FE-AA13-07A1-871E-4AB48C214C4E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23" creationId="{DD1FFE48-C465-9874-FB55-40A364C6AE57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25" creationId="{7856AA3B-9D78-5196-2989-46EB64D9FAF0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26" creationId="{D14209A8-0617-AE59-1469-785BBAD48F27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27" creationId="{9EF33B2A-82F8-A9E0-B028-4A2CB3939012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28" creationId="{26673C35-7D3F-6912-B05D-A0E18CD66371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29" creationId="{31153F28-8B26-24FF-8711-CAC0CC9A2D4C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30" creationId="{54562E3E-214C-3FD2-8916-982E614618D2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32" creationId="{3C2E5A97-55FE-A480-9FB5-F182F2E857EB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33" creationId="{80932C2B-5923-F335-95D9-70EBB7988E20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34" creationId="{0DBC0667-9F31-44FD-D4CF-A3D4CECDA749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35" creationId="{9D094745-BB7B-89D5-4F46-21A54094C643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36" creationId="{4B484CC1-CB33-0EE0-664C-F53ED64238A6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37" creationId="{660425E7-AD9B-57F0-863B-618EF8DDC811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39" creationId="{DB5F1059-D8A8-EEA4-C512-D7A617F26BB9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40" creationId="{990D7DA9-0DE1-5044-5F4F-14ABDC86FC10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41" creationId="{F92ECC8E-88FA-1098-C2F4-9E9416B315A6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42" creationId="{F6E7FF32-3053-EDE3-6868-9CFD4AB0AA95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43" creationId="{555A2F96-49BB-D767-6CB5-5B9A523DB689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44" creationId="{D0C062F3-BF1D-B612-E948-5BFCD1EA606D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46" creationId="{12BD4FE1-CE14-B5FB-F450-737633D20B63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47" creationId="{4666C935-C3D1-12C2-0582-0AB40C171B74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48" creationId="{AEBEC2FA-E1F6-8F85-043D-A0AAD96B74D6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49" creationId="{0342CDED-36ED-1755-FF08-19BBC835ADB2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50" creationId="{B4E86603-AB39-9C16-7A23-1A21832A792C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51" creationId="{13804998-F219-8CFA-696D-7D381FAA37BC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53" creationId="{77ADF58D-B672-33B6-E5C8-B2BD462796F1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54" creationId="{EDE06EB2-596A-F1C6-D89A-172A1250CB43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55" creationId="{81F1D3EB-58E0-A5C0-CDD2-0A8292887C8E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56" creationId="{F4EED73C-6989-77AB-6918-4B90EA6F593A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57" creationId="{EDDBC70D-ABD0-D0FA-E401-03AC352F344E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58" creationId="{BE829C16-42A9-BA26-C085-0D79CF1B6CCB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60" creationId="{44140D3D-9C84-98E8-1B42-6BF835F40ACA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61" creationId="{79CFC1CE-DAD4-1CBD-FBD6-B11CB56C48D4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62" creationId="{49F22196-56BF-6A70-FC07-7F9A4AAC620D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63" creationId="{18C4207C-94B9-89DD-9C1B-6DF329941811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64" creationId="{456AA728-76AD-E3BB-6491-E61998850E40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65" creationId="{F37CF69E-39A6-E748-94F5-A1297C85B4F3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67" creationId="{C81DE1C0-CAB7-92C7-7C30-8CE0637DD90C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68" creationId="{CFF2438C-AAF4-5676-B18A-505578424374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69" creationId="{E13B4018-2099-9D20-D21C-4948B3E4A6F9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70" creationId="{A5F1CF2F-01A9-CE6A-3BD7-4064B80EC0FB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71" creationId="{AE22CC43-590A-006A-D845-5160D3596304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72" creationId="{6A9C37FC-30FC-C218-AF67-4B1D21B4425A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74" creationId="{A06038B8-EE92-EE69-6957-A12E66B44649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75" creationId="{D2744C4D-809A-3D4F-1403-AC05F3B4D6F5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76" creationId="{41CDEB6D-0797-57AB-83CD-4CAF2334D886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77" creationId="{C995570F-B30A-5BC3-17A7-7566E4F956DD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78" creationId="{DC5AC569-D5B9-B329-57D6-AC1D99F73813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79" creationId="{8F1B6602-A546-D8C4-E472-E5890FE917C1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81" creationId="{EB01F0CE-185F-56D0-C4C1-995D1300EF97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82" creationId="{58DC3EB9-9532-8D74-9878-92DAF589C52F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83" creationId="{A51523C0-5A5E-24B2-C8E5-506744822AC0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84" creationId="{8434637D-3A93-64F8-2584-D50F12E308DB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85" creationId="{56433D66-AAFD-3CB4-8787-5DCC40FE271D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86" creationId="{0C506C21-A87B-E6EA-CA4B-CC748DD5129A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88" creationId="{7D6D9139-2FB1-11AF-1884-37C0E3011EAD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89" creationId="{48C50CFC-8208-3B38-E633-D8F8C52E7C85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90" creationId="{66FC2A66-B448-17FC-DBE2-6B12C82AB353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91" creationId="{56D6597E-08CC-2FA4-6861-431A996A6617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92" creationId="{B1C37D85-D943-DA93-B2D6-CC4308CB4167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93" creationId="{8726558D-78C4-0735-BF78-3D27CBDFA87F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94" creationId="{4AFA88BD-EB70-B196-F7E4-4F4971AA1D90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95" creationId="{38DAD45A-7EB4-FAF3-3288-1D455C540E5E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96" creationId="{5A78362C-EEBF-BFB8-73F9-8256515B7A46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97" creationId="{BE78BC41-C503-38D0-D971-3AD55F1A5DF8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98" creationId="{DB3F3D2B-68DA-5098-85BB-9F126A67B1C8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499" creationId="{DCA86277-FA3E-A132-0E5B-11BFCA031CB9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500" creationId="{17452843-9B31-EC31-7F4F-CCAB52148A28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501" creationId="{BE20E3AB-BAC6-FB21-30B2-9D6A1B046E2B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502" creationId="{68360313-1E42-EF90-F6B5-55F4309DE775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503" creationId="{494B7D13-8F51-F0A1-5299-C0E5CB2F1A70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504" creationId="{4867AA9C-6D62-A27B-7FF5-C2A4571B0A9B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505" creationId="{FA945006-BEE2-03B3-ECC1-055D01758775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506" creationId="{99360081-D096-50BE-8A0B-5067AA856013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509" creationId="{8188B8F7-DB4B-5F84-A55D-BE925629D149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513" creationId="{D41A2922-6CCB-E136-5B35-4A1999D593B8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517" creationId="{2AAE6AD9-14A1-14C7-885F-9ABC0C1B3807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521" creationId="{D5B57077-31D8-D03E-2986-9C2C749AC901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525" creationId="{0C9EB416-5547-9DA5-76EF-189B57A51B91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529" creationId="{6F643E51-190B-3294-2F9E-B588AA9A8BA9}"/>
          </ac:spMkLst>
        </pc:spChg>
        <pc:spChg chg="mod">
          <ac:chgData name="Erfan Meskar" userId="ae30a713-38f5-4e56-b874-fd636adcf478" providerId="ADAL" clId="{8646A962-A0A0-4859-A4B5-9EE83E6E8E6F}" dt="2024-01-09T23:31:00.126" v="1475" actId="1076"/>
          <ac:spMkLst>
            <pc:docMk/>
            <pc:sldMk cId="0" sldId="446"/>
            <ac:spMk id="5533" creationId="{4F072309-C83C-A686-FA52-98701893D6C8}"/>
          </ac:spMkLst>
        </pc:spChg>
        <pc:grpChg chg="add 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4" creationId="{A98FAF7A-8CCC-8A5D-EBC6-D18C924F8A5D}"/>
          </ac:grpSpMkLst>
        </pc:grpChg>
        <pc:grpChg chg="add 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14" creationId="{32B4717A-8315-743C-2741-75A836809BC3}"/>
          </ac:grpSpMkLst>
        </pc:grpChg>
        <pc:grpChg chg="add 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23" creationId="{DC882FDA-9160-F25D-C493-4A6D14AD566D}"/>
          </ac:grpSpMkLst>
        </pc:grpChg>
        <pc:grpChg chg="add 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38" creationId="{18417D52-23B1-ACF5-699B-71230A395CDA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0" creationId="{67687E1E-FFA0-855B-3CD1-DC50ED7CB292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1" creationId="{0E8AF74D-FB46-EFBC-7E82-2A5AC90BC691}"/>
          </ac:grpSpMkLst>
        </pc:grpChg>
        <pc:grpChg chg="add 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139" creationId="{54EA40DF-070E-D561-12B4-EC7A2D5DE9F6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140" creationId="{BA87B8D6-9C37-828A-0F0C-26A7832B138C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141" creationId="{46B47030-A362-798A-36EA-451066D49AC4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142" creationId="{2DF69C11-3A52-1170-DF8B-5B6C140B55C1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143" creationId="{B59EF035-7409-041B-CBA2-6824D363E2ED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158" creationId="{BDA90BAC-15CE-7F18-DAE2-50739B7E3193}"/>
          </ac:grpSpMkLst>
        </pc:grpChg>
        <pc:grpChg chg="add 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173" creationId="{562D36E6-7EB1-A5FF-EA12-828FCC95EAA4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174" creationId="{A3674C14-18B2-3211-34C7-7DB7A7FE4FD8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175" creationId="{F165D874-C470-2200-CD73-BC17F3D85EAB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176" creationId="{C76B7DCC-1C69-1C53-F6D6-8A6B1846AB1A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191" creationId="{9478FC0B-D116-AB81-515B-A63FAFA3FA25}"/>
          </ac:grpSpMkLst>
        </pc:grpChg>
        <pc:grpChg chg="add 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204" creationId="{32506D97-8E1A-FD2D-6F6B-31BFA1511C46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205" creationId="{B984F496-4ABC-F649-77E5-A9BAB4D3B7C4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206" creationId="{01487A3E-D309-7856-0C7D-E0569AB86F66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208" creationId="{333605C0-DDD5-BE84-3827-63EED469BB47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213" creationId="{1A515DE0-2884-E1B5-922B-D0D9AF854749}"/>
          </ac:grpSpMkLst>
        </pc:grpChg>
        <pc:grpChg chg="add 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217" creationId="{EDD08B3F-1685-1A9F-5C33-D1DCF690F61E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223" creationId="{3AA74519-7655-E97B-1F58-D6E897852B09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225" creationId="{F36FBBCA-396F-4E9D-F1B8-092BD6DCCD14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228" creationId="{9F8A3875-28F2-3180-20AF-D16F6705856F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230" creationId="{4E2CF54D-3CE7-55D6-FD1A-D1D108F2B08B}"/>
          </ac:grpSpMkLst>
        </pc:grpChg>
        <pc:grpChg chg="add 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250" creationId="{BD88E837-7ABB-DBA4-8847-7946A867DE63}"/>
          </ac:grpSpMkLst>
        </pc:grpChg>
        <pc:grpChg chg="add 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253" creationId="{AD036B1F-7FB4-B3AA-9B5B-6E6D8E67005D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264" creationId="{21A494FE-718A-BBAF-402B-21814C07784F}"/>
          </ac:grpSpMkLst>
        </pc:grpChg>
        <pc:grpChg chg="add 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277" creationId="{3EB12C41-1F84-675F-45C1-FD649521CF5B}"/>
          </ac:grpSpMkLst>
        </pc:grpChg>
        <pc:grpChg chg="add 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280" creationId="{E7A9FF4C-8B31-58F9-61BB-CDAA6791D34C}"/>
          </ac:grpSpMkLst>
        </pc:grpChg>
        <pc:grpChg chg="add 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283" creationId="{07527F15-71D4-F8DD-9C7F-A7DF3DB28994}"/>
          </ac:grpSpMkLst>
        </pc:grpChg>
        <pc:grpChg chg="add 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286" creationId="{4669113E-9247-5B3B-4EE0-49192F0F6966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297" creationId="{249CDF88-6B41-3757-CCFB-187AE73EDF33}"/>
          </ac:grpSpMkLst>
        </pc:grpChg>
        <pc:grpChg chg="add 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310" creationId="{C5897088-5A0F-0145-22F2-8E6522C17CD9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316" creationId="{B415C907-FEE7-238D-86C8-6DFB9F88028B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318" creationId="{1E6C3EBC-CD68-1432-DB58-A6A44E1C683A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321" creationId="{490CC758-060E-9FAE-3EFB-64DBCC0894A2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323" creationId="{0AC64B74-8855-9D02-D4FF-9AF9E3027B90}"/>
          </ac:grpSpMkLst>
        </pc:grpChg>
        <pc:grpChg chg="add 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343" creationId="{C3E30108-CB22-46D1-A2BF-1C778949E963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345" creationId="{AEE96DB6-2C6A-D8CD-A5CF-4B84106CE062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348" creationId="{56B9B17D-0D41-7909-CB53-FCFAF0537208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349" creationId="{7449A40D-4ED7-456B-2A3A-A1961A40EADD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350" creationId="{B012E99C-BFCA-E123-79AB-AD8E33FCF151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351" creationId="{2842C193-CADE-FB69-86CE-0C99177EFB99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352" creationId="{58347A02-931C-CE7B-7585-020636EBAF43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353" creationId="{BCE77660-4B1E-D399-BE96-FB2B33496783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354" creationId="{88A3A98A-DAE8-FB3B-F2EB-80DBC1DB7016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355" creationId="{7CE81D07-5497-68C4-C39B-E2143C29F4E6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356" creationId="{6ECF3106-BFBA-2DA3-3875-7FFB0AD00E68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357" creationId="{2B6F7B87-B4B1-9746-E0DC-1CBDA14BAFB8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358" creationId="{418AE7CB-0BBD-18F8-31B3-7A1644F1A952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359" creationId="{B2600A38-1C56-DDB3-F8DB-D47527EBD63A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360" creationId="{D68314E9-1264-8B3D-432A-57283600E4C9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361" creationId="{B58F7134-CDA3-74FA-64F0-944A3851FD76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362" creationId="{931B98F4-C30F-7F3D-14D2-FCE8CE4FCE1D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363" creationId="{184918CC-EAAB-D7C9-5030-5572AD8BEB69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364" creationId="{49D47D06-FCB6-A964-3AB6-84ECAFD73BC9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365" creationId="{7ECA467B-D009-8C18-FD07-2ED382BA013B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368" creationId="{7F93D3F5-B29A-BD10-1FFF-8804F32C5789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375" creationId="{D2F6A45E-D7F3-3F7E-EF6A-8AF844F26414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382" creationId="{7D035C72-BA9A-18E5-EDA8-6702012838AB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389" creationId="{9D7FD516-8EDD-EE9F-32A0-2355614AA907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396" creationId="{14C9C436-EDBB-D9B9-1AFE-C4946AC0FFAC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403" creationId="{9E5CF92C-4F8B-CCAE-27B4-3BC812DB1267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410" creationId="{BD4EA210-6040-0441-F966-52067AA18B95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417" creationId="{248F2E14-822E-EFDA-82E0-381D964C1EB6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424" creationId="{14A2A218-BC92-42CA-649D-448383CFEE67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431" creationId="{0617C64A-4A15-6B3D-6DC7-656B1BB37756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438" creationId="{30B09325-6C5E-45CA-CFAD-145A4A870AD5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445" creationId="{9C0F3E9D-2575-F6C5-9D3A-AF3E82371324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452" creationId="{CE9884EC-B3B4-B8DF-EC3B-BDDEB39868BC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459" creationId="{5BD422A8-5A3E-86B5-CADE-DD6AFD936A78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466" creationId="{4E06F4E2-D40D-218D-BC1D-FCACC8F5E5CA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473" creationId="{A41DFD08-8783-074D-8BD8-9E31E5968720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480" creationId="{8075DA7A-83DA-B986-5A7B-66A15B5BB726}"/>
          </ac:grpSpMkLst>
        </pc:grpChg>
        <pc:grpChg chg="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487" creationId="{B645036E-3969-E282-F8FD-4851BEFC3B30}"/>
          </ac:grpSpMkLst>
        </pc:grpChg>
        <pc:grpChg chg="add 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507" creationId="{5E10D3B1-6A8B-CCDE-665D-E30B4AFE3129}"/>
          </ac:grpSpMkLst>
        </pc:grpChg>
        <pc:grpChg chg="add 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511" creationId="{A7E86960-1B1C-33EE-96DB-A8BB8A267131}"/>
          </ac:grpSpMkLst>
        </pc:grpChg>
        <pc:grpChg chg="add 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515" creationId="{356F1627-AB24-FAAE-6DEE-5358FEF7F188}"/>
          </ac:grpSpMkLst>
        </pc:grpChg>
        <pc:grpChg chg="add 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519" creationId="{FDF5BAA3-B418-0498-4DF2-1FF893DFB6D3}"/>
          </ac:grpSpMkLst>
        </pc:grpChg>
        <pc:grpChg chg="add 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523" creationId="{252001A5-1F81-951A-361F-DE43EAF00914}"/>
          </ac:grpSpMkLst>
        </pc:grpChg>
        <pc:grpChg chg="add 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527" creationId="{D4227171-2D53-C333-D432-C4696ABFD12A}"/>
          </ac:grpSpMkLst>
        </pc:grpChg>
        <pc:grpChg chg="add 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531" creationId="{D3495A60-9651-C13A-4CFF-98A1AFAF82FF}"/>
          </ac:grpSpMkLst>
        </pc:grpChg>
        <pc:grpChg chg="add mod">
          <ac:chgData name="Erfan Meskar" userId="ae30a713-38f5-4e56-b874-fd636adcf478" providerId="ADAL" clId="{8646A962-A0A0-4859-A4B5-9EE83E6E8E6F}" dt="2024-01-09T23:31:00.126" v="1475" actId="1076"/>
          <ac:grpSpMkLst>
            <pc:docMk/>
            <pc:sldMk cId="0" sldId="446"/>
            <ac:grpSpMk id="5535" creationId="{82975DC0-EFE0-7849-FC07-EEAF902C6D8E}"/>
          </ac:grpSpMkLst>
        </pc:grpChg>
        <pc:picChg chg="del">
          <ac:chgData name="Erfan Meskar" userId="ae30a713-38f5-4e56-b874-fd636adcf478" providerId="ADAL" clId="{8646A962-A0A0-4859-A4B5-9EE83E6E8E6F}" dt="2024-01-09T20:20:29.481" v="157" actId="478"/>
          <ac:picMkLst>
            <pc:docMk/>
            <pc:sldMk cId="0" sldId="446"/>
            <ac:picMk id="10" creationId="{52991F83-93D9-4061-A32A-A52040AC7D5E}"/>
          </ac:picMkLst>
        </pc:picChg>
        <pc:picChg chg="mod">
          <ac:chgData name="Erfan Meskar" userId="ae30a713-38f5-4e56-b874-fd636adcf478" providerId="ADAL" clId="{8646A962-A0A0-4859-A4B5-9EE83E6E8E6F}" dt="2024-01-09T23:31:00.126" v="1475" actId="1076"/>
          <ac:picMkLst>
            <pc:docMk/>
            <pc:sldMk cId="0" sldId="446"/>
            <ac:picMk id="52" creationId="{EEED4766-7C99-B6F7-083F-65B123203DF0}"/>
          </ac:picMkLst>
        </pc:picChg>
        <pc:picChg chg="mod">
          <ac:chgData name="Erfan Meskar" userId="ae30a713-38f5-4e56-b874-fd636adcf478" providerId="ADAL" clId="{8646A962-A0A0-4859-A4B5-9EE83E6E8E6F}" dt="2024-01-09T23:31:00.126" v="1475" actId="1076"/>
          <ac:picMkLst>
            <pc:docMk/>
            <pc:sldMk cId="0" sldId="446"/>
            <ac:picMk id="53" creationId="{657040D0-EB8B-9594-5727-F7B1BAA5B8BB}"/>
          </ac:picMkLst>
        </pc:picChg>
        <pc:picChg chg="mod">
          <ac:chgData name="Erfan Meskar" userId="ae30a713-38f5-4e56-b874-fd636adcf478" providerId="ADAL" clId="{8646A962-A0A0-4859-A4B5-9EE83E6E8E6F}" dt="2024-01-09T23:31:00.126" v="1475" actId="1076"/>
          <ac:picMkLst>
            <pc:docMk/>
            <pc:sldMk cId="0" sldId="446"/>
            <ac:picMk id="54" creationId="{5C453F51-460B-E15B-2EFA-C4005BCAD637}"/>
          </ac:picMkLst>
        </pc:picChg>
        <pc:picChg chg="mod">
          <ac:chgData name="Erfan Meskar" userId="ae30a713-38f5-4e56-b874-fd636adcf478" providerId="ADAL" clId="{8646A962-A0A0-4859-A4B5-9EE83E6E8E6F}" dt="2024-01-09T23:31:00.126" v="1475" actId="1076"/>
          <ac:picMkLst>
            <pc:docMk/>
            <pc:sldMk cId="0" sldId="446"/>
            <ac:picMk id="5144" creationId="{0713FBB7-597A-8145-D9FF-362E64D2C38A}"/>
          </ac:picMkLst>
        </pc:picChg>
        <pc:picChg chg="mod">
          <ac:chgData name="Erfan Meskar" userId="ae30a713-38f5-4e56-b874-fd636adcf478" providerId="ADAL" clId="{8646A962-A0A0-4859-A4B5-9EE83E6E8E6F}" dt="2024-01-09T23:31:00.126" v="1475" actId="1076"/>
          <ac:picMkLst>
            <pc:docMk/>
            <pc:sldMk cId="0" sldId="446"/>
            <ac:picMk id="5145" creationId="{59B69786-6911-093E-71ED-083ECE7F611F}"/>
          </ac:picMkLst>
        </pc:picChg>
        <pc:picChg chg="mod">
          <ac:chgData name="Erfan Meskar" userId="ae30a713-38f5-4e56-b874-fd636adcf478" providerId="ADAL" clId="{8646A962-A0A0-4859-A4B5-9EE83E6E8E6F}" dt="2024-01-09T23:31:00.126" v="1475" actId="1076"/>
          <ac:picMkLst>
            <pc:docMk/>
            <pc:sldMk cId="0" sldId="446"/>
            <ac:picMk id="5146" creationId="{76929B4F-A3A5-C901-664A-32219E7B7758}"/>
          </ac:picMkLst>
        </pc:picChg>
        <pc:picChg chg="mod">
          <ac:chgData name="Erfan Meskar" userId="ae30a713-38f5-4e56-b874-fd636adcf478" providerId="ADAL" clId="{8646A962-A0A0-4859-A4B5-9EE83E6E8E6F}" dt="2024-01-09T23:31:00.126" v="1475" actId="1076"/>
          <ac:picMkLst>
            <pc:docMk/>
            <pc:sldMk cId="0" sldId="446"/>
            <ac:picMk id="5147" creationId="{86E77D42-009D-5FC2-A1E2-3C2406C6FB0F}"/>
          </ac:picMkLst>
        </pc:picChg>
        <pc:picChg chg="mod">
          <ac:chgData name="Erfan Meskar" userId="ae30a713-38f5-4e56-b874-fd636adcf478" providerId="ADAL" clId="{8646A962-A0A0-4859-A4B5-9EE83E6E8E6F}" dt="2024-01-09T23:31:00.126" v="1475" actId="1076"/>
          <ac:picMkLst>
            <pc:docMk/>
            <pc:sldMk cId="0" sldId="446"/>
            <ac:picMk id="5148" creationId="{0F77176B-2AC3-AB79-8331-01181201E488}"/>
          </ac:picMkLst>
        </pc:picChg>
        <pc:picChg chg="mod">
          <ac:chgData name="Erfan Meskar" userId="ae30a713-38f5-4e56-b874-fd636adcf478" providerId="ADAL" clId="{8646A962-A0A0-4859-A4B5-9EE83E6E8E6F}" dt="2024-01-09T23:31:00.126" v="1475" actId="1076"/>
          <ac:picMkLst>
            <pc:docMk/>
            <pc:sldMk cId="0" sldId="446"/>
            <ac:picMk id="5149" creationId="{AAA62168-B763-2DC4-AE8B-F672AB2C8459}"/>
          </ac:picMkLst>
        </pc:picChg>
        <pc:picChg chg="mod">
          <ac:chgData name="Erfan Meskar" userId="ae30a713-38f5-4e56-b874-fd636adcf478" providerId="ADAL" clId="{8646A962-A0A0-4859-A4B5-9EE83E6E8E6F}" dt="2024-01-09T23:31:00.126" v="1475" actId="1076"/>
          <ac:picMkLst>
            <pc:docMk/>
            <pc:sldMk cId="0" sldId="446"/>
            <ac:picMk id="5151" creationId="{C8A6D397-6B02-DC98-FAD0-248B7A948241}"/>
          </ac:picMkLst>
        </pc:picChg>
        <pc:picChg chg="mod">
          <ac:chgData name="Erfan Meskar" userId="ae30a713-38f5-4e56-b874-fd636adcf478" providerId="ADAL" clId="{8646A962-A0A0-4859-A4B5-9EE83E6E8E6F}" dt="2024-01-09T23:31:00.126" v="1475" actId="1076"/>
          <ac:picMkLst>
            <pc:docMk/>
            <pc:sldMk cId="0" sldId="446"/>
            <ac:picMk id="5171" creationId="{C47A859C-D9AC-5073-8078-C6BBD91282B4}"/>
          </ac:picMkLst>
        </pc:picChg>
        <pc:picChg chg="mod">
          <ac:chgData name="Erfan Meskar" userId="ae30a713-38f5-4e56-b874-fd636adcf478" providerId="ADAL" clId="{8646A962-A0A0-4859-A4B5-9EE83E6E8E6F}" dt="2024-01-09T23:31:00.126" v="1475" actId="1076"/>
          <ac:picMkLst>
            <pc:docMk/>
            <pc:sldMk cId="0" sldId="446"/>
            <ac:picMk id="5172" creationId="{3706B6C8-855F-799F-A3FB-DE511306079F}"/>
          </ac:picMkLst>
        </pc:picChg>
        <pc:picChg chg="mod">
          <ac:chgData name="Erfan Meskar" userId="ae30a713-38f5-4e56-b874-fd636adcf478" providerId="ADAL" clId="{8646A962-A0A0-4859-A4B5-9EE83E6E8E6F}" dt="2024-01-09T23:31:00.126" v="1475" actId="1076"/>
          <ac:picMkLst>
            <pc:docMk/>
            <pc:sldMk cId="0" sldId="446"/>
            <ac:picMk id="5177" creationId="{6012C43E-CB54-D84F-C946-8E2BA4941FAD}"/>
          </ac:picMkLst>
        </pc:picChg>
        <pc:picChg chg="mod">
          <ac:chgData name="Erfan Meskar" userId="ae30a713-38f5-4e56-b874-fd636adcf478" providerId="ADAL" clId="{8646A962-A0A0-4859-A4B5-9EE83E6E8E6F}" dt="2024-01-09T23:31:00.126" v="1475" actId="1076"/>
          <ac:picMkLst>
            <pc:docMk/>
            <pc:sldMk cId="0" sldId="446"/>
            <ac:picMk id="5178" creationId="{70ADC3BF-9653-942D-8440-EE279744BD9E}"/>
          </ac:picMkLst>
        </pc:picChg>
        <pc:picChg chg="mod">
          <ac:chgData name="Erfan Meskar" userId="ae30a713-38f5-4e56-b874-fd636adcf478" providerId="ADAL" clId="{8646A962-A0A0-4859-A4B5-9EE83E6E8E6F}" dt="2024-01-09T23:31:00.126" v="1475" actId="1076"/>
          <ac:picMkLst>
            <pc:docMk/>
            <pc:sldMk cId="0" sldId="446"/>
            <ac:picMk id="5179" creationId="{A1F4454F-FE28-E9D6-BD95-97579E26306E}"/>
          </ac:picMkLst>
        </pc:picChg>
        <pc:picChg chg="mod">
          <ac:chgData name="Erfan Meskar" userId="ae30a713-38f5-4e56-b874-fd636adcf478" providerId="ADAL" clId="{8646A962-A0A0-4859-A4B5-9EE83E6E8E6F}" dt="2024-01-09T23:31:00.126" v="1475" actId="1076"/>
          <ac:picMkLst>
            <pc:docMk/>
            <pc:sldMk cId="0" sldId="446"/>
            <ac:picMk id="5181" creationId="{7E7ED96C-55FF-0406-3227-902F8FF6C9F6}"/>
          </ac:picMkLst>
        </pc:picChg>
        <pc:picChg chg="mod">
          <ac:chgData name="Erfan Meskar" userId="ae30a713-38f5-4e56-b874-fd636adcf478" providerId="ADAL" clId="{8646A962-A0A0-4859-A4B5-9EE83E6E8E6F}" dt="2024-01-09T23:31:00.126" v="1475" actId="1076"/>
          <ac:picMkLst>
            <pc:docMk/>
            <pc:sldMk cId="0" sldId="446"/>
            <ac:picMk id="5182" creationId="{437AB386-957B-4472-A9BA-51A9ACB9D04B}"/>
          </ac:picMkLst>
        </pc:picChg>
        <pc:picChg chg="mod">
          <ac:chgData name="Erfan Meskar" userId="ae30a713-38f5-4e56-b874-fd636adcf478" providerId="ADAL" clId="{8646A962-A0A0-4859-A4B5-9EE83E6E8E6F}" dt="2024-01-09T23:31:00.126" v="1475" actId="1076"/>
          <ac:picMkLst>
            <pc:docMk/>
            <pc:sldMk cId="0" sldId="446"/>
            <ac:picMk id="5184" creationId="{95041661-4288-D0E7-38A1-78A0FD563479}"/>
          </ac:picMkLst>
        </pc:picChg>
        <pc:picChg chg="mod">
          <ac:chgData name="Erfan Meskar" userId="ae30a713-38f5-4e56-b874-fd636adcf478" providerId="ADAL" clId="{8646A962-A0A0-4859-A4B5-9EE83E6E8E6F}" dt="2024-01-09T23:31:00.126" v="1475" actId="1076"/>
          <ac:picMkLst>
            <pc:docMk/>
            <pc:sldMk cId="0" sldId="446"/>
            <ac:picMk id="5209" creationId="{F36A0994-958A-8FE8-15EE-D115AA06BDA6}"/>
          </ac:picMkLst>
        </pc:picChg>
        <pc:picChg chg="mod">
          <ac:chgData name="Erfan Meskar" userId="ae30a713-38f5-4e56-b874-fd636adcf478" providerId="ADAL" clId="{8646A962-A0A0-4859-A4B5-9EE83E6E8E6F}" dt="2024-01-09T23:31:00.126" v="1475" actId="1076"/>
          <ac:picMkLst>
            <pc:docMk/>
            <pc:sldMk cId="0" sldId="446"/>
            <ac:picMk id="5210" creationId="{67FAA078-F3BE-2F33-D258-B3BF95BEC4A7}"/>
          </ac:picMkLst>
        </pc:picChg>
        <pc:picChg chg="mod">
          <ac:chgData name="Erfan Meskar" userId="ae30a713-38f5-4e56-b874-fd636adcf478" providerId="ADAL" clId="{8646A962-A0A0-4859-A4B5-9EE83E6E8E6F}" dt="2024-01-09T23:31:00.126" v="1475" actId="1076"/>
          <ac:picMkLst>
            <pc:docMk/>
            <pc:sldMk cId="0" sldId="446"/>
            <ac:picMk id="5211" creationId="{7159C539-8C9E-5650-B49B-FCD144D956F4}"/>
          </ac:picMkLst>
        </pc:picChg>
        <pc:picChg chg="mod">
          <ac:chgData name="Erfan Meskar" userId="ae30a713-38f5-4e56-b874-fd636adcf478" providerId="ADAL" clId="{8646A962-A0A0-4859-A4B5-9EE83E6E8E6F}" dt="2024-01-09T23:31:00.126" v="1475" actId="1076"/>
          <ac:picMkLst>
            <pc:docMk/>
            <pc:sldMk cId="0" sldId="446"/>
            <ac:picMk id="5214" creationId="{CBA641F4-8700-DAF6-5032-0D928477212A}"/>
          </ac:picMkLst>
        </pc:picChg>
        <pc:picChg chg="mod">
          <ac:chgData name="Erfan Meskar" userId="ae30a713-38f5-4e56-b874-fd636adcf478" providerId="ADAL" clId="{8646A962-A0A0-4859-A4B5-9EE83E6E8E6F}" dt="2024-01-09T23:31:00.126" v="1475" actId="1076"/>
          <ac:picMkLst>
            <pc:docMk/>
            <pc:sldMk cId="0" sldId="446"/>
            <ac:picMk id="5215" creationId="{E9855686-4F95-756E-2D94-7316D116B224}"/>
          </ac:picMkLst>
        </pc:picChg>
        <pc:picChg chg="mod">
          <ac:chgData name="Erfan Meskar" userId="ae30a713-38f5-4e56-b874-fd636adcf478" providerId="ADAL" clId="{8646A962-A0A0-4859-A4B5-9EE83E6E8E6F}" dt="2024-01-09T23:31:00.126" v="1475" actId="1076"/>
          <ac:picMkLst>
            <pc:docMk/>
            <pc:sldMk cId="0" sldId="446"/>
            <ac:picMk id="5216" creationId="{D0D72EA1-37A9-61F4-0B61-45C7913B9597}"/>
          </ac:picMkLst>
        </pc:picChg>
        <pc:picChg chg="mod">
          <ac:chgData name="Erfan Meskar" userId="ae30a713-38f5-4e56-b874-fd636adcf478" providerId="ADAL" clId="{8646A962-A0A0-4859-A4B5-9EE83E6E8E6F}" dt="2024-01-09T23:31:00.126" v="1475" actId="1076"/>
          <ac:picMkLst>
            <pc:docMk/>
            <pc:sldMk cId="0" sldId="446"/>
            <ac:picMk id="5251" creationId="{746A2713-0E50-9E0F-AA7F-30ECF015FDB1}"/>
          </ac:picMkLst>
        </pc:picChg>
        <pc:picChg chg="mod">
          <ac:chgData name="Erfan Meskar" userId="ae30a713-38f5-4e56-b874-fd636adcf478" providerId="ADAL" clId="{8646A962-A0A0-4859-A4B5-9EE83E6E8E6F}" dt="2024-01-09T23:31:00.126" v="1475" actId="1076"/>
          <ac:picMkLst>
            <pc:docMk/>
            <pc:sldMk cId="0" sldId="446"/>
            <ac:picMk id="5254" creationId="{5A0ADF6F-69CE-E3AA-460D-78D5A8979966}"/>
          </ac:picMkLst>
        </pc:picChg>
        <pc:picChg chg="mod">
          <ac:chgData name="Erfan Meskar" userId="ae30a713-38f5-4e56-b874-fd636adcf478" providerId="ADAL" clId="{8646A962-A0A0-4859-A4B5-9EE83E6E8E6F}" dt="2024-01-09T23:31:00.126" v="1475" actId="1076"/>
          <ac:picMkLst>
            <pc:docMk/>
            <pc:sldMk cId="0" sldId="446"/>
            <ac:picMk id="5255" creationId="{BDB34A4B-6FD4-11EF-6B3B-389169D732F7}"/>
          </ac:picMkLst>
        </pc:picChg>
        <pc:picChg chg="mod">
          <ac:chgData name="Erfan Meskar" userId="ae30a713-38f5-4e56-b874-fd636adcf478" providerId="ADAL" clId="{8646A962-A0A0-4859-A4B5-9EE83E6E8E6F}" dt="2024-01-09T23:31:00.126" v="1475" actId="1076"/>
          <ac:picMkLst>
            <pc:docMk/>
            <pc:sldMk cId="0" sldId="446"/>
            <ac:picMk id="5257" creationId="{D253E969-898D-5593-22C9-F8AFB00A09C1}"/>
          </ac:picMkLst>
        </pc:picChg>
        <pc:picChg chg="mod">
          <ac:chgData name="Erfan Meskar" userId="ae30a713-38f5-4e56-b874-fd636adcf478" providerId="ADAL" clId="{8646A962-A0A0-4859-A4B5-9EE83E6E8E6F}" dt="2024-01-09T23:31:00.126" v="1475" actId="1076"/>
          <ac:picMkLst>
            <pc:docMk/>
            <pc:sldMk cId="0" sldId="446"/>
            <ac:picMk id="5278" creationId="{9749AC9E-8230-AC79-9D0A-740BB0CBE7B9}"/>
          </ac:picMkLst>
        </pc:picChg>
        <pc:picChg chg="mod">
          <ac:chgData name="Erfan Meskar" userId="ae30a713-38f5-4e56-b874-fd636adcf478" providerId="ADAL" clId="{8646A962-A0A0-4859-A4B5-9EE83E6E8E6F}" dt="2024-01-09T23:31:00.126" v="1475" actId="1076"/>
          <ac:picMkLst>
            <pc:docMk/>
            <pc:sldMk cId="0" sldId="446"/>
            <ac:picMk id="5281" creationId="{C3E7D600-BDB1-8E83-8FC7-B71A41F26866}"/>
          </ac:picMkLst>
        </pc:picChg>
        <pc:picChg chg="mod">
          <ac:chgData name="Erfan Meskar" userId="ae30a713-38f5-4e56-b874-fd636adcf478" providerId="ADAL" clId="{8646A962-A0A0-4859-A4B5-9EE83E6E8E6F}" dt="2024-01-09T23:31:00.126" v="1475" actId="1076"/>
          <ac:picMkLst>
            <pc:docMk/>
            <pc:sldMk cId="0" sldId="446"/>
            <ac:picMk id="5284" creationId="{011BFF62-A5DD-363C-DAEB-C39ED2F94A0D}"/>
          </ac:picMkLst>
        </pc:picChg>
        <pc:picChg chg="mod">
          <ac:chgData name="Erfan Meskar" userId="ae30a713-38f5-4e56-b874-fd636adcf478" providerId="ADAL" clId="{8646A962-A0A0-4859-A4B5-9EE83E6E8E6F}" dt="2024-01-09T23:31:00.126" v="1475" actId="1076"/>
          <ac:picMkLst>
            <pc:docMk/>
            <pc:sldMk cId="0" sldId="446"/>
            <ac:picMk id="5287" creationId="{737D8274-93D3-5A3A-4504-FDFC608E94D6}"/>
          </ac:picMkLst>
        </pc:picChg>
        <pc:picChg chg="mod">
          <ac:chgData name="Erfan Meskar" userId="ae30a713-38f5-4e56-b874-fd636adcf478" providerId="ADAL" clId="{8646A962-A0A0-4859-A4B5-9EE83E6E8E6F}" dt="2024-01-09T23:31:00.126" v="1475" actId="1076"/>
          <ac:picMkLst>
            <pc:docMk/>
            <pc:sldMk cId="0" sldId="446"/>
            <ac:picMk id="5288" creationId="{D5559779-3F74-974A-8879-4FF521064E4D}"/>
          </ac:picMkLst>
        </pc:picChg>
        <pc:picChg chg="mod">
          <ac:chgData name="Erfan Meskar" userId="ae30a713-38f5-4e56-b874-fd636adcf478" providerId="ADAL" clId="{8646A962-A0A0-4859-A4B5-9EE83E6E8E6F}" dt="2024-01-09T23:31:00.126" v="1475" actId="1076"/>
          <ac:picMkLst>
            <pc:docMk/>
            <pc:sldMk cId="0" sldId="446"/>
            <ac:picMk id="5290" creationId="{90E3C69C-9DE0-AD07-9A74-FC62A2908A24}"/>
          </ac:picMkLst>
        </pc:picChg>
        <pc:picChg chg="mod">
          <ac:chgData name="Erfan Meskar" userId="ae30a713-38f5-4e56-b874-fd636adcf478" providerId="ADAL" clId="{8646A962-A0A0-4859-A4B5-9EE83E6E8E6F}" dt="2024-01-09T23:31:00.126" v="1475" actId="1076"/>
          <ac:picMkLst>
            <pc:docMk/>
            <pc:sldMk cId="0" sldId="446"/>
            <ac:picMk id="5346" creationId="{E8F1D073-7970-A640-037B-D064E7E8263E}"/>
          </ac:picMkLst>
        </pc:picChg>
        <pc:picChg chg="mod">
          <ac:chgData name="Erfan Meskar" userId="ae30a713-38f5-4e56-b874-fd636adcf478" providerId="ADAL" clId="{8646A962-A0A0-4859-A4B5-9EE83E6E8E6F}" dt="2024-01-09T23:31:00.126" v="1475" actId="1076"/>
          <ac:picMkLst>
            <pc:docMk/>
            <pc:sldMk cId="0" sldId="446"/>
            <ac:picMk id="5347" creationId="{935FB71D-FD7E-3AC3-39D3-9CAB07D5DD56}"/>
          </ac:picMkLst>
        </pc:picChg>
        <pc:cxnChg chg="mod">
          <ac:chgData name="Erfan Meskar" userId="ae30a713-38f5-4e56-b874-fd636adcf478" providerId="ADAL" clId="{8646A962-A0A0-4859-A4B5-9EE83E6E8E6F}" dt="2024-01-09T23:31:00.126" v="1475" actId="1076"/>
          <ac:cxnSpMkLst>
            <pc:docMk/>
            <pc:sldMk cId="0" sldId="446"/>
            <ac:cxnSpMk id="17" creationId="{D4AE746D-D866-90D6-40D3-6145845AB8E1}"/>
          </ac:cxnSpMkLst>
        </pc:cxnChg>
        <pc:cxnChg chg="mod">
          <ac:chgData name="Erfan Meskar" userId="ae30a713-38f5-4e56-b874-fd636adcf478" providerId="ADAL" clId="{8646A962-A0A0-4859-A4B5-9EE83E6E8E6F}" dt="2024-01-09T23:31:00.126" v="1475" actId="1076"/>
          <ac:cxnSpMkLst>
            <pc:docMk/>
            <pc:sldMk cId="0" sldId="446"/>
            <ac:cxnSpMk id="18" creationId="{02B9CA8A-E28F-0B5D-1BDE-EDEEF3EA6BA7}"/>
          </ac:cxnSpMkLst>
        </pc:cxnChg>
        <pc:cxnChg chg="mod">
          <ac:chgData name="Erfan Meskar" userId="ae30a713-38f5-4e56-b874-fd636adcf478" providerId="ADAL" clId="{8646A962-A0A0-4859-A4B5-9EE83E6E8E6F}" dt="2024-01-09T23:31:00.126" v="1475" actId="1076"/>
          <ac:cxnSpMkLst>
            <pc:docMk/>
            <pc:sldMk cId="0" sldId="446"/>
            <ac:cxnSpMk id="19" creationId="{04253F10-7987-A463-F850-B234FEABC423}"/>
          </ac:cxnSpMkLst>
        </pc:cxnChg>
        <pc:cxnChg chg="mod">
          <ac:chgData name="Erfan Meskar" userId="ae30a713-38f5-4e56-b874-fd636adcf478" providerId="ADAL" clId="{8646A962-A0A0-4859-A4B5-9EE83E6E8E6F}" dt="2024-01-09T23:31:00.126" v="1475" actId="1076"/>
          <ac:cxnSpMkLst>
            <pc:docMk/>
            <pc:sldMk cId="0" sldId="446"/>
            <ac:cxnSpMk id="20" creationId="{82771C25-070D-78E6-02D3-CB93EEADF59E}"/>
          </ac:cxnSpMkLst>
        </pc:cxnChg>
        <pc:cxnChg chg="mod">
          <ac:chgData name="Erfan Meskar" userId="ae30a713-38f5-4e56-b874-fd636adcf478" providerId="ADAL" clId="{8646A962-A0A0-4859-A4B5-9EE83E6E8E6F}" dt="2024-01-09T23:31:00.126" v="1475" actId="1076"/>
          <ac:cxnSpMkLst>
            <pc:docMk/>
            <pc:sldMk cId="0" sldId="446"/>
            <ac:cxnSpMk id="21" creationId="{61170114-938A-877B-0A4B-546FF7B3E4DE}"/>
          </ac:cxnSpMkLst>
        </pc:cxnChg>
        <pc:cxnChg chg="mod">
          <ac:chgData name="Erfan Meskar" userId="ae30a713-38f5-4e56-b874-fd636adcf478" providerId="ADAL" clId="{8646A962-A0A0-4859-A4B5-9EE83E6E8E6F}" dt="2024-01-09T23:31:00.126" v="1475" actId="1076"/>
          <ac:cxnSpMkLst>
            <pc:docMk/>
            <pc:sldMk cId="0" sldId="446"/>
            <ac:cxnSpMk id="22" creationId="{B67090B3-235C-0F78-C358-6697E3711F37}"/>
          </ac:cxnSpMkLst>
        </pc:cxnChg>
        <pc:cxnChg chg="mod">
          <ac:chgData name="Erfan Meskar" userId="ae30a713-38f5-4e56-b874-fd636adcf478" providerId="ADAL" clId="{8646A962-A0A0-4859-A4B5-9EE83E6E8E6F}" dt="2024-01-09T23:31:00.126" v="1475" actId="1076"/>
          <ac:cxnSpMkLst>
            <pc:docMk/>
            <pc:sldMk cId="0" sldId="446"/>
            <ac:cxnSpMk id="26" creationId="{F021F5ED-2916-55E1-30B9-92E683E9C99C}"/>
          </ac:cxnSpMkLst>
        </pc:cxnChg>
        <pc:cxnChg chg="mod">
          <ac:chgData name="Erfan Meskar" userId="ae30a713-38f5-4e56-b874-fd636adcf478" providerId="ADAL" clId="{8646A962-A0A0-4859-A4B5-9EE83E6E8E6F}" dt="2024-01-09T23:31:00.126" v="1475" actId="1076"/>
          <ac:cxnSpMkLst>
            <pc:docMk/>
            <pc:sldMk cId="0" sldId="446"/>
            <ac:cxnSpMk id="27" creationId="{ACC259F3-51AD-9C80-08D6-B5330F292190}"/>
          </ac:cxnSpMkLst>
        </pc:cxnChg>
        <pc:cxnChg chg="mod">
          <ac:chgData name="Erfan Meskar" userId="ae30a713-38f5-4e56-b874-fd636adcf478" providerId="ADAL" clId="{8646A962-A0A0-4859-A4B5-9EE83E6E8E6F}" dt="2024-01-09T23:31:00.126" v="1475" actId="1076"/>
          <ac:cxnSpMkLst>
            <pc:docMk/>
            <pc:sldMk cId="0" sldId="446"/>
            <ac:cxnSpMk id="28" creationId="{39F1283D-2957-4AA6-2D2D-936F77999AB5}"/>
          </ac:cxnSpMkLst>
        </pc:cxnChg>
        <pc:cxnChg chg="mod">
          <ac:chgData name="Erfan Meskar" userId="ae30a713-38f5-4e56-b874-fd636adcf478" providerId="ADAL" clId="{8646A962-A0A0-4859-A4B5-9EE83E6E8E6F}" dt="2024-01-09T23:31:00.126" v="1475" actId="1076"/>
          <ac:cxnSpMkLst>
            <pc:docMk/>
            <pc:sldMk cId="0" sldId="446"/>
            <ac:cxnSpMk id="29" creationId="{4235B4F8-1E35-599C-40A2-A955953F5569}"/>
          </ac:cxnSpMkLst>
        </pc:cxnChg>
        <pc:cxnChg chg="mod">
          <ac:chgData name="Erfan Meskar" userId="ae30a713-38f5-4e56-b874-fd636adcf478" providerId="ADAL" clId="{8646A962-A0A0-4859-A4B5-9EE83E6E8E6F}" dt="2024-01-09T23:31:00.126" v="1475" actId="1076"/>
          <ac:cxnSpMkLst>
            <pc:docMk/>
            <pc:sldMk cId="0" sldId="446"/>
            <ac:cxnSpMk id="30" creationId="{B3448132-A1D7-A698-54DE-996D3252CD0F}"/>
          </ac:cxnSpMkLst>
        </pc:cxnChg>
        <pc:cxnChg chg="mod">
          <ac:chgData name="Erfan Meskar" userId="ae30a713-38f5-4e56-b874-fd636adcf478" providerId="ADAL" clId="{8646A962-A0A0-4859-A4B5-9EE83E6E8E6F}" dt="2024-01-09T23:31:00.126" v="1475" actId="1076"/>
          <ac:cxnSpMkLst>
            <pc:docMk/>
            <pc:sldMk cId="0" sldId="446"/>
            <ac:cxnSpMk id="31" creationId="{44E0994A-827B-F264-17BE-F9906C36E1AC}"/>
          </ac:cxnSpMkLst>
        </pc:cxnChg>
        <pc:cxnChg chg="mod">
          <ac:chgData name="Erfan Meskar" userId="ae30a713-38f5-4e56-b874-fd636adcf478" providerId="ADAL" clId="{8646A962-A0A0-4859-A4B5-9EE83E6E8E6F}" dt="2024-01-09T23:31:00.126" v="1475" actId="1076"/>
          <ac:cxnSpMkLst>
            <pc:docMk/>
            <pc:sldMk cId="0" sldId="446"/>
            <ac:cxnSpMk id="39" creationId="{F77A2CD5-CCDF-F48F-C334-E140E5EF184E}"/>
          </ac:cxnSpMkLst>
        </pc:cxnChg>
        <pc:cxnChg chg="mod">
          <ac:chgData name="Erfan Meskar" userId="ae30a713-38f5-4e56-b874-fd636adcf478" providerId="ADAL" clId="{8646A962-A0A0-4859-A4B5-9EE83E6E8E6F}" dt="2024-01-09T23:31:00.126" v="1475" actId="1076"/>
          <ac:cxnSpMkLst>
            <pc:docMk/>
            <pc:sldMk cId="0" sldId="446"/>
            <ac:cxnSpMk id="40" creationId="{5F7D218E-572E-B2B9-C2D0-1154E7504CEC}"/>
          </ac:cxnSpMkLst>
        </pc:cxnChg>
        <pc:cxnChg chg="mod">
          <ac:chgData name="Erfan Meskar" userId="ae30a713-38f5-4e56-b874-fd636adcf478" providerId="ADAL" clId="{8646A962-A0A0-4859-A4B5-9EE83E6E8E6F}" dt="2024-01-09T23:31:00.126" v="1475" actId="1076"/>
          <ac:cxnSpMkLst>
            <pc:docMk/>
            <pc:sldMk cId="0" sldId="446"/>
            <ac:cxnSpMk id="41" creationId="{0DC2D09A-989E-F2D5-58A1-7C5D2C7BDCBD}"/>
          </ac:cxnSpMkLst>
        </pc:cxnChg>
        <pc:cxnChg chg="mod">
          <ac:chgData name="Erfan Meskar" userId="ae30a713-38f5-4e56-b874-fd636adcf478" providerId="ADAL" clId="{8646A962-A0A0-4859-A4B5-9EE83E6E8E6F}" dt="2024-01-09T23:31:00.126" v="1475" actId="1076"/>
          <ac:cxnSpMkLst>
            <pc:docMk/>
            <pc:sldMk cId="0" sldId="446"/>
            <ac:cxnSpMk id="42" creationId="{A4912912-7D7D-C4A3-7A29-0ABAF3BDFF83}"/>
          </ac:cxnSpMkLst>
        </pc:cxnChg>
        <pc:cxnChg chg="mod">
          <ac:chgData name="Erfan Meskar" userId="ae30a713-38f5-4e56-b874-fd636adcf478" providerId="ADAL" clId="{8646A962-A0A0-4859-A4B5-9EE83E6E8E6F}" dt="2024-01-09T23:31:00.126" v="1475" actId="1076"/>
          <ac:cxnSpMkLst>
            <pc:docMk/>
            <pc:sldMk cId="0" sldId="446"/>
            <ac:cxnSpMk id="43" creationId="{056D6CE0-EE6C-559E-8638-FDA649351B04}"/>
          </ac:cxnSpMkLst>
        </pc:cxnChg>
        <pc:cxnChg chg="mod">
          <ac:chgData name="Erfan Meskar" userId="ae30a713-38f5-4e56-b874-fd636adcf478" providerId="ADAL" clId="{8646A962-A0A0-4859-A4B5-9EE83E6E8E6F}" dt="2024-01-09T23:31:00.126" v="1475" actId="1076"/>
          <ac:cxnSpMkLst>
            <pc:docMk/>
            <pc:sldMk cId="0" sldId="446"/>
            <ac:cxnSpMk id="44" creationId="{F52A788C-D6BA-1493-C87B-3ECAF4A120C6}"/>
          </ac:cxnSpMkLst>
        </pc:cxnChg>
        <pc:cxnChg chg="mod">
          <ac:chgData name="Erfan Meskar" userId="ae30a713-38f5-4e56-b874-fd636adcf478" providerId="ADAL" clId="{8646A962-A0A0-4859-A4B5-9EE83E6E8E6F}" dt="2024-01-09T23:31:00.126" v="1475" actId="1076"/>
          <ac:cxnSpMkLst>
            <pc:docMk/>
            <pc:sldMk cId="0" sldId="446"/>
            <ac:cxnSpMk id="45" creationId="{CE3CC5E3-6FCE-7815-9CE6-467EEE31347B}"/>
          </ac:cxnSpMkLst>
        </pc:cxnChg>
        <pc:cxnChg chg="mod">
          <ac:chgData name="Erfan Meskar" userId="ae30a713-38f5-4e56-b874-fd636adcf478" providerId="ADAL" clId="{8646A962-A0A0-4859-A4B5-9EE83E6E8E6F}" dt="2024-01-09T23:31:00.126" v="1475" actId="1076"/>
          <ac:cxnSpMkLst>
            <pc:docMk/>
            <pc:sldMk cId="0" sldId="446"/>
            <ac:cxnSpMk id="46" creationId="{81666299-3ED1-2D92-11C4-3BD890CBA916}"/>
          </ac:cxnSpMkLst>
        </pc:cxnChg>
        <pc:cxnChg chg="mod">
          <ac:chgData name="Erfan Meskar" userId="ae30a713-38f5-4e56-b874-fd636adcf478" providerId="ADAL" clId="{8646A962-A0A0-4859-A4B5-9EE83E6E8E6F}" dt="2024-01-09T23:31:00.126" v="1475" actId="1076"/>
          <ac:cxnSpMkLst>
            <pc:docMk/>
            <pc:sldMk cId="0" sldId="446"/>
            <ac:cxnSpMk id="47" creationId="{DAFBA694-DB8E-2710-14EF-61E636EF1EA7}"/>
          </ac:cxnSpMkLst>
        </pc:cxnChg>
        <pc:cxnChg chg="mod">
          <ac:chgData name="Erfan Meskar" userId="ae30a713-38f5-4e56-b874-fd636adcf478" providerId="ADAL" clId="{8646A962-A0A0-4859-A4B5-9EE83E6E8E6F}" dt="2024-01-09T23:31:00.126" v="1475" actId="1076"/>
          <ac:cxnSpMkLst>
            <pc:docMk/>
            <pc:sldMk cId="0" sldId="446"/>
            <ac:cxnSpMk id="48" creationId="{36583945-C5F5-B05F-1056-307C228624D8}"/>
          </ac:cxnSpMkLst>
        </pc:cxnChg>
        <pc:cxnChg chg="mod">
          <ac:chgData name="Erfan Meskar" userId="ae30a713-38f5-4e56-b874-fd636adcf478" providerId="ADAL" clId="{8646A962-A0A0-4859-A4B5-9EE83E6E8E6F}" dt="2024-01-09T23:31:00.126" v="1475" actId="1076"/>
          <ac:cxnSpMkLst>
            <pc:docMk/>
            <pc:sldMk cId="0" sldId="446"/>
            <ac:cxnSpMk id="49" creationId="{3238C001-C752-A32C-56C8-B34FCC3AD1F3}"/>
          </ac:cxnSpMkLst>
        </pc:cxnChg>
        <pc:cxnChg chg="mod">
          <ac:chgData name="Erfan Meskar" userId="ae30a713-38f5-4e56-b874-fd636adcf478" providerId="ADAL" clId="{8646A962-A0A0-4859-A4B5-9EE83E6E8E6F}" dt="2024-01-09T23:31:00.126" v="1475" actId="1076"/>
          <ac:cxnSpMkLst>
            <pc:docMk/>
            <pc:sldMk cId="0" sldId="446"/>
            <ac:cxnSpMk id="5129" creationId="{60D4A3FB-BE09-D611-909F-AAD47F0B285B}"/>
          </ac:cxnSpMkLst>
        </pc:cxnChg>
        <pc:cxnChg chg="mod">
          <ac:chgData name="Erfan Meskar" userId="ae30a713-38f5-4e56-b874-fd636adcf478" providerId="ADAL" clId="{8646A962-A0A0-4859-A4B5-9EE83E6E8E6F}" dt="2024-01-09T23:31:00.126" v="1475" actId="1076"/>
          <ac:cxnSpMkLst>
            <pc:docMk/>
            <pc:sldMk cId="0" sldId="446"/>
            <ac:cxnSpMk id="5130" creationId="{3691AA47-9738-40F9-A163-D4D6379B9BA5}"/>
          </ac:cxnSpMkLst>
        </pc:cxnChg>
        <pc:cxnChg chg="mod">
          <ac:chgData name="Erfan Meskar" userId="ae30a713-38f5-4e56-b874-fd636adcf478" providerId="ADAL" clId="{8646A962-A0A0-4859-A4B5-9EE83E6E8E6F}" dt="2024-01-09T23:31:00.126" v="1475" actId="1076"/>
          <ac:cxnSpMkLst>
            <pc:docMk/>
            <pc:sldMk cId="0" sldId="446"/>
            <ac:cxnSpMk id="5131" creationId="{0E627BD3-71FE-A7AB-5B5D-B39AC1585916}"/>
          </ac:cxnSpMkLst>
        </pc:cxnChg>
        <pc:cxnChg chg="mod">
          <ac:chgData name="Erfan Meskar" userId="ae30a713-38f5-4e56-b874-fd636adcf478" providerId="ADAL" clId="{8646A962-A0A0-4859-A4B5-9EE83E6E8E6F}" dt="2024-01-09T23:31:00.126" v="1475" actId="1076"/>
          <ac:cxnSpMkLst>
            <pc:docMk/>
            <pc:sldMk cId="0" sldId="446"/>
            <ac:cxnSpMk id="5132" creationId="{707E5F9D-C985-4B0F-6E35-D5014B3D6014}"/>
          </ac:cxnSpMkLst>
        </pc:cxnChg>
        <pc:cxnChg chg="mod">
          <ac:chgData name="Erfan Meskar" userId="ae30a713-38f5-4e56-b874-fd636adcf478" providerId="ADAL" clId="{8646A962-A0A0-4859-A4B5-9EE83E6E8E6F}" dt="2024-01-09T23:31:00.126" v="1475" actId="1076"/>
          <ac:cxnSpMkLst>
            <pc:docMk/>
            <pc:sldMk cId="0" sldId="446"/>
            <ac:cxnSpMk id="5133" creationId="{48932266-9566-B566-8D77-3BB074773F8D}"/>
          </ac:cxnSpMkLst>
        </pc:cxnChg>
        <pc:cxnChg chg="mod">
          <ac:chgData name="Erfan Meskar" userId="ae30a713-38f5-4e56-b874-fd636adcf478" providerId="ADAL" clId="{8646A962-A0A0-4859-A4B5-9EE83E6E8E6F}" dt="2024-01-09T23:31:00.126" v="1475" actId="1076"/>
          <ac:cxnSpMkLst>
            <pc:docMk/>
            <pc:sldMk cId="0" sldId="446"/>
            <ac:cxnSpMk id="5134" creationId="{0096ADD5-43F1-1B03-C505-7AFA8359F6F6}"/>
          </ac:cxnSpMkLst>
        </pc:cxnChg>
        <pc:cxnChg chg="mod">
          <ac:chgData name="Erfan Meskar" userId="ae30a713-38f5-4e56-b874-fd636adcf478" providerId="ADAL" clId="{8646A962-A0A0-4859-A4B5-9EE83E6E8E6F}" dt="2024-01-09T23:31:00.126" v="1475" actId="1076"/>
          <ac:cxnSpMkLst>
            <pc:docMk/>
            <pc:sldMk cId="0" sldId="446"/>
            <ac:cxnSpMk id="5135" creationId="{CEA178FA-4ED0-2F61-349F-50981BF43B51}"/>
          </ac:cxnSpMkLst>
        </pc:cxnChg>
        <pc:cxnChg chg="mod">
          <ac:chgData name="Erfan Meskar" userId="ae30a713-38f5-4e56-b874-fd636adcf478" providerId="ADAL" clId="{8646A962-A0A0-4859-A4B5-9EE83E6E8E6F}" dt="2024-01-09T23:31:00.126" v="1475" actId="1076"/>
          <ac:cxnSpMkLst>
            <pc:docMk/>
            <pc:sldMk cId="0" sldId="446"/>
            <ac:cxnSpMk id="5136" creationId="{E631CFAA-E5C1-F75E-2E16-B177EAC97546}"/>
          </ac:cxnSpMkLst>
        </pc:cxnChg>
        <pc:cxnChg chg="mod">
          <ac:chgData name="Erfan Meskar" userId="ae30a713-38f5-4e56-b874-fd636adcf478" providerId="ADAL" clId="{8646A962-A0A0-4859-A4B5-9EE83E6E8E6F}" dt="2024-01-09T23:31:00.126" v="1475" actId="1076"/>
          <ac:cxnSpMkLst>
            <pc:docMk/>
            <pc:sldMk cId="0" sldId="446"/>
            <ac:cxnSpMk id="5207" creationId="{F3A126A9-3B8B-2CC0-86B1-CFE52C16E91D}"/>
          </ac:cxnSpMkLst>
        </pc:cxnChg>
        <pc:cxnChg chg="mod">
          <ac:chgData name="Erfan Meskar" userId="ae30a713-38f5-4e56-b874-fd636adcf478" providerId="ADAL" clId="{8646A962-A0A0-4859-A4B5-9EE83E6E8E6F}" dt="2024-01-09T23:31:00.126" v="1475" actId="1076"/>
          <ac:cxnSpMkLst>
            <pc:docMk/>
            <pc:sldMk cId="0" sldId="446"/>
            <ac:cxnSpMk id="5212" creationId="{F614CC4C-3547-7C07-8B4E-CFC1CF996A15}"/>
          </ac:cxnSpMkLst>
        </pc:cxnChg>
        <pc:cxnChg chg="mod">
          <ac:chgData name="Erfan Meskar" userId="ae30a713-38f5-4e56-b874-fd636adcf478" providerId="ADAL" clId="{8646A962-A0A0-4859-A4B5-9EE83E6E8E6F}" dt="2024-01-09T23:31:00.126" v="1475" actId="1076"/>
          <ac:cxnSpMkLst>
            <pc:docMk/>
            <pc:sldMk cId="0" sldId="446"/>
            <ac:cxnSpMk id="5508" creationId="{9A213203-EB8F-7183-6473-574EB74CC9D5}"/>
          </ac:cxnSpMkLst>
        </pc:cxnChg>
        <pc:cxnChg chg="mod">
          <ac:chgData name="Erfan Meskar" userId="ae30a713-38f5-4e56-b874-fd636adcf478" providerId="ADAL" clId="{8646A962-A0A0-4859-A4B5-9EE83E6E8E6F}" dt="2024-01-09T23:31:00.126" v="1475" actId="1076"/>
          <ac:cxnSpMkLst>
            <pc:docMk/>
            <pc:sldMk cId="0" sldId="446"/>
            <ac:cxnSpMk id="5510" creationId="{1B3C30BB-1D52-06D1-B2A9-65D4F74E251D}"/>
          </ac:cxnSpMkLst>
        </pc:cxnChg>
        <pc:cxnChg chg="mod">
          <ac:chgData name="Erfan Meskar" userId="ae30a713-38f5-4e56-b874-fd636adcf478" providerId="ADAL" clId="{8646A962-A0A0-4859-A4B5-9EE83E6E8E6F}" dt="2024-01-09T23:31:00.126" v="1475" actId="1076"/>
          <ac:cxnSpMkLst>
            <pc:docMk/>
            <pc:sldMk cId="0" sldId="446"/>
            <ac:cxnSpMk id="5512" creationId="{3E2819DA-56C3-BC29-8FA4-2D007053A743}"/>
          </ac:cxnSpMkLst>
        </pc:cxnChg>
        <pc:cxnChg chg="mod">
          <ac:chgData name="Erfan Meskar" userId="ae30a713-38f5-4e56-b874-fd636adcf478" providerId="ADAL" clId="{8646A962-A0A0-4859-A4B5-9EE83E6E8E6F}" dt="2024-01-09T23:31:00.126" v="1475" actId="1076"/>
          <ac:cxnSpMkLst>
            <pc:docMk/>
            <pc:sldMk cId="0" sldId="446"/>
            <ac:cxnSpMk id="5514" creationId="{F087478C-A35A-DBD6-D300-648C56038751}"/>
          </ac:cxnSpMkLst>
        </pc:cxnChg>
        <pc:cxnChg chg="mod">
          <ac:chgData name="Erfan Meskar" userId="ae30a713-38f5-4e56-b874-fd636adcf478" providerId="ADAL" clId="{8646A962-A0A0-4859-A4B5-9EE83E6E8E6F}" dt="2024-01-09T23:31:00.126" v="1475" actId="1076"/>
          <ac:cxnSpMkLst>
            <pc:docMk/>
            <pc:sldMk cId="0" sldId="446"/>
            <ac:cxnSpMk id="5516" creationId="{E109EC14-860D-1298-549D-E3B130846DA5}"/>
          </ac:cxnSpMkLst>
        </pc:cxnChg>
        <pc:cxnChg chg="mod">
          <ac:chgData name="Erfan Meskar" userId="ae30a713-38f5-4e56-b874-fd636adcf478" providerId="ADAL" clId="{8646A962-A0A0-4859-A4B5-9EE83E6E8E6F}" dt="2024-01-09T23:31:00.126" v="1475" actId="1076"/>
          <ac:cxnSpMkLst>
            <pc:docMk/>
            <pc:sldMk cId="0" sldId="446"/>
            <ac:cxnSpMk id="5518" creationId="{2FC75777-78C0-A022-0037-3A9B27DC429D}"/>
          </ac:cxnSpMkLst>
        </pc:cxnChg>
        <pc:cxnChg chg="mod">
          <ac:chgData name="Erfan Meskar" userId="ae30a713-38f5-4e56-b874-fd636adcf478" providerId="ADAL" clId="{8646A962-A0A0-4859-A4B5-9EE83E6E8E6F}" dt="2024-01-09T23:31:00.126" v="1475" actId="1076"/>
          <ac:cxnSpMkLst>
            <pc:docMk/>
            <pc:sldMk cId="0" sldId="446"/>
            <ac:cxnSpMk id="5520" creationId="{3F2454F2-742B-C16E-DF58-01C9E92B83A3}"/>
          </ac:cxnSpMkLst>
        </pc:cxnChg>
        <pc:cxnChg chg="mod">
          <ac:chgData name="Erfan Meskar" userId="ae30a713-38f5-4e56-b874-fd636adcf478" providerId="ADAL" clId="{8646A962-A0A0-4859-A4B5-9EE83E6E8E6F}" dt="2024-01-09T23:31:00.126" v="1475" actId="1076"/>
          <ac:cxnSpMkLst>
            <pc:docMk/>
            <pc:sldMk cId="0" sldId="446"/>
            <ac:cxnSpMk id="5522" creationId="{68712613-AEB7-61FC-ADB4-D65A3C1FA090}"/>
          </ac:cxnSpMkLst>
        </pc:cxnChg>
        <pc:cxnChg chg="mod">
          <ac:chgData name="Erfan Meskar" userId="ae30a713-38f5-4e56-b874-fd636adcf478" providerId="ADAL" clId="{8646A962-A0A0-4859-A4B5-9EE83E6E8E6F}" dt="2024-01-09T23:31:00.126" v="1475" actId="1076"/>
          <ac:cxnSpMkLst>
            <pc:docMk/>
            <pc:sldMk cId="0" sldId="446"/>
            <ac:cxnSpMk id="5524" creationId="{55F46344-E28B-D990-9CA2-C4CE68C11F52}"/>
          </ac:cxnSpMkLst>
        </pc:cxnChg>
        <pc:cxnChg chg="mod">
          <ac:chgData name="Erfan Meskar" userId="ae30a713-38f5-4e56-b874-fd636adcf478" providerId="ADAL" clId="{8646A962-A0A0-4859-A4B5-9EE83E6E8E6F}" dt="2024-01-09T23:31:00.126" v="1475" actId="1076"/>
          <ac:cxnSpMkLst>
            <pc:docMk/>
            <pc:sldMk cId="0" sldId="446"/>
            <ac:cxnSpMk id="5526" creationId="{118A6B1C-8E89-59CC-CD67-E97B6C189E89}"/>
          </ac:cxnSpMkLst>
        </pc:cxnChg>
        <pc:cxnChg chg="mod">
          <ac:chgData name="Erfan Meskar" userId="ae30a713-38f5-4e56-b874-fd636adcf478" providerId="ADAL" clId="{8646A962-A0A0-4859-A4B5-9EE83E6E8E6F}" dt="2024-01-09T23:31:00.126" v="1475" actId="1076"/>
          <ac:cxnSpMkLst>
            <pc:docMk/>
            <pc:sldMk cId="0" sldId="446"/>
            <ac:cxnSpMk id="5528" creationId="{04C944C7-6743-21D7-0981-C4DDE64E01F2}"/>
          </ac:cxnSpMkLst>
        </pc:cxnChg>
        <pc:cxnChg chg="mod">
          <ac:chgData name="Erfan Meskar" userId="ae30a713-38f5-4e56-b874-fd636adcf478" providerId="ADAL" clId="{8646A962-A0A0-4859-A4B5-9EE83E6E8E6F}" dt="2024-01-09T23:31:00.126" v="1475" actId="1076"/>
          <ac:cxnSpMkLst>
            <pc:docMk/>
            <pc:sldMk cId="0" sldId="446"/>
            <ac:cxnSpMk id="5530" creationId="{1A611F91-C127-0111-E32B-21B161284151}"/>
          </ac:cxnSpMkLst>
        </pc:cxnChg>
        <pc:cxnChg chg="mod">
          <ac:chgData name="Erfan Meskar" userId="ae30a713-38f5-4e56-b874-fd636adcf478" providerId="ADAL" clId="{8646A962-A0A0-4859-A4B5-9EE83E6E8E6F}" dt="2024-01-09T23:31:00.126" v="1475" actId="1076"/>
          <ac:cxnSpMkLst>
            <pc:docMk/>
            <pc:sldMk cId="0" sldId="446"/>
            <ac:cxnSpMk id="5532" creationId="{A749BFF5-202E-F220-2BA4-2823F1B8C3A5}"/>
          </ac:cxnSpMkLst>
        </pc:cxnChg>
        <pc:cxnChg chg="mod">
          <ac:chgData name="Erfan Meskar" userId="ae30a713-38f5-4e56-b874-fd636adcf478" providerId="ADAL" clId="{8646A962-A0A0-4859-A4B5-9EE83E6E8E6F}" dt="2024-01-09T23:31:00.126" v="1475" actId="1076"/>
          <ac:cxnSpMkLst>
            <pc:docMk/>
            <pc:sldMk cId="0" sldId="446"/>
            <ac:cxnSpMk id="5534" creationId="{CAE86C98-85F9-71A7-9C20-EBC00BBAAB60}"/>
          </ac:cxnSpMkLst>
        </pc:cxnChg>
      </pc:sldChg>
      <pc:sldChg chg="modSp mod">
        <pc:chgData name="Erfan Meskar" userId="ae30a713-38f5-4e56-b874-fd636adcf478" providerId="ADAL" clId="{8646A962-A0A0-4859-A4B5-9EE83E6E8E6F}" dt="2024-01-09T20:09:00.363" v="156" actId="20577"/>
        <pc:sldMkLst>
          <pc:docMk/>
          <pc:sldMk cId="408030642" sldId="489"/>
        </pc:sldMkLst>
        <pc:spChg chg="mod">
          <ac:chgData name="Erfan Meskar" userId="ae30a713-38f5-4e56-b874-fd636adcf478" providerId="ADAL" clId="{8646A962-A0A0-4859-A4B5-9EE83E6E8E6F}" dt="2024-01-09T20:09:00.363" v="156" actId="20577"/>
          <ac:spMkLst>
            <pc:docMk/>
            <pc:sldMk cId="408030642" sldId="489"/>
            <ac:spMk id="3" creationId="{A1A6C6F2-457F-4C56-9460-5C9BA9FC2D3D}"/>
          </ac:spMkLst>
        </pc:spChg>
      </pc:sldChg>
      <pc:sldChg chg="modSp mod">
        <pc:chgData name="Erfan Meskar" userId="ae30a713-38f5-4e56-b874-fd636adcf478" providerId="ADAL" clId="{8646A962-A0A0-4859-A4B5-9EE83E6E8E6F}" dt="2024-01-09T21:47:29.803" v="1163" actId="20577"/>
        <pc:sldMkLst>
          <pc:docMk/>
          <pc:sldMk cId="2211313184" sldId="501"/>
        </pc:sldMkLst>
        <pc:spChg chg="mod">
          <ac:chgData name="Erfan Meskar" userId="ae30a713-38f5-4e56-b874-fd636adcf478" providerId="ADAL" clId="{8646A962-A0A0-4859-A4B5-9EE83E6E8E6F}" dt="2024-01-09T21:47:29.803" v="1163" actId="20577"/>
          <ac:spMkLst>
            <pc:docMk/>
            <pc:sldMk cId="2211313184" sldId="501"/>
            <ac:spMk id="3" creationId="{0A280D74-9417-467D-AF84-DAE8AF400280}"/>
          </ac:spMkLst>
        </pc:spChg>
      </pc:sldChg>
      <pc:sldChg chg="del">
        <pc:chgData name="Erfan Meskar" userId="ae30a713-38f5-4e56-b874-fd636adcf478" providerId="ADAL" clId="{8646A962-A0A0-4859-A4B5-9EE83E6E8E6F}" dt="2024-01-09T21:54:21.126" v="1253" actId="47"/>
        <pc:sldMkLst>
          <pc:docMk/>
          <pc:sldMk cId="2232779037" sldId="505"/>
        </pc:sldMkLst>
      </pc:sldChg>
      <pc:sldChg chg="del">
        <pc:chgData name="Erfan Meskar" userId="ae30a713-38f5-4e56-b874-fd636adcf478" providerId="ADAL" clId="{8646A962-A0A0-4859-A4B5-9EE83E6E8E6F}" dt="2024-01-09T21:54:21.126" v="1253" actId="47"/>
        <pc:sldMkLst>
          <pc:docMk/>
          <pc:sldMk cId="1648106170" sldId="510"/>
        </pc:sldMkLst>
      </pc:sldChg>
      <pc:sldChg chg="del">
        <pc:chgData name="Erfan Meskar" userId="ae30a713-38f5-4e56-b874-fd636adcf478" providerId="ADAL" clId="{8646A962-A0A0-4859-A4B5-9EE83E6E8E6F}" dt="2024-01-09T21:54:21.126" v="1253" actId="47"/>
        <pc:sldMkLst>
          <pc:docMk/>
          <pc:sldMk cId="1526618650" sldId="511"/>
        </pc:sldMkLst>
      </pc:sldChg>
      <pc:sldChg chg="del">
        <pc:chgData name="Erfan Meskar" userId="ae30a713-38f5-4e56-b874-fd636adcf478" providerId="ADAL" clId="{8646A962-A0A0-4859-A4B5-9EE83E6E8E6F}" dt="2024-01-09T21:54:21.126" v="1253" actId="47"/>
        <pc:sldMkLst>
          <pc:docMk/>
          <pc:sldMk cId="2171172450" sldId="512"/>
        </pc:sldMkLst>
      </pc:sldChg>
      <pc:sldChg chg="del">
        <pc:chgData name="Erfan Meskar" userId="ae30a713-38f5-4e56-b874-fd636adcf478" providerId="ADAL" clId="{8646A962-A0A0-4859-A4B5-9EE83E6E8E6F}" dt="2024-01-09T21:54:21.126" v="1253" actId="47"/>
        <pc:sldMkLst>
          <pc:docMk/>
          <pc:sldMk cId="996228280" sldId="517"/>
        </pc:sldMkLst>
      </pc:sldChg>
      <pc:sldChg chg="del">
        <pc:chgData name="Erfan Meskar" userId="ae30a713-38f5-4e56-b874-fd636adcf478" providerId="ADAL" clId="{8646A962-A0A0-4859-A4B5-9EE83E6E8E6F}" dt="2024-01-09T21:54:21.126" v="1253" actId="47"/>
        <pc:sldMkLst>
          <pc:docMk/>
          <pc:sldMk cId="1396926805" sldId="522"/>
        </pc:sldMkLst>
      </pc:sldChg>
      <pc:sldChg chg="del">
        <pc:chgData name="Erfan Meskar" userId="ae30a713-38f5-4e56-b874-fd636adcf478" providerId="ADAL" clId="{8646A962-A0A0-4859-A4B5-9EE83E6E8E6F}" dt="2024-01-09T21:54:21.126" v="1253" actId="47"/>
        <pc:sldMkLst>
          <pc:docMk/>
          <pc:sldMk cId="3657110139" sldId="523"/>
        </pc:sldMkLst>
      </pc:sldChg>
      <pc:sldChg chg="del">
        <pc:chgData name="Erfan Meskar" userId="ae30a713-38f5-4e56-b874-fd636adcf478" providerId="ADAL" clId="{8646A962-A0A0-4859-A4B5-9EE83E6E8E6F}" dt="2024-01-09T21:54:21.126" v="1253" actId="47"/>
        <pc:sldMkLst>
          <pc:docMk/>
          <pc:sldMk cId="618736983" sldId="525"/>
        </pc:sldMkLst>
      </pc:sldChg>
      <pc:sldChg chg="addSp modSp mod">
        <pc:chgData name="Erfan Meskar" userId="ae30a713-38f5-4e56-b874-fd636adcf478" providerId="ADAL" clId="{8646A962-A0A0-4859-A4B5-9EE83E6E8E6F}" dt="2024-01-09T21:01:25.525" v="688" actId="20577"/>
        <pc:sldMkLst>
          <pc:docMk/>
          <pc:sldMk cId="1421058509" sldId="539"/>
        </pc:sldMkLst>
        <pc:spChg chg="mod">
          <ac:chgData name="Erfan Meskar" userId="ae30a713-38f5-4e56-b874-fd636adcf478" providerId="ADAL" clId="{8646A962-A0A0-4859-A4B5-9EE83E6E8E6F}" dt="2024-01-09T21:01:25.525" v="688" actId="20577"/>
          <ac:spMkLst>
            <pc:docMk/>
            <pc:sldMk cId="1421058509" sldId="539"/>
            <ac:spMk id="2" creationId="{98234AA9-B0CB-471F-AFA9-1A18893BC9C9}"/>
          </ac:spMkLst>
        </pc:spChg>
        <pc:spChg chg="mod">
          <ac:chgData name="Erfan Meskar" userId="ae30a713-38f5-4e56-b874-fd636adcf478" providerId="ADAL" clId="{8646A962-A0A0-4859-A4B5-9EE83E6E8E6F}" dt="2024-01-09T20:55:36.675" v="569" actId="20577"/>
          <ac:spMkLst>
            <pc:docMk/>
            <pc:sldMk cId="1421058509" sldId="539"/>
            <ac:spMk id="3" creationId="{A1A6C6F2-457F-4C56-9460-5C9BA9FC2D3D}"/>
          </ac:spMkLst>
        </pc:spChg>
        <pc:spChg chg="add mod">
          <ac:chgData name="Erfan Meskar" userId="ae30a713-38f5-4e56-b874-fd636adcf478" providerId="ADAL" clId="{8646A962-A0A0-4859-A4B5-9EE83E6E8E6F}" dt="2024-01-09T20:55:39.898" v="571" actId="20577"/>
          <ac:spMkLst>
            <pc:docMk/>
            <pc:sldMk cId="1421058509" sldId="539"/>
            <ac:spMk id="4" creationId="{0944B0D9-5100-E1E7-F8AF-7291BF8E75F6}"/>
          </ac:spMkLst>
        </pc:spChg>
      </pc:sldChg>
      <pc:sldChg chg="modSp mod">
        <pc:chgData name="Erfan Meskar" userId="ae30a713-38f5-4e56-b874-fd636adcf478" providerId="ADAL" clId="{8646A962-A0A0-4859-A4B5-9EE83E6E8E6F}" dt="2024-01-09T21:21:52.596" v="879" actId="20577"/>
        <pc:sldMkLst>
          <pc:docMk/>
          <pc:sldMk cId="1395229914" sldId="541"/>
        </pc:sldMkLst>
        <pc:spChg chg="mod">
          <ac:chgData name="Erfan Meskar" userId="ae30a713-38f5-4e56-b874-fd636adcf478" providerId="ADAL" clId="{8646A962-A0A0-4859-A4B5-9EE83E6E8E6F}" dt="2024-01-09T21:21:52.596" v="879" actId="20577"/>
          <ac:spMkLst>
            <pc:docMk/>
            <pc:sldMk cId="1395229914" sldId="541"/>
            <ac:spMk id="3" creationId="{A1A6C6F2-457F-4C56-9460-5C9BA9FC2D3D}"/>
          </ac:spMkLst>
        </pc:spChg>
      </pc:sldChg>
      <pc:sldChg chg="addSp delSp modSp mod">
        <pc:chgData name="Erfan Meskar" userId="ae30a713-38f5-4e56-b874-fd636adcf478" providerId="ADAL" clId="{8646A962-A0A0-4859-A4B5-9EE83E6E8E6F}" dt="2024-01-09T21:11:40.478" v="849" actId="14100"/>
        <pc:sldMkLst>
          <pc:docMk/>
          <pc:sldMk cId="3489374045" sldId="542"/>
        </pc:sldMkLst>
        <pc:spChg chg="add del mod">
          <ac:chgData name="Erfan Meskar" userId="ae30a713-38f5-4e56-b874-fd636adcf478" providerId="ADAL" clId="{8646A962-A0A0-4859-A4B5-9EE83E6E8E6F}" dt="2024-01-09T21:10:21.423" v="836"/>
          <ac:spMkLst>
            <pc:docMk/>
            <pc:sldMk cId="3489374045" sldId="542"/>
            <ac:spMk id="5" creationId="{8FEC2369-32B5-E13C-8D42-E62F058A74EE}"/>
          </ac:spMkLst>
        </pc:spChg>
        <pc:spChg chg="add del mod">
          <ac:chgData name="Erfan Meskar" userId="ae30a713-38f5-4e56-b874-fd636adcf478" providerId="ADAL" clId="{8646A962-A0A0-4859-A4B5-9EE83E6E8E6F}" dt="2024-01-09T21:11:32.877" v="847"/>
          <ac:spMkLst>
            <pc:docMk/>
            <pc:sldMk cId="3489374045" sldId="542"/>
            <ac:spMk id="8" creationId="{47439B73-F0B7-D89C-640E-C0AD06F231ED}"/>
          </ac:spMkLst>
        </pc:spChg>
        <pc:graphicFrameChg chg="del">
          <ac:chgData name="Erfan Meskar" userId="ae30a713-38f5-4e56-b874-fd636adcf478" providerId="ADAL" clId="{8646A962-A0A0-4859-A4B5-9EE83E6E8E6F}" dt="2024-01-09T21:06:01.578" v="835" actId="478"/>
          <ac:graphicFrameMkLst>
            <pc:docMk/>
            <pc:sldMk cId="3489374045" sldId="542"/>
            <ac:graphicFrameMk id="4" creationId="{E8558AF1-2BFE-9524-D15D-C00429C7471C}"/>
          </ac:graphicFrameMkLst>
        </pc:graphicFrameChg>
        <pc:graphicFrameChg chg="add del mod modGraphic">
          <ac:chgData name="Erfan Meskar" userId="ae30a713-38f5-4e56-b874-fd636adcf478" providerId="ADAL" clId="{8646A962-A0A0-4859-A4B5-9EE83E6E8E6F}" dt="2024-01-09T21:11:31.794" v="846" actId="478"/>
          <ac:graphicFrameMkLst>
            <pc:docMk/>
            <pc:sldMk cId="3489374045" sldId="542"/>
            <ac:graphicFrameMk id="6" creationId="{70C5EA73-6C49-C3F3-DBDE-7AD467EF8FB8}"/>
          </ac:graphicFrameMkLst>
        </pc:graphicFrameChg>
        <pc:graphicFrameChg chg="add mod modGraphic">
          <ac:chgData name="Erfan Meskar" userId="ae30a713-38f5-4e56-b874-fd636adcf478" providerId="ADAL" clId="{8646A962-A0A0-4859-A4B5-9EE83E6E8E6F}" dt="2024-01-09T21:11:40.478" v="849" actId="14100"/>
          <ac:graphicFrameMkLst>
            <pc:docMk/>
            <pc:sldMk cId="3489374045" sldId="542"/>
            <ac:graphicFrameMk id="9" creationId="{9179858D-F581-7162-2338-044F50C7C301}"/>
          </ac:graphicFrameMkLst>
        </pc:graphicFrameChg>
      </pc:sldChg>
      <pc:sldChg chg="modSp mod">
        <pc:chgData name="Erfan Meskar" userId="ae30a713-38f5-4e56-b874-fd636adcf478" providerId="ADAL" clId="{8646A962-A0A0-4859-A4B5-9EE83E6E8E6F}" dt="2024-01-09T21:39:42.885" v="941" actId="20577"/>
        <pc:sldMkLst>
          <pc:docMk/>
          <pc:sldMk cId="3450957244" sldId="544"/>
        </pc:sldMkLst>
        <pc:spChg chg="mod">
          <ac:chgData name="Erfan Meskar" userId="ae30a713-38f5-4e56-b874-fd636adcf478" providerId="ADAL" clId="{8646A962-A0A0-4859-A4B5-9EE83E6E8E6F}" dt="2024-01-09T21:39:42.885" v="941" actId="20577"/>
          <ac:spMkLst>
            <pc:docMk/>
            <pc:sldMk cId="3450957244" sldId="544"/>
            <ac:spMk id="3" creationId="{A1A6C6F2-457F-4C56-9460-5C9BA9FC2D3D}"/>
          </ac:spMkLst>
        </pc:spChg>
      </pc:sldChg>
      <pc:sldChg chg="del">
        <pc:chgData name="Erfan Meskar" userId="ae30a713-38f5-4e56-b874-fd636adcf478" providerId="ADAL" clId="{8646A962-A0A0-4859-A4B5-9EE83E6E8E6F}" dt="2024-01-09T20:30:00.051" v="265" actId="2696"/>
        <pc:sldMkLst>
          <pc:docMk/>
          <pc:sldMk cId="3561136722" sldId="547"/>
        </pc:sldMkLst>
      </pc:sldChg>
      <pc:sldChg chg="del">
        <pc:chgData name="Erfan Meskar" userId="ae30a713-38f5-4e56-b874-fd636adcf478" providerId="ADAL" clId="{8646A962-A0A0-4859-A4B5-9EE83E6E8E6F}" dt="2024-01-09T21:54:21.126" v="1253" actId="47"/>
        <pc:sldMkLst>
          <pc:docMk/>
          <pc:sldMk cId="1572755924" sldId="548"/>
        </pc:sldMkLst>
      </pc:sldChg>
      <pc:sldChg chg="addSp delSp modSp mod">
        <pc:chgData name="Erfan Meskar" userId="ae30a713-38f5-4e56-b874-fd636adcf478" providerId="ADAL" clId="{8646A962-A0A0-4859-A4B5-9EE83E6E8E6F}" dt="2024-01-09T21:01:01.443" v="679" actId="20577"/>
        <pc:sldMkLst>
          <pc:docMk/>
          <pc:sldMk cId="4255139015" sldId="549"/>
        </pc:sldMkLst>
        <pc:spChg chg="mod">
          <ac:chgData name="Erfan Meskar" userId="ae30a713-38f5-4e56-b874-fd636adcf478" providerId="ADAL" clId="{8646A962-A0A0-4859-A4B5-9EE83E6E8E6F}" dt="2024-01-09T21:01:01.443" v="679" actId="20577"/>
          <ac:spMkLst>
            <pc:docMk/>
            <pc:sldMk cId="4255139015" sldId="549"/>
            <ac:spMk id="3" creationId="{A1A6C6F2-457F-4C56-9460-5C9BA9FC2D3D}"/>
          </ac:spMkLst>
        </pc:spChg>
        <pc:picChg chg="add del">
          <ac:chgData name="Erfan Meskar" userId="ae30a713-38f5-4e56-b874-fd636adcf478" providerId="ADAL" clId="{8646A962-A0A0-4859-A4B5-9EE83E6E8E6F}" dt="2024-01-09T20:44:05.554" v="409" actId="478"/>
          <ac:picMkLst>
            <pc:docMk/>
            <pc:sldMk cId="4255139015" sldId="549"/>
            <ac:picMk id="5" creationId="{9C49899C-5BBC-9805-F176-CCBF5F8EE6A1}"/>
          </ac:picMkLst>
        </pc:picChg>
        <pc:picChg chg="add del">
          <ac:chgData name="Erfan Meskar" userId="ae30a713-38f5-4e56-b874-fd636adcf478" providerId="ADAL" clId="{8646A962-A0A0-4859-A4B5-9EE83E6E8E6F}" dt="2024-01-09T20:44:06.214" v="410" actId="478"/>
          <ac:picMkLst>
            <pc:docMk/>
            <pc:sldMk cId="4255139015" sldId="549"/>
            <ac:picMk id="7" creationId="{68D97D92-2BB8-7CAB-9508-DCCA6EFE8C7C}"/>
          </ac:picMkLst>
        </pc:picChg>
      </pc:sldChg>
      <pc:sldChg chg="del">
        <pc:chgData name="Erfan Meskar" userId="ae30a713-38f5-4e56-b874-fd636adcf478" providerId="ADAL" clId="{8646A962-A0A0-4859-A4B5-9EE83E6E8E6F}" dt="2024-01-09T21:54:21.126" v="1253" actId="47"/>
        <pc:sldMkLst>
          <pc:docMk/>
          <pc:sldMk cId="954014993" sldId="550"/>
        </pc:sldMkLst>
      </pc:sldChg>
      <pc:sldChg chg="del">
        <pc:chgData name="Erfan Meskar" userId="ae30a713-38f5-4e56-b874-fd636adcf478" providerId="ADAL" clId="{8646A962-A0A0-4859-A4B5-9EE83E6E8E6F}" dt="2024-01-09T21:54:21.126" v="1253" actId="47"/>
        <pc:sldMkLst>
          <pc:docMk/>
          <pc:sldMk cId="2763186406" sldId="551"/>
        </pc:sldMkLst>
      </pc:sldChg>
      <pc:sldChg chg="del">
        <pc:chgData name="Erfan Meskar" userId="ae30a713-38f5-4e56-b874-fd636adcf478" providerId="ADAL" clId="{8646A962-A0A0-4859-A4B5-9EE83E6E8E6F}" dt="2024-01-09T21:54:21.126" v="1253" actId="47"/>
        <pc:sldMkLst>
          <pc:docMk/>
          <pc:sldMk cId="62133509" sldId="552"/>
        </pc:sldMkLst>
      </pc:sldChg>
      <pc:sldChg chg="del">
        <pc:chgData name="Erfan Meskar" userId="ae30a713-38f5-4e56-b874-fd636adcf478" providerId="ADAL" clId="{8646A962-A0A0-4859-A4B5-9EE83E6E8E6F}" dt="2024-01-09T21:54:21.126" v="1253" actId="47"/>
        <pc:sldMkLst>
          <pc:docMk/>
          <pc:sldMk cId="472500757" sldId="553"/>
        </pc:sldMkLst>
      </pc:sldChg>
      <pc:sldChg chg="del">
        <pc:chgData name="Erfan Meskar" userId="ae30a713-38f5-4e56-b874-fd636adcf478" providerId="ADAL" clId="{8646A962-A0A0-4859-A4B5-9EE83E6E8E6F}" dt="2024-01-09T21:54:21.126" v="1253" actId="47"/>
        <pc:sldMkLst>
          <pc:docMk/>
          <pc:sldMk cId="379421637" sldId="554"/>
        </pc:sldMkLst>
      </pc:sldChg>
      <pc:sldChg chg="del">
        <pc:chgData name="Erfan Meskar" userId="ae30a713-38f5-4e56-b874-fd636adcf478" providerId="ADAL" clId="{8646A962-A0A0-4859-A4B5-9EE83E6E8E6F}" dt="2024-01-09T21:54:21.126" v="1253" actId="47"/>
        <pc:sldMkLst>
          <pc:docMk/>
          <pc:sldMk cId="406324759" sldId="555"/>
        </pc:sldMkLst>
      </pc:sldChg>
      <pc:sldChg chg="del">
        <pc:chgData name="Erfan Meskar" userId="ae30a713-38f5-4e56-b874-fd636adcf478" providerId="ADAL" clId="{8646A962-A0A0-4859-A4B5-9EE83E6E8E6F}" dt="2024-01-09T21:54:21.126" v="1253" actId="47"/>
        <pc:sldMkLst>
          <pc:docMk/>
          <pc:sldMk cId="2334787315" sldId="556"/>
        </pc:sldMkLst>
      </pc:sldChg>
      <pc:sldChg chg="del">
        <pc:chgData name="Erfan Meskar" userId="ae30a713-38f5-4e56-b874-fd636adcf478" providerId="ADAL" clId="{8646A962-A0A0-4859-A4B5-9EE83E6E8E6F}" dt="2024-01-09T21:54:21.126" v="1253" actId="47"/>
        <pc:sldMkLst>
          <pc:docMk/>
          <pc:sldMk cId="869997922" sldId="557"/>
        </pc:sldMkLst>
      </pc:sldChg>
      <pc:sldChg chg="del">
        <pc:chgData name="Erfan Meskar" userId="ae30a713-38f5-4e56-b874-fd636adcf478" providerId="ADAL" clId="{8646A962-A0A0-4859-A4B5-9EE83E6E8E6F}" dt="2024-01-09T21:54:21.126" v="1253" actId="47"/>
        <pc:sldMkLst>
          <pc:docMk/>
          <pc:sldMk cId="426565398" sldId="559"/>
        </pc:sldMkLst>
      </pc:sldChg>
      <pc:sldChg chg="del">
        <pc:chgData name="Erfan Meskar" userId="ae30a713-38f5-4e56-b874-fd636adcf478" providerId="ADAL" clId="{8646A962-A0A0-4859-A4B5-9EE83E6E8E6F}" dt="2024-01-09T21:54:21.126" v="1253" actId="47"/>
        <pc:sldMkLst>
          <pc:docMk/>
          <pc:sldMk cId="1874665543" sldId="560"/>
        </pc:sldMkLst>
      </pc:sldChg>
      <pc:sldChg chg="del">
        <pc:chgData name="Erfan Meskar" userId="ae30a713-38f5-4e56-b874-fd636adcf478" providerId="ADAL" clId="{8646A962-A0A0-4859-A4B5-9EE83E6E8E6F}" dt="2024-01-09T21:54:21.126" v="1253" actId="47"/>
        <pc:sldMkLst>
          <pc:docMk/>
          <pc:sldMk cId="922223958" sldId="561"/>
        </pc:sldMkLst>
      </pc:sldChg>
      <pc:sldChg chg="del">
        <pc:chgData name="Erfan Meskar" userId="ae30a713-38f5-4e56-b874-fd636adcf478" providerId="ADAL" clId="{8646A962-A0A0-4859-A4B5-9EE83E6E8E6F}" dt="2024-01-09T21:54:21.126" v="1253" actId="47"/>
        <pc:sldMkLst>
          <pc:docMk/>
          <pc:sldMk cId="1750107079" sldId="562"/>
        </pc:sldMkLst>
      </pc:sldChg>
      <pc:sldChg chg="del">
        <pc:chgData name="Erfan Meskar" userId="ae30a713-38f5-4e56-b874-fd636adcf478" providerId="ADAL" clId="{8646A962-A0A0-4859-A4B5-9EE83E6E8E6F}" dt="2024-01-09T21:54:21.126" v="1253" actId="47"/>
        <pc:sldMkLst>
          <pc:docMk/>
          <pc:sldMk cId="1610979821" sldId="564"/>
        </pc:sldMkLst>
      </pc:sldChg>
      <pc:sldChg chg="del">
        <pc:chgData name="Erfan Meskar" userId="ae30a713-38f5-4e56-b874-fd636adcf478" providerId="ADAL" clId="{8646A962-A0A0-4859-A4B5-9EE83E6E8E6F}" dt="2024-01-09T21:54:21.126" v="1253" actId="47"/>
        <pc:sldMkLst>
          <pc:docMk/>
          <pc:sldMk cId="3273254747" sldId="565"/>
        </pc:sldMkLst>
      </pc:sldChg>
      <pc:sldChg chg="del">
        <pc:chgData name="Erfan Meskar" userId="ae30a713-38f5-4e56-b874-fd636adcf478" providerId="ADAL" clId="{8646A962-A0A0-4859-A4B5-9EE83E6E8E6F}" dt="2024-01-09T21:54:21.126" v="1253" actId="47"/>
        <pc:sldMkLst>
          <pc:docMk/>
          <pc:sldMk cId="741056772" sldId="566"/>
        </pc:sldMkLst>
      </pc:sldChg>
      <pc:sldChg chg="del">
        <pc:chgData name="Erfan Meskar" userId="ae30a713-38f5-4e56-b874-fd636adcf478" providerId="ADAL" clId="{8646A962-A0A0-4859-A4B5-9EE83E6E8E6F}" dt="2024-01-09T21:54:21.126" v="1253" actId="47"/>
        <pc:sldMkLst>
          <pc:docMk/>
          <pc:sldMk cId="50889557" sldId="567"/>
        </pc:sldMkLst>
      </pc:sldChg>
      <pc:sldChg chg="del">
        <pc:chgData name="Erfan Meskar" userId="ae30a713-38f5-4e56-b874-fd636adcf478" providerId="ADAL" clId="{8646A962-A0A0-4859-A4B5-9EE83E6E8E6F}" dt="2024-01-09T21:54:21.126" v="1253" actId="47"/>
        <pc:sldMkLst>
          <pc:docMk/>
          <pc:sldMk cId="3339677270" sldId="571"/>
        </pc:sldMkLst>
      </pc:sldChg>
      <pc:sldChg chg="del">
        <pc:chgData name="Erfan Meskar" userId="ae30a713-38f5-4e56-b874-fd636adcf478" providerId="ADAL" clId="{8646A962-A0A0-4859-A4B5-9EE83E6E8E6F}" dt="2024-01-09T21:54:21.126" v="1253" actId="47"/>
        <pc:sldMkLst>
          <pc:docMk/>
          <pc:sldMk cId="1630320122" sldId="572"/>
        </pc:sldMkLst>
      </pc:sldChg>
      <pc:sldChg chg="del">
        <pc:chgData name="Erfan Meskar" userId="ae30a713-38f5-4e56-b874-fd636adcf478" providerId="ADAL" clId="{8646A962-A0A0-4859-A4B5-9EE83E6E8E6F}" dt="2024-01-09T21:54:21.126" v="1253" actId="47"/>
        <pc:sldMkLst>
          <pc:docMk/>
          <pc:sldMk cId="800487568" sldId="573"/>
        </pc:sldMkLst>
      </pc:sldChg>
      <pc:sldChg chg="del">
        <pc:chgData name="Erfan Meskar" userId="ae30a713-38f5-4e56-b874-fd636adcf478" providerId="ADAL" clId="{8646A962-A0A0-4859-A4B5-9EE83E6E8E6F}" dt="2024-01-09T21:54:21.126" v="1253" actId="47"/>
        <pc:sldMkLst>
          <pc:docMk/>
          <pc:sldMk cId="3417912174" sldId="574"/>
        </pc:sldMkLst>
      </pc:sldChg>
      <pc:sldChg chg="del">
        <pc:chgData name="Erfan Meskar" userId="ae30a713-38f5-4e56-b874-fd636adcf478" providerId="ADAL" clId="{8646A962-A0A0-4859-A4B5-9EE83E6E8E6F}" dt="2024-01-09T21:54:21.126" v="1253" actId="47"/>
        <pc:sldMkLst>
          <pc:docMk/>
          <pc:sldMk cId="3837764158" sldId="575"/>
        </pc:sldMkLst>
      </pc:sldChg>
      <pc:sldChg chg="del">
        <pc:chgData name="Erfan Meskar" userId="ae30a713-38f5-4e56-b874-fd636adcf478" providerId="ADAL" clId="{8646A962-A0A0-4859-A4B5-9EE83E6E8E6F}" dt="2024-01-09T21:54:21.126" v="1253" actId="47"/>
        <pc:sldMkLst>
          <pc:docMk/>
          <pc:sldMk cId="1388517783" sldId="576"/>
        </pc:sldMkLst>
      </pc:sldChg>
      <pc:sldChg chg="del">
        <pc:chgData name="Erfan Meskar" userId="ae30a713-38f5-4e56-b874-fd636adcf478" providerId="ADAL" clId="{8646A962-A0A0-4859-A4B5-9EE83E6E8E6F}" dt="2024-01-09T21:54:21.126" v="1253" actId="47"/>
        <pc:sldMkLst>
          <pc:docMk/>
          <pc:sldMk cId="1725702474" sldId="577"/>
        </pc:sldMkLst>
      </pc:sldChg>
      <pc:sldChg chg="del">
        <pc:chgData name="Erfan Meskar" userId="ae30a713-38f5-4e56-b874-fd636adcf478" providerId="ADAL" clId="{8646A962-A0A0-4859-A4B5-9EE83E6E8E6F}" dt="2024-01-09T21:54:21.126" v="1253" actId="47"/>
        <pc:sldMkLst>
          <pc:docMk/>
          <pc:sldMk cId="1089641036" sldId="578"/>
        </pc:sldMkLst>
      </pc:sldChg>
      <pc:sldChg chg="del">
        <pc:chgData name="Erfan Meskar" userId="ae30a713-38f5-4e56-b874-fd636adcf478" providerId="ADAL" clId="{8646A962-A0A0-4859-A4B5-9EE83E6E8E6F}" dt="2024-01-09T21:54:21.126" v="1253" actId="47"/>
        <pc:sldMkLst>
          <pc:docMk/>
          <pc:sldMk cId="3187688147" sldId="579"/>
        </pc:sldMkLst>
      </pc:sldChg>
      <pc:sldChg chg="delSp modSp mod">
        <pc:chgData name="Erfan Meskar" userId="ae30a713-38f5-4e56-b874-fd636adcf478" providerId="ADAL" clId="{8646A962-A0A0-4859-A4B5-9EE83E6E8E6F}" dt="2024-01-09T23:31:24.202" v="1476" actId="478"/>
        <pc:sldMkLst>
          <pc:docMk/>
          <pc:sldMk cId="2954650541" sldId="580"/>
        </pc:sldMkLst>
        <pc:spChg chg="del mod">
          <ac:chgData name="Erfan Meskar" userId="ae30a713-38f5-4e56-b874-fd636adcf478" providerId="ADAL" clId="{8646A962-A0A0-4859-A4B5-9EE83E6E8E6F}" dt="2024-01-09T23:31:24.202" v="1476" actId="478"/>
          <ac:spMkLst>
            <pc:docMk/>
            <pc:sldMk cId="2954650541" sldId="580"/>
            <ac:spMk id="5122" creationId="{00000000-0000-0000-0000-000000000000}"/>
          </ac:spMkLst>
        </pc:spChg>
      </pc:sldChg>
      <pc:sldChg chg="modSp mod">
        <pc:chgData name="Erfan Meskar" userId="ae30a713-38f5-4e56-b874-fd636adcf478" providerId="ADAL" clId="{8646A962-A0A0-4859-A4B5-9EE83E6E8E6F}" dt="2024-01-09T21:47:52.495" v="1190" actId="6549"/>
        <pc:sldMkLst>
          <pc:docMk/>
          <pc:sldMk cId="2419653231" sldId="581"/>
        </pc:sldMkLst>
        <pc:spChg chg="mod">
          <ac:chgData name="Erfan Meskar" userId="ae30a713-38f5-4e56-b874-fd636adcf478" providerId="ADAL" clId="{8646A962-A0A0-4859-A4B5-9EE83E6E8E6F}" dt="2024-01-09T21:47:52.495" v="1190" actId="6549"/>
          <ac:spMkLst>
            <pc:docMk/>
            <pc:sldMk cId="2419653231" sldId="581"/>
            <ac:spMk id="3" creationId="{0A280D74-9417-467D-AF84-DAE8AF400280}"/>
          </ac:spMkLst>
        </pc:spChg>
      </pc:sldChg>
      <pc:sldChg chg="delSp modSp add mod ord">
        <pc:chgData name="Erfan Meskar" userId="ae30a713-38f5-4e56-b874-fd636adcf478" providerId="ADAL" clId="{8646A962-A0A0-4859-A4B5-9EE83E6E8E6F}" dt="2024-01-09T21:43:29.527" v="966" actId="114"/>
        <pc:sldMkLst>
          <pc:docMk/>
          <pc:sldMk cId="1693040223" sldId="582"/>
        </pc:sldMkLst>
        <pc:spChg chg="mod">
          <ac:chgData name="Erfan Meskar" userId="ae30a713-38f5-4e56-b874-fd636adcf478" providerId="ADAL" clId="{8646A962-A0A0-4859-A4B5-9EE83E6E8E6F}" dt="2024-01-09T21:05:45.201" v="834" actId="108"/>
          <ac:spMkLst>
            <pc:docMk/>
            <pc:sldMk cId="1693040223" sldId="582"/>
            <ac:spMk id="2" creationId="{98234AA9-B0CB-471F-AFA9-1A18893BC9C9}"/>
          </ac:spMkLst>
        </pc:spChg>
        <pc:spChg chg="mod">
          <ac:chgData name="Erfan Meskar" userId="ae30a713-38f5-4e56-b874-fd636adcf478" providerId="ADAL" clId="{8646A962-A0A0-4859-A4B5-9EE83E6E8E6F}" dt="2024-01-09T21:43:29.527" v="966" actId="114"/>
          <ac:spMkLst>
            <pc:docMk/>
            <pc:sldMk cId="1693040223" sldId="582"/>
            <ac:spMk id="3" creationId="{A1A6C6F2-457F-4C56-9460-5C9BA9FC2D3D}"/>
          </ac:spMkLst>
        </pc:spChg>
        <pc:spChg chg="del">
          <ac:chgData name="Erfan Meskar" userId="ae30a713-38f5-4e56-b874-fd636adcf478" providerId="ADAL" clId="{8646A962-A0A0-4859-A4B5-9EE83E6E8E6F}" dt="2024-01-09T21:04:06.334" v="798" actId="478"/>
          <ac:spMkLst>
            <pc:docMk/>
            <pc:sldMk cId="1693040223" sldId="582"/>
            <ac:spMk id="4" creationId="{0944B0D9-5100-E1E7-F8AF-7291BF8E75F6}"/>
          </ac:spMkLst>
        </pc:spChg>
      </pc:sldChg>
      <pc:sldChg chg="modSp add mod">
        <pc:chgData name="Erfan Meskar" userId="ae30a713-38f5-4e56-b874-fd636adcf478" providerId="ADAL" clId="{8646A962-A0A0-4859-A4B5-9EE83E6E8E6F}" dt="2024-01-09T23:31:48.587" v="1477" actId="20577"/>
        <pc:sldMkLst>
          <pc:docMk/>
          <pc:sldMk cId="4034286477" sldId="583"/>
        </pc:sldMkLst>
        <pc:spChg chg="mod">
          <ac:chgData name="Erfan Meskar" userId="ae30a713-38f5-4e56-b874-fd636adcf478" providerId="ADAL" clId="{8646A962-A0A0-4859-A4B5-9EE83E6E8E6F}" dt="2024-01-09T21:50:39.985" v="1194"/>
          <ac:spMkLst>
            <pc:docMk/>
            <pc:sldMk cId="4034286477" sldId="583"/>
            <ac:spMk id="2" creationId="{FD69D446-4AC1-4C01-814D-7A2771FACCA3}"/>
          </ac:spMkLst>
        </pc:spChg>
        <pc:spChg chg="mod">
          <ac:chgData name="Erfan Meskar" userId="ae30a713-38f5-4e56-b874-fd636adcf478" providerId="ADAL" clId="{8646A962-A0A0-4859-A4B5-9EE83E6E8E6F}" dt="2024-01-09T23:31:48.587" v="1477" actId="20577"/>
          <ac:spMkLst>
            <pc:docMk/>
            <pc:sldMk cId="4034286477" sldId="583"/>
            <ac:spMk id="3" creationId="{0CD5EC32-265D-43EE-A98D-482DB41AB547}"/>
          </ac:spMkLst>
        </pc:spChg>
      </pc:sldChg>
      <pc:sldChg chg="modSp add mod">
        <pc:chgData name="Erfan Meskar" userId="ae30a713-38f5-4e56-b874-fd636adcf478" providerId="ADAL" clId="{8646A962-A0A0-4859-A4B5-9EE83E6E8E6F}" dt="2024-01-09T23:34:28.018" v="1503" actId="20577"/>
        <pc:sldMkLst>
          <pc:docMk/>
          <pc:sldMk cId="1374482996" sldId="584"/>
        </pc:sldMkLst>
        <pc:spChg chg="mod">
          <ac:chgData name="Erfan Meskar" userId="ae30a713-38f5-4e56-b874-fd636adcf478" providerId="ADAL" clId="{8646A962-A0A0-4859-A4B5-9EE83E6E8E6F}" dt="2024-01-09T23:32:17.786" v="1486" actId="20577"/>
          <ac:spMkLst>
            <pc:docMk/>
            <pc:sldMk cId="1374482996" sldId="584"/>
            <ac:spMk id="2" creationId="{FD69D446-4AC1-4C01-814D-7A2771FACCA3}"/>
          </ac:spMkLst>
        </pc:spChg>
        <pc:spChg chg="mod">
          <ac:chgData name="Erfan Meskar" userId="ae30a713-38f5-4e56-b874-fd636adcf478" providerId="ADAL" clId="{8646A962-A0A0-4859-A4B5-9EE83E6E8E6F}" dt="2024-01-09T23:34:28.018" v="1503" actId="20577"/>
          <ac:spMkLst>
            <pc:docMk/>
            <pc:sldMk cId="1374482996" sldId="584"/>
            <ac:spMk id="3" creationId="{0CD5EC32-265D-43EE-A98D-482DB41AB547}"/>
          </ac:spMkLst>
        </pc:spChg>
      </pc:sldChg>
      <pc:sldChg chg="modSp add mod">
        <pc:chgData name="Erfan Meskar" userId="ae30a713-38f5-4e56-b874-fd636adcf478" providerId="ADAL" clId="{8646A962-A0A0-4859-A4B5-9EE83E6E8E6F}" dt="2024-01-09T23:48:21.158" v="1642" actId="403"/>
        <pc:sldMkLst>
          <pc:docMk/>
          <pc:sldMk cId="2694982737" sldId="585"/>
        </pc:sldMkLst>
        <pc:spChg chg="mod">
          <ac:chgData name="Erfan Meskar" userId="ae30a713-38f5-4e56-b874-fd636adcf478" providerId="ADAL" clId="{8646A962-A0A0-4859-A4B5-9EE83E6E8E6F}" dt="2024-01-09T23:41:56.801" v="1507"/>
          <ac:spMkLst>
            <pc:docMk/>
            <pc:sldMk cId="2694982737" sldId="585"/>
            <ac:spMk id="2" creationId="{FD69D446-4AC1-4C01-814D-7A2771FACCA3}"/>
          </ac:spMkLst>
        </pc:spChg>
        <pc:spChg chg="mod">
          <ac:chgData name="Erfan Meskar" userId="ae30a713-38f5-4e56-b874-fd636adcf478" providerId="ADAL" clId="{8646A962-A0A0-4859-A4B5-9EE83E6E8E6F}" dt="2024-01-09T23:48:21.158" v="1642" actId="403"/>
          <ac:spMkLst>
            <pc:docMk/>
            <pc:sldMk cId="2694982737" sldId="585"/>
            <ac:spMk id="3" creationId="{0CD5EC32-265D-43EE-A98D-482DB41AB547}"/>
          </ac:spMkLst>
        </pc:spChg>
      </pc:sldChg>
    </pc:docChg>
  </pc:docChgLst>
  <pc:docChgLst>
    <pc:chgData name="Erfan Meskar" userId="ae30a713-38f5-4e56-b874-fd636adcf478" providerId="ADAL" clId="{4D541FFF-2924-4C2B-A1AD-60EE47C00464}"/>
    <pc:docChg chg="undo redo custSel addSld delSld modSld sldOrd">
      <pc:chgData name="Erfan Meskar" userId="ae30a713-38f5-4e56-b874-fd636adcf478" providerId="ADAL" clId="{4D541FFF-2924-4C2B-A1AD-60EE47C00464}" dt="2024-01-05T01:58:23.905" v="3248" actId="20577"/>
      <pc:docMkLst>
        <pc:docMk/>
      </pc:docMkLst>
      <pc:sldChg chg="modSp mod modNotesTx">
        <pc:chgData name="Erfan Meskar" userId="ae30a713-38f5-4e56-b874-fd636adcf478" providerId="ADAL" clId="{4D541FFF-2924-4C2B-A1AD-60EE47C00464}" dt="2024-01-05T01:58:23.905" v="3248" actId="20577"/>
        <pc:sldMkLst>
          <pc:docMk/>
          <pc:sldMk cId="0" sldId="446"/>
        </pc:sldMkLst>
        <pc:spChg chg="mod">
          <ac:chgData name="Erfan Meskar" userId="ae30a713-38f5-4e56-b874-fd636adcf478" providerId="ADAL" clId="{4D541FFF-2924-4C2B-A1AD-60EE47C00464}" dt="2024-01-04T22:07:46.794" v="187" actId="20577"/>
          <ac:spMkLst>
            <pc:docMk/>
            <pc:sldMk cId="0" sldId="446"/>
            <ac:spMk id="7" creationId="{00000000-0000-0000-0000-000000000000}"/>
          </ac:spMkLst>
        </pc:spChg>
        <pc:spChg chg="mod">
          <ac:chgData name="Erfan Meskar" userId="ae30a713-38f5-4e56-b874-fd636adcf478" providerId="ADAL" clId="{4D541FFF-2924-4C2B-A1AD-60EE47C00464}" dt="2024-01-04T16:58:18.883" v="7" actId="6549"/>
          <ac:spMkLst>
            <pc:docMk/>
            <pc:sldMk cId="0" sldId="446"/>
            <ac:spMk id="5122" creationId="{00000000-0000-0000-0000-000000000000}"/>
          </ac:spMkLst>
        </pc:spChg>
      </pc:sldChg>
      <pc:sldChg chg="modSp mod">
        <pc:chgData name="Erfan Meskar" userId="ae30a713-38f5-4e56-b874-fd636adcf478" providerId="ADAL" clId="{4D541FFF-2924-4C2B-A1AD-60EE47C00464}" dt="2024-01-04T22:56:10.879" v="556" actId="20577"/>
        <pc:sldMkLst>
          <pc:docMk/>
          <pc:sldMk cId="408030642" sldId="489"/>
        </pc:sldMkLst>
        <pc:spChg chg="mod">
          <ac:chgData name="Erfan Meskar" userId="ae30a713-38f5-4e56-b874-fd636adcf478" providerId="ADAL" clId="{4D541FFF-2924-4C2B-A1AD-60EE47C00464}" dt="2024-01-04T22:21:49.649" v="202"/>
          <ac:spMkLst>
            <pc:docMk/>
            <pc:sldMk cId="408030642" sldId="489"/>
            <ac:spMk id="2" creationId="{98234AA9-B0CB-471F-AFA9-1A18893BC9C9}"/>
          </ac:spMkLst>
        </pc:spChg>
        <pc:spChg chg="mod">
          <ac:chgData name="Erfan Meskar" userId="ae30a713-38f5-4e56-b874-fd636adcf478" providerId="ADAL" clId="{4D541FFF-2924-4C2B-A1AD-60EE47C00464}" dt="2024-01-04T22:56:10.879" v="556" actId="20577"/>
          <ac:spMkLst>
            <pc:docMk/>
            <pc:sldMk cId="408030642" sldId="489"/>
            <ac:spMk id="3" creationId="{A1A6C6F2-457F-4C56-9460-5C9BA9FC2D3D}"/>
          </ac:spMkLst>
        </pc:spChg>
      </pc:sldChg>
      <pc:sldChg chg="del">
        <pc:chgData name="Erfan Meskar" userId="ae30a713-38f5-4e56-b874-fd636adcf478" providerId="ADAL" clId="{4D541FFF-2924-4C2B-A1AD-60EE47C00464}" dt="2024-01-04T22:46:00.603" v="437" actId="2696"/>
        <pc:sldMkLst>
          <pc:docMk/>
          <pc:sldMk cId="1449153731" sldId="490"/>
        </pc:sldMkLst>
      </pc:sldChg>
      <pc:sldChg chg="del">
        <pc:chgData name="Erfan Meskar" userId="ae30a713-38f5-4e56-b874-fd636adcf478" providerId="ADAL" clId="{4D541FFF-2924-4C2B-A1AD-60EE47C00464}" dt="2024-01-04T22:46:11.137" v="438" actId="2696"/>
        <pc:sldMkLst>
          <pc:docMk/>
          <pc:sldMk cId="3814220933" sldId="494"/>
        </pc:sldMkLst>
      </pc:sldChg>
      <pc:sldChg chg="modSp mod">
        <pc:chgData name="Erfan Meskar" userId="ae30a713-38f5-4e56-b874-fd636adcf478" providerId="ADAL" clId="{4D541FFF-2924-4C2B-A1AD-60EE47C00464}" dt="2024-01-05T01:54:39.709" v="3246" actId="113"/>
        <pc:sldMkLst>
          <pc:docMk/>
          <pc:sldMk cId="2127718981" sldId="495"/>
        </pc:sldMkLst>
        <pc:spChg chg="mod">
          <ac:chgData name="Erfan Meskar" userId="ae30a713-38f5-4e56-b874-fd636adcf478" providerId="ADAL" clId="{4D541FFF-2924-4C2B-A1AD-60EE47C00464}" dt="2024-01-05T01:51:07.990" v="3178"/>
          <ac:spMkLst>
            <pc:docMk/>
            <pc:sldMk cId="2127718981" sldId="495"/>
            <ac:spMk id="2" creationId="{FD69D446-4AC1-4C01-814D-7A2771FACCA3}"/>
          </ac:spMkLst>
        </pc:spChg>
        <pc:spChg chg="mod">
          <ac:chgData name="Erfan Meskar" userId="ae30a713-38f5-4e56-b874-fd636adcf478" providerId="ADAL" clId="{4D541FFF-2924-4C2B-A1AD-60EE47C00464}" dt="2024-01-05T01:54:39.709" v="3246" actId="113"/>
          <ac:spMkLst>
            <pc:docMk/>
            <pc:sldMk cId="2127718981" sldId="495"/>
            <ac:spMk id="3" creationId="{0CD5EC32-265D-43EE-A98D-482DB41AB547}"/>
          </ac:spMkLst>
        </pc:spChg>
      </pc:sldChg>
      <pc:sldChg chg="del">
        <pc:chgData name="Erfan Meskar" userId="ae30a713-38f5-4e56-b874-fd636adcf478" providerId="ADAL" clId="{4D541FFF-2924-4C2B-A1AD-60EE47C00464}" dt="2024-01-05T00:25:31.752" v="2428" actId="2696"/>
        <pc:sldMkLst>
          <pc:docMk/>
          <pc:sldMk cId="3356541265" sldId="496"/>
        </pc:sldMkLst>
      </pc:sldChg>
      <pc:sldChg chg="del">
        <pc:chgData name="Erfan Meskar" userId="ae30a713-38f5-4e56-b874-fd636adcf478" providerId="ADAL" clId="{4D541FFF-2924-4C2B-A1AD-60EE47C00464}" dt="2024-01-05T00:26:01.879" v="2429" actId="2696"/>
        <pc:sldMkLst>
          <pc:docMk/>
          <pc:sldMk cId="2809859695" sldId="497"/>
        </pc:sldMkLst>
      </pc:sldChg>
      <pc:sldChg chg="del">
        <pc:chgData name="Erfan Meskar" userId="ae30a713-38f5-4e56-b874-fd636adcf478" providerId="ADAL" clId="{4D541FFF-2924-4C2B-A1AD-60EE47C00464}" dt="2024-01-05T00:26:11.264" v="2430" actId="2696"/>
        <pc:sldMkLst>
          <pc:docMk/>
          <pc:sldMk cId="3678258689" sldId="498"/>
        </pc:sldMkLst>
      </pc:sldChg>
      <pc:sldChg chg="modSp del mod">
        <pc:chgData name="Erfan Meskar" userId="ae30a713-38f5-4e56-b874-fd636adcf478" providerId="ADAL" clId="{4D541FFF-2924-4C2B-A1AD-60EE47C00464}" dt="2024-01-05T01:42:21.564" v="3050" actId="2696"/>
        <pc:sldMkLst>
          <pc:docMk/>
          <pc:sldMk cId="2040767354" sldId="499"/>
        </pc:sldMkLst>
        <pc:spChg chg="mod">
          <ac:chgData name="Erfan Meskar" userId="ae30a713-38f5-4e56-b874-fd636adcf478" providerId="ADAL" clId="{4D541FFF-2924-4C2B-A1AD-60EE47C00464}" dt="2024-01-05T00:46:43.116" v="2485" actId="20577"/>
          <ac:spMkLst>
            <pc:docMk/>
            <pc:sldMk cId="2040767354" sldId="499"/>
            <ac:spMk id="2" creationId="{8C610BA4-2B22-4645-AD43-1EB5A1672D59}"/>
          </ac:spMkLst>
        </pc:spChg>
        <pc:spChg chg="mod">
          <ac:chgData name="Erfan Meskar" userId="ae30a713-38f5-4e56-b874-fd636adcf478" providerId="ADAL" clId="{4D541FFF-2924-4C2B-A1AD-60EE47C00464}" dt="2024-01-05T00:46:37.239" v="2484" actId="20577"/>
          <ac:spMkLst>
            <pc:docMk/>
            <pc:sldMk cId="2040767354" sldId="499"/>
            <ac:spMk id="3" creationId="{D27EEF8D-FA8E-488F-A1C7-BDDB17E1EDD3}"/>
          </ac:spMkLst>
        </pc:spChg>
      </pc:sldChg>
      <pc:sldChg chg="del">
        <pc:chgData name="Erfan Meskar" userId="ae30a713-38f5-4e56-b874-fd636adcf478" providerId="ADAL" clId="{4D541FFF-2924-4C2B-A1AD-60EE47C00464}" dt="2024-01-05T01:31:44.599" v="2766" actId="2696"/>
        <pc:sldMkLst>
          <pc:docMk/>
          <pc:sldMk cId="325936143" sldId="500"/>
        </pc:sldMkLst>
      </pc:sldChg>
      <pc:sldChg chg="modSp mod ord">
        <pc:chgData name="Erfan Meskar" userId="ae30a713-38f5-4e56-b874-fd636adcf478" providerId="ADAL" clId="{4D541FFF-2924-4C2B-A1AD-60EE47C00464}" dt="2024-01-05T01:42:30.871" v="3052"/>
        <pc:sldMkLst>
          <pc:docMk/>
          <pc:sldMk cId="2211313184" sldId="501"/>
        </pc:sldMkLst>
        <pc:spChg chg="mod">
          <ac:chgData name="Erfan Meskar" userId="ae30a713-38f5-4e56-b874-fd636adcf478" providerId="ADAL" clId="{4D541FFF-2924-4C2B-A1AD-60EE47C00464}" dt="2024-01-05T01:41:57.482" v="3049" actId="14"/>
          <ac:spMkLst>
            <pc:docMk/>
            <pc:sldMk cId="2211313184" sldId="501"/>
            <ac:spMk id="3" creationId="{0A280D74-9417-467D-AF84-DAE8AF400280}"/>
          </ac:spMkLst>
        </pc:spChg>
      </pc:sldChg>
      <pc:sldChg chg="modSp mod">
        <pc:chgData name="Erfan Meskar" userId="ae30a713-38f5-4e56-b874-fd636adcf478" providerId="ADAL" clId="{4D541FFF-2924-4C2B-A1AD-60EE47C00464}" dt="2024-01-05T01:48:52.131" v="3174" actId="20577"/>
        <pc:sldMkLst>
          <pc:docMk/>
          <pc:sldMk cId="476324843" sldId="502"/>
        </pc:sldMkLst>
        <pc:spChg chg="mod">
          <ac:chgData name="Erfan Meskar" userId="ae30a713-38f5-4e56-b874-fd636adcf478" providerId="ADAL" clId="{4D541FFF-2924-4C2B-A1AD-60EE47C00464}" dt="2024-01-05T01:48:52.131" v="3174" actId="20577"/>
          <ac:spMkLst>
            <pc:docMk/>
            <pc:sldMk cId="476324843" sldId="502"/>
            <ac:spMk id="3" creationId="{E565F71D-B9C1-4F58-AB81-3EED098993EE}"/>
          </ac:spMkLst>
        </pc:spChg>
      </pc:sldChg>
      <pc:sldChg chg="del">
        <pc:chgData name="Erfan Meskar" userId="ae30a713-38f5-4e56-b874-fd636adcf478" providerId="ADAL" clId="{4D541FFF-2924-4C2B-A1AD-60EE47C00464}" dt="2024-01-05T01:55:22.103" v="3247" actId="2696"/>
        <pc:sldMkLst>
          <pc:docMk/>
          <pc:sldMk cId="1409561190" sldId="503"/>
        </pc:sldMkLst>
      </pc:sldChg>
      <pc:sldChg chg="del">
        <pc:chgData name="Erfan Meskar" userId="ae30a713-38f5-4e56-b874-fd636adcf478" providerId="ADAL" clId="{4D541FFF-2924-4C2B-A1AD-60EE47C00464}" dt="2024-01-05T01:50:50.123" v="3175" actId="2696"/>
        <pc:sldMkLst>
          <pc:docMk/>
          <pc:sldMk cId="1894684538" sldId="504"/>
        </pc:sldMkLst>
      </pc:sldChg>
      <pc:sldChg chg="del">
        <pc:chgData name="Erfan Meskar" userId="ae30a713-38f5-4e56-b874-fd636adcf478" providerId="ADAL" clId="{4D541FFF-2924-4C2B-A1AD-60EE47C00464}" dt="2024-01-04T22:27:08.018" v="405" actId="47"/>
        <pc:sldMkLst>
          <pc:docMk/>
          <pc:sldMk cId="3064715638" sldId="530"/>
        </pc:sldMkLst>
      </pc:sldChg>
      <pc:sldChg chg="del">
        <pc:chgData name="Erfan Meskar" userId="ae30a713-38f5-4e56-b874-fd636adcf478" providerId="ADAL" clId="{4D541FFF-2924-4C2B-A1AD-60EE47C00464}" dt="2024-01-04T22:27:11.029" v="406" actId="47"/>
        <pc:sldMkLst>
          <pc:docMk/>
          <pc:sldMk cId="527620474" sldId="531"/>
        </pc:sldMkLst>
      </pc:sldChg>
      <pc:sldChg chg="del">
        <pc:chgData name="Erfan Meskar" userId="ae30a713-38f5-4e56-b874-fd636adcf478" providerId="ADAL" clId="{4D541FFF-2924-4C2B-A1AD-60EE47C00464}" dt="2024-01-04T22:27:06.866" v="404" actId="47"/>
        <pc:sldMkLst>
          <pc:docMk/>
          <pc:sldMk cId="3886815928" sldId="533"/>
        </pc:sldMkLst>
      </pc:sldChg>
      <pc:sldChg chg="modSp add mod">
        <pc:chgData name="Erfan Meskar" userId="ae30a713-38f5-4e56-b874-fd636adcf478" providerId="ADAL" clId="{4D541FFF-2924-4C2B-A1AD-60EE47C00464}" dt="2024-01-04T23:09:28.021" v="887" actId="20577"/>
        <pc:sldMkLst>
          <pc:docMk/>
          <pc:sldMk cId="1421058509" sldId="539"/>
        </pc:sldMkLst>
        <pc:spChg chg="mod">
          <ac:chgData name="Erfan Meskar" userId="ae30a713-38f5-4e56-b874-fd636adcf478" providerId="ADAL" clId="{4D541FFF-2924-4C2B-A1AD-60EE47C00464}" dt="2024-01-04T23:07:30.077" v="868"/>
          <ac:spMkLst>
            <pc:docMk/>
            <pc:sldMk cId="1421058509" sldId="539"/>
            <ac:spMk id="2" creationId="{98234AA9-B0CB-471F-AFA9-1A18893BC9C9}"/>
          </ac:spMkLst>
        </pc:spChg>
        <pc:spChg chg="mod">
          <ac:chgData name="Erfan Meskar" userId="ae30a713-38f5-4e56-b874-fd636adcf478" providerId="ADAL" clId="{4D541FFF-2924-4C2B-A1AD-60EE47C00464}" dt="2024-01-04T23:09:28.021" v="887" actId="20577"/>
          <ac:spMkLst>
            <pc:docMk/>
            <pc:sldMk cId="1421058509" sldId="539"/>
            <ac:spMk id="3" creationId="{A1A6C6F2-457F-4C56-9460-5C9BA9FC2D3D}"/>
          </ac:spMkLst>
        </pc:spChg>
      </pc:sldChg>
      <pc:sldChg chg="modSp add del mod">
        <pc:chgData name="Erfan Meskar" userId="ae30a713-38f5-4e56-b874-fd636adcf478" providerId="ADAL" clId="{4D541FFF-2924-4C2B-A1AD-60EE47C00464}" dt="2024-01-05T00:13:53.650" v="2135" actId="47"/>
        <pc:sldMkLst>
          <pc:docMk/>
          <pc:sldMk cId="2593613192" sldId="540"/>
        </pc:sldMkLst>
        <pc:spChg chg="mod">
          <ac:chgData name="Erfan Meskar" userId="ae30a713-38f5-4e56-b874-fd636adcf478" providerId="ADAL" clId="{4D541FFF-2924-4C2B-A1AD-60EE47C00464}" dt="2024-01-05T00:06:02.504" v="2055" actId="20577"/>
          <ac:spMkLst>
            <pc:docMk/>
            <pc:sldMk cId="2593613192" sldId="540"/>
            <ac:spMk id="2" creationId="{98234AA9-B0CB-471F-AFA9-1A18893BC9C9}"/>
          </ac:spMkLst>
        </pc:spChg>
        <pc:spChg chg="mod">
          <ac:chgData name="Erfan Meskar" userId="ae30a713-38f5-4e56-b874-fd636adcf478" providerId="ADAL" clId="{4D541FFF-2924-4C2B-A1AD-60EE47C00464}" dt="2024-01-05T00:05:51.777" v="2044" actId="20577"/>
          <ac:spMkLst>
            <pc:docMk/>
            <pc:sldMk cId="2593613192" sldId="540"/>
            <ac:spMk id="3" creationId="{A1A6C6F2-457F-4C56-9460-5C9BA9FC2D3D}"/>
          </ac:spMkLst>
        </pc:spChg>
      </pc:sldChg>
      <pc:sldChg chg="modSp add mod">
        <pc:chgData name="Erfan Meskar" userId="ae30a713-38f5-4e56-b874-fd636adcf478" providerId="ADAL" clId="{4D541FFF-2924-4C2B-A1AD-60EE47C00464}" dt="2024-01-05T01:42:48.331" v="3053" actId="114"/>
        <pc:sldMkLst>
          <pc:docMk/>
          <pc:sldMk cId="1395229914" sldId="541"/>
        </pc:sldMkLst>
        <pc:spChg chg="mod">
          <ac:chgData name="Erfan Meskar" userId="ae30a713-38f5-4e56-b874-fd636adcf478" providerId="ADAL" clId="{4D541FFF-2924-4C2B-A1AD-60EE47C00464}" dt="2024-01-04T23:10:20.104" v="903" actId="20577"/>
          <ac:spMkLst>
            <pc:docMk/>
            <pc:sldMk cId="1395229914" sldId="541"/>
            <ac:spMk id="2" creationId="{98234AA9-B0CB-471F-AFA9-1A18893BC9C9}"/>
          </ac:spMkLst>
        </pc:spChg>
        <pc:spChg chg="mod">
          <ac:chgData name="Erfan Meskar" userId="ae30a713-38f5-4e56-b874-fd636adcf478" providerId="ADAL" clId="{4D541FFF-2924-4C2B-A1AD-60EE47C00464}" dt="2024-01-05T01:42:48.331" v="3053" actId="114"/>
          <ac:spMkLst>
            <pc:docMk/>
            <pc:sldMk cId="1395229914" sldId="541"/>
            <ac:spMk id="3" creationId="{A1A6C6F2-457F-4C56-9460-5C9BA9FC2D3D}"/>
          </ac:spMkLst>
        </pc:spChg>
      </pc:sldChg>
      <pc:sldChg chg="addSp delSp modSp new mod ord">
        <pc:chgData name="Erfan Meskar" userId="ae30a713-38f5-4e56-b874-fd636adcf478" providerId="ADAL" clId="{4D541FFF-2924-4C2B-A1AD-60EE47C00464}" dt="2024-01-05T01:00:10.263" v="2697"/>
        <pc:sldMkLst>
          <pc:docMk/>
          <pc:sldMk cId="3489374045" sldId="542"/>
        </pc:sldMkLst>
        <pc:spChg chg="mod">
          <ac:chgData name="Erfan Meskar" userId="ae30a713-38f5-4e56-b874-fd636adcf478" providerId="ADAL" clId="{4D541FFF-2924-4C2B-A1AD-60EE47C00464}" dt="2024-01-04T23:30:49.559" v="1273" actId="20577"/>
          <ac:spMkLst>
            <pc:docMk/>
            <pc:sldMk cId="3489374045" sldId="542"/>
            <ac:spMk id="2" creationId="{05A8F67F-5FAC-8D52-FA6D-1E8F2A8968F5}"/>
          </ac:spMkLst>
        </pc:spChg>
        <pc:spChg chg="del">
          <ac:chgData name="Erfan Meskar" userId="ae30a713-38f5-4e56-b874-fd636adcf478" providerId="ADAL" clId="{4D541FFF-2924-4C2B-A1AD-60EE47C00464}" dt="2024-01-04T23:18:06.028" v="1107"/>
          <ac:spMkLst>
            <pc:docMk/>
            <pc:sldMk cId="3489374045" sldId="542"/>
            <ac:spMk id="3" creationId="{F287F62E-47D3-EFC5-9E74-9308B2D2C575}"/>
          </ac:spMkLst>
        </pc:spChg>
        <pc:graphicFrameChg chg="add mod modGraphic">
          <ac:chgData name="Erfan Meskar" userId="ae30a713-38f5-4e56-b874-fd636adcf478" providerId="ADAL" clId="{4D541FFF-2924-4C2B-A1AD-60EE47C00464}" dt="2024-01-05T01:00:10.263" v="2697"/>
          <ac:graphicFrameMkLst>
            <pc:docMk/>
            <pc:sldMk cId="3489374045" sldId="542"/>
            <ac:graphicFrameMk id="4" creationId="{E8558AF1-2BFE-9524-D15D-C00429C7471C}"/>
          </ac:graphicFrameMkLst>
        </pc:graphicFrameChg>
        <pc:graphicFrameChg chg="add del mod">
          <ac:chgData name="Erfan Meskar" userId="ae30a713-38f5-4e56-b874-fd636adcf478" providerId="ADAL" clId="{4D541FFF-2924-4C2B-A1AD-60EE47C00464}" dt="2024-01-04T23:29:25.949" v="1215" actId="478"/>
          <ac:graphicFrameMkLst>
            <pc:docMk/>
            <pc:sldMk cId="3489374045" sldId="542"/>
            <ac:graphicFrameMk id="5" creationId="{03AC6C8A-A9D3-E6AC-D51B-EAC1DC0978BF}"/>
          </ac:graphicFrameMkLst>
        </pc:graphicFrameChg>
      </pc:sldChg>
      <pc:sldChg chg="modSp add mod">
        <pc:chgData name="Erfan Meskar" userId="ae30a713-38f5-4e56-b874-fd636adcf478" providerId="ADAL" clId="{4D541FFF-2924-4C2B-A1AD-60EE47C00464}" dt="2024-01-05T01:43:26.527" v="3069" actId="20577"/>
        <pc:sldMkLst>
          <pc:docMk/>
          <pc:sldMk cId="3204781708" sldId="543"/>
        </pc:sldMkLst>
        <pc:spChg chg="mod">
          <ac:chgData name="Erfan Meskar" userId="ae30a713-38f5-4e56-b874-fd636adcf478" providerId="ADAL" clId="{4D541FFF-2924-4C2B-A1AD-60EE47C00464}" dt="2024-01-05T00:07:48.100" v="2063" actId="20577"/>
          <ac:spMkLst>
            <pc:docMk/>
            <pc:sldMk cId="3204781708" sldId="543"/>
            <ac:spMk id="2" creationId="{98234AA9-B0CB-471F-AFA9-1A18893BC9C9}"/>
          </ac:spMkLst>
        </pc:spChg>
        <pc:spChg chg="mod">
          <ac:chgData name="Erfan Meskar" userId="ae30a713-38f5-4e56-b874-fd636adcf478" providerId="ADAL" clId="{4D541FFF-2924-4C2B-A1AD-60EE47C00464}" dt="2024-01-05T01:43:26.527" v="3069" actId="20577"/>
          <ac:spMkLst>
            <pc:docMk/>
            <pc:sldMk cId="3204781708" sldId="543"/>
            <ac:spMk id="3" creationId="{A1A6C6F2-457F-4C56-9460-5C9BA9FC2D3D}"/>
          </ac:spMkLst>
        </pc:spChg>
      </pc:sldChg>
      <pc:sldChg chg="modSp add mod ord">
        <pc:chgData name="Erfan Meskar" userId="ae30a713-38f5-4e56-b874-fd636adcf478" providerId="ADAL" clId="{4D541FFF-2924-4C2B-A1AD-60EE47C00464}" dt="2024-01-05T01:20:24.868" v="2762" actId="20577"/>
        <pc:sldMkLst>
          <pc:docMk/>
          <pc:sldMk cId="3450957244" sldId="544"/>
        </pc:sldMkLst>
        <pc:spChg chg="mod">
          <ac:chgData name="Erfan Meskar" userId="ae30a713-38f5-4e56-b874-fd636adcf478" providerId="ADAL" clId="{4D541FFF-2924-4C2B-A1AD-60EE47C00464}" dt="2024-01-05T01:20:24.868" v="2762" actId="20577"/>
          <ac:spMkLst>
            <pc:docMk/>
            <pc:sldMk cId="3450957244" sldId="544"/>
            <ac:spMk id="3" creationId="{A1A6C6F2-457F-4C56-9460-5C9BA9FC2D3D}"/>
          </ac:spMkLst>
        </pc:spChg>
      </pc:sldChg>
      <pc:sldChg chg="modSp add mod">
        <pc:chgData name="Erfan Meskar" userId="ae30a713-38f5-4e56-b874-fd636adcf478" providerId="ADAL" clId="{4D541FFF-2924-4C2B-A1AD-60EE47C00464}" dt="2024-01-05T01:21:14.919" v="2763" actId="20577"/>
        <pc:sldMkLst>
          <pc:docMk/>
          <pc:sldMk cId="2480117945" sldId="545"/>
        </pc:sldMkLst>
        <pc:spChg chg="mod">
          <ac:chgData name="Erfan Meskar" userId="ae30a713-38f5-4e56-b874-fd636adcf478" providerId="ADAL" clId="{4D541FFF-2924-4C2B-A1AD-60EE47C00464}" dt="2024-01-05T00:14:22.098" v="2142" actId="20577"/>
          <ac:spMkLst>
            <pc:docMk/>
            <pc:sldMk cId="2480117945" sldId="545"/>
            <ac:spMk id="2" creationId="{98234AA9-B0CB-471F-AFA9-1A18893BC9C9}"/>
          </ac:spMkLst>
        </pc:spChg>
        <pc:spChg chg="mod">
          <ac:chgData name="Erfan Meskar" userId="ae30a713-38f5-4e56-b874-fd636adcf478" providerId="ADAL" clId="{4D541FFF-2924-4C2B-A1AD-60EE47C00464}" dt="2024-01-05T01:21:14.919" v="2763" actId="20577"/>
          <ac:spMkLst>
            <pc:docMk/>
            <pc:sldMk cId="2480117945" sldId="545"/>
            <ac:spMk id="3" creationId="{A1A6C6F2-457F-4C56-9460-5C9BA9FC2D3D}"/>
          </ac:spMkLst>
        </pc:spChg>
      </pc:sldChg>
      <pc:sldChg chg="modSp add mod">
        <pc:chgData name="Erfan Meskar" userId="ae30a713-38f5-4e56-b874-fd636adcf478" providerId="ADAL" clId="{4D541FFF-2924-4C2B-A1AD-60EE47C00464}" dt="2024-01-05T01:31:24.622" v="2765" actId="20577"/>
        <pc:sldMkLst>
          <pc:docMk/>
          <pc:sldMk cId="1300400017" sldId="546"/>
        </pc:sldMkLst>
        <pc:spChg chg="mod">
          <ac:chgData name="Erfan Meskar" userId="ae30a713-38f5-4e56-b874-fd636adcf478" providerId="ADAL" clId="{4D541FFF-2924-4C2B-A1AD-60EE47C00464}" dt="2024-01-05T00:21:47.886" v="2299" actId="20577"/>
          <ac:spMkLst>
            <pc:docMk/>
            <pc:sldMk cId="1300400017" sldId="546"/>
            <ac:spMk id="2" creationId="{98234AA9-B0CB-471F-AFA9-1A18893BC9C9}"/>
          </ac:spMkLst>
        </pc:spChg>
        <pc:spChg chg="mod">
          <ac:chgData name="Erfan Meskar" userId="ae30a713-38f5-4e56-b874-fd636adcf478" providerId="ADAL" clId="{4D541FFF-2924-4C2B-A1AD-60EE47C00464}" dt="2024-01-05T01:31:24.622" v="2765" actId="20577"/>
          <ac:spMkLst>
            <pc:docMk/>
            <pc:sldMk cId="1300400017" sldId="546"/>
            <ac:spMk id="3" creationId="{A1A6C6F2-457F-4C56-9460-5C9BA9FC2D3D}"/>
          </ac:spMkLst>
        </pc:spChg>
      </pc:sldChg>
    </pc:docChg>
  </pc:docChgLst>
  <pc:docChgLst>
    <pc:chgData name="Erfan Meskar" userId="ae30a713-38f5-4e56-b874-fd636adcf478" providerId="ADAL" clId="{6ACA462D-EEF4-4A52-945B-66D6BBEDE06A}"/>
    <pc:docChg chg="undo custSel addSld delSld modSld">
      <pc:chgData name="Erfan Meskar" userId="ae30a713-38f5-4e56-b874-fd636adcf478" providerId="ADAL" clId="{6ACA462D-EEF4-4A52-945B-66D6BBEDE06A}" dt="2024-01-10T16:38:39.126" v="806" actId="20577"/>
      <pc:docMkLst>
        <pc:docMk/>
      </pc:docMkLst>
      <pc:sldChg chg="delSp modSp mod">
        <pc:chgData name="Erfan Meskar" userId="ae30a713-38f5-4e56-b874-fd636adcf478" providerId="ADAL" clId="{6ACA462D-EEF4-4A52-945B-66D6BBEDE06A}" dt="2024-01-10T14:15:21.569" v="687" actId="962"/>
        <pc:sldMkLst>
          <pc:docMk/>
          <pc:sldMk cId="0" sldId="446"/>
        </pc:sldMkLst>
        <pc:spChg chg="del">
          <ac:chgData name="Erfan Meskar" userId="ae30a713-38f5-4e56-b874-fd636adcf478" providerId="ADAL" clId="{6ACA462D-EEF4-4A52-945B-66D6BBEDE06A}" dt="2024-01-10T14:13:17.669" v="518" actId="478"/>
          <ac:spMkLst>
            <pc:docMk/>
            <pc:sldMk cId="0" sldId="446"/>
            <ac:spMk id="5124" creationId="{00000000-0000-0000-0000-000000000000}"/>
          </ac:spMkLst>
        </pc:spChg>
        <pc:grpChg chg="mod">
          <ac:chgData name="Erfan Meskar" userId="ae30a713-38f5-4e56-b874-fd636adcf478" providerId="ADAL" clId="{6ACA462D-EEF4-4A52-945B-66D6BBEDE06A}" dt="2024-01-10T14:15:21.569" v="687" actId="962"/>
          <ac:grpSpMkLst>
            <pc:docMk/>
            <pc:sldMk cId="0" sldId="446"/>
            <ac:grpSpMk id="5535" creationId="{82975DC0-EFE0-7849-FC07-EEAF902C6D8E}"/>
          </ac:grpSpMkLst>
        </pc:grpChg>
      </pc:sldChg>
      <pc:sldChg chg="delSp modSp mod">
        <pc:chgData name="Erfan Meskar" userId="ae30a713-38f5-4e56-b874-fd636adcf478" providerId="ADAL" clId="{6ACA462D-EEF4-4A52-945B-66D6BBEDE06A}" dt="2024-01-10T14:16:17.175" v="798" actId="33553"/>
        <pc:sldMkLst>
          <pc:docMk/>
          <pc:sldMk cId="2954650541" sldId="580"/>
        </pc:sldMkLst>
        <pc:spChg chg="mod">
          <ac:chgData name="Erfan Meskar" userId="ae30a713-38f5-4e56-b874-fd636adcf478" providerId="ADAL" clId="{6ACA462D-EEF4-4A52-945B-66D6BBEDE06A}" dt="2024-01-10T14:16:17.175" v="798" actId="33553"/>
          <ac:spMkLst>
            <pc:docMk/>
            <pc:sldMk cId="2954650541" sldId="580"/>
            <ac:spMk id="5123" creationId="{00000000-0000-0000-0000-000000000000}"/>
          </ac:spMkLst>
        </pc:spChg>
        <pc:spChg chg="del">
          <ac:chgData name="Erfan Meskar" userId="ae30a713-38f5-4e56-b874-fd636adcf478" providerId="ADAL" clId="{6ACA462D-EEF4-4A52-945B-66D6BBEDE06A}" dt="2024-01-10T14:13:38.461" v="519" actId="478"/>
          <ac:spMkLst>
            <pc:docMk/>
            <pc:sldMk cId="2954650541" sldId="580"/>
            <ac:spMk id="5124" creationId="{00000000-0000-0000-0000-000000000000}"/>
          </ac:spMkLst>
        </pc:spChg>
        <pc:picChg chg="mod">
          <ac:chgData name="Erfan Meskar" userId="ae30a713-38f5-4e56-b874-fd636adcf478" providerId="ADAL" clId="{6ACA462D-EEF4-4A52-945B-66D6BBEDE06A}" dt="2024-01-10T14:15:18.588" v="686" actId="962"/>
          <ac:picMkLst>
            <pc:docMk/>
            <pc:sldMk cId="2954650541" sldId="580"/>
            <ac:picMk id="2" creationId="{6AA90B33-F5DC-5281-34A5-82D884A08DEA}"/>
          </ac:picMkLst>
        </pc:picChg>
      </pc:sldChg>
      <pc:sldChg chg="modSp mod">
        <pc:chgData name="Erfan Meskar" userId="ae30a713-38f5-4e56-b874-fd636adcf478" providerId="ADAL" clId="{6ACA462D-EEF4-4A52-945B-66D6BBEDE06A}" dt="2024-01-10T16:32:51.652" v="800" actId="20577"/>
        <pc:sldMkLst>
          <pc:docMk/>
          <pc:sldMk cId="2419653231" sldId="581"/>
        </pc:sldMkLst>
        <pc:spChg chg="mod">
          <ac:chgData name="Erfan Meskar" userId="ae30a713-38f5-4e56-b874-fd636adcf478" providerId="ADAL" clId="{6ACA462D-EEF4-4A52-945B-66D6BBEDE06A}" dt="2024-01-10T16:32:51.652" v="800" actId="20577"/>
          <ac:spMkLst>
            <pc:docMk/>
            <pc:sldMk cId="2419653231" sldId="581"/>
            <ac:spMk id="3" creationId="{0A280D74-9417-467D-AF84-DAE8AF400280}"/>
          </ac:spMkLst>
        </pc:spChg>
      </pc:sldChg>
      <pc:sldChg chg="addSp delSp modSp add mod">
        <pc:chgData name="Erfan Meskar" userId="ae30a713-38f5-4e56-b874-fd636adcf478" providerId="ADAL" clId="{6ACA462D-EEF4-4A52-945B-66D6BBEDE06A}" dt="2024-01-10T16:38:39.126" v="806" actId="20577"/>
        <pc:sldMkLst>
          <pc:docMk/>
          <pc:sldMk cId="3633057972" sldId="586"/>
        </pc:sldMkLst>
        <pc:spChg chg="mod">
          <ac:chgData name="Erfan Meskar" userId="ae30a713-38f5-4e56-b874-fd636adcf478" providerId="ADAL" clId="{6ACA462D-EEF4-4A52-945B-66D6BBEDE06A}" dt="2024-01-10T01:40:48.809" v="485" actId="20577"/>
          <ac:spMkLst>
            <pc:docMk/>
            <pc:sldMk cId="3633057972" sldId="586"/>
            <ac:spMk id="2" creationId="{FD69D446-4AC1-4C01-814D-7A2771FACCA3}"/>
          </ac:spMkLst>
        </pc:spChg>
        <pc:spChg chg="mod">
          <ac:chgData name="Erfan Meskar" userId="ae30a713-38f5-4e56-b874-fd636adcf478" providerId="ADAL" clId="{6ACA462D-EEF4-4A52-945B-66D6BBEDE06A}" dt="2024-01-10T16:38:39.126" v="806" actId="20577"/>
          <ac:spMkLst>
            <pc:docMk/>
            <pc:sldMk cId="3633057972" sldId="586"/>
            <ac:spMk id="3" creationId="{0CD5EC32-265D-43EE-A98D-482DB41AB547}"/>
          </ac:spMkLst>
        </pc:spChg>
        <pc:spChg chg="add mod">
          <ac:chgData name="Erfan Meskar" userId="ae30a713-38f5-4e56-b874-fd636adcf478" providerId="ADAL" clId="{6ACA462D-EEF4-4A52-945B-66D6BBEDE06A}" dt="2024-01-10T01:39:47.006" v="439" actId="1036"/>
          <ac:spMkLst>
            <pc:docMk/>
            <pc:sldMk cId="3633057972" sldId="586"/>
            <ac:spMk id="4" creationId="{6AAD20C1-71E9-5B9A-3A20-48DE2DE06DC9}"/>
          </ac:spMkLst>
        </pc:spChg>
        <pc:spChg chg="add del mod">
          <ac:chgData name="Erfan Meskar" userId="ae30a713-38f5-4e56-b874-fd636adcf478" providerId="ADAL" clId="{6ACA462D-EEF4-4A52-945B-66D6BBEDE06A}" dt="2024-01-10T01:29:17.199" v="282" actId="478"/>
          <ac:spMkLst>
            <pc:docMk/>
            <pc:sldMk cId="3633057972" sldId="586"/>
            <ac:spMk id="5" creationId="{A175040F-BEDE-BE40-1982-A9C80729D0B9}"/>
          </ac:spMkLst>
        </pc:spChg>
        <pc:spChg chg="add mod">
          <ac:chgData name="Erfan Meskar" userId="ae30a713-38f5-4e56-b874-fd636adcf478" providerId="ADAL" clId="{6ACA462D-EEF4-4A52-945B-66D6BBEDE06A}" dt="2024-01-10T01:39:50.714" v="447" actId="1035"/>
          <ac:spMkLst>
            <pc:docMk/>
            <pc:sldMk cId="3633057972" sldId="586"/>
            <ac:spMk id="6" creationId="{1A44E958-5EE1-8C7F-DF07-7FA381BDDE63}"/>
          </ac:spMkLst>
        </pc:spChg>
        <pc:spChg chg="add mod">
          <ac:chgData name="Erfan Meskar" userId="ae30a713-38f5-4e56-b874-fd636adcf478" providerId="ADAL" clId="{6ACA462D-EEF4-4A52-945B-66D6BBEDE06A}" dt="2024-01-10T01:40:01.334" v="458" actId="1076"/>
          <ac:spMkLst>
            <pc:docMk/>
            <pc:sldMk cId="3633057972" sldId="586"/>
            <ac:spMk id="7" creationId="{9DB02D3C-7F14-DB9F-46C1-86D470BE25EE}"/>
          </ac:spMkLst>
        </pc:spChg>
        <pc:spChg chg="add mod">
          <ac:chgData name="Erfan Meskar" userId="ae30a713-38f5-4e56-b874-fd636adcf478" providerId="ADAL" clId="{6ACA462D-EEF4-4A52-945B-66D6BBEDE06A}" dt="2024-01-10T01:36:24.184" v="386"/>
          <ac:spMkLst>
            <pc:docMk/>
            <pc:sldMk cId="3633057972" sldId="586"/>
            <ac:spMk id="9" creationId="{55F2B8F7-CEC5-4B16-E561-E517D78368E9}"/>
          </ac:spMkLst>
        </pc:spChg>
        <pc:spChg chg="add mod">
          <ac:chgData name="Erfan Meskar" userId="ae30a713-38f5-4e56-b874-fd636adcf478" providerId="ADAL" clId="{6ACA462D-EEF4-4A52-945B-66D6BBEDE06A}" dt="2024-01-10T01:39:09.143" v="426" actId="113"/>
          <ac:spMkLst>
            <pc:docMk/>
            <pc:sldMk cId="3633057972" sldId="586"/>
            <ac:spMk id="11" creationId="{C19CF979-6A4D-4C7E-FE8B-0C88F966A00D}"/>
          </ac:spMkLst>
        </pc:spChg>
        <pc:picChg chg="add mod">
          <ac:chgData name="Erfan Meskar" userId="ae30a713-38f5-4e56-b874-fd636adcf478" providerId="ADAL" clId="{6ACA462D-EEF4-4A52-945B-66D6BBEDE06A}" dt="2024-01-10T14:14:43.786" v="685" actId="962"/>
          <ac:picMkLst>
            <pc:docMk/>
            <pc:sldMk cId="3633057972" sldId="586"/>
            <ac:picMk id="8" creationId="{FF149E27-EDFE-3D7E-2770-FD15BE975189}"/>
          </ac:picMkLst>
        </pc:picChg>
        <pc:picChg chg="add del mod">
          <ac:chgData name="Erfan Meskar" userId="ae30a713-38f5-4e56-b874-fd636adcf478" providerId="ADAL" clId="{6ACA462D-EEF4-4A52-945B-66D6BBEDE06A}" dt="2024-01-10T01:36:44.954" v="391" actId="478"/>
          <ac:picMkLst>
            <pc:docMk/>
            <pc:sldMk cId="3633057972" sldId="586"/>
            <ac:picMk id="10" creationId="{DD51CD9A-99C3-0A0B-6833-F62C815CA32F}"/>
          </ac:picMkLst>
        </pc:picChg>
      </pc:sldChg>
      <pc:sldChg chg="modSp add mod">
        <pc:chgData name="Erfan Meskar" userId="ae30a713-38f5-4e56-b874-fd636adcf478" providerId="ADAL" clId="{6ACA462D-EEF4-4A52-945B-66D6BBEDE06A}" dt="2024-01-10T01:41:59.635" v="517" actId="20577"/>
        <pc:sldMkLst>
          <pc:docMk/>
          <pc:sldMk cId="636239227" sldId="587"/>
        </pc:sldMkLst>
        <pc:spChg chg="mod">
          <ac:chgData name="Erfan Meskar" userId="ae30a713-38f5-4e56-b874-fd636adcf478" providerId="ADAL" clId="{6ACA462D-EEF4-4A52-945B-66D6BBEDE06A}" dt="2024-01-10T01:41:30.735" v="491"/>
          <ac:spMkLst>
            <pc:docMk/>
            <pc:sldMk cId="636239227" sldId="587"/>
            <ac:spMk id="2" creationId="{FD69D446-4AC1-4C01-814D-7A2771FACCA3}"/>
          </ac:spMkLst>
        </pc:spChg>
        <pc:spChg chg="mod">
          <ac:chgData name="Erfan Meskar" userId="ae30a713-38f5-4e56-b874-fd636adcf478" providerId="ADAL" clId="{6ACA462D-EEF4-4A52-945B-66D6BBEDE06A}" dt="2024-01-10T01:41:59.635" v="517" actId="20577"/>
          <ac:spMkLst>
            <pc:docMk/>
            <pc:sldMk cId="636239227" sldId="587"/>
            <ac:spMk id="3" creationId="{0CD5EC32-265D-43EE-A98D-482DB41AB547}"/>
          </ac:spMkLst>
        </pc:spChg>
      </pc:sldChg>
      <pc:sldChg chg="addSp delSp modSp add del mod">
        <pc:chgData name="Erfan Meskar" userId="ae30a713-38f5-4e56-b874-fd636adcf478" providerId="ADAL" clId="{6ACA462D-EEF4-4A52-945B-66D6BBEDE06A}" dt="2024-01-10T01:40:35.828" v="464" actId="47"/>
        <pc:sldMkLst>
          <pc:docMk/>
          <pc:sldMk cId="2170661509" sldId="588"/>
        </pc:sldMkLst>
        <pc:spChg chg="mod">
          <ac:chgData name="Erfan Meskar" userId="ae30a713-38f5-4e56-b874-fd636adcf478" providerId="ADAL" clId="{6ACA462D-EEF4-4A52-945B-66D6BBEDE06A}" dt="2024-01-10T01:38:50.530" v="423" actId="122"/>
          <ac:spMkLst>
            <pc:docMk/>
            <pc:sldMk cId="2170661509" sldId="588"/>
            <ac:spMk id="11" creationId="{C19CF979-6A4D-4C7E-FE8B-0C88F966A00D}"/>
          </ac:spMkLst>
        </pc:spChg>
        <pc:picChg chg="add mod">
          <ac:chgData name="Erfan Meskar" userId="ae30a713-38f5-4e56-b874-fd636adcf478" providerId="ADAL" clId="{6ACA462D-EEF4-4A52-945B-66D6BBEDE06A}" dt="2024-01-10T01:38:13.915" v="409" actId="1076"/>
          <ac:picMkLst>
            <pc:docMk/>
            <pc:sldMk cId="2170661509" sldId="588"/>
            <ac:picMk id="5" creationId="{99F98AE0-53D3-4D8F-74F3-68C8C355A718}"/>
          </ac:picMkLst>
        </pc:picChg>
        <pc:picChg chg="del">
          <ac:chgData name="Erfan Meskar" userId="ae30a713-38f5-4e56-b874-fd636adcf478" providerId="ADAL" clId="{6ACA462D-EEF4-4A52-945B-66D6BBEDE06A}" dt="2024-01-10T01:37:59.079" v="401" actId="478"/>
          <ac:picMkLst>
            <pc:docMk/>
            <pc:sldMk cId="2170661509" sldId="588"/>
            <ac:picMk id="8" creationId="{FF149E27-EDFE-3D7E-2770-FD15BE975189}"/>
          </ac:picMkLst>
        </pc:picChg>
      </pc:sldChg>
      <pc:sldChg chg="addSp delSp modSp add mod">
        <pc:chgData name="Erfan Meskar" userId="ae30a713-38f5-4e56-b874-fd636adcf478" providerId="ADAL" clId="{6ACA462D-EEF4-4A52-945B-66D6BBEDE06A}" dt="2024-01-10T16:38:24.128" v="801" actId="20577"/>
        <pc:sldMkLst>
          <pc:docMk/>
          <pc:sldMk cId="2109521457" sldId="589"/>
        </pc:sldMkLst>
        <pc:spChg chg="mod">
          <ac:chgData name="Erfan Meskar" userId="ae30a713-38f5-4e56-b874-fd636adcf478" providerId="ADAL" clId="{6ACA462D-EEF4-4A52-945B-66D6BBEDE06A}" dt="2024-01-10T01:40:54.932" v="486"/>
          <ac:spMkLst>
            <pc:docMk/>
            <pc:sldMk cId="2109521457" sldId="589"/>
            <ac:spMk id="2" creationId="{FD69D446-4AC1-4C01-814D-7A2771FACCA3}"/>
          </ac:spMkLst>
        </pc:spChg>
        <pc:spChg chg="mod">
          <ac:chgData name="Erfan Meskar" userId="ae30a713-38f5-4e56-b874-fd636adcf478" providerId="ADAL" clId="{6ACA462D-EEF4-4A52-945B-66D6BBEDE06A}" dt="2024-01-10T16:38:24.128" v="801" actId="20577"/>
          <ac:spMkLst>
            <pc:docMk/>
            <pc:sldMk cId="2109521457" sldId="589"/>
            <ac:spMk id="3" creationId="{0CD5EC32-265D-43EE-A98D-482DB41AB547}"/>
          </ac:spMkLst>
        </pc:spChg>
        <pc:spChg chg="add mod">
          <ac:chgData name="Erfan Meskar" userId="ae30a713-38f5-4e56-b874-fd636adcf478" providerId="ADAL" clId="{6ACA462D-EEF4-4A52-945B-66D6BBEDE06A}" dt="2024-01-10T01:40:32.086" v="463"/>
          <ac:spMkLst>
            <pc:docMk/>
            <pc:sldMk cId="2109521457" sldId="589"/>
            <ac:spMk id="9" creationId="{A64BF799-1951-9D80-25D1-E898A2B377FD}"/>
          </ac:spMkLst>
        </pc:spChg>
        <pc:spChg chg="del">
          <ac:chgData name="Erfan Meskar" userId="ae30a713-38f5-4e56-b874-fd636adcf478" providerId="ADAL" clId="{6ACA462D-EEF4-4A52-945B-66D6BBEDE06A}" dt="2024-01-10T01:40:31.145" v="462" actId="478"/>
          <ac:spMkLst>
            <pc:docMk/>
            <pc:sldMk cId="2109521457" sldId="589"/>
            <ac:spMk id="11" creationId="{C19CF979-6A4D-4C7E-FE8B-0C88F966A00D}"/>
          </ac:spMkLst>
        </pc:spChg>
        <pc:picChg chg="add mod">
          <ac:chgData name="Erfan Meskar" userId="ae30a713-38f5-4e56-b874-fd636adcf478" providerId="ADAL" clId="{6ACA462D-EEF4-4A52-945B-66D6BBEDE06A}" dt="2024-01-10T14:15:49.615" v="797" actId="962"/>
          <ac:picMkLst>
            <pc:docMk/>
            <pc:sldMk cId="2109521457" sldId="589"/>
            <ac:picMk id="5" creationId="{AABA09A1-286F-1C36-8208-42EBA3EFB9CE}"/>
          </ac:picMkLst>
        </pc:picChg>
        <pc:picChg chg="del">
          <ac:chgData name="Erfan Meskar" userId="ae30a713-38f5-4e56-b874-fd636adcf478" providerId="ADAL" clId="{6ACA462D-EEF4-4A52-945B-66D6BBEDE06A}" dt="2024-01-10T01:40:22.403" v="460" actId="478"/>
          <ac:picMkLst>
            <pc:docMk/>
            <pc:sldMk cId="2109521457" sldId="589"/>
            <ac:picMk id="8" creationId="{FF149E27-EDFE-3D7E-2770-FD15BE975189}"/>
          </ac:picMkLst>
        </pc:picChg>
      </pc:sldChg>
    </pc:docChg>
  </pc:docChgLst>
  <pc:docChgLst>
    <pc:chgData name="Erfan Meskar" userId="ae30a713-38f5-4e56-b874-fd636adcf478" providerId="ADAL" clId="{B86AB8C2-25E8-4AD0-94BC-321BAC2F1842}"/>
    <pc:docChg chg="undo redo custSel addSld delSld modSld sldOrd">
      <pc:chgData name="Erfan Meskar" userId="ae30a713-38f5-4e56-b874-fd636adcf478" providerId="ADAL" clId="{B86AB8C2-25E8-4AD0-94BC-321BAC2F1842}" dt="2024-01-08T02:47:44.061" v="2915" actId="6549"/>
      <pc:docMkLst>
        <pc:docMk/>
      </pc:docMkLst>
      <pc:sldChg chg="modSp mod">
        <pc:chgData name="Erfan Meskar" userId="ae30a713-38f5-4e56-b874-fd636adcf478" providerId="ADAL" clId="{B86AB8C2-25E8-4AD0-94BC-321BAC2F1842}" dt="2024-01-08T02:02:20.633" v="2751" actId="404"/>
        <pc:sldMkLst>
          <pc:docMk/>
          <pc:sldMk cId="1657941928" sldId="385"/>
        </pc:sldMkLst>
        <pc:spChg chg="mod">
          <ac:chgData name="Erfan Meskar" userId="ae30a713-38f5-4e56-b874-fd636adcf478" providerId="ADAL" clId="{B86AB8C2-25E8-4AD0-94BC-321BAC2F1842}" dt="2024-01-08T02:01:40.817" v="2738" actId="404"/>
          <ac:spMkLst>
            <pc:docMk/>
            <pc:sldMk cId="1657941928" sldId="385"/>
            <ac:spMk id="7" creationId="{00000000-0000-0000-0000-000000000000}"/>
          </ac:spMkLst>
        </pc:spChg>
        <pc:spChg chg="mod">
          <ac:chgData name="Erfan Meskar" userId="ae30a713-38f5-4e56-b874-fd636adcf478" providerId="ADAL" clId="{B86AB8C2-25E8-4AD0-94BC-321BAC2F1842}" dt="2024-01-08T02:01:37.705" v="2737" actId="404"/>
          <ac:spMkLst>
            <pc:docMk/>
            <pc:sldMk cId="1657941928" sldId="385"/>
            <ac:spMk id="8" creationId="{00000000-0000-0000-0000-000000000000}"/>
          </ac:spMkLst>
        </pc:spChg>
        <pc:spChg chg="mod">
          <ac:chgData name="Erfan Meskar" userId="ae30a713-38f5-4e56-b874-fd636adcf478" providerId="ADAL" clId="{B86AB8C2-25E8-4AD0-94BC-321BAC2F1842}" dt="2024-01-08T02:02:00.633" v="2745" actId="404"/>
          <ac:spMkLst>
            <pc:docMk/>
            <pc:sldMk cId="1657941928" sldId="385"/>
            <ac:spMk id="9" creationId="{00000000-0000-0000-0000-000000000000}"/>
          </ac:spMkLst>
        </pc:spChg>
        <pc:spChg chg="mod">
          <ac:chgData name="Erfan Meskar" userId="ae30a713-38f5-4e56-b874-fd636adcf478" providerId="ADAL" clId="{B86AB8C2-25E8-4AD0-94BC-321BAC2F1842}" dt="2024-01-08T02:02:20.633" v="2751" actId="404"/>
          <ac:spMkLst>
            <pc:docMk/>
            <pc:sldMk cId="1657941928" sldId="385"/>
            <ac:spMk id="10" creationId="{00000000-0000-0000-0000-000000000000}"/>
          </ac:spMkLst>
        </pc:spChg>
      </pc:sldChg>
      <pc:sldChg chg="modSp mod">
        <pc:chgData name="Erfan Meskar" userId="ae30a713-38f5-4e56-b874-fd636adcf478" providerId="ADAL" clId="{B86AB8C2-25E8-4AD0-94BC-321BAC2F1842}" dt="2024-01-08T02:32:47.169" v="2764" actId="20578"/>
        <pc:sldMkLst>
          <pc:docMk/>
          <pc:sldMk cId="0" sldId="446"/>
        </pc:sldMkLst>
        <pc:spChg chg="mod">
          <ac:chgData name="Erfan Meskar" userId="ae30a713-38f5-4e56-b874-fd636adcf478" providerId="ADAL" clId="{B86AB8C2-25E8-4AD0-94BC-321BAC2F1842}" dt="2024-01-08T02:32:47.169" v="2764" actId="20578"/>
          <ac:spMkLst>
            <pc:docMk/>
            <pc:sldMk cId="0" sldId="446"/>
            <ac:spMk id="7" creationId="{00000000-0000-0000-0000-000000000000}"/>
          </ac:spMkLst>
        </pc:spChg>
        <pc:spChg chg="mod">
          <ac:chgData name="Erfan Meskar" userId="ae30a713-38f5-4e56-b874-fd636adcf478" providerId="ADAL" clId="{B86AB8C2-25E8-4AD0-94BC-321BAC2F1842}" dt="2024-01-07T22:08:30.547" v="2717" actId="20577"/>
          <ac:spMkLst>
            <pc:docMk/>
            <pc:sldMk cId="0" sldId="446"/>
            <ac:spMk id="5123" creationId="{00000000-0000-0000-0000-000000000000}"/>
          </ac:spMkLst>
        </pc:spChg>
        <pc:picChg chg="mod">
          <ac:chgData name="Erfan Meskar" userId="ae30a713-38f5-4e56-b874-fd636adcf478" providerId="ADAL" clId="{B86AB8C2-25E8-4AD0-94BC-321BAC2F1842}" dt="2024-01-07T21:46:52.318" v="2391" actId="1035"/>
          <ac:picMkLst>
            <pc:docMk/>
            <pc:sldMk cId="0" sldId="446"/>
            <ac:picMk id="10" creationId="{52991F83-93D9-4061-A32A-A52040AC7D5E}"/>
          </ac:picMkLst>
        </pc:picChg>
      </pc:sldChg>
      <pc:sldChg chg="modSp mod">
        <pc:chgData name="Erfan Meskar" userId="ae30a713-38f5-4e56-b874-fd636adcf478" providerId="ADAL" clId="{B86AB8C2-25E8-4AD0-94BC-321BAC2F1842}" dt="2024-01-07T21:49:44.654" v="2491" actId="20577"/>
        <pc:sldMkLst>
          <pc:docMk/>
          <pc:sldMk cId="408030642" sldId="489"/>
        </pc:sldMkLst>
        <pc:spChg chg="mod">
          <ac:chgData name="Erfan Meskar" userId="ae30a713-38f5-4e56-b874-fd636adcf478" providerId="ADAL" clId="{B86AB8C2-25E8-4AD0-94BC-321BAC2F1842}" dt="2024-01-07T21:49:44.654" v="2491" actId="20577"/>
          <ac:spMkLst>
            <pc:docMk/>
            <pc:sldMk cId="408030642" sldId="489"/>
            <ac:spMk id="2" creationId="{98234AA9-B0CB-471F-AFA9-1A18893BC9C9}"/>
          </ac:spMkLst>
        </pc:spChg>
      </pc:sldChg>
      <pc:sldChg chg="ord">
        <pc:chgData name="Erfan Meskar" userId="ae30a713-38f5-4e56-b874-fd636adcf478" providerId="ADAL" clId="{B86AB8C2-25E8-4AD0-94BC-321BAC2F1842}" dt="2024-01-08T02:42:19.749" v="2770"/>
        <pc:sldMkLst>
          <pc:docMk/>
          <pc:sldMk cId="2211313184" sldId="501"/>
        </pc:sldMkLst>
      </pc:sldChg>
      <pc:sldChg chg="modSp mod">
        <pc:chgData name="Erfan Meskar" userId="ae30a713-38f5-4e56-b874-fd636adcf478" providerId="ADAL" clId="{B86AB8C2-25E8-4AD0-94BC-321BAC2F1842}" dt="2024-01-07T21:45:11.509" v="2366" actId="20577"/>
        <pc:sldMkLst>
          <pc:docMk/>
          <pc:sldMk cId="2232779037" sldId="505"/>
        </pc:sldMkLst>
        <pc:spChg chg="mod">
          <ac:chgData name="Erfan Meskar" userId="ae30a713-38f5-4e56-b874-fd636adcf478" providerId="ADAL" clId="{B86AB8C2-25E8-4AD0-94BC-321BAC2F1842}" dt="2024-01-07T21:45:11.509" v="2366" actId="20577"/>
          <ac:spMkLst>
            <pc:docMk/>
            <pc:sldMk cId="2232779037" sldId="505"/>
            <ac:spMk id="2" creationId="{CB5C5FC7-9310-4FF1-B40C-E1680FD2ABBA}"/>
          </ac:spMkLst>
        </pc:spChg>
        <pc:spChg chg="mod">
          <ac:chgData name="Erfan Meskar" userId="ae30a713-38f5-4e56-b874-fd636adcf478" providerId="ADAL" clId="{B86AB8C2-25E8-4AD0-94BC-321BAC2F1842}" dt="2024-01-07T21:39:52.760" v="2337" actId="207"/>
          <ac:spMkLst>
            <pc:docMk/>
            <pc:sldMk cId="2232779037" sldId="505"/>
            <ac:spMk id="3" creationId="{C860743A-CA18-4A55-B1A2-6618E82E3371}"/>
          </ac:spMkLst>
        </pc:spChg>
      </pc:sldChg>
      <pc:sldChg chg="del">
        <pc:chgData name="Erfan Meskar" userId="ae30a713-38f5-4e56-b874-fd636adcf478" providerId="ADAL" clId="{B86AB8C2-25E8-4AD0-94BC-321BAC2F1842}" dt="2024-01-07T21:39:06.721" v="2319" actId="47"/>
        <pc:sldMkLst>
          <pc:docMk/>
          <pc:sldMk cId="3424513388" sldId="509"/>
        </pc:sldMkLst>
      </pc:sldChg>
      <pc:sldChg chg="addSp delSp modSp mod delAnim modAnim">
        <pc:chgData name="Erfan Meskar" userId="ae30a713-38f5-4e56-b874-fd636adcf478" providerId="ADAL" clId="{B86AB8C2-25E8-4AD0-94BC-321BAC2F1842}" dt="2024-01-07T19:26:33.904" v="2251" actId="1076"/>
        <pc:sldMkLst>
          <pc:docMk/>
          <pc:sldMk cId="1648106170" sldId="510"/>
        </pc:sldMkLst>
        <pc:spChg chg="mod">
          <ac:chgData name="Erfan Meskar" userId="ae30a713-38f5-4e56-b874-fd636adcf478" providerId="ADAL" clId="{B86AB8C2-25E8-4AD0-94BC-321BAC2F1842}" dt="2024-01-07T19:26:07.480" v="2246" actId="20577"/>
          <ac:spMkLst>
            <pc:docMk/>
            <pc:sldMk cId="1648106170" sldId="510"/>
            <ac:spMk id="3" creationId="{57C7FBFB-53BE-4CBB-A3FA-420004D47FB1}"/>
          </ac:spMkLst>
        </pc:spChg>
        <pc:spChg chg="del">
          <ac:chgData name="Erfan Meskar" userId="ae30a713-38f5-4e56-b874-fd636adcf478" providerId="ADAL" clId="{B86AB8C2-25E8-4AD0-94BC-321BAC2F1842}" dt="2024-01-07T19:18:40.124" v="2156" actId="478"/>
          <ac:spMkLst>
            <pc:docMk/>
            <pc:sldMk cId="1648106170" sldId="510"/>
            <ac:spMk id="4" creationId="{4FCF4DC8-49C0-4178-A48E-1D57ED0CF027}"/>
          </ac:spMkLst>
        </pc:spChg>
        <pc:spChg chg="mod">
          <ac:chgData name="Erfan Meskar" userId="ae30a713-38f5-4e56-b874-fd636adcf478" providerId="ADAL" clId="{B86AB8C2-25E8-4AD0-94BC-321BAC2F1842}" dt="2024-01-07T19:18:48.902" v="2163" actId="1036"/>
          <ac:spMkLst>
            <pc:docMk/>
            <pc:sldMk cId="1648106170" sldId="510"/>
            <ac:spMk id="5" creationId="{56E1872A-D906-4BB7-BD95-940CF1910BA9}"/>
          </ac:spMkLst>
        </pc:spChg>
        <pc:spChg chg="mod">
          <ac:chgData name="Erfan Meskar" userId="ae30a713-38f5-4e56-b874-fd636adcf478" providerId="ADAL" clId="{B86AB8C2-25E8-4AD0-94BC-321BAC2F1842}" dt="2024-01-07T19:18:48.902" v="2163" actId="1036"/>
          <ac:spMkLst>
            <pc:docMk/>
            <pc:sldMk cId="1648106170" sldId="510"/>
            <ac:spMk id="9" creationId="{92D71F4D-46AF-44CE-9110-C70F35B5322A}"/>
          </ac:spMkLst>
        </pc:spChg>
        <pc:spChg chg="mod">
          <ac:chgData name="Erfan Meskar" userId="ae30a713-38f5-4e56-b874-fd636adcf478" providerId="ADAL" clId="{B86AB8C2-25E8-4AD0-94BC-321BAC2F1842}" dt="2024-01-07T19:18:48.902" v="2163" actId="1036"/>
          <ac:spMkLst>
            <pc:docMk/>
            <pc:sldMk cId="1648106170" sldId="510"/>
            <ac:spMk id="10" creationId="{6BCC2328-C3B6-4038-8B6C-15E72B8F0298}"/>
          </ac:spMkLst>
        </pc:spChg>
        <pc:spChg chg="mod">
          <ac:chgData name="Erfan Meskar" userId="ae30a713-38f5-4e56-b874-fd636adcf478" providerId="ADAL" clId="{B86AB8C2-25E8-4AD0-94BC-321BAC2F1842}" dt="2024-01-07T19:18:48.902" v="2163" actId="1036"/>
          <ac:spMkLst>
            <pc:docMk/>
            <pc:sldMk cId="1648106170" sldId="510"/>
            <ac:spMk id="11" creationId="{4F9E22F3-0F2D-4809-BE49-1B912BC58159}"/>
          </ac:spMkLst>
        </pc:spChg>
        <pc:spChg chg="mod">
          <ac:chgData name="Erfan Meskar" userId="ae30a713-38f5-4e56-b874-fd636adcf478" providerId="ADAL" clId="{B86AB8C2-25E8-4AD0-94BC-321BAC2F1842}" dt="2024-01-07T19:18:48.902" v="2163" actId="1036"/>
          <ac:spMkLst>
            <pc:docMk/>
            <pc:sldMk cId="1648106170" sldId="510"/>
            <ac:spMk id="12" creationId="{60632D90-A814-4FC0-A3B0-72B8CD1C1B9D}"/>
          </ac:spMkLst>
        </pc:spChg>
        <pc:spChg chg="del mod">
          <ac:chgData name="Erfan Meskar" userId="ae30a713-38f5-4e56-b874-fd636adcf478" providerId="ADAL" clId="{B86AB8C2-25E8-4AD0-94BC-321BAC2F1842}" dt="2024-01-07T19:19:25.314" v="2166" actId="478"/>
          <ac:spMkLst>
            <pc:docMk/>
            <pc:sldMk cId="1648106170" sldId="510"/>
            <ac:spMk id="13" creationId="{3D4B771E-8A14-4878-A81E-B82FAFCA510A}"/>
          </ac:spMkLst>
        </pc:spChg>
        <pc:spChg chg="mod">
          <ac:chgData name="Erfan Meskar" userId="ae30a713-38f5-4e56-b874-fd636adcf478" providerId="ADAL" clId="{B86AB8C2-25E8-4AD0-94BC-321BAC2F1842}" dt="2024-01-07T19:18:48.902" v="2163" actId="1036"/>
          <ac:spMkLst>
            <pc:docMk/>
            <pc:sldMk cId="1648106170" sldId="510"/>
            <ac:spMk id="14" creationId="{0D942D3B-03DF-434F-85A4-DE7B0CF7F5B8}"/>
          </ac:spMkLst>
        </pc:spChg>
        <pc:spChg chg="mod">
          <ac:chgData name="Erfan Meskar" userId="ae30a713-38f5-4e56-b874-fd636adcf478" providerId="ADAL" clId="{B86AB8C2-25E8-4AD0-94BC-321BAC2F1842}" dt="2024-01-07T19:18:48.902" v="2163" actId="1036"/>
          <ac:spMkLst>
            <pc:docMk/>
            <pc:sldMk cId="1648106170" sldId="510"/>
            <ac:spMk id="15" creationId="{660C6695-7CAC-4BB9-9797-FB6CBDE2B99D}"/>
          </ac:spMkLst>
        </pc:spChg>
        <pc:spChg chg="mod">
          <ac:chgData name="Erfan Meskar" userId="ae30a713-38f5-4e56-b874-fd636adcf478" providerId="ADAL" clId="{B86AB8C2-25E8-4AD0-94BC-321BAC2F1842}" dt="2024-01-07T19:18:48.902" v="2163" actId="1036"/>
          <ac:spMkLst>
            <pc:docMk/>
            <pc:sldMk cId="1648106170" sldId="510"/>
            <ac:spMk id="19" creationId="{59DF9F53-6A86-482C-8B6E-D017B9F6C3BE}"/>
          </ac:spMkLst>
        </pc:spChg>
        <pc:spChg chg="del mod">
          <ac:chgData name="Erfan Meskar" userId="ae30a713-38f5-4e56-b874-fd636adcf478" providerId="ADAL" clId="{B86AB8C2-25E8-4AD0-94BC-321BAC2F1842}" dt="2024-01-07T19:21:53.063" v="2196" actId="478"/>
          <ac:spMkLst>
            <pc:docMk/>
            <pc:sldMk cId="1648106170" sldId="510"/>
            <ac:spMk id="20" creationId="{E6EE6BF9-219C-4091-89BA-9619BD4A3316}"/>
          </ac:spMkLst>
        </pc:spChg>
        <pc:spChg chg="mod">
          <ac:chgData name="Erfan Meskar" userId="ae30a713-38f5-4e56-b874-fd636adcf478" providerId="ADAL" clId="{B86AB8C2-25E8-4AD0-94BC-321BAC2F1842}" dt="2024-01-07T19:21:55.521" v="2197" actId="1076"/>
          <ac:spMkLst>
            <pc:docMk/>
            <pc:sldMk cId="1648106170" sldId="510"/>
            <ac:spMk id="21" creationId="{2A9FE4F9-D922-4674-BA34-ADC8823FA223}"/>
          </ac:spMkLst>
        </pc:spChg>
        <pc:spChg chg="mod">
          <ac:chgData name="Erfan Meskar" userId="ae30a713-38f5-4e56-b874-fd636adcf478" providerId="ADAL" clId="{B86AB8C2-25E8-4AD0-94BC-321BAC2F1842}" dt="2024-01-07T19:18:48.902" v="2163" actId="1036"/>
          <ac:spMkLst>
            <pc:docMk/>
            <pc:sldMk cId="1648106170" sldId="510"/>
            <ac:spMk id="22" creationId="{CD842F4D-0EC3-4308-8FE0-75A35CFF8705}"/>
          </ac:spMkLst>
        </pc:spChg>
        <pc:spChg chg="mod">
          <ac:chgData name="Erfan Meskar" userId="ae30a713-38f5-4e56-b874-fd636adcf478" providerId="ADAL" clId="{B86AB8C2-25E8-4AD0-94BC-321BAC2F1842}" dt="2024-01-07T19:19:21.252" v="2164"/>
          <ac:spMkLst>
            <pc:docMk/>
            <pc:sldMk cId="1648106170" sldId="510"/>
            <ac:spMk id="25" creationId="{8D3E7C11-9C4B-7393-8003-7596F80B6BF4}"/>
          </ac:spMkLst>
        </pc:spChg>
        <pc:spChg chg="mod">
          <ac:chgData name="Erfan Meskar" userId="ae30a713-38f5-4e56-b874-fd636adcf478" providerId="ADAL" clId="{B86AB8C2-25E8-4AD0-94BC-321BAC2F1842}" dt="2024-01-07T19:19:21.252" v="2164"/>
          <ac:spMkLst>
            <pc:docMk/>
            <pc:sldMk cId="1648106170" sldId="510"/>
            <ac:spMk id="26" creationId="{EBE2997F-61CE-4B5D-1B02-31FAF9A5BA29}"/>
          </ac:spMkLst>
        </pc:spChg>
        <pc:spChg chg="mod">
          <ac:chgData name="Erfan Meskar" userId="ae30a713-38f5-4e56-b874-fd636adcf478" providerId="ADAL" clId="{B86AB8C2-25E8-4AD0-94BC-321BAC2F1842}" dt="2024-01-07T19:19:28.709" v="2167"/>
          <ac:spMkLst>
            <pc:docMk/>
            <pc:sldMk cId="1648106170" sldId="510"/>
            <ac:spMk id="28" creationId="{9AAD0F1E-917F-6D35-C5D6-0A95733EC942}"/>
          </ac:spMkLst>
        </pc:spChg>
        <pc:spChg chg="mod">
          <ac:chgData name="Erfan Meskar" userId="ae30a713-38f5-4e56-b874-fd636adcf478" providerId="ADAL" clId="{B86AB8C2-25E8-4AD0-94BC-321BAC2F1842}" dt="2024-01-07T19:19:28.709" v="2167"/>
          <ac:spMkLst>
            <pc:docMk/>
            <pc:sldMk cId="1648106170" sldId="510"/>
            <ac:spMk id="29" creationId="{334EE96A-398F-C081-4576-C25897837B89}"/>
          </ac:spMkLst>
        </pc:spChg>
        <pc:spChg chg="mod">
          <ac:chgData name="Erfan Meskar" userId="ae30a713-38f5-4e56-b874-fd636adcf478" providerId="ADAL" clId="{B86AB8C2-25E8-4AD0-94BC-321BAC2F1842}" dt="2024-01-07T19:22:15.464" v="2222"/>
          <ac:spMkLst>
            <pc:docMk/>
            <pc:sldMk cId="1648106170" sldId="510"/>
            <ac:spMk id="31" creationId="{B82779D1-5A95-3F8B-EB1D-13EEDE92654C}"/>
          </ac:spMkLst>
        </pc:spChg>
        <pc:spChg chg="mod">
          <ac:chgData name="Erfan Meskar" userId="ae30a713-38f5-4e56-b874-fd636adcf478" providerId="ADAL" clId="{B86AB8C2-25E8-4AD0-94BC-321BAC2F1842}" dt="2024-01-07T19:22:15.464" v="2222"/>
          <ac:spMkLst>
            <pc:docMk/>
            <pc:sldMk cId="1648106170" sldId="510"/>
            <ac:spMk id="32" creationId="{EF5A0280-C35C-A2EC-8236-44CAAE4EA88A}"/>
          </ac:spMkLst>
        </pc:spChg>
        <pc:spChg chg="add mod">
          <ac:chgData name="Erfan Meskar" userId="ae30a713-38f5-4e56-b874-fd636adcf478" providerId="ADAL" clId="{B86AB8C2-25E8-4AD0-94BC-321BAC2F1842}" dt="2024-01-07T19:26:33.904" v="2251" actId="1076"/>
          <ac:spMkLst>
            <pc:docMk/>
            <pc:sldMk cId="1648106170" sldId="510"/>
            <ac:spMk id="33" creationId="{E351B29F-1200-5A86-D8B7-DAE0CDF23606}"/>
          </ac:spMkLst>
        </pc:spChg>
        <pc:grpChg chg="mod">
          <ac:chgData name="Erfan Meskar" userId="ae30a713-38f5-4e56-b874-fd636adcf478" providerId="ADAL" clId="{B86AB8C2-25E8-4AD0-94BC-321BAC2F1842}" dt="2024-01-07T19:18:48.902" v="2163" actId="1036"/>
          <ac:grpSpMkLst>
            <pc:docMk/>
            <pc:sldMk cId="1648106170" sldId="510"/>
            <ac:grpSpMk id="6" creationId="{D60E52FF-36A7-4809-8789-92D973CF7609}"/>
          </ac:grpSpMkLst>
        </pc:grpChg>
        <pc:grpChg chg="mod">
          <ac:chgData name="Erfan Meskar" userId="ae30a713-38f5-4e56-b874-fd636adcf478" providerId="ADAL" clId="{B86AB8C2-25E8-4AD0-94BC-321BAC2F1842}" dt="2024-01-07T19:18:48.902" v="2163" actId="1036"/>
          <ac:grpSpMkLst>
            <pc:docMk/>
            <pc:sldMk cId="1648106170" sldId="510"/>
            <ac:grpSpMk id="16" creationId="{ECAF0C15-8009-4DB0-8235-0F83A32A865F}"/>
          </ac:grpSpMkLst>
        </pc:grpChg>
        <pc:grpChg chg="add del mod">
          <ac:chgData name="Erfan Meskar" userId="ae30a713-38f5-4e56-b874-fd636adcf478" providerId="ADAL" clId="{B86AB8C2-25E8-4AD0-94BC-321BAC2F1842}" dt="2024-01-07T19:19:23.761" v="2165"/>
          <ac:grpSpMkLst>
            <pc:docMk/>
            <pc:sldMk cId="1648106170" sldId="510"/>
            <ac:grpSpMk id="24" creationId="{75986668-7271-164B-0646-5312CE6D060E}"/>
          </ac:grpSpMkLst>
        </pc:grpChg>
        <pc:grpChg chg="add mod">
          <ac:chgData name="Erfan Meskar" userId="ae30a713-38f5-4e56-b874-fd636adcf478" providerId="ADAL" clId="{B86AB8C2-25E8-4AD0-94BC-321BAC2F1842}" dt="2024-01-07T19:19:32.085" v="2168" actId="1076"/>
          <ac:grpSpMkLst>
            <pc:docMk/>
            <pc:sldMk cId="1648106170" sldId="510"/>
            <ac:grpSpMk id="27" creationId="{5D81CD35-814F-CFE4-9FF1-D2FB976CE692}"/>
          </ac:grpSpMkLst>
        </pc:grpChg>
        <pc:grpChg chg="add mod">
          <ac:chgData name="Erfan Meskar" userId="ae30a713-38f5-4e56-b874-fd636adcf478" providerId="ADAL" clId="{B86AB8C2-25E8-4AD0-94BC-321BAC2F1842}" dt="2024-01-07T19:22:22.373" v="2223" actId="1076"/>
          <ac:grpSpMkLst>
            <pc:docMk/>
            <pc:sldMk cId="1648106170" sldId="510"/>
            <ac:grpSpMk id="30" creationId="{E35E2690-FF43-E9DD-D8C2-6093B8E730FE}"/>
          </ac:grpSpMkLst>
        </pc:grpChg>
      </pc:sldChg>
      <pc:sldChg chg="modSp mod">
        <pc:chgData name="Erfan Meskar" userId="ae30a713-38f5-4e56-b874-fd636adcf478" providerId="ADAL" clId="{B86AB8C2-25E8-4AD0-94BC-321BAC2F1842}" dt="2024-01-07T21:37:48.062" v="2291" actId="15"/>
        <pc:sldMkLst>
          <pc:docMk/>
          <pc:sldMk cId="1526618650" sldId="511"/>
        </pc:sldMkLst>
        <pc:spChg chg="mod">
          <ac:chgData name="Erfan Meskar" userId="ae30a713-38f5-4e56-b874-fd636adcf478" providerId="ADAL" clId="{B86AB8C2-25E8-4AD0-94BC-321BAC2F1842}" dt="2024-01-07T21:37:48.062" v="2291" actId="15"/>
          <ac:spMkLst>
            <pc:docMk/>
            <pc:sldMk cId="1526618650" sldId="511"/>
            <ac:spMk id="3" creationId="{3D58A46A-53E4-4627-AB1E-DA54B297D709}"/>
          </ac:spMkLst>
        </pc:spChg>
      </pc:sldChg>
      <pc:sldChg chg="modSp mod">
        <pc:chgData name="Erfan Meskar" userId="ae30a713-38f5-4e56-b874-fd636adcf478" providerId="ADAL" clId="{B86AB8C2-25E8-4AD0-94BC-321BAC2F1842}" dt="2024-01-07T21:37:01.127" v="2289" actId="1076"/>
        <pc:sldMkLst>
          <pc:docMk/>
          <pc:sldMk cId="2171172450" sldId="512"/>
        </pc:sldMkLst>
        <pc:spChg chg="mod">
          <ac:chgData name="Erfan Meskar" userId="ae30a713-38f5-4e56-b874-fd636adcf478" providerId="ADAL" clId="{B86AB8C2-25E8-4AD0-94BC-321BAC2F1842}" dt="2024-01-07T21:36:50.625" v="2288" actId="14"/>
          <ac:spMkLst>
            <pc:docMk/>
            <pc:sldMk cId="2171172450" sldId="512"/>
            <ac:spMk id="3" creationId="{088A4CC7-0F9D-4433-B445-FA82592D6A82}"/>
          </ac:spMkLst>
        </pc:spChg>
        <pc:picChg chg="mod">
          <ac:chgData name="Erfan Meskar" userId="ae30a713-38f5-4e56-b874-fd636adcf478" providerId="ADAL" clId="{B86AB8C2-25E8-4AD0-94BC-321BAC2F1842}" dt="2024-01-07T21:37:01.127" v="2289" actId="1076"/>
          <ac:picMkLst>
            <pc:docMk/>
            <pc:sldMk cId="2171172450" sldId="512"/>
            <ac:picMk id="5" creationId="{BD325A36-8A74-B964-81E1-109439CA74EF}"/>
          </ac:picMkLst>
        </pc:picChg>
      </pc:sldChg>
      <pc:sldChg chg="del">
        <pc:chgData name="Erfan Meskar" userId="ae30a713-38f5-4e56-b874-fd636adcf478" providerId="ADAL" clId="{B86AB8C2-25E8-4AD0-94BC-321BAC2F1842}" dt="2024-01-07T22:02:35.392" v="2710" actId="47"/>
        <pc:sldMkLst>
          <pc:docMk/>
          <pc:sldMk cId="2400552067" sldId="514"/>
        </pc:sldMkLst>
      </pc:sldChg>
      <pc:sldChg chg="del">
        <pc:chgData name="Erfan Meskar" userId="ae30a713-38f5-4e56-b874-fd636adcf478" providerId="ADAL" clId="{B86AB8C2-25E8-4AD0-94BC-321BAC2F1842}" dt="2024-01-07T19:06:23.222" v="2133" actId="2696"/>
        <pc:sldMkLst>
          <pc:docMk/>
          <pc:sldMk cId="2125170491" sldId="515"/>
        </pc:sldMkLst>
      </pc:sldChg>
      <pc:sldChg chg="del mod modShow">
        <pc:chgData name="Erfan Meskar" userId="ae30a713-38f5-4e56-b874-fd636adcf478" providerId="ADAL" clId="{B86AB8C2-25E8-4AD0-94BC-321BAC2F1842}" dt="2024-01-07T19:03:13.201" v="2092" actId="47"/>
        <pc:sldMkLst>
          <pc:docMk/>
          <pc:sldMk cId="1363914582" sldId="516"/>
        </pc:sldMkLst>
      </pc:sldChg>
      <pc:sldChg chg="addSp delSp modSp mod">
        <pc:chgData name="Erfan Meskar" userId="ae30a713-38f5-4e56-b874-fd636adcf478" providerId="ADAL" clId="{B86AB8C2-25E8-4AD0-94BC-321BAC2F1842}" dt="2024-01-07T17:04:47.188" v="228" actId="313"/>
        <pc:sldMkLst>
          <pc:docMk/>
          <pc:sldMk cId="996228280" sldId="517"/>
        </pc:sldMkLst>
        <pc:spChg chg="mod">
          <ac:chgData name="Erfan Meskar" userId="ae30a713-38f5-4e56-b874-fd636adcf478" providerId="ADAL" clId="{B86AB8C2-25E8-4AD0-94BC-321BAC2F1842}" dt="2024-01-07T17:04:47.188" v="228" actId="313"/>
          <ac:spMkLst>
            <pc:docMk/>
            <pc:sldMk cId="996228280" sldId="517"/>
            <ac:spMk id="3" creationId="{5B09CCD5-27BC-433B-A303-5E172A9F4CD5}"/>
          </ac:spMkLst>
        </pc:spChg>
        <pc:spChg chg="add mod">
          <ac:chgData name="Erfan Meskar" userId="ae30a713-38f5-4e56-b874-fd636adcf478" providerId="ADAL" clId="{B86AB8C2-25E8-4AD0-94BC-321BAC2F1842}" dt="2024-01-07T16:55:11.182" v="145" actId="1035"/>
          <ac:spMkLst>
            <pc:docMk/>
            <pc:sldMk cId="996228280" sldId="517"/>
            <ac:spMk id="4" creationId="{950FCDFC-9166-0975-B4F6-82E9FB1333DE}"/>
          </ac:spMkLst>
        </pc:spChg>
        <pc:spChg chg="add mod">
          <ac:chgData name="Erfan Meskar" userId="ae30a713-38f5-4e56-b874-fd636adcf478" providerId="ADAL" clId="{B86AB8C2-25E8-4AD0-94BC-321BAC2F1842}" dt="2024-01-07T16:55:04.044" v="143" actId="1076"/>
          <ac:spMkLst>
            <pc:docMk/>
            <pc:sldMk cId="996228280" sldId="517"/>
            <ac:spMk id="5" creationId="{3963AA2F-B19D-4728-C204-4E528D1CF036}"/>
          </ac:spMkLst>
        </pc:spChg>
        <pc:picChg chg="del mod">
          <ac:chgData name="Erfan Meskar" userId="ae30a713-38f5-4e56-b874-fd636adcf478" providerId="ADAL" clId="{B86AB8C2-25E8-4AD0-94BC-321BAC2F1842}" dt="2024-01-07T16:54:47.067" v="137" actId="478"/>
          <ac:picMkLst>
            <pc:docMk/>
            <pc:sldMk cId="996228280" sldId="517"/>
            <ac:picMk id="7" creationId="{1FAACB67-439B-C354-EF07-2DCA0507BE7E}"/>
          </ac:picMkLst>
        </pc:picChg>
      </pc:sldChg>
      <pc:sldChg chg="del mod modShow">
        <pc:chgData name="Erfan Meskar" userId="ae30a713-38f5-4e56-b874-fd636adcf478" providerId="ADAL" clId="{B86AB8C2-25E8-4AD0-94BC-321BAC2F1842}" dt="2024-01-07T19:00:06.208" v="2026" actId="47"/>
        <pc:sldMkLst>
          <pc:docMk/>
          <pc:sldMk cId="3316562565" sldId="518"/>
        </pc:sldMkLst>
      </pc:sldChg>
      <pc:sldChg chg="del mod modShow">
        <pc:chgData name="Erfan Meskar" userId="ae30a713-38f5-4e56-b874-fd636adcf478" providerId="ADAL" clId="{B86AB8C2-25E8-4AD0-94BC-321BAC2F1842}" dt="2024-01-07T18:59:51.414" v="2019" actId="47"/>
        <pc:sldMkLst>
          <pc:docMk/>
          <pc:sldMk cId="3480216766" sldId="521"/>
        </pc:sldMkLst>
      </pc:sldChg>
      <pc:sldChg chg="ord modAnim">
        <pc:chgData name="Erfan Meskar" userId="ae30a713-38f5-4e56-b874-fd636adcf478" providerId="ADAL" clId="{B86AB8C2-25E8-4AD0-94BC-321BAC2F1842}" dt="2024-01-07T19:35:14.238" v="2277"/>
        <pc:sldMkLst>
          <pc:docMk/>
          <pc:sldMk cId="1396926805" sldId="522"/>
        </pc:sldMkLst>
      </pc:sldChg>
      <pc:sldChg chg="modSp mod">
        <pc:chgData name="Erfan Meskar" userId="ae30a713-38f5-4e56-b874-fd636adcf478" providerId="ADAL" clId="{B86AB8C2-25E8-4AD0-94BC-321BAC2F1842}" dt="2024-01-07T19:32:59.217" v="2275" actId="20577"/>
        <pc:sldMkLst>
          <pc:docMk/>
          <pc:sldMk cId="3657110139" sldId="523"/>
        </pc:sldMkLst>
        <pc:spChg chg="mod">
          <ac:chgData name="Erfan Meskar" userId="ae30a713-38f5-4e56-b874-fd636adcf478" providerId="ADAL" clId="{B86AB8C2-25E8-4AD0-94BC-321BAC2F1842}" dt="2024-01-07T19:32:59.217" v="2275" actId="20577"/>
          <ac:spMkLst>
            <pc:docMk/>
            <pc:sldMk cId="3657110139" sldId="523"/>
            <ac:spMk id="3" creationId="{27BA2255-7849-4235-8073-90EA020D905C}"/>
          </ac:spMkLst>
        </pc:spChg>
      </pc:sldChg>
      <pc:sldChg chg="modSp del mod modShow">
        <pc:chgData name="Erfan Meskar" userId="ae30a713-38f5-4e56-b874-fd636adcf478" providerId="ADAL" clId="{B86AB8C2-25E8-4AD0-94BC-321BAC2F1842}" dt="2024-01-07T19:36:59.857" v="2280" actId="2696"/>
        <pc:sldMkLst>
          <pc:docMk/>
          <pc:sldMk cId="2833710313" sldId="524"/>
        </pc:sldMkLst>
        <pc:spChg chg="mod">
          <ac:chgData name="Erfan Meskar" userId="ae30a713-38f5-4e56-b874-fd636adcf478" providerId="ADAL" clId="{B86AB8C2-25E8-4AD0-94BC-321BAC2F1842}" dt="2024-01-07T18:53:31.869" v="1898" actId="20577"/>
          <ac:spMkLst>
            <pc:docMk/>
            <pc:sldMk cId="2833710313" sldId="524"/>
            <ac:spMk id="2" creationId="{92B6424A-2DBF-4DA3-88F3-B151537121B8}"/>
          </ac:spMkLst>
        </pc:spChg>
        <pc:spChg chg="mod">
          <ac:chgData name="Erfan Meskar" userId="ae30a713-38f5-4e56-b874-fd636adcf478" providerId="ADAL" clId="{B86AB8C2-25E8-4AD0-94BC-321BAC2F1842}" dt="2024-01-07T18:57:35.951" v="2015"/>
          <ac:spMkLst>
            <pc:docMk/>
            <pc:sldMk cId="2833710313" sldId="524"/>
            <ac:spMk id="3" creationId="{342C2C8B-56E8-43A1-AFAC-379FA92B8168}"/>
          </ac:spMkLst>
        </pc:spChg>
      </pc:sldChg>
      <pc:sldChg chg="ord">
        <pc:chgData name="Erfan Meskar" userId="ae30a713-38f5-4e56-b874-fd636adcf478" providerId="ADAL" clId="{B86AB8C2-25E8-4AD0-94BC-321BAC2F1842}" dt="2024-01-07T19:35:24.022" v="2279"/>
        <pc:sldMkLst>
          <pc:docMk/>
          <pc:sldMk cId="618736983" sldId="525"/>
        </pc:sldMkLst>
      </pc:sldChg>
      <pc:sldChg chg="del mod modShow">
        <pc:chgData name="Erfan Meskar" userId="ae30a713-38f5-4e56-b874-fd636adcf478" providerId="ADAL" clId="{B86AB8C2-25E8-4AD0-94BC-321BAC2F1842}" dt="2024-01-07T19:00:03.244" v="2025" actId="47"/>
        <pc:sldMkLst>
          <pc:docMk/>
          <pc:sldMk cId="2539091465" sldId="526"/>
        </pc:sldMkLst>
      </pc:sldChg>
      <pc:sldChg chg="del mod modShow">
        <pc:chgData name="Erfan Meskar" userId="ae30a713-38f5-4e56-b874-fd636adcf478" providerId="ADAL" clId="{B86AB8C2-25E8-4AD0-94BC-321BAC2F1842}" dt="2024-01-07T18:59:56.057" v="2021" actId="47"/>
        <pc:sldMkLst>
          <pc:docMk/>
          <pc:sldMk cId="4192656729" sldId="534"/>
        </pc:sldMkLst>
      </pc:sldChg>
      <pc:sldChg chg="del mod modShow">
        <pc:chgData name="Erfan Meskar" userId="ae30a713-38f5-4e56-b874-fd636adcf478" providerId="ADAL" clId="{B86AB8C2-25E8-4AD0-94BC-321BAC2F1842}" dt="2024-01-07T18:59:53.861" v="2020" actId="47"/>
        <pc:sldMkLst>
          <pc:docMk/>
          <pc:sldMk cId="822661103" sldId="535"/>
        </pc:sldMkLst>
      </pc:sldChg>
      <pc:sldChg chg="del mod modShow">
        <pc:chgData name="Erfan Meskar" userId="ae30a713-38f5-4e56-b874-fd636adcf478" providerId="ADAL" clId="{B86AB8C2-25E8-4AD0-94BC-321BAC2F1842}" dt="2024-01-07T19:00:00.532" v="2024" actId="47"/>
        <pc:sldMkLst>
          <pc:docMk/>
          <pc:sldMk cId="2144501710" sldId="536"/>
        </pc:sldMkLst>
      </pc:sldChg>
      <pc:sldChg chg="del mod modShow">
        <pc:chgData name="Erfan Meskar" userId="ae30a713-38f5-4e56-b874-fd636adcf478" providerId="ADAL" clId="{B86AB8C2-25E8-4AD0-94BC-321BAC2F1842}" dt="2024-01-07T18:59:58.936" v="2023" actId="47"/>
        <pc:sldMkLst>
          <pc:docMk/>
          <pc:sldMk cId="72247999" sldId="537"/>
        </pc:sldMkLst>
      </pc:sldChg>
      <pc:sldChg chg="del mod modShow">
        <pc:chgData name="Erfan Meskar" userId="ae30a713-38f5-4e56-b874-fd636adcf478" providerId="ADAL" clId="{B86AB8C2-25E8-4AD0-94BC-321BAC2F1842}" dt="2024-01-07T18:59:57.655" v="2022" actId="47"/>
        <pc:sldMkLst>
          <pc:docMk/>
          <pc:sldMk cId="3832260434" sldId="538"/>
        </pc:sldMkLst>
      </pc:sldChg>
      <pc:sldChg chg="modSp mod">
        <pc:chgData name="Erfan Meskar" userId="ae30a713-38f5-4e56-b874-fd636adcf478" providerId="ADAL" clId="{B86AB8C2-25E8-4AD0-94BC-321BAC2F1842}" dt="2024-01-07T21:58:53.747" v="2673" actId="20577"/>
        <pc:sldMkLst>
          <pc:docMk/>
          <pc:sldMk cId="1421058509" sldId="539"/>
        </pc:sldMkLst>
        <pc:spChg chg="mod">
          <ac:chgData name="Erfan Meskar" userId="ae30a713-38f5-4e56-b874-fd636adcf478" providerId="ADAL" clId="{B86AB8C2-25E8-4AD0-94BC-321BAC2F1842}" dt="2024-01-07T21:58:53.747" v="2673" actId="20577"/>
          <ac:spMkLst>
            <pc:docMk/>
            <pc:sldMk cId="1421058509" sldId="539"/>
            <ac:spMk id="2" creationId="{98234AA9-B0CB-471F-AFA9-1A18893BC9C9}"/>
          </ac:spMkLst>
        </pc:spChg>
      </pc:sldChg>
      <pc:sldChg chg="modSp mod">
        <pc:chgData name="Erfan Meskar" userId="ae30a713-38f5-4e56-b874-fd636adcf478" providerId="ADAL" clId="{B86AB8C2-25E8-4AD0-94BC-321BAC2F1842}" dt="2024-01-08T02:35:14.394" v="2766" actId="14734"/>
        <pc:sldMkLst>
          <pc:docMk/>
          <pc:sldMk cId="3489374045" sldId="542"/>
        </pc:sldMkLst>
        <pc:graphicFrameChg chg="modGraphic">
          <ac:chgData name="Erfan Meskar" userId="ae30a713-38f5-4e56-b874-fd636adcf478" providerId="ADAL" clId="{B86AB8C2-25E8-4AD0-94BC-321BAC2F1842}" dt="2024-01-08T02:35:14.394" v="2766" actId="14734"/>
          <ac:graphicFrameMkLst>
            <pc:docMk/>
            <pc:sldMk cId="3489374045" sldId="542"/>
            <ac:graphicFrameMk id="4" creationId="{E8558AF1-2BFE-9524-D15D-C00429C7471C}"/>
          </ac:graphicFrameMkLst>
        </pc:graphicFrameChg>
      </pc:sldChg>
      <pc:sldChg chg="modSp mod">
        <pc:chgData name="Erfan Meskar" userId="ae30a713-38f5-4e56-b874-fd636adcf478" providerId="ADAL" clId="{B86AB8C2-25E8-4AD0-94BC-321BAC2F1842}" dt="2024-01-08T02:39:22.091" v="2767" actId="113"/>
        <pc:sldMkLst>
          <pc:docMk/>
          <pc:sldMk cId="3204781708" sldId="543"/>
        </pc:sldMkLst>
        <pc:spChg chg="mod">
          <ac:chgData name="Erfan Meskar" userId="ae30a713-38f5-4e56-b874-fd636adcf478" providerId="ADAL" clId="{B86AB8C2-25E8-4AD0-94BC-321BAC2F1842}" dt="2024-01-08T02:39:22.091" v="2767" actId="113"/>
          <ac:spMkLst>
            <pc:docMk/>
            <pc:sldMk cId="3204781708" sldId="543"/>
            <ac:spMk id="3" creationId="{A1A6C6F2-457F-4C56-9460-5C9BA9FC2D3D}"/>
          </ac:spMkLst>
        </pc:spChg>
      </pc:sldChg>
      <pc:sldChg chg="modSp mod ord">
        <pc:chgData name="Erfan Meskar" userId="ae30a713-38f5-4e56-b874-fd636adcf478" providerId="ADAL" clId="{B86AB8C2-25E8-4AD0-94BC-321BAC2F1842}" dt="2024-01-08T02:42:38.055" v="2772"/>
        <pc:sldMkLst>
          <pc:docMk/>
          <pc:sldMk cId="3450957244" sldId="544"/>
        </pc:sldMkLst>
        <pc:spChg chg="mod">
          <ac:chgData name="Erfan Meskar" userId="ae30a713-38f5-4e56-b874-fd636adcf478" providerId="ADAL" clId="{B86AB8C2-25E8-4AD0-94BC-321BAC2F1842}" dt="2024-01-07T22:01:08.191" v="2709" actId="20577"/>
          <ac:spMkLst>
            <pc:docMk/>
            <pc:sldMk cId="3450957244" sldId="544"/>
            <ac:spMk id="3" creationId="{A1A6C6F2-457F-4C56-9460-5C9BA9FC2D3D}"/>
          </ac:spMkLst>
        </pc:spChg>
      </pc:sldChg>
      <pc:sldChg chg="modSp mod">
        <pc:chgData name="Erfan Meskar" userId="ae30a713-38f5-4e56-b874-fd636adcf478" providerId="ADAL" clId="{B86AB8C2-25E8-4AD0-94BC-321BAC2F1842}" dt="2024-01-08T02:40:01.679" v="2768" actId="114"/>
        <pc:sldMkLst>
          <pc:docMk/>
          <pc:sldMk cId="2480117945" sldId="545"/>
        </pc:sldMkLst>
        <pc:spChg chg="mod">
          <ac:chgData name="Erfan Meskar" userId="ae30a713-38f5-4e56-b874-fd636adcf478" providerId="ADAL" clId="{B86AB8C2-25E8-4AD0-94BC-321BAC2F1842}" dt="2024-01-08T02:40:01.679" v="2768" actId="114"/>
          <ac:spMkLst>
            <pc:docMk/>
            <pc:sldMk cId="2480117945" sldId="545"/>
            <ac:spMk id="3" creationId="{A1A6C6F2-457F-4C56-9460-5C9BA9FC2D3D}"/>
          </ac:spMkLst>
        </pc:spChg>
      </pc:sldChg>
      <pc:sldChg chg="addSp delSp modSp mod modAnim">
        <pc:chgData name="Erfan Meskar" userId="ae30a713-38f5-4e56-b874-fd636adcf478" providerId="ADAL" clId="{B86AB8C2-25E8-4AD0-94BC-321BAC2F1842}" dt="2024-01-07T21:57:48.770" v="2657" actId="208"/>
        <pc:sldMkLst>
          <pc:docMk/>
          <pc:sldMk cId="3561136722" sldId="547"/>
        </pc:sldMkLst>
        <pc:spChg chg="add mod">
          <ac:chgData name="Erfan Meskar" userId="ae30a713-38f5-4e56-b874-fd636adcf478" providerId="ADAL" clId="{B86AB8C2-25E8-4AD0-94BC-321BAC2F1842}" dt="2024-01-07T21:57:07.524" v="2651" actId="14100"/>
          <ac:spMkLst>
            <pc:docMk/>
            <pc:sldMk cId="3561136722" sldId="547"/>
            <ac:spMk id="3" creationId="{1CBDDFB9-3C10-9BE6-2BF2-E971E5BD3BEE}"/>
          </ac:spMkLst>
        </pc:spChg>
        <pc:spChg chg="add mod">
          <ac:chgData name="Erfan Meskar" userId="ae30a713-38f5-4e56-b874-fd636adcf478" providerId="ADAL" clId="{B86AB8C2-25E8-4AD0-94BC-321BAC2F1842}" dt="2024-01-07T21:56:52.300" v="2647" actId="14100"/>
          <ac:spMkLst>
            <pc:docMk/>
            <pc:sldMk cId="3561136722" sldId="547"/>
            <ac:spMk id="4" creationId="{9155D522-000B-D4E3-7CA9-BEB6538B25CA}"/>
          </ac:spMkLst>
        </pc:spChg>
        <pc:spChg chg="mod">
          <ac:chgData name="Erfan Meskar" userId="ae30a713-38f5-4e56-b874-fd636adcf478" providerId="ADAL" clId="{B86AB8C2-25E8-4AD0-94BC-321BAC2F1842}" dt="2024-01-07T21:57:03.199" v="2650" actId="14100"/>
          <ac:spMkLst>
            <pc:docMk/>
            <pc:sldMk cId="3561136722" sldId="547"/>
            <ac:spMk id="5122" creationId="{00000000-0000-0000-0000-000000000000}"/>
          </ac:spMkLst>
        </pc:spChg>
        <pc:spChg chg="mod">
          <ac:chgData name="Erfan Meskar" userId="ae30a713-38f5-4e56-b874-fd636adcf478" providerId="ADAL" clId="{B86AB8C2-25E8-4AD0-94BC-321BAC2F1842}" dt="2024-01-07T21:56:58.090" v="2649" actId="14100"/>
          <ac:spMkLst>
            <pc:docMk/>
            <pc:sldMk cId="3561136722" sldId="547"/>
            <ac:spMk id="5123" creationId="{00000000-0000-0000-0000-000000000000}"/>
          </ac:spMkLst>
        </pc:spChg>
        <pc:spChg chg="del mod">
          <ac:chgData name="Erfan Meskar" userId="ae30a713-38f5-4e56-b874-fd636adcf478" providerId="ADAL" clId="{B86AB8C2-25E8-4AD0-94BC-321BAC2F1842}" dt="2024-01-07T21:50:36.248" v="2506" actId="478"/>
          <ac:spMkLst>
            <pc:docMk/>
            <pc:sldMk cId="3561136722" sldId="547"/>
            <ac:spMk id="5124" creationId="{00000000-0000-0000-0000-000000000000}"/>
          </ac:spMkLst>
        </pc:spChg>
        <pc:picChg chg="mod">
          <ac:chgData name="Erfan Meskar" userId="ae30a713-38f5-4e56-b874-fd636adcf478" providerId="ADAL" clId="{B86AB8C2-25E8-4AD0-94BC-321BAC2F1842}" dt="2024-01-07T21:57:29.578" v="2656" actId="1076"/>
          <ac:picMkLst>
            <pc:docMk/>
            <pc:sldMk cId="3561136722" sldId="547"/>
            <ac:picMk id="2" creationId="{0D21CB1D-F30A-3224-A527-32164BB0198D}"/>
          </ac:picMkLst>
        </pc:picChg>
        <pc:picChg chg="add mod">
          <ac:chgData name="Erfan Meskar" userId="ae30a713-38f5-4e56-b874-fd636adcf478" providerId="ADAL" clId="{B86AB8C2-25E8-4AD0-94BC-321BAC2F1842}" dt="2024-01-07T21:57:22.931" v="2653" actId="1076"/>
          <ac:picMkLst>
            <pc:docMk/>
            <pc:sldMk cId="3561136722" sldId="547"/>
            <ac:picMk id="5" creationId="{CDD925D7-0F2D-84E7-A428-F3B6D40191A5}"/>
          </ac:picMkLst>
        </pc:picChg>
        <pc:inkChg chg="add del">
          <ac:chgData name="Erfan Meskar" userId="ae30a713-38f5-4e56-b874-fd636adcf478" providerId="ADAL" clId="{B86AB8C2-25E8-4AD0-94BC-321BAC2F1842}" dt="2024-01-07T21:53:50.022" v="2621" actId="9405"/>
          <ac:inkMkLst>
            <pc:docMk/>
            <pc:sldMk cId="3561136722" sldId="547"/>
            <ac:inkMk id="6" creationId="{00318D88-D910-1128-4788-AD768591C742}"/>
          </ac:inkMkLst>
        </pc:inkChg>
        <pc:inkChg chg="add mod">
          <ac:chgData name="Erfan Meskar" userId="ae30a713-38f5-4e56-b874-fd636adcf478" providerId="ADAL" clId="{B86AB8C2-25E8-4AD0-94BC-321BAC2F1842}" dt="2024-01-07T21:57:48.770" v="2657" actId="208"/>
          <ac:inkMkLst>
            <pc:docMk/>
            <pc:sldMk cId="3561136722" sldId="547"/>
            <ac:inkMk id="7" creationId="{D925B2E9-8EE7-74A4-FB4A-6DBF8B82D300}"/>
          </ac:inkMkLst>
        </pc:inkChg>
      </pc:sldChg>
      <pc:sldChg chg="modSp mod">
        <pc:chgData name="Erfan Meskar" userId="ae30a713-38f5-4e56-b874-fd636adcf478" providerId="ADAL" clId="{B86AB8C2-25E8-4AD0-94BC-321BAC2F1842}" dt="2024-01-07T21:39:31.330" v="2333" actId="6549"/>
        <pc:sldMkLst>
          <pc:docMk/>
          <pc:sldMk cId="1572755924" sldId="548"/>
        </pc:sldMkLst>
        <pc:spChg chg="mod">
          <ac:chgData name="Erfan Meskar" userId="ae30a713-38f5-4e56-b874-fd636adcf478" providerId="ADAL" clId="{B86AB8C2-25E8-4AD0-94BC-321BAC2F1842}" dt="2024-01-07T21:31:52.670" v="2287" actId="20577"/>
          <ac:spMkLst>
            <pc:docMk/>
            <pc:sldMk cId="1572755924" sldId="548"/>
            <ac:spMk id="5122" creationId="{00000000-0000-0000-0000-000000000000}"/>
          </ac:spMkLst>
        </pc:spChg>
        <pc:spChg chg="mod">
          <ac:chgData name="Erfan Meskar" userId="ae30a713-38f5-4e56-b874-fd636adcf478" providerId="ADAL" clId="{B86AB8C2-25E8-4AD0-94BC-321BAC2F1842}" dt="2024-01-07T21:39:31.330" v="2333" actId="6549"/>
          <ac:spMkLst>
            <pc:docMk/>
            <pc:sldMk cId="1572755924" sldId="548"/>
            <ac:spMk id="5123" creationId="{00000000-0000-0000-0000-000000000000}"/>
          </ac:spMkLst>
        </pc:spChg>
      </pc:sldChg>
      <pc:sldChg chg="del">
        <pc:chgData name="Erfan Meskar" userId="ae30a713-38f5-4e56-b874-fd636adcf478" providerId="ADAL" clId="{B86AB8C2-25E8-4AD0-94BC-321BAC2F1842}" dt="2024-01-07T19:03:06.644" v="2091" actId="47"/>
        <pc:sldMkLst>
          <pc:docMk/>
          <pc:sldMk cId="3286416731" sldId="558"/>
        </pc:sldMkLst>
      </pc:sldChg>
      <pc:sldChg chg="addSp modSp mod">
        <pc:chgData name="Erfan Meskar" userId="ae30a713-38f5-4e56-b874-fd636adcf478" providerId="ADAL" clId="{B86AB8C2-25E8-4AD0-94BC-321BAC2F1842}" dt="2024-01-07T19:04:29.385" v="2132" actId="1036"/>
        <pc:sldMkLst>
          <pc:docMk/>
          <pc:sldMk cId="426565398" sldId="559"/>
        </pc:sldMkLst>
        <pc:spChg chg="mod">
          <ac:chgData name="Erfan Meskar" userId="ae30a713-38f5-4e56-b874-fd636adcf478" providerId="ADAL" clId="{B86AB8C2-25E8-4AD0-94BC-321BAC2F1842}" dt="2024-01-07T19:04:17.840" v="2130" actId="113"/>
          <ac:spMkLst>
            <pc:docMk/>
            <pc:sldMk cId="426565398" sldId="559"/>
            <ac:spMk id="3" creationId="{6D3C1299-7B1F-4646-B816-18C3BD4E5143}"/>
          </ac:spMkLst>
        </pc:spChg>
        <pc:picChg chg="add mod">
          <ac:chgData name="Erfan Meskar" userId="ae30a713-38f5-4e56-b874-fd636adcf478" providerId="ADAL" clId="{B86AB8C2-25E8-4AD0-94BC-321BAC2F1842}" dt="2024-01-07T19:04:29.385" v="2132" actId="1036"/>
          <ac:picMkLst>
            <pc:docMk/>
            <pc:sldMk cId="426565398" sldId="559"/>
            <ac:picMk id="4" creationId="{EFC43D6A-E73C-BBF5-DA90-22538296A5F0}"/>
          </ac:picMkLst>
        </pc:picChg>
        <pc:picChg chg="mod">
          <ac:chgData name="Erfan Meskar" userId="ae30a713-38f5-4e56-b874-fd636adcf478" providerId="ADAL" clId="{B86AB8C2-25E8-4AD0-94BC-321BAC2F1842}" dt="2024-01-07T19:04:04.297" v="2128" actId="1076"/>
          <ac:picMkLst>
            <pc:docMk/>
            <pc:sldMk cId="426565398" sldId="559"/>
            <ac:picMk id="5" creationId="{B22B8D7E-290B-8492-FC6F-AF1CEBE98FC1}"/>
          </ac:picMkLst>
        </pc:picChg>
      </pc:sldChg>
      <pc:sldChg chg="modSp mod">
        <pc:chgData name="Erfan Meskar" userId="ae30a713-38f5-4e56-b874-fd636adcf478" providerId="ADAL" clId="{B86AB8C2-25E8-4AD0-94BC-321BAC2F1842}" dt="2024-01-07T17:02:16.125" v="221" actId="20577"/>
        <pc:sldMkLst>
          <pc:docMk/>
          <pc:sldMk cId="1874665543" sldId="560"/>
        </pc:sldMkLst>
        <pc:spChg chg="mod">
          <ac:chgData name="Erfan Meskar" userId="ae30a713-38f5-4e56-b874-fd636adcf478" providerId="ADAL" clId="{B86AB8C2-25E8-4AD0-94BC-321BAC2F1842}" dt="2024-01-07T17:02:16.125" v="221" actId="20577"/>
          <ac:spMkLst>
            <pc:docMk/>
            <pc:sldMk cId="1874665543" sldId="560"/>
            <ac:spMk id="3" creationId="{6D3C1299-7B1F-4646-B816-18C3BD4E5143}"/>
          </ac:spMkLst>
        </pc:spChg>
      </pc:sldChg>
      <pc:sldChg chg="modSp mod">
        <pc:chgData name="Erfan Meskar" userId="ae30a713-38f5-4e56-b874-fd636adcf478" providerId="ADAL" clId="{B86AB8C2-25E8-4AD0-94BC-321BAC2F1842}" dt="2024-01-07T17:20:24.139" v="643" actId="20577"/>
        <pc:sldMkLst>
          <pc:docMk/>
          <pc:sldMk cId="922223958" sldId="561"/>
        </pc:sldMkLst>
        <pc:spChg chg="mod">
          <ac:chgData name="Erfan Meskar" userId="ae30a713-38f5-4e56-b874-fd636adcf478" providerId="ADAL" clId="{B86AB8C2-25E8-4AD0-94BC-321BAC2F1842}" dt="2024-01-07T17:20:24.139" v="643" actId="20577"/>
          <ac:spMkLst>
            <pc:docMk/>
            <pc:sldMk cId="922223958" sldId="561"/>
            <ac:spMk id="2" creationId="{EB09E796-D34B-4C92-A2B3-387E511CF171}"/>
          </ac:spMkLst>
        </pc:spChg>
      </pc:sldChg>
      <pc:sldChg chg="modSp mod">
        <pc:chgData name="Erfan Meskar" userId="ae30a713-38f5-4e56-b874-fd636adcf478" providerId="ADAL" clId="{B86AB8C2-25E8-4AD0-94BC-321BAC2F1842}" dt="2024-01-07T16:47:32.091" v="7" actId="1036"/>
        <pc:sldMkLst>
          <pc:docMk/>
          <pc:sldMk cId="1750107079" sldId="562"/>
        </pc:sldMkLst>
        <pc:picChg chg="mod">
          <ac:chgData name="Erfan Meskar" userId="ae30a713-38f5-4e56-b874-fd636adcf478" providerId="ADAL" clId="{B86AB8C2-25E8-4AD0-94BC-321BAC2F1842}" dt="2024-01-07T16:47:30.909" v="6" actId="1036"/>
          <ac:picMkLst>
            <pc:docMk/>
            <pc:sldMk cId="1750107079" sldId="562"/>
            <ac:picMk id="9" creationId="{D5AC54E6-392B-E667-5E80-59331EFCB6AA}"/>
          </ac:picMkLst>
        </pc:picChg>
        <pc:picChg chg="mod">
          <ac:chgData name="Erfan Meskar" userId="ae30a713-38f5-4e56-b874-fd636adcf478" providerId="ADAL" clId="{B86AB8C2-25E8-4AD0-94BC-321BAC2F1842}" dt="2024-01-07T16:47:32.091" v="7" actId="1036"/>
          <ac:picMkLst>
            <pc:docMk/>
            <pc:sldMk cId="1750107079" sldId="562"/>
            <ac:picMk id="11" creationId="{BD4A168E-FEF4-4CE2-87C1-EC40369C603F}"/>
          </ac:picMkLst>
        </pc:picChg>
      </pc:sldChg>
      <pc:sldChg chg="addSp delSp modSp mod">
        <pc:chgData name="Erfan Meskar" userId="ae30a713-38f5-4e56-b874-fd636adcf478" providerId="ADAL" clId="{B86AB8C2-25E8-4AD0-94BC-321BAC2F1842}" dt="2024-01-07T17:20:59.595" v="676" actId="20577"/>
        <pc:sldMkLst>
          <pc:docMk/>
          <pc:sldMk cId="1610979821" sldId="564"/>
        </pc:sldMkLst>
        <pc:spChg chg="mod">
          <ac:chgData name="Erfan Meskar" userId="ae30a713-38f5-4e56-b874-fd636adcf478" providerId="ADAL" clId="{B86AB8C2-25E8-4AD0-94BC-321BAC2F1842}" dt="2024-01-07T17:20:59.595" v="676" actId="20577"/>
          <ac:spMkLst>
            <pc:docMk/>
            <pc:sldMk cId="1610979821" sldId="564"/>
            <ac:spMk id="2" creationId="{62E337A6-984C-4E3A-B715-58E0C33096B0}"/>
          </ac:spMkLst>
        </pc:spChg>
        <pc:spChg chg="mod">
          <ac:chgData name="Erfan Meskar" userId="ae30a713-38f5-4e56-b874-fd636adcf478" providerId="ADAL" clId="{B86AB8C2-25E8-4AD0-94BC-321BAC2F1842}" dt="2024-01-07T17:13:10.822" v="613" actId="404"/>
          <ac:spMkLst>
            <pc:docMk/>
            <pc:sldMk cId="1610979821" sldId="564"/>
            <ac:spMk id="3" creationId="{5B09CCD5-27BC-433B-A303-5E172A9F4CD5}"/>
          </ac:spMkLst>
        </pc:spChg>
        <pc:picChg chg="add del mod">
          <ac:chgData name="Erfan Meskar" userId="ae30a713-38f5-4e56-b874-fd636adcf478" providerId="ADAL" clId="{B86AB8C2-25E8-4AD0-94BC-321BAC2F1842}" dt="2024-01-07T17:12:01.143" v="590" actId="478"/>
          <ac:picMkLst>
            <pc:docMk/>
            <pc:sldMk cId="1610979821" sldId="564"/>
            <ac:picMk id="5" creationId="{E78CDA4F-5C0E-BC0D-7DCB-0C9F5A73A7B5}"/>
          </ac:picMkLst>
        </pc:picChg>
        <pc:picChg chg="add mod">
          <ac:chgData name="Erfan Meskar" userId="ae30a713-38f5-4e56-b874-fd636adcf478" providerId="ADAL" clId="{B86AB8C2-25E8-4AD0-94BC-321BAC2F1842}" dt="2024-01-07T17:08:26.094" v="249" actId="1076"/>
          <ac:picMkLst>
            <pc:docMk/>
            <pc:sldMk cId="1610979821" sldId="564"/>
            <ac:picMk id="7" creationId="{D55BA662-525A-22F3-7CB8-4D65914DDBAD}"/>
          </ac:picMkLst>
        </pc:picChg>
      </pc:sldChg>
      <pc:sldChg chg="modSp ord modAnim">
        <pc:chgData name="Erfan Meskar" userId="ae30a713-38f5-4e56-b874-fd636adcf478" providerId="ADAL" clId="{B86AB8C2-25E8-4AD0-94BC-321BAC2F1842}" dt="2024-01-07T18:20:50.453" v="1444" actId="20577"/>
        <pc:sldMkLst>
          <pc:docMk/>
          <pc:sldMk cId="3273254747" sldId="565"/>
        </pc:sldMkLst>
        <pc:spChg chg="mod">
          <ac:chgData name="Erfan Meskar" userId="ae30a713-38f5-4e56-b874-fd636adcf478" providerId="ADAL" clId="{B86AB8C2-25E8-4AD0-94BC-321BAC2F1842}" dt="2024-01-07T18:20:24.480" v="1441"/>
          <ac:spMkLst>
            <pc:docMk/>
            <pc:sldMk cId="3273254747" sldId="565"/>
            <ac:spMk id="2" creationId="{62E337A6-984C-4E3A-B715-58E0C33096B0}"/>
          </ac:spMkLst>
        </pc:spChg>
        <pc:spChg chg="mod">
          <ac:chgData name="Erfan Meskar" userId="ae30a713-38f5-4e56-b874-fd636adcf478" providerId="ADAL" clId="{B86AB8C2-25E8-4AD0-94BC-321BAC2F1842}" dt="2024-01-07T18:20:50.453" v="1444" actId="20577"/>
          <ac:spMkLst>
            <pc:docMk/>
            <pc:sldMk cId="3273254747" sldId="565"/>
            <ac:spMk id="3" creationId="{5B09CCD5-27BC-433B-A303-5E172A9F4CD5}"/>
          </ac:spMkLst>
        </pc:spChg>
      </pc:sldChg>
      <pc:sldChg chg="delSp modSp add mod">
        <pc:chgData name="Erfan Meskar" userId="ae30a713-38f5-4e56-b874-fd636adcf478" providerId="ADAL" clId="{B86AB8C2-25E8-4AD0-94BC-321BAC2F1842}" dt="2024-01-07T17:15:36.852" v="630" actId="15"/>
        <pc:sldMkLst>
          <pc:docMk/>
          <pc:sldMk cId="741056772" sldId="566"/>
        </pc:sldMkLst>
        <pc:spChg chg="mod">
          <ac:chgData name="Erfan Meskar" userId="ae30a713-38f5-4e56-b874-fd636adcf478" providerId="ADAL" clId="{B86AB8C2-25E8-4AD0-94BC-321BAC2F1842}" dt="2024-01-07T17:15:36.852" v="630" actId="15"/>
          <ac:spMkLst>
            <pc:docMk/>
            <pc:sldMk cId="741056772" sldId="566"/>
            <ac:spMk id="3" creationId="{5B09CCD5-27BC-433B-A303-5E172A9F4CD5}"/>
          </ac:spMkLst>
        </pc:spChg>
        <pc:picChg chg="del">
          <ac:chgData name="Erfan Meskar" userId="ae30a713-38f5-4e56-b874-fd636adcf478" providerId="ADAL" clId="{B86AB8C2-25E8-4AD0-94BC-321BAC2F1842}" dt="2024-01-07T17:13:34.846" v="614" actId="478"/>
          <ac:picMkLst>
            <pc:docMk/>
            <pc:sldMk cId="741056772" sldId="566"/>
            <ac:picMk id="5" creationId="{E78CDA4F-5C0E-BC0D-7DCB-0C9F5A73A7B5}"/>
          </ac:picMkLst>
        </pc:picChg>
      </pc:sldChg>
      <pc:sldChg chg="addSp delSp modSp add mod ord modNotesTx">
        <pc:chgData name="Erfan Meskar" userId="ae30a713-38f5-4e56-b874-fd636adcf478" providerId="ADAL" clId="{B86AB8C2-25E8-4AD0-94BC-321BAC2F1842}" dt="2024-01-07T17:39:58.664" v="1015" actId="113"/>
        <pc:sldMkLst>
          <pc:docMk/>
          <pc:sldMk cId="50889557" sldId="567"/>
        </pc:sldMkLst>
        <pc:spChg chg="mod">
          <ac:chgData name="Erfan Meskar" userId="ae30a713-38f5-4e56-b874-fd636adcf478" providerId="ADAL" clId="{B86AB8C2-25E8-4AD0-94BC-321BAC2F1842}" dt="2024-01-07T17:22:34.415" v="712" actId="20577"/>
          <ac:spMkLst>
            <pc:docMk/>
            <pc:sldMk cId="50889557" sldId="567"/>
            <ac:spMk id="2" creationId="{EB09E796-D34B-4C92-A2B3-387E511CF171}"/>
          </ac:spMkLst>
        </pc:spChg>
        <pc:spChg chg="mod">
          <ac:chgData name="Erfan Meskar" userId="ae30a713-38f5-4e56-b874-fd636adcf478" providerId="ADAL" clId="{B86AB8C2-25E8-4AD0-94BC-321BAC2F1842}" dt="2024-01-07T17:39:58.664" v="1015" actId="113"/>
          <ac:spMkLst>
            <pc:docMk/>
            <pc:sldMk cId="50889557" sldId="567"/>
            <ac:spMk id="3" creationId="{6D3C1299-7B1F-4646-B816-18C3BD4E5143}"/>
          </ac:spMkLst>
        </pc:spChg>
        <pc:picChg chg="add del mod">
          <ac:chgData name="Erfan Meskar" userId="ae30a713-38f5-4e56-b874-fd636adcf478" providerId="ADAL" clId="{B86AB8C2-25E8-4AD0-94BC-321BAC2F1842}" dt="2024-01-07T17:30:09.858" v="895" actId="478"/>
          <ac:picMkLst>
            <pc:docMk/>
            <pc:sldMk cId="50889557" sldId="567"/>
            <ac:picMk id="5" creationId="{0CE3136C-F064-110C-ABD0-18D07884C763}"/>
          </ac:picMkLst>
        </pc:picChg>
        <pc:picChg chg="add mod">
          <ac:chgData name="Erfan Meskar" userId="ae30a713-38f5-4e56-b874-fd636adcf478" providerId="ADAL" clId="{B86AB8C2-25E8-4AD0-94BC-321BAC2F1842}" dt="2024-01-07T17:35:31.145" v="981" actId="1036"/>
          <ac:picMkLst>
            <pc:docMk/>
            <pc:sldMk cId="50889557" sldId="567"/>
            <ac:picMk id="7" creationId="{F123936D-22E4-5B04-E90D-9A2AE0D06AB8}"/>
          </ac:picMkLst>
        </pc:picChg>
        <pc:picChg chg="add mod">
          <ac:chgData name="Erfan Meskar" userId="ae30a713-38f5-4e56-b874-fd636adcf478" providerId="ADAL" clId="{B86AB8C2-25E8-4AD0-94BC-321BAC2F1842}" dt="2024-01-07T17:33:43.900" v="954" actId="1076"/>
          <ac:picMkLst>
            <pc:docMk/>
            <pc:sldMk cId="50889557" sldId="567"/>
            <ac:picMk id="9" creationId="{C22287FA-A052-0D9B-8A12-470D78958B72}"/>
          </ac:picMkLst>
        </pc:picChg>
        <pc:picChg chg="add mod">
          <ac:chgData name="Erfan Meskar" userId="ae30a713-38f5-4e56-b874-fd636adcf478" providerId="ADAL" clId="{B86AB8C2-25E8-4AD0-94BC-321BAC2F1842}" dt="2024-01-07T17:34:58.766" v="970" actId="1036"/>
          <ac:picMkLst>
            <pc:docMk/>
            <pc:sldMk cId="50889557" sldId="567"/>
            <ac:picMk id="11" creationId="{26B518BB-A6BC-167E-737C-3AB2C5E88378}"/>
          </ac:picMkLst>
        </pc:picChg>
        <pc:picChg chg="add mod">
          <ac:chgData name="Erfan Meskar" userId="ae30a713-38f5-4e56-b874-fd636adcf478" providerId="ADAL" clId="{B86AB8C2-25E8-4AD0-94BC-321BAC2F1842}" dt="2024-01-07T17:35:06.252" v="973" actId="1036"/>
          <ac:picMkLst>
            <pc:docMk/>
            <pc:sldMk cId="50889557" sldId="567"/>
            <ac:picMk id="13" creationId="{8695CB9E-A879-805D-6DB4-EC9DBD218FAE}"/>
          </ac:picMkLst>
        </pc:picChg>
        <pc:picChg chg="add mod modCrop">
          <ac:chgData name="Erfan Meskar" userId="ae30a713-38f5-4e56-b874-fd636adcf478" providerId="ADAL" clId="{B86AB8C2-25E8-4AD0-94BC-321BAC2F1842}" dt="2024-01-07T17:35:24.237" v="978" actId="1036"/>
          <ac:picMkLst>
            <pc:docMk/>
            <pc:sldMk cId="50889557" sldId="567"/>
            <ac:picMk id="15" creationId="{C95D9A91-6EB4-AEDE-33AD-5621B9A1A0D9}"/>
          </ac:picMkLst>
        </pc:picChg>
        <pc:picChg chg="del">
          <ac:chgData name="Erfan Meskar" userId="ae30a713-38f5-4e56-b874-fd636adcf478" providerId="ADAL" clId="{B86AB8C2-25E8-4AD0-94BC-321BAC2F1842}" dt="2024-01-07T17:24:25.625" v="765" actId="478"/>
          <ac:picMkLst>
            <pc:docMk/>
            <pc:sldMk cId="50889557" sldId="567"/>
            <ac:picMk id="1031" creationId="{60236E2A-86B3-56C7-E449-29DABFDA8554}"/>
          </ac:picMkLst>
        </pc:picChg>
      </pc:sldChg>
      <pc:sldChg chg="modSp add del mod ord">
        <pc:chgData name="Erfan Meskar" userId="ae30a713-38f5-4e56-b874-fd636adcf478" providerId="ADAL" clId="{B86AB8C2-25E8-4AD0-94BC-321BAC2F1842}" dt="2024-01-07T17:22:09.208" v="686" actId="47"/>
        <pc:sldMkLst>
          <pc:docMk/>
          <pc:sldMk cId="2054162414" sldId="567"/>
        </pc:sldMkLst>
        <pc:spChg chg="mod">
          <ac:chgData name="Erfan Meskar" userId="ae30a713-38f5-4e56-b874-fd636adcf478" providerId="ADAL" clId="{B86AB8C2-25E8-4AD0-94BC-321BAC2F1842}" dt="2024-01-07T17:21:53.418" v="685" actId="20577"/>
          <ac:spMkLst>
            <pc:docMk/>
            <pc:sldMk cId="2054162414" sldId="567"/>
            <ac:spMk id="2" creationId="{EB09E796-D34B-4C92-A2B3-387E511CF171}"/>
          </ac:spMkLst>
        </pc:spChg>
      </pc:sldChg>
      <pc:sldChg chg="delSp modSp add del mod ord">
        <pc:chgData name="Erfan Meskar" userId="ae30a713-38f5-4e56-b874-fd636adcf478" providerId="ADAL" clId="{B86AB8C2-25E8-4AD0-94BC-321BAC2F1842}" dt="2024-01-07T18:17:50.595" v="1425" actId="47"/>
        <pc:sldMkLst>
          <pc:docMk/>
          <pc:sldMk cId="2259258290" sldId="568"/>
        </pc:sldMkLst>
        <pc:spChg chg="mod">
          <ac:chgData name="Erfan Meskar" userId="ae30a713-38f5-4e56-b874-fd636adcf478" providerId="ADAL" clId="{B86AB8C2-25E8-4AD0-94BC-321BAC2F1842}" dt="2024-01-07T17:24:04.825" v="762" actId="20577"/>
          <ac:spMkLst>
            <pc:docMk/>
            <pc:sldMk cId="2259258290" sldId="568"/>
            <ac:spMk id="2" creationId="{EB09E796-D34B-4C92-A2B3-387E511CF171}"/>
          </ac:spMkLst>
        </pc:spChg>
        <pc:spChg chg="mod">
          <ac:chgData name="Erfan Meskar" userId="ae30a713-38f5-4e56-b874-fd636adcf478" providerId="ADAL" clId="{B86AB8C2-25E8-4AD0-94BC-321BAC2F1842}" dt="2024-01-07T17:24:11.247" v="763"/>
          <ac:spMkLst>
            <pc:docMk/>
            <pc:sldMk cId="2259258290" sldId="568"/>
            <ac:spMk id="3" creationId="{6D3C1299-7B1F-4646-B816-18C3BD4E5143}"/>
          </ac:spMkLst>
        </pc:spChg>
        <pc:picChg chg="del">
          <ac:chgData name="Erfan Meskar" userId="ae30a713-38f5-4e56-b874-fd636adcf478" providerId="ADAL" clId="{B86AB8C2-25E8-4AD0-94BC-321BAC2F1842}" dt="2024-01-07T17:24:17.666" v="764" actId="478"/>
          <ac:picMkLst>
            <pc:docMk/>
            <pc:sldMk cId="2259258290" sldId="568"/>
            <ac:picMk id="1031" creationId="{60236E2A-86B3-56C7-E449-29DABFDA8554}"/>
          </ac:picMkLst>
        </pc:picChg>
      </pc:sldChg>
      <pc:sldChg chg="addSp delSp modSp add del mod modNotesTx">
        <pc:chgData name="Erfan Meskar" userId="ae30a713-38f5-4e56-b874-fd636adcf478" providerId="ADAL" clId="{B86AB8C2-25E8-4AD0-94BC-321BAC2F1842}" dt="2024-01-07T18:00:33.085" v="1271" actId="47"/>
        <pc:sldMkLst>
          <pc:docMk/>
          <pc:sldMk cId="45187234" sldId="569"/>
        </pc:sldMkLst>
        <pc:spChg chg="mod">
          <ac:chgData name="Erfan Meskar" userId="ae30a713-38f5-4e56-b874-fd636adcf478" providerId="ADAL" clId="{B86AB8C2-25E8-4AD0-94BC-321BAC2F1842}" dt="2024-01-07T17:55:47.214" v="1199" actId="20577"/>
          <ac:spMkLst>
            <pc:docMk/>
            <pc:sldMk cId="45187234" sldId="569"/>
            <ac:spMk id="2" creationId="{EB09E796-D34B-4C92-A2B3-387E511CF171}"/>
          </ac:spMkLst>
        </pc:spChg>
        <pc:spChg chg="mod">
          <ac:chgData name="Erfan Meskar" userId="ae30a713-38f5-4e56-b874-fd636adcf478" providerId="ADAL" clId="{B86AB8C2-25E8-4AD0-94BC-321BAC2F1842}" dt="2024-01-07T17:57:31.149" v="1235" actId="14100"/>
          <ac:spMkLst>
            <pc:docMk/>
            <pc:sldMk cId="45187234" sldId="569"/>
            <ac:spMk id="3" creationId="{6D3C1299-7B1F-4646-B816-18C3BD4E5143}"/>
          </ac:spMkLst>
        </pc:spChg>
        <pc:picChg chg="add mod">
          <ac:chgData name="Erfan Meskar" userId="ae30a713-38f5-4e56-b874-fd636adcf478" providerId="ADAL" clId="{B86AB8C2-25E8-4AD0-94BC-321BAC2F1842}" dt="2024-01-07T17:57:50.117" v="1241" actId="1076"/>
          <ac:picMkLst>
            <pc:docMk/>
            <pc:sldMk cId="45187234" sldId="569"/>
            <ac:picMk id="5" creationId="{7ED6E296-7BA9-359D-FC71-7D3D9AC8857B}"/>
          </ac:picMkLst>
        </pc:picChg>
        <pc:picChg chg="del">
          <ac:chgData name="Erfan Meskar" userId="ae30a713-38f5-4e56-b874-fd636adcf478" providerId="ADAL" clId="{B86AB8C2-25E8-4AD0-94BC-321BAC2F1842}" dt="2024-01-07T17:41:32.501" v="1042" actId="478"/>
          <ac:picMkLst>
            <pc:docMk/>
            <pc:sldMk cId="45187234" sldId="569"/>
            <ac:picMk id="7" creationId="{F123936D-22E4-5B04-E90D-9A2AE0D06AB8}"/>
          </ac:picMkLst>
        </pc:picChg>
        <pc:picChg chg="add mod">
          <ac:chgData name="Erfan Meskar" userId="ae30a713-38f5-4e56-b874-fd636adcf478" providerId="ADAL" clId="{B86AB8C2-25E8-4AD0-94BC-321BAC2F1842}" dt="2024-01-07T17:57:53.229" v="1242" actId="1076"/>
          <ac:picMkLst>
            <pc:docMk/>
            <pc:sldMk cId="45187234" sldId="569"/>
            <ac:picMk id="8" creationId="{BBD031E4-7BC1-47F6-FC98-55DF952BC520}"/>
          </ac:picMkLst>
        </pc:picChg>
        <pc:picChg chg="del">
          <ac:chgData name="Erfan Meskar" userId="ae30a713-38f5-4e56-b874-fd636adcf478" providerId="ADAL" clId="{B86AB8C2-25E8-4AD0-94BC-321BAC2F1842}" dt="2024-01-07T17:41:32.023" v="1041" actId="478"/>
          <ac:picMkLst>
            <pc:docMk/>
            <pc:sldMk cId="45187234" sldId="569"/>
            <ac:picMk id="9" creationId="{C22287FA-A052-0D9B-8A12-470D78958B72}"/>
          </ac:picMkLst>
        </pc:picChg>
        <pc:picChg chg="del">
          <ac:chgData name="Erfan Meskar" userId="ae30a713-38f5-4e56-b874-fd636adcf478" providerId="ADAL" clId="{B86AB8C2-25E8-4AD0-94BC-321BAC2F1842}" dt="2024-01-07T17:41:31.256" v="1040" actId="478"/>
          <ac:picMkLst>
            <pc:docMk/>
            <pc:sldMk cId="45187234" sldId="569"/>
            <ac:picMk id="11" creationId="{26B518BB-A6BC-167E-737C-3AB2C5E88378}"/>
          </ac:picMkLst>
        </pc:picChg>
        <pc:picChg chg="add mod">
          <ac:chgData name="Erfan Meskar" userId="ae30a713-38f5-4e56-b874-fd636adcf478" providerId="ADAL" clId="{B86AB8C2-25E8-4AD0-94BC-321BAC2F1842}" dt="2024-01-07T17:57:55.941" v="1243" actId="1076"/>
          <ac:picMkLst>
            <pc:docMk/>
            <pc:sldMk cId="45187234" sldId="569"/>
            <ac:picMk id="12" creationId="{AF6F85AD-2640-46F9-1EBA-F1107AAAA13A}"/>
          </ac:picMkLst>
        </pc:picChg>
        <pc:picChg chg="del">
          <ac:chgData name="Erfan Meskar" userId="ae30a713-38f5-4e56-b874-fd636adcf478" providerId="ADAL" clId="{B86AB8C2-25E8-4AD0-94BC-321BAC2F1842}" dt="2024-01-07T17:41:22.837" v="1036" actId="478"/>
          <ac:picMkLst>
            <pc:docMk/>
            <pc:sldMk cId="45187234" sldId="569"/>
            <ac:picMk id="13" creationId="{8695CB9E-A879-805D-6DB4-EC9DBD218FAE}"/>
          </ac:picMkLst>
        </pc:picChg>
        <pc:picChg chg="del">
          <ac:chgData name="Erfan Meskar" userId="ae30a713-38f5-4e56-b874-fd636adcf478" providerId="ADAL" clId="{B86AB8C2-25E8-4AD0-94BC-321BAC2F1842}" dt="2024-01-07T17:41:22.270" v="1035" actId="478"/>
          <ac:picMkLst>
            <pc:docMk/>
            <pc:sldMk cId="45187234" sldId="569"/>
            <ac:picMk id="15" creationId="{C95D9A91-6EB4-AEDE-33AD-5621B9A1A0D9}"/>
          </ac:picMkLst>
        </pc:picChg>
      </pc:sldChg>
      <pc:sldChg chg="modSp add del mod">
        <pc:chgData name="Erfan Meskar" userId="ae30a713-38f5-4e56-b874-fd636adcf478" providerId="ADAL" clId="{B86AB8C2-25E8-4AD0-94BC-321BAC2F1842}" dt="2024-01-07T17:58:25.431" v="1245" actId="47"/>
        <pc:sldMkLst>
          <pc:docMk/>
          <pc:sldMk cId="3821566697" sldId="570"/>
        </pc:sldMkLst>
        <pc:spChg chg="mod">
          <ac:chgData name="Erfan Meskar" userId="ae30a713-38f5-4e56-b874-fd636adcf478" providerId="ADAL" clId="{B86AB8C2-25E8-4AD0-94BC-321BAC2F1842}" dt="2024-01-07T17:51:40.454" v="1190"/>
          <ac:spMkLst>
            <pc:docMk/>
            <pc:sldMk cId="3821566697" sldId="570"/>
            <ac:spMk id="2" creationId="{EB09E796-D34B-4C92-A2B3-387E511CF171}"/>
          </ac:spMkLst>
        </pc:spChg>
        <pc:spChg chg="mod">
          <ac:chgData name="Erfan Meskar" userId="ae30a713-38f5-4e56-b874-fd636adcf478" providerId="ADAL" clId="{B86AB8C2-25E8-4AD0-94BC-321BAC2F1842}" dt="2024-01-07T17:54:44.936" v="1195" actId="20577"/>
          <ac:spMkLst>
            <pc:docMk/>
            <pc:sldMk cId="3821566697" sldId="570"/>
            <ac:spMk id="3" creationId="{6D3C1299-7B1F-4646-B816-18C3BD4E5143}"/>
          </ac:spMkLst>
        </pc:spChg>
      </pc:sldChg>
      <pc:sldChg chg="modSp add mod">
        <pc:chgData name="Erfan Meskar" userId="ae30a713-38f5-4e56-b874-fd636adcf478" providerId="ADAL" clId="{B86AB8C2-25E8-4AD0-94BC-321BAC2F1842}" dt="2024-01-07T17:59:59.658" v="1270" actId="1036"/>
        <pc:sldMkLst>
          <pc:docMk/>
          <pc:sldMk cId="3339677270" sldId="571"/>
        </pc:sldMkLst>
        <pc:spChg chg="mod">
          <ac:chgData name="Erfan Meskar" userId="ae30a713-38f5-4e56-b874-fd636adcf478" providerId="ADAL" clId="{B86AB8C2-25E8-4AD0-94BC-321BAC2F1842}" dt="2024-01-07T17:59:44.438" v="1261" actId="14100"/>
          <ac:spMkLst>
            <pc:docMk/>
            <pc:sldMk cId="3339677270" sldId="571"/>
            <ac:spMk id="3" creationId="{6D3C1299-7B1F-4646-B816-18C3BD4E5143}"/>
          </ac:spMkLst>
        </pc:spChg>
        <pc:picChg chg="mod">
          <ac:chgData name="Erfan Meskar" userId="ae30a713-38f5-4e56-b874-fd636adcf478" providerId="ADAL" clId="{B86AB8C2-25E8-4AD0-94BC-321BAC2F1842}" dt="2024-01-07T17:59:53.987" v="1264" actId="1076"/>
          <ac:picMkLst>
            <pc:docMk/>
            <pc:sldMk cId="3339677270" sldId="571"/>
            <ac:picMk id="5" creationId="{7ED6E296-7BA9-359D-FC71-7D3D9AC8857B}"/>
          </ac:picMkLst>
        </pc:picChg>
        <pc:picChg chg="mod">
          <ac:chgData name="Erfan Meskar" userId="ae30a713-38f5-4e56-b874-fd636adcf478" providerId="ADAL" clId="{B86AB8C2-25E8-4AD0-94BC-321BAC2F1842}" dt="2024-01-07T17:59:59.658" v="1270" actId="1036"/>
          <ac:picMkLst>
            <pc:docMk/>
            <pc:sldMk cId="3339677270" sldId="571"/>
            <ac:picMk id="8" creationId="{BBD031E4-7BC1-47F6-FC98-55DF952BC520}"/>
          </ac:picMkLst>
        </pc:picChg>
        <pc:picChg chg="mod">
          <ac:chgData name="Erfan Meskar" userId="ae30a713-38f5-4e56-b874-fd636adcf478" providerId="ADAL" clId="{B86AB8C2-25E8-4AD0-94BC-321BAC2F1842}" dt="2024-01-07T17:59:58.411" v="1267" actId="1036"/>
          <ac:picMkLst>
            <pc:docMk/>
            <pc:sldMk cId="3339677270" sldId="571"/>
            <ac:picMk id="12" creationId="{AF6F85AD-2640-46F9-1EBA-F1107AAAA13A}"/>
          </ac:picMkLst>
        </pc:picChg>
      </pc:sldChg>
      <pc:sldChg chg="delSp modSp add mod modNotesTx">
        <pc:chgData name="Erfan Meskar" userId="ae30a713-38f5-4e56-b874-fd636adcf478" providerId="ADAL" clId="{B86AB8C2-25E8-4AD0-94BC-321BAC2F1842}" dt="2024-01-07T18:28:55.835" v="1539" actId="20577"/>
        <pc:sldMkLst>
          <pc:docMk/>
          <pc:sldMk cId="1630320122" sldId="572"/>
        </pc:sldMkLst>
        <pc:spChg chg="mod">
          <ac:chgData name="Erfan Meskar" userId="ae30a713-38f5-4e56-b874-fd636adcf478" providerId="ADAL" clId="{B86AB8C2-25E8-4AD0-94BC-321BAC2F1842}" dt="2024-01-07T18:28:55.835" v="1539" actId="20577"/>
          <ac:spMkLst>
            <pc:docMk/>
            <pc:sldMk cId="1630320122" sldId="572"/>
            <ac:spMk id="2" creationId="{EB09E796-D34B-4C92-A2B3-387E511CF171}"/>
          </ac:spMkLst>
        </pc:spChg>
        <pc:spChg chg="mod">
          <ac:chgData name="Erfan Meskar" userId="ae30a713-38f5-4e56-b874-fd636adcf478" providerId="ADAL" clId="{B86AB8C2-25E8-4AD0-94BC-321BAC2F1842}" dt="2024-01-07T18:09:11.507" v="1380" actId="20577"/>
          <ac:spMkLst>
            <pc:docMk/>
            <pc:sldMk cId="1630320122" sldId="572"/>
            <ac:spMk id="3" creationId="{6D3C1299-7B1F-4646-B816-18C3BD4E5143}"/>
          </ac:spMkLst>
        </pc:spChg>
        <pc:picChg chg="del">
          <ac:chgData name="Erfan Meskar" userId="ae30a713-38f5-4e56-b874-fd636adcf478" providerId="ADAL" clId="{B86AB8C2-25E8-4AD0-94BC-321BAC2F1842}" dt="2024-01-07T18:02:38.619" v="1306" actId="478"/>
          <ac:picMkLst>
            <pc:docMk/>
            <pc:sldMk cId="1630320122" sldId="572"/>
            <ac:picMk id="5" creationId="{7ED6E296-7BA9-359D-FC71-7D3D9AC8857B}"/>
          </ac:picMkLst>
        </pc:picChg>
        <pc:picChg chg="del">
          <ac:chgData name="Erfan Meskar" userId="ae30a713-38f5-4e56-b874-fd636adcf478" providerId="ADAL" clId="{B86AB8C2-25E8-4AD0-94BC-321BAC2F1842}" dt="2024-01-07T18:02:39.234" v="1307" actId="478"/>
          <ac:picMkLst>
            <pc:docMk/>
            <pc:sldMk cId="1630320122" sldId="572"/>
            <ac:picMk id="8" creationId="{BBD031E4-7BC1-47F6-FC98-55DF952BC520}"/>
          </ac:picMkLst>
        </pc:picChg>
        <pc:picChg chg="del mod">
          <ac:chgData name="Erfan Meskar" userId="ae30a713-38f5-4e56-b874-fd636adcf478" providerId="ADAL" clId="{B86AB8C2-25E8-4AD0-94BC-321BAC2F1842}" dt="2024-01-07T18:02:39.803" v="1309" actId="478"/>
          <ac:picMkLst>
            <pc:docMk/>
            <pc:sldMk cId="1630320122" sldId="572"/>
            <ac:picMk id="12" creationId="{AF6F85AD-2640-46F9-1EBA-F1107AAAA13A}"/>
          </ac:picMkLst>
        </pc:picChg>
      </pc:sldChg>
      <pc:sldChg chg="modSp add mod">
        <pc:chgData name="Erfan Meskar" userId="ae30a713-38f5-4e56-b874-fd636adcf478" providerId="ADAL" clId="{B86AB8C2-25E8-4AD0-94BC-321BAC2F1842}" dt="2024-01-07T18:28:51.040" v="1538" actId="20577"/>
        <pc:sldMkLst>
          <pc:docMk/>
          <pc:sldMk cId="800487568" sldId="573"/>
        </pc:sldMkLst>
        <pc:spChg chg="mod">
          <ac:chgData name="Erfan Meskar" userId="ae30a713-38f5-4e56-b874-fd636adcf478" providerId="ADAL" clId="{B86AB8C2-25E8-4AD0-94BC-321BAC2F1842}" dt="2024-01-07T18:28:51.040" v="1538" actId="20577"/>
          <ac:spMkLst>
            <pc:docMk/>
            <pc:sldMk cId="800487568" sldId="573"/>
            <ac:spMk id="2" creationId="{EB09E796-D34B-4C92-A2B3-387E511CF171}"/>
          </ac:spMkLst>
        </pc:spChg>
        <pc:spChg chg="mod">
          <ac:chgData name="Erfan Meskar" userId="ae30a713-38f5-4e56-b874-fd636adcf478" providerId="ADAL" clId="{B86AB8C2-25E8-4AD0-94BC-321BAC2F1842}" dt="2024-01-07T18:16:25.327" v="1422" actId="20577"/>
          <ac:spMkLst>
            <pc:docMk/>
            <pc:sldMk cId="800487568" sldId="573"/>
            <ac:spMk id="3" creationId="{6D3C1299-7B1F-4646-B816-18C3BD4E5143}"/>
          </ac:spMkLst>
        </pc:spChg>
      </pc:sldChg>
      <pc:sldChg chg="addSp modSp add mod modNotesTx">
        <pc:chgData name="Erfan Meskar" userId="ae30a713-38f5-4e56-b874-fd636adcf478" providerId="ADAL" clId="{B86AB8C2-25E8-4AD0-94BC-321BAC2F1842}" dt="2024-01-07T18:28:44.636" v="1537" actId="20577"/>
        <pc:sldMkLst>
          <pc:docMk/>
          <pc:sldMk cId="3417912174" sldId="574"/>
        </pc:sldMkLst>
        <pc:spChg chg="mod">
          <ac:chgData name="Erfan Meskar" userId="ae30a713-38f5-4e56-b874-fd636adcf478" providerId="ADAL" clId="{B86AB8C2-25E8-4AD0-94BC-321BAC2F1842}" dt="2024-01-07T18:28:44.636" v="1537" actId="20577"/>
          <ac:spMkLst>
            <pc:docMk/>
            <pc:sldMk cId="3417912174" sldId="574"/>
            <ac:spMk id="2" creationId="{EB09E796-D34B-4C92-A2B3-387E511CF171}"/>
          </ac:spMkLst>
        </pc:spChg>
        <pc:spChg chg="mod">
          <ac:chgData name="Erfan Meskar" userId="ae30a713-38f5-4e56-b874-fd636adcf478" providerId="ADAL" clId="{B86AB8C2-25E8-4AD0-94BC-321BAC2F1842}" dt="2024-01-07T18:27:29.199" v="1529" actId="14100"/>
          <ac:spMkLst>
            <pc:docMk/>
            <pc:sldMk cId="3417912174" sldId="574"/>
            <ac:spMk id="3" creationId="{6D3C1299-7B1F-4646-B816-18C3BD4E5143}"/>
          </ac:spMkLst>
        </pc:spChg>
        <pc:picChg chg="add mod">
          <ac:chgData name="Erfan Meskar" userId="ae30a713-38f5-4e56-b874-fd636adcf478" providerId="ADAL" clId="{B86AB8C2-25E8-4AD0-94BC-321BAC2F1842}" dt="2024-01-07T18:27:23.641" v="1524" actId="1037"/>
          <ac:picMkLst>
            <pc:docMk/>
            <pc:sldMk cId="3417912174" sldId="574"/>
            <ac:picMk id="5" creationId="{30E357CA-E602-EE94-4602-910AA4BF1548}"/>
          </ac:picMkLst>
        </pc:picChg>
        <pc:picChg chg="add mod">
          <ac:chgData name="Erfan Meskar" userId="ae30a713-38f5-4e56-b874-fd636adcf478" providerId="ADAL" clId="{B86AB8C2-25E8-4AD0-94BC-321BAC2F1842}" dt="2024-01-07T18:27:21.780" v="1520" actId="1037"/>
          <ac:picMkLst>
            <pc:docMk/>
            <pc:sldMk cId="3417912174" sldId="574"/>
            <ac:picMk id="7" creationId="{767C30B6-4BAC-135F-4016-1A013EA4E71B}"/>
          </ac:picMkLst>
        </pc:picChg>
        <pc:picChg chg="add mod">
          <ac:chgData name="Erfan Meskar" userId="ae30a713-38f5-4e56-b874-fd636adcf478" providerId="ADAL" clId="{B86AB8C2-25E8-4AD0-94BC-321BAC2F1842}" dt="2024-01-07T18:27:19.399" v="1516" actId="1037"/>
          <ac:picMkLst>
            <pc:docMk/>
            <pc:sldMk cId="3417912174" sldId="574"/>
            <ac:picMk id="9" creationId="{049E5476-A22E-3D89-4AAC-53AA3DE710BB}"/>
          </ac:picMkLst>
        </pc:picChg>
        <pc:picChg chg="add mod">
          <ac:chgData name="Erfan Meskar" userId="ae30a713-38f5-4e56-b874-fd636adcf478" providerId="ADAL" clId="{B86AB8C2-25E8-4AD0-94BC-321BAC2F1842}" dt="2024-01-07T18:27:25.957" v="1528" actId="1037"/>
          <ac:picMkLst>
            <pc:docMk/>
            <pc:sldMk cId="3417912174" sldId="574"/>
            <ac:picMk id="11" creationId="{D2E893AD-BDD3-008E-3EE3-BC1DDD09BF21}"/>
          </ac:picMkLst>
        </pc:picChg>
      </pc:sldChg>
      <pc:sldChg chg="addSp delSp modSp add mod modNotesTx">
        <pc:chgData name="Erfan Meskar" userId="ae30a713-38f5-4e56-b874-fd636adcf478" providerId="ADAL" clId="{B86AB8C2-25E8-4AD0-94BC-321BAC2F1842}" dt="2024-01-07T18:44:50.172" v="1833" actId="20577"/>
        <pc:sldMkLst>
          <pc:docMk/>
          <pc:sldMk cId="3837764158" sldId="575"/>
        </pc:sldMkLst>
        <pc:spChg chg="mod">
          <ac:chgData name="Erfan Meskar" userId="ae30a713-38f5-4e56-b874-fd636adcf478" providerId="ADAL" clId="{B86AB8C2-25E8-4AD0-94BC-321BAC2F1842}" dt="2024-01-07T18:41:48.601" v="1765" actId="20577"/>
          <ac:spMkLst>
            <pc:docMk/>
            <pc:sldMk cId="3837764158" sldId="575"/>
            <ac:spMk id="2" creationId="{EB09E796-D34B-4C92-A2B3-387E511CF171}"/>
          </ac:spMkLst>
        </pc:spChg>
        <pc:spChg chg="mod">
          <ac:chgData name="Erfan Meskar" userId="ae30a713-38f5-4e56-b874-fd636adcf478" providerId="ADAL" clId="{B86AB8C2-25E8-4AD0-94BC-321BAC2F1842}" dt="2024-01-07T18:43:26.081" v="1808" actId="14100"/>
          <ac:spMkLst>
            <pc:docMk/>
            <pc:sldMk cId="3837764158" sldId="575"/>
            <ac:spMk id="3" creationId="{6D3C1299-7B1F-4646-B816-18C3BD4E5143}"/>
          </ac:spMkLst>
        </pc:spChg>
        <pc:picChg chg="del">
          <ac:chgData name="Erfan Meskar" userId="ae30a713-38f5-4e56-b874-fd636adcf478" providerId="ADAL" clId="{B86AB8C2-25E8-4AD0-94BC-321BAC2F1842}" dt="2024-01-07T18:31:47.089" v="1540" actId="478"/>
          <ac:picMkLst>
            <pc:docMk/>
            <pc:sldMk cId="3837764158" sldId="575"/>
            <ac:picMk id="5" creationId="{30E357CA-E602-EE94-4602-910AA4BF1548}"/>
          </ac:picMkLst>
        </pc:picChg>
        <pc:picChg chg="add mod">
          <ac:chgData name="Erfan Meskar" userId="ae30a713-38f5-4e56-b874-fd636adcf478" providerId="ADAL" clId="{B86AB8C2-25E8-4AD0-94BC-321BAC2F1842}" dt="2024-01-07T18:43:46.295" v="1812" actId="1076"/>
          <ac:picMkLst>
            <pc:docMk/>
            <pc:sldMk cId="3837764158" sldId="575"/>
            <ac:picMk id="6" creationId="{D2F8B601-F51A-4B6B-3F45-2D81AB18D146}"/>
          </ac:picMkLst>
        </pc:picChg>
        <pc:picChg chg="del">
          <ac:chgData name="Erfan Meskar" userId="ae30a713-38f5-4e56-b874-fd636adcf478" providerId="ADAL" clId="{B86AB8C2-25E8-4AD0-94BC-321BAC2F1842}" dt="2024-01-07T18:31:47.089" v="1540" actId="478"/>
          <ac:picMkLst>
            <pc:docMk/>
            <pc:sldMk cId="3837764158" sldId="575"/>
            <ac:picMk id="7" creationId="{767C30B6-4BAC-135F-4016-1A013EA4E71B}"/>
          </ac:picMkLst>
        </pc:picChg>
        <pc:picChg chg="del">
          <ac:chgData name="Erfan Meskar" userId="ae30a713-38f5-4e56-b874-fd636adcf478" providerId="ADAL" clId="{B86AB8C2-25E8-4AD0-94BC-321BAC2F1842}" dt="2024-01-07T18:31:47.089" v="1540" actId="478"/>
          <ac:picMkLst>
            <pc:docMk/>
            <pc:sldMk cId="3837764158" sldId="575"/>
            <ac:picMk id="9" creationId="{049E5476-A22E-3D89-4AAC-53AA3DE710BB}"/>
          </ac:picMkLst>
        </pc:picChg>
        <pc:picChg chg="add mod">
          <ac:chgData name="Erfan Meskar" userId="ae30a713-38f5-4e56-b874-fd636adcf478" providerId="ADAL" clId="{B86AB8C2-25E8-4AD0-94BC-321BAC2F1842}" dt="2024-01-07T18:44:05.965" v="1818" actId="1076"/>
          <ac:picMkLst>
            <pc:docMk/>
            <pc:sldMk cId="3837764158" sldId="575"/>
            <ac:picMk id="10" creationId="{2B57B560-D87E-51FB-CCCD-80DF6D0CF8B8}"/>
          </ac:picMkLst>
        </pc:picChg>
        <pc:picChg chg="del">
          <ac:chgData name="Erfan Meskar" userId="ae30a713-38f5-4e56-b874-fd636adcf478" providerId="ADAL" clId="{B86AB8C2-25E8-4AD0-94BC-321BAC2F1842}" dt="2024-01-07T18:31:47.089" v="1540" actId="478"/>
          <ac:picMkLst>
            <pc:docMk/>
            <pc:sldMk cId="3837764158" sldId="575"/>
            <ac:picMk id="11" creationId="{D2E893AD-BDD3-008E-3EE3-BC1DDD09BF21}"/>
          </ac:picMkLst>
        </pc:picChg>
      </pc:sldChg>
      <pc:sldChg chg="addSp delSp modSp add mod modNotesTx">
        <pc:chgData name="Erfan Meskar" userId="ae30a713-38f5-4e56-b874-fd636adcf478" providerId="ADAL" clId="{B86AB8C2-25E8-4AD0-94BC-321BAC2F1842}" dt="2024-01-07T18:48:17.828" v="1866" actId="33524"/>
        <pc:sldMkLst>
          <pc:docMk/>
          <pc:sldMk cId="1388517783" sldId="576"/>
        </pc:sldMkLst>
        <pc:spChg chg="mod">
          <ac:chgData name="Erfan Meskar" userId="ae30a713-38f5-4e56-b874-fd636adcf478" providerId="ADAL" clId="{B86AB8C2-25E8-4AD0-94BC-321BAC2F1842}" dt="2024-01-07T18:45:27.224" v="1839" actId="20577"/>
          <ac:spMkLst>
            <pc:docMk/>
            <pc:sldMk cId="1388517783" sldId="576"/>
            <ac:spMk id="2" creationId="{EB09E796-D34B-4C92-A2B3-387E511CF171}"/>
          </ac:spMkLst>
        </pc:spChg>
        <pc:spChg chg="del mod">
          <ac:chgData name="Erfan Meskar" userId="ae30a713-38f5-4e56-b874-fd636adcf478" providerId="ADAL" clId="{B86AB8C2-25E8-4AD0-94BC-321BAC2F1842}" dt="2024-01-07T18:45:41.996" v="1844" actId="478"/>
          <ac:spMkLst>
            <pc:docMk/>
            <pc:sldMk cId="1388517783" sldId="576"/>
            <ac:spMk id="3" creationId="{6D3C1299-7B1F-4646-B816-18C3BD4E5143}"/>
          </ac:spMkLst>
        </pc:spChg>
        <pc:picChg chg="add mod">
          <ac:chgData name="Erfan Meskar" userId="ae30a713-38f5-4e56-b874-fd636adcf478" providerId="ADAL" clId="{B86AB8C2-25E8-4AD0-94BC-321BAC2F1842}" dt="2024-01-07T18:46:09.100" v="1848" actId="1076"/>
          <ac:picMkLst>
            <pc:docMk/>
            <pc:sldMk cId="1388517783" sldId="576"/>
            <ac:picMk id="5" creationId="{682C2A00-F56E-6112-0487-EFFA7CC65462}"/>
          </ac:picMkLst>
        </pc:picChg>
        <pc:picChg chg="del">
          <ac:chgData name="Erfan Meskar" userId="ae30a713-38f5-4e56-b874-fd636adcf478" providerId="ADAL" clId="{B86AB8C2-25E8-4AD0-94BC-321BAC2F1842}" dt="2024-01-07T18:45:34.610" v="1841" actId="478"/>
          <ac:picMkLst>
            <pc:docMk/>
            <pc:sldMk cId="1388517783" sldId="576"/>
            <ac:picMk id="6" creationId="{D2F8B601-F51A-4B6B-3F45-2D81AB18D146}"/>
          </ac:picMkLst>
        </pc:picChg>
        <pc:picChg chg="del">
          <ac:chgData name="Erfan Meskar" userId="ae30a713-38f5-4e56-b874-fd636adcf478" providerId="ADAL" clId="{B86AB8C2-25E8-4AD0-94BC-321BAC2F1842}" dt="2024-01-07T18:45:35.329" v="1842" actId="478"/>
          <ac:picMkLst>
            <pc:docMk/>
            <pc:sldMk cId="1388517783" sldId="576"/>
            <ac:picMk id="10" creationId="{2B57B560-D87E-51FB-CCCD-80DF6D0CF8B8}"/>
          </ac:picMkLst>
        </pc:picChg>
      </pc:sldChg>
      <pc:sldChg chg="addSp delSp modSp add mod">
        <pc:chgData name="Erfan Meskar" userId="ae30a713-38f5-4e56-b874-fd636adcf478" providerId="ADAL" clId="{B86AB8C2-25E8-4AD0-94BC-321BAC2F1842}" dt="2024-01-07T21:45:22.890" v="2367"/>
        <pc:sldMkLst>
          <pc:docMk/>
          <pc:sldMk cId="1725702474" sldId="577"/>
        </pc:sldMkLst>
        <pc:spChg chg="mod">
          <ac:chgData name="Erfan Meskar" userId="ae30a713-38f5-4e56-b874-fd636adcf478" providerId="ADAL" clId="{B86AB8C2-25E8-4AD0-94BC-321BAC2F1842}" dt="2024-01-07T21:45:22.890" v="2367"/>
          <ac:spMkLst>
            <pc:docMk/>
            <pc:sldMk cId="1725702474" sldId="577"/>
            <ac:spMk id="2" creationId="{CB5C5FC7-9310-4FF1-B40C-E1680FD2ABBA}"/>
          </ac:spMkLst>
        </pc:spChg>
        <pc:spChg chg="mod">
          <ac:chgData name="Erfan Meskar" userId="ae30a713-38f5-4e56-b874-fd636adcf478" providerId="ADAL" clId="{B86AB8C2-25E8-4AD0-94BC-321BAC2F1842}" dt="2024-01-07T21:39:14.044" v="2320" actId="207"/>
          <ac:spMkLst>
            <pc:docMk/>
            <pc:sldMk cId="1725702474" sldId="577"/>
            <ac:spMk id="3" creationId="{C860743A-CA18-4A55-B1A2-6618E82E3371}"/>
          </ac:spMkLst>
        </pc:spChg>
        <pc:picChg chg="del">
          <ac:chgData name="Erfan Meskar" userId="ae30a713-38f5-4e56-b874-fd636adcf478" providerId="ADAL" clId="{B86AB8C2-25E8-4AD0-94BC-321BAC2F1842}" dt="2024-01-07T21:38:54.004" v="2316" actId="478"/>
          <ac:picMkLst>
            <pc:docMk/>
            <pc:sldMk cId="1725702474" sldId="577"/>
            <ac:picMk id="4" creationId="{8F70142E-F03D-42BA-A4DE-5B628E96D816}"/>
          </ac:picMkLst>
        </pc:picChg>
        <pc:picChg chg="add mod">
          <ac:chgData name="Erfan Meskar" userId="ae30a713-38f5-4e56-b874-fd636adcf478" providerId="ADAL" clId="{B86AB8C2-25E8-4AD0-94BC-321BAC2F1842}" dt="2024-01-07T21:38:58.521" v="2318" actId="1076"/>
          <ac:picMkLst>
            <pc:docMk/>
            <pc:sldMk cId="1725702474" sldId="577"/>
            <ac:picMk id="5" creationId="{DE86AA5D-3172-5F06-A84E-A9073C12540A}"/>
          </ac:picMkLst>
        </pc:picChg>
      </pc:sldChg>
      <pc:sldChg chg="addSp delSp modSp add mod">
        <pc:chgData name="Erfan Meskar" userId="ae30a713-38f5-4e56-b874-fd636adcf478" providerId="ADAL" clId="{B86AB8C2-25E8-4AD0-94BC-321BAC2F1842}" dt="2024-01-07T21:45:31.408" v="2368"/>
        <pc:sldMkLst>
          <pc:docMk/>
          <pc:sldMk cId="1089641036" sldId="578"/>
        </pc:sldMkLst>
        <pc:spChg chg="mod">
          <ac:chgData name="Erfan Meskar" userId="ae30a713-38f5-4e56-b874-fd636adcf478" providerId="ADAL" clId="{B86AB8C2-25E8-4AD0-94BC-321BAC2F1842}" dt="2024-01-07T21:45:31.408" v="2368"/>
          <ac:spMkLst>
            <pc:docMk/>
            <pc:sldMk cId="1089641036" sldId="578"/>
            <ac:spMk id="2" creationId="{CB5C5FC7-9310-4FF1-B40C-E1680FD2ABBA}"/>
          </ac:spMkLst>
        </pc:spChg>
        <pc:spChg chg="mod">
          <ac:chgData name="Erfan Meskar" userId="ae30a713-38f5-4e56-b874-fd636adcf478" providerId="ADAL" clId="{B86AB8C2-25E8-4AD0-94BC-321BAC2F1842}" dt="2024-01-07T21:40:59.510" v="2340" actId="207"/>
          <ac:spMkLst>
            <pc:docMk/>
            <pc:sldMk cId="1089641036" sldId="578"/>
            <ac:spMk id="3" creationId="{C860743A-CA18-4A55-B1A2-6618E82E3371}"/>
          </ac:spMkLst>
        </pc:spChg>
        <pc:picChg chg="add mod">
          <ac:chgData name="Erfan Meskar" userId="ae30a713-38f5-4e56-b874-fd636adcf478" providerId="ADAL" clId="{B86AB8C2-25E8-4AD0-94BC-321BAC2F1842}" dt="2024-01-07T21:41:38.559" v="2346" actId="1076"/>
          <ac:picMkLst>
            <pc:docMk/>
            <pc:sldMk cId="1089641036" sldId="578"/>
            <ac:picMk id="4" creationId="{6443B7BC-5CB8-F39E-773C-97039C45467E}"/>
          </ac:picMkLst>
        </pc:picChg>
        <pc:picChg chg="del">
          <ac:chgData name="Erfan Meskar" userId="ae30a713-38f5-4e56-b874-fd636adcf478" providerId="ADAL" clId="{B86AB8C2-25E8-4AD0-94BC-321BAC2F1842}" dt="2024-01-07T21:41:19.161" v="2341" actId="478"/>
          <ac:picMkLst>
            <pc:docMk/>
            <pc:sldMk cId="1089641036" sldId="578"/>
            <ac:picMk id="5" creationId="{DE86AA5D-3172-5F06-A84E-A9073C12540A}"/>
          </ac:picMkLst>
        </pc:picChg>
      </pc:sldChg>
      <pc:sldChg chg="addSp delSp modSp add mod">
        <pc:chgData name="Erfan Meskar" userId="ae30a713-38f5-4e56-b874-fd636adcf478" providerId="ADAL" clId="{B86AB8C2-25E8-4AD0-94BC-321BAC2F1842}" dt="2024-01-07T21:45:36.221" v="2369"/>
        <pc:sldMkLst>
          <pc:docMk/>
          <pc:sldMk cId="3187688147" sldId="579"/>
        </pc:sldMkLst>
        <pc:spChg chg="mod">
          <ac:chgData name="Erfan Meskar" userId="ae30a713-38f5-4e56-b874-fd636adcf478" providerId="ADAL" clId="{B86AB8C2-25E8-4AD0-94BC-321BAC2F1842}" dt="2024-01-07T21:45:36.221" v="2369"/>
          <ac:spMkLst>
            <pc:docMk/>
            <pc:sldMk cId="3187688147" sldId="579"/>
            <ac:spMk id="2" creationId="{CB5C5FC7-9310-4FF1-B40C-E1680FD2ABBA}"/>
          </ac:spMkLst>
        </pc:spChg>
        <pc:spChg chg="mod">
          <ac:chgData name="Erfan Meskar" userId="ae30a713-38f5-4e56-b874-fd636adcf478" providerId="ADAL" clId="{B86AB8C2-25E8-4AD0-94BC-321BAC2F1842}" dt="2024-01-07T21:42:04.681" v="2349" actId="207"/>
          <ac:spMkLst>
            <pc:docMk/>
            <pc:sldMk cId="3187688147" sldId="579"/>
            <ac:spMk id="3" creationId="{C860743A-CA18-4A55-B1A2-6618E82E3371}"/>
          </ac:spMkLst>
        </pc:spChg>
        <pc:picChg chg="del">
          <ac:chgData name="Erfan Meskar" userId="ae30a713-38f5-4e56-b874-fd636adcf478" providerId="ADAL" clId="{B86AB8C2-25E8-4AD0-94BC-321BAC2F1842}" dt="2024-01-07T21:42:10.572" v="2350" actId="478"/>
          <ac:picMkLst>
            <pc:docMk/>
            <pc:sldMk cId="3187688147" sldId="579"/>
            <ac:picMk id="4" creationId="{6443B7BC-5CB8-F39E-773C-97039C45467E}"/>
          </ac:picMkLst>
        </pc:picChg>
        <pc:picChg chg="add mod">
          <ac:chgData name="Erfan Meskar" userId="ae30a713-38f5-4e56-b874-fd636adcf478" providerId="ADAL" clId="{B86AB8C2-25E8-4AD0-94BC-321BAC2F1842}" dt="2024-01-07T21:42:34.530" v="2355" actId="1076"/>
          <ac:picMkLst>
            <pc:docMk/>
            <pc:sldMk cId="3187688147" sldId="579"/>
            <ac:picMk id="5" creationId="{812C26CC-67C0-FA42-2D98-DBE884B3681C}"/>
          </ac:picMkLst>
        </pc:picChg>
      </pc:sldChg>
      <pc:sldChg chg="add del">
        <pc:chgData name="Erfan Meskar" userId="ae30a713-38f5-4e56-b874-fd636adcf478" providerId="ADAL" clId="{B86AB8C2-25E8-4AD0-94BC-321BAC2F1842}" dt="2024-01-07T21:50:03.491" v="2493"/>
        <pc:sldMkLst>
          <pc:docMk/>
          <pc:sldMk cId="660283616" sldId="580"/>
        </pc:sldMkLst>
      </pc:sldChg>
      <pc:sldChg chg="delSp add del mod">
        <pc:chgData name="Erfan Meskar" userId="ae30a713-38f5-4e56-b874-fd636adcf478" providerId="ADAL" clId="{B86AB8C2-25E8-4AD0-94BC-321BAC2F1842}" dt="2024-01-07T21:58:12.833" v="2658" actId="47"/>
        <pc:sldMkLst>
          <pc:docMk/>
          <pc:sldMk cId="2222031176" sldId="580"/>
        </pc:sldMkLst>
        <pc:spChg chg="del">
          <ac:chgData name="Erfan Meskar" userId="ae30a713-38f5-4e56-b874-fd636adcf478" providerId="ADAL" clId="{B86AB8C2-25E8-4AD0-94BC-321BAC2F1842}" dt="2024-01-07T21:50:33.855" v="2505" actId="478"/>
          <ac:spMkLst>
            <pc:docMk/>
            <pc:sldMk cId="2222031176" sldId="580"/>
            <ac:spMk id="5124" creationId="{00000000-0000-0000-0000-000000000000}"/>
          </ac:spMkLst>
        </pc:spChg>
      </pc:sldChg>
      <pc:sldChg chg="addSp delSp modSp add mod">
        <pc:chgData name="Erfan Meskar" userId="ae30a713-38f5-4e56-b874-fd636adcf478" providerId="ADAL" clId="{B86AB8C2-25E8-4AD0-94BC-321BAC2F1842}" dt="2024-01-07T21:59:51.374" v="2702" actId="1076"/>
        <pc:sldMkLst>
          <pc:docMk/>
          <pc:sldMk cId="2954650541" sldId="580"/>
        </pc:sldMkLst>
        <pc:spChg chg="mod">
          <ac:chgData name="Erfan Meskar" userId="ae30a713-38f5-4e56-b874-fd636adcf478" providerId="ADAL" clId="{B86AB8C2-25E8-4AD0-94BC-321BAC2F1842}" dt="2024-01-07T21:59:24.138" v="2679" actId="20577"/>
          <ac:spMkLst>
            <pc:docMk/>
            <pc:sldMk cId="2954650541" sldId="580"/>
            <ac:spMk id="5122" creationId="{00000000-0000-0000-0000-000000000000}"/>
          </ac:spMkLst>
        </pc:spChg>
        <pc:spChg chg="mod">
          <ac:chgData name="Erfan Meskar" userId="ae30a713-38f5-4e56-b874-fd636adcf478" providerId="ADAL" clId="{B86AB8C2-25E8-4AD0-94BC-321BAC2F1842}" dt="2024-01-07T21:59:37.316" v="2696"/>
          <ac:spMkLst>
            <pc:docMk/>
            <pc:sldMk cId="2954650541" sldId="580"/>
            <ac:spMk id="5123" creationId="{00000000-0000-0000-0000-000000000000}"/>
          </ac:spMkLst>
        </pc:spChg>
        <pc:picChg chg="add mod">
          <ac:chgData name="Erfan Meskar" userId="ae30a713-38f5-4e56-b874-fd636adcf478" providerId="ADAL" clId="{B86AB8C2-25E8-4AD0-94BC-321BAC2F1842}" dt="2024-01-07T21:59:51.374" v="2702" actId="1076"/>
          <ac:picMkLst>
            <pc:docMk/>
            <pc:sldMk cId="2954650541" sldId="580"/>
            <ac:picMk id="2" creationId="{6AA90B33-F5DC-5281-34A5-82D884A08DEA}"/>
          </ac:picMkLst>
        </pc:picChg>
        <pc:picChg chg="del">
          <ac:chgData name="Erfan Meskar" userId="ae30a713-38f5-4e56-b874-fd636adcf478" providerId="ADAL" clId="{B86AB8C2-25E8-4AD0-94BC-321BAC2F1842}" dt="2024-01-07T21:59:41.809" v="2697" actId="478"/>
          <ac:picMkLst>
            <pc:docMk/>
            <pc:sldMk cId="2954650541" sldId="580"/>
            <ac:picMk id="3" creationId="{0DB40C44-0367-7294-0483-7E60D4293D39}"/>
          </ac:picMkLst>
        </pc:picChg>
      </pc:sldChg>
      <pc:sldChg chg="addSp delSp modSp add del mod">
        <pc:chgData name="Erfan Meskar" userId="ae30a713-38f5-4e56-b874-fd636adcf478" providerId="ADAL" clId="{B86AB8C2-25E8-4AD0-94BC-321BAC2F1842}" dt="2024-01-07T21:50:22.855" v="2503"/>
        <pc:sldMkLst>
          <pc:docMk/>
          <pc:sldMk cId="3899090743" sldId="580"/>
        </pc:sldMkLst>
        <pc:spChg chg="add del mod">
          <ac:chgData name="Erfan Meskar" userId="ae30a713-38f5-4e56-b874-fd636adcf478" providerId="ADAL" clId="{B86AB8C2-25E8-4AD0-94BC-321BAC2F1842}" dt="2024-01-07T21:50:22.106" v="2502" actId="1076"/>
          <ac:spMkLst>
            <pc:docMk/>
            <pc:sldMk cId="3899090743" sldId="580"/>
            <ac:spMk id="5124" creationId="{00000000-0000-0000-0000-000000000000}"/>
          </ac:spMkLst>
        </pc:spChg>
      </pc:sldChg>
      <pc:sldChg chg="modSp add mod">
        <pc:chgData name="Erfan Meskar" userId="ae30a713-38f5-4e56-b874-fd636adcf478" providerId="ADAL" clId="{B86AB8C2-25E8-4AD0-94BC-321BAC2F1842}" dt="2024-01-08T02:47:44.061" v="2915" actId="6549"/>
        <pc:sldMkLst>
          <pc:docMk/>
          <pc:sldMk cId="2419653231" sldId="581"/>
        </pc:sldMkLst>
        <pc:spChg chg="mod">
          <ac:chgData name="Erfan Meskar" userId="ae30a713-38f5-4e56-b874-fd636adcf478" providerId="ADAL" clId="{B86AB8C2-25E8-4AD0-94BC-321BAC2F1842}" dt="2024-01-08T02:42:56.457" v="2787" actId="20577"/>
          <ac:spMkLst>
            <pc:docMk/>
            <pc:sldMk cId="2419653231" sldId="581"/>
            <ac:spMk id="2" creationId="{EABA78A6-7470-4DE3-A481-02FD38E28DBA}"/>
          </ac:spMkLst>
        </pc:spChg>
        <pc:spChg chg="mod">
          <ac:chgData name="Erfan Meskar" userId="ae30a713-38f5-4e56-b874-fd636adcf478" providerId="ADAL" clId="{B86AB8C2-25E8-4AD0-94BC-321BAC2F1842}" dt="2024-01-08T02:47:44.061" v="2915" actId="6549"/>
          <ac:spMkLst>
            <pc:docMk/>
            <pc:sldMk cId="2419653231" sldId="581"/>
            <ac:spMk id="3" creationId="{0A280D74-9417-467D-AF84-DAE8AF40028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A33D1F6-2909-4169-88BB-815091212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83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6AD5590-9C90-486D-8FA8-38179D6EA4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05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46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61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77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45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42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7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2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53A5A-7A6F-4C45-B3DA-4ADA5F9066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F6080-E520-45DC-884B-D171AED742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41731-2654-4748-B0E7-440E0FE37C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F1561-1732-4AFE-BD38-1F907188A6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3" indent="0">
              <a:buNone/>
              <a:defRPr sz="1900"/>
            </a:lvl2pPr>
            <a:lvl3pPr marL="914286" indent="0">
              <a:buNone/>
              <a:defRPr sz="1600"/>
            </a:lvl3pPr>
            <a:lvl4pPr marL="1371430" indent="0">
              <a:buNone/>
              <a:defRPr sz="1500"/>
            </a:lvl4pPr>
            <a:lvl5pPr marL="1828573" indent="0">
              <a:buNone/>
              <a:defRPr sz="1500"/>
            </a:lvl5pPr>
            <a:lvl6pPr marL="2285718" indent="0">
              <a:buNone/>
              <a:defRPr sz="1500"/>
            </a:lvl6pPr>
            <a:lvl7pPr marL="2742858" indent="0">
              <a:buNone/>
              <a:defRPr sz="1500"/>
            </a:lvl7pPr>
            <a:lvl8pPr marL="3200000" indent="0">
              <a:buNone/>
              <a:defRPr sz="1500"/>
            </a:lvl8pPr>
            <a:lvl9pPr marL="3657143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B8BF5-5AC2-408A-9CF5-48C84EA6D7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E8221-ACA7-4409-9788-2ACEEBC1BD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1A8ED-9B00-4419-8B3B-2343371CEC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85549-3527-4829-9473-416A0C2EAE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60C99-D8C1-4775-8462-7FCDDC81A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7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C37A3-2FAA-437F-A346-3CF46B1B89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6" indent="0">
              <a:buNone/>
              <a:defRPr sz="2400"/>
            </a:lvl3pPr>
            <a:lvl4pPr marL="1371430" indent="0">
              <a:buNone/>
              <a:defRPr sz="2000"/>
            </a:lvl4pPr>
            <a:lvl5pPr marL="1828573" indent="0">
              <a:buNone/>
              <a:defRPr sz="2000"/>
            </a:lvl5pPr>
            <a:lvl6pPr marL="2285718" indent="0">
              <a:buNone/>
              <a:defRPr sz="2000"/>
            </a:lvl6pPr>
            <a:lvl7pPr marL="2742858" indent="0">
              <a:buNone/>
              <a:defRPr sz="2000"/>
            </a:lvl7pPr>
            <a:lvl8pPr marL="3200000" indent="0">
              <a:buNone/>
              <a:defRPr sz="2000"/>
            </a:lvl8pPr>
            <a:lvl9pPr marL="3657143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EC880-79EA-4BC7-A72F-59EFE6AB7F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3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9749340B-4FC7-4D90-97D1-24A2CDF192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6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8" rIns="91430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4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28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3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57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58" indent="-34285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857" indent="-28571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85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000" indent="-22857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14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286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430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57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571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crowdmark.com/sign-in/utoronto" TargetMode="External"/><Relationship Id="rId2" Type="http://schemas.openxmlformats.org/officeDocument/2006/relationships/hyperlink" Target="https://markus.teach.cs.toronto.edu/utm-2025-01/main/login_remote_auth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toronto.edu/~fpitt/documents/plagiarism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tm.utoronto.ca/accessibility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ims.utm.utoronto.ca/user/NotetakingNotetakers/default.aspx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.systemsapproach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76200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CSC358: Principles of Computer Networks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047046" y="914400"/>
            <a:ext cx="6095585" cy="795909"/>
          </a:xfrm>
        </p:spPr>
        <p:txBody>
          <a:bodyPr/>
          <a:lstStyle/>
          <a:p>
            <a:pPr eaLnBrk="1" hangingPunct="1"/>
            <a:r>
              <a:rPr lang="en-US" sz="4300" dirty="0"/>
              <a:t>Lecture 0: Logistics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5713023"/>
            <a:ext cx="12191999" cy="99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Erfan Meskar</a:t>
            </a:r>
          </a:p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Winter 2025, University of Toronto, Mississauga </a:t>
            </a:r>
          </a:p>
        </p:txBody>
      </p:sp>
      <p:grpSp>
        <p:nvGrpSpPr>
          <p:cNvPr id="5535" name="Group 5534">
            <a:extLst>
              <a:ext uri="{FF2B5EF4-FFF2-40B4-BE49-F238E27FC236}">
                <a16:creationId xmlns:a16="http://schemas.microsoft.com/office/drawing/2014/main" id="{82975DC0-EFE0-7849-FC07-EEAF902C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823659" y="1816059"/>
            <a:ext cx="4544682" cy="3751415"/>
            <a:chOff x="6220498" y="1552824"/>
            <a:chExt cx="5975632" cy="4795598"/>
          </a:xfrm>
        </p:grpSpPr>
        <p:sp>
          <p:nvSpPr>
            <p:cNvPr id="2" name="Freeform 370">
              <a:extLst>
                <a:ext uri="{FF2B5EF4-FFF2-40B4-BE49-F238E27FC236}">
                  <a16:creationId xmlns:a16="http://schemas.microsoft.com/office/drawing/2014/main" id="{7415805D-E634-ACD6-42CE-91EFABAD8F0C}"/>
                </a:ext>
              </a:extLst>
            </p:cNvPr>
            <p:cNvSpPr/>
            <p:nvPr/>
          </p:nvSpPr>
          <p:spPr>
            <a:xfrm>
              <a:off x="8985188" y="3065778"/>
              <a:ext cx="1124807" cy="133791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288567 w 1811701"/>
                <a:gd name="connsiteY0" fmla="*/ 555674 h 1898251"/>
                <a:gd name="connsiteX1" fmla="*/ 88590 w 1811701"/>
                <a:gd name="connsiteY1" fmla="*/ 947092 h 1898251"/>
                <a:gd name="connsiteX2" fmla="*/ 10243 w 1811701"/>
                <a:gd name="connsiteY2" fmla="*/ 1744704 h 1898251"/>
                <a:gd name="connsiteX3" fmla="*/ 306327 w 1811701"/>
                <a:gd name="connsiteY3" fmla="*/ 1898251 h 1898251"/>
                <a:gd name="connsiteX4" fmla="*/ 1666327 w 1811701"/>
                <a:gd name="connsiteY4" fmla="*/ 1847529 h 1898251"/>
                <a:gd name="connsiteX5" fmla="*/ 1685455 w 1811701"/>
                <a:gd name="connsiteY5" fmla="*/ 1299247 h 1898251"/>
                <a:gd name="connsiteX6" fmla="*/ 1306672 w 1811701"/>
                <a:gd name="connsiteY6" fmla="*/ 1053233 h 1898251"/>
                <a:gd name="connsiteX7" fmla="*/ 1616888 w 1811701"/>
                <a:gd name="connsiteY7" fmla="*/ 533291 h 1898251"/>
                <a:gd name="connsiteX8" fmla="*/ 1485303 w 1811701"/>
                <a:gd name="connsiteY8" fmla="*/ 127710 h 1898251"/>
                <a:gd name="connsiteX9" fmla="*/ 927674 w 1811701"/>
                <a:gd name="connsiteY9" fmla="*/ 28097 h 1898251"/>
                <a:gd name="connsiteX10" fmla="*/ 288567 w 1811701"/>
                <a:gd name="connsiteY10" fmla="*/ 555674 h 1898251"/>
                <a:gd name="connsiteX0" fmla="*/ 288567 w 1811701"/>
                <a:gd name="connsiteY0" fmla="*/ 479828 h 1822405"/>
                <a:gd name="connsiteX1" fmla="*/ 88590 w 1811701"/>
                <a:gd name="connsiteY1" fmla="*/ 871246 h 1822405"/>
                <a:gd name="connsiteX2" fmla="*/ 10243 w 1811701"/>
                <a:gd name="connsiteY2" fmla="*/ 1668858 h 1822405"/>
                <a:gd name="connsiteX3" fmla="*/ 306327 w 1811701"/>
                <a:gd name="connsiteY3" fmla="*/ 1822405 h 1822405"/>
                <a:gd name="connsiteX4" fmla="*/ 1666327 w 1811701"/>
                <a:gd name="connsiteY4" fmla="*/ 1771683 h 1822405"/>
                <a:gd name="connsiteX5" fmla="*/ 1685455 w 1811701"/>
                <a:gd name="connsiteY5" fmla="*/ 1223401 h 1822405"/>
                <a:gd name="connsiteX6" fmla="*/ 1306672 w 1811701"/>
                <a:gd name="connsiteY6" fmla="*/ 977387 h 1822405"/>
                <a:gd name="connsiteX7" fmla="*/ 1616888 w 1811701"/>
                <a:gd name="connsiteY7" fmla="*/ 457445 h 1822405"/>
                <a:gd name="connsiteX8" fmla="*/ 1485303 w 1811701"/>
                <a:gd name="connsiteY8" fmla="*/ 51864 h 1822405"/>
                <a:gd name="connsiteX9" fmla="*/ 895599 w 1811701"/>
                <a:gd name="connsiteY9" fmla="*/ 79530 h 1822405"/>
                <a:gd name="connsiteX10" fmla="*/ 288567 w 1811701"/>
                <a:gd name="connsiteY10" fmla="*/ 479828 h 182240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616888 w 1811701"/>
                <a:gd name="connsiteY7" fmla="*/ 396875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584814 w 1811701"/>
                <a:gd name="connsiteY7" fmla="*/ 510012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770444"/>
                <a:gd name="connsiteY0" fmla="*/ 419258 h 1761835"/>
                <a:gd name="connsiteX1" fmla="*/ 88590 w 1770444"/>
                <a:gd name="connsiteY1" fmla="*/ 810676 h 1761835"/>
                <a:gd name="connsiteX2" fmla="*/ 10243 w 1770444"/>
                <a:gd name="connsiteY2" fmla="*/ 1608288 h 1761835"/>
                <a:gd name="connsiteX3" fmla="*/ 306327 w 1770444"/>
                <a:gd name="connsiteY3" fmla="*/ 1761835 h 1761835"/>
                <a:gd name="connsiteX4" fmla="*/ 1666327 w 1770444"/>
                <a:gd name="connsiteY4" fmla="*/ 1711113 h 1761835"/>
                <a:gd name="connsiteX5" fmla="*/ 1589229 w 1770444"/>
                <a:gd name="connsiteY5" fmla="*/ 1176973 h 1761835"/>
                <a:gd name="connsiteX6" fmla="*/ 1306672 w 1770444"/>
                <a:gd name="connsiteY6" fmla="*/ 916817 h 1761835"/>
                <a:gd name="connsiteX7" fmla="*/ 1584814 w 1770444"/>
                <a:gd name="connsiteY7" fmla="*/ 510012 h 1761835"/>
                <a:gd name="connsiteX8" fmla="*/ 1373040 w 1770444"/>
                <a:gd name="connsiteY8" fmla="*/ 118574 h 1761835"/>
                <a:gd name="connsiteX9" fmla="*/ 895599 w 1770444"/>
                <a:gd name="connsiteY9" fmla="*/ 18960 h 1761835"/>
                <a:gd name="connsiteX10" fmla="*/ 288567 w 1770444"/>
                <a:gd name="connsiteY10" fmla="*/ 419258 h 1761835"/>
                <a:gd name="connsiteX0" fmla="*/ 288567 w 1592514"/>
                <a:gd name="connsiteY0" fmla="*/ 419258 h 1863058"/>
                <a:gd name="connsiteX1" fmla="*/ 88590 w 1592514"/>
                <a:gd name="connsiteY1" fmla="*/ 810676 h 1863058"/>
                <a:gd name="connsiteX2" fmla="*/ 10243 w 1592514"/>
                <a:gd name="connsiteY2" fmla="*/ 1608288 h 1863058"/>
                <a:gd name="connsiteX3" fmla="*/ 306327 w 1592514"/>
                <a:gd name="connsiteY3" fmla="*/ 1761835 h 1863058"/>
                <a:gd name="connsiteX4" fmla="*/ 1377650 w 1592514"/>
                <a:gd name="connsiteY4" fmla="*/ 1838393 h 1863058"/>
                <a:gd name="connsiteX5" fmla="*/ 1589229 w 1592514"/>
                <a:gd name="connsiteY5" fmla="*/ 1176973 h 1863058"/>
                <a:gd name="connsiteX6" fmla="*/ 1306672 w 1592514"/>
                <a:gd name="connsiteY6" fmla="*/ 916817 h 1863058"/>
                <a:gd name="connsiteX7" fmla="*/ 1584814 w 1592514"/>
                <a:gd name="connsiteY7" fmla="*/ 510012 h 1863058"/>
                <a:gd name="connsiteX8" fmla="*/ 1373040 w 1592514"/>
                <a:gd name="connsiteY8" fmla="*/ 118574 h 1863058"/>
                <a:gd name="connsiteX9" fmla="*/ 895599 w 1592514"/>
                <a:gd name="connsiteY9" fmla="*/ 18960 h 1863058"/>
                <a:gd name="connsiteX10" fmla="*/ 288567 w 1592514"/>
                <a:gd name="connsiteY10" fmla="*/ 419258 h 1863058"/>
                <a:gd name="connsiteX0" fmla="*/ 421322 w 1594935"/>
                <a:gd name="connsiteY0" fmla="*/ 616342 h 1876292"/>
                <a:gd name="connsiteX1" fmla="*/ 91011 w 1594935"/>
                <a:gd name="connsiteY1" fmla="*/ 823910 h 1876292"/>
                <a:gd name="connsiteX2" fmla="*/ 12664 w 1594935"/>
                <a:gd name="connsiteY2" fmla="*/ 1621522 h 1876292"/>
                <a:gd name="connsiteX3" fmla="*/ 308748 w 1594935"/>
                <a:gd name="connsiteY3" fmla="*/ 1775069 h 1876292"/>
                <a:gd name="connsiteX4" fmla="*/ 1380071 w 1594935"/>
                <a:gd name="connsiteY4" fmla="*/ 1851627 h 1876292"/>
                <a:gd name="connsiteX5" fmla="*/ 1591650 w 1594935"/>
                <a:gd name="connsiteY5" fmla="*/ 1190207 h 1876292"/>
                <a:gd name="connsiteX6" fmla="*/ 1309093 w 1594935"/>
                <a:gd name="connsiteY6" fmla="*/ 930051 h 1876292"/>
                <a:gd name="connsiteX7" fmla="*/ 1587235 w 1594935"/>
                <a:gd name="connsiteY7" fmla="*/ 523246 h 1876292"/>
                <a:gd name="connsiteX8" fmla="*/ 1375461 w 1594935"/>
                <a:gd name="connsiteY8" fmla="*/ 131808 h 1876292"/>
                <a:gd name="connsiteX9" fmla="*/ 898020 w 1594935"/>
                <a:gd name="connsiteY9" fmla="*/ 32194 h 1876292"/>
                <a:gd name="connsiteX10" fmla="*/ 421322 w 1594935"/>
                <a:gd name="connsiteY10" fmla="*/ 616342 h 1876292"/>
                <a:gd name="connsiteX0" fmla="*/ 413257 w 1586870"/>
                <a:gd name="connsiteY0" fmla="*/ 616342 h 1876292"/>
                <a:gd name="connsiteX1" fmla="*/ 140873 w 1586870"/>
                <a:gd name="connsiteY1" fmla="*/ 993617 h 1876292"/>
                <a:gd name="connsiteX2" fmla="*/ 4599 w 1586870"/>
                <a:gd name="connsiteY2" fmla="*/ 1621522 h 1876292"/>
                <a:gd name="connsiteX3" fmla="*/ 300683 w 1586870"/>
                <a:gd name="connsiteY3" fmla="*/ 1775069 h 1876292"/>
                <a:gd name="connsiteX4" fmla="*/ 1372006 w 1586870"/>
                <a:gd name="connsiteY4" fmla="*/ 1851627 h 1876292"/>
                <a:gd name="connsiteX5" fmla="*/ 1583585 w 1586870"/>
                <a:gd name="connsiteY5" fmla="*/ 1190207 h 1876292"/>
                <a:gd name="connsiteX6" fmla="*/ 1301028 w 1586870"/>
                <a:gd name="connsiteY6" fmla="*/ 930051 h 1876292"/>
                <a:gd name="connsiteX7" fmla="*/ 1579170 w 1586870"/>
                <a:gd name="connsiteY7" fmla="*/ 523246 h 1876292"/>
                <a:gd name="connsiteX8" fmla="*/ 1367396 w 1586870"/>
                <a:gd name="connsiteY8" fmla="*/ 131808 h 1876292"/>
                <a:gd name="connsiteX9" fmla="*/ 889955 w 1586870"/>
                <a:gd name="connsiteY9" fmla="*/ 32194 h 1876292"/>
                <a:gd name="connsiteX10" fmla="*/ 413257 w 1586870"/>
                <a:gd name="connsiteY10" fmla="*/ 616342 h 1876292"/>
                <a:gd name="connsiteX0" fmla="*/ 284962 w 1458575"/>
                <a:gd name="connsiteY0" fmla="*/ 616342 h 1908017"/>
                <a:gd name="connsiteX1" fmla="*/ 12578 w 1458575"/>
                <a:gd name="connsiteY1" fmla="*/ 993617 h 1908017"/>
                <a:gd name="connsiteX2" fmla="*/ 172388 w 1458575"/>
                <a:gd name="connsiteY2" fmla="*/ 1775069 h 1908017"/>
                <a:gd name="connsiteX3" fmla="*/ 1243711 w 1458575"/>
                <a:gd name="connsiteY3" fmla="*/ 1851627 h 1908017"/>
                <a:gd name="connsiteX4" fmla="*/ 1455290 w 1458575"/>
                <a:gd name="connsiteY4" fmla="*/ 1190207 h 1908017"/>
                <a:gd name="connsiteX5" fmla="*/ 1172733 w 1458575"/>
                <a:gd name="connsiteY5" fmla="*/ 930051 h 1908017"/>
                <a:gd name="connsiteX6" fmla="*/ 1450875 w 1458575"/>
                <a:gd name="connsiteY6" fmla="*/ 523246 h 1908017"/>
                <a:gd name="connsiteX7" fmla="*/ 1239101 w 1458575"/>
                <a:gd name="connsiteY7" fmla="*/ 131808 h 1908017"/>
                <a:gd name="connsiteX8" fmla="*/ 761660 w 1458575"/>
                <a:gd name="connsiteY8" fmla="*/ 32194 h 1908017"/>
                <a:gd name="connsiteX9" fmla="*/ 284962 w 1458575"/>
                <a:gd name="connsiteY9" fmla="*/ 616342 h 1908017"/>
                <a:gd name="connsiteX0" fmla="*/ 343858 w 1519131"/>
                <a:gd name="connsiteY0" fmla="*/ 616342 h 1885036"/>
                <a:gd name="connsiteX1" fmla="*/ 71474 w 1519131"/>
                <a:gd name="connsiteY1" fmla="*/ 993617 h 1885036"/>
                <a:gd name="connsiteX2" fmla="*/ 115432 w 1519131"/>
                <a:gd name="connsiteY2" fmla="*/ 1704358 h 1885036"/>
                <a:gd name="connsiteX3" fmla="*/ 1302607 w 1519131"/>
                <a:gd name="connsiteY3" fmla="*/ 1851627 h 1885036"/>
                <a:gd name="connsiteX4" fmla="*/ 1514186 w 1519131"/>
                <a:gd name="connsiteY4" fmla="*/ 1190207 h 1885036"/>
                <a:gd name="connsiteX5" fmla="*/ 1231629 w 1519131"/>
                <a:gd name="connsiteY5" fmla="*/ 930051 h 1885036"/>
                <a:gd name="connsiteX6" fmla="*/ 1509771 w 1519131"/>
                <a:gd name="connsiteY6" fmla="*/ 523246 h 1885036"/>
                <a:gd name="connsiteX7" fmla="*/ 1297997 w 1519131"/>
                <a:gd name="connsiteY7" fmla="*/ 131808 h 1885036"/>
                <a:gd name="connsiteX8" fmla="*/ 820556 w 1519131"/>
                <a:gd name="connsiteY8" fmla="*/ 32194 h 1885036"/>
                <a:gd name="connsiteX9" fmla="*/ 343858 w 1519131"/>
                <a:gd name="connsiteY9" fmla="*/ 616342 h 1885036"/>
                <a:gd name="connsiteX0" fmla="*/ 343858 w 1549812"/>
                <a:gd name="connsiteY0" fmla="*/ 616342 h 1800235"/>
                <a:gd name="connsiteX1" fmla="*/ 71474 w 1549812"/>
                <a:gd name="connsiteY1" fmla="*/ 993617 h 1800235"/>
                <a:gd name="connsiteX2" fmla="*/ 115432 w 1549812"/>
                <a:gd name="connsiteY2" fmla="*/ 1704358 h 1800235"/>
                <a:gd name="connsiteX3" fmla="*/ 1389496 w 1549812"/>
                <a:gd name="connsiteY3" fmla="*/ 1724347 h 1800235"/>
                <a:gd name="connsiteX4" fmla="*/ 1514186 w 1549812"/>
                <a:gd name="connsiteY4" fmla="*/ 1190207 h 1800235"/>
                <a:gd name="connsiteX5" fmla="*/ 1231629 w 1549812"/>
                <a:gd name="connsiteY5" fmla="*/ 930051 h 1800235"/>
                <a:gd name="connsiteX6" fmla="*/ 1509771 w 1549812"/>
                <a:gd name="connsiteY6" fmla="*/ 523246 h 1800235"/>
                <a:gd name="connsiteX7" fmla="*/ 1297997 w 1549812"/>
                <a:gd name="connsiteY7" fmla="*/ 131808 h 1800235"/>
                <a:gd name="connsiteX8" fmla="*/ 820556 w 1549812"/>
                <a:gd name="connsiteY8" fmla="*/ 32194 h 1800235"/>
                <a:gd name="connsiteX9" fmla="*/ 343858 w 1549812"/>
                <a:gd name="connsiteY9" fmla="*/ 616342 h 180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9812" h="1800235">
                  <a:moveTo>
                    <a:pt x="343858" y="616342"/>
                  </a:moveTo>
                  <a:cubicBezTo>
                    <a:pt x="219011" y="776579"/>
                    <a:pt x="109545" y="812281"/>
                    <a:pt x="71474" y="993617"/>
                  </a:cubicBezTo>
                  <a:cubicBezTo>
                    <a:pt x="33403" y="1174953"/>
                    <a:pt x="-89757" y="1561356"/>
                    <a:pt x="115432" y="1704358"/>
                  </a:cubicBezTo>
                  <a:cubicBezTo>
                    <a:pt x="320621" y="1847360"/>
                    <a:pt x="1156371" y="1810039"/>
                    <a:pt x="1389496" y="1724347"/>
                  </a:cubicBezTo>
                  <a:cubicBezTo>
                    <a:pt x="1622621" y="1638655"/>
                    <a:pt x="1540497" y="1322590"/>
                    <a:pt x="1514186" y="1190207"/>
                  </a:cubicBezTo>
                  <a:cubicBezTo>
                    <a:pt x="1487875" y="1057824"/>
                    <a:pt x="1240336" y="1148914"/>
                    <a:pt x="1231629" y="930051"/>
                  </a:cubicBezTo>
                  <a:cubicBezTo>
                    <a:pt x="1248292" y="693847"/>
                    <a:pt x="1498710" y="656286"/>
                    <a:pt x="1509771" y="523246"/>
                  </a:cubicBezTo>
                  <a:cubicBezTo>
                    <a:pt x="1520832" y="390206"/>
                    <a:pt x="1431655" y="305130"/>
                    <a:pt x="1297997" y="131808"/>
                  </a:cubicBezTo>
                  <a:cubicBezTo>
                    <a:pt x="1189251" y="36824"/>
                    <a:pt x="979579" y="-48562"/>
                    <a:pt x="820556" y="32194"/>
                  </a:cubicBezTo>
                  <a:cubicBezTo>
                    <a:pt x="661533" y="112950"/>
                    <a:pt x="468705" y="456105"/>
                    <a:pt x="343858" y="616342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" name="Freeform 417">
              <a:extLst>
                <a:ext uri="{FF2B5EF4-FFF2-40B4-BE49-F238E27FC236}">
                  <a16:creationId xmlns:a16="http://schemas.microsoft.com/office/drawing/2014/main" id="{8325BCC4-6175-B03B-A458-3DABABD2F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076" y="1826035"/>
              <a:ext cx="1736725" cy="1317704"/>
            </a:xfrm>
            <a:custGeom>
              <a:avLst/>
              <a:gdLst>
                <a:gd name="T0" fmla="*/ 2147483646 w 1036"/>
                <a:gd name="T1" fmla="*/ 2147483646 h 675"/>
                <a:gd name="T2" fmla="*/ 2147483646 w 1036"/>
                <a:gd name="T3" fmla="*/ 2147483646 h 675"/>
                <a:gd name="T4" fmla="*/ 2147483646 w 1036"/>
                <a:gd name="T5" fmla="*/ 2147483646 h 675"/>
                <a:gd name="T6" fmla="*/ 2147483646 w 1036"/>
                <a:gd name="T7" fmla="*/ 2147483646 h 675"/>
                <a:gd name="T8" fmla="*/ 2147483646 w 1036"/>
                <a:gd name="T9" fmla="*/ 2147483646 h 675"/>
                <a:gd name="T10" fmla="*/ 2147483646 w 1036"/>
                <a:gd name="T11" fmla="*/ 2147483646 h 675"/>
                <a:gd name="T12" fmla="*/ 2147483646 w 1036"/>
                <a:gd name="T13" fmla="*/ 2147483646 h 675"/>
                <a:gd name="T14" fmla="*/ 2147483646 w 1036"/>
                <a:gd name="T15" fmla="*/ 2147483646 h 675"/>
                <a:gd name="T16" fmla="*/ 2147483646 w 1036"/>
                <a:gd name="T17" fmla="*/ 2147483646 h 675"/>
                <a:gd name="T18" fmla="*/ 2147483646 w 1036"/>
                <a:gd name="T19" fmla="*/ 2147483646 h 675"/>
                <a:gd name="T20" fmla="*/ 2147483646 w 1036"/>
                <a:gd name="T21" fmla="*/ 2147483646 h 675"/>
                <a:gd name="T22" fmla="*/ 2147483646 w 1036"/>
                <a:gd name="T23" fmla="*/ 2147483646 h 675"/>
                <a:gd name="T24" fmla="*/ 2147483646 w 1036"/>
                <a:gd name="T25" fmla="*/ 2147483646 h 675"/>
                <a:gd name="T26" fmla="*/ 2147483646 w 1036"/>
                <a:gd name="T27" fmla="*/ 2147483646 h 675"/>
                <a:gd name="T28" fmla="*/ 2147483646 w 1036"/>
                <a:gd name="T29" fmla="*/ 2147483646 h 675"/>
                <a:gd name="T30" fmla="*/ 2147483646 w 1036"/>
                <a:gd name="T31" fmla="*/ 2147483646 h 675"/>
                <a:gd name="T32" fmla="*/ 2147483646 w 1036"/>
                <a:gd name="T33" fmla="*/ 2147483646 h 675"/>
                <a:gd name="T34" fmla="*/ 2147483646 w 1036"/>
                <a:gd name="T35" fmla="*/ 2147483646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" name="Group 418">
              <a:extLst>
                <a:ext uri="{FF2B5EF4-FFF2-40B4-BE49-F238E27FC236}">
                  <a16:creationId xmlns:a16="http://schemas.microsoft.com/office/drawing/2014/main" id="{A98FAF7A-8CCC-8A5D-EBC6-D18C924F8A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5350" y="3289251"/>
              <a:ext cx="1458912" cy="933450"/>
              <a:chOff x="2889" y="1631"/>
              <a:chExt cx="980" cy="743"/>
            </a:xfrm>
          </p:grpSpPr>
          <p:sp>
            <p:nvSpPr>
              <p:cNvPr id="5" name="Rectangle 419">
                <a:extLst>
                  <a:ext uri="{FF2B5EF4-FFF2-40B4-BE49-F238E27FC236}">
                    <a16:creationId xmlns:a16="http://schemas.microsoft.com/office/drawing/2014/main" id="{5EB7ACFE-F075-1586-E03F-2B161B1D1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420">
                <a:extLst>
                  <a:ext uri="{FF2B5EF4-FFF2-40B4-BE49-F238E27FC236}">
                    <a16:creationId xmlns:a16="http://schemas.microsoft.com/office/drawing/2014/main" id="{FA0E6E59-7615-F233-DB01-648472046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" name="Freeform 427">
              <a:extLst>
                <a:ext uri="{FF2B5EF4-FFF2-40B4-BE49-F238E27FC236}">
                  <a16:creationId xmlns:a16="http://schemas.microsoft.com/office/drawing/2014/main" id="{5F2C3943-D1D6-439D-4D15-B53A7521A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2401" y="4683134"/>
              <a:ext cx="3079750" cy="1665288"/>
            </a:xfrm>
            <a:custGeom>
              <a:avLst/>
              <a:gdLst>
                <a:gd name="T0" fmla="*/ 2147483646 w 1940"/>
                <a:gd name="T1" fmla="*/ 2147483646 h 1049"/>
                <a:gd name="T2" fmla="*/ 2147483646 w 1940"/>
                <a:gd name="T3" fmla="*/ 2147483646 h 1049"/>
                <a:gd name="T4" fmla="*/ 2147483646 w 1940"/>
                <a:gd name="T5" fmla="*/ 2147483646 h 1049"/>
                <a:gd name="T6" fmla="*/ 2147483646 w 1940"/>
                <a:gd name="T7" fmla="*/ 2147483646 h 1049"/>
                <a:gd name="T8" fmla="*/ 2147483646 w 1940"/>
                <a:gd name="T9" fmla="*/ 2147483646 h 1049"/>
                <a:gd name="T10" fmla="*/ 2147483646 w 1940"/>
                <a:gd name="T11" fmla="*/ 2147483646 h 1049"/>
                <a:gd name="T12" fmla="*/ 2147483646 w 1940"/>
                <a:gd name="T13" fmla="*/ 2147483646 h 1049"/>
                <a:gd name="T14" fmla="*/ 2147483646 w 1940"/>
                <a:gd name="T15" fmla="*/ 2147483646 h 1049"/>
                <a:gd name="T16" fmla="*/ 2147483646 w 1940"/>
                <a:gd name="T17" fmla="*/ 2147483646 h 1049"/>
                <a:gd name="T18" fmla="*/ 2147483646 w 1940"/>
                <a:gd name="T19" fmla="*/ 2147483646 h 1049"/>
                <a:gd name="T20" fmla="*/ 2147483646 w 1940"/>
                <a:gd name="T21" fmla="*/ 2147483646 h 1049"/>
                <a:gd name="T22" fmla="*/ 2147483646 w 1940"/>
                <a:gd name="T23" fmla="*/ 2147483646 h 1049"/>
                <a:gd name="T24" fmla="*/ 2147483646 w 1940"/>
                <a:gd name="T25" fmla="*/ 2147483646 h 1049"/>
                <a:gd name="T26" fmla="*/ 2147483646 w 1940"/>
                <a:gd name="T27" fmla="*/ 2147483646 h 1049"/>
                <a:gd name="T28" fmla="*/ 2147483646 w 1940"/>
                <a:gd name="T29" fmla="*/ 2147483646 h 1049"/>
                <a:gd name="T30" fmla="*/ 2147483646 w 1940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Text Box 580">
              <a:extLst>
                <a:ext uri="{FF2B5EF4-FFF2-40B4-BE49-F238E27FC236}">
                  <a16:creationId xmlns:a16="http://schemas.microsoft.com/office/drawing/2014/main" id="{7AD5CB6F-F7F3-DAC0-9789-4342CEB0B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1564" y="1605491"/>
              <a:ext cx="1372553" cy="31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mobile network</a:t>
              </a:r>
            </a:p>
          </p:txBody>
        </p:sp>
        <p:sp>
          <p:nvSpPr>
            <p:cNvPr id="11" name="Text Box 580">
              <a:extLst>
                <a:ext uri="{FF2B5EF4-FFF2-40B4-BE49-F238E27FC236}">
                  <a16:creationId xmlns:a16="http://schemas.microsoft.com/office/drawing/2014/main" id="{B0E0DED1-F80A-E73C-BB1D-39C7C5A18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0834" y="4191921"/>
              <a:ext cx="1955646" cy="275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home network</a:t>
              </a:r>
            </a:p>
          </p:txBody>
        </p:sp>
        <p:sp>
          <p:nvSpPr>
            <p:cNvPr id="12" name="Text Box 580">
              <a:extLst>
                <a:ext uri="{FF2B5EF4-FFF2-40B4-BE49-F238E27FC236}">
                  <a16:creationId xmlns:a16="http://schemas.microsoft.com/office/drawing/2014/main" id="{1FEA0AA0-949C-55B7-FC59-DBFFD6EE8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3182" y="5789488"/>
              <a:ext cx="1007917" cy="432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enterprise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   network</a:t>
              </a:r>
            </a:p>
          </p:txBody>
        </p:sp>
        <p:sp>
          <p:nvSpPr>
            <p:cNvPr id="13" name="Freeform 371">
              <a:extLst>
                <a:ext uri="{FF2B5EF4-FFF2-40B4-BE49-F238E27FC236}">
                  <a16:creationId xmlns:a16="http://schemas.microsoft.com/office/drawing/2014/main" id="{F7C17048-B8B2-1D7F-8ADF-74D2F91B3149}"/>
                </a:ext>
              </a:extLst>
            </p:cNvPr>
            <p:cNvSpPr/>
            <p:nvPr/>
          </p:nvSpPr>
          <p:spPr>
            <a:xfrm>
              <a:off x="10222146" y="3179540"/>
              <a:ext cx="1273167" cy="193574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534770"/>
                <a:gd name="connsiteY0" fmla="*/ 553225 h 1800672"/>
                <a:gd name="connsiteX1" fmla="*/ 3 w 1534770"/>
                <a:gd name="connsiteY1" fmla="*/ 958784 h 1800672"/>
                <a:gd name="connsiteX2" fmla="*/ 367657 w 1534770"/>
                <a:gd name="connsiteY2" fmla="*/ 1526890 h 1800672"/>
                <a:gd name="connsiteX3" fmla="*/ 1186523 w 1534770"/>
                <a:gd name="connsiteY3" fmla="*/ 1794234 h 1800672"/>
                <a:gd name="connsiteX4" fmla="*/ 1520754 w 1534770"/>
                <a:gd name="connsiteY4" fmla="*/ 1276255 h 1800672"/>
                <a:gd name="connsiteX5" fmla="*/ 1468513 w 1534770"/>
                <a:gd name="connsiteY5" fmla="*/ 691440 h 1800672"/>
                <a:gd name="connsiteX6" fmla="*/ 1435794 w 1534770"/>
                <a:gd name="connsiteY6" fmla="*/ 107761 h 1800672"/>
                <a:gd name="connsiteX7" fmla="*/ 839087 w 1534770"/>
                <a:gd name="connsiteY7" fmla="*/ 39789 h 1800672"/>
                <a:gd name="connsiteX8" fmla="*/ 360355 w 1534770"/>
                <a:gd name="connsiteY8" fmla="*/ 553225 h 1800672"/>
                <a:gd name="connsiteX0" fmla="*/ 360355 w 1580585"/>
                <a:gd name="connsiteY0" fmla="*/ 553225 h 1880420"/>
                <a:gd name="connsiteX1" fmla="*/ 3 w 1580585"/>
                <a:gd name="connsiteY1" fmla="*/ 958784 h 1880420"/>
                <a:gd name="connsiteX2" fmla="*/ 367657 w 1580585"/>
                <a:gd name="connsiteY2" fmla="*/ 1526890 h 1880420"/>
                <a:gd name="connsiteX3" fmla="*/ 1186523 w 1580585"/>
                <a:gd name="connsiteY3" fmla="*/ 1794234 h 1880420"/>
                <a:gd name="connsiteX4" fmla="*/ 1570188 w 1580585"/>
                <a:gd name="connsiteY4" fmla="*/ 1785433 h 1880420"/>
                <a:gd name="connsiteX5" fmla="*/ 1468513 w 1580585"/>
                <a:gd name="connsiteY5" fmla="*/ 691440 h 1880420"/>
                <a:gd name="connsiteX6" fmla="*/ 1435794 w 1580585"/>
                <a:gd name="connsiteY6" fmla="*/ 107761 h 1880420"/>
                <a:gd name="connsiteX7" fmla="*/ 839087 w 1580585"/>
                <a:gd name="connsiteY7" fmla="*/ 39789 h 1880420"/>
                <a:gd name="connsiteX8" fmla="*/ 360355 w 1580585"/>
                <a:gd name="connsiteY8" fmla="*/ 553225 h 1880420"/>
                <a:gd name="connsiteX0" fmla="*/ 316588 w 1580732"/>
                <a:gd name="connsiteY0" fmla="*/ 359285 h 1867156"/>
                <a:gd name="connsiteX1" fmla="*/ 150 w 1580732"/>
                <a:gd name="connsiteY1" fmla="*/ 945520 h 1867156"/>
                <a:gd name="connsiteX2" fmla="*/ 367804 w 1580732"/>
                <a:gd name="connsiteY2" fmla="*/ 1513626 h 1867156"/>
                <a:gd name="connsiteX3" fmla="*/ 1186670 w 1580732"/>
                <a:gd name="connsiteY3" fmla="*/ 1780970 h 1867156"/>
                <a:gd name="connsiteX4" fmla="*/ 1570335 w 1580732"/>
                <a:gd name="connsiteY4" fmla="*/ 1772169 h 1867156"/>
                <a:gd name="connsiteX5" fmla="*/ 1468660 w 1580732"/>
                <a:gd name="connsiteY5" fmla="*/ 678176 h 1867156"/>
                <a:gd name="connsiteX6" fmla="*/ 1435941 w 1580732"/>
                <a:gd name="connsiteY6" fmla="*/ 94497 h 1867156"/>
                <a:gd name="connsiteX7" fmla="*/ 839234 w 1580732"/>
                <a:gd name="connsiteY7" fmla="*/ 26525 h 1867156"/>
                <a:gd name="connsiteX8" fmla="*/ 316588 w 1580732"/>
                <a:gd name="connsiteY8" fmla="*/ 359285 h 1867156"/>
                <a:gd name="connsiteX0" fmla="*/ 163575 w 1427719"/>
                <a:gd name="connsiteY0" fmla="*/ 359285 h 1867156"/>
                <a:gd name="connsiteX1" fmla="*/ 836 w 1427719"/>
                <a:gd name="connsiteY1" fmla="*/ 1076921 h 1867156"/>
                <a:gd name="connsiteX2" fmla="*/ 214791 w 1427719"/>
                <a:gd name="connsiteY2" fmla="*/ 1513626 h 1867156"/>
                <a:gd name="connsiteX3" fmla="*/ 1033657 w 1427719"/>
                <a:gd name="connsiteY3" fmla="*/ 1780970 h 1867156"/>
                <a:gd name="connsiteX4" fmla="*/ 1417322 w 1427719"/>
                <a:gd name="connsiteY4" fmla="*/ 1772169 h 1867156"/>
                <a:gd name="connsiteX5" fmla="*/ 1315647 w 1427719"/>
                <a:gd name="connsiteY5" fmla="*/ 678176 h 1867156"/>
                <a:gd name="connsiteX6" fmla="*/ 1282928 w 1427719"/>
                <a:gd name="connsiteY6" fmla="*/ 94497 h 1867156"/>
                <a:gd name="connsiteX7" fmla="*/ 686221 w 1427719"/>
                <a:gd name="connsiteY7" fmla="*/ 26525 h 1867156"/>
                <a:gd name="connsiteX8" fmla="*/ 163575 w 1427719"/>
                <a:gd name="connsiteY8" fmla="*/ 359285 h 1867156"/>
                <a:gd name="connsiteX0" fmla="*/ 163575 w 1426632"/>
                <a:gd name="connsiteY0" fmla="*/ 394322 h 1902193"/>
                <a:gd name="connsiteX1" fmla="*/ 836 w 1426632"/>
                <a:gd name="connsiteY1" fmla="*/ 1111958 h 1902193"/>
                <a:gd name="connsiteX2" fmla="*/ 214791 w 1426632"/>
                <a:gd name="connsiteY2" fmla="*/ 1548663 h 1902193"/>
                <a:gd name="connsiteX3" fmla="*/ 1033657 w 1426632"/>
                <a:gd name="connsiteY3" fmla="*/ 1816007 h 1902193"/>
                <a:gd name="connsiteX4" fmla="*/ 1417322 w 1426632"/>
                <a:gd name="connsiteY4" fmla="*/ 1807206 h 1902193"/>
                <a:gd name="connsiteX5" fmla="*/ 1315647 w 1426632"/>
                <a:gd name="connsiteY5" fmla="*/ 713213 h 1902193"/>
                <a:gd name="connsiteX6" fmla="*/ 1401843 w 1426632"/>
                <a:gd name="connsiteY6" fmla="*/ 63834 h 1902193"/>
                <a:gd name="connsiteX7" fmla="*/ 686221 w 1426632"/>
                <a:gd name="connsiteY7" fmla="*/ 61562 h 1902193"/>
                <a:gd name="connsiteX8" fmla="*/ 163575 w 1426632"/>
                <a:gd name="connsiteY8" fmla="*/ 394322 h 1902193"/>
                <a:gd name="connsiteX0" fmla="*/ 163575 w 1435249"/>
                <a:gd name="connsiteY0" fmla="*/ 394322 h 1885560"/>
                <a:gd name="connsiteX1" fmla="*/ 836 w 1435249"/>
                <a:gd name="connsiteY1" fmla="*/ 1111958 h 1885560"/>
                <a:gd name="connsiteX2" fmla="*/ 214791 w 1435249"/>
                <a:gd name="connsiteY2" fmla="*/ 1548663 h 1885560"/>
                <a:gd name="connsiteX3" fmla="*/ 1033657 w 1435249"/>
                <a:gd name="connsiteY3" fmla="*/ 1816007 h 1885560"/>
                <a:gd name="connsiteX4" fmla="*/ 1417322 w 1435249"/>
                <a:gd name="connsiteY4" fmla="*/ 1807206 h 1885560"/>
                <a:gd name="connsiteX5" fmla="*/ 1375103 w 1435249"/>
                <a:gd name="connsiteY5" fmla="*/ 943164 h 1885560"/>
                <a:gd name="connsiteX6" fmla="*/ 1401843 w 1435249"/>
                <a:gd name="connsiteY6" fmla="*/ 63834 h 1885560"/>
                <a:gd name="connsiteX7" fmla="*/ 686221 w 1435249"/>
                <a:gd name="connsiteY7" fmla="*/ 61562 h 1885560"/>
                <a:gd name="connsiteX8" fmla="*/ 163575 w 1435249"/>
                <a:gd name="connsiteY8" fmla="*/ 394322 h 1885560"/>
                <a:gd name="connsiteX0" fmla="*/ 128947 w 1438213"/>
                <a:gd name="connsiteY0" fmla="*/ 345176 h 1883146"/>
                <a:gd name="connsiteX1" fmla="*/ 3802 w 1438213"/>
                <a:gd name="connsiteY1" fmla="*/ 1109544 h 1883146"/>
                <a:gd name="connsiteX2" fmla="*/ 217757 w 1438213"/>
                <a:gd name="connsiteY2" fmla="*/ 1546249 h 1883146"/>
                <a:gd name="connsiteX3" fmla="*/ 1036623 w 1438213"/>
                <a:gd name="connsiteY3" fmla="*/ 1813593 h 1883146"/>
                <a:gd name="connsiteX4" fmla="*/ 1420288 w 1438213"/>
                <a:gd name="connsiteY4" fmla="*/ 1804792 h 1883146"/>
                <a:gd name="connsiteX5" fmla="*/ 1378069 w 1438213"/>
                <a:gd name="connsiteY5" fmla="*/ 940750 h 1883146"/>
                <a:gd name="connsiteX6" fmla="*/ 1404809 w 1438213"/>
                <a:gd name="connsiteY6" fmla="*/ 61420 h 1883146"/>
                <a:gd name="connsiteX7" fmla="*/ 689187 w 1438213"/>
                <a:gd name="connsiteY7" fmla="*/ 59148 h 1883146"/>
                <a:gd name="connsiteX8" fmla="*/ 128947 w 1438213"/>
                <a:gd name="connsiteY8" fmla="*/ 345176 h 1883146"/>
                <a:gd name="connsiteX0" fmla="*/ 126587 w 1435854"/>
                <a:gd name="connsiteY0" fmla="*/ 353278 h 1891248"/>
                <a:gd name="connsiteX1" fmla="*/ 1442 w 1435854"/>
                <a:gd name="connsiteY1" fmla="*/ 1117646 h 1891248"/>
                <a:gd name="connsiteX2" fmla="*/ 215397 w 1435854"/>
                <a:gd name="connsiteY2" fmla="*/ 1554351 h 1891248"/>
                <a:gd name="connsiteX3" fmla="*/ 1034263 w 1435854"/>
                <a:gd name="connsiteY3" fmla="*/ 1821695 h 1891248"/>
                <a:gd name="connsiteX4" fmla="*/ 1417928 w 1435854"/>
                <a:gd name="connsiteY4" fmla="*/ 1812894 h 1891248"/>
                <a:gd name="connsiteX5" fmla="*/ 1375709 w 1435854"/>
                <a:gd name="connsiteY5" fmla="*/ 948852 h 1891248"/>
                <a:gd name="connsiteX6" fmla="*/ 1402449 w 1435854"/>
                <a:gd name="connsiteY6" fmla="*/ 69522 h 1891248"/>
                <a:gd name="connsiteX7" fmla="*/ 221605 w 1435854"/>
                <a:gd name="connsiteY7" fmla="*/ 47778 h 1891248"/>
                <a:gd name="connsiteX8" fmla="*/ 126587 w 1435854"/>
                <a:gd name="connsiteY8" fmla="*/ 353278 h 1891248"/>
                <a:gd name="connsiteX0" fmla="*/ 35803 w 1453152"/>
                <a:gd name="connsiteY0" fmla="*/ 439993 h 1896181"/>
                <a:gd name="connsiteX1" fmla="*/ 18740 w 1453152"/>
                <a:gd name="connsiteY1" fmla="*/ 1122579 h 1896181"/>
                <a:gd name="connsiteX2" fmla="*/ 232695 w 1453152"/>
                <a:gd name="connsiteY2" fmla="*/ 1559284 h 1896181"/>
                <a:gd name="connsiteX3" fmla="*/ 1051561 w 1453152"/>
                <a:gd name="connsiteY3" fmla="*/ 1826628 h 1896181"/>
                <a:gd name="connsiteX4" fmla="*/ 1435226 w 1453152"/>
                <a:gd name="connsiteY4" fmla="*/ 1817827 h 1896181"/>
                <a:gd name="connsiteX5" fmla="*/ 1393007 w 1453152"/>
                <a:gd name="connsiteY5" fmla="*/ 953785 h 1896181"/>
                <a:gd name="connsiteX6" fmla="*/ 1419747 w 1453152"/>
                <a:gd name="connsiteY6" fmla="*/ 74455 h 1896181"/>
                <a:gd name="connsiteX7" fmla="*/ 238903 w 1453152"/>
                <a:gd name="connsiteY7" fmla="*/ 52711 h 1896181"/>
                <a:gd name="connsiteX8" fmla="*/ 35803 w 1453152"/>
                <a:gd name="connsiteY8" fmla="*/ 439993 h 1896181"/>
                <a:gd name="connsiteX0" fmla="*/ 35803 w 1447873"/>
                <a:gd name="connsiteY0" fmla="*/ 439993 h 1952840"/>
                <a:gd name="connsiteX1" fmla="*/ 18740 w 1447873"/>
                <a:gd name="connsiteY1" fmla="*/ 1122579 h 1952840"/>
                <a:gd name="connsiteX2" fmla="*/ 232695 w 1447873"/>
                <a:gd name="connsiteY2" fmla="*/ 1559284 h 1952840"/>
                <a:gd name="connsiteX3" fmla="*/ 1130848 w 1447873"/>
                <a:gd name="connsiteY3" fmla="*/ 1925181 h 1952840"/>
                <a:gd name="connsiteX4" fmla="*/ 1435226 w 1447873"/>
                <a:gd name="connsiteY4" fmla="*/ 1817827 h 1952840"/>
                <a:gd name="connsiteX5" fmla="*/ 1393007 w 1447873"/>
                <a:gd name="connsiteY5" fmla="*/ 953785 h 1952840"/>
                <a:gd name="connsiteX6" fmla="*/ 1419747 w 1447873"/>
                <a:gd name="connsiteY6" fmla="*/ 74455 h 1952840"/>
                <a:gd name="connsiteX7" fmla="*/ 238903 w 1447873"/>
                <a:gd name="connsiteY7" fmla="*/ 52711 h 1952840"/>
                <a:gd name="connsiteX8" fmla="*/ 35803 w 1447873"/>
                <a:gd name="connsiteY8" fmla="*/ 439993 h 1952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873" h="1952840">
                  <a:moveTo>
                    <a:pt x="35803" y="439993"/>
                  </a:moveTo>
                  <a:cubicBezTo>
                    <a:pt x="-891" y="618304"/>
                    <a:pt x="-14075" y="936031"/>
                    <a:pt x="18740" y="1122579"/>
                  </a:cubicBezTo>
                  <a:cubicBezTo>
                    <a:pt x="51555" y="1309127"/>
                    <a:pt x="47344" y="1425517"/>
                    <a:pt x="232695" y="1559284"/>
                  </a:cubicBezTo>
                  <a:cubicBezTo>
                    <a:pt x="418046" y="1693051"/>
                    <a:pt x="930426" y="1882091"/>
                    <a:pt x="1130848" y="1925181"/>
                  </a:cubicBezTo>
                  <a:cubicBezTo>
                    <a:pt x="1331270" y="1968271"/>
                    <a:pt x="1391533" y="1979726"/>
                    <a:pt x="1435226" y="1817827"/>
                  </a:cubicBezTo>
                  <a:cubicBezTo>
                    <a:pt x="1478919" y="1655928"/>
                    <a:pt x="1395587" y="1244347"/>
                    <a:pt x="1393007" y="953785"/>
                  </a:cubicBezTo>
                  <a:cubicBezTo>
                    <a:pt x="1390427" y="663223"/>
                    <a:pt x="1458740" y="183063"/>
                    <a:pt x="1419747" y="74455"/>
                  </a:cubicBezTo>
                  <a:cubicBezTo>
                    <a:pt x="1380754" y="-34153"/>
                    <a:pt x="469560" y="-8212"/>
                    <a:pt x="238903" y="52711"/>
                  </a:cubicBezTo>
                  <a:cubicBezTo>
                    <a:pt x="8246" y="113634"/>
                    <a:pt x="72497" y="261682"/>
                    <a:pt x="35803" y="43999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9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2B4717A-8315-743C-2741-75A836809BC3}"/>
                </a:ext>
              </a:extLst>
            </p:cNvPr>
            <p:cNvGrpSpPr/>
            <p:nvPr/>
          </p:nvGrpSpPr>
          <p:grpSpPr>
            <a:xfrm>
              <a:off x="10837700" y="3928050"/>
              <a:ext cx="687393" cy="721548"/>
              <a:chOff x="5203089" y="1751190"/>
              <a:chExt cx="858331" cy="662414"/>
            </a:xfrm>
          </p:grpSpPr>
          <p:sp>
            <p:nvSpPr>
              <p:cNvPr id="15" name="Freeform 381">
                <a:extLst>
                  <a:ext uri="{FF2B5EF4-FFF2-40B4-BE49-F238E27FC236}">
                    <a16:creationId xmlns:a16="http://schemas.microsoft.com/office/drawing/2014/main" id="{B2F6F793-FFA5-5585-E4D8-65BE0A22D924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382">
                <a:extLst>
                  <a:ext uri="{FF2B5EF4-FFF2-40B4-BE49-F238E27FC236}">
                    <a16:creationId xmlns:a16="http://schemas.microsoft.com/office/drawing/2014/main" id="{567CD33A-C216-2F93-2044-779340367A89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4AE746D-D866-90D6-40D3-6145845AB8E1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2B9CA8A-E28F-0B5D-1BDE-EDEEF3EA6BA7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4253F10-7987-A463-F850-B234FEABC423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2771C25-070D-78E6-02D3-CB93EEADF59E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1170114-938A-877B-0A4B-546FF7B3E4DE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67090B3-235C-0F78-C358-6697E3711F37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C882FDA-9160-F25D-C493-4A6D14AD566D}"/>
                </a:ext>
              </a:extLst>
            </p:cNvPr>
            <p:cNvGrpSpPr/>
            <p:nvPr/>
          </p:nvGrpSpPr>
          <p:grpSpPr>
            <a:xfrm>
              <a:off x="10771171" y="3194171"/>
              <a:ext cx="594613" cy="648336"/>
              <a:chOff x="5203089" y="1751190"/>
              <a:chExt cx="858331" cy="662414"/>
            </a:xfrm>
          </p:grpSpPr>
          <p:sp>
            <p:nvSpPr>
              <p:cNvPr id="24" name="Freeform 398">
                <a:extLst>
                  <a:ext uri="{FF2B5EF4-FFF2-40B4-BE49-F238E27FC236}">
                    <a16:creationId xmlns:a16="http://schemas.microsoft.com/office/drawing/2014/main" id="{6C3E0D1A-4912-9AD6-2CDF-E12B3C302B2F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Freeform 399">
                <a:extLst>
                  <a:ext uri="{FF2B5EF4-FFF2-40B4-BE49-F238E27FC236}">
                    <a16:creationId xmlns:a16="http://schemas.microsoft.com/office/drawing/2014/main" id="{B11D51C7-3585-718A-1DAD-77BADF21B181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021F5ED-2916-55E1-30B9-92E683E9C99C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CC259F3-51AD-9C80-08D6-B5330F292190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9F1283D-2957-4AA6-2D2D-936F77999AB5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235B4F8-1E35-599C-40A2-A955953F5569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3448132-A1D7-A698-54DE-996D3252CD0F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4E0994A-827B-F264-17BE-F9906C36E1AC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Freeform 561">
              <a:extLst>
                <a:ext uri="{FF2B5EF4-FFF2-40B4-BE49-F238E27FC236}">
                  <a16:creationId xmlns:a16="http://schemas.microsoft.com/office/drawing/2014/main" id="{E32E30A5-2F9A-1ACF-01B7-ECACFA7A5FF4}"/>
                </a:ext>
              </a:extLst>
            </p:cNvPr>
            <p:cNvSpPr/>
            <p:nvPr/>
          </p:nvSpPr>
          <p:spPr>
            <a:xfrm>
              <a:off x="9540813" y="1782042"/>
              <a:ext cx="1497864" cy="138645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494463"/>
                <a:gd name="connsiteY0" fmla="*/ 534641 h 1775651"/>
                <a:gd name="connsiteX1" fmla="*/ 3 w 1494463"/>
                <a:gd name="connsiteY1" fmla="*/ 940200 h 1775651"/>
                <a:gd name="connsiteX2" fmla="*/ 367657 w 1494463"/>
                <a:gd name="connsiteY2" fmla="*/ 1508306 h 1775651"/>
                <a:gd name="connsiteX3" fmla="*/ 1186523 w 1494463"/>
                <a:gd name="connsiteY3" fmla="*/ 1775650 h 1775651"/>
                <a:gd name="connsiteX4" fmla="*/ 1467465 w 1494463"/>
                <a:gd name="connsiteY4" fmla="*/ 1510813 h 1775651"/>
                <a:gd name="connsiteX5" fmla="*/ 1468513 w 1494463"/>
                <a:gd name="connsiteY5" fmla="*/ 672856 h 1775651"/>
                <a:gd name="connsiteX6" fmla="*/ 1336927 w 1494463"/>
                <a:gd name="connsiteY6" fmla="*/ 154877 h 1775651"/>
                <a:gd name="connsiteX7" fmla="*/ 839087 w 1494463"/>
                <a:gd name="connsiteY7" fmla="*/ 21205 h 1775651"/>
                <a:gd name="connsiteX8" fmla="*/ 360355 w 1494463"/>
                <a:gd name="connsiteY8" fmla="*/ 534641 h 1775651"/>
                <a:gd name="connsiteX0" fmla="*/ 360355 w 1491064"/>
                <a:gd name="connsiteY0" fmla="*/ 552327 h 1793337"/>
                <a:gd name="connsiteX1" fmla="*/ 3 w 1491064"/>
                <a:gd name="connsiteY1" fmla="*/ 957886 h 1793337"/>
                <a:gd name="connsiteX2" fmla="*/ 367657 w 1491064"/>
                <a:gd name="connsiteY2" fmla="*/ 1525992 h 1793337"/>
                <a:gd name="connsiteX3" fmla="*/ 1186523 w 1491064"/>
                <a:gd name="connsiteY3" fmla="*/ 1793336 h 1793337"/>
                <a:gd name="connsiteX4" fmla="*/ 1467465 w 1491064"/>
                <a:gd name="connsiteY4" fmla="*/ 1528499 h 1793337"/>
                <a:gd name="connsiteX5" fmla="*/ 1468513 w 1491064"/>
                <a:gd name="connsiteY5" fmla="*/ 690542 h 1793337"/>
                <a:gd name="connsiteX6" fmla="*/ 1407977 w 1491064"/>
                <a:gd name="connsiteY6" fmla="*/ 109278 h 1793337"/>
                <a:gd name="connsiteX7" fmla="*/ 839087 w 1491064"/>
                <a:gd name="connsiteY7" fmla="*/ 38891 h 1793337"/>
                <a:gd name="connsiteX8" fmla="*/ 360355 w 1491064"/>
                <a:gd name="connsiteY8" fmla="*/ 552327 h 1793337"/>
                <a:gd name="connsiteX0" fmla="*/ 360355 w 1502818"/>
                <a:gd name="connsiteY0" fmla="*/ 552327 h 1612281"/>
                <a:gd name="connsiteX1" fmla="*/ 3 w 1502818"/>
                <a:gd name="connsiteY1" fmla="*/ 957886 h 1612281"/>
                <a:gd name="connsiteX2" fmla="*/ 367657 w 1502818"/>
                <a:gd name="connsiteY2" fmla="*/ 1525992 h 1612281"/>
                <a:gd name="connsiteX3" fmla="*/ 1026659 w 1502818"/>
                <a:gd name="connsiteY3" fmla="*/ 1582385 h 1612281"/>
                <a:gd name="connsiteX4" fmla="*/ 1467465 w 1502818"/>
                <a:gd name="connsiteY4" fmla="*/ 1528499 h 1612281"/>
                <a:gd name="connsiteX5" fmla="*/ 1468513 w 1502818"/>
                <a:gd name="connsiteY5" fmla="*/ 690542 h 1612281"/>
                <a:gd name="connsiteX6" fmla="*/ 1407977 w 1502818"/>
                <a:gd name="connsiteY6" fmla="*/ 109278 h 1612281"/>
                <a:gd name="connsiteX7" fmla="*/ 839087 w 1502818"/>
                <a:gd name="connsiteY7" fmla="*/ 38891 h 1612281"/>
                <a:gd name="connsiteX8" fmla="*/ 360355 w 1502818"/>
                <a:gd name="connsiteY8" fmla="*/ 552327 h 1612281"/>
                <a:gd name="connsiteX0" fmla="*/ 360384 w 1502847"/>
                <a:gd name="connsiteY0" fmla="*/ 552327 h 1803602"/>
                <a:gd name="connsiteX1" fmla="*/ 32 w 1502847"/>
                <a:gd name="connsiteY1" fmla="*/ 957886 h 1803602"/>
                <a:gd name="connsiteX2" fmla="*/ 385448 w 1502847"/>
                <a:gd name="connsiteY2" fmla="*/ 1779134 h 1803602"/>
                <a:gd name="connsiteX3" fmla="*/ 1026688 w 1502847"/>
                <a:gd name="connsiteY3" fmla="*/ 1582385 h 1803602"/>
                <a:gd name="connsiteX4" fmla="*/ 1467494 w 1502847"/>
                <a:gd name="connsiteY4" fmla="*/ 1528499 h 1803602"/>
                <a:gd name="connsiteX5" fmla="*/ 1468542 w 1502847"/>
                <a:gd name="connsiteY5" fmla="*/ 690542 h 1803602"/>
                <a:gd name="connsiteX6" fmla="*/ 1408006 w 1502847"/>
                <a:gd name="connsiteY6" fmla="*/ 109278 h 1803602"/>
                <a:gd name="connsiteX7" fmla="*/ 839116 w 1502847"/>
                <a:gd name="connsiteY7" fmla="*/ 38891 h 1803602"/>
                <a:gd name="connsiteX8" fmla="*/ 360384 w 1502847"/>
                <a:gd name="connsiteY8" fmla="*/ 552327 h 1803602"/>
                <a:gd name="connsiteX0" fmla="*/ 360384 w 1502847"/>
                <a:gd name="connsiteY0" fmla="*/ 552327 h 1826319"/>
                <a:gd name="connsiteX1" fmla="*/ 32 w 1502847"/>
                <a:gd name="connsiteY1" fmla="*/ 957886 h 1826319"/>
                <a:gd name="connsiteX2" fmla="*/ 385448 w 1502847"/>
                <a:gd name="connsiteY2" fmla="*/ 1779134 h 1826319"/>
                <a:gd name="connsiteX3" fmla="*/ 1026688 w 1502847"/>
                <a:gd name="connsiteY3" fmla="*/ 1582385 h 1826319"/>
                <a:gd name="connsiteX4" fmla="*/ 1467494 w 1502847"/>
                <a:gd name="connsiteY4" fmla="*/ 1528499 h 1826319"/>
                <a:gd name="connsiteX5" fmla="*/ 1468542 w 1502847"/>
                <a:gd name="connsiteY5" fmla="*/ 690542 h 1826319"/>
                <a:gd name="connsiteX6" fmla="*/ 1408006 w 1502847"/>
                <a:gd name="connsiteY6" fmla="*/ 109278 h 1826319"/>
                <a:gd name="connsiteX7" fmla="*/ 839116 w 1502847"/>
                <a:gd name="connsiteY7" fmla="*/ 38891 h 1826319"/>
                <a:gd name="connsiteX8" fmla="*/ 360384 w 1502847"/>
                <a:gd name="connsiteY8" fmla="*/ 552327 h 1826319"/>
                <a:gd name="connsiteX0" fmla="*/ 289852 w 1503366"/>
                <a:gd name="connsiteY0" fmla="*/ 461730 h 1820101"/>
                <a:gd name="connsiteX1" fmla="*/ 551 w 1503366"/>
                <a:gd name="connsiteY1" fmla="*/ 951668 h 1820101"/>
                <a:gd name="connsiteX2" fmla="*/ 385967 w 1503366"/>
                <a:gd name="connsiteY2" fmla="*/ 1772916 h 1820101"/>
                <a:gd name="connsiteX3" fmla="*/ 1027207 w 1503366"/>
                <a:gd name="connsiteY3" fmla="*/ 1576167 h 1820101"/>
                <a:gd name="connsiteX4" fmla="*/ 1468013 w 1503366"/>
                <a:gd name="connsiteY4" fmla="*/ 1522281 h 1820101"/>
                <a:gd name="connsiteX5" fmla="*/ 1469061 w 1503366"/>
                <a:gd name="connsiteY5" fmla="*/ 684324 h 1820101"/>
                <a:gd name="connsiteX6" fmla="*/ 1408525 w 1503366"/>
                <a:gd name="connsiteY6" fmla="*/ 103060 h 1820101"/>
                <a:gd name="connsiteX7" fmla="*/ 839635 w 1503366"/>
                <a:gd name="connsiteY7" fmla="*/ 32673 h 1820101"/>
                <a:gd name="connsiteX8" fmla="*/ 289852 w 1503366"/>
                <a:gd name="connsiteY8" fmla="*/ 461730 h 1820101"/>
                <a:gd name="connsiteX0" fmla="*/ 293376 w 1506890"/>
                <a:gd name="connsiteY0" fmla="*/ 461730 h 1820101"/>
                <a:gd name="connsiteX1" fmla="*/ 4075 w 1506890"/>
                <a:gd name="connsiteY1" fmla="*/ 951668 h 1820101"/>
                <a:gd name="connsiteX2" fmla="*/ 389491 w 1506890"/>
                <a:gd name="connsiteY2" fmla="*/ 1772916 h 1820101"/>
                <a:gd name="connsiteX3" fmla="*/ 1030731 w 1506890"/>
                <a:gd name="connsiteY3" fmla="*/ 1576167 h 1820101"/>
                <a:gd name="connsiteX4" fmla="*/ 1471537 w 1506890"/>
                <a:gd name="connsiteY4" fmla="*/ 1522281 h 1820101"/>
                <a:gd name="connsiteX5" fmla="*/ 1472585 w 1506890"/>
                <a:gd name="connsiteY5" fmla="*/ 684324 h 1820101"/>
                <a:gd name="connsiteX6" fmla="*/ 1412049 w 1506890"/>
                <a:gd name="connsiteY6" fmla="*/ 103060 h 1820101"/>
                <a:gd name="connsiteX7" fmla="*/ 843159 w 1506890"/>
                <a:gd name="connsiteY7" fmla="*/ 32673 h 1820101"/>
                <a:gd name="connsiteX8" fmla="*/ 293376 w 1506890"/>
                <a:gd name="connsiteY8" fmla="*/ 461730 h 1820101"/>
                <a:gd name="connsiteX0" fmla="*/ 203955 w 1545103"/>
                <a:gd name="connsiteY0" fmla="*/ 206126 h 1802639"/>
                <a:gd name="connsiteX1" fmla="*/ 42288 w 1545103"/>
                <a:gd name="connsiteY1" fmla="*/ 934206 h 1802639"/>
                <a:gd name="connsiteX2" fmla="*/ 427704 w 1545103"/>
                <a:gd name="connsiteY2" fmla="*/ 1755454 h 1802639"/>
                <a:gd name="connsiteX3" fmla="*/ 1068944 w 1545103"/>
                <a:gd name="connsiteY3" fmla="*/ 1558705 h 1802639"/>
                <a:gd name="connsiteX4" fmla="*/ 1509750 w 1545103"/>
                <a:gd name="connsiteY4" fmla="*/ 1504819 h 1802639"/>
                <a:gd name="connsiteX5" fmla="*/ 1510798 w 1545103"/>
                <a:gd name="connsiteY5" fmla="*/ 666862 h 1802639"/>
                <a:gd name="connsiteX6" fmla="*/ 1450262 w 1545103"/>
                <a:gd name="connsiteY6" fmla="*/ 85598 h 1802639"/>
                <a:gd name="connsiteX7" fmla="*/ 881372 w 1545103"/>
                <a:gd name="connsiteY7" fmla="*/ 15211 h 1802639"/>
                <a:gd name="connsiteX8" fmla="*/ 203955 w 1545103"/>
                <a:gd name="connsiteY8" fmla="*/ 206126 h 1802639"/>
                <a:gd name="connsiteX0" fmla="*/ 147252 w 1634267"/>
                <a:gd name="connsiteY0" fmla="*/ 113266 h 1796376"/>
                <a:gd name="connsiteX1" fmla="*/ 131452 w 1634267"/>
                <a:gd name="connsiteY1" fmla="*/ 927943 h 1796376"/>
                <a:gd name="connsiteX2" fmla="*/ 516868 w 1634267"/>
                <a:gd name="connsiteY2" fmla="*/ 1749191 h 1796376"/>
                <a:gd name="connsiteX3" fmla="*/ 1158108 w 1634267"/>
                <a:gd name="connsiteY3" fmla="*/ 1552442 h 1796376"/>
                <a:gd name="connsiteX4" fmla="*/ 1598914 w 1634267"/>
                <a:gd name="connsiteY4" fmla="*/ 1498556 h 1796376"/>
                <a:gd name="connsiteX5" fmla="*/ 1599962 w 1634267"/>
                <a:gd name="connsiteY5" fmla="*/ 660599 h 1796376"/>
                <a:gd name="connsiteX6" fmla="*/ 1539426 w 1634267"/>
                <a:gd name="connsiteY6" fmla="*/ 79335 h 1796376"/>
                <a:gd name="connsiteX7" fmla="*/ 970536 w 1634267"/>
                <a:gd name="connsiteY7" fmla="*/ 8948 h 1796376"/>
                <a:gd name="connsiteX8" fmla="*/ 147252 w 1634267"/>
                <a:gd name="connsiteY8" fmla="*/ 113266 h 179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4267" h="1796376">
                  <a:moveTo>
                    <a:pt x="147252" y="113266"/>
                  </a:moveTo>
                  <a:cubicBezTo>
                    <a:pt x="-139307" y="245497"/>
                    <a:pt x="69849" y="655289"/>
                    <a:pt x="131452" y="927943"/>
                  </a:cubicBezTo>
                  <a:cubicBezTo>
                    <a:pt x="193055" y="1200597"/>
                    <a:pt x="345759" y="1645108"/>
                    <a:pt x="516868" y="1749191"/>
                  </a:cubicBezTo>
                  <a:cubicBezTo>
                    <a:pt x="687977" y="1853274"/>
                    <a:pt x="1013294" y="1784070"/>
                    <a:pt x="1158108" y="1552442"/>
                  </a:cubicBezTo>
                  <a:cubicBezTo>
                    <a:pt x="1302922" y="1320814"/>
                    <a:pt x="1525272" y="1647197"/>
                    <a:pt x="1598914" y="1498556"/>
                  </a:cubicBezTo>
                  <a:cubicBezTo>
                    <a:pt x="1672556" y="1349916"/>
                    <a:pt x="1609877" y="897136"/>
                    <a:pt x="1599962" y="660599"/>
                  </a:cubicBezTo>
                  <a:cubicBezTo>
                    <a:pt x="1590047" y="424062"/>
                    <a:pt x="1578419" y="187943"/>
                    <a:pt x="1539426" y="79335"/>
                  </a:cubicBezTo>
                  <a:cubicBezTo>
                    <a:pt x="1500433" y="-29273"/>
                    <a:pt x="1202565" y="3293"/>
                    <a:pt x="970536" y="8948"/>
                  </a:cubicBezTo>
                  <a:cubicBezTo>
                    <a:pt x="738507" y="14603"/>
                    <a:pt x="433811" y="-18965"/>
                    <a:pt x="147252" y="1132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7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189109B-C776-0C8C-2385-E44A78E53682}"/>
                </a:ext>
              </a:extLst>
            </p:cNvPr>
            <p:cNvSpPr txBox="1"/>
            <p:nvPr/>
          </p:nvSpPr>
          <p:spPr>
            <a:xfrm>
              <a:off x="9427201" y="1851195"/>
              <a:ext cx="1834146" cy="295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national or global ISP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8B3974-1503-5BC8-2EFB-315E1F989746}"/>
                </a:ext>
              </a:extLst>
            </p:cNvPr>
            <p:cNvSpPr/>
            <p:nvPr/>
          </p:nvSpPr>
          <p:spPr>
            <a:xfrm>
              <a:off x="9279068" y="3677908"/>
              <a:ext cx="305749" cy="197847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F6C3D8-6AE1-910C-D406-F7470AFAF4CF}"/>
                </a:ext>
              </a:extLst>
            </p:cNvPr>
            <p:cNvSpPr txBox="1"/>
            <p:nvPr/>
          </p:nvSpPr>
          <p:spPr>
            <a:xfrm>
              <a:off x="8713280" y="3353251"/>
              <a:ext cx="1040639" cy="649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local or regional ISP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9FA8FD-7591-A572-012F-CCD592E22464}"/>
                </a:ext>
              </a:extLst>
            </p:cNvPr>
            <p:cNvSpPr txBox="1"/>
            <p:nvPr/>
          </p:nvSpPr>
          <p:spPr>
            <a:xfrm>
              <a:off x="11003342" y="4689497"/>
              <a:ext cx="813043" cy="383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50" dirty="0"/>
                <a:t>datacenter </a:t>
              </a:r>
            </a:p>
            <a:p>
              <a:pPr>
                <a:lnSpc>
                  <a:spcPct val="90000"/>
                </a:lnSpc>
              </a:pPr>
              <a:r>
                <a:rPr lang="en-US" sz="1050" dirty="0"/>
                <a:t>network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27AC080-2C3B-B122-2711-EF389361EFFD}"/>
                </a:ext>
              </a:extLst>
            </p:cNvPr>
            <p:cNvSpPr txBox="1"/>
            <p:nvPr/>
          </p:nvSpPr>
          <p:spPr>
            <a:xfrm>
              <a:off x="10063018" y="4228248"/>
              <a:ext cx="896206" cy="649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content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provider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network</a:t>
              </a:r>
              <a:endParaRPr lang="en-US" sz="600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8417D52-23B1-ACF5-699B-71230A395CDA}"/>
                </a:ext>
              </a:extLst>
            </p:cNvPr>
            <p:cNvGrpSpPr/>
            <p:nvPr/>
          </p:nvGrpSpPr>
          <p:grpSpPr>
            <a:xfrm>
              <a:off x="7562238" y="2127325"/>
              <a:ext cx="3578867" cy="3640283"/>
              <a:chOff x="7562238" y="2127325"/>
              <a:chExt cx="3578867" cy="3640283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77A2CD5-CCDF-F48F-C334-E140E5EF1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9920" y="3580125"/>
                <a:ext cx="412964" cy="637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F7D218E-572E-B2B9-C2D0-1154E7504C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60835" y="3640684"/>
                <a:ext cx="345866" cy="7389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DC2D09A-989E-F2D5-58A1-7C5D2C7BDC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36897" y="3633421"/>
                <a:ext cx="335987" cy="3953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4912912-7D7D-C4A3-7A29-0ABAF3BDFF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70774" y="3594896"/>
                <a:ext cx="1" cy="4857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56D6CE0-EE6C-559E-8638-FDA649351B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0620" y="4071642"/>
                <a:ext cx="508543" cy="3486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52A788C-D6BA-1493-C87B-3ECAF4A120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95195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E3CC5E3-6FCE-7815-9CE6-467EEE3134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19616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1666299-3ED1-2D92-11C4-3BD890CBA9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76868" y="3507672"/>
                <a:ext cx="382423" cy="5170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AFBA694-DB8E-2710-14EF-61E636EF1E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3069" y="3507672"/>
                <a:ext cx="0" cy="5402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6583945-C5F5-B05F-1056-307C228624D8}"/>
                  </a:ext>
                </a:extLst>
              </p:cNvPr>
              <p:cNvCxnSpPr/>
              <p:nvPr/>
            </p:nvCxnSpPr>
            <p:spPr>
              <a:xfrm>
                <a:off x="10137668" y="2754692"/>
                <a:ext cx="488174" cy="8393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238C001-C752-A32C-56C8-B34FCC3AD1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98719" y="2695013"/>
                <a:ext cx="380432" cy="694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7687E1E-FFA0-855B-3CD1-DC50ED7CB292}"/>
                  </a:ext>
                </a:extLst>
              </p:cNvPr>
              <p:cNvGrpSpPr/>
              <p:nvPr/>
            </p:nvGrpSpPr>
            <p:grpSpPr>
              <a:xfrm>
                <a:off x="7562238" y="2127325"/>
                <a:ext cx="3578867" cy="3640283"/>
                <a:chOff x="7562238" y="2127325"/>
                <a:chExt cx="3578867" cy="3640283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0E8AF74D-FB46-EFBC-7E82-2A5AC90BC691}"/>
                    </a:ext>
                  </a:extLst>
                </p:cNvPr>
                <p:cNvGrpSpPr/>
                <p:nvPr/>
              </p:nvGrpSpPr>
              <p:grpSpPr>
                <a:xfrm>
                  <a:off x="7857253" y="2127325"/>
                  <a:ext cx="3283852" cy="3640283"/>
                  <a:chOff x="7881336" y="2104198"/>
                  <a:chExt cx="3283852" cy="3640283"/>
                </a:xfrm>
              </p:grpSpPr>
              <p:sp>
                <p:nvSpPr>
                  <p:cNvPr id="56" name="Line 428">
                    <a:extLst>
                      <a:ext uri="{FF2B5EF4-FFF2-40B4-BE49-F238E27FC236}">
                        <a16:creationId xmlns:a16="http://schemas.microsoft.com/office/drawing/2014/main" id="{7FB53E59-8F5E-891D-A627-AFE33E517D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813692" y="5228612"/>
                    <a:ext cx="388062" cy="75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Line 430">
                    <a:extLst>
                      <a:ext uri="{FF2B5EF4-FFF2-40B4-BE49-F238E27FC236}">
                        <a16:creationId xmlns:a16="http://schemas.microsoft.com/office/drawing/2014/main" id="{33C9BC32-06C0-90C7-25EA-CF6741BF04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10234009" y="5382159"/>
                    <a:ext cx="0" cy="11430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8" name="Line 431">
                    <a:extLst>
                      <a:ext uri="{FF2B5EF4-FFF2-40B4-BE49-F238E27FC236}">
                        <a16:creationId xmlns:a16="http://schemas.microsoft.com/office/drawing/2014/main" id="{2980CC73-C896-040C-F50E-96CC7D8545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457042" y="4815390"/>
                    <a:ext cx="524483" cy="2615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Line 432">
                    <a:extLst>
                      <a:ext uri="{FF2B5EF4-FFF2-40B4-BE49-F238E27FC236}">
                        <a16:creationId xmlns:a16="http://schemas.microsoft.com/office/drawing/2014/main" id="{A1541051-CF00-1E45-C2FC-AA7704BEB9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74149" y="4815390"/>
                    <a:ext cx="569255" cy="246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0" name="Line 433">
                    <a:extLst>
                      <a:ext uri="{FF2B5EF4-FFF2-40B4-BE49-F238E27FC236}">
                        <a16:creationId xmlns:a16="http://schemas.microsoft.com/office/drawing/2014/main" id="{09573D3E-B6CB-FCB8-B507-DE17AC1B26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5827" y="5085749"/>
                    <a:ext cx="103050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1" name="Line 435">
                    <a:extLst>
                      <a:ext uri="{FF2B5EF4-FFF2-40B4-BE49-F238E27FC236}">
                        <a16:creationId xmlns:a16="http://schemas.microsoft.com/office/drawing/2014/main" id="{D71F11B0-F6D7-A2A4-8C00-B5788C1A8B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34290" y="5094207"/>
                    <a:ext cx="22680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2" name="Line 436">
                    <a:extLst>
                      <a:ext uri="{FF2B5EF4-FFF2-40B4-BE49-F238E27FC236}">
                        <a16:creationId xmlns:a16="http://schemas.microsoft.com/office/drawing/2014/main" id="{CF5DD9EA-7B3B-DDC3-E9C8-3083FFE177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972450" y="5267343"/>
                    <a:ext cx="41275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3" name="Line 439">
                    <a:extLst>
                      <a:ext uri="{FF2B5EF4-FFF2-40B4-BE49-F238E27FC236}">
                        <a16:creationId xmlns:a16="http://schemas.microsoft.com/office/drawing/2014/main" id="{146E8383-2886-D9B7-0AC8-A1D785DCD2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397900" y="5259125"/>
                    <a:ext cx="68080" cy="2939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0" name="Line 440">
                    <a:extLst>
                      <a:ext uri="{FF2B5EF4-FFF2-40B4-BE49-F238E27FC236}">
                        <a16:creationId xmlns:a16="http://schemas.microsoft.com/office/drawing/2014/main" id="{2B27A112-CEE3-87F5-00B5-F7E6F3F974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512814" y="5284804"/>
                    <a:ext cx="280374" cy="2698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1" name="Line 441">
                    <a:extLst>
                      <a:ext uri="{FF2B5EF4-FFF2-40B4-BE49-F238E27FC236}">
                        <a16:creationId xmlns:a16="http://schemas.microsoft.com/office/drawing/2014/main" id="{F84BAA16-0F9B-A12E-2EAB-031607D167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512814" y="5234921"/>
                    <a:ext cx="914184" cy="46862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5" name="Line 443">
                    <a:extLst>
                      <a:ext uri="{FF2B5EF4-FFF2-40B4-BE49-F238E27FC236}">
                        <a16:creationId xmlns:a16="http://schemas.microsoft.com/office/drawing/2014/main" id="{3349C6F4-13B3-7B8B-CC0D-D890552603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71861" y="3806843"/>
                    <a:ext cx="0" cy="1317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6" name="Line 449">
                    <a:extLst>
                      <a:ext uri="{FF2B5EF4-FFF2-40B4-BE49-F238E27FC236}">
                        <a16:creationId xmlns:a16="http://schemas.microsoft.com/office/drawing/2014/main" id="{64430087-FA6E-451D-1812-4C3B810608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881336" y="4017980"/>
                    <a:ext cx="168275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7" name="Line 428">
                    <a:extLst>
                      <a:ext uri="{FF2B5EF4-FFF2-40B4-BE49-F238E27FC236}">
                        <a16:creationId xmlns:a16="http://schemas.microsoft.com/office/drawing/2014/main" id="{326B2221-2345-FA1F-B10B-00D09435A7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909628" y="5560344"/>
                    <a:ext cx="366793" cy="148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128" name="Line 440">
                    <a:extLst>
                      <a:ext uri="{FF2B5EF4-FFF2-40B4-BE49-F238E27FC236}">
                        <a16:creationId xmlns:a16="http://schemas.microsoft.com/office/drawing/2014/main" id="{43B3939F-AE76-A9B7-CB5C-1D4CDB0417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483508" y="5013435"/>
                    <a:ext cx="404236" cy="20777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cxnSp>
                <p:nvCxnSpPr>
                  <p:cNvPr id="5129" name="Straight Connector 5128">
                    <a:extLst>
                      <a:ext uri="{FF2B5EF4-FFF2-40B4-BE49-F238E27FC236}">
                        <a16:creationId xmlns:a16="http://schemas.microsoft.com/office/drawing/2014/main" id="{60D4A3FB-BE09-D611-909F-AAD47F0B285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146305"/>
                    <a:ext cx="761467" cy="5773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0" name="Straight Connector 5129">
                    <a:extLst>
                      <a:ext uri="{FF2B5EF4-FFF2-40B4-BE49-F238E27FC236}">
                        <a16:creationId xmlns:a16="http://schemas.microsoft.com/office/drawing/2014/main" id="{3691AA47-9738-40F9-A163-D4D6379B9BA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245186"/>
                    <a:ext cx="397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1" name="Straight Connector 5130">
                    <a:extLst>
                      <a:ext uri="{FF2B5EF4-FFF2-40B4-BE49-F238E27FC236}">
                        <a16:creationId xmlns:a16="http://schemas.microsoft.com/office/drawing/2014/main" id="{0E627BD3-71FE-A7AB-5B5D-B39AC158591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696218" y="2177379"/>
                    <a:ext cx="14936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2" name="Straight Connector 5131">
                    <a:extLst>
                      <a:ext uri="{FF2B5EF4-FFF2-40B4-BE49-F238E27FC236}">
                        <a16:creationId xmlns:a16="http://schemas.microsoft.com/office/drawing/2014/main" id="{707E5F9D-C985-4B0F-6E35-D5014B3D601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66249" y="2695840"/>
                    <a:ext cx="574283" cy="2782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3" name="Straight Connector 5132">
                    <a:extLst>
                      <a:ext uri="{FF2B5EF4-FFF2-40B4-BE49-F238E27FC236}">
                        <a16:creationId xmlns:a16="http://schemas.microsoft.com/office/drawing/2014/main" id="{48932266-9566-B566-8D77-3BB074773F8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093625" y="2146305"/>
                    <a:ext cx="788589" cy="9888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4" name="Straight Connector 5133">
                    <a:extLst>
                      <a:ext uri="{FF2B5EF4-FFF2-40B4-BE49-F238E27FC236}">
                        <a16:creationId xmlns:a16="http://schemas.microsoft.com/office/drawing/2014/main" id="{0096ADD5-43F1-1B03-C505-7AFA8359F6F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886186" y="2104198"/>
                    <a:ext cx="279002" cy="421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5" name="Straight Connector 5134">
                    <a:extLst>
                      <a:ext uri="{FF2B5EF4-FFF2-40B4-BE49-F238E27FC236}">
                        <a16:creationId xmlns:a16="http://schemas.microsoft.com/office/drawing/2014/main" id="{CEA178FA-4ED0-2F61-349F-50981BF43B51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0706077" y="2695840"/>
                    <a:ext cx="353541" cy="678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6" name="Straight Connector 5135">
                    <a:extLst>
                      <a:ext uri="{FF2B5EF4-FFF2-40B4-BE49-F238E27FC236}">
                        <a16:creationId xmlns:a16="http://schemas.microsoft.com/office/drawing/2014/main" id="{E631CFAA-E5C1-F75E-2E16-B177EAC9754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793306" y="2245186"/>
                    <a:ext cx="1300319" cy="60662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37" name="Line 541">
                    <a:extLst>
                      <a:ext uri="{FF2B5EF4-FFF2-40B4-BE49-F238E27FC236}">
                        <a16:creationId xmlns:a16="http://schemas.microsoft.com/office/drawing/2014/main" id="{E4BC4E6F-7409-CF06-8AB2-5BBB72C4A5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402788" y="4090252"/>
                    <a:ext cx="429324" cy="70560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38" name="Line 424">
                    <a:extLst>
                      <a:ext uri="{FF2B5EF4-FFF2-40B4-BE49-F238E27FC236}">
                        <a16:creationId xmlns:a16="http://schemas.microsoft.com/office/drawing/2014/main" id="{30B8EE72-F3B8-C3D3-6301-BE4612BB00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68637" y="4024329"/>
                    <a:ext cx="969051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52" name="Picture 778" descr="antenna_radiation_stylized">
                  <a:extLst>
                    <a:ext uri="{FF2B5EF4-FFF2-40B4-BE49-F238E27FC236}">
                      <a16:creationId xmlns:a16="http://schemas.microsoft.com/office/drawing/2014/main" id="{EEED4766-7C99-B6F7-083F-65B123203DF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62238" y="3813930"/>
                  <a:ext cx="506412" cy="1060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3" name="Picture 781" descr="antenna_radiation_stylized">
                  <a:extLst>
                    <a:ext uri="{FF2B5EF4-FFF2-40B4-BE49-F238E27FC236}">
                      <a16:creationId xmlns:a16="http://schemas.microsoft.com/office/drawing/2014/main" id="{657040D0-EB8B-9594-5727-F7B1BAA5B8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42073" y="5480938"/>
                  <a:ext cx="452014" cy="951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4" name="Picture 799" descr="cell_tower_radiation copy">
                  <a:extLst>
                    <a:ext uri="{FF2B5EF4-FFF2-40B4-BE49-F238E27FC236}">
                      <a16:creationId xmlns:a16="http://schemas.microsoft.com/office/drawing/2014/main" id="{5C453F51-460B-E15B-2EFA-C4005BCAD6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80866" y="2158167"/>
                  <a:ext cx="457200" cy="332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5" name="Oval 800">
                  <a:extLst>
                    <a:ext uri="{FF2B5EF4-FFF2-40B4-BE49-F238E27FC236}">
                      <a16:creationId xmlns:a16="http://schemas.microsoft.com/office/drawing/2014/main" id="{EF0C84B8-2B46-E750-2360-67F54A08C5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4541" y="2292995"/>
                  <a:ext cx="52388" cy="4948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139" name="Group 5138">
              <a:extLst>
                <a:ext uri="{FF2B5EF4-FFF2-40B4-BE49-F238E27FC236}">
                  <a16:creationId xmlns:a16="http://schemas.microsoft.com/office/drawing/2014/main" id="{54EA40DF-070E-D561-12B4-EC7A2D5DE9F6}"/>
                </a:ext>
              </a:extLst>
            </p:cNvPr>
            <p:cNvGrpSpPr/>
            <p:nvPr/>
          </p:nvGrpSpPr>
          <p:grpSpPr>
            <a:xfrm>
              <a:off x="7414072" y="1891912"/>
              <a:ext cx="1909777" cy="938011"/>
              <a:chOff x="7432700" y="1830405"/>
              <a:chExt cx="1909777" cy="938011"/>
            </a:xfrm>
          </p:grpSpPr>
          <p:grpSp>
            <p:nvGrpSpPr>
              <p:cNvPr id="5140" name="Group 652">
                <a:extLst>
                  <a:ext uri="{FF2B5EF4-FFF2-40B4-BE49-F238E27FC236}">
                    <a16:creationId xmlns:a16="http://schemas.microsoft.com/office/drawing/2014/main" id="{BA87B8D6-9C37-828A-0F0C-26A7832B13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43850" y="1830405"/>
                <a:ext cx="415925" cy="385763"/>
                <a:chOff x="2751" y="1851"/>
                <a:chExt cx="462" cy="478"/>
              </a:xfrm>
            </p:grpSpPr>
            <p:pic>
              <p:nvPicPr>
                <p:cNvPr id="5171" name="Picture 653" descr="iphone_stylized_small">
                  <a:extLst>
                    <a:ext uri="{FF2B5EF4-FFF2-40B4-BE49-F238E27FC236}">
                      <a16:creationId xmlns:a16="http://schemas.microsoft.com/office/drawing/2014/main" id="{C47A859C-D9AC-5073-8078-C6BBD91282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28" y="1922"/>
                  <a:ext cx="152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2" name="Picture 654" descr="antenna_radiation_stylized">
                  <a:extLst>
                    <a:ext uri="{FF2B5EF4-FFF2-40B4-BE49-F238E27FC236}">
                      <a16:creationId xmlns:a16="http://schemas.microsoft.com/office/drawing/2014/main" id="{3706B6C8-855F-799F-A3FB-DE51130607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51" y="1851"/>
                  <a:ext cx="462" cy="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1" name="Group 5140">
                <a:extLst>
                  <a:ext uri="{FF2B5EF4-FFF2-40B4-BE49-F238E27FC236}">
                    <a16:creationId xmlns:a16="http://schemas.microsoft.com/office/drawing/2014/main" id="{46B47030-A362-798A-36EA-451066D49AC4}"/>
                  </a:ext>
                </a:extLst>
              </p:cNvPr>
              <p:cNvGrpSpPr/>
              <p:nvPr/>
            </p:nvGrpSpPr>
            <p:grpSpPr>
              <a:xfrm>
                <a:off x="7432700" y="2327293"/>
                <a:ext cx="534987" cy="407988"/>
                <a:chOff x="7432700" y="2327293"/>
                <a:chExt cx="534987" cy="407988"/>
              </a:xfrm>
            </p:grpSpPr>
            <p:pic>
              <p:nvPicPr>
                <p:cNvPr id="5148" name="Picture 1017" descr="antenna_stylized">
                  <a:extLst>
                    <a:ext uri="{FF2B5EF4-FFF2-40B4-BE49-F238E27FC236}">
                      <a16:creationId xmlns:a16="http://schemas.microsoft.com/office/drawing/2014/main" id="{0F77176B-2AC3-AB79-8331-01181201E4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32700" y="2327293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9" name="Picture 1018" descr="laptop_keyboard">
                  <a:extLst>
                    <a:ext uri="{FF2B5EF4-FFF2-40B4-BE49-F238E27FC236}">
                      <a16:creationId xmlns:a16="http://schemas.microsoft.com/office/drawing/2014/main" id="{AAA62168-B763-2DC4-AE8B-F672AB2C845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0" name="Freeform 1019">
                  <a:extLst>
                    <a:ext uri="{FF2B5EF4-FFF2-40B4-BE49-F238E27FC236}">
                      <a16:creationId xmlns:a16="http://schemas.microsoft.com/office/drawing/2014/main" id="{F690B64D-26F2-9178-04F0-42F07A8054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51" name="Picture 1020" descr="screen">
                  <a:extLst>
                    <a:ext uri="{FF2B5EF4-FFF2-40B4-BE49-F238E27FC236}">
                      <a16:creationId xmlns:a16="http://schemas.microsoft.com/office/drawing/2014/main" id="{C8A6D397-6B02-DC98-FAD0-248B7A9482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2" name="Freeform 1021">
                  <a:extLst>
                    <a:ext uri="{FF2B5EF4-FFF2-40B4-BE49-F238E27FC236}">
                      <a16:creationId xmlns:a16="http://schemas.microsoft.com/office/drawing/2014/main" id="{FFD78356-0AE2-9EAC-D896-1A37D8F645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3" name="Freeform 1022">
                  <a:extLst>
                    <a:ext uri="{FF2B5EF4-FFF2-40B4-BE49-F238E27FC236}">
                      <a16:creationId xmlns:a16="http://schemas.microsoft.com/office/drawing/2014/main" id="{759343C8-375D-562E-6628-5EFE9B1069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4" name="Freeform 1023">
                  <a:extLst>
                    <a:ext uri="{FF2B5EF4-FFF2-40B4-BE49-F238E27FC236}">
                      <a16:creationId xmlns:a16="http://schemas.microsoft.com/office/drawing/2014/main" id="{3CDA8249-53AF-D7DE-3323-FF057FB328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5" name="Freeform 1024">
                  <a:extLst>
                    <a:ext uri="{FF2B5EF4-FFF2-40B4-BE49-F238E27FC236}">
                      <a16:creationId xmlns:a16="http://schemas.microsoft.com/office/drawing/2014/main" id="{9DF5E012-A817-7563-72A2-073226A5C2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6" name="Freeform 1025">
                  <a:extLst>
                    <a:ext uri="{FF2B5EF4-FFF2-40B4-BE49-F238E27FC236}">
                      <a16:creationId xmlns:a16="http://schemas.microsoft.com/office/drawing/2014/main" id="{9EECBA39-C425-25CB-1035-037FB3F926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7" name="Freeform 1026">
                  <a:extLst>
                    <a:ext uri="{FF2B5EF4-FFF2-40B4-BE49-F238E27FC236}">
                      <a16:creationId xmlns:a16="http://schemas.microsoft.com/office/drawing/2014/main" id="{56484C5A-DA94-EC41-D350-167543DBDD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58" name="Group 1027">
                  <a:extLst>
                    <a:ext uri="{FF2B5EF4-FFF2-40B4-BE49-F238E27FC236}">
                      <a16:creationId xmlns:a16="http://schemas.microsoft.com/office/drawing/2014/main" id="{BDA90BAC-15CE-7F18-DAE2-50739B7E31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5165" name="Freeform 1028">
                    <a:extLst>
                      <a:ext uri="{FF2B5EF4-FFF2-40B4-BE49-F238E27FC236}">
                        <a16:creationId xmlns:a16="http://schemas.microsoft.com/office/drawing/2014/main" id="{70BC1837-2F30-3053-6842-4FD060281F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6" name="Freeform 1029">
                    <a:extLst>
                      <a:ext uri="{FF2B5EF4-FFF2-40B4-BE49-F238E27FC236}">
                        <a16:creationId xmlns:a16="http://schemas.microsoft.com/office/drawing/2014/main" id="{4E8C77BE-8451-6AC0-153D-09B4CA6745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7" name="Freeform 1030">
                    <a:extLst>
                      <a:ext uri="{FF2B5EF4-FFF2-40B4-BE49-F238E27FC236}">
                        <a16:creationId xmlns:a16="http://schemas.microsoft.com/office/drawing/2014/main" id="{DC8BAF1B-C870-127B-85B3-675DA3A630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8" name="Freeform 1031">
                    <a:extLst>
                      <a:ext uri="{FF2B5EF4-FFF2-40B4-BE49-F238E27FC236}">
                        <a16:creationId xmlns:a16="http://schemas.microsoft.com/office/drawing/2014/main" id="{0A8E0BF1-A80F-4CC1-DE2C-D92F73666B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9" name="Freeform 1032">
                    <a:extLst>
                      <a:ext uri="{FF2B5EF4-FFF2-40B4-BE49-F238E27FC236}">
                        <a16:creationId xmlns:a16="http://schemas.microsoft.com/office/drawing/2014/main" id="{2B3EEEAC-4676-A9B0-94D8-CEC06DF39B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70" name="Freeform 1033">
                    <a:extLst>
                      <a:ext uri="{FF2B5EF4-FFF2-40B4-BE49-F238E27FC236}">
                        <a16:creationId xmlns:a16="http://schemas.microsoft.com/office/drawing/2014/main" id="{18E748B9-0D60-5777-4191-D375D5EFE8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59" name="Freeform 1034">
                  <a:extLst>
                    <a:ext uri="{FF2B5EF4-FFF2-40B4-BE49-F238E27FC236}">
                      <a16:creationId xmlns:a16="http://schemas.microsoft.com/office/drawing/2014/main" id="{E903A25A-9384-BD25-4708-B80E5DEFDC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0" name="Freeform 1035">
                  <a:extLst>
                    <a:ext uri="{FF2B5EF4-FFF2-40B4-BE49-F238E27FC236}">
                      <a16:creationId xmlns:a16="http://schemas.microsoft.com/office/drawing/2014/main" id="{60F21701-56C2-B024-2402-8697A1504C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1" name="Freeform 1036">
                  <a:extLst>
                    <a:ext uri="{FF2B5EF4-FFF2-40B4-BE49-F238E27FC236}">
                      <a16:creationId xmlns:a16="http://schemas.microsoft.com/office/drawing/2014/main" id="{423F38BF-77B1-A41F-6BA5-C82BED1745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2" name="Freeform 1037">
                  <a:extLst>
                    <a:ext uri="{FF2B5EF4-FFF2-40B4-BE49-F238E27FC236}">
                      <a16:creationId xmlns:a16="http://schemas.microsoft.com/office/drawing/2014/main" id="{D6C02D3D-4F2B-D98C-859C-4137A9F0C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3" name="Freeform 1038">
                  <a:extLst>
                    <a:ext uri="{FF2B5EF4-FFF2-40B4-BE49-F238E27FC236}">
                      <a16:creationId xmlns:a16="http://schemas.microsoft.com/office/drawing/2014/main" id="{CB262188-40A2-0B01-DEFB-B891135988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4" name="Freeform 1039">
                  <a:extLst>
                    <a:ext uri="{FF2B5EF4-FFF2-40B4-BE49-F238E27FC236}">
                      <a16:creationId xmlns:a16="http://schemas.microsoft.com/office/drawing/2014/main" id="{E646DA2D-B767-56E9-BAE1-D6D448DC14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42" name="Group 5141">
                <a:extLst>
                  <a:ext uri="{FF2B5EF4-FFF2-40B4-BE49-F238E27FC236}">
                    <a16:creationId xmlns:a16="http://schemas.microsoft.com/office/drawing/2014/main" id="{2DF69C11-3A52-1170-DF8B-5B6C140B55C1}"/>
                  </a:ext>
                </a:extLst>
              </p:cNvPr>
              <p:cNvGrpSpPr/>
              <p:nvPr/>
            </p:nvGrpSpPr>
            <p:grpSpPr>
              <a:xfrm>
                <a:off x="8631407" y="2290407"/>
                <a:ext cx="530702" cy="478009"/>
                <a:chOff x="8631407" y="2290407"/>
                <a:chExt cx="530702" cy="478009"/>
              </a:xfrm>
            </p:grpSpPr>
            <p:pic>
              <p:nvPicPr>
                <p:cNvPr id="5146" name="Picture 568" descr="light2.png">
                  <a:extLst>
                    <a:ext uri="{FF2B5EF4-FFF2-40B4-BE49-F238E27FC236}">
                      <a16:creationId xmlns:a16="http://schemas.microsoft.com/office/drawing/2014/main" id="{76929B4F-A3A5-C901-664A-32219E7B77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8825293" y="2362969"/>
                  <a:ext cx="92772" cy="405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7" name="Picture 1017" descr="antenna_stylized">
                  <a:extLst>
                    <a:ext uri="{FF2B5EF4-FFF2-40B4-BE49-F238E27FC236}">
                      <a16:creationId xmlns:a16="http://schemas.microsoft.com/office/drawing/2014/main" id="{86E77D42-009D-5FC2-A1E2-3C2406C6FB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31407" y="2290407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3" name="Group 5142">
                <a:extLst>
                  <a:ext uri="{FF2B5EF4-FFF2-40B4-BE49-F238E27FC236}">
                    <a16:creationId xmlns:a16="http://schemas.microsoft.com/office/drawing/2014/main" id="{B59EF035-7409-041B-CBA2-6824D363E2ED}"/>
                  </a:ext>
                </a:extLst>
              </p:cNvPr>
              <p:cNvGrpSpPr/>
              <p:nvPr/>
            </p:nvGrpSpPr>
            <p:grpSpPr>
              <a:xfrm>
                <a:off x="8493165" y="2029804"/>
                <a:ext cx="849312" cy="226109"/>
                <a:chOff x="8493165" y="2029804"/>
                <a:chExt cx="849312" cy="226109"/>
              </a:xfrm>
            </p:grpSpPr>
            <p:pic>
              <p:nvPicPr>
                <p:cNvPr id="5144" name="Picture 603" descr="car_icon_small">
                  <a:extLst>
                    <a:ext uri="{FF2B5EF4-FFF2-40B4-BE49-F238E27FC236}">
                      <a16:creationId xmlns:a16="http://schemas.microsoft.com/office/drawing/2014/main" id="{0713FBB7-597A-8145-D9FF-362E64D2C38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93165" y="2087638"/>
                  <a:ext cx="849312" cy="168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5" name="Picture 1017" descr="antenna_stylized">
                  <a:extLst>
                    <a:ext uri="{FF2B5EF4-FFF2-40B4-BE49-F238E27FC236}">
                      <a16:creationId xmlns:a16="http://schemas.microsoft.com/office/drawing/2014/main" id="{59B69786-6911-093E-71ED-083ECE7F61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04645" y="2029804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173" name="Group 5172">
              <a:extLst>
                <a:ext uri="{FF2B5EF4-FFF2-40B4-BE49-F238E27FC236}">
                  <a16:creationId xmlns:a16="http://schemas.microsoft.com/office/drawing/2014/main" id="{562D36E6-7EB1-A5FF-EA12-828FCC95EAA4}"/>
                </a:ext>
              </a:extLst>
            </p:cNvPr>
            <p:cNvGrpSpPr/>
            <p:nvPr/>
          </p:nvGrpSpPr>
          <p:grpSpPr>
            <a:xfrm>
              <a:off x="7468516" y="3357611"/>
              <a:ext cx="857739" cy="583764"/>
              <a:chOff x="7487144" y="3296104"/>
              <a:chExt cx="857739" cy="583764"/>
            </a:xfrm>
          </p:grpSpPr>
          <p:grpSp>
            <p:nvGrpSpPr>
              <p:cNvPr id="5174" name="Group 5173">
                <a:extLst>
                  <a:ext uri="{FF2B5EF4-FFF2-40B4-BE49-F238E27FC236}">
                    <a16:creationId xmlns:a16="http://schemas.microsoft.com/office/drawing/2014/main" id="{A3674C14-18B2-3211-34C7-7DB7A7FE4FD8}"/>
                  </a:ext>
                </a:extLst>
              </p:cNvPr>
              <p:cNvGrpSpPr/>
              <p:nvPr/>
            </p:nvGrpSpPr>
            <p:grpSpPr>
              <a:xfrm>
                <a:off x="7487144" y="3389820"/>
                <a:ext cx="350807" cy="305517"/>
                <a:chOff x="7487144" y="3389820"/>
                <a:chExt cx="350807" cy="305517"/>
              </a:xfrm>
            </p:grpSpPr>
            <p:pic>
              <p:nvPicPr>
                <p:cNvPr id="5181" name="Picture 1115" descr="antenna_stylized">
                  <a:extLst>
                    <a:ext uri="{FF2B5EF4-FFF2-40B4-BE49-F238E27FC236}">
                      <a16:creationId xmlns:a16="http://schemas.microsoft.com/office/drawing/2014/main" id="{7E7ED96C-55FF-0406-3227-902F8FF6C9F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87144" y="3389820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82" name="Picture 1116" descr="laptop_keyboard">
                  <a:extLst>
                    <a:ext uri="{FF2B5EF4-FFF2-40B4-BE49-F238E27FC236}">
                      <a16:creationId xmlns:a16="http://schemas.microsoft.com/office/drawing/2014/main" id="{437AB386-957B-4472-A9BA-51A9ACB9D0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504001" y="3575889"/>
                  <a:ext cx="286699" cy="1194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3" name="Freeform 1117">
                  <a:extLst>
                    <a:ext uri="{FF2B5EF4-FFF2-40B4-BE49-F238E27FC236}">
                      <a16:creationId xmlns:a16="http://schemas.microsoft.com/office/drawing/2014/main" id="{2AED1F8B-ECC9-D745-32ED-D08908457A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014" y="3459979"/>
                  <a:ext cx="230764" cy="155883"/>
                </a:xfrm>
                <a:custGeom>
                  <a:avLst/>
                  <a:gdLst>
                    <a:gd name="T0" fmla="*/ 143665061 w 2982"/>
                    <a:gd name="T1" fmla="*/ 0 h 2442"/>
                    <a:gd name="T2" fmla="*/ 0 w 2982"/>
                    <a:gd name="T3" fmla="*/ 66329557 h 2442"/>
                    <a:gd name="T4" fmla="*/ 573719931 w 2982"/>
                    <a:gd name="T5" fmla="*/ 82975142 h 2442"/>
                    <a:gd name="T6" fmla="*/ 717384993 w 2982"/>
                    <a:gd name="T7" fmla="*/ 16645585 h 2442"/>
                    <a:gd name="T8" fmla="*/ 143665061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84" name="Picture 1118" descr="screen">
                  <a:extLst>
                    <a:ext uri="{FF2B5EF4-FFF2-40B4-BE49-F238E27FC236}">
                      <a16:creationId xmlns:a16="http://schemas.microsoft.com/office/drawing/2014/main" id="{95041661-4288-D0E7-38A1-78A0FD5634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10380" y="3463988"/>
                  <a:ext cx="209692" cy="1418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5" name="Freeform 1119">
                  <a:extLst>
                    <a:ext uri="{FF2B5EF4-FFF2-40B4-BE49-F238E27FC236}">
                      <a16:creationId xmlns:a16="http://schemas.microsoft.com/office/drawing/2014/main" id="{31ACDBBD-797E-519F-8549-718F684BB5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41029" y="3455381"/>
                  <a:ext cx="195517" cy="29007"/>
                </a:xfrm>
                <a:custGeom>
                  <a:avLst/>
                  <a:gdLst>
                    <a:gd name="T0" fmla="*/ 35620212 w 2528"/>
                    <a:gd name="T1" fmla="*/ 0 h 455"/>
                    <a:gd name="T2" fmla="*/ 608343257 w 2528"/>
                    <a:gd name="T3" fmla="*/ 16582250 h 455"/>
                    <a:gd name="T4" fmla="*/ 572256449 w 2528"/>
                    <a:gd name="T5" fmla="*/ 16582250 h 455"/>
                    <a:gd name="T6" fmla="*/ 0 w 2528"/>
                    <a:gd name="T7" fmla="*/ 16582250 h 455"/>
                    <a:gd name="T8" fmla="*/ 35620212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6" name="Freeform 1120">
                  <a:extLst>
                    <a:ext uri="{FF2B5EF4-FFF2-40B4-BE49-F238E27FC236}">
                      <a16:creationId xmlns:a16="http://schemas.microsoft.com/office/drawing/2014/main" id="{0A363EAB-95C3-D448-5AA4-F662623A3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971" y="3455145"/>
                  <a:ext cx="54275" cy="120745"/>
                </a:xfrm>
                <a:custGeom>
                  <a:avLst/>
                  <a:gdLst>
                    <a:gd name="T0" fmla="*/ 142804406 w 702"/>
                    <a:gd name="T1" fmla="*/ 0 h 1893"/>
                    <a:gd name="T2" fmla="*/ 0 w 702"/>
                    <a:gd name="T3" fmla="*/ 66174575 h 1893"/>
                    <a:gd name="T4" fmla="*/ 35584530 w 702"/>
                    <a:gd name="T5" fmla="*/ 66174575 h 1893"/>
                    <a:gd name="T6" fmla="*/ 178855222 w 702"/>
                    <a:gd name="T7" fmla="*/ 16607700 h 1893"/>
                    <a:gd name="T8" fmla="*/ 142804406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7" name="Freeform 1121">
                  <a:extLst>
                    <a:ext uri="{FF2B5EF4-FFF2-40B4-BE49-F238E27FC236}">
                      <a16:creationId xmlns:a16="http://schemas.microsoft.com/office/drawing/2014/main" id="{CFF95C97-8E2B-EAF4-1B14-B43AD70E67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76652" y="3476723"/>
                  <a:ext cx="58489" cy="139375"/>
                </a:xfrm>
                <a:custGeom>
                  <a:avLst/>
                  <a:gdLst>
                    <a:gd name="T0" fmla="*/ 179213623 w 756"/>
                    <a:gd name="T1" fmla="*/ 0 h 2184"/>
                    <a:gd name="T2" fmla="*/ 35656008 w 756"/>
                    <a:gd name="T3" fmla="*/ 82904513 h 2184"/>
                    <a:gd name="T4" fmla="*/ 0 w 756"/>
                    <a:gd name="T5" fmla="*/ 82904513 h 2184"/>
                    <a:gd name="T6" fmla="*/ 143090785 w 756"/>
                    <a:gd name="T7" fmla="*/ 16632211 h 2184"/>
                    <a:gd name="T8" fmla="*/ 179213623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8" name="Freeform 1122">
                  <a:extLst>
                    <a:ext uri="{FF2B5EF4-FFF2-40B4-BE49-F238E27FC236}">
                      <a16:creationId xmlns:a16="http://schemas.microsoft.com/office/drawing/2014/main" id="{D8510CC7-0275-83A7-9A84-27BDEE70B5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332" y="3569758"/>
                  <a:ext cx="214545" cy="47048"/>
                </a:xfrm>
                <a:custGeom>
                  <a:avLst/>
                  <a:gdLst>
                    <a:gd name="T0" fmla="*/ 35658648 w 2773"/>
                    <a:gd name="T1" fmla="*/ 0 h 738"/>
                    <a:gd name="T2" fmla="*/ 0 w 2773"/>
                    <a:gd name="T3" fmla="*/ 16581742 h 738"/>
                    <a:gd name="T4" fmla="*/ 573357470 w 2773"/>
                    <a:gd name="T5" fmla="*/ 33163485 h 738"/>
                    <a:gd name="T6" fmla="*/ 573357470 w 2773"/>
                    <a:gd name="T7" fmla="*/ 16581742 h 738"/>
                    <a:gd name="T8" fmla="*/ 35658648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9" name="Freeform 1123">
                  <a:extLst>
                    <a:ext uri="{FF2B5EF4-FFF2-40B4-BE49-F238E27FC236}">
                      <a16:creationId xmlns:a16="http://schemas.microsoft.com/office/drawing/2014/main" id="{1A1213FA-84BC-35DE-F0C5-A3B48E3E36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83165" y="3477902"/>
                  <a:ext cx="54786" cy="139965"/>
                </a:xfrm>
                <a:custGeom>
                  <a:avLst/>
                  <a:gdLst>
                    <a:gd name="T0" fmla="*/ 656550006 w 637"/>
                    <a:gd name="T1" fmla="*/ 0 h 1659"/>
                    <a:gd name="T2" fmla="*/ 656550006 w 637"/>
                    <a:gd name="T3" fmla="*/ 0 h 1659"/>
                    <a:gd name="T4" fmla="*/ 54716163 w 637"/>
                    <a:gd name="T5" fmla="*/ 2147483646 h 1659"/>
                    <a:gd name="T6" fmla="*/ 0 w 637"/>
                    <a:gd name="T7" fmla="*/ 2147483646 h 1659"/>
                    <a:gd name="T8" fmla="*/ 65655000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0" name="Freeform 1124">
                  <a:extLst>
                    <a:ext uri="{FF2B5EF4-FFF2-40B4-BE49-F238E27FC236}">
                      <a16:creationId xmlns:a16="http://schemas.microsoft.com/office/drawing/2014/main" id="{D4F7EF4C-A960-D581-3A3D-4E3F4E3E80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588" y="3576007"/>
                  <a:ext cx="190792" cy="46458"/>
                </a:xfrm>
                <a:custGeom>
                  <a:avLst/>
                  <a:gdLst>
                    <a:gd name="T0" fmla="*/ 0 w 2216"/>
                    <a:gd name="T1" fmla="*/ 0 h 550"/>
                    <a:gd name="T2" fmla="*/ 54884212 w 2216"/>
                    <a:gd name="T3" fmla="*/ 101852492 h 550"/>
                    <a:gd name="T4" fmla="*/ 2147483646 w 2216"/>
                    <a:gd name="T5" fmla="*/ 1017940055 h 550"/>
                    <a:gd name="T6" fmla="*/ 2147483646 w 2216"/>
                    <a:gd name="T7" fmla="*/ 865464562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91" name="Group 1125">
                  <a:extLst>
                    <a:ext uri="{FF2B5EF4-FFF2-40B4-BE49-F238E27FC236}">
                      <a16:creationId xmlns:a16="http://schemas.microsoft.com/office/drawing/2014/main" id="{9478FC0B-D116-AB81-515B-A63FAFA3FA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3395" y="3625649"/>
                  <a:ext cx="64747" cy="27592"/>
                  <a:chOff x="1740" y="2642"/>
                  <a:chExt cx="752" cy="327"/>
                </a:xfrm>
              </p:grpSpPr>
              <p:sp>
                <p:nvSpPr>
                  <p:cNvPr id="5198" name="Freeform 1126">
                    <a:extLst>
                      <a:ext uri="{FF2B5EF4-FFF2-40B4-BE49-F238E27FC236}">
                        <a16:creationId xmlns:a16="http://schemas.microsoft.com/office/drawing/2014/main" id="{B6C6C6B6-ACCA-674A-DD88-855DBCBF16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99" name="Freeform 1127">
                    <a:extLst>
                      <a:ext uri="{FF2B5EF4-FFF2-40B4-BE49-F238E27FC236}">
                        <a16:creationId xmlns:a16="http://schemas.microsoft.com/office/drawing/2014/main" id="{76FC7012-D21D-1D0B-4E69-5800319E9B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0" name="Freeform 1128">
                    <a:extLst>
                      <a:ext uri="{FF2B5EF4-FFF2-40B4-BE49-F238E27FC236}">
                        <a16:creationId xmlns:a16="http://schemas.microsoft.com/office/drawing/2014/main" id="{27926DCD-6461-98DB-2084-1AF057C648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1" name="Freeform 1129">
                    <a:extLst>
                      <a:ext uri="{FF2B5EF4-FFF2-40B4-BE49-F238E27FC236}">
                        <a16:creationId xmlns:a16="http://schemas.microsoft.com/office/drawing/2014/main" id="{3B4C350A-C60A-7684-FDA5-D3A8EAA423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2" name="Freeform 1130">
                    <a:extLst>
                      <a:ext uri="{FF2B5EF4-FFF2-40B4-BE49-F238E27FC236}">
                        <a16:creationId xmlns:a16="http://schemas.microsoft.com/office/drawing/2014/main" id="{B6C3B6D1-B183-610D-606C-2D5FB21A52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3" name="Freeform 1131">
                    <a:extLst>
                      <a:ext uri="{FF2B5EF4-FFF2-40B4-BE49-F238E27FC236}">
                        <a16:creationId xmlns:a16="http://schemas.microsoft.com/office/drawing/2014/main" id="{1EE4283F-426E-F224-7CC1-E13F8AFEE6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92" name="Freeform 1132">
                  <a:extLst>
                    <a:ext uri="{FF2B5EF4-FFF2-40B4-BE49-F238E27FC236}">
                      <a16:creationId xmlns:a16="http://schemas.microsoft.com/office/drawing/2014/main" id="{FC9FAE20-F048-3697-E360-45CF790168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4243" y="3629776"/>
                  <a:ext cx="78411" cy="60608"/>
                </a:xfrm>
                <a:custGeom>
                  <a:avLst/>
                  <a:gdLst>
                    <a:gd name="T0" fmla="*/ 39250883 w 990"/>
                    <a:gd name="T1" fmla="*/ 342828616 h 792"/>
                    <a:gd name="T2" fmla="*/ 354255671 w 990"/>
                    <a:gd name="T3" fmla="*/ 0 h 792"/>
                    <a:gd name="T4" fmla="*/ 354255671 w 990"/>
                    <a:gd name="T5" fmla="*/ 34504242 h 792"/>
                    <a:gd name="T6" fmla="*/ 0 w 990"/>
                    <a:gd name="T7" fmla="*/ 342828616 h 792"/>
                    <a:gd name="T8" fmla="*/ 39250883 w 990"/>
                    <a:gd name="T9" fmla="*/ 342828616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3" name="Freeform 1133">
                  <a:extLst>
                    <a:ext uri="{FF2B5EF4-FFF2-40B4-BE49-F238E27FC236}">
                      <a16:creationId xmlns:a16="http://schemas.microsoft.com/office/drawing/2014/main" id="{6CD3FBF1-238B-25B5-935E-7B336A64D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129" y="3634611"/>
                  <a:ext cx="200625" cy="55302"/>
                </a:xfrm>
                <a:custGeom>
                  <a:avLst/>
                  <a:gdLst>
                    <a:gd name="T0" fmla="*/ 39302216 w 2532"/>
                    <a:gd name="T1" fmla="*/ 0 h 723"/>
                    <a:gd name="T2" fmla="*/ 39302216 w 2532"/>
                    <a:gd name="T3" fmla="*/ 0 h 723"/>
                    <a:gd name="T4" fmla="*/ 867084690 w 2532"/>
                    <a:gd name="T5" fmla="*/ 307891170 h 723"/>
                    <a:gd name="T6" fmla="*/ 867084690 w 2532"/>
                    <a:gd name="T7" fmla="*/ 342351506 h 723"/>
                    <a:gd name="T8" fmla="*/ 0 w 2532"/>
                    <a:gd name="T9" fmla="*/ 34009889 h 723"/>
                    <a:gd name="T10" fmla="*/ 39302216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4" name="Freeform 1134">
                  <a:extLst>
                    <a:ext uri="{FF2B5EF4-FFF2-40B4-BE49-F238E27FC236}">
                      <a16:creationId xmlns:a16="http://schemas.microsoft.com/office/drawing/2014/main" id="{EEC97DFC-1552-E132-F111-B0971A3A10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257" y="3624470"/>
                  <a:ext cx="2171" cy="11202"/>
                </a:xfrm>
                <a:custGeom>
                  <a:avLst/>
                  <a:gdLst>
                    <a:gd name="T0" fmla="*/ 48903362 w 26"/>
                    <a:gd name="T1" fmla="*/ 33634500 h 147"/>
                    <a:gd name="T2" fmla="*/ 48903362 w 26"/>
                    <a:gd name="T3" fmla="*/ 67263209 h 147"/>
                    <a:gd name="T4" fmla="*/ 0 w 26"/>
                    <a:gd name="T5" fmla="*/ 67263209 h 147"/>
                    <a:gd name="T6" fmla="*/ 48903362 w 26"/>
                    <a:gd name="T7" fmla="*/ 0 h 147"/>
                    <a:gd name="T8" fmla="*/ 48903362 w 26"/>
                    <a:gd name="T9" fmla="*/ 336345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5" name="Freeform 1135">
                  <a:extLst>
                    <a:ext uri="{FF2B5EF4-FFF2-40B4-BE49-F238E27FC236}">
                      <a16:creationId xmlns:a16="http://schemas.microsoft.com/office/drawing/2014/main" id="{81CB74AC-0CAB-B3D7-244F-074A1B4190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384" y="3578837"/>
                  <a:ext cx="93225" cy="46340"/>
                </a:xfrm>
                <a:custGeom>
                  <a:avLst/>
                  <a:gdLst>
                    <a:gd name="T0" fmla="*/ 395043791 w 1176"/>
                    <a:gd name="T1" fmla="*/ 0 h 606"/>
                    <a:gd name="T2" fmla="*/ 0 w 1176"/>
                    <a:gd name="T3" fmla="*/ 273654982 h 606"/>
                    <a:gd name="T4" fmla="*/ 39357994 w 1176"/>
                    <a:gd name="T5" fmla="*/ 273654982 h 606"/>
                    <a:gd name="T6" fmla="*/ 395043791 w 1176"/>
                    <a:gd name="T7" fmla="*/ 33985420 h 606"/>
                    <a:gd name="T8" fmla="*/ 395043791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6" name="Freeform 1136">
                  <a:extLst>
                    <a:ext uri="{FF2B5EF4-FFF2-40B4-BE49-F238E27FC236}">
                      <a16:creationId xmlns:a16="http://schemas.microsoft.com/office/drawing/2014/main" id="{33708D2D-6B9C-EDED-5579-83E9985008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10642" y="3626829"/>
                  <a:ext cx="190281" cy="53180"/>
                </a:xfrm>
                <a:custGeom>
                  <a:avLst/>
                  <a:gdLst>
                    <a:gd name="T0" fmla="*/ 31829833 w 2532"/>
                    <a:gd name="T1" fmla="*/ 0 h 723"/>
                    <a:gd name="T2" fmla="*/ 31829833 w 2532"/>
                    <a:gd name="T3" fmla="*/ 0 h 723"/>
                    <a:gd name="T4" fmla="*/ 382827787 w 2532"/>
                    <a:gd name="T5" fmla="*/ 175498781 h 723"/>
                    <a:gd name="T6" fmla="*/ 382827787 w 2532"/>
                    <a:gd name="T7" fmla="*/ 175498781 h 723"/>
                    <a:gd name="T8" fmla="*/ 0 w 2532"/>
                    <a:gd name="T9" fmla="*/ 29448186 h 723"/>
                    <a:gd name="T10" fmla="*/ 31829833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7" name="Freeform 1137">
                  <a:extLst>
                    <a:ext uri="{FF2B5EF4-FFF2-40B4-BE49-F238E27FC236}">
                      <a16:creationId xmlns:a16="http://schemas.microsoft.com/office/drawing/2014/main" id="{A4995CFC-8387-1807-1434-4D9DD302E0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00668" y="3623055"/>
                  <a:ext cx="77645" cy="55066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302641137 h 723"/>
                    <a:gd name="T6" fmla="*/ 0 w 2532"/>
                    <a:gd name="T7" fmla="*/ 302641137 h 723"/>
                    <a:gd name="T8" fmla="*/ 0 w 2532"/>
                    <a:gd name="T9" fmla="*/ 33575256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75" name="Group 1139">
                <a:extLst>
                  <a:ext uri="{FF2B5EF4-FFF2-40B4-BE49-F238E27FC236}">
                    <a16:creationId xmlns:a16="http://schemas.microsoft.com/office/drawing/2014/main" id="{F165D874-C470-2200-CD73-BC17F3D85E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985622" y="3537823"/>
                <a:ext cx="359261" cy="342045"/>
                <a:chOff x="2839" y="3501"/>
                <a:chExt cx="755" cy="803"/>
              </a:xfrm>
            </p:grpSpPr>
            <p:pic>
              <p:nvPicPr>
                <p:cNvPr id="5179" name="Picture 1140" descr="desktop_computer_stylized_medium">
                  <a:extLst>
                    <a:ext uri="{FF2B5EF4-FFF2-40B4-BE49-F238E27FC236}">
                      <a16:creationId xmlns:a16="http://schemas.microsoft.com/office/drawing/2014/main" id="{A1F4454F-FE28-E9D6-BD95-97579E26306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0" name="Freeform 1141">
                  <a:extLst>
                    <a:ext uri="{FF2B5EF4-FFF2-40B4-BE49-F238E27FC236}">
                      <a16:creationId xmlns:a16="http://schemas.microsoft.com/office/drawing/2014/main" id="{877A5AED-B044-1B90-2CAA-880C545268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5176" name="Group 5175">
                <a:extLst>
                  <a:ext uri="{FF2B5EF4-FFF2-40B4-BE49-F238E27FC236}">
                    <a16:creationId xmlns:a16="http://schemas.microsoft.com/office/drawing/2014/main" id="{C76B7DCC-1C69-1C53-F6D6-8A6B1846AB1A}"/>
                  </a:ext>
                </a:extLst>
              </p:cNvPr>
              <p:cNvGrpSpPr/>
              <p:nvPr/>
            </p:nvGrpSpPr>
            <p:grpSpPr>
              <a:xfrm>
                <a:off x="7797061" y="3296104"/>
                <a:ext cx="347997" cy="396620"/>
                <a:chOff x="7797061" y="3296104"/>
                <a:chExt cx="347997" cy="396620"/>
              </a:xfrm>
            </p:grpSpPr>
            <p:pic>
              <p:nvPicPr>
                <p:cNvPr id="5177" name="Picture 571" descr="fridge2.png">
                  <a:extLst>
                    <a:ext uri="{FF2B5EF4-FFF2-40B4-BE49-F238E27FC236}">
                      <a16:creationId xmlns:a16="http://schemas.microsoft.com/office/drawing/2014/main" id="{6012C43E-CB54-D84F-C946-8E2BA4941F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96825" y="3355697"/>
                  <a:ext cx="189578" cy="3370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8" name="Picture 1115" descr="antenna_stylized">
                  <a:extLst>
                    <a:ext uri="{FF2B5EF4-FFF2-40B4-BE49-F238E27FC236}">
                      <a16:creationId xmlns:a16="http://schemas.microsoft.com/office/drawing/2014/main" id="{70ADC3BF-9653-942D-8440-EE279744BD9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97061" y="3296104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204" name="Group 5203">
              <a:extLst>
                <a:ext uri="{FF2B5EF4-FFF2-40B4-BE49-F238E27FC236}">
                  <a16:creationId xmlns:a16="http://schemas.microsoft.com/office/drawing/2014/main" id="{32506D97-8E1A-FD2D-6F6B-31BFA1511C46}"/>
                </a:ext>
              </a:extLst>
            </p:cNvPr>
            <p:cNvGrpSpPr/>
            <p:nvPr/>
          </p:nvGrpSpPr>
          <p:grpSpPr>
            <a:xfrm>
              <a:off x="11039945" y="3460672"/>
              <a:ext cx="518448" cy="1212242"/>
              <a:chOff x="11058573" y="3399165"/>
              <a:chExt cx="518448" cy="1212242"/>
            </a:xfrm>
          </p:grpSpPr>
          <p:grpSp>
            <p:nvGrpSpPr>
              <p:cNvPr id="5205" name="Group 5204">
                <a:extLst>
                  <a:ext uri="{FF2B5EF4-FFF2-40B4-BE49-F238E27FC236}">
                    <a16:creationId xmlns:a16="http://schemas.microsoft.com/office/drawing/2014/main" id="{B984F496-4ABC-F649-77E5-A9BAB4D3B7C4}"/>
                  </a:ext>
                </a:extLst>
              </p:cNvPr>
              <p:cNvGrpSpPr/>
              <p:nvPr/>
            </p:nvGrpSpPr>
            <p:grpSpPr>
              <a:xfrm>
                <a:off x="11087182" y="4159591"/>
                <a:ext cx="489839" cy="451816"/>
                <a:chOff x="5103720" y="2693365"/>
                <a:chExt cx="611650" cy="414788"/>
              </a:xfrm>
            </p:grpSpPr>
            <p:cxnSp>
              <p:nvCxnSpPr>
                <p:cNvPr id="5212" name="Straight Connector 5211">
                  <a:extLst>
                    <a:ext uri="{FF2B5EF4-FFF2-40B4-BE49-F238E27FC236}">
                      <a16:creationId xmlns:a16="http://schemas.microsoft.com/office/drawing/2014/main" id="{F614CC4C-3547-7C07-8B4E-CFC1CF996A15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13" name="Group 5212">
                  <a:extLst>
                    <a:ext uri="{FF2B5EF4-FFF2-40B4-BE49-F238E27FC236}">
                      <a16:creationId xmlns:a16="http://schemas.microsoft.com/office/drawing/2014/main" id="{1A515DE0-2884-E1B5-922B-D0D9AF854749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14" name="Picture 5213" descr="server_rack.png">
                    <a:extLst>
                      <a:ext uri="{FF2B5EF4-FFF2-40B4-BE49-F238E27FC236}">
                        <a16:creationId xmlns:a16="http://schemas.microsoft.com/office/drawing/2014/main" id="{CBA641F4-8700-DAF6-5032-0D92847721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5" name="Picture 5214" descr="server_rack.png">
                    <a:extLst>
                      <a:ext uri="{FF2B5EF4-FFF2-40B4-BE49-F238E27FC236}">
                        <a16:creationId xmlns:a16="http://schemas.microsoft.com/office/drawing/2014/main" id="{E9855686-4F95-756E-2D94-7316D116B2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6" name="Picture 5215" descr="server_rack.png">
                    <a:extLst>
                      <a:ext uri="{FF2B5EF4-FFF2-40B4-BE49-F238E27FC236}">
                        <a16:creationId xmlns:a16="http://schemas.microsoft.com/office/drawing/2014/main" id="{D0D72EA1-37A9-61F4-0B61-45C7913B95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206" name="Group 5205">
                <a:extLst>
                  <a:ext uri="{FF2B5EF4-FFF2-40B4-BE49-F238E27FC236}">
                    <a16:creationId xmlns:a16="http://schemas.microsoft.com/office/drawing/2014/main" id="{01487A3E-D309-7856-0C7D-E0569AB86F66}"/>
                  </a:ext>
                </a:extLst>
              </p:cNvPr>
              <p:cNvGrpSpPr/>
              <p:nvPr/>
            </p:nvGrpSpPr>
            <p:grpSpPr>
              <a:xfrm>
                <a:off x="11058573" y="3399165"/>
                <a:ext cx="423724" cy="405973"/>
                <a:chOff x="5103720" y="2693365"/>
                <a:chExt cx="611650" cy="414788"/>
              </a:xfrm>
            </p:grpSpPr>
            <p:cxnSp>
              <p:nvCxnSpPr>
                <p:cNvPr id="5207" name="Straight Connector 5206">
                  <a:extLst>
                    <a:ext uri="{FF2B5EF4-FFF2-40B4-BE49-F238E27FC236}">
                      <a16:creationId xmlns:a16="http://schemas.microsoft.com/office/drawing/2014/main" id="{F3A126A9-3B8B-2CC0-86B1-CFE52C16E91D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08" name="Group 5207">
                  <a:extLst>
                    <a:ext uri="{FF2B5EF4-FFF2-40B4-BE49-F238E27FC236}">
                      <a16:creationId xmlns:a16="http://schemas.microsoft.com/office/drawing/2014/main" id="{333605C0-DDD5-BE84-3827-63EED469BB47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09" name="Picture 5208" descr="server_rack.png">
                    <a:extLst>
                      <a:ext uri="{FF2B5EF4-FFF2-40B4-BE49-F238E27FC236}">
                        <a16:creationId xmlns:a16="http://schemas.microsoft.com/office/drawing/2014/main" id="{F36A0994-958A-8FE8-15EE-D115AA06BD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0" name="Picture 5209" descr="server_rack.png">
                    <a:extLst>
                      <a:ext uri="{FF2B5EF4-FFF2-40B4-BE49-F238E27FC236}">
                        <a16:creationId xmlns:a16="http://schemas.microsoft.com/office/drawing/2014/main" id="{67FAA078-F3BE-2F33-D258-B3BF95BEC4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1" name="Picture 5210" descr="server_rack.png">
                    <a:extLst>
                      <a:ext uri="{FF2B5EF4-FFF2-40B4-BE49-F238E27FC236}">
                        <a16:creationId xmlns:a16="http://schemas.microsoft.com/office/drawing/2014/main" id="{7159C539-8C9E-5650-B49B-FCD144D956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217" name="Group 950">
              <a:extLst>
                <a:ext uri="{FF2B5EF4-FFF2-40B4-BE49-F238E27FC236}">
                  <a16:creationId xmlns:a16="http://schemas.microsoft.com/office/drawing/2014/main" id="{EDD08B3F-1685-1A9F-5C33-D1DCF690F6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63913" y="5306138"/>
              <a:ext cx="177192" cy="330833"/>
              <a:chOff x="4140" y="429"/>
              <a:chExt cx="1425" cy="2396"/>
            </a:xfrm>
          </p:grpSpPr>
          <p:sp>
            <p:nvSpPr>
              <p:cNvPr id="5218" name="Freeform 951">
                <a:extLst>
                  <a:ext uri="{FF2B5EF4-FFF2-40B4-BE49-F238E27FC236}">
                    <a16:creationId xmlns:a16="http://schemas.microsoft.com/office/drawing/2014/main" id="{35CC9912-27FF-E1AA-0971-DB9F38C23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19" name="Rectangle 952">
                <a:extLst>
                  <a:ext uri="{FF2B5EF4-FFF2-40B4-BE49-F238E27FC236}">
                    <a16:creationId xmlns:a16="http://schemas.microsoft.com/office/drawing/2014/main" id="{CC0C82C7-E995-AE8F-2BC7-4C5953658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0" name="Freeform 953">
                <a:extLst>
                  <a:ext uri="{FF2B5EF4-FFF2-40B4-BE49-F238E27FC236}">
                    <a16:creationId xmlns:a16="http://schemas.microsoft.com/office/drawing/2014/main" id="{05D914FF-0E33-2D6B-D39F-0DB4DD719B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1" name="Freeform 954">
                <a:extLst>
                  <a:ext uri="{FF2B5EF4-FFF2-40B4-BE49-F238E27FC236}">
                    <a16:creationId xmlns:a16="http://schemas.microsoft.com/office/drawing/2014/main" id="{B2CE6308-5290-65DD-83EB-8E4B56FA2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2" name="Rectangle 955">
                <a:extLst>
                  <a:ext uri="{FF2B5EF4-FFF2-40B4-BE49-F238E27FC236}">
                    <a16:creationId xmlns:a16="http://schemas.microsoft.com/office/drawing/2014/main" id="{BF1404E1-C520-117C-B528-1585C8411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3" name="Group 956">
                <a:extLst>
                  <a:ext uri="{FF2B5EF4-FFF2-40B4-BE49-F238E27FC236}">
                    <a16:creationId xmlns:a16="http://schemas.microsoft.com/office/drawing/2014/main" id="{3AA74519-7655-E97B-1F58-D6E897852B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248" name="AutoShape 957">
                  <a:extLst>
                    <a:ext uri="{FF2B5EF4-FFF2-40B4-BE49-F238E27FC236}">
                      <a16:creationId xmlns:a16="http://schemas.microsoft.com/office/drawing/2014/main" id="{1C636E8E-C4C0-6A5C-586A-4DF48BBC48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9" name="AutoShape 958">
                  <a:extLst>
                    <a:ext uri="{FF2B5EF4-FFF2-40B4-BE49-F238E27FC236}">
                      <a16:creationId xmlns:a16="http://schemas.microsoft.com/office/drawing/2014/main" id="{BE0C4448-4F7C-A09A-85BB-AC2C4B8335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4" name="Rectangle 959">
                <a:extLst>
                  <a:ext uri="{FF2B5EF4-FFF2-40B4-BE49-F238E27FC236}">
                    <a16:creationId xmlns:a16="http://schemas.microsoft.com/office/drawing/2014/main" id="{ACC39281-D0B1-EF7E-FB38-CE88C21F2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5" name="Group 960">
                <a:extLst>
                  <a:ext uri="{FF2B5EF4-FFF2-40B4-BE49-F238E27FC236}">
                    <a16:creationId xmlns:a16="http://schemas.microsoft.com/office/drawing/2014/main" id="{F36FBBCA-396F-4E9D-F1B8-092BD6DCCD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246" name="AutoShape 961">
                  <a:extLst>
                    <a:ext uri="{FF2B5EF4-FFF2-40B4-BE49-F238E27FC236}">
                      <a16:creationId xmlns:a16="http://schemas.microsoft.com/office/drawing/2014/main" id="{844189D0-1A49-1301-2EAA-F471D53153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7" name="AutoShape 962">
                  <a:extLst>
                    <a:ext uri="{FF2B5EF4-FFF2-40B4-BE49-F238E27FC236}">
                      <a16:creationId xmlns:a16="http://schemas.microsoft.com/office/drawing/2014/main" id="{9B868949-FB6E-1F51-B36C-73010D8D04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6" name="Rectangle 963">
                <a:extLst>
                  <a:ext uri="{FF2B5EF4-FFF2-40B4-BE49-F238E27FC236}">
                    <a16:creationId xmlns:a16="http://schemas.microsoft.com/office/drawing/2014/main" id="{2A8024F8-6B32-DF7A-9BB8-A6EE77023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7" name="Rectangle 964">
                <a:extLst>
                  <a:ext uri="{FF2B5EF4-FFF2-40B4-BE49-F238E27FC236}">
                    <a16:creationId xmlns:a16="http://schemas.microsoft.com/office/drawing/2014/main" id="{495DA226-A0A7-AA13-6829-C0C4C9FE4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8" name="Group 965">
                <a:extLst>
                  <a:ext uri="{FF2B5EF4-FFF2-40B4-BE49-F238E27FC236}">
                    <a16:creationId xmlns:a16="http://schemas.microsoft.com/office/drawing/2014/main" id="{9F8A3875-28F2-3180-20AF-D16F670585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244" name="AutoShape 966">
                  <a:extLst>
                    <a:ext uri="{FF2B5EF4-FFF2-40B4-BE49-F238E27FC236}">
                      <a16:creationId xmlns:a16="http://schemas.microsoft.com/office/drawing/2014/main" id="{00F57825-55EE-EDD6-B80F-B0B279D76D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5" name="AutoShape 967">
                  <a:extLst>
                    <a:ext uri="{FF2B5EF4-FFF2-40B4-BE49-F238E27FC236}">
                      <a16:creationId xmlns:a16="http://schemas.microsoft.com/office/drawing/2014/main" id="{C6F79DC6-3E07-09E8-DA65-DF22F2D64D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9" name="Freeform 968">
                <a:extLst>
                  <a:ext uri="{FF2B5EF4-FFF2-40B4-BE49-F238E27FC236}">
                    <a16:creationId xmlns:a16="http://schemas.microsoft.com/office/drawing/2014/main" id="{9E777592-FA74-9A78-249F-9783477D37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30" name="Group 969">
                <a:extLst>
                  <a:ext uri="{FF2B5EF4-FFF2-40B4-BE49-F238E27FC236}">
                    <a16:creationId xmlns:a16="http://schemas.microsoft.com/office/drawing/2014/main" id="{4E2CF54D-3CE7-55D6-FD1A-D1D108F2B0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242" name="AutoShape 970">
                  <a:extLst>
                    <a:ext uri="{FF2B5EF4-FFF2-40B4-BE49-F238E27FC236}">
                      <a16:creationId xmlns:a16="http://schemas.microsoft.com/office/drawing/2014/main" id="{FE849117-68D4-85BD-C907-0D9A4090F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3" name="AutoShape 971">
                  <a:extLst>
                    <a:ext uri="{FF2B5EF4-FFF2-40B4-BE49-F238E27FC236}">
                      <a16:creationId xmlns:a16="http://schemas.microsoft.com/office/drawing/2014/main" id="{16D2ED25-269A-3696-270F-2C3B4E975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31" name="Rectangle 972">
                <a:extLst>
                  <a:ext uri="{FF2B5EF4-FFF2-40B4-BE49-F238E27FC236}">
                    <a16:creationId xmlns:a16="http://schemas.microsoft.com/office/drawing/2014/main" id="{6B3DCA28-7B35-DCBD-468F-9D9699C6A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2" name="Freeform 973">
                <a:extLst>
                  <a:ext uri="{FF2B5EF4-FFF2-40B4-BE49-F238E27FC236}">
                    <a16:creationId xmlns:a16="http://schemas.microsoft.com/office/drawing/2014/main" id="{E8E36742-925C-2791-E35B-E129771C8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3" name="Freeform 974">
                <a:extLst>
                  <a:ext uri="{FF2B5EF4-FFF2-40B4-BE49-F238E27FC236}">
                    <a16:creationId xmlns:a16="http://schemas.microsoft.com/office/drawing/2014/main" id="{3B18640C-37B2-F5EA-1399-2FF2D52E6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4" name="Oval 975">
                <a:extLst>
                  <a:ext uri="{FF2B5EF4-FFF2-40B4-BE49-F238E27FC236}">
                    <a16:creationId xmlns:a16="http://schemas.microsoft.com/office/drawing/2014/main" id="{D0596208-AE3F-A892-C838-BD70EB6A0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5" name="Freeform 976">
                <a:extLst>
                  <a:ext uri="{FF2B5EF4-FFF2-40B4-BE49-F238E27FC236}">
                    <a16:creationId xmlns:a16="http://schemas.microsoft.com/office/drawing/2014/main" id="{B472ECCC-7321-49BE-B1AB-254D06E1E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6" name="AutoShape 977">
                <a:extLst>
                  <a:ext uri="{FF2B5EF4-FFF2-40B4-BE49-F238E27FC236}">
                    <a16:creationId xmlns:a16="http://schemas.microsoft.com/office/drawing/2014/main" id="{2E5D3ADA-5ED4-3253-AA14-A383FC56C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7" name="AutoShape 978">
                <a:extLst>
                  <a:ext uri="{FF2B5EF4-FFF2-40B4-BE49-F238E27FC236}">
                    <a16:creationId xmlns:a16="http://schemas.microsoft.com/office/drawing/2014/main" id="{753EAC40-4518-997D-57A9-6F69F9EB0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8" name="Oval 979">
                <a:extLst>
                  <a:ext uri="{FF2B5EF4-FFF2-40B4-BE49-F238E27FC236}">
                    <a16:creationId xmlns:a16="http://schemas.microsoft.com/office/drawing/2014/main" id="{CB5D0F94-08C3-8E61-268F-2427B03E6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9" name="Oval 980">
                <a:extLst>
                  <a:ext uri="{FF2B5EF4-FFF2-40B4-BE49-F238E27FC236}">
                    <a16:creationId xmlns:a16="http://schemas.microsoft.com/office/drawing/2014/main" id="{74EE9CB8-8E7A-7393-CF5F-3E23C43B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240" name="Oval 981">
                <a:extLst>
                  <a:ext uri="{FF2B5EF4-FFF2-40B4-BE49-F238E27FC236}">
                    <a16:creationId xmlns:a16="http://schemas.microsoft.com/office/drawing/2014/main" id="{7475E936-EFDC-3DDF-C4B7-B5C5B00A6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41" name="Rectangle 982">
                <a:extLst>
                  <a:ext uri="{FF2B5EF4-FFF2-40B4-BE49-F238E27FC236}">
                    <a16:creationId xmlns:a16="http://schemas.microsoft.com/office/drawing/2014/main" id="{73B1A4A4-773A-B1B7-3136-6EE7AAFD8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250" name="Group 590">
              <a:extLst>
                <a:ext uri="{FF2B5EF4-FFF2-40B4-BE49-F238E27FC236}">
                  <a16:creationId xmlns:a16="http://schemas.microsoft.com/office/drawing/2014/main" id="{BD88E837-7ABB-DBA4-8847-7946A867DE6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55853" y="4932348"/>
              <a:ext cx="345630" cy="320302"/>
              <a:chOff x="2839" y="3501"/>
              <a:chExt cx="755" cy="803"/>
            </a:xfrm>
          </p:grpSpPr>
          <p:pic>
            <p:nvPicPr>
              <p:cNvPr id="5251" name="Picture 591" descr="desktop_computer_stylized_medium">
                <a:extLst>
                  <a:ext uri="{FF2B5EF4-FFF2-40B4-BE49-F238E27FC236}">
                    <a16:creationId xmlns:a16="http://schemas.microsoft.com/office/drawing/2014/main" id="{746A2713-0E50-9E0F-AA7F-30ECF015FD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2" name="Freeform 592">
                <a:extLst>
                  <a:ext uri="{FF2B5EF4-FFF2-40B4-BE49-F238E27FC236}">
                    <a16:creationId xmlns:a16="http://schemas.microsoft.com/office/drawing/2014/main" id="{372373E1-E590-617D-D3F5-9D8B118F7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53" name="Group 1064">
              <a:extLst>
                <a:ext uri="{FF2B5EF4-FFF2-40B4-BE49-F238E27FC236}">
                  <a16:creationId xmlns:a16="http://schemas.microsoft.com/office/drawing/2014/main" id="{AD036B1F-7FB4-B3AA-9B5B-6E6D8E6700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0801" y="5861358"/>
              <a:ext cx="310186" cy="307808"/>
              <a:chOff x="877" y="1008"/>
              <a:chExt cx="2747" cy="2591"/>
            </a:xfrm>
          </p:grpSpPr>
          <p:pic>
            <p:nvPicPr>
              <p:cNvPr id="5254" name="Picture 1065" descr="antenna_stylized">
                <a:extLst>
                  <a:ext uri="{FF2B5EF4-FFF2-40B4-BE49-F238E27FC236}">
                    <a16:creationId xmlns:a16="http://schemas.microsoft.com/office/drawing/2014/main" id="{5A0ADF6F-69CE-E3AA-460D-78D5A89799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55" name="Picture 1066" descr="laptop_keyboard">
                <a:extLst>
                  <a:ext uri="{FF2B5EF4-FFF2-40B4-BE49-F238E27FC236}">
                    <a16:creationId xmlns:a16="http://schemas.microsoft.com/office/drawing/2014/main" id="{BDB34A4B-6FD4-11EF-6B3B-389169D732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6" name="Freeform 1067">
                <a:extLst>
                  <a:ext uri="{FF2B5EF4-FFF2-40B4-BE49-F238E27FC236}">
                    <a16:creationId xmlns:a16="http://schemas.microsoft.com/office/drawing/2014/main" id="{157492DA-B318-7A8F-7032-AA30F4564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57" name="Picture 1068" descr="screen">
                <a:extLst>
                  <a:ext uri="{FF2B5EF4-FFF2-40B4-BE49-F238E27FC236}">
                    <a16:creationId xmlns:a16="http://schemas.microsoft.com/office/drawing/2014/main" id="{D253E969-898D-5593-22C9-F8AFB00A09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8" name="Freeform 1069">
                <a:extLst>
                  <a:ext uri="{FF2B5EF4-FFF2-40B4-BE49-F238E27FC236}">
                    <a16:creationId xmlns:a16="http://schemas.microsoft.com/office/drawing/2014/main" id="{B5C9A2C9-EFD4-185F-A567-D529583A5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59" name="Freeform 1070">
                <a:extLst>
                  <a:ext uri="{FF2B5EF4-FFF2-40B4-BE49-F238E27FC236}">
                    <a16:creationId xmlns:a16="http://schemas.microsoft.com/office/drawing/2014/main" id="{5F8F8057-F3F0-689D-8BEE-B1F3A9464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0" name="Freeform 1071">
                <a:extLst>
                  <a:ext uri="{FF2B5EF4-FFF2-40B4-BE49-F238E27FC236}">
                    <a16:creationId xmlns:a16="http://schemas.microsoft.com/office/drawing/2014/main" id="{D6A32B9D-96E3-3A34-A09C-137CB884C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1" name="Freeform 1072">
                <a:extLst>
                  <a:ext uri="{FF2B5EF4-FFF2-40B4-BE49-F238E27FC236}">
                    <a16:creationId xmlns:a16="http://schemas.microsoft.com/office/drawing/2014/main" id="{9294BF97-F8A1-C92C-0382-C3C93A8EB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2" name="Freeform 1073">
                <a:extLst>
                  <a:ext uri="{FF2B5EF4-FFF2-40B4-BE49-F238E27FC236}">
                    <a16:creationId xmlns:a16="http://schemas.microsoft.com/office/drawing/2014/main" id="{050673BE-2D36-E91A-FE6B-C5489A0AD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3" name="Freeform 1074">
                <a:extLst>
                  <a:ext uri="{FF2B5EF4-FFF2-40B4-BE49-F238E27FC236}">
                    <a16:creationId xmlns:a16="http://schemas.microsoft.com/office/drawing/2014/main" id="{222B197D-4C46-B221-31B0-1DC08E2F2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64" name="Group 1075">
                <a:extLst>
                  <a:ext uri="{FF2B5EF4-FFF2-40B4-BE49-F238E27FC236}">
                    <a16:creationId xmlns:a16="http://schemas.microsoft.com/office/drawing/2014/main" id="{21A494FE-718A-BBAF-402B-21814C0778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271" name="Freeform 1076">
                  <a:extLst>
                    <a:ext uri="{FF2B5EF4-FFF2-40B4-BE49-F238E27FC236}">
                      <a16:creationId xmlns:a16="http://schemas.microsoft.com/office/drawing/2014/main" id="{163C608D-0C1D-6291-55D8-B5BF941D44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2" name="Freeform 1077">
                  <a:extLst>
                    <a:ext uri="{FF2B5EF4-FFF2-40B4-BE49-F238E27FC236}">
                      <a16:creationId xmlns:a16="http://schemas.microsoft.com/office/drawing/2014/main" id="{CDFA4E6E-EBCE-B59D-64B4-889126ECDC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3" name="Freeform 1078">
                  <a:extLst>
                    <a:ext uri="{FF2B5EF4-FFF2-40B4-BE49-F238E27FC236}">
                      <a16:creationId xmlns:a16="http://schemas.microsoft.com/office/drawing/2014/main" id="{15D0DCE4-3194-8032-22D8-F516B3CFFD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4" name="Freeform 1079">
                  <a:extLst>
                    <a:ext uri="{FF2B5EF4-FFF2-40B4-BE49-F238E27FC236}">
                      <a16:creationId xmlns:a16="http://schemas.microsoft.com/office/drawing/2014/main" id="{4A6856F3-03D2-B756-4E1C-C2C80F4B99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5" name="Freeform 1080">
                  <a:extLst>
                    <a:ext uri="{FF2B5EF4-FFF2-40B4-BE49-F238E27FC236}">
                      <a16:creationId xmlns:a16="http://schemas.microsoft.com/office/drawing/2014/main" id="{54CDAAB1-3617-DE77-3055-EB6EA94163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6" name="Freeform 1081">
                  <a:extLst>
                    <a:ext uri="{FF2B5EF4-FFF2-40B4-BE49-F238E27FC236}">
                      <a16:creationId xmlns:a16="http://schemas.microsoft.com/office/drawing/2014/main" id="{57924E1C-B3A5-1DDD-F9D4-462C8E8626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65" name="Freeform 1082">
                <a:extLst>
                  <a:ext uri="{FF2B5EF4-FFF2-40B4-BE49-F238E27FC236}">
                    <a16:creationId xmlns:a16="http://schemas.microsoft.com/office/drawing/2014/main" id="{F7A7B9C3-D235-A2C7-1D18-207E7427F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6" name="Freeform 1083">
                <a:extLst>
                  <a:ext uri="{FF2B5EF4-FFF2-40B4-BE49-F238E27FC236}">
                    <a16:creationId xmlns:a16="http://schemas.microsoft.com/office/drawing/2014/main" id="{6A3C2246-A073-CF20-4526-2448757EC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7" name="Freeform 1084">
                <a:extLst>
                  <a:ext uri="{FF2B5EF4-FFF2-40B4-BE49-F238E27FC236}">
                    <a16:creationId xmlns:a16="http://schemas.microsoft.com/office/drawing/2014/main" id="{5B7C9BED-F91F-DE99-B258-1BB09527E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8" name="Freeform 1085">
                <a:extLst>
                  <a:ext uri="{FF2B5EF4-FFF2-40B4-BE49-F238E27FC236}">
                    <a16:creationId xmlns:a16="http://schemas.microsoft.com/office/drawing/2014/main" id="{89DF7C00-B82F-CF37-B843-D1B07D7F4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9" name="Freeform 1086">
                <a:extLst>
                  <a:ext uri="{FF2B5EF4-FFF2-40B4-BE49-F238E27FC236}">
                    <a16:creationId xmlns:a16="http://schemas.microsoft.com/office/drawing/2014/main" id="{1A14B286-4A2A-2520-53B1-BE96A6C9F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70" name="Freeform 1087">
                <a:extLst>
                  <a:ext uri="{FF2B5EF4-FFF2-40B4-BE49-F238E27FC236}">
                    <a16:creationId xmlns:a16="http://schemas.microsoft.com/office/drawing/2014/main" id="{72075EC9-6FBC-997A-0D01-D6F846BCBE4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277" name="Group 590">
              <a:extLst>
                <a:ext uri="{FF2B5EF4-FFF2-40B4-BE49-F238E27FC236}">
                  <a16:creationId xmlns:a16="http://schemas.microsoft.com/office/drawing/2014/main" id="{3EB12C41-1F84-675F-45C1-FD649521CF5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48979" y="5313247"/>
              <a:ext cx="345630" cy="320302"/>
              <a:chOff x="2839" y="3501"/>
              <a:chExt cx="755" cy="803"/>
            </a:xfrm>
          </p:grpSpPr>
          <p:pic>
            <p:nvPicPr>
              <p:cNvPr id="5278" name="Picture 591" descr="desktop_computer_stylized_medium">
                <a:extLst>
                  <a:ext uri="{FF2B5EF4-FFF2-40B4-BE49-F238E27FC236}">
                    <a16:creationId xmlns:a16="http://schemas.microsoft.com/office/drawing/2014/main" id="{9749AC9E-8230-AC79-9D0A-740BB0CBE7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79" name="Freeform 592">
                <a:extLst>
                  <a:ext uri="{FF2B5EF4-FFF2-40B4-BE49-F238E27FC236}">
                    <a16:creationId xmlns:a16="http://schemas.microsoft.com/office/drawing/2014/main" id="{04B58AA6-7F2E-B6FF-A96A-69D9F7F95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0" name="Group 590">
              <a:extLst>
                <a:ext uri="{FF2B5EF4-FFF2-40B4-BE49-F238E27FC236}">
                  <a16:creationId xmlns:a16="http://schemas.microsoft.com/office/drawing/2014/main" id="{E7A9FF4C-8B31-58F9-61BB-CDAA6791D34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128907" y="5536844"/>
              <a:ext cx="345630" cy="320302"/>
              <a:chOff x="2839" y="3501"/>
              <a:chExt cx="755" cy="803"/>
            </a:xfrm>
          </p:grpSpPr>
          <p:pic>
            <p:nvPicPr>
              <p:cNvPr id="5281" name="Picture 591" descr="desktop_computer_stylized_medium">
                <a:extLst>
                  <a:ext uri="{FF2B5EF4-FFF2-40B4-BE49-F238E27FC236}">
                    <a16:creationId xmlns:a16="http://schemas.microsoft.com/office/drawing/2014/main" id="{C3E7D600-BDB1-8E83-8FC7-B71A41F268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2" name="Freeform 592">
                <a:extLst>
                  <a:ext uri="{FF2B5EF4-FFF2-40B4-BE49-F238E27FC236}">
                    <a16:creationId xmlns:a16="http://schemas.microsoft.com/office/drawing/2014/main" id="{58A471B9-F838-E0D1-16D7-4E4979A75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3" name="Group 590">
              <a:extLst>
                <a:ext uri="{FF2B5EF4-FFF2-40B4-BE49-F238E27FC236}">
                  <a16:creationId xmlns:a16="http://schemas.microsoft.com/office/drawing/2014/main" id="{07527F15-71D4-F8DD-9C7F-A7DF3DB2899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527132" y="5558317"/>
              <a:ext cx="345630" cy="320302"/>
              <a:chOff x="2839" y="3501"/>
              <a:chExt cx="755" cy="803"/>
            </a:xfrm>
          </p:grpSpPr>
          <p:pic>
            <p:nvPicPr>
              <p:cNvPr id="5284" name="Picture 591" descr="desktop_computer_stylized_medium">
                <a:extLst>
                  <a:ext uri="{FF2B5EF4-FFF2-40B4-BE49-F238E27FC236}">
                    <a16:creationId xmlns:a16="http://schemas.microsoft.com/office/drawing/2014/main" id="{011BFF62-A5DD-363C-DAEB-C39ED2F94A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5" name="Freeform 592">
                <a:extLst>
                  <a:ext uri="{FF2B5EF4-FFF2-40B4-BE49-F238E27FC236}">
                    <a16:creationId xmlns:a16="http://schemas.microsoft.com/office/drawing/2014/main" id="{2C0616CF-6E9F-D982-CCD3-76689490D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6" name="Group 1064">
              <a:extLst>
                <a:ext uri="{FF2B5EF4-FFF2-40B4-BE49-F238E27FC236}">
                  <a16:creationId xmlns:a16="http://schemas.microsoft.com/office/drawing/2014/main" id="{4669113E-9247-5B3B-4EE0-49192F0F6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47169" y="6015687"/>
              <a:ext cx="319264" cy="253379"/>
              <a:chOff x="877" y="1008"/>
              <a:chExt cx="2747" cy="2591"/>
            </a:xfrm>
          </p:grpSpPr>
          <p:pic>
            <p:nvPicPr>
              <p:cNvPr id="5287" name="Picture 1065" descr="antenna_stylized">
                <a:extLst>
                  <a:ext uri="{FF2B5EF4-FFF2-40B4-BE49-F238E27FC236}">
                    <a16:creationId xmlns:a16="http://schemas.microsoft.com/office/drawing/2014/main" id="{737D8274-93D3-5A3A-4504-FDFC608E94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88" name="Picture 1066" descr="laptop_keyboard">
                <a:extLst>
                  <a:ext uri="{FF2B5EF4-FFF2-40B4-BE49-F238E27FC236}">
                    <a16:creationId xmlns:a16="http://schemas.microsoft.com/office/drawing/2014/main" id="{D5559779-3F74-974A-8879-4FF521064E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9" name="Freeform 1067">
                <a:extLst>
                  <a:ext uri="{FF2B5EF4-FFF2-40B4-BE49-F238E27FC236}">
                    <a16:creationId xmlns:a16="http://schemas.microsoft.com/office/drawing/2014/main" id="{2A3B7E2F-C215-E0D2-10A4-8C78ADF35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90" name="Picture 1068" descr="screen">
                <a:extLst>
                  <a:ext uri="{FF2B5EF4-FFF2-40B4-BE49-F238E27FC236}">
                    <a16:creationId xmlns:a16="http://schemas.microsoft.com/office/drawing/2014/main" id="{90E3C69C-9DE0-AD07-9A74-FC62A2908A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91" name="Freeform 1069">
                <a:extLst>
                  <a:ext uri="{FF2B5EF4-FFF2-40B4-BE49-F238E27FC236}">
                    <a16:creationId xmlns:a16="http://schemas.microsoft.com/office/drawing/2014/main" id="{1D93938D-C3EF-1959-6721-9F5E5EAF4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2" name="Freeform 1070">
                <a:extLst>
                  <a:ext uri="{FF2B5EF4-FFF2-40B4-BE49-F238E27FC236}">
                    <a16:creationId xmlns:a16="http://schemas.microsoft.com/office/drawing/2014/main" id="{21D3C792-1C91-6CEE-8760-B6D59C622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3" name="Freeform 1071">
                <a:extLst>
                  <a:ext uri="{FF2B5EF4-FFF2-40B4-BE49-F238E27FC236}">
                    <a16:creationId xmlns:a16="http://schemas.microsoft.com/office/drawing/2014/main" id="{4CD7D5BD-1AC9-0EA4-BD94-FFA18067F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4" name="Freeform 1072">
                <a:extLst>
                  <a:ext uri="{FF2B5EF4-FFF2-40B4-BE49-F238E27FC236}">
                    <a16:creationId xmlns:a16="http://schemas.microsoft.com/office/drawing/2014/main" id="{A4955CED-12A4-AB1E-0655-9BEB40B73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5" name="Freeform 1073">
                <a:extLst>
                  <a:ext uri="{FF2B5EF4-FFF2-40B4-BE49-F238E27FC236}">
                    <a16:creationId xmlns:a16="http://schemas.microsoft.com/office/drawing/2014/main" id="{A47DDAF2-07E0-A714-AE0E-332F995D89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6" name="Freeform 1074">
                <a:extLst>
                  <a:ext uri="{FF2B5EF4-FFF2-40B4-BE49-F238E27FC236}">
                    <a16:creationId xmlns:a16="http://schemas.microsoft.com/office/drawing/2014/main" id="{6A2C1D28-CF36-473D-8404-0FF3CB554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97" name="Group 1075">
                <a:extLst>
                  <a:ext uri="{FF2B5EF4-FFF2-40B4-BE49-F238E27FC236}">
                    <a16:creationId xmlns:a16="http://schemas.microsoft.com/office/drawing/2014/main" id="{249CDF88-6B41-3757-CCFB-187AE73EDF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304" name="Freeform 1076">
                  <a:extLst>
                    <a:ext uri="{FF2B5EF4-FFF2-40B4-BE49-F238E27FC236}">
                      <a16:creationId xmlns:a16="http://schemas.microsoft.com/office/drawing/2014/main" id="{B5075AB6-0D74-F6B4-DC2A-309AC78DD4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5" name="Freeform 1077">
                  <a:extLst>
                    <a:ext uri="{FF2B5EF4-FFF2-40B4-BE49-F238E27FC236}">
                      <a16:creationId xmlns:a16="http://schemas.microsoft.com/office/drawing/2014/main" id="{C48A92F6-8BED-B13A-3B03-47FB473A03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6" name="Freeform 1078">
                  <a:extLst>
                    <a:ext uri="{FF2B5EF4-FFF2-40B4-BE49-F238E27FC236}">
                      <a16:creationId xmlns:a16="http://schemas.microsoft.com/office/drawing/2014/main" id="{9FAAF23D-2933-01C2-8622-31532282C0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7" name="Freeform 1079">
                  <a:extLst>
                    <a:ext uri="{FF2B5EF4-FFF2-40B4-BE49-F238E27FC236}">
                      <a16:creationId xmlns:a16="http://schemas.microsoft.com/office/drawing/2014/main" id="{5B4BBC48-F6C1-98C1-31D1-AC8459EF24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8" name="Freeform 1080">
                  <a:extLst>
                    <a:ext uri="{FF2B5EF4-FFF2-40B4-BE49-F238E27FC236}">
                      <a16:creationId xmlns:a16="http://schemas.microsoft.com/office/drawing/2014/main" id="{E929E7A3-00A9-196B-CB93-B6DF47C281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9" name="Freeform 1081">
                  <a:extLst>
                    <a:ext uri="{FF2B5EF4-FFF2-40B4-BE49-F238E27FC236}">
                      <a16:creationId xmlns:a16="http://schemas.microsoft.com/office/drawing/2014/main" id="{939D2844-5DA9-B487-1D78-090AB915F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98" name="Freeform 1082">
                <a:extLst>
                  <a:ext uri="{FF2B5EF4-FFF2-40B4-BE49-F238E27FC236}">
                    <a16:creationId xmlns:a16="http://schemas.microsoft.com/office/drawing/2014/main" id="{02274646-0C5D-F3E8-4672-E0EE00D5A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9" name="Freeform 1083">
                <a:extLst>
                  <a:ext uri="{FF2B5EF4-FFF2-40B4-BE49-F238E27FC236}">
                    <a16:creationId xmlns:a16="http://schemas.microsoft.com/office/drawing/2014/main" id="{EE269D35-CC04-3EFF-81E7-DCA02F0CB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0" name="Freeform 1084">
                <a:extLst>
                  <a:ext uri="{FF2B5EF4-FFF2-40B4-BE49-F238E27FC236}">
                    <a16:creationId xmlns:a16="http://schemas.microsoft.com/office/drawing/2014/main" id="{211CC3C5-761D-59CE-AB81-069DCBEDF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1" name="Freeform 1085">
                <a:extLst>
                  <a:ext uri="{FF2B5EF4-FFF2-40B4-BE49-F238E27FC236}">
                    <a16:creationId xmlns:a16="http://schemas.microsoft.com/office/drawing/2014/main" id="{5F01CA54-942E-D6E8-AA9E-7D1C3BA8A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2" name="Freeform 1086">
                <a:extLst>
                  <a:ext uri="{FF2B5EF4-FFF2-40B4-BE49-F238E27FC236}">
                    <a16:creationId xmlns:a16="http://schemas.microsoft.com/office/drawing/2014/main" id="{2BCD6992-2588-B4FD-7EDF-4B32E3E71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3" name="Freeform 1087">
                <a:extLst>
                  <a:ext uri="{FF2B5EF4-FFF2-40B4-BE49-F238E27FC236}">
                    <a16:creationId xmlns:a16="http://schemas.microsoft.com/office/drawing/2014/main" id="{5AB01AB0-34D3-299B-AA86-6BBA145D87A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310" name="Group 983">
              <a:extLst>
                <a:ext uri="{FF2B5EF4-FFF2-40B4-BE49-F238E27FC236}">
                  <a16:creationId xmlns:a16="http://schemas.microsoft.com/office/drawing/2014/main" id="{C5897088-5A0F-0145-22F2-8E6522C17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92875" y="5668575"/>
              <a:ext cx="171450" cy="348944"/>
              <a:chOff x="4140" y="429"/>
              <a:chExt cx="1425" cy="2396"/>
            </a:xfrm>
          </p:grpSpPr>
          <p:sp>
            <p:nvSpPr>
              <p:cNvPr id="5311" name="Freeform 984">
                <a:extLst>
                  <a:ext uri="{FF2B5EF4-FFF2-40B4-BE49-F238E27FC236}">
                    <a16:creationId xmlns:a16="http://schemas.microsoft.com/office/drawing/2014/main" id="{8E100DB7-0CE6-0E97-BC69-3C92E0842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2" name="Rectangle 985">
                <a:extLst>
                  <a:ext uri="{FF2B5EF4-FFF2-40B4-BE49-F238E27FC236}">
                    <a16:creationId xmlns:a16="http://schemas.microsoft.com/office/drawing/2014/main" id="{8A17A68B-A569-2DA7-BD88-161D86D9F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13" name="Freeform 986">
                <a:extLst>
                  <a:ext uri="{FF2B5EF4-FFF2-40B4-BE49-F238E27FC236}">
                    <a16:creationId xmlns:a16="http://schemas.microsoft.com/office/drawing/2014/main" id="{B82BB643-CCB9-AAD2-D53C-0B7C16122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4" name="Freeform 987">
                <a:extLst>
                  <a:ext uri="{FF2B5EF4-FFF2-40B4-BE49-F238E27FC236}">
                    <a16:creationId xmlns:a16="http://schemas.microsoft.com/office/drawing/2014/main" id="{361A971D-0B08-8C09-ED39-4C29A656E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5" name="Rectangle 988">
                <a:extLst>
                  <a:ext uri="{FF2B5EF4-FFF2-40B4-BE49-F238E27FC236}">
                    <a16:creationId xmlns:a16="http://schemas.microsoft.com/office/drawing/2014/main" id="{7F172E1A-9E98-E783-E695-D45AB7A43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6" name="Group 989">
                <a:extLst>
                  <a:ext uri="{FF2B5EF4-FFF2-40B4-BE49-F238E27FC236}">
                    <a16:creationId xmlns:a16="http://schemas.microsoft.com/office/drawing/2014/main" id="{B415C907-FEE7-238D-86C8-6DFB9F8802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341" name="AutoShape 990">
                  <a:extLst>
                    <a:ext uri="{FF2B5EF4-FFF2-40B4-BE49-F238E27FC236}">
                      <a16:creationId xmlns:a16="http://schemas.microsoft.com/office/drawing/2014/main" id="{D5731EE3-DE47-527B-4B3F-7DCAE9A83B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2" name="AutoShape 991">
                  <a:extLst>
                    <a:ext uri="{FF2B5EF4-FFF2-40B4-BE49-F238E27FC236}">
                      <a16:creationId xmlns:a16="http://schemas.microsoft.com/office/drawing/2014/main" id="{73F934A9-B69E-54BF-E210-F52FAD38BA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7" name="Rectangle 992">
                <a:extLst>
                  <a:ext uri="{FF2B5EF4-FFF2-40B4-BE49-F238E27FC236}">
                    <a16:creationId xmlns:a16="http://schemas.microsoft.com/office/drawing/2014/main" id="{9CC89107-E337-37BE-6565-79CD1F156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8" name="Group 993">
                <a:extLst>
                  <a:ext uri="{FF2B5EF4-FFF2-40B4-BE49-F238E27FC236}">
                    <a16:creationId xmlns:a16="http://schemas.microsoft.com/office/drawing/2014/main" id="{1E6C3EBC-CD68-1432-DB58-A6A44E1C68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339" name="AutoShape 994">
                  <a:extLst>
                    <a:ext uri="{FF2B5EF4-FFF2-40B4-BE49-F238E27FC236}">
                      <a16:creationId xmlns:a16="http://schemas.microsoft.com/office/drawing/2014/main" id="{A23E5D75-E80E-00DF-CC88-D750B537A1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0" name="AutoShape 995">
                  <a:extLst>
                    <a:ext uri="{FF2B5EF4-FFF2-40B4-BE49-F238E27FC236}">
                      <a16:creationId xmlns:a16="http://schemas.microsoft.com/office/drawing/2014/main" id="{C327206D-419D-7237-41EB-C5E9C2229C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9" name="Rectangle 996">
                <a:extLst>
                  <a:ext uri="{FF2B5EF4-FFF2-40B4-BE49-F238E27FC236}">
                    <a16:creationId xmlns:a16="http://schemas.microsoft.com/office/drawing/2014/main" id="{BA124096-BB33-D8B8-2505-F90C9676B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0" name="Rectangle 997">
                <a:extLst>
                  <a:ext uri="{FF2B5EF4-FFF2-40B4-BE49-F238E27FC236}">
                    <a16:creationId xmlns:a16="http://schemas.microsoft.com/office/drawing/2014/main" id="{F447CD40-2BDD-4600-B349-13734184C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21" name="Group 998">
                <a:extLst>
                  <a:ext uri="{FF2B5EF4-FFF2-40B4-BE49-F238E27FC236}">
                    <a16:creationId xmlns:a16="http://schemas.microsoft.com/office/drawing/2014/main" id="{490CC758-060E-9FAE-3EFB-64DBCC0894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337" name="AutoShape 999">
                  <a:extLst>
                    <a:ext uri="{FF2B5EF4-FFF2-40B4-BE49-F238E27FC236}">
                      <a16:creationId xmlns:a16="http://schemas.microsoft.com/office/drawing/2014/main" id="{A046E8F7-C409-E50E-C2DD-B0AB10648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8" name="AutoShape 1000">
                  <a:extLst>
                    <a:ext uri="{FF2B5EF4-FFF2-40B4-BE49-F238E27FC236}">
                      <a16:creationId xmlns:a16="http://schemas.microsoft.com/office/drawing/2014/main" id="{420F1F2C-B406-2C3C-CA2B-CE093869E5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2" name="Freeform 1001">
                <a:extLst>
                  <a:ext uri="{FF2B5EF4-FFF2-40B4-BE49-F238E27FC236}">
                    <a16:creationId xmlns:a16="http://schemas.microsoft.com/office/drawing/2014/main" id="{923E66BF-5153-FA00-5457-5B23F7A32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23" name="Group 1002">
                <a:extLst>
                  <a:ext uri="{FF2B5EF4-FFF2-40B4-BE49-F238E27FC236}">
                    <a16:creationId xmlns:a16="http://schemas.microsoft.com/office/drawing/2014/main" id="{0AC64B74-8855-9D02-D4FF-9AF9E3027B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335" name="AutoShape 1003">
                  <a:extLst>
                    <a:ext uri="{FF2B5EF4-FFF2-40B4-BE49-F238E27FC236}">
                      <a16:creationId xmlns:a16="http://schemas.microsoft.com/office/drawing/2014/main" id="{E99DFEA4-DAB2-F28C-190D-F6DC62375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6" name="AutoShape 1004">
                  <a:extLst>
                    <a:ext uri="{FF2B5EF4-FFF2-40B4-BE49-F238E27FC236}">
                      <a16:creationId xmlns:a16="http://schemas.microsoft.com/office/drawing/2014/main" id="{68558D6B-9311-0243-3157-1E231EA932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4" name="Rectangle 1005">
                <a:extLst>
                  <a:ext uri="{FF2B5EF4-FFF2-40B4-BE49-F238E27FC236}">
                    <a16:creationId xmlns:a16="http://schemas.microsoft.com/office/drawing/2014/main" id="{4901DFF3-94C7-DD4A-DF52-0C6CF5325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5" name="Freeform 1006">
                <a:extLst>
                  <a:ext uri="{FF2B5EF4-FFF2-40B4-BE49-F238E27FC236}">
                    <a16:creationId xmlns:a16="http://schemas.microsoft.com/office/drawing/2014/main" id="{5C077667-299F-59B2-0ACC-1D05CDD039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6" name="Freeform 1007">
                <a:extLst>
                  <a:ext uri="{FF2B5EF4-FFF2-40B4-BE49-F238E27FC236}">
                    <a16:creationId xmlns:a16="http://schemas.microsoft.com/office/drawing/2014/main" id="{036CB8B5-4C35-4A48-40E2-4A48B825D4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7" name="Oval 1008">
                <a:extLst>
                  <a:ext uri="{FF2B5EF4-FFF2-40B4-BE49-F238E27FC236}">
                    <a16:creationId xmlns:a16="http://schemas.microsoft.com/office/drawing/2014/main" id="{4315CAF7-E007-9C7B-6E5F-E2C12B92E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8" name="Freeform 1009">
                <a:extLst>
                  <a:ext uri="{FF2B5EF4-FFF2-40B4-BE49-F238E27FC236}">
                    <a16:creationId xmlns:a16="http://schemas.microsoft.com/office/drawing/2014/main" id="{9AFFE058-5761-9C44-D3DB-89A37F6D1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9" name="AutoShape 1010">
                <a:extLst>
                  <a:ext uri="{FF2B5EF4-FFF2-40B4-BE49-F238E27FC236}">
                    <a16:creationId xmlns:a16="http://schemas.microsoft.com/office/drawing/2014/main" id="{23E49855-1860-2879-B3A9-683BF47E6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0" name="AutoShape 1011">
                <a:extLst>
                  <a:ext uri="{FF2B5EF4-FFF2-40B4-BE49-F238E27FC236}">
                    <a16:creationId xmlns:a16="http://schemas.microsoft.com/office/drawing/2014/main" id="{6901B131-2873-E4A5-EEC5-EA2CAB103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1" name="Oval 1012">
                <a:extLst>
                  <a:ext uri="{FF2B5EF4-FFF2-40B4-BE49-F238E27FC236}">
                    <a16:creationId xmlns:a16="http://schemas.microsoft.com/office/drawing/2014/main" id="{B3FAA6A2-4C25-CDEA-7AE2-E98133424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2" name="Oval 1013">
                <a:extLst>
                  <a:ext uri="{FF2B5EF4-FFF2-40B4-BE49-F238E27FC236}">
                    <a16:creationId xmlns:a16="http://schemas.microsoft.com/office/drawing/2014/main" id="{037B03AF-D39E-2D2A-5AC9-26BBD9ECA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333" name="Oval 1014">
                <a:extLst>
                  <a:ext uri="{FF2B5EF4-FFF2-40B4-BE49-F238E27FC236}">
                    <a16:creationId xmlns:a16="http://schemas.microsoft.com/office/drawing/2014/main" id="{1D0C4379-E45C-43D7-5B7A-00C1A7335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4" name="Rectangle 1015">
                <a:extLst>
                  <a:ext uri="{FF2B5EF4-FFF2-40B4-BE49-F238E27FC236}">
                    <a16:creationId xmlns:a16="http://schemas.microsoft.com/office/drawing/2014/main" id="{A0AFB3BE-8C85-D31A-5E2C-916B72F51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343" name="Group 5342">
              <a:extLst>
                <a:ext uri="{FF2B5EF4-FFF2-40B4-BE49-F238E27FC236}">
                  <a16:creationId xmlns:a16="http://schemas.microsoft.com/office/drawing/2014/main" id="{C3E30108-CB22-46D1-A2BF-1C778949E963}"/>
                </a:ext>
              </a:extLst>
            </p:cNvPr>
            <p:cNvGrpSpPr/>
            <p:nvPr/>
          </p:nvGrpSpPr>
          <p:grpSpPr>
            <a:xfrm>
              <a:off x="7613882" y="2107963"/>
              <a:ext cx="3540395" cy="3733733"/>
              <a:chOff x="7619038" y="2102861"/>
              <a:chExt cx="3540395" cy="3733733"/>
            </a:xfrm>
          </p:grpSpPr>
          <p:sp>
            <p:nvSpPr>
              <p:cNvPr id="5344" name="Line 426">
                <a:extLst>
                  <a:ext uri="{FF2B5EF4-FFF2-40B4-BE49-F238E27FC236}">
                    <a16:creationId xmlns:a16="http://schemas.microsoft.com/office/drawing/2014/main" id="{163F1DF9-C630-58FF-9CBE-1739C13702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13016" y="2695257"/>
                <a:ext cx="227964" cy="1743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45" name="Group 783">
                <a:extLst>
                  <a:ext uri="{FF2B5EF4-FFF2-40B4-BE49-F238E27FC236}">
                    <a16:creationId xmlns:a16="http://schemas.microsoft.com/office/drawing/2014/main" id="{AEE96DB6-2C6A-D8CD-A5CF-4B84106CE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55854" y="2304274"/>
                <a:ext cx="298450" cy="464008"/>
                <a:chOff x="3130" y="3288"/>
                <a:chExt cx="410" cy="742"/>
              </a:xfrm>
            </p:grpSpPr>
            <p:sp>
              <p:nvSpPr>
                <p:cNvPr id="5492" name="Line 270">
                  <a:extLst>
                    <a:ext uri="{FF2B5EF4-FFF2-40B4-BE49-F238E27FC236}">
                      <a16:creationId xmlns:a16="http://schemas.microsoft.com/office/drawing/2014/main" id="{B1C37D85-D943-DA93-B2D6-CC4308CB41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3" name="Line 271">
                  <a:extLst>
                    <a:ext uri="{FF2B5EF4-FFF2-40B4-BE49-F238E27FC236}">
                      <a16:creationId xmlns:a16="http://schemas.microsoft.com/office/drawing/2014/main" id="{8726558D-78C4-0735-BF78-3D27CBDFA8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4" name="Line 272">
                  <a:extLst>
                    <a:ext uri="{FF2B5EF4-FFF2-40B4-BE49-F238E27FC236}">
                      <a16:creationId xmlns:a16="http://schemas.microsoft.com/office/drawing/2014/main" id="{4AFA88BD-EB70-B196-F7E4-4F4971AA1D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5" name="Line 273">
                  <a:extLst>
                    <a:ext uri="{FF2B5EF4-FFF2-40B4-BE49-F238E27FC236}">
                      <a16:creationId xmlns:a16="http://schemas.microsoft.com/office/drawing/2014/main" id="{38DAD45A-7EB4-FAF3-3288-1D455C540E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6" name="Line 274">
                  <a:extLst>
                    <a:ext uri="{FF2B5EF4-FFF2-40B4-BE49-F238E27FC236}">
                      <a16:creationId xmlns:a16="http://schemas.microsoft.com/office/drawing/2014/main" id="{5A78362C-EEBF-BFB8-73F9-8256515B7A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7" name="Line 275">
                  <a:extLst>
                    <a:ext uri="{FF2B5EF4-FFF2-40B4-BE49-F238E27FC236}">
                      <a16:creationId xmlns:a16="http://schemas.microsoft.com/office/drawing/2014/main" id="{BE78BC41-C503-38D0-D971-3AD55F1A5D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8" name="Line 276">
                  <a:extLst>
                    <a:ext uri="{FF2B5EF4-FFF2-40B4-BE49-F238E27FC236}">
                      <a16:creationId xmlns:a16="http://schemas.microsoft.com/office/drawing/2014/main" id="{DB3F3D2B-68DA-5098-85BB-9F126A67B1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9" name="Line 277">
                  <a:extLst>
                    <a:ext uri="{FF2B5EF4-FFF2-40B4-BE49-F238E27FC236}">
                      <a16:creationId xmlns:a16="http://schemas.microsoft.com/office/drawing/2014/main" id="{DCA86277-FA3E-A132-0E5B-11BFCA031C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0" name="Line 278">
                  <a:extLst>
                    <a:ext uri="{FF2B5EF4-FFF2-40B4-BE49-F238E27FC236}">
                      <a16:creationId xmlns:a16="http://schemas.microsoft.com/office/drawing/2014/main" id="{17452843-9B31-EC31-7F4F-CCAB52148A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1" name="Line 279">
                  <a:extLst>
                    <a:ext uri="{FF2B5EF4-FFF2-40B4-BE49-F238E27FC236}">
                      <a16:creationId xmlns:a16="http://schemas.microsoft.com/office/drawing/2014/main" id="{BE20E3AB-BAC6-FB21-30B2-9D6A1B046E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2" name="Line 280">
                  <a:extLst>
                    <a:ext uri="{FF2B5EF4-FFF2-40B4-BE49-F238E27FC236}">
                      <a16:creationId xmlns:a16="http://schemas.microsoft.com/office/drawing/2014/main" id="{68360313-1E42-EF90-F6B5-55F4309DE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3" name="Line 281">
                  <a:extLst>
                    <a:ext uri="{FF2B5EF4-FFF2-40B4-BE49-F238E27FC236}">
                      <a16:creationId xmlns:a16="http://schemas.microsoft.com/office/drawing/2014/main" id="{494B7D13-8F51-F0A1-5299-C0E5CB2F1A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4" name="Line 282">
                  <a:extLst>
                    <a:ext uri="{FF2B5EF4-FFF2-40B4-BE49-F238E27FC236}">
                      <a16:creationId xmlns:a16="http://schemas.microsoft.com/office/drawing/2014/main" id="{4867AA9C-6D62-A27B-7FF5-C2A4571B0A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5" name="Line 283">
                  <a:extLst>
                    <a:ext uri="{FF2B5EF4-FFF2-40B4-BE49-F238E27FC236}">
                      <a16:creationId xmlns:a16="http://schemas.microsoft.com/office/drawing/2014/main" id="{FA945006-BEE2-03B3-ECC1-055D01758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6" name="Line 284">
                  <a:extLst>
                    <a:ext uri="{FF2B5EF4-FFF2-40B4-BE49-F238E27FC236}">
                      <a16:creationId xmlns:a16="http://schemas.microsoft.com/office/drawing/2014/main" id="{99360081-D096-50BE-8A0B-5067AA8560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346" name="Picture 777" descr="access_point_stylized_small">
                <a:extLst>
                  <a:ext uri="{FF2B5EF4-FFF2-40B4-BE49-F238E27FC236}">
                    <a16:creationId xmlns:a16="http://schemas.microsoft.com/office/drawing/2014/main" id="{E8F1D073-7970-A640-037B-D064E7E826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9038" y="3856797"/>
                <a:ext cx="370169" cy="3067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47" name="Picture 780" descr="access_point_stylized_small">
                <a:extLst>
                  <a:ext uri="{FF2B5EF4-FFF2-40B4-BE49-F238E27FC236}">
                    <a16:creationId xmlns:a16="http://schemas.microsoft.com/office/drawing/2014/main" id="{935FB71D-FD7E-3AC3-39D3-9CAB07D5DD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95766" y="5519130"/>
                <a:ext cx="380935" cy="317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348" name="Group 5347">
                <a:extLst>
                  <a:ext uri="{FF2B5EF4-FFF2-40B4-BE49-F238E27FC236}">
                    <a16:creationId xmlns:a16="http://schemas.microsoft.com/office/drawing/2014/main" id="{56B9B17D-0D41-7909-CB53-FCFAF0537208}"/>
                  </a:ext>
                </a:extLst>
              </p:cNvPr>
              <p:cNvGrpSpPr/>
              <p:nvPr/>
            </p:nvGrpSpPr>
            <p:grpSpPr>
              <a:xfrm>
                <a:off x="9788714" y="4984881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85" name="Freeform 471">
                  <a:extLst>
                    <a:ext uri="{FF2B5EF4-FFF2-40B4-BE49-F238E27FC236}">
                      <a16:creationId xmlns:a16="http://schemas.microsoft.com/office/drawing/2014/main" id="{56433D66-AAFD-3CB4-8787-5DCC40FE271D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86" name="Oval 5485">
                  <a:extLst>
                    <a:ext uri="{FF2B5EF4-FFF2-40B4-BE49-F238E27FC236}">
                      <a16:creationId xmlns:a16="http://schemas.microsoft.com/office/drawing/2014/main" id="{0C506C21-A87B-E6EA-CA4B-CC748DD5129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87" name="Group 5486">
                  <a:extLst>
                    <a:ext uri="{FF2B5EF4-FFF2-40B4-BE49-F238E27FC236}">
                      <a16:creationId xmlns:a16="http://schemas.microsoft.com/office/drawing/2014/main" id="{B645036E-3969-E282-F8FD-4851BEFC3B3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88" name="Freeform 474">
                    <a:extLst>
                      <a:ext uri="{FF2B5EF4-FFF2-40B4-BE49-F238E27FC236}">
                        <a16:creationId xmlns:a16="http://schemas.microsoft.com/office/drawing/2014/main" id="{7D6D9139-2FB1-11AF-1884-37C0E3011EAD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9" name="Freeform 475">
                    <a:extLst>
                      <a:ext uri="{FF2B5EF4-FFF2-40B4-BE49-F238E27FC236}">
                        <a16:creationId xmlns:a16="http://schemas.microsoft.com/office/drawing/2014/main" id="{48C50CFC-8208-3B38-E633-D8F8C52E7C8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0" name="Freeform 476">
                    <a:extLst>
                      <a:ext uri="{FF2B5EF4-FFF2-40B4-BE49-F238E27FC236}">
                        <a16:creationId xmlns:a16="http://schemas.microsoft.com/office/drawing/2014/main" id="{66FC2A66-B448-17FC-DBE2-6B12C82AB35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1" name="Freeform 477">
                    <a:extLst>
                      <a:ext uri="{FF2B5EF4-FFF2-40B4-BE49-F238E27FC236}">
                        <a16:creationId xmlns:a16="http://schemas.microsoft.com/office/drawing/2014/main" id="{56D6597E-08CC-2FA4-6861-431A996A661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49" name="Group 5348">
                <a:extLst>
                  <a:ext uri="{FF2B5EF4-FFF2-40B4-BE49-F238E27FC236}">
                    <a16:creationId xmlns:a16="http://schemas.microsoft.com/office/drawing/2014/main" id="{7449A40D-4ED7-456B-2A3A-A1961A40EADD}"/>
                  </a:ext>
                </a:extLst>
              </p:cNvPr>
              <p:cNvGrpSpPr/>
              <p:nvPr/>
            </p:nvGrpSpPr>
            <p:grpSpPr>
              <a:xfrm>
                <a:off x="9854521" y="5333935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78" name="Rectangle 5477">
                  <a:extLst>
                    <a:ext uri="{FF2B5EF4-FFF2-40B4-BE49-F238E27FC236}">
                      <a16:creationId xmlns:a16="http://schemas.microsoft.com/office/drawing/2014/main" id="{DC5AC569-D5B9-B329-57D6-AC1D99F73813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79" name="Freeform 521">
                  <a:extLst>
                    <a:ext uri="{FF2B5EF4-FFF2-40B4-BE49-F238E27FC236}">
                      <a16:creationId xmlns:a16="http://schemas.microsoft.com/office/drawing/2014/main" id="{8F1B6602-A546-D8C4-E472-E5890FE917C1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80" name="Group 5479">
                  <a:extLst>
                    <a:ext uri="{FF2B5EF4-FFF2-40B4-BE49-F238E27FC236}">
                      <a16:creationId xmlns:a16="http://schemas.microsoft.com/office/drawing/2014/main" id="{8075DA7A-83DA-B986-5A7B-66A15B5BB726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81" name="Freeform 523">
                    <a:extLst>
                      <a:ext uri="{FF2B5EF4-FFF2-40B4-BE49-F238E27FC236}">
                        <a16:creationId xmlns:a16="http://schemas.microsoft.com/office/drawing/2014/main" id="{EB01F0CE-185F-56D0-C4C1-995D1300EF97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2" name="Freeform 524">
                    <a:extLst>
                      <a:ext uri="{FF2B5EF4-FFF2-40B4-BE49-F238E27FC236}">
                        <a16:creationId xmlns:a16="http://schemas.microsoft.com/office/drawing/2014/main" id="{58DC3EB9-9532-8D74-9878-92DAF589C52F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3" name="Freeform 525">
                    <a:extLst>
                      <a:ext uri="{FF2B5EF4-FFF2-40B4-BE49-F238E27FC236}">
                        <a16:creationId xmlns:a16="http://schemas.microsoft.com/office/drawing/2014/main" id="{A51523C0-5A5E-24B2-C8E5-506744822AC0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4" name="Freeform 526">
                    <a:extLst>
                      <a:ext uri="{FF2B5EF4-FFF2-40B4-BE49-F238E27FC236}">
                        <a16:creationId xmlns:a16="http://schemas.microsoft.com/office/drawing/2014/main" id="{8434637D-3A93-64F8-2584-D50F12E308D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0" name="Group 5349">
                <a:extLst>
                  <a:ext uri="{FF2B5EF4-FFF2-40B4-BE49-F238E27FC236}">
                    <a16:creationId xmlns:a16="http://schemas.microsoft.com/office/drawing/2014/main" id="{B012E99C-BFCA-E123-79AB-AD8E33FCF151}"/>
                  </a:ext>
                </a:extLst>
              </p:cNvPr>
              <p:cNvGrpSpPr/>
              <p:nvPr/>
            </p:nvGrpSpPr>
            <p:grpSpPr>
              <a:xfrm>
                <a:off x="8681775" y="4962318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71" name="Freeform 479">
                  <a:extLst>
                    <a:ext uri="{FF2B5EF4-FFF2-40B4-BE49-F238E27FC236}">
                      <a16:creationId xmlns:a16="http://schemas.microsoft.com/office/drawing/2014/main" id="{AE22CC43-590A-006A-D845-5160D359630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72" name="Oval 5471">
                  <a:extLst>
                    <a:ext uri="{FF2B5EF4-FFF2-40B4-BE49-F238E27FC236}">
                      <a16:creationId xmlns:a16="http://schemas.microsoft.com/office/drawing/2014/main" id="{6A9C37FC-30FC-C218-AF67-4B1D21B4425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73" name="Group 5472">
                  <a:extLst>
                    <a:ext uri="{FF2B5EF4-FFF2-40B4-BE49-F238E27FC236}">
                      <a16:creationId xmlns:a16="http://schemas.microsoft.com/office/drawing/2014/main" id="{A41DFD08-8783-074D-8BD8-9E31E596872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74" name="Freeform 482">
                    <a:extLst>
                      <a:ext uri="{FF2B5EF4-FFF2-40B4-BE49-F238E27FC236}">
                        <a16:creationId xmlns:a16="http://schemas.microsoft.com/office/drawing/2014/main" id="{A06038B8-EE92-EE69-6957-A12E66B4464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5" name="Freeform 483">
                    <a:extLst>
                      <a:ext uri="{FF2B5EF4-FFF2-40B4-BE49-F238E27FC236}">
                        <a16:creationId xmlns:a16="http://schemas.microsoft.com/office/drawing/2014/main" id="{D2744C4D-809A-3D4F-1403-AC05F3B4D6F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6" name="Freeform 484">
                    <a:extLst>
                      <a:ext uri="{FF2B5EF4-FFF2-40B4-BE49-F238E27FC236}">
                        <a16:creationId xmlns:a16="http://schemas.microsoft.com/office/drawing/2014/main" id="{41CDEB6D-0797-57AB-83CD-4CAF2334D88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7" name="Freeform 485">
                    <a:extLst>
                      <a:ext uri="{FF2B5EF4-FFF2-40B4-BE49-F238E27FC236}">
                        <a16:creationId xmlns:a16="http://schemas.microsoft.com/office/drawing/2014/main" id="{C995570F-B30A-5BC3-17A7-7566E4F956D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1" name="Group 5350">
                <a:extLst>
                  <a:ext uri="{FF2B5EF4-FFF2-40B4-BE49-F238E27FC236}">
                    <a16:creationId xmlns:a16="http://schemas.microsoft.com/office/drawing/2014/main" id="{2842C193-CADE-FB69-86CE-0C99177EFB99}"/>
                  </a:ext>
                </a:extLst>
              </p:cNvPr>
              <p:cNvGrpSpPr/>
              <p:nvPr/>
            </p:nvGrpSpPr>
            <p:grpSpPr>
              <a:xfrm>
                <a:off x="8316676" y="5189331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64" name="Rectangle 5463">
                  <a:extLst>
                    <a:ext uri="{FF2B5EF4-FFF2-40B4-BE49-F238E27FC236}">
                      <a16:creationId xmlns:a16="http://schemas.microsoft.com/office/drawing/2014/main" id="{456AA728-76AD-E3BB-6491-E61998850E40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65" name="Freeform 530">
                  <a:extLst>
                    <a:ext uri="{FF2B5EF4-FFF2-40B4-BE49-F238E27FC236}">
                      <a16:creationId xmlns:a16="http://schemas.microsoft.com/office/drawing/2014/main" id="{F37CF69E-39A6-E748-94F5-A1297C85B4F3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66" name="Group 5465">
                  <a:extLst>
                    <a:ext uri="{FF2B5EF4-FFF2-40B4-BE49-F238E27FC236}">
                      <a16:creationId xmlns:a16="http://schemas.microsoft.com/office/drawing/2014/main" id="{4E06F4E2-D40D-218D-BC1D-FCACC8F5E5CA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67" name="Freeform 532">
                    <a:extLst>
                      <a:ext uri="{FF2B5EF4-FFF2-40B4-BE49-F238E27FC236}">
                        <a16:creationId xmlns:a16="http://schemas.microsoft.com/office/drawing/2014/main" id="{C81DE1C0-CAB7-92C7-7C30-8CE0637DD90C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8" name="Freeform 533">
                    <a:extLst>
                      <a:ext uri="{FF2B5EF4-FFF2-40B4-BE49-F238E27FC236}">
                        <a16:creationId xmlns:a16="http://schemas.microsoft.com/office/drawing/2014/main" id="{CFF2438C-AAF4-5676-B18A-505578424374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9" name="Freeform 534">
                    <a:extLst>
                      <a:ext uri="{FF2B5EF4-FFF2-40B4-BE49-F238E27FC236}">
                        <a16:creationId xmlns:a16="http://schemas.microsoft.com/office/drawing/2014/main" id="{E13B4018-2099-9D20-D21C-4948B3E4A6F9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0" name="Freeform 535">
                    <a:extLst>
                      <a:ext uri="{FF2B5EF4-FFF2-40B4-BE49-F238E27FC236}">
                        <a16:creationId xmlns:a16="http://schemas.microsoft.com/office/drawing/2014/main" id="{A5F1CF2F-01A9-CE6A-3BD7-4064B80EC0F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2" name="Group 5351">
                <a:extLst>
                  <a:ext uri="{FF2B5EF4-FFF2-40B4-BE49-F238E27FC236}">
                    <a16:creationId xmlns:a16="http://schemas.microsoft.com/office/drawing/2014/main" id="{58347A02-931C-CE7B-7585-020636EBAF43}"/>
                  </a:ext>
                </a:extLst>
              </p:cNvPr>
              <p:cNvGrpSpPr/>
              <p:nvPr/>
            </p:nvGrpSpPr>
            <p:grpSpPr>
              <a:xfrm>
                <a:off x="8444983" y="2807207"/>
                <a:ext cx="353678" cy="168275"/>
                <a:chOff x="7493876" y="2774731"/>
                <a:chExt cx="1481958" cy="894622"/>
              </a:xfrm>
            </p:grpSpPr>
            <p:sp>
              <p:nvSpPr>
                <p:cNvPr id="5457" name="Freeform 407">
                  <a:extLst>
                    <a:ext uri="{FF2B5EF4-FFF2-40B4-BE49-F238E27FC236}">
                      <a16:creationId xmlns:a16="http://schemas.microsoft.com/office/drawing/2014/main" id="{EDDBC70D-ABD0-D0FA-E401-03AC352F34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8" name="Oval 5457">
                  <a:extLst>
                    <a:ext uri="{FF2B5EF4-FFF2-40B4-BE49-F238E27FC236}">
                      <a16:creationId xmlns:a16="http://schemas.microsoft.com/office/drawing/2014/main" id="{BE829C16-42A9-BA26-C085-0D79CF1B6CC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9" name="Group 5458">
                  <a:extLst>
                    <a:ext uri="{FF2B5EF4-FFF2-40B4-BE49-F238E27FC236}">
                      <a16:creationId xmlns:a16="http://schemas.microsoft.com/office/drawing/2014/main" id="{5BD422A8-5A3E-86B5-CADE-DD6AFD936A78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60" name="Freeform 410">
                    <a:extLst>
                      <a:ext uri="{FF2B5EF4-FFF2-40B4-BE49-F238E27FC236}">
                        <a16:creationId xmlns:a16="http://schemas.microsoft.com/office/drawing/2014/main" id="{44140D3D-9C84-98E8-1B42-6BF835F40ACA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1" name="Freeform 411">
                    <a:extLst>
                      <a:ext uri="{FF2B5EF4-FFF2-40B4-BE49-F238E27FC236}">
                        <a16:creationId xmlns:a16="http://schemas.microsoft.com/office/drawing/2014/main" id="{79CFC1CE-DAD4-1CBD-FBD6-B11CB56C48D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2" name="Freeform 412">
                    <a:extLst>
                      <a:ext uri="{FF2B5EF4-FFF2-40B4-BE49-F238E27FC236}">
                        <a16:creationId xmlns:a16="http://schemas.microsoft.com/office/drawing/2014/main" id="{49F22196-56BF-6A70-FC07-7F9A4AAC620D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3" name="Freeform 413">
                    <a:extLst>
                      <a:ext uri="{FF2B5EF4-FFF2-40B4-BE49-F238E27FC236}">
                        <a16:creationId xmlns:a16="http://schemas.microsoft.com/office/drawing/2014/main" id="{18C4207C-94B9-89DD-9C1B-6DF32994181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3" name="Group 5352">
                <a:extLst>
                  <a:ext uri="{FF2B5EF4-FFF2-40B4-BE49-F238E27FC236}">
                    <a16:creationId xmlns:a16="http://schemas.microsoft.com/office/drawing/2014/main" id="{BCE77660-4B1E-D399-BE96-FB2B33496783}"/>
                  </a:ext>
                </a:extLst>
              </p:cNvPr>
              <p:cNvGrpSpPr/>
              <p:nvPr/>
            </p:nvGrpSpPr>
            <p:grpSpPr>
              <a:xfrm>
                <a:off x="8055226" y="3960892"/>
                <a:ext cx="354986" cy="175668"/>
                <a:chOff x="7493876" y="2774731"/>
                <a:chExt cx="1481958" cy="894622"/>
              </a:xfrm>
            </p:grpSpPr>
            <p:sp>
              <p:nvSpPr>
                <p:cNvPr id="5450" name="Freeform 415">
                  <a:extLst>
                    <a:ext uri="{FF2B5EF4-FFF2-40B4-BE49-F238E27FC236}">
                      <a16:creationId xmlns:a16="http://schemas.microsoft.com/office/drawing/2014/main" id="{B4E86603-AB39-9C16-7A23-1A21832A792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1" name="Oval 5450">
                  <a:extLst>
                    <a:ext uri="{FF2B5EF4-FFF2-40B4-BE49-F238E27FC236}">
                      <a16:creationId xmlns:a16="http://schemas.microsoft.com/office/drawing/2014/main" id="{13804998-F219-8CFA-696D-7D381FAA37B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2" name="Group 5451">
                  <a:extLst>
                    <a:ext uri="{FF2B5EF4-FFF2-40B4-BE49-F238E27FC236}">
                      <a16:creationId xmlns:a16="http://schemas.microsoft.com/office/drawing/2014/main" id="{CE9884EC-B3B4-B8DF-EC3B-BDDEB39868B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53" name="Freeform 418">
                    <a:extLst>
                      <a:ext uri="{FF2B5EF4-FFF2-40B4-BE49-F238E27FC236}">
                        <a16:creationId xmlns:a16="http://schemas.microsoft.com/office/drawing/2014/main" id="{77ADF58D-B672-33B6-E5C8-B2BD462796F1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4" name="Freeform 419">
                    <a:extLst>
                      <a:ext uri="{FF2B5EF4-FFF2-40B4-BE49-F238E27FC236}">
                        <a16:creationId xmlns:a16="http://schemas.microsoft.com/office/drawing/2014/main" id="{EDE06EB2-596A-F1C6-D89A-172A1250CB43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5" name="Freeform 420">
                    <a:extLst>
                      <a:ext uri="{FF2B5EF4-FFF2-40B4-BE49-F238E27FC236}">
                        <a16:creationId xmlns:a16="http://schemas.microsoft.com/office/drawing/2014/main" id="{81F1D3EB-58E0-A5C0-CDD2-0A8292887C8E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6" name="Freeform 421">
                    <a:extLst>
                      <a:ext uri="{FF2B5EF4-FFF2-40B4-BE49-F238E27FC236}">
                        <a16:creationId xmlns:a16="http://schemas.microsoft.com/office/drawing/2014/main" id="{F4EED73C-6989-77AB-6918-4B90EA6F593A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4" name="Group 5353">
                <a:extLst>
                  <a:ext uri="{FF2B5EF4-FFF2-40B4-BE49-F238E27FC236}">
                    <a16:creationId xmlns:a16="http://schemas.microsoft.com/office/drawing/2014/main" id="{88A3A98A-DAE8-FB3B-F2EB-80DBC1DB7016}"/>
                  </a:ext>
                </a:extLst>
              </p:cNvPr>
              <p:cNvGrpSpPr/>
              <p:nvPr/>
            </p:nvGrpSpPr>
            <p:grpSpPr>
              <a:xfrm>
                <a:off x="10889241" y="3596263"/>
                <a:ext cx="170989" cy="97052"/>
                <a:chOff x="7493876" y="2774731"/>
                <a:chExt cx="1481958" cy="894622"/>
              </a:xfrm>
            </p:grpSpPr>
            <p:sp>
              <p:nvSpPr>
                <p:cNvPr id="5443" name="Freeform 455">
                  <a:extLst>
                    <a:ext uri="{FF2B5EF4-FFF2-40B4-BE49-F238E27FC236}">
                      <a16:creationId xmlns:a16="http://schemas.microsoft.com/office/drawing/2014/main" id="{555A2F96-49BB-D767-6CB5-5B9A523DB68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44" name="Oval 5443">
                  <a:extLst>
                    <a:ext uri="{FF2B5EF4-FFF2-40B4-BE49-F238E27FC236}">
                      <a16:creationId xmlns:a16="http://schemas.microsoft.com/office/drawing/2014/main" id="{D0C062F3-BF1D-B612-E948-5BFCD1EA606D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45" name="Group 5444">
                  <a:extLst>
                    <a:ext uri="{FF2B5EF4-FFF2-40B4-BE49-F238E27FC236}">
                      <a16:creationId xmlns:a16="http://schemas.microsoft.com/office/drawing/2014/main" id="{9C0F3E9D-2575-F6C5-9D3A-AF3E8237132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46" name="Freeform 458">
                    <a:extLst>
                      <a:ext uri="{FF2B5EF4-FFF2-40B4-BE49-F238E27FC236}">
                        <a16:creationId xmlns:a16="http://schemas.microsoft.com/office/drawing/2014/main" id="{12BD4FE1-CE14-B5FB-F450-737633D20B6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7" name="Freeform 459">
                    <a:extLst>
                      <a:ext uri="{FF2B5EF4-FFF2-40B4-BE49-F238E27FC236}">
                        <a16:creationId xmlns:a16="http://schemas.microsoft.com/office/drawing/2014/main" id="{4666C935-C3D1-12C2-0582-0AB40C171B7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8" name="Freeform 460">
                    <a:extLst>
                      <a:ext uri="{FF2B5EF4-FFF2-40B4-BE49-F238E27FC236}">
                        <a16:creationId xmlns:a16="http://schemas.microsoft.com/office/drawing/2014/main" id="{AEBEC2FA-E1F6-8F85-043D-A0AAD96B74D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9" name="Freeform 461">
                    <a:extLst>
                      <a:ext uri="{FF2B5EF4-FFF2-40B4-BE49-F238E27FC236}">
                        <a16:creationId xmlns:a16="http://schemas.microsoft.com/office/drawing/2014/main" id="{0342CDED-36ED-1755-FF08-19BBC835ADB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5" name="Group 5354">
                <a:extLst>
                  <a:ext uri="{FF2B5EF4-FFF2-40B4-BE49-F238E27FC236}">
                    <a16:creationId xmlns:a16="http://schemas.microsoft.com/office/drawing/2014/main" id="{7CE81D07-5497-68C4-C39B-E2143C29F4E6}"/>
                  </a:ext>
                </a:extLst>
              </p:cNvPr>
              <p:cNvGrpSpPr/>
              <p:nvPr/>
            </p:nvGrpSpPr>
            <p:grpSpPr>
              <a:xfrm>
                <a:off x="10415765" y="3491036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36" name="Freeform 615">
                  <a:extLst>
                    <a:ext uri="{FF2B5EF4-FFF2-40B4-BE49-F238E27FC236}">
                      <a16:creationId xmlns:a16="http://schemas.microsoft.com/office/drawing/2014/main" id="{4B484CC1-CB33-0EE0-664C-F53ED64238A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7" name="Oval 5436">
                  <a:extLst>
                    <a:ext uri="{FF2B5EF4-FFF2-40B4-BE49-F238E27FC236}">
                      <a16:creationId xmlns:a16="http://schemas.microsoft.com/office/drawing/2014/main" id="{660425E7-AD9B-57F0-863B-618EF8DDC811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8" name="Group 5437">
                  <a:extLst>
                    <a:ext uri="{FF2B5EF4-FFF2-40B4-BE49-F238E27FC236}">
                      <a16:creationId xmlns:a16="http://schemas.microsoft.com/office/drawing/2014/main" id="{30B09325-6C5E-45CA-CFAD-145A4A870AD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9" name="Freeform 618">
                    <a:extLst>
                      <a:ext uri="{FF2B5EF4-FFF2-40B4-BE49-F238E27FC236}">
                        <a16:creationId xmlns:a16="http://schemas.microsoft.com/office/drawing/2014/main" id="{DB5F1059-D8A8-EEA4-C512-D7A617F26BB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0" name="Freeform 619">
                    <a:extLst>
                      <a:ext uri="{FF2B5EF4-FFF2-40B4-BE49-F238E27FC236}">
                        <a16:creationId xmlns:a16="http://schemas.microsoft.com/office/drawing/2014/main" id="{990D7DA9-0DE1-5044-5F4F-14ABDC86FC1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1" name="Freeform 620">
                    <a:extLst>
                      <a:ext uri="{FF2B5EF4-FFF2-40B4-BE49-F238E27FC236}">
                        <a16:creationId xmlns:a16="http://schemas.microsoft.com/office/drawing/2014/main" id="{F92ECC8E-88FA-1098-C2F4-9E9416B31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2" name="Freeform 621">
                    <a:extLst>
                      <a:ext uri="{FF2B5EF4-FFF2-40B4-BE49-F238E27FC236}">
                        <a16:creationId xmlns:a16="http://schemas.microsoft.com/office/drawing/2014/main" id="{F6E7FF32-3053-EDE3-6868-9CFD4AB0AA95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6" name="Group 5355">
                <a:extLst>
                  <a:ext uri="{FF2B5EF4-FFF2-40B4-BE49-F238E27FC236}">
                    <a16:creationId xmlns:a16="http://schemas.microsoft.com/office/drawing/2014/main" id="{6ECF3106-BFBA-2DA3-3875-7FFB0AD00E68}"/>
                  </a:ext>
                </a:extLst>
              </p:cNvPr>
              <p:cNvGrpSpPr/>
              <p:nvPr/>
            </p:nvGrpSpPr>
            <p:grpSpPr>
              <a:xfrm>
                <a:off x="9953880" y="2197190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9" name="Freeform 577">
                  <a:extLst>
                    <a:ext uri="{FF2B5EF4-FFF2-40B4-BE49-F238E27FC236}">
                      <a16:creationId xmlns:a16="http://schemas.microsoft.com/office/drawing/2014/main" id="{31153F28-8B26-24FF-8711-CAC0CC9A2D4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0" name="Oval 5429">
                  <a:extLst>
                    <a:ext uri="{FF2B5EF4-FFF2-40B4-BE49-F238E27FC236}">
                      <a16:creationId xmlns:a16="http://schemas.microsoft.com/office/drawing/2014/main" id="{54562E3E-214C-3FD2-8916-982E614618D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1" name="Group 5430">
                  <a:extLst>
                    <a:ext uri="{FF2B5EF4-FFF2-40B4-BE49-F238E27FC236}">
                      <a16:creationId xmlns:a16="http://schemas.microsoft.com/office/drawing/2014/main" id="{0617C64A-4A15-6B3D-6DC7-656B1BB3775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2" name="Freeform 580">
                    <a:extLst>
                      <a:ext uri="{FF2B5EF4-FFF2-40B4-BE49-F238E27FC236}">
                        <a16:creationId xmlns:a16="http://schemas.microsoft.com/office/drawing/2014/main" id="{3C2E5A97-55FE-A480-9FB5-F182F2E857E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3" name="Freeform 581">
                    <a:extLst>
                      <a:ext uri="{FF2B5EF4-FFF2-40B4-BE49-F238E27FC236}">
                        <a16:creationId xmlns:a16="http://schemas.microsoft.com/office/drawing/2014/main" id="{80932C2B-5923-F335-95D9-70EBB7988E2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4" name="Freeform 582">
                    <a:extLst>
                      <a:ext uri="{FF2B5EF4-FFF2-40B4-BE49-F238E27FC236}">
                        <a16:creationId xmlns:a16="http://schemas.microsoft.com/office/drawing/2014/main" id="{0DBC0667-9F31-44FD-D4CF-A3D4CECDA749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5" name="Freeform 583">
                    <a:extLst>
                      <a:ext uri="{FF2B5EF4-FFF2-40B4-BE49-F238E27FC236}">
                        <a16:creationId xmlns:a16="http://schemas.microsoft.com/office/drawing/2014/main" id="{9D094745-BB7B-89D5-4F46-21A54094C643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7" name="Group 5356">
                <a:extLst>
                  <a:ext uri="{FF2B5EF4-FFF2-40B4-BE49-F238E27FC236}">
                    <a16:creationId xmlns:a16="http://schemas.microsoft.com/office/drawing/2014/main" id="{2B6F7B87-B4B1-9746-E0DC-1CBDA14BAFB8}"/>
                  </a:ext>
                </a:extLst>
              </p:cNvPr>
              <p:cNvGrpSpPr/>
              <p:nvPr/>
            </p:nvGrpSpPr>
            <p:grpSpPr>
              <a:xfrm>
                <a:off x="10532370" y="2608265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2" name="Freeform 593">
                  <a:extLst>
                    <a:ext uri="{FF2B5EF4-FFF2-40B4-BE49-F238E27FC236}">
                      <a16:creationId xmlns:a16="http://schemas.microsoft.com/office/drawing/2014/main" id="{20BAB3FE-AA13-07A1-871E-4AB48C214C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23" name="Oval 5422">
                  <a:extLst>
                    <a:ext uri="{FF2B5EF4-FFF2-40B4-BE49-F238E27FC236}">
                      <a16:creationId xmlns:a16="http://schemas.microsoft.com/office/drawing/2014/main" id="{DD1FFE48-C465-9874-FB55-40A364C6AE5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24" name="Group 5423">
                  <a:extLst>
                    <a:ext uri="{FF2B5EF4-FFF2-40B4-BE49-F238E27FC236}">
                      <a16:creationId xmlns:a16="http://schemas.microsoft.com/office/drawing/2014/main" id="{14A2A218-BC92-42CA-649D-448383CFEE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25" name="Freeform 596">
                    <a:extLst>
                      <a:ext uri="{FF2B5EF4-FFF2-40B4-BE49-F238E27FC236}">
                        <a16:creationId xmlns:a16="http://schemas.microsoft.com/office/drawing/2014/main" id="{7856AA3B-9D78-5196-2989-46EB64D9FAF0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6" name="Freeform 597">
                    <a:extLst>
                      <a:ext uri="{FF2B5EF4-FFF2-40B4-BE49-F238E27FC236}">
                        <a16:creationId xmlns:a16="http://schemas.microsoft.com/office/drawing/2014/main" id="{D14209A8-0617-AE59-1469-785BBAD48F27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7" name="Freeform 598">
                    <a:extLst>
                      <a:ext uri="{FF2B5EF4-FFF2-40B4-BE49-F238E27FC236}">
                        <a16:creationId xmlns:a16="http://schemas.microsoft.com/office/drawing/2014/main" id="{9EF33B2A-82F8-A9E0-B028-4A2CB3939012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8" name="Freeform 599">
                    <a:extLst>
                      <a:ext uri="{FF2B5EF4-FFF2-40B4-BE49-F238E27FC236}">
                        <a16:creationId xmlns:a16="http://schemas.microsoft.com/office/drawing/2014/main" id="{26673C35-7D3F-6912-B05D-A0E18CD6637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8" name="Group 5357">
                <a:extLst>
                  <a:ext uri="{FF2B5EF4-FFF2-40B4-BE49-F238E27FC236}">
                    <a16:creationId xmlns:a16="http://schemas.microsoft.com/office/drawing/2014/main" id="{418AE7CB-0BBD-18F8-31B3-7A1644F1A952}"/>
                  </a:ext>
                </a:extLst>
              </p:cNvPr>
              <p:cNvGrpSpPr/>
              <p:nvPr/>
            </p:nvGrpSpPr>
            <p:grpSpPr>
              <a:xfrm>
                <a:off x="10648981" y="2102861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15" name="Freeform 601">
                  <a:extLst>
                    <a:ext uri="{FF2B5EF4-FFF2-40B4-BE49-F238E27FC236}">
                      <a16:creationId xmlns:a16="http://schemas.microsoft.com/office/drawing/2014/main" id="{8A805B91-F190-F98F-FB32-6952431D27B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16" name="Oval 5415">
                  <a:extLst>
                    <a:ext uri="{FF2B5EF4-FFF2-40B4-BE49-F238E27FC236}">
                      <a16:creationId xmlns:a16="http://schemas.microsoft.com/office/drawing/2014/main" id="{C747F64C-63D0-8F42-A680-DD5734C5F00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7" name="Group 5416">
                  <a:extLst>
                    <a:ext uri="{FF2B5EF4-FFF2-40B4-BE49-F238E27FC236}">
                      <a16:creationId xmlns:a16="http://schemas.microsoft.com/office/drawing/2014/main" id="{248F2E14-822E-EFDA-82E0-381D964C1EB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8" name="Freeform 604">
                    <a:extLst>
                      <a:ext uri="{FF2B5EF4-FFF2-40B4-BE49-F238E27FC236}">
                        <a16:creationId xmlns:a16="http://schemas.microsoft.com/office/drawing/2014/main" id="{A71E5AD2-8186-56DE-7FD1-DF3487C421A6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9" name="Freeform 605">
                    <a:extLst>
                      <a:ext uri="{FF2B5EF4-FFF2-40B4-BE49-F238E27FC236}">
                        <a16:creationId xmlns:a16="http://schemas.microsoft.com/office/drawing/2014/main" id="{566C43EB-DA6E-FDD9-2D0C-C1CF0EB96A72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0" name="Freeform 606">
                    <a:extLst>
                      <a:ext uri="{FF2B5EF4-FFF2-40B4-BE49-F238E27FC236}">
                        <a16:creationId xmlns:a16="http://schemas.microsoft.com/office/drawing/2014/main" id="{D95ABD40-0B9B-25B6-AC11-DE0779C3D45B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1" name="Freeform 607">
                    <a:extLst>
                      <a:ext uri="{FF2B5EF4-FFF2-40B4-BE49-F238E27FC236}">
                        <a16:creationId xmlns:a16="http://schemas.microsoft.com/office/drawing/2014/main" id="{6E7AEDE4-0C6B-28FB-D1F9-D3BA2CEA257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9" name="Group 5358">
                <a:extLst>
                  <a:ext uri="{FF2B5EF4-FFF2-40B4-BE49-F238E27FC236}">
                    <a16:creationId xmlns:a16="http://schemas.microsoft.com/office/drawing/2014/main" id="{B2600A38-1C56-DDB3-F8DB-D47527EBD63A}"/>
                  </a:ext>
                </a:extLst>
              </p:cNvPr>
              <p:cNvGrpSpPr/>
              <p:nvPr/>
            </p:nvGrpSpPr>
            <p:grpSpPr>
              <a:xfrm>
                <a:off x="9103944" y="3951522"/>
                <a:ext cx="367224" cy="240304"/>
                <a:chOff x="7493876" y="2774731"/>
                <a:chExt cx="1481958" cy="894622"/>
              </a:xfrm>
            </p:grpSpPr>
            <p:sp>
              <p:nvSpPr>
                <p:cNvPr id="5408" name="Freeform 554">
                  <a:extLst>
                    <a:ext uri="{FF2B5EF4-FFF2-40B4-BE49-F238E27FC236}">
                      <a16:creationId xmlns:a16="http://schemas.microsoft.com/office/drawing/2014/main" id="{81E13C3A-3820-FB4E-49FC-4D1BBC8927E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9" name="Oval 5408">
                  <a:extLst>
                    <a:ext uri="{FF2B5EF4-FFF2-40B4-BE49-F238E27FC236}">
                      <a16:creationId xmlns:a16="http://schemas.microsoft.com/office/drawing/2014/main" id="{B0529E70-B7A1-B068-6550-623B3FD1E389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0" name="Group 5409">
                  <a:extLst>
                    <a:ext uri="{FF2B5EF4-FFF2-40B4-BE49-F238E27FC236}">
                      <a16:creationId xmlns:a16="http://schemas.microsoft.com/office/drawing/2014/main" id="{BD4EA210-6040-0441-F966-52067AA18B9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1" name="Freeform 557">
                    <a:extLst>
                      <a:ext uri="{FF2B5EF4-FFF2-40B4-BE49-F238E27FC236}">
                        <a16:creationId xmlns:a16="http://schemas.microsoft.com/office/drawing/2014/main" id="{65C76E9B-04F2-1BDA-9194-3430C83719D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2" name="Freeform 558">
                    <a:extLst>
                      <a:ext uri="{FF2B5EF4-FFF2-40B4-BE49-F238E27FC236}">
                        <a16:creationId xmlns:a16="http://schemas.microsoft.com/office/drawing/2014/main" id="{8A57DC7E-6A3C-0BC1-780E-6335EA8C0996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3" name="Freeform 559">
                    <a:extLst>
                      <a:ext uri="{FF2B5EF4-FFF2-40B4-BE49-F238E27FC236}">
                        <a16:creationId xmlns:a16="http://schemas.microsoft.com/office/drawing/2014/main" id="{E6902D38-FFA6-0CC3-7040-CF60CB5055F1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4" name="Freeform 560">
                    <a:extLst>
                      <a:ext uri="{FF2B5EF4-FFF2-40B4-BE49-F238E27FC236}">
                        <a16:creationId xmlns:a16="http://schemas.microsoft.com/office/drawing/2014/main" id="{95DDC63A-C2D3-088F-02BE-ABACF7828D7E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0" name="Group 5359">
                <a:extLst>
                  <a:ext uri="{FF2B5EF4-FFF2-40B4-BE49-F238E27FC236}">
                    <a16:creationId xmlns:a16="http://schemas.microsoft.com/office/drawing/2014/main" id="{D68314E9-1264-8B3D-432A-57283600E4C9}"/>
                  </a:ext>
                </a:extLst>
              </p:cNvPr>
              <p:cNvGrpSpPr/>
              <p:nvPr/>
            </p:nvGrpSpPr>
            <p:grpSpPr>
              <a:xfrm>
                <a:off x="9985282" y="265646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01" name="Freeform 585">
                  <a:extLst>
                    <a:ext uri="{FF2B5EF4-FFF2-40B4-BE49-F238E27FC236}">
                      <a16:creationId xmlns:a16="http://schemas.microsoft.com/office/drawing/2014/main" id="{66BBF59F-25BD-CE5D-BAFF-861F4A1900E3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2" name="Oval 5401">
                  <a:extLst>
                    <a:ext uri="{FF2B5EF4-FFF2-40B4-BE49-F238E27FC236}">
                      <a16:creationId xmlns:a16="http://schemas.microsoft.com/office/drawing/2014/main" id="{91ADC414-5107-75C6-261C-50341DEF24A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03" name="Group 5402">
                  <a:extLst>
                    <a:ext uri="{FF2B5EF4-FFF2-40B4-BE49-F238E27FC236}">
                      <a16:creationId xmlns:a16="http://schemas.microsoft.com/office/drawing/2014/main" id="{9E5CF92C-4F8B-CCAE-27B4-3BC812DB12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04" name="Freeform 588">
                    <a:extLst>
                      <a:ext uri="{FF2B5EF4-FFF2-40B4-BE49-F238E27FC236}">
                        <a16:creationId xmlns:a16="http://schemas.microsoft.com/office/drawing/2014/main" id="{D140DD53-5E08-0C78-5F4E-38E7BE5FCCF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5" name="Freeform 589">
                    <a:extLst>
                      <a:ext uri="{FF2B5EF4-FFF2-40B4-BE49-F238E27FC236}">
                        <a16:creationId xmlns:a16="http://schemas.microsoft.com/office/drawing/2014/main" id="{D639712D-90CF-A7BE-EFCD-88BB2C636FA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6" name="Freeform 590">
                    <a:extLst>
                      <a:ext uri="{FF2B5EF4-FFF2-40B4-BE49-F238E27FC236}">
                        <a16:creationId xmlns:a16="http://schemas.microsoft.com/office/drawing/2014/main" id="{CD22388C-3302-DA05-C77A-3955B2E6E670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7" name="Freeform 591">
                    <a:extLst>
                      <a:ext uri="{FF2B5EF4-FFF2-40B4-BE49-F238E27FC236}">
                        <a16:creationId xmlns:a16="http://schemas.microsoft.com/office/drawing/2014/main" id="{AAF69B46-7BF4-DA3B-7176-8C10DF33200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1" name="Group 5360">
                <a:extLst>
                  <a:ext uri="{FF2B5EF4-FFF2-40B4-BE49-F238E27FC236}">
                    <a16:creationId xmlns:a16="http://schemas.microsoft.com/office/drawing/2014/main" id="{B58F7134-CDA3-74FA-64F0-944A3851FD76}"/>
                  </a:ext>
                </a:extLst>
              </p:cNvPr>
              <p:cNvGrpSpPr/>
              <p:nvPr/>
            </p:nvGrpSpPr>
            <p:grpSpPr>
              <a:xfrm>
                <a:off x="9502294" y="3388930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94" name="Freeform 538">
                  <a:extLst>
                    <a:ext uri="{FF2B5EF4-FFF2-40B4-BE49-F238E27FC236}">
                      <a16:creationId xmlns:a16="http://schemas.microsoft.com/office/drawing/2014/main" id="{92CB95BB-A803-E23E-3476-D763DD6E545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95" name="Oval 5394">
                  <a:extLst>
                    <a:ext uri="{FF2B5EF4-FFF2-40B4-BE49-F238E27FC236}">
                      <a16:creationId xmlns:a16="http://schemas.microsoft.com/office/drawing/2014/main" id="{C5B34BE7-B571-A171-A95E-2E3E32749F2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96" name="Group 5395">
                  <a:extLst>
                    <a:ext uri="{FF2B5EF4-FFF2-40B4-BE49-F238E27FC236}">
                      <a16:creationId xmlns:a16="http://schemas.microsoft.com/office/drawing/2014/main" id="{14C9C436-EDBB-D9B9-1AFE-C4946AC0FFA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7" name="Freeform 541">
                    <a:extLst>
                      <a:ext uri="{FF2B5EF4-FFF2-40B4-BE49-F238E27FC236}">
                        <a16:creationId xmlns:a16="http://schemas.microsoft.com/office/drawing/2014/main" id="{2E8252CC-D717-5B79-A76A-2736DD82E0B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8" name="Freeform 542">
                    <a:extLst>
                      <a:ext uri="{FF2B5EF4-FFF2-40B4-BE49-F238E27FC236}">
                        <a16:creationId xmlns:a16="http://schemas.microsoft.com/office/drawing/2014/main" id="{726FF163-9185-F3B4-578E-C35989214AB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9" name="Freeform 543">
                    <a:extLst>
                      <a:ext uri="{FF2B5EF4-FFF2-40B4-BE49-F238E27FC236}">
                        <a16:creationId xmlns:a16="http://schemas.microsoft.com/office/drawing/2014/main" id="{55D6AA96-43EF-E0CC-0D02-A33C82084F2F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0" name="Freeform 544">
                    <a:extLst>
                      <a:ext uri="{FF2B5EF4-FFF2-40B4-BE49-F238E27FC236}">
                        <a16:creationId xmlns:a16="http://schemas.microsoft.com/office/drawing/2014/main" id="{053CC3FC-6BC1-4EAE-8905-62DED474655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2" name="Group 5361">
                <a:extLst>
                  <a:ext uri="{FF2B5EF4-FFF2-40B4-BE49-F238E27FC236}">
                    <a16:creationId xmlns:a16="http://schemas.microsoft.com/office/drawing/2014/main" id="{931B98F4-C30F-7F3D-14D2-FCE8CE4FCE1D}"/>
                  </a:ext>
                </a:extLst>
              </p:cNvPr>
              <p:cNvGrpSpPr/>
              <p:nvPr/>
            </p:nvGrpSpPr>
            <p:grpSpPr>
              <a:xfrm>
                <a:off x="9606710" y="3994661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87" name="Freeform 546">
                  <a:extLst>
                    <a:ext uri="{FF2B5EF4-FFF2-40B4-BE49-F238E27FC236}">
                      <a16:creationId xmlns:a16="http://schemas.microsoft.com/office/drawing/2014/main" id="{E509B513-B387-8F5C-447B-C31F887EDF0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8" name="Oval 5387">
                  <a:extLst>
                    <a:ext uri="{FF2B5EF4-FFF2-40B4-BE49-F238E27FC236}">
                      <a16:creationId xmlns:a16="http://schemas.microsoft.com/office/drawing/2014/main" id="{76CC4FA0-F110-7A6A-AD35-BACF76C523C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9" name="Group 5388">
                  <a:extLst>
                    <a:ext uri="{FF2B5EF4-FFF2-40B4-BE49-F238E27FC236}">
                      <a16:creationId xmlns:a16="http://schemas.microsoft.com/office/drawing/2014/main" id="{9D7FD516-8EDD-EE9F-32A0-2355614AA90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0" name="Freeform 549">
                    <a:extLst>
                      <a:ext uri="{FF2B5EF4-FFF2-40B4-BE49-F238E27FC236}">
                        <a16:creationId xmlns:a16="http://schemas.microsoft.com/office/drawing/2014/main" id="{FEB33258-3F62-B0BC-0928-309F6E35F14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1" name="Freeform 550">
                    <a:extLst>
                      <a:ext uri="{FF2B5EF4-FFF2-40B4-BE49-F238E27FC236}">
                        <a16:creationId xmlns:a16="http://schemas.microsoft.com/office/drawing/2014/main" id="{F229C9D2-D606-317D-6756-9D30EBAC408A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2" name="Freeform 551">
                    <a:extLst>
                      <a:ext uri="{FF2B5EF4-FFF2-40B4-BE49-F238E27FC236}">
                        <a16:creationId xmlns:a16="http://schemas.microsoft.com/office/drawing/2014/main" id="{3C8AB7DE-2F69-7CBB-E9C9-29B58346BE3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3" name="Freeform 552">
                    <a:extLst>
                      <a:ext uri="{FF2B5EF4-FFF2-40B4-BE49-F238E27FC236}">
                        <a16:creationId xmlns:a16="http://schemas.microsoft.com/office/drawing/2014/main" id="{69B65A34-AA97-4CBF-620F-BCCF06CBE90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3" name="Group 5362">
                <a:extLst>
                  <a:ext uri="{FF2B5EF4-FFF2-40B4-BE49-F238E27FC236}">
                    <a16:creationId xmlns:a16="http://schemas.microsoft.com/office/drawing/2014/main" id="{184918CC-EAAB-D7C9-5030-5572AD8BEB69}"/>
                  </a:ext>
                </a:extLst>
              </p:cNvPr>
              <p:cNvGrpSpPr/>
              <p:nvPr/>
            </p:nvGrpSpPr>
            <p:grpSpPr>
              <a:xfrm>
                <a:off x="10380415" y="398722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380" name="Freeform 623">
                  <a:extLst>
                    <a:ext uri="{FF2B5EF4-FFF2-40B4-BE49-F238E27FC236}">
                      <a16:creationId xmlns:a16="http://schemas.microsoft.com/office/drawing/2014/main" id="{E2AA4BD2-E773-6E29-F1F5-FC654D081D2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1" name="Oval 5380">
                  <a:extLst>
                    <a:ext uri="{FF2B5EF4-FFF2-40B4-BE49-F238E27FC236}">
                      <a16:creationId xmlns:a16="http://schemas.microsoft.com/office/drawing/2014/main" id="{620ED29F-70AD-1985-3067-0BB42DAF8B8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2" name="Group 5381">
                  <a:extLst>
                    <a:ext uri="{FF2B5EF4-FFF2-40B4-BE49-F238E27FC236}">
                      <a16:creationId xmlns:a16="http://schemas.microsoft.com/office/drawing/2014/main" id="{7D035C72-BA9A-18E5-EDA8-6702012838AB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83" name="Freeform 626">
                    <a:extLst>
                      <a:ext uri="{FF2B5EF4-FFF2-40B4-BE49-F238E27FC236}">
                        <a16:creationId xmlns:a16="http://schemas.microsoft.com/office/drawing/2014/main" id="{DE9DB804-2675-9E07-EDE9-9860EB8EA91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4" name="Freeform 627">
                    <a:extLst>
                      <a:ext uri="{FF2B5EF4-FFF2-40B4-BE49-F238E27FC236}">
                        <a16:creationId xmlns:a16="http://schemas.microsoft.com/office/drawing/2014/main" id="{FDC35D66-0C65-6051-2B69-15684DC63B7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5" name="Freeform 628">
                    <a:extLst>
                      <a:ext uri="{FF2B5EF4-FFF2-40B4-BE49-F238E27FC236}">
                        <a16:creationId xmlns:a16="http://schemas.microsoft.com/office/drawing/2014/main" id="{8B5CB402-70B3-65FA-9D7C-6F879924448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6" name="Freeform 629">
                    <a:extLst>
                      <a:ext uri="{FF2B5EF4-FFF2-40B4-BE49-F238E27FC236}">
                        <a16:creationId xmlns:a16="http://schemas.microsoft.com/office/drawing/2014/main" id="{4B3F2EF5-3AC0-8CA1-E6A5-4A49736F2ED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4" name="Group 5363">
                <a:extLst>
                  <a:ext uri="{FF2B5EF4-FFF2-40B4-BE49-F238E27FC236}">
                    <a16:creationId xmlns:a16="http://schemas.microsoft.com/office/drawing/2014/main" id="{49D47D06-FCB6-A964-3AB6-84ECAFD73BC9}"/>
                  </a:ext>
                </a:extLst>
              </p:cNvPr>
              <p:cNvGrpSpPr/>
              <p:nvPr/>
            </p:nvGrpSpPr>
            <p:grpSpPr>
              <a:xfrm>
                <a:off x="9253049" y="4770584"/>
                <a:ext cx="393760" cy="218578"/>
                <a:chOff x="7493876" y="2774731"/>
                <a:chExt cx="1481958" cy="894622"/>
              </a:xfrm>
            </p:grpSpPr>
            <p:sp>
              <p:nvSpPr>
                <p:cNvPr id="5373" name="Freeform 463">
                  <a:extLst>
                    <a:ext uri="{FF2B5EF4-FFF2-40B4-BE49-F238E27FC236}">
                      <a16:creationId xmlns:a16="http://schemas.microsoft.com/office/drawing/2014/main" id="{7B178A66-C40B-5764-2F7A-1FD32320C6B2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74" name="Oval 5373">
                  <a:extLst>
                    <a:ext uri="{FF2B5EF4-FFF2-40B4-BE49-F238E27FC236}">
                      <a16:creationId xmlns:a16="http://schemas.microsoft.com/office/drawing/2014/main" id="{4D7F8D86-0C6C-574A-C945-7D62E30BD49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75" name="Group 5374">
                  <a:extLst>
                    <a:ext uri="{FF2B5EF4-FFF2-40B4-BE49-F238E27FC236}">
                      <a16:creationId xmlns:a16="http://schemas.microsoft.com/office/drawing/2014/main" id="{D2F6A45E-D7F3-3F7E-EF6A-8AF844F2641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76" name="Freeform 466">
                    <a:extLst>
                      <a:ext uri="{FF2B5EF4-FFF2-40B4-BE49-F238E27FC236}">
                        <a16:creationId xmlns:a16="http://schemas.microsoft.com/office/drawing/2014/main" id="{C62D4F99-576A-95D2-3400-A7908F61009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7" name="Freeform 467">
                    <a:extLst>
                      <a:ext uri="{FF2B5EF4-FFF2-40B4-BE49-F238E27FC236}">
                        <a16:creationId xmlns:a16="http://schemas.microsoft.com/office/drawing/2014/main" id="{BB221763-C110-E450-B7B7-B2745AF521DC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8" name="Freeform 468">
                    <a:extLst>
                      <a:ext uri="{FF2B5EF4-FFF2-40B4-BE49-F238E27FC236}">
                        <a16:creationId xmlns:a16="http://schemas.microsoft.com/office/drawing/2014/main" id="{D44BC324-206E-0016-A59A-F898D88560C4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9" name="Freeform 469">
                    <a:extLst>
                      <a:ext uri="{FF2B5EF4-FFF2-40B4-BE49-F238E27FC236}">
                        <a16:creationId xmlns:a16="http://schemas.microsoft.com/office/drawing/2014/main" id="{5EDFE4DB-03AA-CCF0-98CE-D2EC6F6C8B8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5" name="Group 5364">
                <a:extLst>
                  <a:ext uri="{FF2B5EF4-FFF2-40B4-BE49-F238E27FC236}">
                    <a16:creationId xmlns:a16="http://schemas.microsoft.com/office/drawing/2014/main" id="{7ECA467B-D009-8C18-FD07-2ED382BA013B}"/>
                  </a:ext>
                </a:extLst>
              </p:cNvPr>
              <p:cNvGrpSpPr/>
              <p:nvPr/>
            </p:nvGrpSpPr>
            <p:grpSpPr>
              <a:xfrm>
                <a:off x="10931138" y="4364023"/>
                <a:ext cx="228295" cy="120400"/>
                <a:chOff x="7493876" y="2774731"/>
                <a:chExt cx="1481958" cy="894622"/>
              </a:xfrm>
            </p:grpSpPr>
            <p:sp>
              <p:nvSpPr>
                <p:cNvPr id="5366" name="Freeform 447">
                  <a:extLst>
                    <a:ext uri="{FF2B5EF4-FFF2-40B4-BE49-F238E27FC236}">
                      <a16:creationId xmlns:a16="http://schemas.microsoft.com/office/drawing/2014/main" id="{1B16F48C-F7D8-6C90-BBD9-300A286E59D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67" name="Oval 5366">
                  <a:extLst>
                    <a:ext uri="{FF2B5EF4-FFF2-40B4-BE49-F238E27FC236}">
                      <a16:creationId xmlns:a16="http://schemas.microsoft.com/office/drawing/2014/main" id="{6F94D4F8-C3A4-4077-111D-201FC06E973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68" name="Group 5367">
                  <a:extLst>
                    <a:ext uri="{FF2B5EF4-FFF2-40B4-BE49-F238E27FC236}">
                      <a16:creationId xmlns:a16="http://schemas.microsoft.com/office/drawing/2014/main" id="{7F93D3F5-B29A-BD10-1FFF-8804F32C5789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69" name="Freeform 450">
                    <a:extLst>
                      <a:ext uri="{FF2B5EF4-FFF2-40B4-BE49-F238E27FC236}">
                        <a16:creationId xmlns:a16="http://schemas.microsoft.com/office/drawing/2014/main" id="{25127908-0675-EACF-9555-F8D7C77E720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0" name="Freeform 451">
                    <a:extLst>
                      <a:ext uri="{FF2B5EF4-FFF2-40B4-BE49-F238E27FC236}">
                        <a16:creationId xmlns:a16="http://schemas.microsoft.com/office/drawing/2014/main" id="{C3E861E3-31BC-89CF-DECB-C576277B621D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1" name="Freeform 452">
                    <a:extLst>
                      <a:ext uri="{FF2B5EF4-FFF2-40B4-BE49-F238E27FC236}">
                        <a16:creationId xmlns:a16="http://schemas.microsoft.com/office/drawing/2014/main" id="{E7ED0C63-673F-8D49-3291-2F5EFAB5E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2" name="Freeform 453">
                    <a:extLst>
                      <a:ext uri="{FF2B5EF4-FFF2-40B4-BE49-F238E27FC236}">
                        <a16:creationId xmlns:a16="http://schemas.microsoft.com/office/drawing/2014/main" id="{5309BD71-E09B-3759-2261-12501FC2EAEC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5507" name="Group 5506">
              <a:extLst>
                <a:ext uri="{FF2B5EF4-FFF2-40B4-BE49-F238E27FC236}">
                  <a16:creationId xmlns:a16="http://schemas.microsoft.com/office/drawing/2014/main" id="{5E10D3B1-6A8B-CCDE-665D-E30B4AFE3129}"/>
                </a:ext>
              </a:extLst>
            </p:cNvPr>
            <p:cNvGrpSpPr/>
            <p:nvPr/>
          </p:nvGrpSpPr>
          <p:grpSpPr>
            <a:xfrm>
              <a:off x="6688607" y="4877431"/>
              <a:ext cx="1719375" cy="603507"/>
              <a:chOff x="6688607" y="4877431"/>
              <a:chExt cx="1719375" cy="603507"/>
            </a:xfrm>
          </p:grpSpPr>
          <p:cxnSp>
            <p:nvCxnSpPr>
              <p:cNvPr id="5508" name="Straight Connector 5507">
                <a:extLst>
                  <a:ext uri="{FF2B5EF4-FFF2-40B4-BE49-F238E27FC236}">
                    <a16:creationId xmlns:a16="http://schemas.microsoft.com/office/drawing/2014/main" id="{9A213203-EB8F-7183-6473-574EB74CC9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68718" y="5327774"/>
                <a:ext cx="439264" cy="15316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09" name="TextBox 5508">
                <a:extLst>
                  <a:ext uri="{FF2B5EF4-FFF2-40B4-BE49-F238E27FC236}">
                    <a16:creationId xmlns:a16="http://schemas.microsoft.com/office/drawing/2014/main" id="{8188B8F7-DB4B-5F84-A55D-BE925629D149}"/>
                  </a:ext>
                </a:extLst>
              </p:cNvPr>
              <p:cNvSpPr txBox="1"/>
              <p:nvPr/>
            </p:nvSpPr>
            <p:spPr>
              <a:xfrm>
                <a:off x="6688607" y="4877431"/>
                <a:ext cx="113227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Ethernet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0" name="Straight Connector 5509">
                <a:extLst>
                  <a:ext uri="{FF2B5EF4-FFF2-40B4-BE49-F238E27FC236}">
                    <a16:creationId xmlns:a16="http://schemas.microsoft.com/office/drawing/2014/main" id="{1B3C30BB-1D52-06D1-B2A9-65D4F74E2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4138" y="5144424"/>
                <a:ext cx="470403" cy="21674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1" name="Group 5510">
              <a:extLst>
                <a:ext uri="{FF2B5EF4-FFF2-40B4-BE49-F238E27FC236}">
                  <a16:creationId xmlns:a16="http://schemas.microsoft.com/office/drawing/2014/main" id="{A7E86960-1B1C-33EE-96DB-A8BB8A267131}"/>
                </a:ext>
              </a:extLst>
            </p:cNvPr>
            <p:cNvGrpSpPr/>
            <p:nvPr/>
          </p:nvGrpSpPr>
          <p:grpSpPr>
            <a:xfrm>
              <a:off x="7454111" y="3698398"/>
              <a:ext cx="3698178" cy="1371857"/>
              <a:chOff x="7454111" y="3668418"/>
              <a:chExt cx="3698178" cy="1371857"/>
            </a:xfrm>
          </p:grpSpPr>
          <p:cxnSp>
            <p:nvCxnSpPr>
              <p:cNvPr id="5512" name="Straight Connector 5511">
                <a:extLst>
                  <a:ext uri="{FF2B5EF4-FFF2-40B4-BE49-F238E27FC236}">
                    <a16:creationId xmlns:a16="http://schemas.microsoft.com/office/drawing/2014/main" id="{3E2819DA-56C3-BC29-8FA4-2D007053A7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85300" y="3668418"/>
                <a:ext cx="2866989" cy="1371857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3" name="TextBox 5512">
                <a:extLst>
                  <a:ext uri="{FF2B5EF4-FFF2-40B4-BE49-F238E27FC236}">
                    <a16:creationId xmlns:a16="http://schemas.microsoft.com/office/drawing/2014/main" id="{D41A2922-6CCB-E136-5B35-4A1999D593B8}"/>
                  </a:ext>
                </a:extLst>
              </p:cNvPr>
              <p:cNvSpPr txBox="1"/>
              <p:nvPr/>
            </p:nvSpPr>
            <p:spPr>
              <a:xfrm>
                <a:off x="7454111" y="4467072"/>
                <a:ext cx="858267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HTTP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4" name="Straight Connector 5513">
                <a:extLst>
                  <a:ext uri="{FF2B5EF4-FFF2-40B4-BE49-F238E27FC236}">
                    <a16:creationId xmlns:a16="http://schemas.microsoft.com/office/drawing/2014/main" id="{F087478C-A35A-DBD6-D300-648C56038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7059" y="4723367"/>
                <a:ext cx="402218" cy="115861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5" name="Group 5514">
              <a:extLst>
                <a:ext uri="{FF2B5EF4-FFF2-40B4-BE49-F238E27FC236}">
                  <a16:creationId xmlns:a16="http://schemas.microsoft.com/office/drawing/2014/main" id="{356F1627-AB24-FAAE-6DEE-5358FEF7F188}"/>
                </a:ext>
              </a:extLst>
            </p:cNvPr>
            <p:cNvGrpSpPr/>
            <p:nvPr/>
          </p:nvGrpSpPr>
          <p:grpSpPr>
            <a:xfrm>
              <a:off x="6220498" y="2787535"/>
              <a:ext cx="1422017" cy="663792"/>
              <a:chOff x="6220498" y="2787535"/>
              <a:chExt cx="1422017" cy="663792"/>
            </a:xfrm>
          </p:grpSpPr>
          <p:cxnSp>
            <p:nvCxnSpPr>
              <p:cNvPr id="5516" name="Straight Connector 5515">
                <a:extLst>
                  <a:ext uri="{FF2B5EF4-FFF2-40B4-BE49-F238E27FC236}">
                    <a16:creationId xmlns:a16="http://schemas.microsoft.com/office/drawing/2014/main" id="{E109EC14-860D-1298-549D-E3B130846DA5}"/>
                  </a:ext>
                </a:extLst>
              </p:cNvPr>
              <p:cNvCxnSpPr>
                <a:cxnSpLocks/>
                <a:endCxn id="5181" idx="0"/>
              </p:cNvCxnSpPr>
              <p:nvPr/>
            </p:nvCxnSpPr>
            <p:spPr>
              <a:xfrm>
                <a:off x="7631020" y="2787535"/>
                <a:ext cx="11495" cy="66379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7" name="TextBox 5516">
                <a:extLst>
                  <a:ext uri="{FF2B5EF4-FFF2-40B4-BE49-F238E27FC236}">
                    <a16:creationId xmlns:a16="http://schemas.microsoft.com/office/drawing/2014/main" id="{2AAE6AD9-14A1-14C7-885F-9ABC0C1B3807}"/>
                  </a:ext>
                </a:extLst>
              </p:cNvPr>
              <p:cNvSpPr txBox="1"/>
              <p:nvPr/>
            </p:nvSpPr>
            <p:spPr>
              <a:xfrm>
                <a:off x="6220498" y="2893841"/>
                <a:ext cx="898314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Skype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8" name="Straight Connector 5517">
                <a:extLst>
                  <a:ext uri="{FF2B5EF4-FFF2-40B4-BE49-F238E27FC236}">
                    <a16:creationId xmlns:a16="http://schemas.microsoft.com/office/drawing/2014/main" id="{2FC75777-78C0-A022-0037-3A9B27DC42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1313" y="3113955"/>
                <a:ext cx="559043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9" name="Group 5518">
              <a:extLst>
                <a:ext uri="{FF2B5EF4-FFF2-40B4-BE49-F238E27FC236}">
                  <a16:creationId xmlns:a16="http://schemas.microsoft.com/office/drawing/2014/main" id="{FDF5BAA3-B418-0498-4DF2-1FF893DFB6D3}"/>
                </a:ext>
              </a:extLst>
            </p:cNvPr>
            <p:cNvGrpSpPr/>
            <p:nvPr/>
          </p:nvGrpSpPr>
          <p:grpSpPr>
            <a:xfrm>
              <a:off x="9227858" y="2796270"/>
              <a:ext cx="783707" cy="572364"/>
              <a:chOff x="6603040" y="2914486"/>
              <a:chExt cx="783707" cy="572364"/>
            </a:xfrm>
          </p:grpSpPr>
          <p:cxnSp>
            <p:nvCxnSpPr>
              <p:cNvPr id="5520" name="Straight Connector 5519">
                <a:extLst>
                  <a:ext uri="{FF2B5EF4-FFF2-40B4-BE49-F238E27FC236}">
                    <a16:creationId xmlns:a16="http://schemas.microsoft.com/office/drawing/2014/main" id="{3F2454F2-742B-C16E-DF58-01C9E92B83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84556" y="2978118"/>
                <a:ext cx="302191" cy="50873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1" name="TextBox 5520">
                <a:extLst>
                  <a:ext uri="{FF2B5EF4-FFF2-40B4-BE49-F238E27FC236}">
                    <a16:creationId xmlns:a16="http://schemas.microsoft.com/office/drawing/2014/main" id="{D5B57077-31D8-D03E-2986-9C2C749AC901}"/>
                  </a:ext>
                </a:extLst>
              </p:cNvPr>
              <p:cNvSpPr txBox="1"/>
              <p:nvPr/>
            </p:nvSpPr>
            <p:spPr>
              <a:xfrm>
                <a:off x="6603040" y="2914486"/>
                <a:ext cx="466229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IP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2" name="Straight Connector 5521">
                <a:extLst>
                  <a:ext uri="{FF2B5EF4-FFF2-40B4-BE49-F238E27FC236}">
                    <a16:creationId xmlns:a16="http://schemas.microsoft.com/office/drawing/2014/main" id="{68712613-AEB7-61FC-ADB4-D65A3C1FA0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3411" y="3119431"/>
                <a:ext cx="26224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3" name="Group 5522">
              <a:extLst>
                <a:ext uri="{FF2B5EF4-FFF2-40B4-BE49-F238E27FC236}">
                  <a16:creationId xmlns:a16="http://schemas.microsoft.com/office/drawing/2014/main" id="{252001A5-1F81-951A-361F-DE43EAF00914}"/>
                </a:ext>
              </a:extLst>
            </p:cNvPr>
            <p:cNvGrpSpPr/>
            <p:nvPr/>
          </p:nvGrpSpPr>
          <p:grpSpPr>
            <a:xfrm>
              <a:off x="8229600" y="1552824"/>
              <a:ext cx="1144251" cy="723006"/>
              <a:chOff x="7375489" y="2632815"/>
              <a:chExt cx="1144251" cy="723006"/>
            </a:xfrm>
          </p:grpSpPr>
          <p:cxnSp>
            <p:nvCxnSpPr>
              <p:cNvPr id="5524" name="Straight Connector 5523">
                <a:extLst>
                  <a:ext uri="{FF2B5EF4-FFF2-40B4-BE49-F238E27FC236}">
                    <a16:creationId xmlns:a16="http://schemas.microsoft.com/office/drawing/2014/main" id="{55F46344-E28B-D990-9CA2-C4CE68C11F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75489" y="3222818"/>
                <a:ext cx="628291" cy="133003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5" name="TextBox 5524">
                <a:extLst>
                  <a:ext uri="{FF2B5EF4-FFF2-40B4-BE49-F238E27FC236}">
                    <a16:creationId xmlns:a16="http://schemas.microsoft.com/office/drawing/2014/main" id="{0C9EB416-5547-9DA5-76EF-189B57A51B91}"/>
                  </a:ext>
                </a:extLst>
              </p:cNvPr>
              <p:cNvSpPr txBox="1"/>
              <p:nvPr/>
            </p:nvSpPr>
            <p:spPr>
              <a:xfrm>
                <a:off x="7962879" y="2632815"/>
                <a:ext cx="556861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4G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6" name="Straight Connector 5525">
                <a:extLst>
                  <a:ext uri="{FF2B5EF4-FFF2-40B4-BE49-F238E27FC236}">
                    <a16:creationId xmlns:a16="http://schemas.microsoft.com/office/drawing/2014/main" id="{118A6B1C-8E89-59CC-CD67-E97B6C189E89}"/>
                  </a:ext>
                </a:extLst>
              </p:cNvPr>
              <p:cNvCxnSpPr>
                <a:cxnSpLocks/>
                <a:stCxn id="5144" idx="1"/>
              </p:cNvCxnSpPr>
              <p:nvPr/>
            </p:nvCxnSpPr>
            <p:spPr>
              <a:xfrm flipV="1">
                <a:off x="7620426" y="2864310"/>
                <a:ext cx="430426" cy="44896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7" name="Group 5526">
              <a:extLst>
                <a:ext uri="{FF2B5EF4-FFF2-40B4-BE49-F238E27FC236}">
                  <a16:creationId xmlns:a16="http://schemas.microsoft.com/office/drawing/2014/main" id="{D4227171-2D53-C333-D432-C4696ABFD12A}"/>
                </a:ext>
              </a:extLst>
            </p:cNvPr>
            <p:cNvGrpSpPr/>
            <p:nvPr/>
          </p:nvGrpSpPr>
          <p:grpSpPr>
            <a:xfrm>
              <a:off x="10484543" y="4543615"/>
              <a:ext cx="1259352" cy="1317549"/>
              <a:chOff x="6559961" y="3177198"/>
              <a:chExt cx="1259352" cy="1317549"/>
            </a:xfrm>
          </p:grpSpPr>
          <p:cxnSp>
            <p:nvCxnSpPr>
              <p:cNvPr id="5528" name="Straight Connector 5527">
                <a:extLst>
                  <a:ext uri="{FF2B5EF4-FFF2-40B4-BE49-F238E27FC236}">
                    <a16:creationId xmlns:a16="http://schemas.microsoft.com/office/drawing/2014/main" id="{04C944C7-6743-21D7-0981-C4DDE64E01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9961" y="3177198"/>
                <a:ext cx="736416" cy="89440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9" name="TextBox 5528">
                <a:extLst>
                  <a:ext uri="{FF2B5EF4-FFF2-40B4-BE49-F238E27FC236}">
                    <a16:creationId xmlns:a16="http://schemas.microsoft.com/office/drawing/2014/main" id="{6F643E51-190B-3294-2F9E-B588AA9A8BA9}"/>
                  </a:ext>
                </a:extLst>
              </p:cNvPr>
              <p:cNvSpPr txBox="1"/>
              <p:nvPr/>
            </p:nvSpPr>
            <p:spPr>
              <a:xfrm>
                <a:off x="7104371" y="4101302"/>
                <a:ext cx="71494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TCP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0" name="Straight Connector 5529">
                <a:extLst>
                  <a:ext uri="{FF2B5EF4-FFF2-40B4-BE49-F238E27FC236}">
                    <a16:creationId xmlns:a16="http://schemas.microsoft.com/office/drawing/2014/main" id="{1A611F91-C127-0111-E32B-21B1612841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29789" y="3709511"/>
                <a:ext cx="297918" cy="45078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1" name="Group 5530">
              <a:extLst>
                <a:ext uri="{FF2B5EF4-FFF2-40B4-BE49-F238E27FC236}">
                  <a16:creationId xmlns:a16="http://schemas.microsoft.com/office/drawing/2014/main" id="{D3495A60-9651-C13A-4CFF-98A1AFAF82FF}"/>
                </a:ext>
              </a:extLst>
            </p:cNvPr>
            <p:cNvGrpSpPr/>
            <p:nvPr/>
          </p:nvGrpSpPr>
          <p:grpSpPr>
            <a:xfrm>
              <a:off x="9218788" y="2327787"/>
              <a:ext cx="2977342" cy="1025465"/>
              <a:chOff x="9218788" y="2327787"/>
              <a:chExt cx="2977342" cy="1025465"/>
            </a:xfrm>
          </p:grpSpPr>
          <p:cxnSp>
            <p:nvCxnSpPr>
              <p:cNvPr id="5532" name="Straight Connector 5531">
                <a:extLst>
                  <a:ext uri="{FF2B5EF4-FFF2-40B4-BE49-F238E27FC236}">
                    <a16:creationId xmlns:a16="http://schemas.microsoft.com/office/drawing/2014/main" id="{A749BFF5-202E-F220-2BA4-2823F1B8C3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8788" y="2327787"/>
                <a:ext cx="1698979" cy="1025465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33" name="TextBox 5532">
                <a:extLst>
                  <a:ext uri="{FF2B5EF4-FFF2-40B4-BE49-F238E27FC236}">
                    <a16:creationId xmlns:a16="http://schemas.microsoft.com/office/drawing/2014/main" id="{4F072309-C83C-A686-FA52-98701893D6C8}"/>
                  </a:ext>
                </a:extLst>
              </p:cNvPr>
              <p:cNvSpPr txBox="1"/>
              <p:nvPr/>
            </p:nvSpPr>
            <p:spPr>
              <a:xfrm>
                <a:off x="10880485" y="2600749"/>
                <a:ext cx="1315645" cy="668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Streaming</a:t>
                </a:r>
              </a:p>
              <a:p>
                <a:r>
                  <a:rPr lang="en-US" sz="1400" i="1" dirty="0">
                    <a:solidFill>
                      <a:srgbClr val="C00000"/>
                    </a:solidFill>
                  </a:rPr>
                  <a:t>video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4" name="Straight Connector 5533">
                <a:extLst>
                  <a:ext uri="{FF2B5EF4-FFF2-40B4-BE49-F238E27FC236}">
                    <a16:creationId xmlns:a16="http://schemas.microsoft.com/office/drawing/2014/main" id="{CAE86C98-85F9-71A7-9C20-EBC00BBAAB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69552" y="2937298"/>
                <a:ext cx="405322" cy="14757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4AA9-B0CB-471F-AFA9-1A18893B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6C6F2-457F-4C56-9460-5C9BA9FC2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April 9 – 26: Final exam period, 2-hour exam</a:t>
            </a:r>
          </a:p>
          <a:p>
            <a:pPr lvl="1"/>
            <a:r>
              <a:rPr lang="en-US" dirty="0"/>
              <a:t>Date, time, and location will be announced by the Office of the Registrar.</a:t>
            </a:r>
          </a:p>
          <a:p>
            <a:pPr lvl="1"/>
            <a:r>
              <a:rPr lang="en-US" dirty="0"/>
              <a:t>Covers everything, </a:t>
            </a:r>
            <a:r>
              <a:rPr lang="en-US" i="1" dirty="0"/>
              <a:t>i.e</a:t>
            </a:r>
            <a:r>
              <a:rPr lang="en-US" dirty="0"/>
              <a:t>., lectures and tutorials up to and including the last week, PS1, PS2, WL1, WL2, and WL3</a:t>
            </a:r>
          </a:p>
          <a:p>
            <a:pPr lvl="1"/>
            <a:r>
              <a:rPr lang="en-US" dirty="0"/>
              <a:t>No C++/Python programming question will be on the Final</a:t>
            </a:r>
          </a:p>
          <a:p>
            <a:pPr lvl="1"/>
            <a:r>
              <a:rPr lang="en-US" dirty="0"/>
              <a:t>Non-programmable Calculator: ALLOWED</a:t>
            </a:r>
          </a:p>
          <a:p>
            <a:pPr lvl="1"/>
            <a:r>
              <a:rPr lang="en-US" dirty="0"/>
              <a:t>Aid sheet: NOT ALLOWED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29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4AA9-B0CB-471F-AFA9-1A18893B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Website/Discussion Board/MarkUs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6C6F2-457F-4C56-9460-5C9BA9FC2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Website/Discussion Board/MarkUs:</a:t>
            </a:r>
          </a:p>
          <a:p>
            <a:pPr lvl="1"/>
            <a:r>
              <a:rPr lang="en-US" dirty="0"/>
              <a:t>Quercus for course website</a:t>
            </a:r>
          </a:p>
          <a:p>
            <a:pPr lvl="1"/>
            <a:r>
              <a:rPr lang="pt-BR" dirty="0"/>
              <a:t>Piazza for discussion site</a:t>
            </a:r>
          </a:p>
          <a:p>
            <a:pPr lvl="1"/>
            <a:r>
              <a:rPr lang="en-US" dirty="0"/>
              <a:t>MarkUs, </a:t>
            </a:r>
            <a:r>
              <a:rPr lang="en-US" dirty="0" err="1"/>
              <a:t>Crowdmark</a:t>
            </a:r>
            <a:r>
              <a:rPr lang="en-US" dirty="0"/>
              <a:t>, and Quercus for submission:</a:t>
            </a:r>
          </a:p>
          <a:p>
            <a:pPr lvl="2"/>
            <a:r>
              <a:rPr lang="en-CA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https://markus.teach.cs.toronto.edu/utm-2025-01/main/login_remote_auth</a:t>
            </a:r>
            <a:endParaRPr lang="en-CA" dirty="0"/>
          </a:p>
          <a:p>
            <a:pPr lvl="2"/>
            <a:r>
              <a:rPr lang="en-US" dirty="0">
                <a:hlinkClick r:id="rId3"/>
              </a:rPr>
              <a:t>https://app.crowdmark.com/sign-in/utoronto</a:t>
            </a:r>
            <a:endParaRPr lang="en-US" dirty="0"/>
          </a:p>
          <a:p>
            <a:pPr lvl="1"/>
            <a:r>
              <a:rPr lang="en-US" dirty="0"/>
              <a:t>All course announcements will be posted on Quercus/Piazza.</a:t>
            </a:r>
          </a:p>
          <a:p>
            <a:pPr lvl="2"/>
            <a:r>
              <a:rPr lang="en-US" dirty="0"/>
              <a:t>You are responsible for reading all postings made by the instructor or the TAs on Quercus and Piazza.</a:t>
            </a:r>
          </a:p>
          <a:p>
            <a:pPr lvl="1"/>
            <a:r>
              <a:rPr lang="en-US" dirty="0"/>
              <a:t>Lecture slides, tutorial materials, problem sets, programming assignments, and Wireshark handouts will be posted on Quercus.</a:t>
            </a:r>
          </a:p>
        </p:txBody>
      </p:sp>
    </p:spTree>
    <p:extLst>
      <p:ext uri="{BB962C8B-B14F-4D97-AF65-F5344CB8AC3E}">
        <p14:creationId xmlns:p14="http://schemas.microsoft.com/office/powerpoint/2010/main" val="3450957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A78A6-7470-4DE3-A481-02FD38E28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280D74-9417-467D-AF84-DAE8AF4002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400" y="1397002"/>
                <a:ext cx="11379200" cy="523239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Programming Assignments (</a:t>
                </a:r>
                <a14:m>
                  <m:oMath xmlns:m="http://schemas.openxmlformats.org/officeDocument/2006/math"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2%+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3×1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%)</a:t>
                </a:r>
              </a:p>
              <a:p>
                <a:pPr lvl="1"/>
                <a:r>
                  <a:rPr lang="en-US" dirty="0"/>
                  <a:t>4 programming assignments, to be submitted on MarkUs, autograded</a:t>
                </a:r>
              </a:p>
              <a:p>
                <a:pPr lvl="1"/>
                <a:r>
                  <a:rPr lang="en-US" dirty="0"/>
                  <a:t>The first 3 in C++ and the last one in Python </a:t>
                </a:r>
              </a:p>
              <a:p>
                <a:r>
                  <a:rPr lang="en-US" dirty="0"/>
                  <a:t>Problem Sets (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2×10</m:t>
                    </m:r>
                  </m:oMath>
                </a14:m>
                <a:r>
                  <a:rPr lang="en-US" dirty="0"/>
                  <a:t>%)</a:t>
                </a:r>
              </a:p>
              <a:p>
                <a:pPr lvl="1"/>
                <a:r>
                  <a:rPr lang="en-US" dirty="0"/>
                  <a:t>2 Written Problem Set, to be submitted on </a:t>
                </a:r>
                <a:r>
                  <a:rPr lang="en-US" dirty="0" err="1"/>
                  <a:t>Crowdmark</a:t>
                </a:r>
                <a:r>
                  <a:rPr lang="en-US" dirty="0"/>
                  <a:t>, graded by TAs on correctness</a:t>
                </a:r>
              </a:p>
              <a:p>
                <a:r>
                  <a:rPr lang="en-US" dirty="0"/>
                  <a:t>Wireshark Labs (3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1%)</a:t>
                </a:r>
              </a:p>
              <a:p>
                <a:pPr lvl="1"/>
                <a:r>
                  <a:rPr lang="en-US" dirty="0"/>
                  <a:t>3 Wireshark Labs, to be submitted on Quercus, autograded</a:t>
                </a:r>
              </a:p>
              <a:p>
                <a:r>
                  <a:rPr lang="en-US" dirty="0"/>
                  <a:t>All assignments (</a:t>
                </a:r>
                <a:r>
                  <a:rPr lang="en-US" i="1" dirty="0"/>
                  <a:t>i.e.</a:t>
                </a:r>
                <a:r>
                  <a:rPr lang="en-US" dirty="0"/>
                  <a:t>, PAs, PSs, and WLs) are to be done individually</a:t>
                </a:r>
              </a:p>
              <a:p>
                <a:r>
                  <a:rPr lang="en-US" dirty="0"/>
                  <a:t>Midterm (15%), Final Exam (30%)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280D74-9417-467D-AF84-DAE8AF4002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397002"/>
                <a:ext cx="11379200" cy="5232398"/>
              </a:xfrm>
              <a:blipFill>
                <a:blip r:embed="rId2"/>
                <a:stretch>
                  <a:fillRect l="-1125" t="-139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313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B5A90-D0A9-A2F9-464B-41A53DD04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D083A-097F-0FA3-FD9B-0259E18C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Lateness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E38E-4ADB-8F17-E26F-D1816FE77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2"/>
            <a:ext cx="11379200" cy="5232398"/>
          </a:xfrm>
        </p:spPr>
        <p:txBody>
          <a:bodyPr>
            <a:normAutofit/>
          </a:bodyPr>
          <a:lstStyle/>
          <a:p>
            <a:r>
              <a:rPr lang="en-US" dirty="0"/>
              <a:t>Lateness policy: 6 Grace Days in total</a:t>
            </a:r>
          </a:p>
          <a:p>
            <a:pPr lvl="1"/>
            <a:r>
              <a:rPr lang="en-CA" dirty="0">
                <a:latin typeface="Arial" panose="020B0604020202020204" pitchFamily="34" charset="0"/>
              </a:rPr>
              <a:t>These 6 days can be distributed across all assignments</a:t>
            </a:r>
            <a:endParaRPr lang="en-CA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en-CA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Note: Maximum </a:t>
            </a:r>
            <a:r>
              <a:rPr lang="en-CA" dirty="0">
                <a:solidFill>
                  <a:srgbClr val="FF0000"/>
                </a:solidFill>
                <a:latin typeface="Arial" panose="020B0604020202020204" pitchFamily="34" charset="0"/>
              </a:rPr>
              <a:t>of 2 days can be used </a:t>
            </a:r>
            <a:r>
              <a:rPr lang="en-CA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for each PA, PS, WL.</a:t>
            </a:r>
          </a:p>
          <a:p>
            <a:pPr lvl="1"/>
            <a:r>
              <a:rPr lang="en-CA" b="0" i="0" dirty="0">
                <a:effectLst/>
                <a:latin typeface="Arial" panose="020B0604020202020204" pitchFamily="34" charset="0"/>
              </a:rPr>
              <a:t>You get 0 If the assignment is submitted after the grace period</a:t>
            </a:r>
            <a:endParaRPr lang="en-US" dirty="0"/>
          </a:p>
          <a:p>
            <a:pPr lvl="1"/>
            <a:r>
              <a:rPr lang="en-US" dirty="0">
                <a:latin typeface="Arial" panose="020B0604020202020204" pitchFamily="34" charset="0"/>
              </a:rPr>
              <a:t>We keep track of your remaining Grace Days on Quercus.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Look under the grade section to see your remaining grace days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It will be updated after we release the grades for an assignment</a:t>
            </a:r>
          </a:p>
        </p:txBody>
      </p:sp>
    </p:spTree>
    <p:extLst>
      <p:ext uri="{BB962C8B-B14F-4D97-AF65-F5344CB8AC3E}">
        <p14:creationId xmlns:p14="http://schemas.microsoft.com/office/powerpoint/2010/main" val="3425737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87138-4E08-6814-4F84-06BACD69D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4431-8E96-FC26-5F16-212DA631C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Grace Days?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8AD76-67D8-9F4E-AB75-01D5F7D7B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2"/>
            <a:ext cx="11379200" cy="5232398"/>
          </a:xfrm>
        </p:spPr>
        <p:txBody>
          <a:bodyPr>
            <a:normAutofit/>
          </a:bodyPr>
          <a:lstStyle/>
          <a:p>
            <a:r>
              <a:rPr lang="en-US" dirty="0"/>
              <a:t>You do NOT need to notify us before submitting your work</a:t>
            </a:r>
          </a:p>
          <a:p>
            <a:r>
              <a:rPr lang="en-CA" dirty="0"/>
              <a:t>We simply compare your submission date with the due date.</a:t>
            </a:r>
          </a:p>
          <a:p>
            <a:r>
              <a:rPr lang="en-CA" dirty="0"/>
              <a:t>Consider the following examples:</a:t>
            </a:r>
          </a:p>
          <a:p>
            <a:pPr lvl="1"/>
            <a:r>
              <a:rPr lang="en-CA" dirty="0"/>
              <a:t>Alice has </a:t>
            </a:r>
          </a:p>
          <a:p>
            <a:pPr lvl="1"/>
            <a:r>
              <a:rPr lang="en-CA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Note: Maximum </a:t>
            </a:r>
            <a:r>
              <a:rPr lang="en-CA" dirty="0">
                <a:solidFill>
                  <a:srgbClr val="FF0000"/>
                </a:solidFill>
                <a:latin typeface="Arial" panose="020B0604020202020204" pitchFamily="34" charset="0"/>
              </a:rPr>
              <a:t>of 2 days can be used </a:t>
            </a:r>
            <a:r>
              <a:rPr lang="en-CA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for each PA, PS, WL.</a:t>
            </a:r>
          </a:p>
          <a:p>
            <a:pPr lvl="1"/>
            <a:r>
              <a:rPr lang="en-CA" b="0" i="0" dirty="0">
                <a:effectLst/>
                <a:latin typeface="Arial" panose="020B0604020202020204" pitchFamily="34" charset="0"/>
              </a:rPr>
              <a:t>You get 0 If the assignment is submitted after the grace period</a:t>
            </a:r>
            <a:endParaRPr lang="en-US" dirty="0"/>
          </a:p>
          <a:p>
            <a:pPr lvl="1"/>
            <a:r>
              <a:rPr lang="en-US" dirty="0">
                <a:latin typeface="Arial" panose="020B0604020202020204" pitchFamily="34" charset="0"/>
              </a:rPr>
              <a:t>We keep track of your remaining Grace Days on Quercus.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Look under the grade section to see your remaining grace days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It will be updated after we release the grades for an assignment</a:t>
            </a:r>
          </a:p>
        </p:txBody>
      </p:sp>
    </p:spTree>
    <p:extLst>
      <p:ext uri="{BB962C8B-B14F-4D97-AF65-F5344CB8AC3E}">
        <p14:creationId xmlns:p14="http://schemas.microsoft.com/office/powerpoint/2010/main" val="284180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81607-4F7C-0A7F-B2F7-A9D471D65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8AA82-0D0C-1503-9D90-B72809CFA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Grace Days?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D6B174-2E48-E700-23B1-4D5F34C29A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400" y="1397002"/>
                <a:ext cx="11379200" cy="5232398"/>
              </a:xfrm>
            </p:spPr>
            <p:txBody>
              <a:bodyPr>
                <a:normAutofit/>
              </a:bodyPr>
              <a:lstStyle/>
              <a:p>
                <a:r>
                  <a:rPr lang="en-CA" dirty="0"/>
                  <a:t>Example 1:</a:t>
                </a:r>
              </a:p>
              <a:p>
                <a:pPr lvl="1"/>
                <a:r>
                  <a:rPr lang="en-CA" dirty="0"/>
                  <a:t>Alice has 5 grace days left so far</a:t>
                </a:r>
              </a:p>
              <a:p>
                <a:pPr lvl="1"/>
                <a:r>
                  <a:rPr lang="en-CA" dirty="0"/>
                  <a:t>She submits her PA2 50 hours after its due date</a:t>
                </a:r>
              </a:p>
              <a:p>
                <a:pPr lvl="2"/>
                <a:r>
                  <a:rPr lang="en-CA" dirty="0"/>
                  <a:t>Her grade for PA2 will be 0 since she submitted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days after the due date.</a:t>
                </a:r>
              </a:p>
              <a:p>
                <a:r>
                  <a:rPr lang="en-CA" dirty="0"/>
                  <a:t>Example 2:</a:t>
                </a:r>
              </a:p>
              <a:p>
                <a:pPr lvl="1"/>
                <a:r>
                  <a:rPr lang="en-CA" dirty="0"/>
                  <a:t>Alice has 5 grace days left so far</a:t>
                </a:r>
              </a:p>
              <a:p>
                <a:pPr lvl="1"/>
                <a:r>
                  <a:rPr lang="en-CA" dirty="0"/>
                  <a:t>She submits her PA2 35 hours after its due date</a:t>
                </a:r>
              </a:p>
              <a:p>
                <a:pPr lvl="2"/>
                <a:r>
                  <a:rPr lang="en-CA" dirty="0"/>
                  <a:t>Her remaining grace days will be updated to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5−</m:t>
                    </m:r>
                    <m:d>
                      <m:dPr>
                        <m:begChr m:val="⌈"/>
                        <m:endChr m:val="⌉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35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CA" dirty="0"/>
              </a:p>
              <a:p>
                <a:pPr lvl="2"/>
                <a:r>
                  <a:rPr lang="en-CA" dirty="0"/>
                  <a:t>She won’t receive any penalty for PA2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D6B174-2E48-E700-23B1-4D5F34C29A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397002"/>
                <a:ext cx="11379200" cy="5232398"/>
              </a:xfrm>
              <a:blipFill>
                <a:blip r:embed="rId2"/>
                <a:stretch>
                  <a:fillRect l="-1233" t="-1513" r="-2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951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E8FC4-D53A-44E1-3F4E-0AA7A6C97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C5FC5-5F01-45A4-729B-22F600812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Grace Days?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F46638-5946-1DE4-D07C-4AAAEF631D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400" y="1397002"/>
                <a:ext cx="11379200" cy="5232398"/>
              </a:xfrm>
            </p:spPr>
            <p:txBody>
              <a:bodyPr>
                <a:normAutofit/>
              </a:bodyPr>
              <a:lstStyle/>
              <a:p>
                <a:r>
                  <a:rPr lang="en-CA" dirty="0"/>
                  <a:t>Example 3:</a:t>
                </a:r>
              </a:p>
              <a:p>
                <a:pPr lvl="1"/>
                <a:r>
                  <a:rPr lang="en-CA" dirty="0"/>
                  <a:t>Alice has 1 grace days left so far</a:t>
                </a:r>
              </a:p>
              <a:p>
                <a:pPr lvl="1"/>
                <a:r>
                  <a:rPr lang="en-CA" dirty="0"/>
                  <a:t>She submits her PA2 35 hours after its due date</a:t>
                </a:r>
              </a:p>
              <a:p>
                <a:pPr lvl="2"/>
                <a:r>
                  <a:rPr lang="en-CA" dirty="0"/>
                  <a:t>Her grade for PA2 will be 0 since she submitted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days after the due date, but she has only 1 grace day left.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F46638-5946-1DE4-D07C-4AAAEF631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397002"/>
                <a:ext cx="11379200" cy="5232398"/>
              </a:xfrm>
              <a:blipFill>
                <a:blip r:embed="rId2"/>
                <a:stretch>
                  <a:fillRect l="-1233" t="-1513" r="-8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168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A78A6-7470-4DE3-A481-02FD38E28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80D74-9417-467D-AF84-DAE8AF40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2"/>
            <a:ext cx="11379200" cy="5232398"/>
          </a:xfrm>
        </p:spPr>
        <p:txBody>
          <a:bodyPr>
            <a:normAutofit/>
          </a:bodyPr>
          <a:lstStyle/>
          <a:p>
            <a:r>
              <a:rPr lang="en-US" dirty="0"/>
              <a:t>Remark requests for PAs, PSs, WLs, and Midterm:</a:t>
            </a:r>
          </a:p>
          <a:p>
            <a:pPr lvl="1"/>
            <a:r>
              <a:rPr lang="en-US" dirty="0"/>
              <a:t>Due within 1 week of receiving the graded work</a:t>
            </a:r>
          </a:p>
          <a:p>
            <a:pPr lvl="1"/>
            <a:r>
              <a:rPr lang="en-US" dirty="0"/>
              <a:t>Must be submitted by posting a private note on Piazza</a:t>
            </a:r>
          </a:p>
          <a:p>
            <a:pPr lvl="2"/>
            <a:r>
              <a:rPr lang="en-US" dirty="0"/>
              <a:t>Carefully review your assignments, reflect, and write a short explanation justifying the reasons for a regrading request</a:t>
            </a:r>
          </a:p>
          <a:p>
            <a:pPr lvl="2"/>
            <a:r>
              <a:rPr lang="en-US" dirty="0"/>
              <a:t>If a grade is contested and we realize that the marker made a mistake in the student's </a:t>
            </a:r>
            <a:r>
              <a:rPr lang="en-US" dirty="0" err="1"/>
              <a:t>favour</a:t>
            </a:r>
            <a:r>
              <a:rPr lang="en-US" dirty="0"/>
              <a:t>, the mark for that assignment may be lowered when the mistake is found. This would otherwise create a situation which is unfair to other students.</a:t>
            </a:r>
          </a:p>
          <a:p>
            <a:pPr lvl="2"/>
            <a:r>
              <a:rPr lang="en-US" dirty="0"/>
              <a:t>Please include your full name, </a:t>
            </a:r>
            <a:r>
              <a:rPr lang="en-US" dirty="0" err="1"/>
              <a:t>UTORid</a:t>
            </a:r>
            <a:r>
              <a:rPr lang="en-US" dirty="0"/>
              <a:t>, and student number in the body of the private note</a:t>
            </a:r>
          </a:p>
        </p:txBody>
      </p:sp>
    </p:spTree>
    <p:extLst>
      <p:ext uri="{BB962C8B-B14F-4D97-AF65-F5344CB8AC3E}">
        <p14:creationId xmlns:p14="http://schemas.microsoft.com/office/powerpoint/2010/main" val="2419653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4AA9-B0CB-471F-AFA9-1A18893B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Email Policy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6C6F2-457F-4C56-9460-5C9BA9FC2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 Policy:</a:t>
            </a:r>
          </a:p>
          <a:p>
            <a:pPr lvl="1"/>
            <a:r>
              <a:rPr lang="en-US" dirty="0"/>
              <a:t>Questions clarifying the course material </a:t>
            </a:r>
            <a:r>
              <a:rPr lang="en-US" b="1" dirty="0"/>
              <a:t>cannot</a:t>
            </a:r>
            <a:r>
              <a:rPr lang="en-US" dirty="0"/>
              <a:t> be answered by email.</a:t>
            </a:r>
          </a:p>
          <a:p>
            <a:pPr lvl="1"/>
            <a:r>
              <a:rPr lang="en-US" b="1" dirty="0"/>
              <a:t>Come to my office hours or to TA office hours instead.</a:t>
            </a:r>
          </a:p>
          <a:p>
            <a:pPr lvl="2"/>
            <a:r>
              <a:rPr lang="en-US" b="1" dirty="0"/>
              <a:t>TAs: </a:t>
            </a:r>
            <a:r>
              <a:rPr lang="en-US" dirty="0"/>
              <a:t>concepts, programming assignments, problem sets</a:t>
            </a:r>
          </a:p>
          <a:p>
            <a:pPr lvl="2"/>
            <a:r>
              <a:rPr lang="en-US" b="1" dirty="0"/>
              <a:t>Erfan: </a:t>
            </a:r>
            <a:r>
              <a:rPr lang="en-US" dirty="0"/>
              <a:t>concepts, high level guidance</a:t>
            </a:r>
            <a:endParaRPr lang="en-US" b="1" dirty="0"/>
          </a:p>
          <a:p>
            <a:pPr lvl="1"/>
            <a:r>
              <a:rPr lang="en-US" dirty="0"/>
              <a:t>Instructor’s email can be used for questions of a personal nature (e.g., accommodations for illness).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781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4AA9-B0CB-471F-AFA9-1A18893B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Piazza Policy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6C6F2-457F-4C56-9460-5C9BA9FC2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and how:</a:t>
            </a:r>
          </a:p>
          <a:p>
            <a:pPr lvl="1"/>
            <a:r>
              <a:rPr lang="en-US" dirty="0"/>
              <a:t>For all questions of general interest, </a:t>
            </a:r>
            <a:r>
              <a:rPr lang="en-US" i="1" dirty="0"/>
              <a:t>e.g.</a:t>
            </a:r>
            <a:r>
              <a:rPr lang="en-US" dirty="0"/>
              <a:t>,</a:t>
            </a:r>
          </a:p>
          <a:p>
            <a:pPr lvl="2"/>
            <a:r>
              <a:rPr lang="en-US" dirty="0"/>
              <a:t>about the course material, problem sets, programming assignments, general questions about course logistics and administration</a:t>
            </a:r>
          </a:p>
          <a:p>
            <a:pPr lvl="1"/>
            <a:r>
              <a:rPr lang="en-US" dirty="0"/>
              <a:t>Respect the academic integrity of the course.</a:t>
            </a:r>
          </a:p>
          <a:p>
            <a:pPr lvl="2"/>
            <a:r>
              <a:rPr lang="en-US" dirty="0"/>
              <a:t>Do not reveal any idea or part of a solution to a course assessment.</a:t>
            </a:r>
          </a:p>
          <a:p>
            <a:r>
              <a:rPr lang="en-US" dirty="0"/>
              <a:t>Feel free to answer questions from other students</a:t>
            </a:r>
          </a:p>
          <a:p>
            <a:pPr lvl="1"/>
            <a:r>
              <a:rPr lang="en-US" dirty="0"/>
              <a:t>Helping someone else learn is one of the most effective ways to master a subject</a:t>
            </a:r>
          </a:p>
        </p:txBody>
      </p:sp>
    </p:spTree>
    <p:extLst>
      <p:ext uri="{BB962C8B-B14F-4D97-AF65-F5344CB8AC3E}">
        <p14:creationId xmlns:p14="http://schemas.microsoft.com/office/powerpoint/2010/main" val="248011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4AA9-B0CB-471F-AFA9-1A18893B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6C6F2-457F-4C56-9460-5C9BA9FC2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Instructor:</a:t>
            </a:r>
          </a:p>
          <a:p>
            <a:pPr lvl="1"/>
            <a:r>
              <a:rPr lang="en-US" dirty="0"/>
              <a:t>Erfan Meskar</a:t>
            </a:r>
          </a:p>
          <a:p>
            <a:pPr lvl="1"/>
            <a:r>
              <a:rPr lang="en-US" dirty="0"/>
              <a:t>Since 2022: Postdoc and Course Instructor at UofT</a:t>
            </a:r>
          </a:p>
          <a:p>
            <a:pPr lvl="1"/>
            <a:r>
              <a:rPr lang="en-US" dirty="0"/>
              <a:t>Ph.D. at UofT ECE</a:t>
            </a:r>
          </a:p>
          <a:p>
            <a:pPr lvl="1"/>
            <a:r>
              <a:rPr lang="en-US" dirty="0"/>
              <a:t>Research interest: Algorithmic Fairness, Fair Resource Allocation, Mechanism Design, Fair ML, Game Theory</a:t>
            </a:r>
          </a:p>
          <a:p>
            <a:pPr lvl="1"/>
            <a:r>
              <a:rPr lang="en-US" dirty="0"/>
              <a:t>Office Hour: </a:t>
            </a:r>
          </a:p>
          <a:p>
            <a:pPr lvl="2"/>
            <a:r>
              <a:rPr lang="en-US" dirty="0"/>
              <a:t>Thursdays,11:30 AM - 12:30 PM and 03:30 PM - 04:30 PM, DH-3019</a:t>
            </a:r>
          </a:p>
          <a:p>
            <a:pPr lvl="2"/>
            <a:r>
              <a:rPr lang="en-US" dirty="0"/>
              <a:t>Email: e.meskar@utoronto.ca</a:t>
            </a:r>
          </a:p>
        </p:txBody>
      </p:sp>
    </p:spTree>
    <p:extLst>
      <p:ext uri="{BB962C8B-B14F-4D97-AF65-F5344CB8AC3E}">
        <p14:creationId xmlns:p14="http://schemas.microsoft.com/office/powerpoint/2010/main" val="408030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4AA9-B0CB-471F-AFA9-1A18893B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Response Rate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6C6F2-457F-4C56-9460-5C9BA9FC2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aim to respond to all email and Piazza postings </a:t>
            </a:r>
            <a:r>
              <a:rPr lang="en-US" u="sng" dirty="0"/>
              <a:t>within two business days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Note: we do not monitor Piazza/email on weekends and holidays.</a:t>
            </a:r>
          </a:p>
        </p:txBody>
      </p:sp>
    </p:spTree>
    <p:extLst>
      <p:ext uri="{BB962C8B-B14F-4D97-AF65-F5344CB8AC3E}">
        <p14:creationId xmlns:p14="http://schemas.microsoft.com/office/powerpoint/2010/main" val="1300400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CCF5-7911-4F65-A6CA-27A328BF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and Accommodations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5F71D-B9C1-4F58-AB81-3EED09899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ever need a special accommodation, please request one!</a:t>
            </a:r>
          </a:p>
          <a:p>
            <a:pPr lvl="1"/>
            <a:r>
              <a:rPr lang="en-US" dirty="0"/>
              <a:t>We’re here to support you, and we understand that life happens</a:t>
            </a:r>
          </a:p>
          <a:p>
            <a:pPr lvl="1"/>
            <a:r>
              <a:rPr lang="en-US" dirty="0"/>
              <a:t>Email your request to the instructor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24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D446-4AC1-4C01-814D-7A2771FA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Plagiarism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5EC32-265D-43EE-A98D-482DB41AB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plagiarism?</a:t>
            </a:r>
          </a:p>
          <a:p>
            <a:pPr lvl="1"/>
            <a:r>
              <a:rPr lang="en-US" dirty="0"/>
              <a:t>See </a:t>
            </a:r>
            <a:r>
              <a:rPr lang="en-US" sz="1800" dirty="0">
                <a:hlinkClick r:id="rId2"/>
              </a:rPr>
              <a:t>http://www.cs.toronto.edu/~fpitt/documents/plagiarism.html</a:t>
            </a:r>
            <a:r>
              <a:rPr lang="en-US" sz="1800" dirty="0"/>
              <a:t> </a:t>
            </a:r>
            <a:r>
              <a:rPr lang="en-US" dirty="0"/>
              <a:t>for the meaning of plagiarism, how to avoid it, and the U of T policies about it.</a:t>
            </a:r>
          </a:p>
          <a:p>
            <a:pPr lvl="1"/>
            <a:r>
              <a:rPr lang="en-US" dirty="0"/>
              <a:t>You can discuss the assignments with other students, </a:t>
            </a:r>
          </a:p>
          <a:p>
            <a:pPr lvl="2"/>
            <a:r>
              <a:rPr lang="en-US" b="1" dirty="0"/>
              <a:t>but you should not give your code/solution (or parts of your code/solution) to other students.</a:t>
            </a:r>
          </a:p>
          <a:p>
            <a:pPr lvl="1"/>
            <a:r>
              <a:rPr lang="en-US" dirty="0"/>
              <a:t>You should not look at another student’s code until after you have handed in your assignment (and the due date is past).</a:t>
            </a:r>
          </a:p>
          <a:p>
            <a:pPr lvl="1"/>
            <a:r>
              <a:rPr lang="en-US" dirty="0"/>
              <a:t>Plagiarism has occurred in the past in this class, and it has had very negative consequences for the students involved.</a:t>
            </a:r>
          </a:p>
        </p:txBody>
      </p:sp>
    </p:spTree>
    <p:extLst>
      <p:ext uri="{BB962C8B-B14F-4D97-AF65-F5344CB8AC3E}">
        <p14:creationId xmlns:p14="http://schemas.microsoft.com/office/powerpoint/2010/main" val="2127718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D446-4AC1-4C01-814D-7A2771FA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5EC32-265D-43EE-A98D-482DB41AB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University of Toronto is committed to accessibility. </a:t>
            </a:r>
          </a:p>
          <a:p>
            <a:pPr lvl="1"/>
            <a:r>
              <a:rPr lang="en-US" dirty="0"/>
              <a:t>If you require accommodations or have any accessibility concerns, please visit </a:t>
            </a:r>
            <a:r>
              <a:rPr lang="en-US" dirty="0">
                <a:hlinkClick r:id="rId2"/>
              </a:rPr>
              <a:t>https://www.utm.utoronto.ca/accessibility/</a:t>
            </a:r>
            <a:r>
              <a:rPr lang="en-US" dirty="0"/>
              <a:t> as soon as possible.</a:t>
            </a:r>
          </a:p>
          <a:p>
            <a:pPr lvl="1"/>
            <a:r>
              <a:rPr lang="en-US" dirty="0"/>
              <a:t>Feel free to discuss it with me. I will be happy to help.</a:t>
            </a:r>
          </a:p>
        </p:txBody>
      </p:sp>
    </p:spTree>
    <p:extLst>
      <p:ext uri="{BB962C8B-B14F-4D97-AF65-F5344CB8AC3E}">
        <p14:creationId xmlns:p14="http://schemas.microsoft.com/office/powerpoint/2010/main" val="1374482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D446-4AC1-4C01-814D-7A2771FA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Volunteer Note‐taker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5EC32-265D-43EE-A98D-482DB41AB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UTM Accessibility Services is looking for note-taker volunteers in all sections of CSC358.</a:t>
            </a:r>
          </a:p>
          <a:p>
            <a:r>
              <a:rPr lang="en-US" dirty="0"/>
              <a:t>Benefits of Volunteering:</a:t>
            </a:r>
          </a:p>
          <a:p>
            <a:pPr lvl="1"/>
            <a:r>
              <a:rPr lang="en-US" dirty="0"/>
              <a:t>Receive a Co-Curricular Record (CCR) notation</a:t>
            </a:r>
          </a:p>
          <a:p>
            <a:pPr lvl="1"/>
            <a:r>
              <a:rPr lang="en-US" dirty="0"/>
              <a:t>Develop and enhance your organizational and note-taking skills</a:t>
            </a:r>
          </a:p>
          <a:p>
            <a:pPr lvl="1"/>
            <a:r>
              <a:rPr lang="en-US" dirty="0"/>
              <a:t>Contribute towards an accessible and inclusive community</a:t>
            </a:r>
          </a:p>
          <a:p>
            <a:pPr lvl="1"/>
            <a:r>
              <a:rPr lang="en-US" dirty="0"/>
              <a:t>Receive a reference letter upon request</a:t>
            </a:r>
          </a:p>
          <a:p>
            <a:r>
              <a:rPr lang="en-US" dirty="0"/>
              <a:t>For more information, visit </a:t>
            </a:r>
            <a:r>
              <a:rPr lang="en-US" sz="2800" dirty="0">
                <a:hlinkClick r:id="rId2"/>
              </a:rPr>
              <a:t>https://aims.utm.utoronto.ca/user/NotetakingNotetakers/default.aspx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982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D446-4AC1-4C01-814D-7A2771FA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Course, anyway?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5EC32-265D-43EE-A98D-482DB41AB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3"/>
            <a:ext cx="11379200" cy="705501"/>
          </a:xfrm>
        </p:spPr>
        <p:txBody>
          <a:bodyPr/>
          <a:lstStyle/>
          <a:p>
            <a:r>
              <a:rPr lang="en-US"/>
              <a:t>It </a:t>
            </a:r>
            <a:r>
              <a:rPr lang="en-US" dirty="0"/>
              <a:t>is all about how the Internet 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AAD20C1-71E9-5B9A-3A20-48DE2DE06DC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06400" y="2015530"/>
                <a:ext cx="5842000" cy="20230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0" tIns="45718" rIns="91430" bIns="45718" numCol="1" anchor="t" anchorCtr="0" compatLnSpc="1">
                <a:prstTxWarp prst="textNoShape">
                  <a:avLst/>
                </a:prstTxWarp>
              </a:bodyPr>
              <a:lstStyle>
                <a:lvl1pPr marL="342858" indent="-34285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857" indent="-285717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2858" indent="-22857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000" indent="-22857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143" indent="-22857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286" indent="-22857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430" indent="-22857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573" indent="-22857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5718" indent="-22857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kern="0" dirty="0"/>
                  <a:t>The Internet is an </a:t>
                </a:r>
                <a:r>
                  <a:rPr lang="en-US" i="1" kern="0" dirty="0"/>
                  <a:t>exciting</a:t>
                </a:r>
                <a:r>
                  <a:rPr lang="en-US" kern="0" dirty="0"/>
                  <a:t> place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b="0" i="1" kern="0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 kern="0" dirty="0" smtClean="0"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r>
                  <a:rPr lang="en-US" kern="0" dirty="0"/>
                  <a:t>B connected devices in 2023</a:t>
                </a:r>
              </a:p>
              <a:p>
                <a:pPr lvl="1"/>
                <a:r>
                  <a:rPr lang="en-US" kern="0" dirty="0"/>
                  <a:t>13Exabyte of daily global IP traffic in 2022 (Exa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kern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CA" b="0" i="1" kern="0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US" kern="0" dirty="0"/>
                  <a:t>)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AAD20C1-71E9-5B9A-3A20-48DE2DE06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400" y="2015530"/>
                <a:ext cx="5842000" cy="2023070"/>
              </a:xfrm>
              <a:prstGeom prst="rect">
                <a:avLst/>
              </a:prstGeom>
              <a:blipFill>
                <a:blip r:embed="rId2"/>
                <a:stretch>
                  <a:fillRect l="-2401" t="-3916" r="-3027" b="-903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A44E958-5EE1-8C7F-DF07-7FA381BDDE63}"/>
              </a:ext>
            </a:extLst>
          </p:cNvPr>
          <p:cNvSpPr txBox="1">
            <a:spLocks/>
          </p:cNvSpPr>
          <p:nvPr/>
        </p:nvSpPr>
        <p:spPr bwMode="auto">
          <a:xfrm>
            <a:off x="381000" y="4038600"/>
            <a:ext cx="5562600" cy="2117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The Internet is a </a:t>
            </a:r>
            <a:r>
              <a:rPr lang="en-US" i="1" kern="0" dirty="0"/>
              <a:t>fragile</a:t>
            </a:r>
            <a:r>
              <a:rPr lang="en-US" kern="0" dirty="0"/>
              <a:t> place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DB02D3C-7F14-DB9F-46C1-86D470BE25E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06400" y="4657127"/>
                <a:ext cx="5562600" cy="21178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0" tIns="45718" rIns="91430" bIns="45718" numCol="1" anchor="t" anchorCtr="0" compatLnSpc="1">
                <a:prstTxWarp prst="textNoShape">
                  <a:avLst/>
                </a:prstTxWarp>
              </a:bodyPr>
              <a:lstStyle>
                <a:lvl1pPr marL="342858" indent="-34285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857" indent="-285717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2858" indent="-22857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000" indent="-22857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143" indent="-22857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286" indent="-22857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430" indent="-22857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573" indent="-22857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5718" indent="-22857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1"/>
                <a:r>
                  <a:rPr lang="en-US" kern="0" dirty="0"/>
                  <a:t>Despite being critical, the Internet infrastructure is inherently 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DB02D3C-7F14-DB9F-46C1-86D470BE2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400" y="4657127"/>
                <a:ext cx="5562600" cy="2117805"/>
              </a:xfrm>
              <a:prstGeom prst="rect">
                <a:avLst/>
              </a:prstGeom>
              <a:blipFill>
                <a:blip r:embed="rId3"/>
                <a:stretch>
                  <a:fillRect t="-28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person standing outside a restaurant&#10;&#10;Description automatically generated">
            <a:extLst>
              <a:ext uri="{FF2B5EF4-FFF2-40B4-BE49-F238E27FC236}">
                <a16:creationId xmlns:a16="http://schemas.microsoft.com/office/drawing/2014/main" id="{FF149E27-EDFE-3D7E-2770-FD15BE975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3490" y="2620110"/>
            <a:ext cx="3399790" cy="33687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9CF979-6A4D-4C7E-FE8B-0C88F966A00D}"/>
              </a:ext>
            </a:extLst>
          </p:cNvPr>
          <p:cNvSpPr txBox="1"/>
          <p:nvPr/>
        </p:nvSpPr>
        <p:spPr>
          <a:xfrm>
            <a:off x="6141170" y="6019800"/>
            <a:ext cx="5644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7500" indent="0" algn="ctr">
              <a:buNone/>
            </a:pPr>
            <a:r>
              <a:rPr lang="en-US" sz="1400" dirty="0"/>
              <a:t>“An update in our [Rogers] core IP [internet protocol] network … </a:t>
            </a:r>
          </a:p>
          <a:p>
            <a:pPr marL="317500" indent="0" algn="ctr">
              <a:buNone/>
            </a:pPr>
            <a:r>
              <a:rPr lang="en-US" sz="1400" dirty="0"/>
              <a:t>caused our IP routing network to malfunction,"</a:t>
            </a:r>
          </a:p>
        </p:txBody>
      </p:sp>
    </p:spTree>
    <p:extLst>
      <p:ext uri="{BB962C8B-B14F-4D97-AF65-F5344CB8AC3E}">
        <p14:creationId xmlns:p14="http://schemas.microsoft.com/office/powerpoint/2010/main" val="3633057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D446-4AC1-4C01-814D-7A2771FA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Course, anyway?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5EC32-265D-43EE-A98D-482DB41AB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3"/>
            <a:ext cx="11379200" cy="705501"/>
          </a:xfrm>
        </p:spPr>
        <p:txBody>
          <a:bodyPr/>
          <a:lstStyle/>
          <a:p>
            <a:r>
              <a:rPr lang="en-US" dirty="0"/>
              <a:t>It is all about how the Internet 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AAD20C1-71E9-5B9A-3A20-48DE2DE06DC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06400" y="2015530"/>
                <a:ext cx="5842000" cy="20230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0" tIns="45718" rIns="91430" bIns="45718" numCol="1" anchor="t" anchorCtr="0" compatLnSpc="1">
                <a:prstTxWarp prst="textNoShape">
                  <a:avLst/>
                </a:prstTxWarp>
              </a:bodyPr>
              <a:lstStyle>
                <a:lvl1pPr marL="342858" indent="-34285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857" indent="-285717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2858" indent="-22857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000" indent="-22857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143" indent="-22857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286" indent="-22857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430" indent="-22857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573" indent="-22857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5718" indent="-22857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kern="0" dirty="0"/>
                  <a:t>The Internet is an </a:t>
                </a:r>
                <a:r>
                  <a:rPr lang="en-US" i="1" kern="0" dirty="0"/>
                  <a:t>exciting</a:t>
                </a:r>
                <a:r>
                  <a:rPr lang="en-US" kern="0" dirty="0"/>
                  <a:t> place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b="0" i="1" kern="0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 kern="0" dirty="0" smtClean="0"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r>
                  <a:rPr lang="en-US" kern="0" dirty="0"/>
                  <a:t>B connected devices in 2023</a:t>
                </a:r>
              </a:p>
              <a:p>
                <a:pPr lvl="1"/>
                <a:r>
                  <a:rPr lang="en-US" kern="0" dirty="0"/>
                  <a:t>13Exabyte of daily global IP traffic in 2022 (Exa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kern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CA" b="0" i="1" kern="0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US" kern="0" dirty="0"/>
                  <a:t>)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AAD20C1-71E9-5B9A-3A20-48DE2DE06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400" y="2015530"/>
                <a:ext cx="5842000" cy="2023070"/>
              </a:xfrm>
              <a:prstGeom prst="rect">
                <a:avLst/>
              </a:prstGeom>
              <a:blipFill>
                <a:blip r:embed="rId2"/>
                <a:stretch>
                  <a:fillRect l="-2401" t="-3916" r="-3027" b="-903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A44E958-5EE1-8C7F-DF07-7FA381BDDE63}"/>
              </a:ext>
            </a:extLst>
          </p:cNvPr>
          <p:cNvSpPr txBox="1">
            <a:spLocks/>
          </p:cNvSpPr>
          <p:nvPr/>
        </p:nvSpPr>
        <p:spPr bwMode="auto">
          <a:xfrm>
            <a:off x="381000" y="4038600"/>
            <a:ext cx="5562600" cy="2117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The Internet is a </a:t>
            </a:r>
            <a:r>
              <a:rPr lang="en-US" i="1" kern="0" dirty="0"/>
              <a:t>fragile</a:t>
            </a:r>
            <a:r>
              <a:rPr lang="en-US" kern="0" dirty="0"/>
              <a:t> place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B02D3C-7F14-DB9F-46C1-86D470BE25EE}"/>
              </a:ext>
            </a:extLst>
          </p:cNvPr>
          <p:cNvSpPr txBox="1">
            <a:spLocks/>
          </p:cNvSpPr>
          <p:nvPr/>
        </p:nvSpPr>
        <p:spPr bwMode="auto">
          <a:xfrm>
            <a:off x="406400" y="4657127"/>
            <a:ext cx="5562600" cy="2117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kern="0" dirty="0"/>
              <a:t>Despite being critical, the Internet infrastructure is inherently </a:t>
            </a:r>
          </a:p>
        </p:txBody>
      </p:sp>
      <p:pic>
        <p:nvPicPr>
          <p:cNvPr id="5" name="Picture 4" descr="Google accidentally broke the internet throughout Japan">
            <a:extLst>
              <a:ext uri="{FF2B5EF4-FFF2-40B4-BE49-F238E27FC236}">
                <a16:creationId xmlns:a16="http://schemas.microsoft.com/office/drawing/2014/main" id="{AABA09A1-286F-1C36-8208-42EBA3EFB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2362200"/>
            <a:ext cx="4191000" cy="35119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4BF799-1951-9D80-25D1-E898A2B377FD}"/>
              </a:ext>
            </a:extLst>
          </p:cNvPr>
          <p:cNvSpPr txBox="1"/>
          <p:nvPr/>
        </p:nvSpPr>
        <p:spPr>
          <a:xfrm>
            <a:off x="6248400" y="6019800"/>
            <a:ext cx="57347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7500" indent="0" algn="ctr">
              <a:buNone/>
            </a:pPr>
            <a:r>
              <a:rPr lang="en-US" sz="1400" dirty="0"/>
              <a:t>“Someone in Google fat-thumbed a Border Gateway Protocol (BGP) advertisement and sent Japanese Internet traffic into a black hole.”</a:t>
            </a:r>
          </a:p>
        </p:txBody>
      </p:sp>
    </p:spTree>
    <p:extLst>
      <p:ext uri="{BB962C8B-B14F-4D97-AF65-F5344CB8AC3E}">
        <p14:creationId xmlns:p14="http://schemas.microsoft.com/office/powerpoint/2010/main" val="2109521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D446-4AC1-4C01-814D-7A2771FA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Course, anyway?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5EC32-265D-43EE-A98D-482DB41AB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CSC358, we study how the Internet works</a:t>
            </a:r>
          </a:p>
          <a:p>
            <a:pPr lvl="1"/>
            <a:r>
              <a:rPr lang="en-US" dirty="0"/>
              <a:t>With the focus on Key </a:t>
            </a:r>
            <a:r>
              <a:rPr lang="en-US" b="1" dirty="0"/>
              <a:t>intuitions</a:t>
            </a:r>
            <a:r>
              <a:rPr lang="en-US" dirty="0"/>
              <a:t> and design </a:t>
            </a:r>
            <a:r>
              <a:rPr lang="en-US" b="1" dirty="0"/>
              <a:t>ideas</a:t>
            </a:r>
            <a:endParaRPr lang="en-US" dirty="0"/>
          </a:p>
          <a:p>
            <a:r>
              <a:rPr lang="en-US" dirty="0"/>
              <a:t>From Basics:</a:t>
            </a:r>
          </a:p>
          <a:p>
            <a:pPr lvl="1"/>
            <a:r>
              <a:rPr lang="en-US" dirty="0"/>
              <a:t>Naming, Layering, Socket Programming, Packet Switching, Reliability, Sharing, etc.</a:t>
            </a:r>
          </a:p>
          <a:p>
            <a:r>
              <a:rPr lang="en-US" dirty="0"/>
              <a:t>To Advance Networking:</a:t>
            </a:r>
          </a:p>
          <a:p>
            <a:pPr lvl="1"/>
            <a:r>
              <a:rPr lang="en-US" dirty="0"/>
              <a:t>Routers and Switches, Congestion Control, Security, Software Defined Networking, etc.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239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D446-4AC1-4C01-814D-7A2771FA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5EC32-265D-43EE-A98D-482DB41AB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thanks to Yashar </a:t>
            </a:r>
            <a:r>
              <a:rPr lang="en-US" dirty="0" err="1"/>
              <a:t>Ganjali</a:t>
            </a:r>
            <a:r>
              <a:rPr lang="en-US" dirty="0"/>
              <a:t>, Peter Marbach, Sajad </a:t>
            </a:r>
            <a:r>
              <a:rPr lang="en-US" dirty="0" err="1"/>
              <a:t>Shirali-Shahreza</a:t>
            </a:r>
            <a:r>
              <a:rPr lang="en-US" dirty="0"/>
              <a:t>, and Michael </a:t>
            </a:r>
            <a:r>
              <a:rPr lang="en-US" dirty="0" err="1"/>
              <a:t>Liut</a:t>
            </a:r>
            <a:r>
              <a:rPr lang="en-US" dirty="0"/>
              <a:t> from UofT, and</a:t>
            </a:r>
          </a:p>
          <a:p>
            <a:pPr lvl="1"/>
            <a:r>
              <a:rPr lang="en-US" dirty="0"/>
              <a:t>Nick McKeown from Stanford University</a:t>
            </a:r>
          </a:p>
          <a:p>
            <a:pPr lvl="1"/>
            <a:r>
              <a:rPr lang="en-US" dirty="0"/>
              <a:t>Jennifer Rexford from Princeton University</a:t>
            </a:r>
          </a:p>
          <a:p>
            <a:pPr lvl="1"/>
            <a:r>
              <a:rPr lang="en-US" dirty="0"/>
              <a:t>David Wetherall from University of Washington</a:t>
            </a:r>
          </a:p>
          <a:p>
            <a:pPr lvl="1"/>
            <a:r>
              <a:rPr lang="en-US" dirty="0"/>
              <a:t>Nick </a:t>
            </a:r>
            <a:r>
              <a:rPr lang="en-US" dirty="0" err="1"/>
              <a:t>Feamster</a:t>
            </a:r>
            <a:r>
              <a:rPr lang="en-US" dirty="0"/>
              <a:t> from Georgia Tech</a:t>
            </a:r>
          </a:p>
          <a:p>
            <a:pPr lvl="1"/>
            <a:r>
              <a:rPr lang="en-US" dirty="0"/>
              <a:t>Rachit Agarwal from Cornell University</a:t>
            </a:r>
          </a:p>
          <a:p>
            <a:pPr lvl="1"/>
            <a:r>
              <a:rPr lang="en-US" dirty="0"/>
              <a:t>Sylvia </a:t>
            </a:r>
            <a:r>
              <a:rPr lang="en-US" dirty="0" err="1"/>
              <a:t>Ratnasamy</a:t>
            </a:r>
            <a:r>
              <a:rPr lang="en-US" dirty="0"/>
              <a:t> from UC Berkeley</a:t>
            </a:r>
          </a:p>
        </p:txBody>
      </p:sp>
    </p:spTree>
    <p:extLst>
      <p:ext uri="{BB962C8B-B14F-4D97-AF65-F5344CB8AC3E}">
        <p14:creationId xmlns:p14="http://schemas.microsoft.com/office/powerpoint/2010/main" val="4034286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1295400"/>
            <a:ext cx="12192000" cy="1524000"/>
          </a:xfrm>
          <a:prstGeom prst="rect">
            <a:avLst/>
          </a:prstGeom>
          <a:noFill/>
          <a:ln w="9525">
            <a:noFill/>
            <a:prstDash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30" tIns="45718" rIns="91430" bIns="4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Course Logistics</a:t>
            </a:r>
            <a:endParaRPr kumimoji="0" lang="en-US" sz="43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A90B33-F5DC-5281-34A5-82D884A08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6155" y="2614941"/>
            <a:ext cx="5039689" cy="3293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5465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4AA9-B0CB-471F-AFA9-1A18893B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Lectures/Tutorials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6C6F2-457F-4C56-9460-5C9BA9FC2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Two sections:</a:t>
            </a:r>
          </a:p>
          <a:p>
            <a:pPr lvl="1"/>
            <a:r>
              <a:rPr lang="pt-BR" dirty="0"/>
              <a:t>LEC0101: Thu, 01:00 PM - 03:00 PM MN 2110</a:t>
            </a:r>
          </a:p>
          <a:p>
            <a:pPr lvl="1"/>
            <a:r>
              <a:rPr lang="pt-BR" dirty="0"/>
              <a:t>LEC0102: Thu, 05:00 PM - 07:00 PM MN 1210</a:t>
            </a:r>
          </a:p>
          <a:p>
            <a:r>
              <a:rPr lang="en-US" dirty="0"/>
              <a:t>Tutorials: Tuesdays, Room DH</a:t>
            </a:r>
          </a:p>
          <a:p>
            <a:pPr lvl="1"/>
            <a:r>
              <a:rPr lang="en-US" b="1" dirty="0"/>
              <a:t>PRA101:</a:t>
            </a:r>
            <a:r>
              <a:rPr lang="en-US" dirty="0"/>
              <a:t> 9 AM – 10 AM</a:t>
            </a:r>
          </a:p>
          <a:p>
            <a:pPr lvl="1"/>
            <a:r>
              <a:rPr lang="en-US" b="1" dirty="0"/>
              <a:t>PRA103:</a:t>
            </a:r>
            <a:r>
              <a:rPr lang="en-US" dirty="0"/>
              <a:t> 11 AM – noon</a:t>
            </a:r>
          </a:p>
          <a:p>
            <a:r>
              <a:rPr lang="en-US" dirty="0"/>
              <a:t>Lectures and tutorials will be in-person. The tutorials are scheduled to begin in the second week.</a:t>
            </a:r>
          </a:p>
          <a:p>
            <a:pPr lvl="1"/>
            <a:r>
              <a:rPr lang="en-US" dirty="0"/>
              <a:t>Note: You are responsible for all material covered in either tutorials or lectures (unless otherwise specified)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44B0D9-5100-E1E7-F8AF-7291BF8E75F6}"/>
              </a:ext>
            </a:extLst>
          </p:cNvPr>
          <p:cNvSpPr txBox="1">
            <a:spLocks/>
          </p:cNvSpPr>
          <p:nvPr/>
        </p:nvSpPr>
        <p:spPr bwMode="auto">
          <a:xfrm>
            <a:off x="5410200" y="3549104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b="1" kern="0" dirty="0"/>
              <a:t>PRA102: </a:t>
            </a:r>
            <a:r>
              <a:rPr lang="en-US" kern="0" dirty="0"/>
              <a:t>10 AM – 11 AM</a:t>
            </a:r>
          </a:p>
          <a:p>
            <a:pPr lvl="1"/>
            <a:r>
              <a:rPr lang="en-US" b="1" kern="0" dirty="0"/>
              <a:t>PRA106: </a:t>
            </a:r>
            <a:r>
              <a:rPr lang="en-US" kern="0" dirty="0"/>
              <a:t>4 PM – 5 PM</a:t>
            </a:r>
          </a:p>
        </p:txBody>
      </p:sp>
    </p:spTree>
    <p:extLst>
      <p:ext uri="{BB962C8B-B14F-4D97-AF65-F5344CB8AC3E}">
        <p14:creationId xmlns:p14="http://schemas.microsoft.com/office/powerpoint/2010/main" val="142105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0B4BD-F167-0D8C-DFAC-7AC2E5BDD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132F5-A0DD-B059-E8D6-F3650D2D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Streaming and Recording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26DB5-1723-8FD1-9DFD-C19363379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Lectures will be live-streamed on Zoom. However, we use the blackboard sometimes, which won’t be captured by camera.</a:t>
            </a:r>
          </a:p>
          <a:p>
            <a:pPr lvl="1"/>
            <a:r>
              <a:rPr lang="en-US" dirty="0"/>
              <a:t>Lecture slides will be uploaded</a:t>
            </a:r>
            <a:endParaRPr lang="pt-BR" dirty="0"/>
          </a:p>
          <a:p>
            <a:pPr lvl="1"/>
            <a:r>
              <a:rPr lang="pt-BR" dirty="0"/>
              <a:t>Lectures will be recorded (probably just LEC0102) </a:t>
            </a:r>
          </a:p>
          <a:p>
            <a:pPr lvl="1"/>
            <a:r>
              <a:rPr lang="pt-BR" dirty="0"/>
              <a:t>Lectures uploaded to the course page.</a:t>
            </a:r>
          </a:p>
          <a:p>
            <a:r>
              <a:rPr lang="en-US" dirty="0"/>
              <a:t>Tutorials: In-person, </a:t>
            </a:r>
          </a:p>
          <a:p>
            <a:pPr lvl="1"/>
            <a:r>
              <a:rPr lang="en-US" dirty="0"/>
              <a:t>Tutorial slides will be uploaded</a:t>
            </a:r>
          </a:p>
          <a:p>
            <a:pPr lvl="1"/>
            <a:r>
              <a:rPr lang="en-US" dirty="0"/>
              <a:t>Tutorials will NOT be live-streamed</a:t>
            </a:r>
          </a:p>
          <a:p>
            <a:pPr lvl="1"/>
            <a:r>
              <a:rPr lang="en-US" dirty="0"/>
              <a:t>Tutorials will NOT be recorded</a:t>
            </a:r>
          </a:p>
        </p:txBody>
      </p:sp>
    </p:spTree>
    <p:extLst>
      <p:ext uri="{BB962C8B-B14F-4D97-AF65-F5344CB8AC3E}">
        <p14:creationId xmlns:p14="http://schemas.microsoft.com/office/powerpoint/2010/main" val="68866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4AA9-B0CB-471F-AFA9-1A18893B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Textbook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6C6F2-457F-4C56-9460-5C9BA9FC2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3"/>
            <a:ext cx="11328400" cy="4729164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>
                <a:hlinkClick r:id="rId2"/>
              </a:rPr>
              <a:t>Computer Networks: A Systems Approach</a:t>
            </a:r>
            <a:r>
              <a:rPr lang="en-US" dirty="0"/>
              <a:t>”,</a:t>
            </a:r>
          </a:p>
          <a:p>
            <a:pPr marL="457140" lvl="1" indent="0">
              <a:buNone/>
            </a:pPr>
            <a:r>
              <a:rPr lang="en-US" dirty="0"/>
              <a:t>Peterson and Davie, 6</a:t>
            </a:r>
            <a:r>
              <a:rPr lang="en-US" baseline="30000" dirty="0"/>
              <a:t>th</a:t>
            </a:r>
            <a:r>
              <a:rPr lang="en-US" dirty="0"/>
              <a:t>  Edition</a:t>
            </a:r>
          </a:p>
          <a:p>
            <a:r>
              <a:rPr lang="en-US" dirty="0"/>
              <a:t>Recommended books:</a:t>
            </a:r>
          </a:p>
          <a:p>
            <a:pPr lvl="1"/>
            <a:r>
              <a:rPr lang="en-US" dirty="0"/>
              <a:t>“Computer Networking: A Top Down Approach”,</a:t>
            </a:r>
          </a:p>
          <a:p>
            <a:pPr marL="457140" lvl="1" indent="0">
              <a:buNone/>
            </a:pPr>
            <a:r>
              <a:rPr lang="en-US" dirty="0"/>
              <a:t>	Kurose and Ross, 8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pPr lvl="2"/>
            <a:r>
              <a:rPr lang="en-US" dirty="0"/>
              <a:t>Also, check out the textbook website for some extra questions and practice</a:t>
            </a:r>
          </a:p>
          <a:p>
            <a:pPr lvl="1"/>
            <a:r>
              <a:rPr lang="en-US" dirty="0"/>
              <a:t>“UNIX Network Programming, Volume I: The Sockets Networking API”,</a:t>
            </a:r>
          </a:p>
          <a:p>
            <a:pPr marL="457140" lvl="1" indent="0">
              <a:buNone/>
            </a:pPr>
            <a:r>
              <a:rPr lang="en-US" dirty="0"/>
              <a:t>	 Stevens, </a:t>
            </a:r>
            <a:r>
              <a:rPr lang="en-US" dirty="0" err="1"/>
              <a:t>Fenner</a:t>
            </a:r>
            <a:r>
              <a:rPr lang="en-US" dirty="0"/>
              <a:t>, and </a:t>
            </a:r>
            <a:r>
              <a:rPr lang="en-US" dirty="0" err="1"/>
              <a:t>Rudoff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 edition</a:t>
            </a:r>
          </a:p>
          <a:p>
            <a:pPr lvl="1"/>
            <a:r>
              <a:rPr lang="en-US" dirty="0"/>
              <a:t>“TCP/IP Illustrated, Volume 1: The Protocols”,</a:t>
            </a:r>
          </a:p>
          <a:p>
            <a:pPr marL="457140" lvl="1" indent="0">
              <a:buNone/>
            </a:pPr>
            <a:r>
              <a:rPr lang="en-US" dirty="0"/>
              <a:t>	Stevens, 1993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139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4AA9-B0CB-471F-AFA9-1A18893B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dirty="0"/>
              <a:t>Prerequisites and Readings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6C6F2-457F-4C56-9460-5C9BA9FC2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Prerequisites:</a:t>
            </a:r>
          </a:p>
          <a:p>
            <a:pPr lvl="1"/>
            <a:r>
              <a:rPr lang="pt-BR" dirty="0"/>
              <a:t>Algorithms</a:t>
            </a:r>
          </a:p>
          <a:p>
            <a:pPr lvl="1"/>
            <a:r>
              <a:rPr lang="pt-BR" dirty="0"/>
              <a:t>Basic probability theory</a:t>
            </a:r>
          </a:p>
          <a:p>
            <a:pPr lvl="1"/>
            <a:r>
              <a:rPr lang="pt-BR" dirty="0"/>
              <a:t>Strong backgroung in </a:t>
            </a:r>
            <a:r>
              <a:rPr lang="pt-BR" i="1" dirty="0"/>
              <a:t>C++ </a:t>
            </a:r>
            <a:r>
              <a:rPr lang="pt-BR" dirty="0"/>
              <a:t>and </a:t>
            </a:r>
            <a:r>
              <a:rPr lang="pt-BR" i="1" dirty="0"/>
              <a:t>Python</a:t>
            </a:r>
            <a:r>
              <a:rPr lang="pt-BR" dirty="0"/>
              <a:t> programming and Unix environment</a:t>
            </a:r>
          </a:p>
          <a:p>
            <a:endParaRPr lang="en-US" dirty="0"/>
          </a:p>
          <a:p>
            <a:r>
              <a:rPr lang="en-US" dirty="0"/>
              <a:t>Readings:</a:t>
            </a:r>
          </a:p>
          <a:p>
            <a:pPr lvl="1"/>
            <a:r>
              <a:rPr lang="en-US" dirty="0"/>
              <a:t>On Syllabus</a:t>
            </a:r>
          </a:p>
        </p:txBody>
      </p:sp>
    </p:spTree>
    <p:extLst>
      <p:ext uri="{BB962C8B-B14F-4D97-AF65-F5344CB8AC3E}">
        <p14:creationId xmlns:p14="http://schemas.microsoft.com/office/powerpoint/2010/main" val="169304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8F67F-5FAC-8D52-FA6D-1E8F2A89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Tentative Schedule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179858D-F581-7162-2338-044F50C7C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177637"/>
              </p:ext>
            </p:extLst>
          </p:nvPr>
        </p:nvGraphicFramePr>
        <p:xfrm>
          <a:off x="304800" y="1219200"/>
          <a:ext cx="11582400" cy="4786716"/>
        </p:xfrm>
        <a:graphic>
          <a:graphicData uri="http://schemas.openxmlformats.org/drawingml/2006/table">
            <a:tbl>
              <a:tblPr/>
              <a:tblGrid>
                <a:gridCol w="1718942">
                  <a:extLst>
                    <a:ext uri="{9D8B030D-6E8A-4147-A177-3AD203B41FA5}">
                      <a16:colId xmlns:a16="http://schemas.microsoft.com/office/drawing/2014/main" val="113198414"/>
                    </a:ext>
                  </a:extLst>
                </a:gridCol>
                <a:gridCol w="4541815">
                  <a:extLst>
                    <a:ext uri="{9D8B030D-6E8A-4147-A177-3AD203B41FA5}">
                      <a16:colId xmlns:a16="http://schemas.microsoft.com/office/drawing/2014/main" val="2407977434"/>
                    </a:ext>
                  </a:extLst>
                </a:gridCol>
                <a:gridCol w="909689">
                  <a:extLst>
                    <a:ext uri="{9D8B030D-6E8A-4147-A177-3AD203B41FA5}">
                      <a16:colId xmlns:a16="http://schemas.microsoft.com/office/drawing/2014/main" val="588419614"/>
                    </a:ext>
                  </a:extLst>
                </a:gridCol>
                <a:gridCol w="1612532">
                  <a:extLst>
                    <a:ext uri="{9D8B030D-6E8A-4147-A177-3AD203B41FA5}">
                      <a16:colId xmlns:a16="http://schemas.microsoft.com/office/drawing/2014/main" val="3856583842"/>
                    </a:ext>
                  </a:extLst>
                </a:gridCol>
                <a:gridCol w="1342413">
                  <a:extLst>
                    <a:ext uri="{9D8B030D-6E8A-4147-A177-3AD203B41FA5}">
                      <a16:colId xmlns:a16="http://schemas.microsoft.com/office/drawing/2014/main" val="1442150815"/>
                    </a:ext>
                  </a:extLst>
                </a:gridCol>
                <a:gridCol w="1457009">
                  <a:extLst>
                    <a:ext uri="{9D8B030D-6E8A-4147-A177-3AD203B41FA5}">
                      <a16:colId xmlns:a16="http://schemas.microsoft.com/office/drawing/2014/main" val="2298562431"/>
                    </a:ext>
                  </a:extLst>
                </a:gridCol>
              </a:tblGrid>
              <a:tr h="222273">
                <a:tc rowSpan="3">
                  <a:txBody>
                    <a:bodyPr/>
                    <a:lstStyle/>
                    <a:p>
                      <a:pPr rtl="0" fontAlgn="b"/>
                      <a:endParaRPr lang="en-CA" sz="1200" dirty="0">
                        <a:effectLst/>
                      </a:endParaRPr>
                    </a:p>
                  </a:txBody>
                  <a:tcPr marL="14047" marR="14047" marT="9365" marB="936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CA" sz="1600" b="1" dirty="0">
                          <a:effectLst/>
                        </a:rPr>
                        <a:t>Lectures</a:t>
                      </a: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CA" sz="1600" b="1" dirty="0">
                          <a:effectLst/>
                        </a:rPr>
                        <a:t>Deliverables</a:t>
                      </a:r>
                      <a:endParaRPr lang="en-CA" sz="4800" dirty="0"/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627919"/>
                  </a:ext>
                </a:extLst>
              </a:tr>
              <a:tr h="499430">
                <a:tc vMerge="1">
                  <a:txBody>
                    <a:bodyPr/>
                    <a:lstStyle/>
                    <a:p>
                      <a:pPr rtl="0" fontAlgn="b"/>
                      <a:endParaRPr lang="en-CA" sz="1200" dirty="0">
                        <a:effectLst/>
                      </a:endParaRPr>
                    </a:p>
                  </a:txBody>
                  <a:tcPr marL="14047" marR="14047" marT="9365" marB="936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CA" sz="1200" b="1" dirty="0">
                        <a:effectLst/>
                      </a:endParaRP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000" b="1" dirty="0">
                          <a:effectLst/>
                        </a:rPr>
                        <a:t>Programming Assignment</a:t>
                      </a: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000" b="1" dirty="0">
                          <a:effectLst/>
                        </a:rPr>
                        <a:t>Problem Set</a:t>
                      </a: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000" b="1" dirty="0">
                          <a:effectLst/>
                        </a:rPr>
                        <a:t>Wireshark Labs</a:t>
                      </a: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000" b="1" dirty="0">
                          <a:effectLst/>
                        </a:rPr>
                        <a:t>Midterm</a:t>
                      </a: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519482"/>
                  </a:ext>
                </a:extLst>
              </a:tr>
              <a:tr h="434286">
                <a:tc vMerge="1">
                  <a:txBody>
                    <a:bodyPr/>
                    <a:lstStyle/>
                    <a:p>
                      <a:pPr rtl="0" fontAlgn="b"/>
                      <a:endParaRPr lang="en-CA" sz="1200" dirty="0">
                        <a:effectLst/>
                      </a:endParaRPr>
                    </a:p>
                  </a:txBody>
                  <a:tcPr marL="14047" marR="14047" marT="9365" marB="936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da-DK" sz="1200" b="1" dirty="0">
                        <a:effectLst/>
                      </a:endParaRP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800" b="1">
                          <a:effectLst/>
                        </a:rPr>
                        <a:t>due 11:59pm on MarkUs</a:t>
                      </a:r>
                      <a:endParaRPr lang="en-CA" sz="800" b="1" dirty="0">
                        <a:effectLst/>
                      </a:endParaRP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800" b="1" dirty="0">
                          <a:effectLst/>
                        </a:rPr>
                        <a:t>due 11:59pm on </a:t>
                      </a:r>
                      <a:r>
                        <a:rPr lang="en-CA" sz="800" b="1" dirty="0" err="1">
                          <a:effectLst/>
                        </a:rPr>
                        <a:t>Crowdmark</a:t>
                      </a:r>
                      <a:endParaRPr lang="en-CA" sz="800" b="1" dirty="0">
                        <a:effectLst/>
                      </a:endParaRP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800" b="1" dirty="0">
                          <a:effectLst/>
                        </a:rPr>
                        <a:t>due 11:59 pm on Quercus</a:t>
                      </a: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a-DK" sz="800" b="1" dirty="0">
                          <a:effectLst/>
                        </a:rPr>
                        <a:t>6:25 - 8:00 PM, at KN 137 </a:t>
                      </a: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978557"/>
                  </a:ext>
                </a:extLst>
              </a:tr>
              <a:tr h="222273">
                <a:tc>
                  <a:txBody>
                    <a:bodyPr/>
                    <a:lstStyle/>
                    <a:p>
                      <a:pPr rtl="0" fontAlgn="b"/>
                      <a:r>
                        <a:rPr lang="en-CA" sz="700" dirty="0">
                          <a:effectLst/>
                        </a:rPr>
                        <a:t>Week 1 (Jan 6-12)</a:t>
                      </a:r>
                    </a:p>
                  </a:txBody>
                  <a:tcPr marL="14047" marR="14047" marT="9365" marB="936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dirty="0">
                          <a:effectLst/>
                        </a:rPr>
                        <a:t>Course Overview; Circuits and Packets; How does the Internet work? Architectural Principles and Goals;</a:t>
                      </a: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CA" sz="1200" dirty="0">
                        <a:effectLst/>
                      </a:endParaRP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CA" sz="1200">
                        <a:effectLst/>
                      </a:endParaRP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CA" sz="1200">
                        <a:effectLst/>
                      </a:endParaRP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CA" sz="1200" dirty="0">
                        <a:effectLst/>
                      </a:endParaRP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599316"/>
                  </a:ext>
                </a:extLst>
              </a:tr>
              <a:tr h="222273">
                <a:tc>
                  <a:txBody>
                    <a:bodyPr/>
                    <a:lstStyle/>
                    <a:p>
                      <a:pPr rtl="0" fontAlgn="b"/>
                      <a:r>
                        <a:rPr lang="en-CA" sz="700" dirty="0">
                          <a:effectLst/>
                        </a:rPr>
                        <a:t>Week 2 (Jan 13-19)</a:t>
                      </a:r>
                    </a:p>
                  </a:txBody>
                  <a:tcPr marL="14047" marR="14047" marT="9365" marB="936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dirty="0">
                          <a:effectLst/>
                        </a:rPr>
                        <a:t>Physical Layer: Encoding; Link Layer: Ethernet and CSMA/CD; Error Detection/Correction; </a:t>
                      </a: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CA" sz="1200">
                        <a:effectLst/>
                      </a:endParaRP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CA" sz="1200">
                        <a:effectLst/>
                      </a:endParaRP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CA" sz="1200">
                        <a:effectLst/>
                      </a:endParaRP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CA" sz="1200" dirty="0">
                        <a:effectLst/>
                      </a:endParaRP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044372"/>
                  </a:ext>
                </a:extLst>
              </a:tr>
              <a:tr h="255877">
                <a:tc>
                  <a:txBody>
                    <a:bodyPr/>
                    <a:lstStyle/>
                    <a:p>
                      <a:pPr rtl="0" fontAlgn="b"/>
                      <a:r>
                        <a:rPr lang="en-CA" sz="700" dirty="0">
                          <a:effectLst/>
                        </a:rPr>
                        <a:t>Week 3 (Jan 20-26)</a:t>
                      </a:r>
                    </a:p>
                  </a:txBody>
                  <a:tcPr marL="14047" marR="14047" marT="9365" marB="936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dirty="0">
                          <a:effectLst/>
                        </a:rPr>
                        <a:t>"Frames" &amp; Scalability Issues with Broadcast Ethernet; </a:t>
                      </a: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PA0 – Warmup,</a:t>
                      </a:r>
                    </a:p>
                    <a:p>
                      <a:pPr marL="0" marR="0" lvl="0" indent="0" algn="ctr" defTabSz="91428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Sunday, Jan. 26</a:t>
                      </a:r>
                      <a:endParaRPr lang="en-CA" sz="7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CA" sz="1200" dirty="0">
                        <a:effectLst/>
                      </a:endParaRP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CA" sz="1200" dirty="0">
                        <a:effectLst/>
                      </a:endParaRP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CA" sz="1200" dirty="0">
                        <a:effectLst/>
                      </a:endParaRP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265170"/>
                  </a:ext>
                </a:extLst>
              </a:tr>
              <a:tr h="268437">
                <a:tc>
                  <a:txBody>
                    <a:bodyPr/>
                    <a:lstStyle/>
                    <a:p>
                      <a:pPr rtl="0" fontAlgn="b"/>
                      <a:r>
                        <a:rPr lang="en-CA" sz="700" dirty="0">
                          <a:effectLst/>
                        </a:rPr>
                        <a:t>Week 4 (Jan 27-Feb 2)</a:t>
                      </a:r>
                    </a:p>
                  </a:txBody>
                  <a:tcPr marL="14047" marR="14047" marT="9365" marB="936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dirty="0">
                          <a:effectLst/>
                        </a:rPr>
                        <a:t>Switched Ethernet; Spanning Tree Protocol; Why do we need Network Layer; </a:t>
                      </a: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CA" sz="1200" dirty="0">
                        <a:effectLst/>
                      </a:endParaRP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CA" sz="7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CA" sz="1200">
                        <a:effectLst/>
                      </a:endParaRP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CA" sz="1200" dirty="0">
                        <a:effectLst/>
                      </a:endParaRP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902119"/>
                  </a:ext>
                </a:extLst>
              </a:tr>
              <a:tr h="255877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dirty="0">
                          <a:effectLst/>
                        </a:rPr>
                        <a:t>Week 5 </a:t>
                      </a:r>
                      <a:r>
                        <a:rPr lang="en-CA" sz="700" dirty="0">
                          <a:effectLst/>
                        </a:rPr>
                        <a:t>(Feb 3-9)</a:t>
                      </a:r>
                      <a:endParaRPr lang="en-US" sz="700" dirty="0">
                        <a:effectLst/>
                      </a:endParaRPr>
                    </a:p>
                  </a:txBody>
                  <a:tcPr marL="14047" marR="14047" marT="9365" marB="936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dirty="0">
                          <a:effectLst/>
                        </a:rPr>
                        <a:t>Fundamentals of Routing; Internet Addressing; The Internet Protocol;</a:t>
                      </a:r>
                      <a:endParaRPr lang="en-CA" sz="700" dirty="0">
                        <a:effectLst/>
                      </a:endParaRP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CA" sz="1200">
                        <a:effectLst/>
                      </a:endParaRP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CA" sz="7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CA" sz="1200" dirty="0">
                        <a:effectLst/>
                      </a:endParaRP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701899"/>
                  </a:ext>
                </a:extLst>
              </a:tr>
              <a:tr h="255877">
                <a:tc>
                  <a:txBody>
                    <a:bodyPr/>
                    <a:lstStyle/>
                    <a:p>
                      <a:pPr marL="0" marR="0" lvl="0" indent="0" algn="l" defTabSz="91428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effectLst/>
                        </a:rPr>
                        <a:t>Week 6 </a:t>
                      </a:r>
                      <a:r>
                        <a:rPr lang="en-CA" sz="700" dirty="0">
                          <a:effectLst/>
                        </a:rPr>
                        <a:t>(Feb 10-16)</a:t>
                      </a:r>
                      <a:endParaRPr lang="en-CA" sz="1100" b="1" dirty="0">
                        <a:effectLst/>
                      </a:endParaRPr>
                    </a:p>
                  </a:txBody>
                  <a:tcPr marL="14047" marR="14047" marT="9365" marB="936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700" dirty="0">
                          <a:effectLst/>
                        </a:rPr>
                        <a:t>Intradomain Routing Protocols; DNS; DHCP; ARP;</a:t>
                      </a: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CA" sz="7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kern="1200" noProof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PS1,</a:t>
                      </a:r>
                    </a:p>
                    <a:p>
                      <a:pPr marL="0" marR="0" lvl="0" indent="0" algn="ctr" defTabSz="91428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kern="1200" noProof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Sunday, Feb 16</a:t>
                      </a: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8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CA" sz="1200" dirty="0">
                        <a:effectLst/>
                      </a:endParaRP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85726"/>
                  </a:ext>
                </a:extLst>
              </a:tr>
              <a:tr h="255877">
                <a:tc>
                  <a:txBody>
                    <a:bodyPr/>
                    <a:lstStyle/>
                    <a:p>
                      <a:pPr rtl="0" fontAlgn="b"/>
                      <a:r>
                        <a:rPr lang="en-CA" sz="700" dirty="0">
                          <a:effectLst/>
                        </a:rPr>
                        <a:t>(Feb 17-22)</a:t>
                      </a:r>
                      <a:endParaRPr lang="en-US" sz="700" dirty="0">
                        <a:effectLst/>
                      </a:endParaRPr>
                    </a:p>
                  </a:txBody>
                  <a:tcPr marL="14047" marR="14047" marT="9365" marB="936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900" b="1" dirty="0">
                          <a:effectLst/>
                        </a:rPr>
                        <a:t>Reading Week</a:t>
                      </a: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28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28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ctr"/>
                      <a:endParaRPr lang="en-CA" sz="1200" dirty="0">
                        <a:effectLst/>
                      </a:endParaRP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8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434383"/>
                  </a:ext>
                </a:extLst>
              </a:tr>
              <a:tr h="268437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dirty="0">
                          <a:effectLst/>
                        </a:rPr>
                        <a:t>The Missing Sunday (Feb 23)</a:t>
                      </a:r>
                    </a:p>
                  </a:txBody>
                  <a:tcPr marL="14047" marR="14047" marT="9365" marB="936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CA" sz="500" dirty="0">
                        <a:effectLst/>
                      </a:endParaRP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PA1 - ARP,</a:t>
                      </a:r>
                    </a:p>
                    <a:p>
                      <a:pPr marL="0" marR="0" lvl="0" indent="0" algn="ctr" defTabSz="91428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Sunday, Feb 23</a:t>
                      </a: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CA" sz="1200" dirty="0">
                        <a:effectLst/>
                      </a:endParaRP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kern="1200" noProof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WL1 - DNS, </a:t>
                      </a:r>
                    </a:p>
                    <a:p>
                      <a:pPr marL="0" marR="0" lvl="0" indent="0" algn="ctr" defTabSz="91428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kern="1200" noProof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Sunday, Feb 23</a:t>
                      </a: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CA" sz="700" b="1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41484"/>
                  </a:ext>
                </a:extLst>
              </a:tr>
              <a:tr h="268437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dirty="0">
                          <a:effectLst/>
                        </a:rPr>
                        <a:t>Week 7 (Feb 24-March 2)</a:t>
                      </a:r>
                    </a:p>
                  </a:txBody>
                  <a:tcPr marL="14047" marR="14047" marT="9365" marB="936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700" dirty="0">
                          <a:effectLst/>
                        </a:rPr>
                        <a:t>Midterm Review;</a:t>
                      </a: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CA" sz="1200" dirty="0">
                        <a:effectLst/>
                      </a:endParaRP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CA" sz="1200">
                        <a:effectLst/>
                      </a:endParaRP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CA" sz="1200">
                        <a:effectLst/>
                      </a:endParaRP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Midterm,</a:t>
                      </a:r>
                    </a:p>
                    <a:p>
                      <a:pPr marL="0" marR="0" lvl="0" indent="0" algn="ctr" defTabSz="91428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Friday, Feb 28</a:t>
                      </a: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54560"/>
                  </a:ext>
                </a:extLst>
              </a:tr>
              <a:tr h="255877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dirty="0">
                          <a:effectLst/>
                        </a:rPr>
                        <a:t>Week 8 (March 3-9)</a:t>
                      </a:r>
                    </a:p>
                  </a:txBody>
                  <a:tcPr marL="14047" marR="14047" marT="9365" marB="936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dirty="0">
                          <a:effectLst/>
                        </a:rPr>
                        <a:t>Internet Topology and Interdomain Routing; Path Vector (BGP)</a:t>
                      </a: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CA" sz="1200" dirty="0">
                        <a:effectLst/>
                      </a:endParaRP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ED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CA" sz="1200">
                        <a:effectLst/>
                      </a:endParaRP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CA" sz="7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CA" sz="1200" dirty="0">
                        <a:effectLst/>
                      </a:endParaRP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350567"/>
                  </a:ext>
                </a:extLst>
              </a:tr>
              <a:tr h="268437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dirty="0">
                          <a:effectLst/>
                        </a:rPr>
                        <a:t>Week 9 (March 10-16)</a:t>
                      </a:r>
                    </a:p>
                  </a:txBody>
                  <a:tcPr marL="14047" marR="14047" marT="9365" marB="936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dirty="0">
                          <a:effectLst/>
                        </a:rPr>
                        <a:t>Putting All the Pieces Together; Host Network Stack; Socket Programming;</a:t>
                      </a: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dirty="0">
                          <a:solidFill>
                            <a:srgbClr val="FF0000"/>
                          </a:solidFill>
                          <a:effectLst/>
                        </a:rPr>
                        <a:t>PA2 - IP routing,</a:t>
                      </a:r>
                    </a:p>
                    <a:p>
                      <a:pPr algn="ctr" rtl="0" fontAlgn="ctr"/>
                      <a:r>
                        <a:rPr lang="en-US" sz="700" dirty="0">
                          <a:solidFill>
                            <a:srgbClr val="FF0000"/>
                          </a:solidFill>
                          <a:effectLst/>
                        </a:rPr>
                        <a:t>Friday, March 14</a:t>
                      </a:r>
                    </a:p>
                  </a:txBody>
                  <a:tcPr marL="0" marR="0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ED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CA" sz="1200">
                        <a:effectLst/>
                      </a:endParaRP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WL2 - DHCP,</a:t>
                      </a:r>
                    </a:p>
                    <a:p>
                      <a:pPr marL="0" marR="0" lvl="0" indent="0" algn="ctr" defTabSz="91428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Friday, March 14</a:t>
                      </a: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CA" sz="1200" dirty="0">
                        <a:effectLst/>
                      </a:endParaRP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355925"/>
                  </a:ext>
                </a:extLst>
              </a:tr>
              <a:tr h="268437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dirty="0">
                          <a:effectLst/>
                        </a:rPr>
                        <a:t>Week 10 (March 17-23)</a:t>
                      </a:r>
                    </a:p>
                  </a:txBody>
                  <a:tcPr marL="14047" marR="14047" marT="9365" marB="936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dirty="0">
                          <a:effectLst/>
                        </a:rPr>
                        <a:t>Application Layer; Transport Layer; </a:t>
                      </a: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CA" sz="1200">
                        <a:effectLst/>
                      </a:endParaRP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CA" sz="1200">
                        <a:effectLst/>
                      </a:endParaRP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CA" sz="7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CA" sz="1200" dirty="0">
                        <a:effectLst/>
                      </a:endParaRP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876444"/>
                  </a:ext>
                </a:extLst>
              </a:tr>
              <a:tr h="268437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dirty="0">
                          <a:effectLst/>
                        </a:rPr>
                        <a:t>Week 11 (March 24-30)</a:t>
                      </a:r>
                    </a:p>
                  </a:txBody>
                  <a:tcPr marL="14047" marR="14047" marT="9365" marB="936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700" dirty="0">
                          <a:effectLst/>
                        </a:rPr>
                        <a:t>Reliable Transport; </a:t>
                      </a:r>
                      <a:r>
                        <a:rPr lang="en-US" sz="700" dirty="0">
                          <a:effectLst/>
                        </a:rPr>
                        <a:t>Congestion Control 1;</a:t>
                      </a: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CA" sz="1200">
                        <a:effectLst/>
                      </a:endParaRP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F9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700" dirty="0">
                          <a:solidFill>
                            <a:srgbClr val="FF0000"/>
                          </a:solidFill>
                          <a:effectLst/>
                        </a:rPr>
                        <a:t>PS2,</a:t>
                      </a:r>
                    </a:p>
                    <a:p>
                      <a:pPr algn="ctr" rtl="0" fontAlgn="ctr"/>
                      <a:r>
                        <a:rPr lang="en-CA" sz="700" dirty="0">
                          <a:solidFill>
                            <a:srgbClr val="FF0000"/>
                          </a:solidFill>
                          <a:effectLst/>
                        </a:rPr>
                        <a:t>Friday, March 28</a:t>
                      </a: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CA" sz="1200">
                        <a:effectLst/>
                      </a:endParaRP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CA" sz="1200" dirty="0">
                        <a:effectLst/>
                      </a:endParaRP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779036"/>
                  </a:ext>
                </a:extLst>
              </a:tr>
              <a:tr h="255877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dirty="0">
                          <a:effectLst/>
                        </a:rPr>
                        <a:t>Week 12 (March 31-April 4)</a:t>
                      </a:r>
                    </a:p>
                  </a:txBody>
                  <a:tcPr marL="14047" marR="14047" marT="9365" marB="936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effectLst/>
                        </a:rPr>
                        <a:t>Congestion Control 2; Queueing Mechanisms; Middleboxes;</a:t>
                      </a: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dirty="0">
                          <a:solidFill>
                            <a:srgbClr val="FF0000"/>
                          </a:solidFill>
                          <a:effectLst/>
                        </a:rPr>
                        <a:t>PA3 - Web Proxy, Friday, April 04</a:t>
                      </a:r>
                    </a:p>
                  </a:txBody>
                  <a:tcPr marL="0" marR="0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F9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F9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CA" sz="1200">
                        <a:effectLst/>
                      </a:endParaRP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WL3 - TCP,</a:t>
                      </a:r>
                    </a:p>
                    <a:p>
                      <a:pPr marL="0" marR="0" lvl="0" indent="0" algn="ctr" defTabSz="91428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Friday, </a:t>
                      </a:r>
                      <a:r>
                        <a:rPr lang="en-US" sz="700" dirty="0">
                          <a:solidFill>
                            <a:srgbClr val="FF0000"/>
                          </a:solidFill>
                          <a:effectLst/>
                        </a:rPr>
                        <a:t>April 04</a:t>
                      </a:r>
                      <a:endParaRPr kumimoji="0" lang="en-CA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CA" sz="1200" dirty="0">
                        <a:effectLst/>
                      </a:endParaRPr>
                    </a:p>
                  </a:txBody>
                  <a:tcPr marL="14047" marR="14047" marT="9365" marB="9365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178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374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C8214-3C89-DA66-5D64-95580B547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3527E-D9CE-EE42-989D-3772A6852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E4613-9C78-8FE4-F27F-C6D55172A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Feb 17 – 22: Reading week</a:t>
            </a:r>
          </a:p>
          <a:p>
            <a:r>
              <a:rPr lang="pt-BR" dirty="0">
                <a:solidFill>
                  <a:srgbClr val="FF0000"/>
                </a:solidFill>
              </a:rPr>
              <a:t>Note: Feb 23 is the due date for PA1 and WL1</a:t>
            </a:r>
          </a:p>
          <a:p>
            <a:r>
              <a:rPr lang="pt-BR" dirty="0"/>
              <a:t>Feb 28: Midterm</a:t>
            </a:r>
          </a:p>
          <a:p>
            <a:pPr lvl="1"/>
            <a:r>
              <a:rPr lang="en-US" dirty="0"/>
              <a:t>Date, time, and Location: Friday, </a:t>
            </a:r>
            <a:r>
              <a:rPr lang="da-DK" dirty="0"/>
              <a:t>6:25 - 8:00 PM, at KN 137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Covers Weeks before the midterm, </a:t>
            </a:r>
            <a:r>
              <a:rPr lang="en-US" i="1" dirty="0"/>
              <a:t>i.e.,</a:t>
            </a:r>
            <a:r>
              <a:rPr lang="en-US" dirty="0"/>
              <a:t> lectures and tutorials up to and including week 6, and PS1, and WL1</a:t>
            </a:r>
          </a:p>
          <a:p>
            <a:pPr lvl="1"/>
            <a:r>
              <a:rPr lang="en-US" dirty="0"/>
              <a:t>No C++/Python programming question will be on the midterm</a:t>
            </a:r>
          </a:p>
          <a:p>
            <a:pPr lvl="1"/>
            <a:r>
              <a:rPr lang="en-US" dirty="0"/>
              <a:t>Non-programmable Calculator: ALLOWED</a:t>
            </a:r>
          </a:p>
          <a:p>
            <a:pPr lvl="1"/>
            <a:r>
              <a:rPr lang="en-US" dirty="0"/>
              <a:t>Aid sheet: NOT ALLOWED</a:t>
            </a:r>
          </a:p>
        </p:txBody>
      </p:sp>
    </p:spTree>
    <p:extLst>
      <p:ext uri="{BB962C8B-B14F-4D97-AF65-F5344CB8AC3E}">
        <p14:creationId xmlns:p14="http://schemas.microsoft.com/office/powerpoint/2010/main" val="1301170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</Template>
  <TotalTime>43543</TotalTime>
  <Words>2306</Words>
  <Application>Microsoft Office PowerPoint</Application>
  <PresentationFormat>Widescreen</PresentationFormat>
  <Paragraphs>313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Wingdings</vt:lpstr>
      <vt:lpstr>dan-berkeley-nlp-v1</vt:lpstr>
      <vt:lpstr>CSC358: Principles of Computer Networks </vt:lpstr>
      <vt:lpstr>Self-introduction</vt:lpstr>
      <vt:lpstr>Course Logistics</vt:lpstr>
      <vt:lpstr>Lectures/Tutorials</vt:lpstr>
      <vt:lpstr>Live Streaming and Recording</vt:lpstr>
      <vt:lpstr>Textbook</vt:lpstr>
      <vt:lpstr>Prerequisites and Readings</vt:lpstr>
      <vt:lpstr>Tentative Schedule</vt:lpstr>
      <vt:lpstr>Important Dates</vt:lpstr>
      <vt:lpstr>Important Dates</vt:lpstr>
      <vt:lpstr>Course Website/Discussion Board/MarkUs</vt:lpstr>
      <vt:lpstr>Grading Structure</vt:lpstr>
      <vt:lpstr>Lateness Policy</vt:lpstr>
      <vt:lpstr>How to Use the Grace Days?</vt:lpstr>
      <vt:lpstr>How to Use the Grace Days?</vt:lpstr>
      <vt:lpstr>How to Use the Grace Days?</vt:lpstr>
      <vt:lpstr>Remark Request</vt:lpstr>
      <vt:lpstr>Email Policy</vt:lpstr>
      <vt:lpstr>Piazza Policy</vt:lpstr>
      <vt:lpstr>Response Rate</vt:lpstr>
      <vt:lpstr>Extensions and Accommodations</vt:lpstr>
      <vt:lpstr>Plagiarism</vt:lpstr>
      <vt:lpstr>Accessibility Needs</vt:lpstr>
      <vt:lpstr>Volunteer Note‐taker Position</vt:lpstr>
      <vt:lpstr>What is This Course, anyway?</vt:lpstr>
      <vt:lpstr>What is This Course, anyway?</vt:lpstr>
      <vt:lpstr>What is This Course, anyway?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188: Artificial Intelligence </dc:title>
  <cp:lastModifiedBy>Erfan Meskar</cp:lastModifiedBy>
  <cp:revision>2069</cp:revision>
  <cp:lastPrinted>2018-08-28T05:21:10Z</cp:lastPrinted>
  <dcterms:created xsi:type="dcterms:W3CDTF">2004-08-27T04:16:05Z</dcterms:created>
  <dcterms:modified xsi:type="dcterms:W3CDTF">2025-01-06T18:33:53Z</dcterms:modified>
</cp:coreProperties>
</file>