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15"/>
  </p:notesMasterIdLst>
  <p:handoutMasterIdLst>
    <p:handoutMasterId r:id="rId16"/>
  </p:handoutMasterIdLst>
  <p:sldIdLst>
    <p:sldId id="446" r:id="rId2"/>
    <p:sldId id="389" r:id="rId3"/>
    <p:sldId id="1276" r:id="rId4"/>
    <p:sldId id="1287" r:id="rId5"/>
    <p:sldId id="1277" r:id="rId6"/>
    <p:sldId id="1278" r:id="rId7"/>
    <p:sldId id="1331" r:id="rId8"/>
    <p:sldId id="1280" r:id="rId9"/>
    <p:sldId id="1328" r:id="rId10"/>
    <p:sldId id="1329" r:id="rId11"/>
    <p:sldId id="1330" r:id="rId12"/>
    <p:sldId id="1279" r:id="rId13"/>
    <p:sldId id="1281" r:id="rId14"/>
  </p:sldIdLst>
  <p:sldSz cx="12192000" cy="6858000"/>
  <p:notesSz cx="7099300" cy="10234613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4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61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774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926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080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235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00CC"/>
    <a:srgbClr val="CC0000"/>
    <a:srgbClr val="D5DFFF"/>
    <a:srgbClr val="B9CAFF"/>
    <a:srgbClr val="7999FF"/>
    <a:srgbClr val="0033CC"/>
    <a:srgbClr val="FF9999"/>
    <a:srgbClr val="FF33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4F7183-B829-45FD-A952-43D67B16082B}" v="5" dt="2025-01-16T03:18:05.2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6206" autoAdjust="0"/>
  </p:normalViewPr>
  <p:slideViewPr>
    <p:cSldViewPr>
      <p:cViewPr varScale="1">
        <p:scale>
          <a:sx n="155" d="100"/>
          <a:sy n="155" d="100"/>
        </p:scale>
        <p:origin x="384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fan Meskar" userId="ae30a713-38f5-4e56-b874-fd636adcf478" providerId="ADAL" clId="{DA4F7183-B829-45FD-A952-43D67B16082B}"/>
    <pc:docChg chg="undo custSel delSld modSld sldOrd">
      <pc:chgData name="Erfan Meskar" userId="ae30a713-38f5-4e56-b874-fd636adcf478" providerId="ADAL" clId="{DA4F7183-B829-45FD-A952-43D67B16082B}" dt="2025-01-16T05:43:42.674" v="359" actId="14100"/>
      <pc:docMkLst>
        <pc:docMk/>
      </pc:docMkLst>
      <pc:sldChg chg="del">
        <pc:chgData name="Erfan Meskar" userId="ae30a713-38f5-4e56-b874-fd636adcf478" providerId="ADAL" clId="{DA4F7183-B829-45FD-A952-43D67B16082B}" dt="2025-01-14T19:39:34.410" v="1" actId="47"/>
        <pc:sldMkLst>
          <pc:docMk/>
          <pc:sldMk cId="0" sldId="286"/>
        </pc:sldMkLst>
      </pc:sldChg>
      <pc:sldChg chg="del">
        <pc:chgData name="Erfan Meskar" userId="ae30a713-38f5-4e56-b874-fd636adcf478" providerId="ADAL" clId="{DA4F7183-B829-45FD-A952-43D67B16082B}" dt="2025-01-14T19:39:34.410" v="1" actId="47"/>
        <pc:sldMkLst>
          <pc:docMk/>
          <pc:sldMk cId="0" sldId="287"/>
        </pc:sldMkLst>
      </pc:sldChg>
      <pc:sldChg chg="del">
        <pc:chgData name="Erfan Meskar" userId="ae30a713-38f5-4e56-b874-fd636adcf478" providerId="ADAL" clId="{DA4F7183-B829-45FD-A952-43D67B16082B}" dt="2025-01-14T19:39:34.410" v="1" actId="47"/>
        <pc:sldMkLst>
          <pc:docMk/>
          <pc:sldMk cId="0" sldId="288"/>
        </pc:sldMkLst>
      </pc:sldChg>
      <pc:sldChg chg="del">
        <pc:chgData name="Erfan Meskar" userId="ae30a713-38f5-4e56-b874-fd636adcf478" providerId="ADAL" clId="{DA4F7183-B829-45FD-A952-43D67B16082B}" dt="2025-01-14T19:39:34.410" v="1" actId="47"/>
        <pc:sldMkLst>
          <pc:docMk/>
          <pc:sldMk cId="0" sldId="289"/>
        </pc:sldMkLst>
      </pc:sldChg>
      <pc:sldChg chg="del">
        <pc:chgData name="Erfan Meskar" userId="ae30a713-38f5-4e56-b874-fd636adcf478" providerId="ADAL" clId="{DA4F7183-B829-45FD-A952-43D67B16082B}" dt="2025-01-14T19:39:34.410" v="1" actId="47"/>
        <pc:sldMkLst>
          <pc:docMk/>
          <pc:sldMk cId="0" sldId="290"/>
        </pc:sldMkLst>
      </pc:sldChg>
      <pc:sldChg chg="del">
        <pc:chgData name="Erfan Meskar" userId="ae30a713-38f5-4e56-b874-fd636adcf478" providerId="ADAL" clId="{DA4F7183-B829-45FD-A952-43D67B16082B}" dt="2025-01-14T19:40:36.920" v="29" actId="47"/>
        <pc:sldMkLst>
          <pc:docMk/>
          <pc:sldMk cId="3400590785" sldId="336"/>
        </pc:sldMkLst>
      </pc:sldChg>
      <pc:sldChg chg="del">
        <pc:chgData name="Erfan Meskar" userId="ae30a713-38f5-4e56-b874-fd636adcf478" providerId="ADAL" clId="{DA4F7183-B829-45FD-A952-43D67B16082B}" dt="2025-01-14T19:40:36.920" v="29" actId="47"/>
        <pc:sldMkLst>
          <pc:docMk/>
          <pc:sldMk cId="17498412" sldId="337"/>
        </pc:sldMkLst>
      </pc:sldChg>
      <pc:sldChg chg="delSp modSp mod ord">
        <pc:chgData name="Erfan Meskar" userId="ae30a713-38f5-4e56-b874-fd636adcf478" providerId="ADAL" clId="{DA4F7183-B829-45FD-A952-43D67B16082B}" dt="2025-01-16T05:42:30.813" v="292"/>
        <pc:sldMkLst>
          <pc:docMk/>
          <pc:sldMk cId="0" sldId="389"/>
        </pc:sldMkLst>
        <pc:spChg chg="del">
          <ac:chgData name="Erfan Meskar" userId="ae30a713-38f5-4e56-b874-fd636adcf478" providerId="ADAL" clId="{DA4F7183-B829-45FD-A952-43D67B16082B}" dt="2025-01-16T03:15:36.607" v="55" actId="478"/>
          <ac:spMkLst>
            <pc:docMk/>
            <pc:sldMk cId="0" sldId="389"/>
            <ac:spMk id="11" creationId="{1A0E2C8E-244C-5C3C-9757-5B7931B20821}"/>
          </ac:spMkLst>
        </pc:spChg>
        <pc:spChg chg="del">
          <ac:chgData name="Erfan Meskar" userId="ae30a713-38f5-4e56-b874-fd636adcf478" providerId="ADAL" clId="{DA4F7183-B829-45FD-A952-43D67B16082B}" dt="2025-01-16T03:15:37.641" v="57" actId="478"/>
          <ac:spMkLst>
            <pc:docMk/>
            <pc:sldMk cId="0" sldId="389"/>
            <ac:spMk id="12" creationId="{281498C8-C7D8-FB0C-A351-BEB18DB4CB7B}"/>
          </ac:spMkLst>
        </pc:spChg>
        <pc:spChg chg="mod">
          <ac:chgData name="Erfan Meskar" userId="ae30a713-38f5-4e56-b874-fd636adcf478" providerId="ADAL" clId="{DA4F7183-B829-45FD-A952-43D67B16082B}" dt="2025-01-16T05:40:44.071" v="262" actId="20577"/>
          <ac:spMkLst>
            <pc:docMk/>
            <pc:sldMk cId="0" sldId="389"/>
            <ac:spMk id="7170" creationId="{00000000-0000-0000-0000-000000000000}"/>
          </ac:spMkLst>
        </pc:spChg>
        <pc:spChg chg="mod">
          <ac:chgData name="Erfan Meskar" userId="ae30a713-38f5-4e56-b874-fd636adcf478" providerId="ADAL" clId="{DA4F7183-B829-45FD-A952-43D67B16082B}" dt="2025-01-16T05:41:18.058" v="290" actId="20577"/>
          <ac:spMkLst>
            <pc:docMk/>
            <pc:sldMk cId="0" sldId="389"/>
            <ac:spMk id="7171" creationId="{00000000-0000-0000-0000-000000000000}"/>
          </ac:spMkLst>
        </pc:spChg>
        <pc:picChg chg="del">
          <ac:chgData name="Erfan Meskar" userId="ae30a713-38f5-4e56-b874-fd636adcf478" providerId="ADAL" clId="{DA4F7183-B829-45FD-A952-43D67B16082B}" dt="2025-01-16T03:15:35.346" v="54" actId="478"/>
          <ac:picMkLst>
            <pc:docMk/>
            <pc:sldMk cId="0" sldId="389"/>
            <ac:picMk id="10" creationId="{55FD4988-2FEB-1F09-0DD0-19F42AF1F36C}"/>
          </ac:picMkLst>
        </pc:picChg>
        <pc:picChg chg="del">
          <ac:chgData name="Erfan Meskar" userId="ae30a713-38f5-4e56-b874-fd636adcf478" providerId="ADAL" clId="{DA4F7183-B829-45FD-A952-43D67B16082B}" dt="2025-01-16T03:15:37.162" v="56" actId="478"/>
          <ac:picMkLst>
            <pc:docMk/>
            <pc:sldMk cId="0" sldId="389"/>
            <ac:picMk id="13" creationId="{33337847-1D79-094E-53DC-9B755DFDCA6A}"/>
          </ac:picMkLst>
        </pc:picChg>
      </pc:sldChg>
      <pc:sldChg chg="modSp mod">
        <pc:chgData name="Erfan Meskar" userId="ae30a713-38f5-4e56-b874-fd636adcf478" providerId="ADAL" clId="{DA4F7183-B829-45FD-A952-43D67B16082B}" dt="2025-01-16T05:36:33.729" v="170" actId="20577"/>
        <pc:sldMkLst>
          <pc:docMk/>
          <pc:sldMk cId="0" sldId="446"/>
        </pc:sldMkLst>
        <pc:spChg chg="mod">
          <ac:chgData name="Erfan Meskar" userId="ae30a713-38f5-4e56-b874-fd636adcf478" providerId="ADAL" clId="{DA4F7183-B829-45FD-A952-43D67B16082B}" dt="2025-01-16T05:36:33.729" v="170" actId="20577"/>
          <ac:spMkLst>
            <pc:docMk/>
            <pc:sldMk cId="0" sldId="446"/>
            <ac:spMk id="5123" creationId="{00000000-0000-0000-0000-000000000000}"/>
          </ac:spMkLst>
        </pc:spChg>
      </pc:sldChg>
      <pc:sldChg chg="del">
        <pc:chgData name="Erfan Meskar" userId="ae30a713-38f5-4e56-b874-fd636adcf478" providerId="ADAL" clId="{DA4F7183-B829-45FD-A952-43D67B16082B}" dt="2025-01-14T19:39:34.410" v="1" actId="47"/>
        <pc:sldMkLst>
          <pc:docMk/>
          <pc:sldMk cId="735455246" sldId="555"/>
        </pc:sldMkLst>
      </pc:sldChg>
      <pc:sldChg chg="del">
        <pc:chgData name="Erfan Meskar" userId="ae30a713-38f5-4e56-b874-fd636adcf478" providerId="ADAL" clId="{DA4F7183-B829-45FD-A952-43D67B16082B}" dt="2025-01-14T19:39:34.410" v="1" actId="47"/>
        <pc:sldMkLst>
          <pc:docMk/>
          <pc:sldMk cId="3911787383" sldId="1263"/>
        </pc:sldMkLst>
      </pc:sldChg>
      <pc:sldChg chg="del">
        <pc:chgData name="Erfan Meskar" userId="ae30a713-38f5-4e56-b874-fd636adcf478" providerId="ADAL" clId="{DA4F7183-B829-45FD-A952-43D67B16082B}" dt="2025-01-14T19:39:34.410" v="1" actId="47"/>
        <pc:sldMkLst>
          <pc:docMk/>
          <pc:sldMk cId="2523202706" sldId="1264"/>
        </pc:sldMkLst>
      </pc:sldChg>
      <pc:sldChg chg="del">
        <pc:chgData name="Erfan Meskar" userId="ae30a713-38f5-4e56-b874-fd636adcf478" providerId="ADAL" clId="{DA4F7183-B829-45FD-A952-43D67B16082B}" dt="2025-01-14T19:39:34.410" v="1" actId="47"/>
        <pc:sldMkLst>
          <pc:docMk/>
          <pc:sldMk cId="1678166843" sldId="1265"/>
        </pc:sldMkLst>
      </pc:sldChg>
      <pc:sldChg chg="del">
        <pc:chgData name="Erfan Meskar" userId="ae30a713-38f5-4e56-b874-fd636adcf478" providerId="ADAL" clId="{DA4F7183-B829-45FD-A952-43D67B16082B}" dt="2025-01-14T19:39:34.410" v="1" actId="47"/>
        <pc:sldMkLst>
          <pc:docMk/>
          <pc:sldMk cId="610119414" sldId="1266"/>
        </pc:sldMkLst>
      </pc:sldChg>
      <pc:sldChg chg="del">
        <pc:chgData name="Erfan Meskar" userId="ae30a713-38f5-4e56-b874-fd636adcf478" providerId="ADAL" clId="{DA4F7183-B829-45FD-A952-43D67B16082B}" dt="2025-01-14T19:39:34.410" v="1" actId="47"/>
        <pc:sldMkLst>
          <pc:docMk/>
          <pc:sldMk cId="619773994" sldId="1267"/>
        </pc:sldMkLst>
      </pc:sldChg>
      <pc:sldChg chg="del">
        <pc:chgData name="Erfan Meskar" userId="ae30a713-38f5-4e56-b874-fd636adcf478" providerId="ADAL" clId="{DA4F7183-B829-45FD-A952-43D67B16082B}" dt="2025-01-14T19:39:34.410" v="1" actId="47"/>
        <pc:sldMkLst>
          <pc:docMk/>
          <pc:sldMk cId="1875663604" sldId="1268"/>
        </pc:sldMkLst>
      </pc:sldChg>
      <pc:sldChg chg="del">
        <pc:chgData name="Erfan Meskar" userId="ae30a713-38f5-4e56-b874-fd636adcf478" providerId="ADAL" clId="{DA4F7183-B829-45FD-A952-43D67B16082B}" dt="2025-01-14T19:39:34.410" v="1" actId="47"/>
        <pc:sldMkLst>
          <pc:docMk/>
          <pc:sldMk cId="4268223971" sldId="1269"/>
        </pc:sldMkLst>
      </pc:sldChg>
      <pc:sldChg chg="del">
        <pc:chgData name="Erfan Meskar" userId="ae30a713-38f5-4e56-b874-fd636adcf478" providerId="ADAL" clId="{DA4F7183-B829-45FD-A952-43D67B16082B}" dt="2025-01-14T19:39:34.410" v="1" actId="47"/>
        <pc:sldMkLst>
          <pc:docMk/>
          <pc:sldMk cId="2952444444" sldId="1270"/>
        </pc:sldMkLst>
      </pc:sldChg>
      <pc:sldChg chg="del">
        <pc:chgData name="Erfan Meskar" userId="ae30a713-38f5-4e56-b874-fd636adcf478" providerId="ADAL" clId="{DA4F7183-B829-45FD-A952-43D67B16082B}" dt="2025-01-14T19:39:34.410" v="1" actId="47"/>
        <pc:sldMkLst>
          <pc:docMk/>
          <pc:sldMk cId="2993929497" sldId="1271"/>
        </pc:sldMkLst>
      </pc:sldChg>
      <pc:sldChg chg="del">
        <pc:chgData name="Erfan Meskar" userId="ae30a713-38f5-4e56-b874-fd636adcf478" providerId="ADAL" clId="{DA4F7183-B829-45FD-A952-43D67B16082B}" dt="2025-01-14T19:39:34.410" v="1" actId="47"/>
        <pc:sldMkLst>
          <pc:docMk/>
          <pc:sldMk cId="1088912637" sldId="1272"/>
        </pc:sldMkLst>
      </pc:sldChg>
      <pc:sldChg chg="del">
        <pc:chgData name="Erfan Meskar" userId="ae30a713-38f5-4e56-b874-fd636adcf478" providerId="ADAL" clId="{DA4F7183-B829-45FD-A952-43D67B16082B}" dt="2025-01-14T19:39:34.410" v="1" actId="47"/>
        <pc:sldMkLst>
          <pc:docMk/>
          <pc:sldMk cId="1068486453" sldId="1273"/>
        </pc:sldMkLst>
      </pc:sldChg>
      <pc:sldChg chg="del">
        <pc:chgData name="Erfan Meskar" userId="ae30a713-38f5-4e56-b874-fd636adcf478" providerId="ADAL" clId="{DA4F7183-B829-45FD-A952-43D67B16082B}" dt="2025-01-14T19:39:34.410" v="1" actId="47"/>
        <pc:sldMkLst>
          <pc:docMk/>
          <pc:sldMk cId="315061992" sldId="1274"/>
        </pc:sldMkLst>
      </pc:sldChg>
      <pc:sldChg chg="delSp modSp mod">
        <pc:chgData name="Erfan Meskar" userId="ae30a713-38f5-4e56-b874-fd636adcf478" providerId="ADAL" clId="{DA4F7183-B829-45FD-A952-43D67B16082B}" dt="2025-01-16T05:39:13.928" v="259" actId="14"/>
        <pc:sldMkLst>
          <pc:docMk/>
          <pc:sldMk cId="1293616425" sldId="1276"/>
        </pc:sldMkLst>
        <pc:spChg chg="mod">
          <ac:chgData name="Erfan Meskar" userId="ae30a713-38f5-4e56-b874-fd636adcf478" providerId="ADAL" clId="{DA4F7183-B829-45FD-A952-43D67B16082B}" dt="2025-01-16T05:39:13.928" v="259" actId="14"/>
          <ac:spMkLst>
            <pc:docMk/>
            <pc:sldMk cId="1293616425" sldId="1276"/>
            <ac:spMk id="3" creationId="{A1A6C6F2-457F-4C56-9460-5C9BA9FC2D3D}"/>
          </ac:spMkLst>
        </pc:spChg>
        <pc:spChg chg="del">
          <ac:chgData name="Erfan Meskar" userId="ae30a713-38f5-4e56-b874-fd636adcf478" providerId="ADAL" clId="{DA4F7183-B829-45FD-A952-43D67B16082B}" dt="2025-01-16T05:38:07.497" v="171" actId="478"/>
          <ac:spMkLst>
            <pc:docMk/>
            <pc:sldMk cId="1293616425" sldId="1276"/>
            <ac:spMk id="4" creationId="{81036ACA-C5DE-B189-2282-AD6E88DF3BCB}"/>
          </ac:spMkLst>
        </pc:spChg>
        <pc:spChg chg="del">
          <ac:chgData name="Erfan Meskar" userId="ae30a713-38f5-4e56-b874-fd636adcf478" providerId="ADAL" clId="{DA4F7183-B829-45FD-A952-43D67B16082B}" dt="2025-01-16T05:38:07.497" v="171" actId="478"/>
          <ac:spMkLst>
            <pc:docMk/>
            <pc:sldMk cId="1293616425" sldId="1276"/>
            <ac:spMk id="5" creationId="{36053250-0A92-897A-8B65-398AC683B657}"/>
          </ac:spMkLst>
        </pc:spChg>
        <pc:spChg chg="del">
          <ac:chgData name="Erfan Meskar" userId="ae30a713-38f5-4e56-b874-fd636adcf478" providerId="ADAL" clId="{DA4F7183-B829-45FD-A952-43D67B16082B}" dt="2025-01-16T05:38:07.497" v="171" actId="478"/>
          <ac:spMkLst>
            <pc:docMk/>
            <pc:sldMk cId="1293616425" sldId="1276"/>
            <ac:spMk id="6" creationId="{29F08D1E-BA91-AB54-D80A-48592BE45A30}"/>
          </ac:spMkLst>
        </pc:spChg>
        <pc:spChg chg="del">
          <ac:chgData name="Erfan Meskar" userId="ae30a713-38f5-4e56-b874-fd636adcf478" providerId="ADAL" clId="{DA4F7183-B829-45FD-A952-43D67B16082B}" dt="2025-01-16T05:38:07.497" v="171" actId="478"/>
          <ac:spMkLst>
            <pc:docMk/>
            <pc:sldMk cId="1293616425" sldId="1276"/>
            <ac:spMk id="7" creationId="{99A578DD-445A-C074-6DC5-735B86CF6B77}"/>
          </ac:spMkLst>
        </pc:spChg>
        <pc:spChg chg="del">
          <ac:chgData name="Erfan Meskar" userId="ae30a713-38f5-4e56-b874-fd636adcf478" providerId="ADAL" clId="{DA4F7183-B829-45FD-A952-43D67B16082B}" dt="2025-01-16T05:38:07.497" v="171" actId="478"/>
          <ac:spMkLst>
            <pc:docMk/>
            <pc:sldMk cId="1293616425" sldId="1276"/>
            <ac:spMk id="8" creationId="{FE0EAA01-BFF9-B889-72AA-8159023B1FFB}"/>
          </ac:spMkLst>
        </pc:spChg>
        <pc:spChg chg="del">
          <ac:chgData name="Erfan Meskar" userId="ae30a713-38f5-4e56-b874-fd636adcf478" providerId="ADAL" clId="{DA4F7183-B829-45FD-A952-43D67B16082B}" dt="2025-01-16T05:38:07.497" v="171" actId="478"/>
          <ac:spMkLst>
            <pc:docMk/>
            <pc:sldMk cId="1293616425" sldId="1276"/>
            <ac:spMk id="9" creationId="{5591DE1D-8989-AA39-8081-7157B5BACD18}"/>
          </ac:spMkLst>
        </pc:spChg>
        <pc:spChg chg="del">
          <ac:chgData name="Erfan Meskar" userId="ae30a713-38f5-4e56-b874-fd636adcf478" providerId="ADAL" clId="{DA4F7183-B829-45FD-A952-43D67B16082B}" dt="2025-01-16T05:38:09.625" v="172" actId="478"/>
          <ac:spMkLst>
            <pc:docMk/>
            <pc:sldMk cId="1293616425" sldId="1276"/>
            <ac:spMk id="10" creationId="{2430D564-01BC-7EDB-8B67-C7E36A427363}"/>
          </ac:spMkLst>
        </pc:spChg>
        <pc:spChg chg="del">
          <ac:chgData name="Erfan Meskar" userId="ae30a713-38f5-4e56-b874-fd636adcf478" providerId="ADAL" clId="{DA4F7183-B829-45FD-A952-43D67B16082B}" dt="2025-01-16T05:38:09.625" v="172" actId="478"/>
          <ac:spMkLst>
            <pc:docMk/>
            <pc:sldMk cId="1293616425" sldId="1276"/>
            <ac:spMk id="11" creationId="{E6990C41-10ED-0562-4BDE-70CE32BD9418}"/>
          </ac:spMkLst>
        </pc:spChg>
        <pc:spChg chg="del">
          <ac:chgData name="Erfan Meskar" userId="ae30a713-38f5-4e56-b874-fd636adcf478" providerId="ADAL" clId="{DA4F7183-B829-45FD-A952-43D67B16082B}" dt="2025-01-16T05:38:09.625" v="172" actId="478"/>
          <ac:spMkLst>
            <pc:docMk/>
            <pc:sldMk cId="1293616425" sldId="1276"/>
            <ac:spMk id="12" creationId="{D6087046-1687-E45F-63CE-0B5EF8B545A2}"/>
          </ac:spMkLst>
        </pc:spChg>
        <pc:spChg chg="del">
          <ac:chgData name="Erfan Meskar" userId="ae30a713-38f5-4e56-b874-fd636adcf478" providerId="ADAL" clId="{DA4F7183-B829-45FD-A952-43D67B16082B}" dt="2025-01-16T05:38:09.625" v="172" actId="478"/>
          <ac:spMkLst>
            <pc:docMk/>
            <pc:sldMk cId="1293616425" sldId="1276"/>
            <ac:spMk id="13" creationId="{209961A8-627D-E4D2-0BA4-411A8D86A4D5}"/>
          </ac:spMkLst>
        </pc:spChg>
        <pc:spChg chg="del">
          <ac:chgData name="Erfan Meskar" userId="ae30a713-38f5-4e56-b874-fd636adcf478" providerId="ADAL" clId="{DA4F7183-B829-45FD-A952-43D67B16082B}" dt="2025-01-16T05:38:09.625" v="172" actId="478"/>
          <ac:spMkLst>
            <pc:docMk/>
            <pc:sldMk cId="1293616425" sldId="1276"/>
            <ac:spMk id="14" creationId="{B6AE9318-81D8-DF37-B93E-A0BE291B9DCC}"/>
          </ac:spMkLst>
        </pc:spChg>
        <pc:spChg chg="del">
          <ac:chgData name="Erfan Meskar" userId="ae30a713-38f5-4e56-b874-fd636adcf478" providerId="ADAL" clId="{DA4F7183-B829-45FD-A952-43D67B16082B}" dt="2025-01-16T05:38:09.625" v="172" actId="478"/>
          <ac:spMkLst>
            <pc:docMk/>
            <pc:sldMk cId="1293616425" sldId="1276"/>
            <ac:spMk id="17" creationId="{96CDB211-1A44-17EC-9B58-8EC3D6EBBF38}"/>
          </ac:spMkLst>
        </pc:spChg>
        <pc:spChg chg="del">
          <ac:chgData name="Erfan Meskar" userId="ae30a713-38f5-4e56-b874-fd636adcf478" providerId="ADAL" clId="{DA4F7183-B829-45FD-A952-43D67B16082B}" dt="2025-01-16T05:38:09.625" v="172" actId="478"/>
          <ac:spMkLst>
            <pc:docMk/>
            <pc:sldMk cId="1293616425" sldId="1276"/>
            <ac:spMk id="18" creationId="{3FBBF0BC-7E80-3A25-D99F-FD100206C3BF}"/>
          </ac:spMkLst>
        </pc:spChg>
        <pc:spChg chg="del">
          <ac:chgData name="Erfan Meskar" userId="ae30a713-38f5-4e56-b874-fd636adcf478" providerId="ADAL" clId="{DA4F7183-B829-45FD-A952-43D67B16082B}" dt="2025-01-16T05:38:09.625" v="172" actId="478"/>
          <ac:spMkLst>
            <pc:docMk/>
            <pc:sldMk cId="1293616425" sldId="1276"/>
            <ac:spMk id="19" creationId="{0DED67EF-E2A9-ED3C-23E8-019BAEFFBC45}"/>
          </ac:spMkLst>
        </pc:spChg>
        <pc:spChg chg="del">
          <ac:chgData name="Erfan Meskar" userId="ae30a713-38f5-4e56-b874-fd636adcf478" providerId="ADAL" clId="{DA4F7183-B829-45FD-A952-43D67B16082B}" dt="2025-01-16T05:38:09.625" v="172" actId="478"/>
          <ac:spMkLst>
            <pc:docMk/>
            <pc:sldMk cId="1293616425" sldId="1276"/>
            <ac:spMk id="21" creationId="{A4B8FA16-FBEE-9143-3A95-AF7630D4B5D3}"/>
          </ac:spMkLst>
        </pc:spChg>
        <pc:spChg chg="del">
          <ac:chgData name="Erfan Meskar" userId="ae30a713-38f5-4e56-b874-fd636adcf478" providerId="ADAL" clId="{DA4F7183-B829-45FD-A952-43D67B16082B}" dt="2025-01-16T05:38:09.625" v="172" actId="478"/>
          <ac:spMkLst>
            <pc:docMk/>
            <pc:sldMk cId="1293616425" sldId="1276"/>
            <ac:spMk id="23" creationId="{E9C1CF6A-7FE3-5D0E-6092-5189D23BD87F}"/>
          </ac:spMkLst>
        </pc:spChg>
      </pc:sldChg>
      <pc:sldChg chg="modSp mod">
        <pc:chgData name="Erfan Meskar" userId="ae30a713-38f5-4e56-b874-fd636adcf478" providerId="ADAL" clId="{DA4F7183-B829-45FD-A952-43D67B16082B}" dt="2025-01-16T03:18:31.680" v="109" actId="313"/>
        <pc:sldMkLst>
          <pc:docMk/>
          <pc:sldMk cId="717971344" sldId="1281"/>
        </pc:sldMkLst>
        <pc:spChg chg="mod">
          <ac:chgData name="Erfan Meskar" userId="ae30a713-38f5-4e56-b874-fd636adcf478" providerId="ADAL" clId="{DA4F7183-B829-45FD-A952-43D67B16082B}" dt="2025-01-16T03:18:31.680" v="109" actId="313"/>
          <ac:spMkLst>
            <pc:docMk/>
            <pc:sldMk cId="717971344" sldId="1281"/>
            <ac:spMk id="7171" creationId="{00000000-0000-0000-0000-000000000000}"/>
          </ac:spMkLst>
        </pc:spChg>
      </pc:sldChg>
      <pc:sldChg chg="del">
        <pc:chgData name="Erfan Meskar" userId="ae30a713-38f5-4e56-b874-fd636adcf478" providerId="ADAL" clId="{DA4F7183-B829-45FD-A952-43D67B16082B}" dt="2025-01-14T19:40:36.920" v="29" actId="47"/>
        <pc:sldMkLst>
          <pc:docMk/>
          <pc:sldMk cId="2748415498" sldId="1282"/>
        </pc:sldMkLst>
      </pc:sldChg>
      <pc:sldChg chg="del">
        <pc:chgData name="Erfan Meskar" userId="ae30a713-38f5-4e56-b874-fd636adcf478" providerId="ADAL" clId="{DA4F7183-B829-45FD-A952-43D67B16082B}" dt="2025-01-14T19:40:36.920" v="29" actId="47"/>
        <pc:sldMkLst>
          <pc:docMk/>
          <pc:sldMk cId="3096928723" sldId="1283"/>
        </pc:sldMkLst>
      </pc:sldChg>
      <pc:sldChg chg="del">
        <pc:chgData name="Erfan Meskar" userId="ae30a713-38f5-4e56-b874-fd636adcf478" providerId="ADAL" clId="{DA4F7183-B829-45FD-A952-43D67B16082B}" dt="2025-01-14T19:40:36.920" v="29" actId="47"/>
        <pc:sldMkLst>
          <pc:docMk/>
          <pc:sldMk cId="1511717894" sldId="1284"/>
        </pc:sldMkLst>
      </pc:sldChg>
      <pc:sldChg chg="del">
        <pc:chgData name="Erfan Meskar" userId="ae30a713-38f5-4e56-b874-fd636adcf478" providerId="ADAL" clId="{DA4F7183-B829-45FD-A952-43D67B16082B}" dt="2025-01-14T19:40:36.920" v="29" actId="47"/>
        <pc:sldMkLst>
          <pc:docMk/>
          <pc:sldMk cId="2599283626" sldId="1285"/>
        </pc:sldMkLst>
      </pc:sldChg>
      <pc:sldChg chg="modSp mod">
        <pc:chgData name="Erfan Meskar" userId="ae30a713-38f5-4e56-b874-fd636adcf478" providerId="ADAL" clId="{DA4F7183-B829-45FD-A952-43D67B16082B}" dt="2025-01-16T05:43:42.674" v="359" actId="14100"/>
        <pc:sldMkLst>
          <pc:docMk/>
          <pc:sldMk cId="1731397365" sldId="1287"/>
        </pc:sldMkLst>
        <pc:spChg chg="mod">
          <ac:chgData name="Erfan Meskar" userId="ae30a713-38f5-4e56-b874-fd636adcf478" providerId="ADAL" clId="{DA4F7183-B829-45FD-A952-43D67B16082B}" dt="2025-01-16T05:43:42.674" v="359" actId="14100"/>
          <ac:spMkLst>
            <pc:docMk/>
            <pc:sldMk cId="1731397365" sldId="1287"/>
            <ac:spMk id="33" creationId="{89112C08-61C2-74A6-A703-961E62DC5D93}"/>
          </ac:spMkLst>
        </pc:spChg>
        <pc:picChg chg="mod modCrop">
          <ac:chgData name="Erfan Meskar" userId="ae30a713-38f5-4e56-b874-fd636adcf478" providerId="ADAL" clId="{DA4F7183-B829-45FD-A952-43D67B16082B}" dt="2025-01-16T05:43:32.998" v="357" actId="1076"/>
          <ac:picMkLst>
            <pc:docMk/>
            <pc:sldMk cId="1731397365" sldId="1287"/>
            <ac:picMk id="32" creationId="{B5F5F096-75D7-0F3A-E8B4-0997781C732E}"/>
          </ac:picMkLst>
        </pc:picChg>
      </pc:sldChg>
      <pc:sldChg chg="del">
        <pc:chgData name="Erfan Meskar" userId="ae30a713-38f5-4e56-b874-fd636adcf478" providerId="ADAL" clId="{DA4F7183-B829-45FD-A952-43D67B16082B}" dt="2025-01-14T19:40:36.920" v="29" actId="47"/>
        <pc:sldMkLst>
          <pc:docMk/>
          <pc:sldMk cId="3181774180" sldId="1288"/>
        </pc:sldMkLst>
      </pc:sldChg>
      <pc:sldChg chg="del">
        <pc:chgData name="Erfan Meskar" userId="ae30a713-38f5-4e56-b874-fd636adcf478" providerId="ADAL" clId="{DA4F7183-B829-45FD-A952-43D67B16082B}" dt="2025-01-14T19:40:36.920" v="29" actId="47"/>
        <pc:sldMkLst>
          <pc:docMk/>
          <pc:sldMk cId="3726723632" sldId="1289"/>
        </pc:sldMkLst>
      </pc:sldChg>
      <pc:sldChg chg="del">
        <pc:chgData name="Erfan Meskar" userId="ae30a713-38f5-4e56-b874-fd636adcf478" providerId="ADAL" clId="{DA4F7183-B829-45FD-A952-43D67B16082B}" dt="2025-01-14T19:40:36.920" v="29" actId="47"/>
        <pc:sldMkLst>
          <pc:docMk/>
          <pc:sldMk cId="686588971" sldId="1290"/>
        </pc:sldMkLst>
      </pc:sldChg>
      <pc:sldChg chg="del">
        <pc:chgData name="Erfan Meskar" userId="ae30a713-38f5-4e56-b874-fd636adcf478" providerId="ADAL" clId="{DA4F7183-B829-45FD-A952-43D67B16082B}" dt="2025-01-14T19:40:36.920" v="29" actId="47"/>
        <pc:sldMkLst>
          <pc:docMk/>
          <pc:sldMk cId="1223562956" sldId="1291"/>
        </pc:sldMkLst>
      </pc:sldChg>
      <pc:sldChg chg="del">
        <pc:chgData name="Erfan Meskar" userId="ae30a713-38f5-4e56-b874-fd636adcf478" providerId="ADAL" clId="{DA4F7183-B829-45FD-A952-43D67B16082B}" dt="2025-01-14T19:40:36.920" v="29" actId="47"/>
        <pc:sldMkLst>
          <pc:docMk/>
          <pc:sldMk cId="1384552223" sldId="1292"/>
        </pc:sldMkLst>
      </pc:sldChg>
      <pc:sldChg chg="del">
        <pc:chgData name="Erfan Meskar" userId="ae30a713-38f5-4e56-b874-fd636adcf478" providerId="ADAL" clId="{DA4F7183-B829-45FD-A952-43D67B16082B}" dt="2025-01-14T19:40:36.920" v="29" actId="47"/>
        <pc:sldMkLst>
          <pc:docMk/>
          <pc:sldMk cId="1191666617" sldId="1293"/>
        </pc:sldMkLst>
      </pc:sldChg>
      <pc:sldChg chg="del">
        <pc:chgData name="Erfan Meskar" userId="ae30a713-38f5-4e56-b874-fd636adcf478" providerId="ADAL" clId="{DA4F7183-B829-45FD-A952-43D67B16082B}" dt="2025-01-14T19:40:36.920" v="29" actId="47"/>
        <pc:sldMkLst>
          <pc:docMk/>
          <pc:sldMk cId="1640343491" sldId="1294"/>
        </pc:sldMkLst>
      </pc:sldChg>
      <pc:sldChg chg="del">
        <pc:chgData name="Erfan Meskar" userId="ae30a713-38f5-4e56-b874-fd636adcf478" providerId="ADAL" clId="{DA4F7183-B829-45FD-A952-43D67B16082B}" dt="2025-01-14T19:40:36.920" v="29" actId="47"/>
        <pc:sldMkLst>
          <pc:docMk/>
          <pc:sldMk cId="3193290240" sldId="1295"/>
        </pc:sldMkLst>
      </pc:sldChg>
      <pc:sldChg chg="del">
        <pc:chgData name="Erfan Meskar" userId="ae30a713-38f5-4e56-b874-fd636adcf478" providerId="ADAL" clId="{DA4F7183-B829-45FD-A952-43D67B16082B}" dt="2025-01-14T19:40:36.920" v="29" actId="47"/>
        <pc:sldMkLst>
          <pc:docMk/>
          <pc:sldMk cId="2420394866" sldId="1296"/>
        </pc:sldMkLst>
      </pc:sldChg>
      <pc:sldChg chg="del">
        <pc:chgData name="Erfan Meskar" userId="ae30a713-38f5-4e56-b874-fd636adcf478" providerId="ADAL" clId="{DA4F7183-B829-45FD-A952-43D67B16082B}" dt="2025-01-14T19:40:36.920" v="29" actId="47"/>
        <pc:sldMkLst>
          <pc:docMk/>
          <pc:sldMk cId="3024058802" sldId="1297"/>
        </pc:sldMkLst>
      </pc:sldChg>
      <pc:sldChg chg="del">
        <pc:chgData name="Erfan Meskar" userId="ae30a713-38f5-4e56-b874-fd636adcf478" providerId="ADAL" clId="{DA4F7183-B829-45FD-A952-43D67B16082B}" dt="2025-01-14T19:40:36.920" v="29" actId="47"/>
        <pc:sldMkLst>
          <pc:docMk/>
          <pc:sldMk cId="1219251425" sldId="1299"/>
        </pc:sldMkLst>
      </pc:sldChg>
      <pc:sldChg chg="del">
        <pc:chgData name="Erfan Meskar" userId="ae30a713-38f5-4e56-b874-fd636adcf478" providerId="ADAL" clId="{DA4F7183-B829-45FD-A952-43D67B16082B}" dt="2025-01-14T19:40:36.920" v="29" actId="47"/>
        <pc:sldMkLst>
          <pc:docMk/>
          <pc:sldMk cId="2068421356" sldId="1300"/>
        </pc:sldMkLst>
      </pc:sldChg>
      <pc:sldChg chg="del">
        <pc:chgData name="Erfan Meskar" userId="ae30a713-38f5-4e56-b874-fd636adcf478" providerId="ADAL" clId="{DA4F7183-B829-45FD-A952-43D67B16082B}" dt="2025-01-14T19:40:36.920" v="29" actId="47"/>
        <pc:sldMkLst>
          <pc:docMk/>
          <pc:sldMk cId="705585269" sldId="1301"/>
        </pc:sldMkLst>
      </pc:sldChg>
      <pc:sldChg chg="del">
        <pc:chgData name="Erfan Meskar" userId="ae30a713-38f5-4e56-b874-fd636adcf478" providerId="ADAL" clId="{DA4F7183-B829-45FD-A952-43D67B16082B}" dt="2025-01-14T19:40:36.920" v="29" actId="47"/>
        <pc:sldMkLst>
          <pc:docMk/>
          <pc:sldMk cId="4109825290" sldId="1302"/>
        </pc:sldMkLst>
      </pc:sldChg>
      <pc:sldChg chg="del">
        <pc:chgData name="Erfan Meskar" userId="ae30a713-38f5-4e56-b874-fd636adcf478" providerId="ADAL" clId="{DA4F7183-B829-45FD-A952-43D67B16082B}" dt="2025-01-14T19:40:36.920" v="29" actId="47"/>
        <pc:sldMkLst>
          <pc:docMk/>
          <pc:sldMk cId="3502869255" sldId="1303"/>
        </pc:sldMkLst>
      </pc:sldChg>
      <pc:sldChg chg="del">
        <pc:chgData name="Erfan Meskar" userId="ae30a713-38f5-4e56-b874-fd636adcf478" providerId="ADAL" clId="{DA4F7183-B829-45FD-A952-43D67B16082B}" dt="2025-01-14T19:40:36.920" v="29" actId="47"/>
        <pc:sldMkLst>
          <pc:docMk/>
          <pc:sldMk cId="3103325380" sldId="1304"/>
        </pc:sldMkLst>
      </pc:sldChg>
      <pc:sldChg chg="del">
        <pc:chgData name="Erfan Meskar" userId="ae30a713-38f5-4e56-b874-fd636adcf478" providerId="ADAL" clId="{DA4F7183-B829-45FD-A952-43D67B16082B}" dt="2025-01-14T19:40:36.920" v="29" actId="47"/>
        <pc:sldMkLst>
          <pc:docMk/>
          <pc:sldMk cId="3447585104" sldId="1305"/>
        </pc:sldMkLst>
      </pc:sldChg>
      <pc:sldChg chg="del">
        <pc:chgData name="Erfan Meskar" userId="ae30a713-38f5-4e56-b874-fd636adcf478" providerId="ADAL" clId="{DA4F7183-B829-45FD-A952-43D67B16082B}" dt="2025-01-14T19:40:36.920" v="29" actId="47"/>
        <pc:sldMkLst>
          <pc:docMk/>
          <pc:sldMk cId="4052797028" sldId="1306"/>
        </pc:sldMkLst>
      </pc:sldChg>
      <pc:sldChg chg="del">
        <pc:chgData name="Erfan Meskar" userId="ae30a713-38f5-4e56-b874-fd636adcf478" providerId="ADAL" clId="{DA4F7183-B829-45FD-A952-43D67B16082B}" dt="2025-01-14T19:40:36.920" v="29" actId="47"/>
        <pc:sldMkLst>
          <pc:docMk/>
          <pc:sldMk cId="3729141422" sldId="1307"/>
        </pc:sldMkLst>
      </pc:sldChg>
      <pc:sldChg chg="del">
        <pc:chgData name="Erfan Meskar" userId="ae30a713-38f5-4e56-b874-fd636adcf478" providerId="ADAL" clId="{DA4F7183-B829-45FD-A952-43D67B16082B}" dt="2025-01-14T19:40:36.920" v="29" actId="47"/>
        <pc:sldMkLst>
          <pc:docMk/>
          <pc:sldMk cId="1870206651" sldId="1308"/>
        </pc:sldMkLst>
      </pc:sldChg>
      <pc:sldChg chg="del">
        <pc:chgData name="Erfan Meskar" userId="ae30a713-38f5-4e56-b874-fd636adcf478" providerId="ADAL" clId="{DA4F7183-B829-45FD-A952-43D67B16082B}" dt="2025-01-14T19:40:36.920" v="29" actId="47"/>
        <pc:sldMkLst>
          <pc:docMk/>
          <pc:sldMk cId="2107486443" sldId="1309"/>
        </pc:sldMkLst>
      </pc:sldChg>
      <pc:sldChg chg="del">
        <pc:chgData name="Erfan Meskar" userId="ae30a713-38f5-4e56-b874-fd636adcf478" providerId="ADAL" clId="{DA4F7183-B829-45FD-A952-43D67B16082B}" dt="2025-01-14T19:40:36.920" v="29" actId="47"/>
        <pc:sldMkLst>
          <pc:docMk/>
          <pc:sldMk cId="1531701761" sldId="1310"/>
        </pc:sldMkLst>
      </pc:sldChg>
      <pc:sldChg chg="del">
        <pc:chgData name="Erfan Meskar" userId="ae30a713-38f5-4e56-b874-fd636adcf478" providerId="ADAL" clId="{DA4F7183-B829-45FD-A952-43D67B16082B}" dt="2025-01-14T19:40:36.920" v="29" actId="47"/>
        <pc:sldMkLst>
          <pc:docMk/>
          <pc:sldMk cId="3258605132" sldId="1311"/>
        </pc:sldMkLst>
      </pc:sldChg>
      <pc:sldChg chg="del">
        <pc:chgData name="Erfan Meskar" userId="ae30a713-38f5-4e56-b874-fd636adcf478" providerId="ADAL" clId="{DA4F7183-B829-45FD-A952-43D67B16082B}" dt="2025-01-14T19:40:36.920" v="29" actId="47"/>
        <pc:sldMkLst>
          <pc:docMk/>
          <pc:sldMk cId="1645972348" sldId="1312"/>
        </pc:sldMkLst>
      </pc:sldChg>
      <pc:sldChg chg="del">
        <pc:chgData name="Erfan Meskar" userId="ae30a713-38f5-4e56-b874-fd636adcf478" providerId="ADAL" clId="{DA4F7183-B829-45FD-A952-43D67B16082B}" dt="2025-01-14T19:40:36.920" v="29" actId="47"/>
        <pc:sldMkLst>
          <pc:docMk/>
          <pc:sldMk cId="2846269759" sldId="1313"/>
        </pc:sldMkLst>
      </pc:sldChg>
      <pc:sldChg chg="del">
        <pc:chgData name="Erfan Meskar" userId="ae30a713-38f5-4e56-b874-fd636adcf478" providerId="ADAL" clId="{DA4F7183-B829-45FD-A952-43D67B16082B}" dt="2025-01-14T19:40:36.920" v="29" actId="47"/>
        <pc:sldMkLst>
          <pc:docMk/>
          <pc:sldMk cId="3455276903" sldId="1314"/>
        </pc:sldMkLst>
      </pc:sldChg>
      <pc:sldChg chg="del">
        <pc:chgData name="Erfan Meskar" userId="ae30a713-38f5-4e56-b874-fd636adcf478" providerId="ADAL" clId="{DA4F7183-B829-45FD-A952-43D67B16082B}" dt="2025-01-14T19:40:36.920" v="29" actId="47"/>
        <pc:sldMkLst>
          <pc:docMk/>
          <pc:sldMk cId="2234880298" sldId="1315"/>
        </pc:sldMkLst>
      </pc:sldChg>
      <pc:sldChg chg="del">
        <pc:chgData name="Erfan Meskar" userId="ae30a713-38f5-4e56-b874-fd636adcf478" providerId="ADAL" clId="{DA4F7183-B829-45FD-A952-43D67B16082B}" dt="2025-01-14T19:40:36.920" v="29" actId="47"/>
        <pc:sldMkLst>
          <pc:docMk/>
          <pc:sldMk cId="2125323223" sldId="1316"/>
        </pc:sldMkLst>
      </pc:sldChg>
      <pc:sldChg chg="del">
        <pc:chgData name="Erfan Meskar" userId="ae30a713-38f5-4e56-b874-fd636adcf478" providerId="ADAL" clId="{DA4F7183-B829-45FD-A952-43D67B16082B}" dt="2025-01-14T19:40:36.920" v="29" actId="47"/>
        <pc:sldMkLst>
          <pc:docMk/>
          <pc:sldMk cId="3140845290" sldId="1317"/>
        </pc:sldMkLst>
      </pc:sldChg>
      <pc:sldChg chg="del">
        <pc:chgData name="Erfan Meskar" userId="ae30a713-38f5-4e56-b874-fd636adcf478" providerId="ADAL" clId="{DA4F7183-B829-45FD-A952-43D67B16082B}" dt="2025-01-14T19:40:36.920" v="29" actId="47"/>
        <pc:sldMkLst>
          <pc:docMk/>
          <pc:sldMk cId="1135054167" sldId="1318"/>
        </pc:sldMkLst>
      </pc:sldChg>
      <pc:sldChg chg="del">
        <pc:chgData name="Erfan Meskar" userId="ae30a713-38f5-4e56-b874-fd636adcf478" providerId="ADAL" clId="{DA4F7183-B829-45FD-A952-43D67B16082B}" dt="2025-01-14T19:40:36.920" v="29" actId="47"/>
        <pc:sldMkLst>
          <pc:docMk/>
          <pc:sldMk cId="4239441771" sldId="1319"/>
        </pc:sldMkLst>
      </pc:sldChg>
      <pc:sldChg chg="del">
        <pc:chgData name="Erfan Meskar" userId="ae30a713-38f5-4e56-b874-fd636adcf478" providerId="ADAL" clId="{DA4F7183-B829-45FD-A952-43D67B16082B}" dt="2025-01-14T19:40:36.920" v="29" actId="47"/>
        <pc:sldMkLst>
          <pc:docMk/>
          <pc:sldMk cId="4053373772" sldId="1320"/>
        </pc:sldMkLst>
      </pc:sldChg>
      <pc:sldChg chg="del">
        <pc:chgData name="Erfan Meskar" userId="ae30a713-38f5-4e56-b874-fd636adcf478" providerId="ADAL" clId="{DA4F7183-B829-45FD-A952-43D67B16082B}" dt="2025-01-14T19:40:36.920" v="29" actId="47"/>
        <pc:sldMkLst>
          <pc:docMk/>
          <pc:sldMk cId="2649850334" sldId="1321"/>
        </pc:sldMkLst>
      </pc:sldChg>
      <pc:sldChg chg="del">
        <pc:chgData name="Erfan Meskar" userId="ae30a713-38f5-4e56-b874-fd636adcf478" providerId="ADAL" clId="{DA4F7183-B829-45FD-A952-43D67B16082B}" dt="2025-01-14T19:40:36.920" v="29" actId="47"/>
        <pc:sldMkLst>
          <pc:docMk/>
          <pc:sldMk cId="3544730233" sldId="1322"/>
        </pc:sldMkLst>
      </pc:sldChg>
      <pc:sldChg chg="del">
        <pc:chgData name="Erfan Meskar" userId="ae30a713-38f5-4e56-b874-fd636adcf478" providerId="ADAL" clId="{DA4F7183-B829-45FD-A952-43D67B16082B}" dt="2025-01-14T19:40:36.920" v="29" actId="47"/>
        <pc:sldMkLst>
          <pc:docMk/>
          <pc:sldMk cId="2358343715" sldId="1323"/>
        </pc:sldMkLst>
      </pc:sldChg>
      <pc:sldChg chg="del">
        <pc:chgData name="Erfan Meskar" userId="ae30a713-38f5-4e56-b874-fd636adcf478" providerId="ADAL" clId="{DA4F7183-B829-45FD-A952-43D67B16082B}" dt="2025-01-14T19:40:36.920" v="29" actId="47"/>
        <pc:sldMkLst>
          <pc:docMk/>
          <pc:sldMk cId="228272633" sldId="1325"/>
        </pc:sldMkLst>
      </pc:sldChg>
      <pc:sldChg chg="del">
        <pc:chgData name="Erfan Meskar" userId="ae30a713-38f5-4e56-b874-fd636adcf478" providerId="ADAL" clId="{DA4F7183-B829-45FD-A952-43D67B16082B}" dt="2025-01-14T19:40:36.920" v="29" actId="47"/>
        <pc:sldMkLst>
          <pc:docMk/>
          <pc:sldMk cId="2834877873" sldId="1326"/>
        </pc:sldMkLst>
      </pc:sldChg>
      <pc:sldChg chg="del">
        <pc:chgData name="Erfan Meskar" userId="ae30a713-38f5-4e56-b874-fd636adcf478" providerId="ADAL" clId="{DA4F7183-B829-45FD-A952-43D67B16082B}" dt="2025-01-14T19:39:34.410" v="1" actId="47"/>
        <pc:sldMkLst>
          <pc:docMk/>
          <pc:sldMk cId="2939718557" sldId="1327"/>
        </pc:sldMkLst>
      </pc:sldChg>
    </pc:docChg>
  </pc:docChgLst>
  <pc:docChgLst>
    <pc:chgData name="Erfan Meskar" userId="ae30a713-38f5-4e56-b874-fd636adcf478" providerId="ADAL" clId="{C514E058-6B6F-47B2-8120-4B2ED3CB6462}"/>
    <pc:docChg chg="custSel delSld modSld">
      <pc:chgData name="Erfan Meskar" userId="ae30a713-38f5-4e56-b874-fd636adcf478" providerId="ADAL" clId="{C514E058-6B6F-47B2-8120-4B2ED3CB6462}" dt="2024-02-24T17:42:59.248" v="14" actId="478"/>
      <pc:docMkLst>
        <pc:docMk/>
      </pc:docMkLst>
      <pc:sldChg chg="addSp delSp mod">
        <pc:chgData name="Erfan Meskar" userId="ae30a713-38f5-4e56-b874-fd636adcf478" providerId="ADAL" clId="{C514E058-6B6F-47B2-8120-4B2ED3CB6462}" dt="2024-02-24T17:42:19.788" v="2" actId="478"/>
        <pc:sldMkLst>
          <pc:docMk/>
          <pc:sldMk cId="3258605132" sldId="1311"/>
        </pc:sldMkLst>
      </pc:sldChg>
      <pc:sldChg chg="addSp delSp mod">
        <pc:chgData name="Erfan Meskar" userId="ae30a713-38f5-4e56-b874-fd636adcf478" providerId="ADAL" clId="{C514E058-6B6F-47B2-8120-4B2ED3CB6462}" dt="2024-02-24T17:42:22.425" v="3" actId="478"/>
        <pc:sldMkLst>
          <pc:docMk/>
          <pc:sldMk cId="1645972348" sldId="1312"/>
        </pc:sldMkLst>
      </pc:sldChg>
      <pc:sldChg chg="addSp delSp mod">
        <pc:chgData name="Erfan Meskar" userId="ae30a713-38f5-4e56-b874-fd636adcf478" providerId="ADAL" clId="{C514E058-6B6F-47B2-8120-4B2ED3CB6462}" dt="2024-02-24T17:42:26.219" v="4" actId="478"/>
        <pc:sldMkLst>
          <pc:docMk/>
          <pc:sldMk cId="2846269759" sldId="1313"/>
        </pc:sldMkLst>
      </pc:sldChg>
      <pc:sldChg chg="addSp delSp mod">
        <pc:chgData name="Erfan Meskar" userId="ae30a713-38f5-4e56-b874-fd636adcf478" providerId="ADAL" clId="{C514E058-6B6F-47B2-8120-4B2ED3CB6462}" dt="2024-02-24T17:42:28.713" v="5" actId="478"/>
        <pc:sldMkLst>
          <pc:docMk/>
          <pc:sldMk cId="3455276903" sldId="1314"/>
        </pc:sldMkLst>
      </pc:sldChg>
      <pc:sldChg chg="addSp delSp mod">
        <pc:chgData name="Erfan Meskar" userId="ae30a713-38f5-4e56-b874-fd636adcf478" providerId="ADAL" clId="{C514E058-6B6F-47B2-8120-4B2ED3CB6462}" dt="2024-02-24T17:42:32.100" v="6" actId="478"/>
        <pc:sldMkLst>
          <pc:docMk/>
          <pc:sldMk cId="2234880298" sldId="1315"/>
        </pc:sldMkLst>
      </pc:sldChg>
      <pc:sldChg chg="addSp delSp mod">
        <pc:chgData name="Erfan Meskar" userId="ae30a713-38f5-4e56-b874-fd636adcf478" providerId="ADAL" clId="{C514E058-6B6F-47B2-8120-4B2ED3CB6462}" dt="2024-02-24T17:42:36.030" v="7" actId="478"/>
        <pc:sldMkLst>
          <pc:docMk/>
          <pc:sldMk cId="2125323223" sldId="1316"/>
        </pc:sldMkLst>
      </pc:sldChg>
      <pc:sldChg chg="addSp delSp mod">
        <pc:chgData name="Erfan Meskar" userId="ae30a713-38f5-4e56-b874-fd636adcf478" providerId="ADAL" clId="{C514E058-6B6F-47B2-8120-4B2ED3CB6462}" dt="2024-02-24T17:42:39.808" v="8" actId="478"/>
        <pc:sldMkLst>
          <pc:docMk/>
          <pc:sldMk cId="3140845290" sldId="1317"/>
        </pc:sldMkLst>
      </pc:sldChg>
      <pc:sldChg chg="addSp delSp mod">
        <pc:chgData name="Erfan Meskar" userId="ae30a713-38f5-4e56-b874-fd636adcf478" providerId="ADAL" clId="{C514E058-6B6F-47B2-8120-4B2ED3CB6462}" dt="2024-02-24T17:42:44.874" v="10" actId="478"/>
        <pc:sldMkLst>
          <pc:docMk/>
          <pc:sldMk cId="1135054167" sldId="1318"/>
        </pc:sldMkLst>
      </pc:sldChg>
      <pc:sldChg chg="addSp delSp mod">
        <pc:chgData name="Erfan Meskar" userId="ae30a713-38f5-4e56-b874-fd636adcf478" providerId="ADAL" clId="{C514E058-6B6F-47B2-8120-4B2ED3CB6462}" dt="2024-02-24T17:42:47.879" v="11" actId="478"/>
        <pc:sldMkLst>
          <pc:docMk/>
          <pc:sldMk cId="4239441771" sldId="1319"/>
        </pc:sldMkLst>
      </pc:sldChg>
      <pc:sldChg chg="addSp delSp modSp mod">
        <pc:chgData name="Erfan Meskar" userId="ae30a713-38f5-4e56-b874-fd636adcf478" providerId="ADAL" clId="{C514E058-6B6F-47B2-8120-4B2ED3CB6462}" dt="2024-02-24T17:42:55.744" v="13" actId="20577"/>
        <pc:sldMkLst>
          <pc:docMk/>
          <pc:sldMk cId="4053373772" sldId="1320"/>
        </pc:sldMkLst>
      </pc:sldChg>
      <pc:sldChg chg="addSp delSp mod">
        <pc:chgData name="Erfan Meskar" userId="ae30a713-38f5-4e56-b874-fd636adcf478" providerId="ADAL" clId="{C514E058-6B6F-47B2-8120-4B2ED3CB6462}" dt="2024-02-24T17:42:59.248" v="14" actId="478"/>
        <pc:sldMkLst>
          <pc:docMk/>
          <pc:sldMk cId="2649850334" sldId="1321"/>
        </pc:sldMkLst>
      </pc:sldChg>
      <pc:sldChg chg="del">
        <pc:chgData name="Erfan Meskar" userId="ae30a713-38f5-4e56-b874-fd636adcf478" providerId="ADAL" clId="{C514E058-6B6F-47B2-8120-4B2ED3CB6462}" dt="2024-01-24T19:45:44.699" v="0" actId="47"/>
        <pc:sldMkLst>
          <pc:docMk/>
          <pc:sldMk cId="1387305938" sldId="1324"/>
        </pc:sldMkLst>
      </pc:sldChg>
      <pc:sldChg chg="addSp delSp mod">
        <pc:chgData name="Erfan Meskar" userId="ae30a713-38f5-4e56-b874-fd636adcf478" providerId="ADAL" clId="{C514E058-6B6F-47B2-8120-4B2ED3CB6462}" dt="2024-02-24T17:42:42.556" v="9" actId="478"/>
        <pc:sldMkLst>
          <pc:docMk/>
          <pc:sldMk cId="228272633" sldId="1325"/>
        </pc:sldMkLst>
      </pc:sldChg>
    </pc:docChg>
  </pc:docChgLst>
  <pc:docChgLst>
    <pc:chgData name="Erfan Meskar" userId="ae30a713-38f5-4e56-b874-fd636adcf478" providerId="ADAL" clId="{C5B5F6F7-FA2E-42FD-9FA4-DB9288EB65D0}"/>
    <pc:docChg chg="undo redo custSel addSld delSld modSld sldOrd">
      <pc:chgData name="Erfan Meskar" userId="ae30a713-38f5-4e56-b874-fd636adcf478" providerId="ADAL" clId="{C5B5F6F7-FA2E-42FD-9FA4-DB9288EB65D0}" dt="2025-01-14T19:37:10.143" v="2019" actId="20577"/>
      <pc:docMkLst>
        <pc:docMk/>
      </pc:docMkLst>
      <pc:sldChg chg="delSp add del mod delAnim modAnim">
        <pc:chgData name="Erfan Meskar" userId="ae30a713-38f5-4e56-b874-fd636adcf478" providerId="ADAL" clId="{C5B5F6F7-FA2E-42FD-9FA4-DB9288EB65D0}" dt="2025-01-14T15:21:05.102" v="102" actId="47"/>
        <pc:sldMkLst>
          <pc:docMk/>
          <pc:sldMk cId="0" sldId="284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0" sldId="286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0" sldId="287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0" sldId="288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0" sldId="289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0" sldId="290"/>
        </pc:sldMkLst>
      </pc:sldChg>
      <pc:sldChg chg="modSp mod">
        <pc:chgData name="Erfan Meskar" userId="ae30a713-38f5-4e56-b874-fd636adcf478" providerId="ADAL" clId="{C5B5F6F7-FA2E-42FD-9FA4-DB9288EB65D0}" dt="2025-01-14T15:17:13.434" v="91" actId="20577"/>
        <pc:sldMkLst>
          <pc:docMk/>
          <pc:sldMk cId="0" sldId="446"/>
        </pc:sldMkLst>
        <pc:spChg chg="mod">
          <ac:chgData name="Erfan Meskar" userId="ae30a713-38f5-4e56-b874-fd636adcf478" providerId="ADAL" clId="{C5B5F6F7-FA2E-42FD-9FA4-DB9288EB65D0}" dt="2025-01-14T15:17:13.434" v="91" actId="20577"/>
          <ac:spMkLst>
            <pc:docMk/>
            <pc:sldMk cId="0" sldId="446"/>
            <ac:spMk id="5123" creationId="{00000000-0000-0000-0000-000000000000}"/>
          </ac:spMkLst>
        </pc:spChg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735455246" sldId="555"/>
        </pc:sldMkLst>
      </pc:sldChg>
      <pc:sldChg chg="modSp add mod">
        <pc:chgData name="Erfan Meskar" userId="ae30a713-38f5-4e56-b874-fd636adcf478" providerId="ADAL" clId="{C5B5F6F7-FA2E-42FD-9FA4-DB9288EB65D0}" dt="2025-01-13T18:03:57.770" v="50" actId="20577"/>
        <pc:sldMkLst>
          <pc:docMk/>
          <pc:sldMk cId="3911787383" sldId="1263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2523202706" sldId="1264"/>
        </pc:sldMkLst>
      </pc:sldChg>
      <pc:sldChg chg="modSp add mod">
        <pc:chgData name="Erfan Meskar" userId="ae30a713-38f5-4e56-b874-fd636adcf478" providerId="ADAL" clId="{C5B5F6F7-FA2E-42FD-9FA4-DB9288EB65D0}" dt="2025-01-14T15:37:47.696" v="201" actId="20577"/>
        <pc:sldMkLst>
          <pc:docMk/>
          <pc:sldMk cId="1678166843" sldId="1265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610119414" sldId="1266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619773994" sldId="1267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1875663604" sldId="1268"/>
        </pc:sldMkLst>
      </pc:sldChg>
      <pc:sldChg chg="modSp add mod">
        <pc:chgData name="Erfan Meskar" userId="ae30a713-38f5-4e56-b874-fd636adcf478" providerId="ADAL" clId="{C5B5F6F7-FA2E-42FD-9FA4-DB9288EB65D0}" dt="2025-01-14T15:22:39.925" v="103" actId="20577"/>
        <pc:sldMkLst>
          <pc:docMk/>
          <pc:sldMk cId="4268223971" sldId="1269"/>
        </pc:sldMkLst>
      </pc:sldChg>
      <pc:sldChg chg="modSp add mod">
        <pc:chgData name="Erfan Meskar" userId="ae30a713-38f5-4e56-b874-fd636adcf478" providerId="ADAL" clId="{C5B5F6F7-FA2E-42FD-9FA4-DB9288EB65D0}" dt="2025-01-14T15:22:44.026" v="104" actId="20577"/>
        <pc:sldMkLst>
          <pc:docMk/>
          <pc:sldMk cId="2952444444" sldId="1270"/>
        </pc:sldMkLst>
      </pc:sldChg>
      <pc:sldChg chg="addSp delSp modSp add mod delAnim">
        <pc:chgData name="Erfan Meskar" userId="ae30a713-38f5-4e56-b874-fd636adcf478" providerId="ADAL" clId="{C5B5F6F7-FA2E-42FD-9FA4-DB9288EB65D0}" dt="2025-01-14T15:35:05.396" v="149" actId="478"/>
        <pc:sldMkLst>
          <pc:docMk/>
          <pc:sldMk cId="2993929497" sldId="1271"/>
        </pc:sldMkLst>
      </pc:sldChg>
      <pc:sldChg chg="modSp add mod">
        <pc:chgData name="Erfan Meskar" userId="ae30a713-38f5-4e56-b874-fd636adcf478" providerId="ADAL" clId="{C5B5F6F7-FA2E-42FD-9FA4-DB9288EB65D0}" dt="2025-01-14T15:35:52.424" v="155" actId="20577"/>
        <pc:sldMkLst>
          <pc:docMk/>
          <pc:sldMk cId="1088912637" sldId="1272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1068486453" sldId="1273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315061992" sldId="1274"/>
        </pc:sldMkLst>
      </pc:sldChg>
      <pc:sldChg chg="delSp mod delAnim">
        <pc:chgData name="Erfan Meskar" userId="ae30a713-38f5-4e56-b874-fd636adcf478" providerId="ADAL" clId="{C5B5F6F7-FA2E-42FD-9FA4-DB9288EB65D0}" dt="2025-01-13T17:22:35.540" v="3" actId="478"/>
        <pc:sldMkLst>
          <pc:docMk/>
          <pc:sldMk cId="1293616425" sldId="1276"/>
        </pc:sldMkLst>
      </pc:sldChg>
      <pc:sldChg chg="addSp modSp mod">
        <pc:chgData name="Erfan Meskar" userId="ae30a713-38f5-4e56-b874-fd636adcf478" providerId="ADAL" clId="{C5B5F6F7-FA2E-42FD-9FA4-DB9288EB65D0}" dt="2025-01-14T18:54:31.321" v="1660" actId="20577"/>
        <pc:sldMkLst>
          <pc:docMk/>
          <pc:sldMk cId="2989959072" sldId="1277"/>
        </pc:sldMkLst>
        <pc:spChg chg="add mod">
          <ac:chgData name="Erfan Meskar" userId="ae30a713-38f5-4e56-b874-fd636adcf478" providerId="ADAL" clId="{C5B5F6F7-FA2E-42FD-9FA4-DB9288EB65D0}" dt="2025-01-14T18:54:31.321" v="1660" actId="20577"/>
          <ac:spMkLst>
            <pc:docMk/>
            <pc:sldMk cId="2989959072" sldId="1277"/>
            <ac:spMk id="2" creationId="{11FDE327-6D5C-DE5A-6BDD-489091D3B06C}"/>
          </ac:spMkLst>
        </pc:spChg>
        <pc:spChg chg="mod">
          <ac:chgData name="Erfan Meskar" userId="ae30a713-38f5-4e56-b874-fd636adcf478" providerId="ADAL" clId="{C5B5F6F7-FA2E-42FD-9FA4-DB9288EB65D0}" dt="2025-01-14T18:54:11.687" v="1644" actId="20577"/>
          <ac:spMkLst>
            <pc:docMk/>
            <pc:sldMk cId="2989959072" sldId="1277"/>
            <ac:spMk id="7171" creationId="{00000000-0000-0000-0000-000000000000}"/>
          </ac:spMkLst>
        </pc:spChg>
        <pc:picChg chg="mod">
          <ac:chgData name="Erfan Meskar" userId="ae30a713-38f5-4e56-b874-fd636adcf478" providerId="ADAL" clId="{C5B5F6F7-FA2E-42FD-9FA4-DB9288EB65D0}" dt="2025-01-14T18:54:22.674" v="1647" actId="14100"/>
          <ac:picMkLst>
            <pc:docMk/>
            <pc:sldMk cId="2989959072" sldId="1277"/>
            <ac:picMk id="14" creationId="{79F16BEA-4114-140F-CFF4-647C9EAB7D55}"/>
          </ac:picMkLst>
        </pc:picChg>
        <pc:picChg chg="mod">
          <ac:chgData name="Erfan Meskar" userId="ae30a713-38f5-4e56-b874-fd636adcf478" providerId="ADAL" clId="{C5B5F6F7-FA2E-42FD-9FA4-DB9288EB65D0}" dt="2025-01-14T18:54:20.666" v="1646" actId="14100"/>
          <ac:picMkLst>
            <pc:docMk/>
            <pc:sldMk cId="2989959072" sldId="1277"/>
            <ac:picMk id="15" creationId="{042F5E9C-6406-C4A9-AC75-B54DCFD3F18A}"/>
          </ac:picMkLst>
        </pc:picChg>
        <pc:picChg chg="mod">
          <ac:chgData name="Erfan Meskar" userId="ae30a713-38f5-4e56-b874-fd636adcf478" providerId="ADAL" clId="{C5B5F6F7-FA2E-42FD-9FA4-DB9288EB65D0}" dt="2025-01-14T18:54:24.807" v="1648" actId="14100"/>
          <ac:picMkLst>
            <pc:docMk/>
            <pc:sldMk cId="2989959072" sldId="1277"/>
            <ac:picMk id="16" creationId="{05F19D60-022F-37AF-F886-26D5C3CD2DB8}"/>
          </ac:picMkLst>
        </pc:picChg>
        <pc:picChg chg="mod">
          <ac:chgData name="Erfan Meskar" userId="ae30a713-38f5-4e56-b874-fd636adcf478" providerId="ADAL" clId="{C5B5F6F7-FA2E-42FD-9FA4-DB9288EB65D0}" dt="2025-01-14T18:54:16.915" v="1645" actId="14100"/>
          <ac:picMkLst>
            <pc:docMk/>
            <pc:sldMk cId="2989959072" sldId="1277"/>
            <ac:picMk id="17" creationId="{29BB20E5-B745-5A53-6F58-2BBF5288C36D}"/>
          </ac:picMkLst>
        </pc:picChg>
      </pc:sldChg>
      <pc:sldChg chg="addSp modSp mod">
        <pc:chgData name="Erfan Meskar" userId="ae30a713-38f5-4e56-b874-fd636adcf478" providerId="ADAL" clId="{C5B5F6F7-FA2E-42FD-9FA4-DB9288EB65D0}" dt="2025-01-14T19:29:33.173" v="1934" actId="20577"/>
        <pc:sldMkLst>
          <pc:docMk/>
          <pc:sldMk cId="3568926194" sldId="1278"/>
        </pc:sldMkLst>
        <pc:spChg chg="add mod">
          <ac:chgData name="Erfan Meskar" userId="ae30a713-38f5-4e56-b874-fd636adcf478" providerId="ADAL" clId="{C5B5F6F7-FA2E-42FD-9FA4-DB9288EB65D0}" dt="2025-01-14T18:44:43.628" v="1437" actId="20577"/>
          <ac:spMkLst>
            <pc:docMk/>
            <pc:sldMk cId="3568926194" sldId="1278"/>
            <ac:spMk id="2" creationId="{CF40FBE3-A1AC-C8B5-97ED-9484E1B1DB3F}"/>
          </ac:spMkLst>
        </pc:spChg>
        <pc:spChg chg="mod">
          <ac:chgData name="Erfan Meskar" userId="ae30a713-38f5-4e56-b874-fd636adcf478" providerId="ADAL" clId="{C5B5F6F7-FA2E-42FD-9FA4-DB9288EB65D0}" dt="2025-01-14T19:04:21.327" v="1741" actId="20577"/>
          <ac:spMkLst>
            <pc:docMk/>
            <pc:sldMk cId="3568926194" sldId="1278"/>
            <ac:spMk id="7170" creationId="{00000000-0000-0000-0000-000000000000}"/>
          </ac:spMkLst>
        </pc:spChg>
        <pc:spChg chg="mod">
          <ac:chgData name="Erfan Meskar" userId="ae30a713-38f5-4e56-b874-fd636adcf478" providerId="ADAL" clId="{C5B5F6F7-FA2E-42FD-9FA4-DB9288EB65D0}" dt="2025-01-14T19:29:33.173" v="1934" actId="20577"/>
          <ac:spMkLst>
            <pc:docMk/>
            <pc:sldMk cId="3568926194" sldId="1278"/>
            <ac:spMk id="7171" creationId="{00000000-0000-0000-0000-000000000000}"/>
          </ac:spMkLst>
        </pc:spChg>
      </pc:sldChg>
      <pc:sldChg chg="addSp delSp modSp mod">
        <pc:chgData name="Erfan Meskar" userId="ae30a713-38f5-4e56-b874-fd636adcf478" providerId="ADAL" clId="{C5B5F6F7-FA2E-42FD-9FA4-DB9288EB65D0}" dt="2025-01-14T16:43:00.519" v="925" actId="1076"/>
        <pc:sldMkLst>
          <pc:docMk/>
          <pc:sldMk cId="921811897" sldId="1279"/>
        </pc:sldMkLst>
        <pc:spChg chg="mod">
          <ac:chgData name="Erfan Meskar" userId="ae30a713-38f5-4e56-b874-fd636adcf478" providerId="ADAL" clId="{C5B5F6F7-FA2E-42FD-9FA4-DB9288EB65D0}" dt="2025-01-14T16:43:00.519" v="925" actId="1076"/>
          <ac:spMkLst>
            <pc:docMk/>
            <pc:sldMk cId="921811897" sldId="1279"/>
            <ac:spMk id="3" creationId="{A509A848-826B-A389-4994-9DEECB950C51}"/>
          </ac:spMkLst>
        </pc:spChg>
        <pc:spChg chg="add mod">
          <ac:chgData name="Erfan Meskar" userId="ae30a713-38f5-4e56-b874-fd636adcf478" providerId="ADAL" clId="{C5B5F6F7-FA2E-42FD-9FA4-DB9288EB65D0}" dt="2025-01-14T16:42:29.259" v="918" actId="1076"/>
          <ac:spMkLst>
            <pc:docMk/>
            <pc:sldMk cId="921811897" sldId="1279"/>
            <ac:spMk id="4" creationId="{4B8E5222-2D8D-C43E-BFF5-26F0C1EE0F5C}"/>
          </ac:spMkLst>
        </pc:spChg>
        <pc:spChg chg="mod">
          <ac:chgData name="Erfan Meskar" userId="ae30a713-38f5-4e56-b874-fd636adcf478" providerId="ADAL" clId="{C5B5F6F7-FA2E-42FD-9FA4-DB9288EB65D0}" dt="2025-01-14T16:42:40.170" v="919" actId="21"/>
          <ac:spMkLst>
            <pc:docMk/>
            <pc:sldMk cId="921811897" sldId="1279"/>
            <ac:spMk id="7171" creationId="{00000000-0000-0000-0000-000000000000}"/>
          </ac:spMkLst>
        </pc:spChg>
      </pc:sldChg>
      <pc:sldChg chg="modSp mod ord">
        <pc:chgData name="Erfan Meskar" userId="ae30a713-38f5-4e56-b874-fd636adcf478" providerId="ADAL" clId="{C5B5F6F7-FA2E-42FD-9FA4-DB9288EB65D0}" dt="2025-01-14T19:06:29.276" v="1743"/>
        <pc:sldMkLst>
          <pc:docMk/>
          <pc:sldMk cId="2607860485" sldId="1280"/>
        </pc:sldMkLst>
        <pc:spChg chg="mod">
          <ac:chgData name="Erfan Meskar" userId="ae30a713-38f5-4e56-b874-fd636adcf478" providerId="ADAL" clId="{C5B5F6F7-FA2E-42FD-9FA4-DB9288EB65D0}" dt="2025-01-14T18:51:39.257" v="1596" actId="5793"/>
          <ac:spMkLst>
            <pc:docMk/>
            <pc:sldMk cId="2607860485" sldId="1280"/>
            <ac:spMk id="7171" creationId="{00000000-0000-0000-0000-000000000000}"/>
          </ac:spMkLst>
        </pc:spChg>
      </pc:sldChg>
      <pc:sldChg chg="addSp modSp mod">
        <pc:chgData name="Erfan Meskar" userId="ae30a713-38f5-4e56-b874-fd636adcf478" providerId="ADAL" clId="{C5B5F6F7-FA2E-42FD-9FA4-DB9288EB65D0}" dt="2025-01-14T18:57:57.277" v="1693" actId="20577"/>
        <pc:sldMkLst>
          <pc:docMk/>
          <pc:sldMk cId="717971344" sldId="1281"/>
        </pc:sldMkLst>
        <pc:spChg chg="add mod">
          <ac:chgData name="Erfan Meskar" userId="ae30a713-38f5-4e56-b874-fd636adcf478" providerId="ADAL" clId="{C5B5F6F7-FA2E-42FD-9FA4-DB9288EB65D0}" dt="2025-01-14T18:57:40.388" v="1687" actId="14100"/>
          <ac:spMkLst>
            <pc:docMk/>
            <pc:sldMk cId="717971344" sldId="1281"/>
            <ac:spMk id="2" creationId="{0450E315-BF51-27DE-895C-5A43659EB390}"/>
          </ac:spMkLst>
        </pc:spChg>
        <pc:spChg chg="mod">
          <ac:chgData name="Erfan Meskar" userId="ae30a713-38f5-4e56-b874-fd636adcf478" providerId="ADAL" clId="{C5B5F6F7-FA2E-42FD-9FA4-DB9288EB65D0}" dt="2025-01-14T18:57:57.277" v="1693" actId="20577"/>
          <ac:spMkLst>
            <pc:docMk/>
            <pc:sldMk cId="717971344" sldId="1281"/>
            <ac:spMk id="7171" creationId="{00000000-0000-0000-0000-000000000000}"/>
          </ac:spMkLst>
        </pc:spChg>
      </pc:sldChg>
      <pc:sldChg chg="modSp mod">
        <pc:chgData name="Erfan Meskar" userId="ae30a713-38f5-4e56-b874-fd636adcf478" providerId="ADAL" clId="{C5B5F6F7-FA2E-42FD-9FA4-DB9288EB65D0}" dt="2025-01-13T18:18:34.586" v="67" actId="20577"/>
        <pc:sldMkLst>
          <pc:docMk/>
          <pc:sldMk cId="1511717894" sldId="1284"/>
        </pc:sldMkLst>
      </pc:sldChg>
      <pc:sldChg chg="modSp mod">
        <pc:chgData name="Erfan Meskar" userId="ae30a713-38f5-4e56-b874-fd636adcf478" providerId="ADAL" clId="{C5B5F6F7-FA2E-42FD-9FA4-DB9288EB65D0}" dt="2025-01-13T18:19:33.960" v="69" actId="20577"/>
        <pc:sldMkLst>
          <pc:docMk/>
          <pc:sldMk cId="2599283626" sldId="1285"/>
        </pc:sldMkLst>
      </pc:sldChg>
      <pc:sldChg chg="modSp mod">
        <pc:chgData name="Erfan Meskar" userId="ae30a713-38f5-4e56-b874-fd636adcf478" providerId="ADAL" clId="{C5B5F6F7-FA2E-42FD-9FA4-DB9288EB65D0}" dt="2025-01-13T18:10:59.622" v="54" actId="20577"/>
        <pc:sldMkLst>
          <pc:docMk/>
          <pc:sldMk cId="1219251425" sldId="1299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3729141422" sldId="1307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2107486443" sldId="1309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1531701761" sldId="1310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3258605132" sldId="1311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1645972348" sldId="1312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2846269759" sldId="1313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3455276903" sldId="1314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2234880298" sldId="1315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2125323223" sldId="1316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3140845290" sldId="1317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1135054167" sldId="1318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4239441771" sldId="1319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4053373772" sldId="1320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2649850334" sldId="1321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3544730233" sldId="1322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2358343715" sldId="1323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228272633" sldId="1325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2834877873" sldId="1326"/>
        </pc:sldMkLst>
      </pc:sldChg>
      <pc:sldChg chg="add">
        <pc:chgData name="Erfan Meskar" userId="ae30a713-38f5-4e56-b874-fd636adcf478" providerId="ADAL" clId="{C5B5F6F7-FA2E-42FD-9FA4-DB9288EB65D0}" dt="2025-01-14T15:20:12.953" v="94"/>
        <pc:sldMkLst>
          <pc:docMk/>
          <pc:sldMk cId="2939718557" sldId="1327"/>
        </pc:sldMkLst>
      </pc:sldChg>
      <pc:sldChg chg="addSp delSp modSp add mod ord">
        <pc:chgData name="Erfan Meskar" userId="ae30a713-38f5-4e56-b874-fd636adcf478" providerId="ADAL" clId="{C5B5F6F7-FA2E-42FD-9FA4-DB9288EB65D0}" dt="2025-01-14T19:06:29.276" v="1743"/>
        <pc:sldMkLst>
          <pc:docMk/>
          <pc:sldMk cId="1205177596" sldId="1328"/>
        </pc:sldMkLst>
        <pc:spChg chg="add mod">
          <ac:chgData name="Erfan Meskar" userId="ae30a713-38f5-4e56-b874-fd636adcf478" providerId="ADAL" clId="{C5B5F6F7-FA2E-42FD-9FA4-DB9288EB65D0}" dt="2025-01-14T18:23:32.846" v="1187" actId="1076"/>
          <ac:spMkLst>
            <pc:docMk/>
            <pc:sldMk cId="1205177596" sldId="1328"/>
            <ac:spMk id="21" creationId="{500B2093-0577-9BEB-3F57-138AD7BC0DB3}"/>
          </ac:spMkLst>
        </pc:spChg>
        <pc:spChg chg="add mod">
          <ac:chgData name="Erfan Meskar" userId="ae30a713-38f5-4e56-b874-fd636adcf478" providerId="ADAL" clId="{C5B5F6F7-FA2E-42FD-9FA4-DB9288EB65D0}" dt="2025-01-14T18:23:32.846" v="1187" actId="1076"/>
          <ac:spMkLst>
            <pc:docMk/>
            <pc:sldMk cId="1205177596" sldId="1328"/>
            <ac:spMk id="22" creationId="{7C55EA79-46E2-25DC-68FC-55C9BF47F571}"/>
          </ac:spMkLst>
        </pc:spChg>
        <pc:spChg chg="add mod">
          <ac:chgData name="Erfan Meskar" userId="ae30a713-38f5-4e56-b874-fd636adcf478" providerId="ADAL" clId="{C5B5F6F7-FA2E-42FD-9FA4-DB9288EB65D0}" dt="2025-01-14T18:23:32.846" v="1187" actId="1076"/>
          <ac:spMkLst>
            <pc:docMk/>
            <pc:sldMk cId="1205177596" sldId="1328"/>
            <ac:spMk id="23" creationId="{90EBC26B-AB7A-C744-5186-84EA4EE237E2}"/>
          </ac:spMkLst>
        </pc:spChg>
        <pc:spChg chg="add mod">
          <ac:chgData name="Erfan Meskar" userId="ae30a713-38f5-4e56-b874-fd636adcf478" providerId="ADAL" clId="{C5B5F6F7-FA2E-42FD-9FA4-DB9288EB65D0}" dt="2025-01-14T18:23:32.846" v="1187" actId="1076"/>
          <ac:spMkLst>
            <pc:docMk/>
            <pc:sldMk cId="1205177596" sldId="1328"/>
            <ac:spMk id="26" creationId="{565FD611-DE99-7481-1B2A-3CEE809E2E30}"/>
          </ac:spMkLst>
        </pc:spChg>
        <pc:spChg chg="add mod">
          <ac:chgData name="Erfan Meskar" userId="ae30a713-38f5-4e56-b874-fd636adcf478" providerId="ADAL" clId="{C5B5F6F7-FA2E-42FD-9FA4-DB9288EB65D0}" dt="2025-01-14T18:23:32.846" v="1187" actId="1076"/>
          <ac:spMkLst>
            <pc:docMk/>
            <pc:sldMk cId="1205177596" sldId="1328"/>
            <ac:spMk id="27" creationId="{7948966D-1237-CA02-093B-84C27D467E8D}"/>
          </ac:spMkLst>
        </pc:spChg>
        <pc:spChg chg="add mod">
          <ac:chgData name="Erfan Meskar" userId="ae30a713-38f5-4e56-b874-fd636adcf478" providerId="ADAL" clId="{C5B5F6F7-FA2E-42FD-9FA4-DB9288EB65D0}" dt="2025-01-14T18:27:26.917" v="1233" actId="1076"/>
          <ac:spMkLst>
            <pc:docMk/>
            <pc:sldMk cId="1205177596" sldId="1328"/>
            <ac:spMk id="30" creationId="{031A9C15-7F9D-0D7C-8E49-BCE7EBAEA572}"/>
          </ac:spMkLst>
        </pc:spChg>
        <pc:spChg chg="add mod">
          <ac:chgData name="Erfan Meskar" userId="ae30a713-38f5-4e56-b874-fd636adcf478" providerId="ADAL" clId="{C5B5F6F7-FA2E-42FD-9FA4-DB9288EB65D0}" dt="2025-01-14T18:26:55.337" v="1218" actId="1076"/>
          <ac:spMkLst>
            <pc:docMk/>
            <pc:sldMk cId="1205177596" sldId="1328"/>
            <ac:spMk id="31" creationId="{ED74E100-9F1F-9C76-6ED4-99119FE1E9B2}"/>
          </ac:spMkLst>
        </pc:spChg>
        <pc:spChg chg="add mod">
          <ac:chgData name="Erfan Meskar" userId="ae30a713-38f5-4e56-b874-fd636adcf478" providerId="ADAL" clId="{C5B5F6F7-FA2E-42FD-9FA4-DB9288EB65D0}" dt="2025-01-14T18:25:01.881" v="1213" actId="14100"/>
          <ac:spMkLst>
            <pc:docMk/>
            <pc:sldMk cId="1205177596" sldId="1328"/>
            <ac:spMk id="32" creationId="{0C2CFFA4-A78E-7B10-B600-FF0BC06D7D7F}"/>
          </ac:spMkLst>
        </pc:spChg>
        <pc:spChg chg="add mod">
          <ac:chgData name="Erfan Meskar" userId="ae30a713-38f5-4e56-b874-fd636adcf478" providerId="ADAL" clId="{C5B5F6F7-FA2E-42FD-9FA4-DB9288EB65D0}" dt="2025-01-14T18:27:19.408" v="1232" actId="404"/>
          <ac:spMkLst>
            <pc:docMk/>
            <pc:sldMk cId="1205177596" sldId="1328"/>
            <ac:spMk id="33" creationId="{7DC2B817-8B8C-AA57-A059-E68FAFF2FCEF}"/>
          </ac:spMkLst>
        </pc:spChg>
        <pc:spChg chg="add mod">
          <ac:chgData name="Erfan Meskar" userId="ae30a713-38f5-4e56-b874-fd636adcf478" providerId="ADAL" clId="{C5B5F6F7-FA2E-42FD-9FA4-DB9288EB65D0}" dt="2025-01-14T18:27:42.048" v="1242" actId="1076"/>
          <ac:spMkLst>
            <pc:docMk/>
            <pc:sldMk cId="1205177596" sldId="1328"/>
            <ac:spMk id="34" creationId="{A1F61070-34C5-C2B9-BE6E-17418B29F9D1}"/>
          </ac:spMkLst>
        </pc:spChg>
        <pc:spChg chg="add mod">
          <ac:chgData name="Erfan Meskar" userId="ae30a713-38f5-4e56-b874-fd636adcf478" providerId="ADAL" clId="{C5B5F6F7-FA2E-42FD-9FA4-DB9288EB65D0}" dt="2025-01-14T18:29:28.770" v="1257" actId="1076"/>
          <ac:spMkLst>
            <pc:docMk/>
            <pc:sldMk cId="1205177596" sldId="1328"/>
            <ac:spMk id="35" creationId="{D74D89C0-7AD2-705A-2674-DF08D380F1CC}"/>
          </ac:spMkLst>
        </pc:spChg>
        <pc:spChg chg="add mod">
          <ac:chgData name="Erfan Meskar" userId="ae30a713-38f5-4e56-b874-fd636adcf478" providerId="ADAL" clId="{C5B5F6F7-FA2E-42FD-9FA4-DB9288EB65D0}" dt="2025-01-14T18:29:24.834" v="1252" actId="1076"/>
          <ac:spMkLst>
            <pc:docMk/>
            <pc:sldMk cId="1205177596" sldId="1328"/>
            <ac:spMk id="36" creationId="{19A7230C-2603-AC93-E9C4-7C47D69E8DE1}"/>
          </ac:spMkLst>
        </pc:spChg>
        <pc:spChg chg="add mod">
          <ac:chgData name="Erfan Meskar" userId="ae30a713-38f5-4e56-b874-fd636adcf478" providerId="ADAL" clId="{C5B5F6F7-FA2E-42FD-9FA4-DB9288EB65D0}" dt="2025-01-14T18:29:37.874" v="1259" actId="14100"/>
          <ac:spMkLst>
            <pc:docMk/>
            <pc:sldMk cId="1205177596" sldId="1328"/>
            <ac:spMk id="37" creationId="{D52B2B2A-820C-156C-B95C-F5AE3D8CD441}"/>
          </ac:spMkLst>
        </pc:spChg>
        <pc:spChg chg="add mod">
          <ac:chgData name="Erfan Meskar" userId="ae30a713-38f5-4e56-b874-fd636adcf478" providerId="ADAL" clId="{C5B5F6F7-FA2E-42FD-9FA4-DB9288EB65D0}" dt="2025-01-14T18:29:06.435" v="1243" actId="571"/>
          <ac:spMkLst>
            <pc:docMk/>
            <pc:sldMk cId="1205177596" sldId="1328"/>
            <ac:spMk id="38" creationId="{FB029461-3BA1-973A-9E39-CA006DDCC147}"/>
          </ac:spMkLst>
        </pc:spChg>
        <pc:spChg chg="add mod">
          <ac:chgData name="Erfan Meskar" userId="ae30a713-38f5-4e56-b874-fd636adcf478" providerId="ADAL" clId="{C5B5F6F7-FA2E-42FD-9FA4-DB9288EB65D0}" dt="2025-01-14T18:29:06.435" v="1243" actId="571"/>
          <ac:spMkLst>
            <pc:docMk/>
            <pc:sldMk cId="1205177596" sldId="1328"/>
            <ac:spMk id="39" creationId="{87C7D72D-FE38-9606-E5B1-878877F7D79A}"/>
          </ac:spMkLst>
        </pc:spChg>
        <pc:spChg chg="add mod">
          <ac:chgData name="Erfan Meskar" userId="ae30a713-38f5-4e56-b874-fd636adcf478" providerId="ADAL" clId="{C5B5F6F7-FA2E-42FD-9FA4-DB9288EB65D0}" dt="2025-01-14T18:29:06.435" v="1243" actId="571"/>
          <ac:spMkLst>
            <pc:docMk/>
            <pc:sldMk cId="1205177596" sldId="1328"/>
            <ac:spMk id="40" creationId="{06C4BE99-2F86-8D26-198E-9114A0DAA592}"/>
          </ac:spMkLst>
        </pc:spChg>
        <pc:spChg chg="add mod">
          <ac:chgData name="Erfan Meskar" userId="ae30a713-38f5-4e56-b874-fd636adcf478" providerId="ADAL" clId="{C5B5F6F7-FA2E-42FD-9FA4-DB9288EB65D0}" dt="2025-01-14T18:29:11.680" v="1244" actId="14100"/>
          <ac:spMkLst>
            <pc:docMk/>
            <pc:sldMk cId="1205177596" sldId="1328"/>
            <ac:spMk id="41" creationId="{B84ABE4B-7C50-3C51-D3BF-EFB4DB16DD5E}"/>
          </ac:spMkLst>
        </pc:spChg>
        <pc:spChg chg="add mod">
          <ac:chgData name="Erfan Meskar" userId="ae30a713-38f5-4e56-b874-fd636adcf478" providerId="ADAL" clId="{C5B5F6F7-FA2E-42FD-9FA4-DB9288EB65D0}" dt="2025-01-14T18:29:17.342" v="1245" actId="14100"/>
          <ac:spMkLst>
            <pc:docMk/>
            <pc:sldMk cId="1205177596" sldId="1328"/>
            <ac:spMk id="42" creationId="{C48C27C2-75A4-22E1-2E58-551C98933C0A}"/>
          </ac:spMkLst>
        </pc:spChg>
        <pc:spChg chg="add mod">
          <ac:chgData name="Erfan Meskar" userId="ae30a713-38f5-4e56-b874-fd636adcf478" providerId="ADAL" clId="{C5B5F6F7-FA2E-42FD-9FA4-DB9288EB65D0}" dt="2025-01-14T18:29:06.435" v="1243" actId="571"/>
          <ac:spMkLst>
            <pc:docMk/>
            <pc:sldMk cId="1205177596" sldId="1328"/>
            <ac:spMk id="43" creationId="{46112B18-F204-537F-2D22-3F3DCC026EB3}"/>
          </ac:spMkLst>
        </pc:spChg>
        <pc:spChg chg="add mod">
          <ac:chgData name="Erfan Meskar" userId="ae30a713-38f5-4e56-b874-fd636adcf478" providerId="ADAL" clId="{C5B5F6F7-FA2E-42FD-9FA4-DB9288EB65D0}" dt="2025-01-14T18:29:06.435" v="1243" actId="571"/>
          <ac:spMkLst>
            <pc:docMk/>
            <pc:sldMk cId="1205177596" sldId="1328"/>
            <ac:spMk id="44" creationId="{A43FA5CE-E53A-7D80-0185-EF9CD876066F}"/>
          </ac:spMkLst>
        </pc:spChg>
        <pc:spChg chg="add mod">
          <ac:chgData name="Erfan Meskar" userId="ae30a713-38f5-4e56-b874-fd636adcf478" providerId="ADAL" clId="{C5B5F6F7-FA2E-42FD-9FA4-DB9288EB65D0}" dt="2025-01-14T18:30:22.921" v="1265" actId="208"/>
          <ac:spMkLst>
            <pc:docMk/>
            <pc:sldMk cId="1205177596" sldId="1328"/>
            <ac:spMk id="45" creationId="{CD9B53BF-40E2-D5A3-9802-C69996749863}"/>
          </ac:spMkLst>
        </pc:spChg>
        <pc:spChg chg="add mod">
          <ac:chgData name="Erfan Meskar" userId="ae30a713-38f5-4e56-b874-fd636adcf478" providerId="ADAL" clId="{C5B5F6F7-FA2E-42FD-9FA4-DB9288EB65D0}" dt="2025-01-14T18:30:48.657" v="1269" actId="14100"/>
          <ac:spMkLst>
            <pc:docMk/>
            <pc:sldMk cId="1205177596" sldId="1328"/>
            <ac:spMk id="46" creationId="{9CB53C33-B95F-46D5-C13B-ACB8F4846ACC}"/>
          </ac:spMkLst>
        </pc:spChg>
        <pc:spChg chg="add mod">
          <ac:chgData name="Erfan Meskar" userId="ae30a713-38f5-4e56-b874-fd636adcf478" providerId="ADAL" clId="{C5B5F6F7-FA2E-42FD-9FA4-DB9288EB65D0}" dt="2025-01-14T18:42:23.484" v="1409" actId="20577"/>
          <ac:spMkLst>
            <pc:docMk/>
            <pc:sldMk cId="1205177596" sldId="1328"/>
            <ac:spMk id="47" creationId="{63D11214-9716-1AE8-FB61-EE14E5354098}"/>
          </ac:spMkLst>
        </pc:spChg>
        <pc:spChg chg="add mod">
          <ac:chgData name="Erfan Meskar" userId="ae30a713-38f5-4e56-b874-fd636adcf478" providerId="ADAL" clId="{C5B5F6F7-FA2E-42FD-9FA4-DB9288EB65D0}" dt="2025-01-14T18:42:31.102" v="1415" actId="20577"/>
          <ac:spMkLst>
            <pc:docMk/>
            <pc:sldMk cId="1205177596" sldId="1328"/>
            <ac:spMk id="48" creationId="{5917918E-F456-0697-D439-04186EBB2943}"/>
          </ac:spMkLst>
        </pc:spChg>
        <pc:spChg chg="mod">
          <ac:chgData name="Erfan Meskar" userId="ae30a713-38f5-4e56-b874-fd636adcf478" providerId="ADAL" clId="{C5B5F6F7-FA2E-42FD-9FA4-DB9288EB65D0}" dt="2025-01-14T17:13:20.916" v="1034" actId="20577"/>
          <ac:spMkLst>
            <pc:docMk/>
            <pc:sldMk cId="1205177596" sldId="1328"/>
            <ac:spMk id="7171" creationId="{1F9C3597-04A1-7BF3-B2F2-34F85F9FD455}"/>
          </ac:spMkLst>
        </pc:spChg>
      </pc:sldChg>
      <pc:sldChg chg="addSp delSp modSp add mod ord">
        <pc:chgData name="Erfan Meskar" userId="ae30a713-38f5-4e56-b874-fd636adcf478" providerId="ADAL" clId="{C5B5F6F7-FA2E-42FD-9FA4-DB9288EB65D0}" dt="2025-01-14T19:06:29.276" v="1743"/>
        <pc:sldMkLst>
          <pc:docMk/>
          <pc:sldMk cId="1096990415" sldId="1329"/>
        </pc:sldMkLst>
        <pc:spChg chg="add mod">
          <ac:chgData name="Erfan Meskar" userId="ae30a713-38f5-4e56-b874-fd636adcf478" providerId="ADAL" clId="{C5B5F6F7-FA2E-42FD-9FA4-DB9288EB65D0}" dt="2025-01-14T18:44:49.803" v="1438"/>
          <ac:spMkLst>
            <pc:docMk/>
            <pc:sldMk cId="1096990415" sldId="1329"/>
            <ac:spMk id="6" creationId="{2A7484DF-2FC2-A8AE-332E-87F665DAE579}"/>
          </ac:spMkLst>
        </pc:spChg>
        <pc:spChg chg="mod">
          <ac:chgData name="Erfan Meskar" userId="ae30a713-38f5-4e56-b874-fd636adcf478" providerId="ADAL" clId="{C5B5F6F7-FA2E-42FD-9FA4-DB9288EB65D0}" dt="2025-01-14T18:47:45.626" v="1541" actId="1035"/>
          <ac:spMkLst>
            <pc:docMk/>
            <pc:sldMk cId="1096990415" sldId="1329"/>
            <ac:spMk id="21" creationId="{0A045281-476B-02AF-3E97-E1B9FC85E776}"/>
          </ac:spMkLst>
        </pc:spChg>
        <pc:spChg chg="mod">
          <ac:chgData name="Erfan Meskar" userId="ae30a713-38f5-4e56-b874-fd636adcf478" providerId="ADAL" clId="{C5B5F6F7-FA2E-42FD-9FA4-DB9288EB65D0}" dt="2025-01-14T18:47:45.626" v="1541" actId="1035"/>
          <ac:spMkLst>
            <pc:docMk/>
            <pc:sldMk cId="1096990415" sldId="1329"/>
            <ac:spMk id="22" creationId="{FEC92278-AF04-90BD-6054-EEDB39E55E87}"/>
          </ac:spMkLst>
        </pc:spChg>
        <pc:spChg chg="mod">
          <ac:chgData name="Erfan Meskar" userId="ae30a713-38f5-4e56-b874-fd636adcf478" providerId="ADAL" clId="{C5B5F6F7-FA2E-42FD-9FA4-DB9288EB65D0}" dt="2025-01-14T18:47:45.626" v="1541" actId="1035"/>
          <ac:spMkLst>
            <pc:docMk/>
            <pc:sldMk cId="1096990415" sldId="1329"/>
            <ac:spMk id="23" creationId="{9C6D62F9-9439-343B-FF2A-1DB3692F82B1}"/>
          </ac:spMkLst>
        </pc:spChg>
        <pc:spChg chg="mod">
          <ac:chgData name="Erfan Meskar" userId="ae30a713-38f5-4e56-b874-fd636adcf478" providerId="ADAL" clId="{C5B5F6F7-FA2E-42FD-9FA4-DB9288EB65D0}" dt="2025-01-14T18:47:45.626" v="1541" actId="1035"/>
          <ac:spMkLst>
            <pc:docMk/>
            <pc:sldMk cId="1096990415" sldId="1329"/>
            <ac:spMk id="26" creationId="{0FF64BDE-CB2C-D105-0254-7F635F15CF40}"/>
          </ac:spMkLst>
        </pc:spChg>
        <pc:spChg chg="mod">
          <ac:chgData name="Erfan Meskar" userId="ae30a713-38f5-4e56-b874-fd636adcf478" providerId="ADAL" clId="{C5B5F6F7-FA2E-42FD-9FA4-DB9288EB65D0}" dt="2025-01-14T18:47:45.626" v="1541" actId="1035"/>
          <ac:spMkLst>
            <pc:docMk/>
            <pc:sldMk cId="1096990415" sldId="1329"/>
            <ac:spMk id="27" creationId="{F2D4DAC2-3BE5-468F-AF13-807461AC1362}"/>
          </ac:spMkLst>
        </pc:spChg>
        <pc:spChg chg="mod">
          <ac:chgData name="Erfan Meskar" userId="ae30a713-38f5-4e56-b874-fd636adcf478" providerId="ADAL" clId="{C5B5F6F7-FA2E-42FD-9FA4-DB9288EB65D0}" dt="2025-01-14T18:47:53.302" v="1542" actId="1076"/>
          <ac:spMkLst>
            <pc:docMk/>
            <pc:sldMk cId="1096990415" sldId="1329"/>
            <ac:spMk id="30" creationId="{FDBB7B04-2AB5-C1E9-ACCB-D095E6432317}"/>
          </ac:spMkLst>
        </pc:spChg>
        <pc:spChg chg="mod">
          <ac:chgData name="Erfan Meskar" userId="ae30a713-38f5-4e56-b874-fd636adcf478" providerId="ADAL" clId="{C5B5F6F7-FA2E-42FD-9FA4-DB9288EB65D0}" dt="2025-01-14T18:47:45.626" v="1541" actId="1035"/>
          <ac:spMkLst>
            <pc:docMk/>
            <pc:sldMk cId="1096990415" sldId="1329"/>
            <ac:spMk id="31" creationId="{CEB3FC8A-9D11-A50D-75DF-9A96A95CCF40}"/>
          </ac:spMkLst>
        </pc:spChg>
        <pc:spChg chg="mod">
          <ac:chgData name="Erfan Meskar" userId="ae30a713-38f5-4e56-b874-fd636adcf478" providerId="ADAL" clId="{C5B5F6F7-FA2E-42FD-9FA4-DB9288EB65D0}" dt="2025-01-14T18:47:45.626" v="1541" actId="1035"/>
          <ac:spMkLst>
            <pc:docMk/>
            <pc:sldMk cId="1096990415" sldId="1329"/>
            <ac:spMk id="32" creationId="{18468FEB-C9DA-05FF-726F-0D84A85C94E8}"/>
          </ac:spMkLst>
        </pc:spChg>
        <pc:spChg chg="mod">
          <ac:chgData name="Erfan Meskar" userId="ae30a713-38f5-4e56-b874-fd636adcf478" providerId="ADAL" clId="{C5B5F6F7-FA2E-42FD-9FA4-DB9288EB65D0}" dt="2025-01-14T18:47:45.626" v="1541" actId="1035"/>
          <ac:spMkLst>
            <pc:docMk/>
            <pc:sldMk cId="1096990415" sldId="1329"/>
            <ac:spMk id="33" creationId="{69A30246-65ED-B615-4082-222773915293}"/>
          </ac:spMkLst>
        </pc:spChg>
        <pc:spChg chg="mod">
          <ac:chgData name="Erfan Meskar" userId="ae30a713-38f5-4e56-b874-fd636adcf478" providerId="ADAL" clId="{C5B5F6F7-FA2E-42FD-9FA4-DB9288EB65D0}" dt="2025-01-14T18:47:45.626" v="1541" actId="1035"/>
          <ac:spMkLst>
            <pc:docMk/>
            <pc:sldMk cId="1096990415" sldId="1329"/>
            <ac:spMk id="34" creationId="{9315203E-2C6D-CF53-E042-9A19E1BAD325}"/>
          </ac:spMkLst>
        </pc:spChg>
        <pc:spChg chg="mod">
          <ac:chgData name="Erfan Meskar" userId="ae30a713-38f5-4e56-b874-fd636adcf478" providerId="ADAL" clId="{C5B5F6F7-FA2E-42FD-9FA4-DB9288EB65D0}" dt="2025-01-14T18:38:12.275" v="1348" actId="20577"/>
          <ac:spMkLst>
            <pc:docMk/>
            <pc:sldMk cId="1096990415" sldId="1329"/>
            <ac:spMk id="7170" creationId="{57F79CBF-1671-515B-5C81-3AB5BB142310}"/>
          </ac:spMkLst>
        </pc:spChg>
        <pc:spChg chg="add del mod">
          <ac:chgData name="Erfan Meskar" userId="ae30a713-38f5-4e56-b874-fd636adcf478" providerId="ADAL" clId="{C5B5F6F7-FA2E-42FD-9FA4-DB9288EB65D0}" dt="2025-01-14T18:51:04.004" v="1586" actId="20577"/>
          <ac:spMkLst>
            <pc:docMk/>
            <pc:sldMk cId="1096990415" sldId="1329"/>
            <ac:spMk id="7171" creationId="{F7329088-2BC4-C78C-51E4-1816D6AFC189}"/>
          </ac:spMkLst>
        </pc:spChg>
      </pc:sldChg>
      <pc:sldChg chg="addSp delSp modSp add mod ord">
        <pc:chgData name="Erfan Meskar" userId="ae30a713-38f5-4e56-b874-fd636adcf478" providerId="ADAL" clId="{C5B5F6F7-FA2E-42FD-9FA4-DB9288EB65D0}" dt="2025-01-14T19:06:29.276" v="1743"/>
        <pc:sldMkLst>
          <pc:docMk/>
          <pc:sldMk cId="3168944185" sldId="1330"/>
        </pc:sldMkLst>
        <pc:spChg chg="add mod">
          <ac:chgData name="Erfan Meskar" userId="ae30a713-38f5-4e56-b874-fd636adcf478" providerId="ADAL" clId="{C5B5F6F7-FA2E-42FD-9FA4-DB9288EB65D0}" dt="2025-01-14T18:39:42.386" v="1362" actId="1076"/>
          <ac:spMkLst>
            <pc:docMk/>
            <pc:sldMk cId="3168944185" sldId="1330"/>
            <ac:spMk id="2" creationId="{22161621-9724-16DF-06EA-145BDE4BDCEB}"/>
          </ac:spMkLst>
        </pc:spChg>
        <pc:spChg chg="add mod">
          <ac:chgData name="Erfan Meskar" userId="ae30a713-38f5-4e56-b874-fd636adcf478" providerId="ADAL" clId="{C5B5F6F7-FA2E-42FD-9FA4-DB9288EB65D0}" dt="2025-01-14T18:39:42.386" v="1362" actId="1076"/>
          <ac:spMkLst>
            <pc:docMk/>
            <pc:sldMk cId="3168944185" sldId="1330"/>
            <ac:spMk id="4" creationId="{0D327FE4-CB68-5A79-1CF6-BDB3ADB40133}"/>
          </ac:spMkLst>
        </pc:spChg>
        <pc:spChg chg="add mod">
          <ac:chgData name="Erfan Meskar" userId="ae30a713-38f5-4e56-b874-fd636adcf478" providerId="ADAL" clId="{C5B5F6F7-FA2E-42FD-9FA4-DB9288EB65D0}" dt="2025-01-14T18:39:42.386" v="1362" actId="1076"/>
          <ac:spMkLst>
            <pc:docMk/>
            <pc:sldMk cId="3168944185" sldId="1330"/>
            <ac:spMk id="5" creationId="{26B870F5-FC96-D2C3-B028-0F08D6C8A636}"/>
          </ac:spMkLst>
        </pc:spChg>
        <pc:spChg chg="add mod">
          <ac:chgData name="Erfan Meskar" userId="ae30a713-38f5-4e56-b874-fd636adcf478" providerId="ADAL" clId="{C5B5F6F7-FA2E-42FD-9FA4-DB9288EB65D0}" dt="2025-01-14T18:39:42.386" v="1362" actId="1076"/>
          <ac:spMkLst>
            <pc:docMk/>
            <pc:sldMk cId="3168944185" sldId="1330"/>
            <ac:spMk id="6" creationId="{29203F56-288A-3AA3-FE17-AD836E8C0455}"/>
          </ac:spMkLst>
        </pc:spChg>
        <pc:spChg chg="add mod">
          <ac:chgData name="Erfan Meskar" userId="ae30a713-38f5-4e56-b874-fd636adcf478" providerId="ADAL" clId="{C5B5F6F7-FA2E-42FD-9FA4-DB9288EB65D0}" dt="2025-01-14T18:39:42.386" v="1362" actId="1076"/>
          <ac:spMkLst>
            <pc:docMk/>
            <pc:sldMk cId="3168944185" sldId="1330"/>
            <ac:spMk id="7" creationId="{86489F26-A141-427E-C16A-CB4F599408C6}"/>
          </ac:spMkLst>
        </pc:spChg>
        <pc:spChg chg="add mod">
          <ac:chgData name="Erfan Meskar" userId="ae30a713-38f5-4e56-b874-fd636adcf478" providerId="ADAL" clId="{C5B5F6F7-FA2E-42FD-9FA4-DB9288EB65D0}" dt="2025-01-14T18:39:42.386" v="1362" actId="1076"/>
          <ac:spMkLst>
            <pc:docMk/>
            <pc:sldMk cId="3168944185" sldId="1330"/>
            <ac:spMk id="8" creationId="{116ECAA0-3F1F-0D7C-0F00-8A2A4C0CE408}"/>
          </ac:spMkLst>
        </pc:spChg>
        <pc:spChg chg="add mod">
          <ac:chgData name="Erfan Meskar" userId="ae30a713-38f5-4e56-b874-fd636adcf478" providerId="ADAL" clId="{C5B5F6F7-FA2E-42FD-9FA4-DB9288EB65D0}" dt="2025-01-14T18:39:42.386" v="1362" actId="1076"/>
          <ac:spMkLst>
            <pc:docMk/>
            <pc:sldMk cId="3168944185" sldId="1330"/>
            <ac:spMk id="9" creationId="{96DDF470-E48A-1BF6-A520-66499B203545}"/>
          </ac:spMkLst>
        </pc:spChg>
        <pc:spChg chg="add mod">
          <ac:chgData name="Erfan Meskar" userId="ae30a713-38f5-4e56-b874-fd636adcf478" providerId="ADAL" clId="{C5B5F6F7-FA2E-42FD-9FA4-DB9288EB65D0}" dt="2025-01-14T18:39:42.386" v="1362" actId="1076"/>
          <ac:spMkLst>
            <pc:docMk/>
            <pc:sldMk cId="3168944185" sldId="1330"/>
            <ac:spMk id="10" creationId="{33E1CB1E-DCC3-ED1B-3237-266888B2553E}"/>
          </ac:spMkLst>
        </pc:spChg>
        <pc:spChg chg="add mod">
          <ac:chgData name="Erfan Meskar" userId="ae30a713-38f5-4e56-b874-fd636adcf478" providerId="ADAL" clId="{C5B5F6F7-FA2E-42FD-9FA4-DB9288EB65D0}" dt="2025-01-14T18:39:42.386" v="1362" actId="1076"/>
          <ac:spMkLst>
            <pc:docMk/>
            <pc:sldMk cId="3168944185" sldId="1330"/>
            <ac:spMk id="11" creationId="{97E5AFFD-89F5-D5C9-6F9D-F5681B2D301C}"/>
          </ac:spMkLst>
        </pc:spChg>
        <pc:spChg chg="add mod">
          <ac:chgData name="Erfan Meskar" userId="ae30a713-38f5-4e56-b874-fd636adcf478" providerId="ADAL" clId="{C5B5F6F7-FA2E-42FD-9FA4-DB9288EB65D0}" dt="2025-01-14T18:39:42.386" v="1362" actId="1076"/>
          <ac:spMkLst>
            <pc:docMk/>
            <pc:sldMk cId="3168944185" sldId="1330"/>
            <ac:spMk id="13" creationId="{A6922FF2-D22A-CCBC-BA06-F6238894F919}"/>
          </ac:spMkLst>
        </pc:spChg>
        <pc:spChg chg="add mod">
          <ac:chgData name="Erfan Meskar" userId="ae30a713-38f5-4e56-b874-fd636adcf478" providerId="ADAL" clId="{C5B5F6F7-FA2E-42FD-9FA4-DB9288EB65D0}" dt="2025-01-14T18:44:51.780" v="1439"/>
          <ac:spMkLst>
            <pc:docMk/>
            <pc:sldMk cId="3168944185" sldId="1330"/>
            <ac:spMk id="14" creationId="{67811E0E-3F22-B631-6C54-22622F2514F8}"/>
          </ac:spMkLst>
        </pc:spChg>
        <pc:spChg chg="mod">
          <ac:chgData name="Erfan Meskar" userId="ae30a713-38f5-4e56-b874-fd636adcf478" providerId="ADAL" clId="{C5B5F6F7-FA2E-42FD-9FA4-DB9288EB65D0}" dt="2025-01-14T18:39:16.955" v="1357" actId="20577"/>
          <ac:spMkLst>
            <pc:docMk/>
            <pc:sldMk cId="3168944185" sldId="1330"/>
            <ac:spMk id="7170" creationId="{EBFB4957-D159-3874-F21A-9D57F9F6F6A9}"/>
          </ac:spMkLst>
        </pc:spChg>
        <pc:spChg chg="mod">
          <ac:chgData name="Erfan Meskar" userId="ae30a713-38f5-4e56-b874-fd636adcf478" providerId="ADAL" clId="{C5B5F6F7-FA2E-42FD-9FA4-DB9288EB65D0}" dt="2025-01-14T18:50:23.479" v="1569" actId="20577"/>
          <ac:spMkLst>
            <pc:docMk/>
            <pc:sldMk cId="3168944185" sldId="1330"/>
            <ac:spMk id="7171" creationId="{34427F47-D25F-F831-F63C-189695B1D71C}"/>
          </ac:spMkLst>
        </pc:spChg>
      </pc:sldChg>
      <pc:sldChg chg="addSp delSp modSp add mod">
        <pc:chgData name="Erfan Meskar" userId="ae30a713-38f5-4e56-b874-fd636adcf478" providerId="ADAL" clId="{C5B5F6F7-FA2E-42FD-9FA4-DB9288EB65D0}" dt="2025-01-14T19:37:10.143" v="2019" actId="20577"/>
        <pc:sldMkLst>
          <pc:docMk/>
          <pc:sldMk cId="979026611" sldId="1331"/>
        </pc:sldMkLst>
        <pc:spChg chg="add mod">
          <ac:chgData name="Erfan Meskar" userId="ae30a713-38f5-4e56-b874-fd636adcf478" providerId="ADAL" clId="{C5B5F6F7-FA2E-42FD-9FA4-DB9288EB65D0}" dt="2025-01-14T19:21:20.396" v="1907" actId="1076"/>
          <ac:spMkLst>
            <pc:docMk/>
            <pc:sldMk cId="979026611" sldId="1331"/>
            <ac:spMk id="2" creationId="{E58CA0F6-FA2A-427B-BDBB-7D1420FCEEC5}"/>
          </ac:spMkLst>
        </pc:spChg>
        <pc:spChg chg="add mod">
          <ac:chgData name="Erfan Meskar" userId="ae30a713-38f5-4e56-b874-fd636adcf478" providerId="ADAL" clId="{C5B5F6F7-FA2E-42FD-9FA4-DB9288EB65D0}" dt="2025-01-14T19:35:59.172" v="2017" actId="1076"/>
          <ac:spMkLst>
            <pc:docMk/>
            <pc:sldMk cId="979026611" sldId="1331"/>
            <ac:spMk id="12" creationId="{91C0AFD4-E582-B5AC-6F3B-F5BBB0F615F9}"/>
          </ac:spMkLst>
        </pc:spChg>
        <pc:spChg chg="mod">
          <ac:chgData name="Erfan Meskar" userId="ae30a713-38f5-4e56-b874-fd636adcf478" providerId="ADAL" clId="{C5B5F6F7-FA2E-42FD-9FA4-DB9288EB65D0}" dt="2025-01-14T19:06:43.599" v="1748" actId="20577"/>
          <ac:spMkLst>
            <pc:docMk/>
            <pc:sldMk cId="979026611" sldId="1331"/>
            <ac:spMk id="7170" creationId="{960E878A-23EF-E9F8-5B3F-B4C9C869B424}"/>
          </ac:spMkLst>
        </pc:spChg>
        <pc:spChg chg="add del mod">
          <ac:chgData name="Erfan Meskar" userId="ae30a713-38f5-4e56-b874-fd636adcf478" providerId="ADAL" clId="{C5B5F6F7-FA2E-42FD-9FA4-DB9288EB65D0}" dt="2025-01-14T19:37:10.143" v="2019" actId="20577"/>
          <ac:spMkLst>
            <pc:docMk/>
            <pc:sldMk cId="979026611" sldId="1331"/>
            <ac:spMk id="7171" creationId="{29EE9CB5-6334-24F9-D1AA-6EB01BCEA35D}"/>
          </ac:spMkLst>
        </pc:spChg>
        <pc:picChg chg="add mod">
          <ac:chgData name="Erfan Meskar" userId="ae30a713-38f5-4e56-b874-fd636adcf478" providerId="ADAL" clId="{C5B5F6F7-FA2E-42FD-9FA4-DB9288EB65D0}" dt="2025-01-14T19:21:28.132" v="1909" actId="1076"/>
          <ac:picMkLst>
            <pc:docMk/>
            <pc:sldMk cId="979026611" sldId="1331"/>
            <ac:picMk id="2050" creationId="{BE940038-DE28-9E70-3D6D-035EB653C0A6}"/>
          </ac:picMkLst>
        </pc:picChg>
        <pc:picChg chg="add mod">
          <ac:chgData name="Erfan Meskar" userId="ae30a713-38f5-4e56-b874-fd636adcf478" providerId="ADAL" clId="{C5B5F6F7-FA2E-42FD-9FA4-DB9288EB65D0}" dt="2025-01-14T19:35:27.844" v="1999" actId="1076"/>
          <ac:picMkLst>
            <pc:docMk/>
            <pc:sldMk cId="979026611" sldId="1331"/>
            <ac:picMk id="2054" creationId="{C526CC4D-3646-FE8B-B83E-8518A32875E2}"/>
          </ac:picMkLst>
        </pc:picChg>
      </pc:sldChg>
    </pc:docChg>
  </pc:docChgLst>
  <pc:docChgLst>
    <pc:chgData name="Erfan Meskar" userId="ae30a713-38f5-4e56-b874-fd636adcf478" providerId="ADAL" clId="{43C32E11-59CF-4664-AECE-985C87378404}"/>
    <pc:docChg chg="modSld">
      <pc:chgData name="Erfan Meskar" userId="ae30a713-38f5-4e56-b874-fd636adcf478" providerId="ADAL" clId="{43C32E11-59CF-4664-AECE-985C87378404}" dt="2025-01-06T18:41:45.790" v="0" actId="20577"/>
      <pc:docMkLst>
        <pc:docMk/>
      </pc:docMkLst>
      <pc:sldChg chg="modSp mod">
        <pc:chgData name="Erfan Meskar" userId="ae30a713-38f5-4e56-b874-fd636adcf478" providerId="ADAL" clId="{43C32E11-59CF-4664-AECE-985C87378404}" dt="2025-01-06T18:41:45.790" v="0" actId="20577"/>
        <pc:sldMkLst>
          <pc:docMk/>
          <pc:sldMk cId="0" sldId="446"/>
        </pc:sldMkLst>
        <pc:spChg chg="mod">
          <ac:chgData name="Erfan Meskar" userId="ae30a713-38f5-4e56-b874-fd636adcf478" providerId="ADAL" clId="{43C32E11-59CF-4664-AECE-985C87378404}" dt="2025-01-06T18:41:45.790" v="0" actId="20577"/>
          <ac:spMkLst>
            <pc:docMk/>
            <pc:sldMk cId="0" sldId="446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A33D1F6-2909-4169-88BB-815091212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3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6AD5590-9C90-486D-8FA8-38179D6EA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0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46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61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77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5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69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06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2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99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44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75953-2357-2DB0-81A2-839372332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E62497-B191-2790-B1E7-77FFC1246E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52FD66-5722-40CA-F63F-2EB645B77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6D4AB-965F-215E-3D08-0E6079563C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90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20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D32C5-22F8-2BF8-3BFE-3325D0FE3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637DF7-01FB-894A-10DA-77504FF4EC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A13BD5-5E24-AD0A-0EEE-FD6EA7433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182F-4BB4-8DD7-407D-599AC59BC7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13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600BB-D90C-40D9-D60C-6EB7C663A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6A6499-BB22-6D0F-DB19-F0C49898F9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2143B4-A953-A82A-0B37-674871196E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962C8-E545-E730-A489-35401F3A2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4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35A58-DA6F-D9FA-E89D-3854726BA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011062-50EC-DABA-4204-CEC4701DDA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9A0435-D569-951F-2C05-27A97A4A4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F83EC-F8EE-68BC-0D54-49B61DF586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0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2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53A5A-7A6F-4C45-B3DA-4ADA5F906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F6080-E520-45DC-884B-D171AED742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41731-2654-4748-B0E7-440E0FE37C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3" indent="0">
              <a:buNone/>
              <a:defRPr sz="1900"/>
            </a:lvl2pPr>
            <a:lvl3pPr marL="914286" indent="0">
              <a:buNone/>
              <a:defRPr sz="1600"/>
            </a:lvl3pPr>
            <a:lvl4pPr marL="1371430" indent="0">
              <a:buNone/>
              <a:defRPr sz="1500"/>
            </a:lvl4pPr>
            <a:lvl5pPr marL="1828573" indent="0">
              <a:buNone/>
              <a:defRPr sz="1500"/>
            </a:lvl5pPr>
            <a:lvl6pPr marL="2285718" indent="0">
              <a:buNone/>
              <a:defRPr sz="1500"/>
            </a:lvl6pPr>
            <a:lvl7pPr marL="2742858" indent="0">
              <a:buNone/>
              <a:defRPr sz="1500"/>
            </a:lvl7pPr>
            <a:lvl8pPr marL="3200000" indent="0">
              <a:buNone/>
              <a:defRPr sz="1500"/>
            </a:lvl8pPr>
            <a:lvl9pPr marL="3657143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B8BF5-5AC2-408A-9CF5-48C84EA6D7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E8221-ACA7-4409-9788-2ACEEBC1BD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1A8ED-9B00-4419-8B3B-2343371CE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85549-3527-4829-9473-416A0C2EAE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60C99-D8C1-4775-8462-7FCDDC81A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7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C37A3-2FAA-437F-A346-3CF46B1B89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EC880-79EA-4BC7-A72F-59EFE6AB7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3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9749340B-4FC7-4D90-97D1-24A2CDF192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6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8" rIns="91430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4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28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3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57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58" indent="-34285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57" indent="-28571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85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00" indent="-22857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14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286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430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57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71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762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CSC358: Principles of Computer Networks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2400" y="914400"/>
            <a:ext cx="11811000" cy="795909"/>
          </a:xfrm>
        </p:spPr>
        <p:txBody>
          <a:bodyPr/>
          <a:lstStyle/>
          <a:p>
            <a:pPr eaLnBrk="1" hangingPunct="1"/>
            <a:r>
              <a:rPr lang="en-US" sz="4300" dirty="0"/>
              <a:t>Lecture 2-Part 2: Communication Channel Media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5713023"/>
            <a:ext cx="12191999" cy="9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Erfan Meskar</a:t>
            </a:r>
          </a:p>
          <a:p>
            <a:pPr algn="ctr">
              <a:spcBef>
                <a:spcPct val="50000"/>
              </a:spcBef>
            </a:pPr>
            <a:r>
              <a:rPr lang="en-US" sz="2400">
                <a:latin typeface="Calibri"/>
                <a:cs typeface="Calibri"/>
              </a:rPr>
              <a:t>Winter 2025, </a:t>
            </a:r>
            <a:r>
              <a:rPr lang="en-US" sz="2400" dirty="0">
                <a:latin typeface="Calibri"/>
                <a:cs typeface="Calibri"/>
              </a:rPr>
              <a:t>University of Toronto, Mississauga </a:t>
            </a:r>
          </a:p>
        </p:txBody>
      </p:sp>
      <p:grpSp>
        <p:nvGrpSpPr>
          <p:cNvPr id="5535" name="Group 5534">
            <a:extLst>
              <a:ext uri="{FF2B5EF4-FFF2-40B4-BE49-F238E27FC236}">
                <a16:creationId xmlns:a16="http://schemas.microsoft.com/office/drawing/2014/main" id="{82975DC0-EFE0-7849-FC07-EEAF902C6D8E}"/>
              </a:ext>
            </a:extLst>
          </p:cNvPr>
          <p:cNvGrpSpPr/>
          <p:nvPr/>
        </p:nvGrpSpPr>
        <p:grpSpPr>
          <a:xfrm>
            <a:off x="3823659" y="1816059"/>
            <a:ext cx="4544682" cy="3751415"/>
            <a:chOff x="6220498" y="1552824"/>
            <a:chExt cx="5975632" cy="4795598"/>
          </a:xfrm>
        </p:grpSpPr>
        <p:sp>
          <p:nvSpPr>
            <p:cNvPr id="2" name="Freeform 370">
              <a:extLst>
                <a:ext uri="{FF2B5EF4-FFF2-40B4-BE49-F238E27FC236}">
                  <a16:creationId xmlns:a16="http://schemas.microsoft.com/office/drawing/2014/main" id="{7415805D-E634-ACD6-42CE-91EFABAD8F0C}"/>
                </a:ext>
              </a:extLst>
            </p:cNvPr>
            <p:cNvSpPr/>
            <p:nvPr/>
          </p:nvSpPr>
          <p:spPr>
            <a:xfrm>
              <a:off x="8985188" y="3065778"/>
              <a:ext cx="1124807" cy="133791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288567 w 1811701"/>
                <a:gd name="connsiteY0" fmla="*/ 555674 h 1898251"/>
                <a:gd name="connsiteX1" fmla="*/ 88590 w 1811701"/>
                <a:gd name="connsiteY1" fmla="*/ 947092 h 1898251"/>
                <a:gd name="connsiteX2" fmla="*/ 10243 w 1811701"/>
                <a:gd name="connsiteY2" fmla="*/ 1744704 h 1898251"/>
                <a:gd name="connsiteX3" fmla="*/ 306327 w 1811701"/>
                <a:gd name="connsiteY3" fmla="*/ 1898251 h 1898251"/>
                <a:gd name="connsiteX4" fmla="*/ 1666327 w 1811701"/>
                <a:gd name="connsiteY4" fmla="*/ 1847529 h 1898251"/>
                <a:gd name="connsiteX5" fmla="*/ 1685455 w 1811701"/>
                <a:gd name="connsiteY5" fmla="*/ 1299247 h 1898251"/>
                <a:gd name="connsiteX6" fmla="*/ 1306672 w 1811701"/>
                <a:gd name="connsiteY6" fmla="*/ 1053233 h 1898251"/>
                <a:gd name="connsiteX7" fmla="*/ 1616888 w 1811701"/>
                <a:gd name="connsiteY7" fmla="*/ 533291 h 1898251"/>
                <a:gd name="connsiteX8" fmla="*/ 1485303 w 1811701"/>
                <a:gd name="connsiteY8" fmla="*/ 127710 h 1898251"/>
                <a:gd name="connsiteX9" fmla="*/ 927674 w 1811701"/>
                <a:gd name="connsiteY9" fmla="*/ 28097 h 1898251"/>
                <a:gd name="connsiteX10" fmla="*/ 288567 w 1811701"/>
                <a:gd name="connsiteY10" fmla="*/ 555674 h 1898251"/>
                <a:gd name="connsiteX0" fmla="*/ 288567 w 1811701"/>
                <a:gd name="connsiteY0" fmla="*/ 479828 h 1822405"/>
                <a:gd name="connsiteX1" fmla="*/ 88590 w 1811701"/>
                <a:gd name="connsiteY1" fmla="*/ 871246 h 1822405"/>
                <a:gd name="connsiteX2" fmla="*/ 10243 w 1811701"/>
                <a:gd name="connsiteY2" fmla="*/ 1668858 h 1822405"/>
                <a:gd name="connsiteX3" fmla="*/ 306327 w 1811701"/>
                <a:gd name="connsiteY3" fmla="*/ 1822405 h 1822405"/>
                <a:gd name="connsiteX4" fmla="*/ 1666327 w 1811701"/>
                <a:gd name="connsiteY4" fmla="*/ 1771683 h 1822405"/>
                <a:gd name="connsiteX5" fmla="*/ 1685455 w 1811701"/>
                <a:gd name="connsiteY5" fmla="*/ 1223401 h 1822405"/>
                <a:gd name="connsiteX6" fmla="*/ 1306672 w 1811701"/>
                <a:gd name="connsiteY6" fmla="*/ 977387 h 1822405"/>
                <a:gd name="connsiteX7" fmla="*/ 1616888 w 1811701"/>
                <a:gd name="connsiteY7" fmla="*/ 457445 h 1822405"/>
                <a:gd name="connsiteX8" fmla="*/ 1485303 w 1811701"/>
                <a:gd name="connsiteY8" fmla="*/ 51864 h 1822405"/>
                <a:gd name="connsiteX9" fmla="*/ 895599 w 1811701"/>
                <a:gd name="connsiteY9" fmla="*/ 79530 h 1822405"/>
                <a:gd name="connsiteX10" fmla="*/ 288567 w 1811701"/>
                <a:gd name="connsiteY10" fmla="*/ 479828 h 182240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616888 w 1811701"/>
                <a:gd name="connsiteY7" fmla="*/ 396875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584814 w 1811701"/>
                <a:gd name="connsiteY7" fmla="*/ 510012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770444"/>
                <a:gd name="connsiteY0" fmla="*/ 419258 h 1761835"/>
                <a:gd name="connsiteX1" fmla="*/ 88590 w 1770444"/>
                <a:gd name="connsiteY1" fmla="*/ 810676 h 1761835"/>
                <a:gd name="connsiteX2" fmla="*/ 10243 w 1770444"/>
                <a:gd name="connsiteY2" fmla="*/ 1608288 h 1761835"/>
                <a:gd name="connsiteX3" fmla="*/ 306327 w 1770444"/>
                <a:gd name="connsiteY3" fmla="*/ 1761835 h 1761835"/>
                <a:gd name="connsiteX4" fmla="*/ 1666327 w 1770444"/>
                <a:gd name="connsiteY4" fmla="*/ 1711113 h 1761835"/>
                <a:gd name="connsiteX5" fmla="*/ 1589229 w 1770444"/>
                <a:gd name="connsiteY5" fmla="*/ 1176973 h 1761835"/>
                <a:gd name="connsiteX6" fmla="*/ 1306672 w 1770444"/>
                <a:gd name="connsiteY6" fmla="*/ 916817 h 1761835"/>
                <a:gd name="connsiteX7" fmla="*/ 1584814 w 1770444"/>
                <a:gd name="connsiteY7" fmla="*/ 510012 h 1761835"/>
                <a:gd name="connsiteX8" fmla="*/ 1373040 w 1770444"/>
                <a:gd name="connsiteY8" fmla="*/ 118574 h 1761835"/>
                <a:gd name="connsiteX9" fmla="*/ 895599 w 1770444"/>
                <a:gd name="connsiteY9" fmla="*/ 18960 h 1761835"/>
                <a:gd name="connsiteX10" fmla="*/ 288567 w 1770444"/>
                <a:gd name="connsiteY10" fmla="*/ 419258 h 1761835"/>
                <a:gd name="connsiteX0" fmla="*/ 288567 w 1592514"/>
                <a:gd name="connsiteY0" fmla="*/ 419258 h 1863058"/>
                <a:gd name="connsiteX1" fmla="*/ 88590 w 1592514"/>
                <a:gd name="connsiteY1" fmla="*/ 810676 h 1863058"/>
                <a:gd name="connsiteX2" fmla="*/ 10243 w 1592514"/>
                <a:gd name="connsiteY2" fmla="*/ 1608288 h 1863058"/>
                <a:gd name="connsiteX3" fmla="*/ 306327 w 1592514"/>
                <a:gd name="connsiteY3" fmla="*/ 1761835 h 1863058"/>
                <a:gd name="connsiteX4" fmla="*/ 1377650 w 1592514"/>
                <a:gd name="connsiteY4" fmla="*/ 1838393 h 1863058"/>
                <a:gd name="connsiteX5" fmla="*/ 1589229 w 1592514"/>
                <a:gd name="connsiteY5" fmla="*/ 1176973 h 1863058"/>
                <a:gd name="connsiteX6" fmla="*/ 1306672 w 1592514"/>
                <a:gd name="connsiteY6" fmla="*/ 916817 h 1863058"/>
                <a:gd name="connsiteX7" fmla="*/ 1584814 w 1592514"/>
                <a:gd name="connsiteY7" fmla="*/ 510012 h 1863058"/>
                <a:gd name="connsiteX8" fmla="*/ 1373040 w 1592514"/>
                <a:gd name="connsiteY8" fmla="*/ 118574 h 1863058"/>
                <a:gd name="connsiteX9" fmla="*/ 895599 w 1592514"/>
                <a:gd name="connsiteY9" fmla="*/ 18960 h 1863058"/>
                <a:gd name="connsiteX10" fmla="*/ 288567 w 1592514"/>
                <a:gd name="connsiteY10" fmla="*/ 419258 h 1863058"/>
                <a:gd name="connsiteX0" fmla="*/ 421322 w 1594935"/>
                <a:gd name="connsiteY0" fmla="*/ 616342 h 1876292"/>
                <a:gd name="connsiteX1" fmla="*/ 91011 w 1594935"/>
                <a:gd name="connsiteY1" fmla="*/ 823910 h 1876292"/>
                <a:gd name="connsiteX2" fmla="*/ 12664 w 1594935"/>
                <a:gd name="connsiteY2" fmla="*/ 1621522 h 1876292"/>
                <a:gd name="connsiteX3" fmla="*/ 308748 w 1594935"/>
                <a:gd name="connsiteY3" fmla="*/ 1775069 h 1876292"/>
                <a:gd name="connsiteX4" fmla="*/ 1380071 w 1594935"/>
                <a:gd name="connsiteY4" fmla="*/ 1851627 h 1876292"/>
                <a:gd name="connsiteX5" fmla="*/ 1591650 w 1594935"/>
                <a:gd name="connsiteY5" fmla="*/ 1190207 h 1876292"/>
                <a:gd name="connsiteX6" fmla="*/ 1309093 w 1594935"/>
                <a:gd name="connsiteY6" fmla="*/ 930051 h 1876292"/>
                <a:gd name="connsiteX7" fmla="*/ 1587235 w 1594935"/>
                <a:gd name="connsiteY7" fmla="*/ 523246 h 1876292"/>
                <a:gd name="connsiteX8" fmla="*/ 1375461 w 1594935"/>
                <a:gd name="connsiteY8" fmla="*/ 131808 h 1876292"/>
                <a:gd name="connsiteX9" fmla="*/ 898020 w 1594935"/>
                <a:gd name="connsiteY9" fmla="*/ 32194 h 1876292"/>
                <a:gd name="connsiteX10" fmla="*/ 421322 w 1594935"/>
                <a:gd name="connsiteY10" fmla="*/ 616342 h 1876292"/>
                <a:gd name="connsiteX0" fmla="*/ 413257 w 1586870"/>
                <a:gd name="connsiteY0" fmla="*/ 616342 h 1876292"/>
                <a:gd name="connsiteX1" fmla="*/ 140873 w 1586870"/>
                <a:gd name="connsiteY1" fmla="*/ 993617 h 1876292"/>
                <a:gd name="connsiteX2" fmla="*/ 4599 w 1586870"/>
                <a:gd name="connsiteY2" fmla="*/ 1621522 h 1876292"/>
                <a:gd name="connsiteX3" fmla="*/ 300683 w 1586870"/>
                <a:gd name="connsiteY3" fmla="*/ 1775069 h 1876292"/>
                <a:gd name="connsiteX4" fmla="*/ 1372006 w 1586870"/>
                <a:gd name="connsiteY4" fmla="*/ 1851627 h 1876292"/>
                <a:gd name="connsiteX5" fmla="*/ 1583585 w 1586870"/>
                <a:gd name="connsiteY5" fmla="*/ 1190207 h 1876292"/>
                <a:gd name="connsiteX6" fmla="*/ 1301028 w 1586870"/>
                <a:gd name="connsiteY6" fmla="*/ 930051 h 1876292"/>
                <a:gd name="connsiteX7" fmla="*/ 1579170 w 1586870"/>
                <a:gd name="connsiteY7" fmla="*/ 523246 h 1876292"/>
                <a:gd name="connsiteX8" fmla="*/ 1367396 w 1586870"/>
                <a:gd name="connsiteY8" fmla="*/ 131808 h 1876292"/>
                <a:gd name="connsiteX9" fmla="*/ 889955 w 1586870"/>
                <a:gd name="connsiteY9" fmla="*/ 32194 h 1876292"/>
                <a:gd name="connsiteX10" fmla="*/ 413257 w 1586870"/>
                <a:gd name="connsiteY10" fmla="*/ 616342 h 1876292"/>
                <a:gd name="connsiteX0" fmla="*/ 284962 w 1458575"/>
                <a:gd name="connsiteY0" fmla="*/ 616342 h 1908017"/>
                <a:gd name="connsiteX1" fmla="*/ 12578 w 1458575"/>
                <a:gd name="connsiteY1" fmla="*/ 993617 h 1908017"/>
                <a:gd name="connsiteX2" fmla="*/ 172388 w 1458575"/>
                <a:gd name="connsiteY2" fmla="*/ 1775069 h 1908017"/>
                <a:gd name="connsiteX3" fmla="*/ 1243711 w 1458575"/>
                <a:gd name="connsiteY3" fmla="*/ 1851627 h 1908017"/>
                <a:gd name="connsiteX4" fmla="*/ 1455290 w 1458575"/>
                <a:gd name="connsiteY4" fmla="*/ 1190207 h 1908017"/>
                <a:gd name="connsiteX5" fmla="*/ 1172733 w 1458575"/>
                <a:gd name="connsiteY5" fmla="*/ 930051 h 1908017"/>
                <a:gd name="connsiteX6" fmla="*/ 1450875 w 1458575"/>
                <a:gd name="connsiteY6" fmla="*/ 523246 h 1908017"/>
                <a:gd name="connsiteX7" fmla="*/ 1239101 w 1458575"/>
                <a:gd name="connsiteY7" fmla="*/ 131808 h 1908017"/>
                <a:gd name="connsiteX8" fmla="*/ 761660 w 1458575"/>
                <a:gd name="connsiteY8" fmla="*/ 32194 h 1908017"/>
                <a:gd name="connsiteX9" fmla="*/ 284962 w 1458575"/>
                <a:gd name="connsiteY9" fmla="*/ 616342 h 1908017"/>
                <a:gd name="connsiteX0" fmla="*/ 343858 w 1519131"/>
                <a:gd name="connsiteY0" fmla="*/ 616342 h 1885036"/>
                <a:gd name="connsiteX1" fmla="*/ 71474 w 1519131"/>
                <a:gd name="connsiteY1" fmla="*/ 993617 h 1885036"/>
                <a:gd name="connsiteX2" fmla="*/ 115432 w 1519131"/>
                <a:gd name="connsiteY2" fmla="*/ 1704358 h 1885036"/>
                <a:gd name="connsiteX3" fmla="*/ 1302607 w 1519131"/>
                <a:gd name="connsiteY3" fmla="*/ 1851627 h 1885036"/>
                <a:gd name="connsiteX4" fmla="*/ 1514186 w 1519131"/>
                <a:gd name="connsiteY4" fmla="*/ 1190207 h 1885036"/>
                <a:gd name="connsiteX5" fmla="*/ 1231629 w 1519131"/>
                <a:gd name="connsiteY5" fmla="*/ 930051 h 1885036"/>
                <a:gd name="connsiteX6" fmla="*/ 1509771 w 1519131"/>
                <a:gd name="connsiteY6" fmla="*/ 523246 h 1885036"/>
                <a:gd name="connsiteX7" fmla="*/ 1297997 w 1519131"/>
                <a:gd name="connsiteY7" fmla="*/ 131808 h 1885036"/>
                <a:gd name="connsiteX8" fmla="*/ 820556 w 1519131"/>
                <a:gd name="connsiteY8" fmla="*/ 32194 h 1885036"/>
                <a:gd name="connsiteX9" fmla="*/ 343858 w 1519131"/>
                <a:gd name="connsiteY9" fmla="*/ 616342 h 1885036"/>
                <a:gd name="connsiteX0" fmla="*/ 343858 w 1549812"/>
                <a:gd name="connsiteY0" fmla="*/ 616342 h 1800235"/>
                <a:gd name="connsiteX1" fmla="*/ 71474 w 1549812"/>
                <a:gd name="connsiteY1" fmla="*/ 993617 h 1800235"/>
                <a:gd name="connsiteX2" fmla="*/ 115432 w 1549812"/>
                <a:gd name="connsiteY2" fmla="*/ 1704358 h 1800235"/>
                <a:gd name="connsiteX3" fmla="*/ 1389496 w 1549812"/>
                <a:gd name="connsiteY3" fmla="*/ 1724347 h 1800235"/>
                <a:gd name="connsiteX4" fmla="*/ 1514186 w 1549812"/>
                <a:gd name="connsiteY4" fmla="*/ 1190207 h 1800235"/>
                <a:gd name="connsiteX5" fmla="*/ 1231629 w 1549812"/>
                <a:gd name="connsiteY5" fmla="*/ 930051 h 1800235"/>
                <a:gd name="connsiteX6" fmla="*/ 1509771 w 1549812"/>
                <a:gd name="connsiteY6" fmla="*/ 523246 h 1800235"/>
                <a:gd name="connsiteX7" fmla="*/ 1297997 w 1549812"/>
                <a:gd name="connsiteY7" fmla="*/ 131808 h 1800235"/>
                <a:gd name="connsiteX8" fmla="*/ 820556 w 1549812"/>
                <a:gd name="connsiteY8" fmla="*/ 32194 h 1800235"/>
                <a:gd name="connsiteX9" fmla="*/ 343858 w 1549812"/>
                <a:gd name="connsiteY9" fmla="*/ 616342 h 180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9812" h="1800235">
                  <a:moveTo>
                    <a:pt x="343858" y="616342"/>
                  </a:moveTo>
                  <a:cubicBezTo>
                    <a:pt x="219011" y="776579"/>
                    <a:pt x="109545" y="812281"/>
                    <a:pt x="71474" y="993617"/>
                  </a:cubicBezTo>
                  <a:cubicBezTo>
                    <a:pt x="33403" y="1174953"/>
                    <a:pt x="-89757" y="1561356"/>
                    <a:pt x="115432" y="1704358"/>
                  </a:cubicBezTo>
                  <a:cubicBezTo>
                    <a:pt x="320621" y="1847360"/>
                    <a:pt x="1156371" y="1810039"/>
                    <a:pt x="1389496" y="1724347"/>
                  </a:cubicBezTo>
                  <a:cubicBezTo>
                    <a:pt x="1622621" y="1638655"/>
                    <a:pt x="1540497" y="1322590"/>
                    <a:pt x="1514186" y="1190207"/>
                  </a:cubicBezTo>
                  <a:cubicBezTo>
                    <a:pt x="1487875" y="1057824"/>
                    <a:pt x="1240336" y="1148914"/>
                    <a:pt x="1231629" y="930051"/>
                  </a:cubicBezTo>
                  <a:cubicBezTo>
                    <a:pt x="1248292" y="693847"/>
                    <a:pt x="1498710" y="656286"/>
                    <a:pt x="1509771" y="523246"/>
                  </a:cubicBezTo>
                  <a:cubicBezTo>
                    <a:pt x="1520832" y="390206"/>
                    <a:pt x="1431655" y="305130"/>
                    <a:pt x="1297997" y="131808"/>
                  </a:cubicBezTo>
                  <a:cubicBezTo>
                    <a:pt x="1189251" y="36824"/>
                    <a:pt x="979579" y="-48562"/>
                    <a:pt x="820556" y="32194"/>
                  </a:cubicBezTo>
                  <a:cubicBezTo>
                    <a:pt x="661533" y="112950"/>
                    <a:pt x="468705" y="456105"/>
                    <a:pt x="343858" y="616342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" name="Freeform 417">
              <a:extLst>
                <a:ext uri="{FF2B5EF4-FFF2-40B4-BE49-F238E27FC236}">
                  <a16:creationId xmlns:a16="http://schemas.microsoft.com/office/drawing/2014/main" id="{8325BCC4-6175-B03B-A458-3DABABD2F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076" y="1826035"/>
              <a:ext cx="1736725" cy="1317704"/>
            </a:xfrm>
            <a:custGeom>
              <a:avLst/>
              <a:gdLst>
                <a:gd name="T0" fmla="*/ 2147483646 w 1036"/>
                <a:gd name="T1" fmla="*/ 2147483646 h 675"/>
                <a:gd name="T2" fmla="*/ 2147483646 w 1036"/>
                <a:gd name="T3" fmla="*/ 2147483646 h 675"/>
                <a:gd name="T4" fmla="*/ 2147483646 w 1036"/>
                <a:gd name="T5" fmla="*/ 2147483646 h 675"/>
                <a:gd name="T6" fmla="*/ 2147483646 w 1036"/>
                <a:gd name="T7" fmla="*/ 2147483646 h 675"/>
                <a:gd name="T8" fmla="*/ 2147483646 w 1036"/>
                <a:gd name="T9" fmla="*/ 2147483646 h 675"/>
                <a:gd name="T10" fmla="*/ 2147483646 w 1036"/>
                <a:gd name="T11" fmla="*/ 2147483646 h 675"/>
                <a:gd name="T12" fmla="*/ 2147483646 w 1036"/>
                <a:gd name="T13" fmla="*/ 2147483646 h 675"/>
                <a:gd name="T14" fmla="*/ 2147483646 w 1036"/>
                <a:gd name="T15" fmla="*/ 2147483646 h 675"/>
                <a:gd name="T16" fmla="*/ 2147483646 w 1036"/>
                <a:gd name="T17" fmla="*/ 2147483646 h 675"/>
                <a:gd name="T18" fmla="*/ 2147483646 w 1036"/>
                <a:gd name="T19" fmla="*/ 2147483646 h 675"/>
                <a:gd name="T20" fmla="*/ 2147483646 w 1036"/>
                <a:gd name="T21" fmla="*/ 2147483646 h 675"/>
                <a:gd name="T22" fmla="*/ 2147483646 w 1036"/>
                <a:gd name="T23" fmla="*/ 2147483646 h 675"/>
                <a:gd name="T24" fmla="*/ 2147483646 w 1036"/>
                <a:gd name="T25" fmla="*/ 2147483646 h 675"/>
                <a:gd name="T26" fmla="*/ 2147483646 w 1036"/>
                <a:gd name="T27" fmla="*/ 2147483646 h 675"/>
                <a:gd name="T28" fmla="*/ 2147483646 w 1036"/>
                <a:gd name="T29" fmla="*/ 2147483646 h 675"/>
                <a:gd name="T30" fmla="*/ 2147483646 w 1036"/>
                <a:gd name="T31" fmla="*/ 2147483646 h 675"/>
                <a:gd name="T32" fmla="*/ 2147483646 w 1036"/>
                <a:gd name="T33" fmla="*/ 2147483646 h 675"/>
                <a:gd name="T34" fmla="*/ 2147483646 w 1036"/>
                <a:gd name="T35" fmla="*/ 2147483646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" name="Group 418">
              <a:extLst>
                <a:ext uri="{FF2B5EF4-FFF2-40B4-BE49-F238E27FC236}">
                  <a16:creationId xmlns:a16="http://schemas.microsoft.com/office/drawing/2014/main" id="{A98FAF7A-8CCC-8A5D-EBC6-D18C924F8A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5350" y="3289251"/>
              <a:ext cx="1458912" cy="933450"/>
              <a:chOff x="2889" y="1631"/>
              <a:chExt cx="980" cy="743"/>
            </a:xfrm>
          </p:grpSpPr>
          <p:sp>
            <p:nvSpPr>
              <p:cNvPr id="5" name="Rectangle 419">
                <a:extLst>
                  <a:ext uri="{FF2B5EF4-FFF2-40B4-BE49-F238E27FC236}">
                    <a16:creationId xmlns:a16="http://schemas.microsoft.com/office/drawing/2014/main" id="{5EB7ACFE-F075-1586-E03F-2B161B1D1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420">
                <a:extLst>
                  <a:ext uri="{FF2B5EF4-FFF2-40B4-BE49-F238E27FC236}">
                    <a16:creationId xmlns:a16="http://schemas.microsoft.com/office/drawing/2014/main" id="{FA0E6E59-7615-F233-DB01-648472046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" name="Freeform 427">
              <a:extLst>
                <a:ext uri="{FF2B5EF4-FFF2-40B4-BE49-F238E27FC236}">
                  <a16:creationId xmlns:a16="http://schemas.microsoft.com/office/drawing/2014/main" id="{5F2C3943-D1D6-439D-4D15-B53A7521A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2401" y="4683134"/>
              <a:ext cx="3079750" cy="1665288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Text Box 580">
              <a:extLst>
                <a:ext uri="{FF2B5EF4-FFF2-40B4-BE49-F238E27FC236}">
                  <a16:creationId xmlns:a16="http://schemas.microsoft.com/office/drawing/2014/main" id="{7AD5CB6F-F7F3-DAC0-9789-4342CEB0B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1564" y="1605491"/>
              <a:ext cx="1372553" cy="31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mobile network</a:t>
              </a:r>
            </a:p>
          </p:txBody>
        </p:sp>
        <p:sp>
          <p:nvSpPr>
            <p:cNvPr id="11" name="Text Box 580">
              <a:extLst>
                <a:ext uri="{FF2B5EF4-FFF2-40B4-BE49-F238E27FC236}">
                  <a16:creationId xmlns:a16="http://schemas.microsoft.com/office/drawing/2014/main" id="{B0E0DED1-F80A-E73C-BB1D-39C7C5A18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0834" y="4191921"/>
              <a:ext cx="1955646" cy="275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home network</a:t>
              </a:r>
            </a:p>
          </p:txBody>
        </p:sp>
        <p:sp>
          <p:nvSpPr>
            <p:cNvPr id="12" name="Text Box 580">
              <a:extLst>
                <a:ext uri="{FF2B5EF4-FFF2-40B4-BE49-F238E27FC236}">
                  <a16:creationId xmlns:a16="http://schemas.microsoft.com/office/drawing/2014/main" id="{1FEA0AA0-949C-55B7-FC59-DBFFD6EE8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3182" y="5789488"/>
              <a:ext cx="1007917" cy="432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enterprise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   network</a:t>
              </a:r>
            </a:p>
          </p:txBody>
        </p:sp>
        <p:sp>
          <p:nvSpPr>
            <p:cNvPr id="13" name="Freeform 371">
              <a:extLst>
                <a:ext uri="{FF2B5EF4-FFF2-40B4-BE49-F238E27FC236}">
                  <a16:creationId xmlns:a16="http://schemas.microsoft.com/office/drawing/2014/main" id="{F7C17048-B8B2-1D7F-8ADF-74D2F91B3149}"/>
                </a:ext>
              </a:extLst>
            </p:cNvPr>
            <p:cNvSpPr/>
            <p:nvPr/>
          </p:nvSpPr>
          <p:spPr>
            <a:xfrm>
              <a:off x="10222146" y="3179540"/>
              <a:ext cx="1273167" cy="193574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534770"/>
                <a:gd name="connsiteY0" fmla="*/ 553225 h 1800672"/>
                <a:gd name="connsiteX1" fmla="*/ 3 w 1534770"/>
                <a:gd name="connsiteY1" fmla="*/ 958784 h 1800672"/>
                <a:gd name="connsiteX2" fmla="*/ 367657 w 1534770"/>
                <a:gd name="connsiteY2" fmla="*/ 1526890 h 1800672"/>
                <a:gd name="connsiteX3" fmla="*/ 1186523 w 1534770"/>
                <a:gd name="connsiteY3" fmla="*/ 1794234 h 1800672"/>
                <a:gd name="connsiteX4" fmla="*/ 1520754 w 1534770"/>
                <a:gd name="connsiteY4" fmla="*/ 1276255 h 1800672"/>
                <a:gd name="connsiteX5" fmla="*/ 1468513 w 1534770"/>
                <a:gd name="connsiteY5" fmla="*/ 691440 h 1800672"/>
                <a:gd name="connsiteX6" fmla="*/ 1435794 w 1534770"/>
                <a:gd name="connsiteY6" fmla="*/ 107761 h 1800672"/>
                <a:gd name="connsiteX7" fmla="*/ 839087 w 1534770"/>
                <a:gd name="connsiteY7" fmla="*/ 39789 h 1800672"/>
                <a:gd name="connsiteX8" fmla="*/ 360355 w 1534770"/>
                <a:gd name="connsiteY8" fmla="*/ 553225 h 1800672"/>
                <a:gd name="connsiteX0" fmla="*/ 360355 w 1580585"/>
                <a:gd name="connsiteY0" fmla="*/ 553225 h 1880420"/>
                <a:gd name="connsiteX1" fmla="*/ 3 w 1580585"/>
                <a:gd name="connsiteY1" fmla="*/ 958784 h 1880420"/>
                <a:gd name="connsiteX2" fmla="*/ 367657 w 1580585"/>
                <a:gd name="connsiteY2" fmla="*/ 1526890 h 1880420"/>
                <a:gd name="connsiteX3" fmla="*/ 1186523 w 1580585"/>
                <a:gd name="connsiteY3" fmla="*/ 1794234 h 1880420"/>
                <a:gd name="connsiteX4" fmla="*/ 1570188 w 1580585"/>
                <a:gd name="connsiteY4" fmla="*/ 1785433 h 1880420"/>
                <a:gd name="connsiteX5" fmla="*/ 1468513 w 1580585"/>
                <a:gd name="connsiteY5" fmla="*/ 691440 h 1880420"/>
                <a:gd name="connsiteX6" fmla="*/ 1435794 w 1580585"/>
                <a:gd name="connsiteY6" fmla="*/ 107761 h 1880420"/>
                <a:gd name="connsiteX7" fmla="*/ 839087 w 1580585"/>
                <a:gd name="connsiteY7" fmla="*/ 39789 h 1880420"/>
                <a:gd name="connsiteX8" fmla="*/ 360355 w 1580585"/>
                <a:gd name="connsiteY8" fmla="*/ 553225 h 1880420"/>
                <a:gd name="connsiteX0" fmla="*/ 316588 w 1580732"/>
                <a:gd name="connsiteY0" fmla="*/ 359285 h 1867156"/>
                <a:gd name="connsiteX1" fmla="*/ 150 w 1580732"/>
                <a:gd name="connsiteY1" fmla="*/ 945520 h 1867156"/>
                <a:gd name="connsiteX2" fmla="*/ 367804 w 1580732"/>
                <a:gd name="connsiteY2" fmla="*/ 1513626 h 1867156"/>
                <a:gd name="connsiteX3" fmla="*/ 1186670 w 1580732"/>
                <a:gd name="connsiteY3" fmla="*/ 1780970 h 1867156"/>
                <a:gd name="connsiteX4" fmla="*/ 1570335 w 1580732"/>
                <a:gd name="connsiteY4" fmla="*/ 1772169 h 1867156"/>
                <a:gd name="connsiteX5" fmla="*/ 1468660 w 1580732"/>
                <a:gd name="connsiteY5" fmla="*/ 678176 h 1867156"/>
                <a:gd name="connsiteX6" fmla="*/ 1435941 w 1580732"/>
                <a:gd name="connsiteY6" fmla="*/ 94497 h 1867156"/>
                <a:gd name="connsiteX7" fmla="*/ 839234 w 1580732"/>
                <a:gd name="connsiteY7" fmla="*/ 26525 h 1867156"/>
                <a:gd name="connsiteX8" fmla="*/ 316588 w 1580732"/>
                <a:gd name="connsiteY8" fmla="*/ 359285 h 1867156"/>
                <a:gd name="connsiteX0" fmla="*/ 163575 w 1427719"/>
                <a:gd name="connsiteY0" fmla="*/ 359285 h 1867156"/>
                <a:gd name="connsiteX1" fmla="*/ 836 w 1427719"/>
                <a:gd name="connsiteY1" fmla="*/ 1076921 h 1867156"/>
                <a:gd name="connsiteX2" fmla="*/ 214791 w 1427719"/>
                <a:gd name="connsiteY2" fmla="*/ 1513626 h 1867156"/>
                <a:gd name="connsiteX3" fmla="*/ 1033657 w 1427719"/>
                <a:gd name="connsiteY3" fmla="*/ 1780970 h 1867156"/>
                <a:gd name="connsiteX4" fmla="*/ 1417322 w 1427719"/>
                <a:gd name="connsiteY4" fmla="*/ 1772169 h 1867156"/>
                <a:gd name="connsiteX5" fmla="*/ 1315647 w 1427719"/>
                <a:gd name="connsiteY5" fmla="*/ 678176 h 1867156"/>
                <a:gd name="connsiteX6" fmla="*/ 1282928 w 1427719"/>
                <a:gd name="connsiteY6" fmla="*/ 94497 h 1867156"/>
                <a:gd name="connsiteX7" fmla="*/ 686221 w 1427719"/>
                <a:gd name="connsiteY7" fmla="*/ 26525 h 1867156"/>
                <a:gd name="connsiteX8" fmla="*/ 163575 w 1427719"/>
                <a:gd name="connsiteY8" fmla="*/ 359285 h 1867156"/>
                <a:gd name="connsiteX0" fmla="*/ 163575 w 1426632"/>
                <a:gd name="connsiteY0" fmla="*/ 394322 h 1902193"/>
                <a:gd name="connsiteX1" fmla="*/ 836 w 1426632"/>
                <a:gd name="connsiteY1" fmla="*/ 1111958 h 1902193"/>
                <a:gd name="connsiteX2" fmla="*/ 214791 w 1426632"/>
                <a:gd name="connsiteY2" fmla="*/ 1548663 h 1902193"/>
                <a:gd name="connsiteX3" fmla="*/ 1033657 w 1426632"/>
                <a:gd name="connsiteY3" fmla="*/ 1816007 h 1902193"/>
                <a:gd name="connsiteX4" fmla="*/ 1417322 w 1426632"/>
                <a:gd name="connsiteY4" fmla="*/ 1807206 h 1902193"/>
                <a:gd name="connsiteX5" fmla="*/ 1315647 w 1426632"/>
                <a:gd name="connsiteY5" fmla="*/ 713213 h 1902193"/>
                <a:gd name="connsiteX6" fmla="*/ 1401843 w 1426632"/>
                <a:gd name="connsiteY6" fmla="*/ 63834 h 1902193"/>
                <a:gd name="connsiteX7" fmla="*/ 686221 w 1426632"/>
                <a:gd name="connsiteY7" fmla="*/ 61562 h 1902193"/>
                <a:gd name="connsiteX8" fmla="*/ 163575 w 1426632"/>
                <a:gd name="connsiteY8" fmla="*/ 394322 h 1902193"/>
                <a:gd name="connsiteX0" fmla="*/ 163575 w 1435249"/>
                <a:gd name="connsiteY0" fmla="*/ 394322 h 1885560"/>
                <a:gd name="connsiteX1" fmla="*/ 836 w 1435249"/>
                <a:gd name="connsiteY1" fmla="*/ 1111958 h 1885560"/>
                <a:gd name="connsiteX2" fmla="*/ 214791 w 1435249"/>
                <a:gd name="connsiteY2" fmla="*/ 1548663 h 1885560"/>
                <a:gd name="connsiteX3" fmla="*/ 1033657 w 1435249"/>
                <a:gd name="connsiteY3" fmla="*/ 1816007 h 1885560"/>
                <a:gd name="connsiteX4" fmla="*/ 1417322 w 1435249"/>
                <a:gd name="connsiteY4" fmla="*/ 1807206 h 1885560"/>
                <a:gd name="connsiteX5" fmla="*/ 1375103 w 1435249"/>
                <a:gd name="connsiteY5" fmla="*/ 943164 h 1885560"/>
                <a:gd name="connsiteX6" fmla="*/ 1401843 w 1435249"/>
                <a:gd name="connsiteY6" fmla="*/ 63834 h 1885560"/>
                <a:gd name="connsiteX7" fmla="*/ 686221 w 1435249"/>
                <a:gd name="connsiteY7" fmla="*/ 61562 h 1885560"/>
                <a:gd name="connsiteX8" fmla="*/ 163575 w 1435249"/>
                <a:gd name="connsiteY8" fmla="*/ 394322 h 1885560"/>
                <a:gd name="connsiteX0" fmla="*/ 128947 w 1438213"/>
                <a:gd name="connsiteY0" fmla="*/ 345176 h 1883146"/>
                <a:gd name="connsiteX1" fmla="*/ 3802 w 1438213"/>
                <a:gd name="connsiteY1" fmla="*/ 1109544 h 1883146"/>
                <a:gd name="connsiteX2" fmla="*/ 217757 w 1438213"/>
                <a:gd name="connsiteY2" fmla="*/ 1546249 h 1883146"/>
                <a:gd name="connsiteX3" fmla="*/ 1036623 w 1438213"/>
                <a:gd name="connsiteY3" fmla="*/ 1813593 h 1883146"/>
                <a:gd name="connsiteX4" fmla="*/ 1420288 w 1438213"/>
                <a:gd name="connsiteY4" fmla="*/ 1804792 h 1883146"/>
                <a:gd name="connsiteX5" fmla="*/ 1378069 w 1438213"/>
                <a:gd name="connsiteY5" fmla="*/ 940750 h 1883146"/>
                <a:gd name="connsiteX6" fmla="*/ 1404809 w 1438213"/>
                <a:gd name="connsiteY6" fmla="*/ 61420 h 1883146"/>
                <a:gd name="connsiteX7" fmla="*/ 689187 w 1438213"/>
                <a:gd name="connsiteY7" fmla="*/ 59148 h 1883146"/>
                <a:gd name="connsiteX8" fmla="*/ 128947 w 1438213"/>
                <a:gd name="connsiteY8" fmla="*/ 345176 h 1883146"/>
                <a:gd name="connsiteX0" fmla="*/ 126587 w 1435854"/>
                <a:gd name="connsiteY0" fmla="*/ 353278 h 1891248"/>
                <a:gd name="connsiteX1" fmla="*/ 1442 w 1435854"/>
                <a:gd name="connsiteY1" fmla="*/ 1117646 h 1891248"/>
                <a:gd name="connsiteX2" fmla="*/ 215397 w 1435854"/>
                <a:gd name="connsiteY2" fmla="*/ 1554351 h 1891248"/>
                <a:gd name="connsiteX3" fmla="*/ 1034263 w 1435854"/>
                <a:gd name="connsiteY3" fmla="*/ 1821695 h 1891248"/>
                <a:gd name="connsiteX4" fmla="*/ 1417928 w 1435854"/>
                <a:gd name="connsiteY4" fmla="*/ 1812894 h 1891248"/>
                <a:gd name="connsiteX5" fmla="*/ 1375709 w 1435854"/>
                <a:gd name="connsiteY5" fmla="*/ 948852 h 1891248"/>
                <a:gd name="connsiteX6" fmla="*/ 1402449 w 1435854"/>
                <a:gd name="connsiteY6" fmla="*/ 69522 h 1891248"/>
                <a:gd name="connsiteX7" fmla="*/ 221605 w 1435854"/>
                <a:gd name="connsiteY7" fmla="*/ 47778 h 1891248"/>
                <a:gd name="connsiteX8" fmla="*/ 126587 w 1435854"/>
                <a:gd name="connsiteY8" fmla="*/ 353278 h 1891248"/>
                <a:gd name="connsiteX0" fmla="*/ 35803 w 1453152"/>
                <a:gd name="connsiteY0" fmla="*/ 439993 h 1896181"/>
                <a:gd name="connsiteX1" fmla="*/ 18740 w 1453152"/>
                <a:gd name="connsiteY1" fmla="*/ 1122579 h 1896181"/>
                <a:gd name="connsiteX2" fmla="*/ 232695 w 1453152"/>
                <a:gd name="connsiteY2" fmla="*/ 1559284 h 1896181"/>
                <a:gd name="connsiteX3" fmla="*/ 1051561 w 1453152"/>
                <a:gd name="connsiteY3" fmla="*/ 1826628 h 1896181"/>
                <a:gd name="connsiteX4" fmla="*/ 1435226 w 1453152"/>
                <a:gd name="connsiteY4" fmla="*/ 1817827 h 1896181"/>
                <a:gd name="connsiteX5" fmla="*/ 1393007 w 1453152"/>
                <a:gd name="connsiteY5" fmla="*/ 953785 h 1896181"/>
                <a:gd name="connsiteX6" fmla="*/ 1419747 w 1453152"/>
                <a:gd name="connsiteY6" fmla="*/ 74455 h 1896181"/>
                <a:gd name="connsiteX7" fmla="*/ 238903 w 1453152"/>
                <a:gd name="connsiteY7" fmla="*/ 52711 h 1896181"/>
                <a:gd name="connsiteX8" fmla="*/ 35803 w 1453152"/>
                <a:gd name="connsiteY8" fmla="*/ 439993 h 1896181"/>
                <a:gd name="connsiteX0" fmla="*/ 35803 w 1447873"/>
                <a:gd name="connsiteY0" fmla="*/ 439993 h 1952840"/>
                <a:gd name="connsiteX1" fmla="*/ 18740 w 1447873"/>
                <a:gd name="connsiteY1" fmla="*/ 1122579 h 1952840"/>
                <a:gd name="connsiteX2" fmla="*/ 232695 w 1447873"/>
                <a:gd name="connsiteY2" fmla="*/ 1559284 h 1952840"/>
                <a:gd name="connsiteX3" fmla="*/ 1130848 w 1447873"/>
                <a:gd name="connsiteY3" fmla="*/ 1925181 h 1952840"/>
                <a:gd name="connsiteX4" fmla="*/ 1435226 w 1447873"/>
                <a:gd name="connsiteY4" fmla="*/ 1817827 h 1952840"/>
                <a:gd name="connsiteX5" fmla="*/ 1393007 w 1447873"/>
                <a:gd name="connsiteY5" fmla="*/ 953785 h 1952840"/>
                <a:gd name="connsiteX6" fmla="*/ 1419747 w 1447873"/>
                <a:gd name="connsiteY6" fmla="*/ 74455 h 1952840"/>
                <a:gd name="connsiteX7" fmla="*/ 238903 w 1447873"/>
                <a:gd name="connsiteY7" fmla="*/ 52711 h 1952840"/>
                <a:gd name="connsiteX8" fmla="*/ 35803 w 1447873"/>
                <a:gd name="connsiteY8" fmla="*/ 439993 h 1952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873" h="1952840">
                  <a:moveTo>
                    <a:pt x="35803" y="439993"/>
                  </a:moveTo>
                  <a:cubicBezTo>
                    <a:pt x="-891" y="618304"/>
                    <a:pt x="-14075" y="936031"/>
                    <a:pt x="18740" y="1122579"/>
                  </a:cubicBezTo>
                  <a:cubicBezTo>
                    <a:pt x="51555" y="1309127"/>
                    <a:pt x="47344" y="1425517"/>
                    <a:pt x="232695" y="1559284"/>
                  </a:cubicBezTo>
                  <a:cubicBezTo>
                    <a:pt x="418046" y="1693051"/>
                    <a:pt x="930426" y="1882091"/>
                    <a:pt x="1130848" y="1925181"/>
                  </a:cubicBezTo>
                  <a:cubicBezTo>
                    <a:pt x="1331270" y="1968271"/>
                    <a:pt x="1391533" y="1979726"/>
                    <a:pt x="1435226" y="1817827"/>
                  </a:cubicBezTo>
                  <a:cubicBezTo>
                    <a:pt x="1478919" y="1655928"/>
                    <a:pt x="1395587" y="1244347"/>
                    <a:pt x="1393007" y="953785"/>
                  </a:cubicBezTo>
                  <a:cubicBezTo>
                    <a:pt x="1390427" y="663223"/>
                    <a:pt x="1458740" y="183063"/>
                    <a:pt x="1419747" y="74455"/>
                  </a:cubicBezTo>
                  <a:cubicBezTo>
                    <a:pt x="1380754" y="-34153"/>
                    <a:pt x="469560" y="-8212"/>
                    <a:pt x="238903" y="52711"/>
                  </a:cubicBezTo>
                  <a:cubicBezTo>
                    <a:pt x="8246" y="113634"/>
                    <a:pt x="72497" y="261682"/>
                    <a:pt x="35803" y="4399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9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2B4717A-8315-743C-2741-75A836809BC3}"/>
                </a:ext>
              </a:extLst>
            </p:cNvPr>
            <p:cNvGrpSpPr/>
            <p:nvPr/>
          </p:nvGrpSpPr>
          <p:grpSpPr>
            <a:xfrm>
              <a:off x="10837700" y="3928050"/>
              <a:ext cx="687393" cy="721548"/>
              <a:chOff x="5203089" y="1751190"/>
              <a:chExt cx="858331" cy="662414"/>
            </a:xfrm>
          </p:grpSpPr>
          <p:sp>
            <p:nvSpPr>
              <p:cNvPr id="15" name="Freeform 381">
                <a:extLst>
                  <a:ext uri="{FF2B5EF4-FFF2-40B4-BE49-F238E27FC236}">
                    <a16:creationId xmlns:a16="http://schemas.microsoft.com/office/drawing/2014/main" id="{B2F6F793-FFA5-5585-E4D8-65BE0A22D924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382">
                <a:extLst>
                  <a:ext uri="{FF2B5EF4-FFF2-40B4-BE49-F238E27FC236}">
                    <a16:creationId xmlns:a16="http://schemas.microsoft.com/office/drawing/2014/main" id="{567CD33A-C216-2F93-2044-779340367A89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AE746D-D866-90D6-40D3-6145845AB8E1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2B9CA8A-E28F-0B5D-1BDE-EDEEF3EA6BA7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4253F10-7987-A463-F850-B234FEABC423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2771C25-070D-78E6-02D3-CB93EEADF59E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1170114-938A-877B-0A4B-546FF7B3E4DE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67090B3-235C-0F78-C358-6697E3711F37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C882FDA-9160-F25D-C493-4A6D14AD566D}"/>
                </a:ext>
              </a:extLst>
            </p:cNvPr>
            <p:cNvGrpSpPr/>
            <p:nvPr/>
          </p:nvGrpSpPr>
          <p:grpSpPr>
            <a:xfrm>
              <a:off x="10771171" y="3194171"/>
              <a:ext cx="594613" cy="648336"/>
              <a:chOff x="5203089" y="1751190"/>
              <a:chExt cx="858331" cy="662414"/>
            </a:xfrm>
          </p:grpSpPr>
          <p:sp>
            <p:nvSpPr>
              <p:cNvPr id="24" name="Freeform 398">
                <a:extLst>
                  <a:ext uri="{FF2B5EF4-FFF2-40B4-BE49-F238E27FC236}">
                    <a16:creationId xmlns:a16="http://schemas.microsoft.com/office/drawing/2014/main" id="{6C3E0D1A-4912-9AD6-2CDF-E12B3C302B2F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 399">
                <a:extLst>
                  <a:ext uri="{FF2B5EF4-FFF2-40B4-BE49-F238E27FC236}">
                    <a16:creationId xmlns:a16="http://schemas.microsoft.com/office/drawing/2014/main" id="{B11D51C7-3585-718A-1DAD-77BADF21B181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021F5ED-2916-55E1-30B9-92E683E9C99C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CC259F3-51AD-9C80-08D6-B5330F292190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9F1283D-2957-4AA6-2D2D-936F77999AB5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235B4F8-1E35-599C-40A2-A955953F5569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3448132-A1D7-A698-54DE-996D3252CD0F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4E0994A-827B-F264-17BE-F9906C36E1AC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Freeform 561">
              <a:extLst>
                <a:ext uri="{FF2B5EF4-FFF2-40B4-BE49-F238E27FC236}">
                  <a16:creationId xmlns:a16="http://schemas.microsoft.com/office/drawing/2014/main" id="{E32E30A5-2F9A-1ACF-01B7-ECACFA7A5FF4}"/>
                </a:ext>
              </a:extLst>
            </p:cNvPr>
            <p:cNvSpPr/>
            <p:nvPr/>
          </p:nvSpPr>
          <p:spPr>
            <a:xfrm>
              <a:off x="9540813" y="1782042"/>
              <a:ext cx="1497864" cy="138645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494463"/>
                <a:gd name="connsiteY0" fmla="*/ 534641 h 1775651"/>
                <a:gd name="connsiteX1" fmla="*/ 3 w 1494463"/>
                <a:gd name="connsiteY1" fmla="*/ 940200 h 1775651"/>
                <a:gd name="connsiteX2" fmla="*/ 367657 w 1494463"/>
                <a:gd name="connsiteY2" fmla="*/ 1508306 h 1775651"/>
                <a:gd name="connsiteX3" fmla="*/ 1186523 w 1494463"/>
                <a:gd name="connsiteY3" fmla="*/ 1775650 h 1775651"/>
                <a:gd name="connsiteX4" fmla="*/ 1467465 w 1494463"/>
                <a:gd name="connsiteY4" fmla="*/ 1510813 h 1775651"/>
                <a:gd name="connsiteX5" fmla="*/ 1468513 w 1494463"/>
                <a:gd name="connsiteY5" fmla="*/ 672856 h 1775651"/>
                <a:gd name="connsiteX6" fmla="*/ 1336927 w 1494463"/>
                <a:gd name="connsiteY6" fmla="*/ 154877 h 1775651"/>
                <a:gd name="connsiteX7" fmla="*/ 839087 w 1494463"/>
                <a:gd name="connsiteY7" fmla="*/ 21205 h 1775651"/>
                <a:gd name="connsiteX8" fmla="*/ 360355 w 1494463"/>
                <a:gd name="connsiteY8" fmla="*/ 534641 h 1775651"/>
                <a:gd name="connsiteX0" fmla="*/ 360355 w 1491064"/>
                <a:gd name="connsiteY0" fmla="*/ 552327 h 1793337"/>
                <a:gd name="connsiteX1" fmla="*/ 3 w 1491064"/>
                <a:gd name="connsiteY1" fmla="*/ 957886 h 1793337"/>
                <a:gd name="connsiteX2" fmla="*/ 367657 w 1491064"/>
                <a:gd name="connsiteY2" fmla="*/ 1525992 h 1793337"/>
                <a:gd name="connsiteX3" fmla="*/ 1186523 w 1491064"/>
                <a:gd name="connsiteY3" fmla="*/ 1793336 h 1793337"/>
                <a:gd name="connsiteX4" fmla="*/ 1467465 w 1491064"/>
                <a:gd name="connsiteY4" fmla="*/ 1528499 h 1793337"/>
                <a:gd name="connsiteX5" fmla="*/ 1468513 w 1491064"/>
                <a:gd name="connsiteY5" fmla="*/ 690542 h 1793337"/>
                <a:gd name="connsiteX6" fmla="*/ 1407977 w 1491064"/>
                <a:gd name="connsiteY6" fmla="*/ 109278 h 1793337"/>
                <a:gd name="connsiteX7" fmla="*/ 839087 w 1491064"/>
                <a:gd name="connsiteY7" fmla="*/ 38891 h 1793337"/>
                <a:gd name="connsiteX8" fmla="*/ 360355 w 1491064"/>
                <a:gd name="connsiteY8" fmla="*/ 552327 h 1793337"/>
                <a:gd name="connsiteX0" fmla="*/ 360355 w 1502818"/>
                <a:gd name="connsiteY0" fmla="*/ 552327 h 1612281"/>
                <a:gd name="connsiteX1" fmla="*/ 3 w 1502818"/>
                <a:gd name="connsiteY1" fmla="*/ 957886 h 1612281"/>
                <a:gd name="connsiteX2" fmla="*/ 367657 w 1502818"/>
                <a:gd name="connsiteY2" fmla="*/ 1525992 h 1612281"/>
                <a:gd name="connsiteX3" fmla="*/ 1026659 w 1502818"/>
                <a:gd name="connsiteY3" fmla="*/ 1582385 h 1612281"/>
                <a:gd name="connsiteX4" fmla="*/ 1467465 w 1502818"/>
                <a:gd name="connsiteY4" fmla="*/ 1528499 h 1612281"/>
                <a:gd name="connsiteX5" fmla="*/ 1468513 w 1502818"/>
                <a:gd name="connsiteY5" fmla="*/ 690542 h 1612281"/>
                <a:gd name="connsiteX6" fmla="*/ 1407977 w 1502818"/>
                <a:gd name="connsiteY6" fmla="*/ 109278 h 1612281"/>
                <a:gd name="connsiteX7" fmla="*/ 839087 w 1502818"/>
                <a:gd name="connsiteY7" fmla="*/ 38891 h 1612281"/>
                <a:gd name="connsiteX8" fmla="*/ 360355 w 1502818"/>
                <a:gd name="connsiteY8" fmla="*/ 552327 h 1612281"/>
                <a:gd name="connsiteX0" fmla="*/ 360384 w 1502847"/>
                <a:gd name="connsiteY0" fmla="*/ 552327 h 1803602"/>
                <a:gd name="connsiteX1" fmla="*/ 32 w 1502847"/>
                <a:gd name="connsiteY1" fmla="*/ 957886 h 1803602"/>
                <a:gd name="connsiteX2" fmla="*/ 385448 w 1502847"/>
                <a:gd name="connsiteY2" fmla="*/ 1779134 h 1803602"/>
                <a:gd name="connsiteX3" fmla="*/ 1026688 w 1502847"/>
                <a:gd name="connsiteY3" fmla="*/ 1582385 h 1803602"/>
                <a:gd name="connsiteX4" fmla="*/ 1467494 w 1502847"/>
                <a:gd name="connsiteY4" fmla="*/ 1528499 h 1803602"/>
                <a:gd name="connsiteX5" fmla="*/ 1468542 w 1502847"/>
                <a:gd name="connsiteY5" fmla="*/ 690542 h 1803602"/>
                <a:gd name="connsiteX6" fmla="*/ 1408006 w 1502847"/>
                <a:gd name="connsiteY6" fmla="*/ 109278 h 1803602"/>
                <a:gd name="connsiteX7" fmla="*/ 839116 w 1502847"/>
                <a:gd name="connsiteY7" fmla="*/ 38891 h 1803602"/>
                <a:gd name="connsiteX8" fmla="*/ 360384 w 1502847"/>
                <a:gd name="connsiteY8" fmla="*/ 552327 h 1803602"/>
                <a:gd name="connsiteX0" fmla="*/ 360384 w 1502847"/>
                <a:gd name="connsiteY0" fmla="*/ 552327 h 1826319"/>
                <a:gd name="connsiteX1" fmla="*/ 32 w 1502847"/>
                <a:gd name="connsiteY1" fmla="*/ 957886 h 1826319"/>
                <a:gd name="connsiteX2" fmla="*/ 385448 w 1502847"/>
                <a:gd name="connsiteY2" fmla="*/ 1779134 h 1826319"/>
                <a:gd name="connsiteX3" fmla="*/ 1026688 w 1502847"/>
                <a:gd name="connsiteY3" fmla="*/ 1582385 h 1826319"/>
                <a:gd name="connsiteX4" fmla="*/ 1467494 w 1502847"/>
                <a:gd name="connsiteY4" fmla="*/ 1528499 h 1826319"/>
                <a:gd name="connsiteX5" fmla="*/ 1468542 w 1502847"/>
                <a:gd name="connsiteY5" fmla="*/ 690542 h 1826319"/>
                <a:gd name="connsiteX6" fmla="*/ 1408006 w 1502847"/>
                <a:gd name="connsiteY6" fmla="*/ 109278 h 1826319"/>
                <a:gd name="connsiteX7" fmla="*/ 839116 w 1502847"/>
                <a:gd name="connsiteY7" fmla="*/ 38891 h 1826319"/>
                <a:gd name="connsiteX8" fmla="*/ 360384 w 1502847"/>
                <a:gd name="connsiteY8" fmla="*/ 552327 h 1826319"/>
                <a:gd name="connsiteX0" fmla="*/ 289852 w 1503366"/>
                <a:gd name="connsiteY0" fmla="*/ 461730 h 1820101"/>
                <a:gd name="connsiteX1" fmla="*/ 551 w 1503366"/>
                <a:gd name="connsiteY1" fmla="*/ 951668 h 1820101"/>
                <a:gd name="connsiteX2" fmla="*/ 385967 w 1503366"/>
                <a:gd name="connsiteY2" fmla="*/ 1772916 h 1820101"/>
                <a:gd name="connsiteX3" fmla="*/ 1027207 w 1503366"/>
                <a:gd name="connsiteY3" fmla="*/ 1576167 h 1820101"/>
                <a:gd name="connsiteX4" fmla="*/ 1468013 w 1503366"/>
                <a:gd name="connsiteY4" fmla="*/ 1522281 h 1820101"/>
                <a:gd name="connsiteX5" fmla="*/ 1469061 w 1503366"/>
                <a:gd name="connsiteY5" fmla="*/ 684324 h 1820101"/>
                <a:gd name="connsiteX6" fmla="*/ 1408525 w 1503366"/>
                <a:gd name="connsiteY6" fmla="*/ 103060 h 1820101"/>
                <a:gd name="connsiteX7" fmla="*/ 839635 w 1503366"/>
                <a:gd name="connsiteY7" fmla="*/ 32673 h 1820101"/>
                <a:gd name="connsiteX8" fmla="*/ 289852 w 1503366"/>
                <a:gd name="connsiteY8" fmla="*/ 461730 h 1820101"/>
                <a:gd name="connsiteX0" fmla="*/ 293376 w 1506890"/>
                <a:gd name="connsiteY0" fmla="*/ 461730 h 1820101"/>
                <a:gd name="connsiteX1" fmla="*/ 4075 w 1506890"/>
                <a:gd name="connsiteY1" fmla="*/ 951668 h 1820101"/>
                <a:gd name="connsiteX2" fmla="*/ 389491 w 1506890"/>
                <a:gd name="connsiteY2" fmla="*/ 1772916 h 1820101"/>
                <a:gd name="connsiteX3" fmla="*/ 1030731 w 1506890"/>
                <a:gd name="connsiteY3" fmla="*/ 1576167 h 1820101"/>
                <a:gd name="connsiteX4" fmla="*/ 1471537 w 1506890"/>
                <a:gd name="connsiteY4" fmla="*/ 1522281 h 1820101"/>
                <a:gd name="connsiteX5" fmla="*/ 1472585 w 1506890"/>
                <a:gd name="connsiteY5" fmla="*/ 684324 h 1820101"/>
                <a:gd name="connsiteX6" fmla="*/ 1412049 w 1506890"/>
                <a:gd name="connsiteY6" fmla="*/ 103060 h 1820101"/>
                <a:gd name="connsiteX7" fmla="*/ 843159 w 1506890"/>
                <a:gd name="connsiteY7" fmla="*/ 32673 h 1820101"/>
                <a:gd name="connsiteX8" fmla="*/ 293376 w 1506890"/>
                <a:gd name="connsiteY8" fmla="*/ 461730 h 1820101"/>
                <a:gd name="connsiteX0" fmla="*/ 203955 w 1545103"/>
                <a:gd name="connsiteY0" fmla="*/ 206126 h 1802639"/>
                <a:gd name="connsiteX1" fmla="*/ 42288 w 1545103"/>
                <a:gd name="connsiteY1" fmla="*/ 934206 h 1802639"/>
                <a:gd name="connsiteX2" fmla="*/ 427704 w 1545103"/>
                <a:gd name="connsiteY2" fmla="*/ 1755454 h 1802639"/>
                <a:gd name="connsiteX3" fmla="*/ 1068944 w 1545103"/>
                <a:gd name="connsiteY3" fmla="*/ 1558705 h 1802639"/>
                <a:gd name="connsiteX4" fmla="*/ 1509750 w 1545103"/>
                <a:gd name="connsiteY4" fmla="*/ 1504819 h 1802639"/>
                <a:gd name="connsiteX5" fmla="*/ 1510798 w 1545103"/>
                <a:gd name="connsiteY5" fmla="*/ 666862 h 1802639"/>
                <a:gd name="connsiteX6" fmla="*/ 1450262 w 1545103"/>
                <a:gd name="connsiteY6" fmla="*/ 85598 h 1802639"/>
                <a:gd name="connsiteX7" fmla="*/ 881372 w 1545103"/>
                <a:gd name="connsiteY7" fmla="*/ 15211 h 1802639"/>
                <a:gd name="connsiteX8" fmla="*/ 203955 w 1545103"/>
                <a:gd name="connsiteY8" fmla="*/ 206126 h 1802639"/>
                <a:gd name="connsiteX0" fmla="*/ 147252 w 1634267"/>
                <a:gd name="connsiteY0" fmla="*/ 113266 h 1796376"/>
                <a:gd name="connsiteX1" fmla="*/ 131452 w 1634267"/>
                <a:gd name="connsiteY1" fmla="*/ 927943 h 1796376"/>
                <a:gd name="connsiteX2" fmla="*/ 516868 w 1634267"/>
                <a:gd name="connsiteY2" fmla="*/ 1749191 h 1796376"/>
                <a:gd name="connsiteX3" fmla="*/ 1158108 w 1634267"/>
                <a:gd name="connsiteY3" fmla="*/ 1552442 h 1796376"/>
                <a:gd name="connsiteX4" fmla="*/ 1598914 w 1634267"/>
                <a:gd name="connsiteY4" fmla="*/ 1498556 h 1796376"/>
                <a:gd name="connsiteX5" fmla="*/ 1599962 w 1634267"/>
                <a:gd name="connsiteY5" fmla="*/ 660599 h 1796376"/>
                <a:gd name="connsiteX6" fmla="*/ 1539426 w 1634267"/>
                <a:gd name="connsiteY6" fmla="*/ 79335 h 1796376"/>
                <a:gd name="connsiteX7" fmla="*/ 970536 w 1634267"/>
                <a:gd name="connsiteY7" fmla="*/ 8948 h 1796376"/>
                <a:gd name="connsiteX8" fmla="*/ 147252 w 1634267"/>
                <a:gd name="connsiteY8" fmla="*/ 113266 h 179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4267" h="1796376">
                  <a:moveTo>
                    <a:pt x="147252" y="113266"/>
                  </a:moveTo>
                  <a:cubicBezTo>
                    <a:pt x="-139307" y="245497"/>
                    <a:pt x="69849" y="655289"/>
                    <a:pt x="131452" y="927943"/>
                  </a:cubicBezTo>
                  <a:cubicBezTo>
                    <a:pt x="193055" y="1200597"/>
                    <a:pt x="345759" y="1645108"/>
                    <a:pt x="516868" y="1749191"/>
                  </a:cubicBezTo>
                  <a:cubicBezTo>
                    <a:pt x="687977" y="1853274"/>
                    <a:pt x="1013294" y="1784070"/>
                    <a:pt x="1158108" y="1552442"/>
                  </a:cubicBezTo>
                  <a:cubicBezTo>
                    <a:pt x="1302922" y="1320814"/>
                    <a:pt x="1525272" y="1647197"/>
                    <a:pt x="1598914" y="1498556"/>
                  </a:cubicBezTo>
                  <a:cubicBezTo>
                    <a:pt x="1672556" y="1349916"/>
                    <a:pt x="1609877" y="897136"/>
                    <a:pt x="1599962" y="660599"/>
                  </a:cubicBezTo>
                  <a:cubicBezTo>
                    <a:pt x="1590047" y="424062"/>
                    <a:pt x="1578419" y="187943"/>
                    <a:pt x="1539426" y="79335"/>
                  </a:cubicBezTo>
                  <a:cubicBezTo>
                    <a:pt x="1500433" y="-29273"/>
                    <a:pt x="1202565" y="3293"/>
                    <a:pt x="970536" y="8948"/>
                  </a:cubicBezTo>
                  <a:cubicBezTo>
                    <a:pt x="738507" y="14603"/>
                    <a:pt x="433811" y="-18965"/>
                    <a:pt x="147252" y="1132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7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189109B-C776-0C8C-2385-E44A78E53682}"/>
                </a:ext>
              </a:extLst>
            </p:cNvPr>
            <p:cNvSpPr txBox="1"/>
            <p:nvPr/>
          </p:nvSpPr>
          <p:spPr>
            <a:xfrm>
              <a:off x="9427201" y="1851195"/>
              <a:ext cx="1834146" cy="295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national or global ISP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8B3974-1503-5BC8-2EFB-315E1F989746}"/>
                </a:ext>
              </a:extLst>
            </p:cNvPr>
            <p:cNvSpPr/>
            <p:nvPr/>
          </p:nvSpPr>
          <p:spPr>
            <a:xfrm>
              <a:off x="9279068" y="3677908"/>
              <a:ext cx="305749" cy="197847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F6C3D8-6AE1-910C-D406-F7470AFAF4CF}"/>
                </a:ext>
              </a:extLst>
            </p:cNvPr>
            <p:cNvSpPr txBox="1"/>
            <p:nvPr/>
          </p:nvSpPr>
          <p:spPr>
            <a:xfrm>
              <a:off x="8713280" y="3353251"/>
              <a:ext cx="1040639" cy="649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local or regional ISP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9FA8FD-7591-A572-012F-CCD592E22464}"/>
                </a:ext>
              </a:extLst>
            </p:cNvPr>
            <p:cNvSpPr txBox="1"/>
            <p:nvPr/>
          </p:nvSpPr>
          <p:spPr>
            <a:xfrm>
              <a:off x="11003342" y="4689497"/>
              <a:ext cx="813043" cy="383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50" dirty="0"/>
                <a:t>datacenter </a:t>
              </a:r>
            </a:p>
            <a:p>
              <a:pPr>
                <a:lnSpc>
                  <a:spcPct val="90000"/>
                </a:lnSpc>
              </a:pPr>
              <a:r>
                <a:rPr lang="en-US" sz="1050" dirty="0"/>
                <a:t>network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27AC080-2C3B-B122-2711-EF389361EFFD}"/>
                </a:ext>
              </a:extLst>
            </p:cNvPr>
            <p:cNvSpPr txBox="1"/>
            <p:nvPr/>
          </p:nvSpPr>
          <p:spPr>
            <a:xfrm>
              <a:off x="10063018" y="4228248"/>
              <a:ext cx="896206" cy="649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content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provider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network</a:t>
              </a:r>
              <a:endParaRPr lang="en-US" sz="600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8417D52-23B1-ACF5-699B-71230A395CDA}"/>
                </a:ext>
              </a:extLst>
            </p:cNvPr>
            <p:cNvGrpSpPr/>
            <p:nvPr/>
          </p:nvGrpSpPr>
          <p:grpSpPr>
            <a:xfrm>
              <a:off x="7562238" y="2127325"/>
              <a:ext cx="3578867" cy="3640283"/>
              <a:chOff x="7562238" y="2127325"/>
              <a:chExt cx="3578867" cy="3640283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77A2CD5-CCDF-F48F-C334-E140E5EF1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9920" y="3580125"/>
                <a:ext cx="412964" cy="637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F7D218E-572E-B2B9-C2D0-1154E7504C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60835" y="3640684"/>
                <a:ext cx="345866" cy="7389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DC2D09A-989E-F2D5-58A1-7C5D2C7BDC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36897" y="3633421"/>
                <a:ext cx="335987" cy="3953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4912912-7D7D-C4A3-7A29-0ABAF3BDFF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70774" y="3594896"/>
                <a:ext cx="1" cy="4857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56D6CE0-EE6C-559E-8638-FDA649351B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0620" y="4071642"/>
                <a:ext cx="508543" cy="3486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52A788C-D6BA-1493-C87B-3ECAF4A120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95195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E3CC5E3-6FCE-7815-9CE6-467EEE3134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19616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1666299-3ED1-2D92-11C4-3BD890CBA9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76868" y="3507672"/>
                <a:ext cx="382423" cy="5170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AFBA694-DB8E-2710-14EF-61E636EF1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3069" y="3507672"/>
                <a:ext cx="0" cy="5402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6583945-C5F5-B05F-1056-307C228624D8}"/>
                  </a:ext>
                </a:extLst>
              </p:cNvPr>
              <p:cNvCxnSpPr/>
              <p:nvPr/>
            </p:nvCxnSpPr>
            <p:spPr>
              <a:xfrm>
                <a:off x="10137668" y="2754692"/>
                <a:ext cx="488174" cy="8393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238C001-C752-A32C-56C8-B34FCC3AD1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98719" y="2695013"/>
                <a:ext cx="380432" cy="694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7687E1E-FFA0-855B-3CD1-DC50ED7CB292}"/>
                  </a:ext>
                </a:extLst>
              </p:cNvPr>
              <p:cNvGrpSpPr/>
              <p:nvPr/>
            </p:nvGrpSpPr>
            <p:grpSpPr>
              <a:xfrm>
                <a:off x="7562238" y="2127325"/>
                <a:ext cx="3578867" cy="3640283"/>
                <a:chOff x="7562238" y="2127325"/>
                <a:chExt cx="3578867" cy="3640283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0E8AF74D-FB46-EFBC-7E82-2A5AC90BC691}"/>
                    </a:ext>
                  </a:extLst>
                </p:cNvPr>
                <p:cNvGrpSpPr/>
                <p:nvPr/>
              </p:nvGrpSpPr>
              <p:grpSpPr>
                <a:xfrm>
                  <a:off x="7857253" y="2127325"/>
                  <a:ext cx="3283852" cy="3640283"/>
                  <a:chOff x="7881336" y="2104198"/>
                  <a:chExt cx="3283852" cy="3640283"/>
                </a:xfrm>
              </p:grpSpPr>
              <p:sp>
                <p:nvSpPr>
                  <p:cNvPr id="56" name="Line 428">
                    <a:extLst>
                      <a:ext uri="{FF2B5EF4-FFF2-40B4-BE49-F238E27FC236}">
                        <a16:creationId xmlns:a16="http://schemas.microsoft.com/office/drawing/2014/main" id="{7FB53E59-8F5E-891D-A627-AFE33E517D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813692" y="5228612"/>
                    <a:ext cx="388062" cy="75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Line 430">
                    <a:extLst>
                      <a:ext uri="{FF2B5EF4-FFF2-40B4-BE49-F238E27FC236}">
                        <a16:creationId xmlns:a16="http://schemas.microsoft.com/office/drawing/2014/main" id="{33C9BC32-06C0-90C7-25EA-CF6741BF04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10234009" y="5382159"/>
                    <a:ext cx="0" cy="1143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Line 431">
                    <a:extLst>
                      <a:ext uri="{FF2B5EF4-FFF2-40B4-BE49-F238E27FC236}">
                        <a16:creationId xmlns:a16="http://schemas.microsoft.com/office/drawing/2014/main" id="{2980CC73-C896-040C-F50E-96CC7D8545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457042" y="4815390"/>
                    <a:ext cx="524483" cy="2615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Line 432">
                    <a:extLst>
                      <a:ext uri="{FF2B5EF4-FFF2-40B4-BE49-F238E27FC236}">
                        <a16:creationId xmlns:a16="http://schemas.microsoft.com/office/drawing/2014/main" id="{A1541051-CF00-1E45-C2FC-AA7704BEB9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74149" y="4815390"/>
                    <a:ext cx="569255" cy="246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Line 433">
                    <a:extLst>
                      <a:ext uri="{FF2B5EF4-FFF2-40B4-BE49-F238E27FC236}">
                        <a16:creationId xmlns:a16="http://schemas.microsoft.com/office/drawing/2014/main" id="{09573D3E-B6CB-FCB8-B507-DE17AC1B2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5827" y="5085749"/>
                    <a:ext cx="103050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1" name="Line 435">
                    <a:extLst>
                      <a:ext uri="{FF2B5EF4-FFF2-40B4-BE49-F238E27FC236}">
                        <a16:creationId xmlns:a16="http://schemas.microsoft.com/office/drawing/2014/main" id="{D71F11B0-F6D7-A2A4-8C00-B5788C1A8B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34290" y="5094207"/>
                    <a:ext cx="22680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2" name="Line 436">
                    <a:extLst>
                      <a:ext uri="{FF2B5EF4-FFF2-40B4-BE49-F238E27FC236}">
                        <a16:creationId xmlns:a16="http://schemas.microsoft.com/office/drawing/2014/main" id="{CF5DD9EA-7B3B-DDC3-E9C8-3083FFE177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972450" y="5267343"/>
                    <a:ext cx="41275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3" name="Line 439">
                    <a:extLst>
                      <a:ext uri="{FF2B5EF4-FFF2-40B4-BE49-F238E27FC236}">
                        <a16:creationId xmlns:a16="http://schemas.microsoft.com/office/drawing/2014/main" id="{146E8383-2886-D9B7-0AC8-A1D785DCD2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97900" y="5259125"/>
                    <a:ext cx="68080" cy="2939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0" name="Line 440">
                    <a:extLst>
                      <a:ext uri="{FF2B5EF4-FFF2-40B4-BE49-F238E27FC236}">
                        <a16:creationId xmlns:a16="http://schemas.microsoft.com/office/drawing/2014/main" id="{2B27A112-CEE3-87F5-00B5-F7E6F3F974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512814" y="5284804"/>
                    <a:ext cx="280374" cy="2698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1" name="Line 441">
                    <a:extLst>
                      <a:ext uri="{FF2B5EF4-FFF2-40B4-BE49-F238E27FC236}">
                        <a16:creationId xmlns:a16="http://schemas.microsoft.com/office/drawing/2014/main" id="{F84BAA16-0F9B-A12E-2EAB-031607D167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12814" y="5234921"/>
                    <a:ext cx="914184" cy="4686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5" name="Line 443">
                    <a:extLst>
                      <a:ext uri="{FF2B5EF4-FFF2-40B4-BE49-F238E27FC236}">
                        <a16:creationId xmlns:a16="http://schemas.microsoft.com/office/drawing/2014/main" id="{3349C6F4-13B3-7B8B-CC0D-D890552603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71861" y="3806843"/>
                    <a:ext cx="0" cy="1317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6" name="Line 449">
                    <a:extLst>
                      <a:ext uri="{FF2B5EF4-FFF2-40B4-BE49-F238E27FC236}">
                        <a16:creationId xmlns:a16="http://schemas.microsoft.com/office/drawing/2014/main" id="{64430087-FA6E-451D-1812-4C3B810608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881336" y="4017980"/>
                    <a:ext cx="168275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7" name="Line 428">
                    <a:extLst>
                      <a:ext uri="{FF2B5EF4-FFF2-40B4-BE49-F238E27FC236}">
                        <a16:creationId xmlns:a16="http://schemas.microsoft.com/office/drawing/2014/main" id="{326B2221-2345-FA1F-B10B-00D09435A7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909628" y="5560344"/>
                    <a:ext cx="366793" cy="148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128" name="Line 440">
                    <a:extLst>
                      <a:ext uri="{FF2B5EF4-FFF2-40B4-BE49-F238E27FC236}">
                        <a16:creationId xmlns:a16="http://schemas.microsoft.com/office/drawing/2014/main" id="{43B3939F-AE76-A9B7-CB5C-1D4CDB0417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83508" y="5013435"/>
                    <a:ext cx="404236" cy="2077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cxnSp>
                <p:nvCxnSpPr>
                  <p:cNvPr id="5129" name="Straight Connector 5128">
                    <a:extLst>
                      <a:ext uri="{FF2B5EF4-FFF2-40B4-BE49-F238E27FC236}">
                        <a16:creationId xmlns:a16="http://schemas.microsoft.com/office/drawing/2014/main" id="{60D4A3FB-BE09-D611-909F-AAD47F0B285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146305"/>
                    <a:ext cx="761467" cy="5773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0" name="Straight Connector 5129">
                    <a:extLst>
                      <a:ext uri="{FF2B5EF4-FFF2-40B4-BE49-F238E27FC236}">
                        <a16:creationId xmlns:a16="http://schemas.microsoft.com/office/drawing/2014/main" id="{3691AA47-9738-40F9-A163-D4D6379B9BA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245186"/>
                    <a:ext cx="397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1" name="Straight Connector 5130">
                    <a:extLst>
                      <a:ext uri="{FF2B5EF4-FFF2-40B4-BE49-F238E27FC236}">
                        <a16:creationId xmlns:a16="http://schemas.microsoft.com/office/drawing/2014/main" id="{0E627BD3-71FE-A7AB-5B5D-B39AC158591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696218" y="2177379"/>
                    <a:ext cx="14936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2" name="Straight Connector 5131">
                    <a:extLst>
                      <a:ext uri="{FF2B5EF4-FFF2-40B4-BE49-F238E27FC236}">
                        <a16:creationId xmlns:a16="http://schemas.microsoft.com/office/drawing/2014/main" id="{707E5F9D-C985-4B0F-6E35-D5014B3D601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66249" y="2695840"/>
                    <a:ext cx="574283" cy="2782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3" name="Straight Connector 5132">
                    <a:extLst>
                      <a:ext uri="{FF2B5EF4-FFF2-40B4-BE49-F238E27FC236}">
                        <a16:creationId xmlns:a16="http://schemas.microsoft.com/office/drawing/2014/main" id="{48932266-9566-B566-8D77-3BB074773F8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093625" y="2146305"/>
                    <a:ext cx="788589" cy="988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4" name="Straight Connector 5133">
                    <a:extLst>
                      <a:ext uri="{FF2B5EF4-FFF2-40B4-BE49-F238E27FC236}">
                        <a16:creationId xmlns:a16="http://schemas.microsoft.com/office/drawing/2014/main" id="{0096ADD5-43F1-1B03-C505-7AFA8359F6F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886186" y="2104198"/>
                    <a:ext cx="279002" cy="421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5" name="Straight Connector 5134">
                    <a:extLst>
                      <a:ext uri="{FF2B5EF4-FFF2-40B4-BE49-F238E27FC236}">
                        <a16:creationId xmlns:a16="http://schemas.microsoft.com/office/drawing/2014/main" id="{CEA178FA-4ED0-2F61-349F-50981BF43B51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0706077" y="2695840"/>
                    <a:ext cx="353541" cy="678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6" name="Straight Connector 5135">
                    <a:extLst>
                      <a:ext uri="{FF2B5EF4-FFF2-40B4-BE49-F238E27FC236}">
                        <a16:creationId xmlns:a16="http://schemas.microsoft.com/office/drawing/2014/main" id="{E631CFAA-E5C1-F75E-2E16-B177EAC9754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793306" y="2245186"/>
                    <a:ext cx="1300319" cy="60662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37" name="Line 541">
                    <a:extLst>
                      <a:ext uri="{FF2B5EF4-FFF2-40B4-BE49-F238E27FC236}">
                        <a16:creationId xmlns:a16="http://schemas.microsoft.com/office/drawing/2014/main" id="{E4BC4E6F-7409-CF06-8AB2-5BBB72C4A5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02788" y="4090252"/>
                    <a:ext cx="429324" cy="70560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38" name="Line 424">
                    <a:extLst>
                      <a:ext uri="{FF2B5EF4-FFF2-40B4-BE49-F238E27FC236}">
                        <a16:creationId xmlns:a16="http://schemas.microsoft.com/office/drawing/2014/main" id="{30B8EE72-F3B8-C3D3-6301-BE4612BB00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68637" y="4024329"/>
                    <a:ext cx="969051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52" name="Picture 778" descr="antenna_radiation_stylized">
                  <a:extLst>
                    <a:ext uri="{FF2B5EF4-FFF2-40B4-BE49-F238E27FC236}">
                      <a16:creationId xmlns:a16="http://schemas.microsoft.com/office/drawing/2014/main" id="{EEED4766-7C99-B6F7-083F-65B123203D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62238" y="3813930"/>
                  <a:ext cx="506412" cy="1060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3" name="Picture 781" descr="antenna_radiation_stylized">
                  <a:extLst>
                    <a:ext uri="{FF2B5EF4-FFF2-40B4-BE49-F238E27FC236}">
                      <a16:creationId xmlns:a16="http://schemas.microsoft.com/office/drawing/2014/main" id="{657040D0-EB8B-9594-5727-F7B1BAA5B8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42073" y="5480938"/>
                  <a:ext cx="452014" cy="951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" name="Picture 799" descr="cell_tower_radiation copy">
                  <a:extLst>
                    <a:ext uri="{FF2B5EF4-FFF2-40B4-BE49-F238E27FC236}">
                      <a16:creationId xmlns:a16="http://schemas.microsoft.com/office/drawing/2014/main" id="{5C453F51-460B-E15B-2EFA-C4005BCAD6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80866" y="2158167"/>
                  <a:ext cx="457200" cy="332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5" name="Oval 800">
                  <a:extLst>
                    <a:ext uri="{FF2B5EF4-FFF2-40B4-BE49-F238E27FC236}">
                      <a16:creationId xmlns:a16="http://schemas.microsoft.com/office/drawing/2014/main" id="{EF0C84B8-2B46-E750-2360-67F54A08C5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4541" y="2292995"/>
                  <a:ext cx="52388" cy="4948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139" name="Group 5138">
              <a:extLst>
                <a:ext uri="{FF2B5EF4-FFF2-40B4-BE49-F238E27FC236}">
                  <a16:creationId xmlns:a16="http://schemas.microsoft.com/office/drawing/2014/main" id="{54EA40DF-070E-D561-12B4-EC7A2D5DE9F6}"/>
                </a:ext>
              </a:extLst>
            </p:cNvPr>
            <p:cNvGrpSpPr/>
            <p:nvPr/>
          </p:nvGrpSpPr>
          <p:grpSpPr>
            <a:xfrm>
              <a:off x="7414072" y="1891912"/>
              <a:ext cx="1909777" cy="938011"/>
              <a:chOff x="7432700" y="1830405"/>
              <a:chExt cx="1909777" cy="938011"/>
            </a:xfrm>
          </p:grpSpPr>
          <p:grpSp>
            <p:nvGrpSpPr>
              <p:cNvPr id="5140" name="Group 652">
                <a:extLst>
                  <a:ext uri="{FF2B5EF4-FFF2-40B4-BE49-F238E27FC236}">
                    <a16:creationId xmlns:a16="http://schemas.microsoft.com/office/drawing/2014/main" id="{BA87B8D6-9C37-828A-0F0C-26A7832B1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3850" y="1830405"/>
                <a:ext cx="415925" cy="385763"/>
                <a:chOff x="2751" y="1851"/>
                <a:chExt cx="462" cy="478"/>
              </a:xfrm>
            </p:grpSpPr>
            <p:pic>
              <p:nvPicPr>
                <p:cNvPr id="5171" name="Picture 653" descr="iphone_stylized_small">
                  <a:extLst>
                    <a:ext uri="{FF2B5EF4-FFF2-40B4-BE49-F238E27FC236}">
                      <a16:creationId xmlns:a16="http://schemas.microsoft.com/office/drawing/2014/main" id="{C47A859C-D9AC-5073-8078-C6BBD91282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28" y="1922"/>
                  <a:ext cx="152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2" name="Picture 654" descr="antenna_radiation_stylized">
                  <a:extLst>
                    <a:ext uri="{FF2B5EF4-FFF2-40B4-BE49-F238E27FC236}">
                      <a16:creationId xmlns:a16="http://schemas.microsoft.com/office/drawing/2014/main" id="{3706B6C8-855F-799F-A3FB-DE51130607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1" y="1851"/>
                  <a:ext cx="462" cy="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1" name="Group 5140">
                <a:extLst>
                  <a:ext uri="{FF2B5EF4-FFF2-40B4-BE49-F238E27FC236}">
                    <a16:creationId xmlns:a16="http://schemas.microsoft.com/office/drawing/2014/main" id="{46B47030-A362-798A-36EA-451066D49AC4}"/>
                  </a:ext>
                </a:extLst>
              </p:cNvPr>
              <p:cNvGrpSpPr/>
              <p:nvPr/>
            </p:nvGrpSpPr>
            <p:grpSpPr>
              <a:xfrm>
                <a:off x="7432700" y="2327293"/>
                <a:ext cx="534987" cy="407988"/>
                <a:chOff x="7432700" y="2327293"/>
                <a:chExt cx="534987" cy="407988"/>
              </a:xfrm>
            </p:grpSpPr>
            <p:pic>
              <p:nvPicPr>
                <p:cNvPr id="5148" name="Picture 1017" descr="antenna_stylized">
                  <a:extLst>
                    <a:ext uri="{FF2B5EF4-FFF2-40B4-BE49-F238E27FC236}">
                      <a16:creationId xmlns:a16="http://schemas.microsoft.com/office/drawing/2014/main" id="{0F77176B-2AC3-AB79-8331-01181201E4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32700" y="2327293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9" name="Picture 1018" descr="laptop_keyboard">
                  <a:extLst>
                    <a:ext uri="{FF2B5EF4-FFF2-40B4-BE49-F238E27FC236}">
                      <a16:creationId xmlns:a16="http://schemas.microsoft.com/office/drawing/2014/main" id="{AAA62168-B763-2DC4-AE8B-F672AB2C84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0" name="Freeform 1019">
                  <a:extLst>
                    <a:ext uri="{FF2B5EF4-FFF2-40B4-BE49-F238E27FC236}">
                      <a16:creationId xmlns:a16="http://schemas.microsoft.com/office/drawing/2014/main" id="{F690B64D-26F2-9178-04F0-42F07A8054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51" name="Picture 1020" descr="screen">
                  <a:extLst>
                    <a:ext uri="{FF2B5EF4-FFF2-40B4-BE49-F238E27FC236}">
                      <a16:creationId xmlns:a16="http://schemas.microsoft.com/office/drawing/2014/main" id="{C8A6D397-6B02-DC98-FAD0-248B7A9482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2" name="Freeform 1021">
                  <a:extLst>
                    <a:ext uri="{FF2B5EF4-FFF2-40B4-BE49-F238E27FC236}">
                      <a16:creationId xmlns:a16="http://schemas.microsoft.com/office/drawing/2014/main" id="{FFD78356-0AE2-9EAC-D896-1A37D8F645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3" name="Freeform 1022">
                  <a:extLst>
                    <a:ext uri="{FF2B5EF4-FFF2-40B4-BE49-F238E27FC236}">
                      <a16:creationId xmlns:a16="http://schemas.microsoft.com/office/drawing/2014/main" id="{759343C8-375D-562E-6628-5EFE9B1069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4" name="Freeform 1023">
                  <a:extLst>
                    <a:ext uri="{FF2B5EF4-FFF2-40B4-BE49-F238E27FC236}">
                      <a16:creationId xmlns:a16="http://schemas.microsoft.com/office/drawing/2014/main" id="{3CDA8249-53AF-D7DE-3323-FF057FB32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5" name="Freeform 1024">
                  <a:extLst>
                    <a:ext uri="{FF2B5EF4-FFF2-40B4-BE49-F238E27FC236}">
                      <a16:creationId xmlns:a16="http://schemas.microsoft.com/office/drawing/2014/main" id="{9DF5E012-A817-7563-72A2-073226A5C2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6" name="Freeform 1025">
                  <a:extLst>
                    <a:ext uri="{FF2B5EF4-FFF2-40B4-BE49-F238E27FC236}">
                      <a16:creationId xmlns:a16="http://schemas.microsoft.com/office/drawing/2014/main" id="{9EECBA39-C425-25CB-1035-037FB3F926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7" name="Freeform 1026">
                  <a:extLst>
                    <a:ext uri="{FF2B5EF4-FFF2-40B4-BE49-F238E27FC236}">
                      <a16:creationId xmlns:a16="http://schemas.microsoft.com/office/drawing/2014/main" id="{56484C5A-DA94-EC41-D350-167543DBDD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58" name="Group 1027">
                  <a:extLst>
                    <a:ext uri="{FF2B5EF4-FFF2-40B4-BE49-F238E27FC236}">
                      <a16:creationId xmlns:a16="http://schemas.microsoft.com/office/drawing/2014/main" id="{BDA90BAC-15CE-7F18-DAE2-50739B7E31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5165" name="Freeform 1028">
                    <a:extLst>
                      <a:ext uri="{FF2B5EF4-FFF2-40B4-BE49-F238E27FC236}">
                        <a16:creationId xmlns:a16="http://schemas.microsoft.com/office/drawing/2014/main" id="{70BC1837-2F30-3053-6842-4FD060281F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6" name="Freeform 1029">
                    <a:extLst>
                      <a:ext uri="{FF2B5EF4-FFF2-40B4-BE49-F238E27FC236}">
                        <a16:creationId xmlns:a16="http://schemas.microsoft.com/office/drawing/2014/main" id="{4E8C77BE-8451-6AC0-153D-09B4CA6745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7" name="Freeform 1030">
                    <a:extLst>
                      <a:ext uri="{FF2B5EF4-FFF2-40B4-BE49-F238E27FC236}">
                        <a16:creationId xmlns:a16="http://schemas.microsoft.com/office/drawing/2014/main" id="{DC8BAF1B-C870-127B-85B3-675DA3A630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8" name="Freeform 1031">
                    <a:extLst>
                      <a:ext uri="{FF2B5EF4-FFF2-40B4-BE49-F238E27FC236}">
                        <a16:creationId xmlns:a16="http://schemas.microsoft.com/office/drawing/2014/main" id="{0A8E0BF1-A80F-4CC1-DE2C-D92F73666B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9" name="Freeform 1032">
                    <a:extLst>
                      <a:ext uri="{FF2B5EF4-FFF2-40B4-BE49-F238E27FC236}">
                        <a16:creationId xmlns:a16="http://schemas.microsoft.com/office/drawing/2014/main" id="{2B3EEEAC-4676-A9B0-94D8-CEC06DF39B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70" name="Freeform 1033">
                    <a:extLst>
                      <a:ext uri="{FF2B5EF4-FFF2-40B4-BE49-F238E27FC236}">
                        <a16:creationId xmlns:a16="http://schemas.microsoft.com/office/drawing/2014/main" id="{18E748B9-0D60-5777-4191-D375D5EFE8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59" name="Freeform 1034">
                  <a:extLst>
                    <a:ext uri="{FF2B5EF4-FFF2-40B4-BE49-F238E27FC236}">
                      <a16:creationId xmlns:a16="http://schemas.microsoft.com/office/drawing/2014/main" id="{E903A25A-9384-BD25-4708-B80E5DEFDC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0" name="Freeform 1035">
                  <a:extLst>
                    <a:ext uri="{FF2B5EF4-FFF2-40B4-BE49-F238E27FC236}">
                      <a16:creationId xmlns:a16="http://schemas.microsoft.com/office/drawing/2014/main" id="{60F21701-56C2-B024-2402-8697A1504C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1" name="Freeform 1036">
                  <a:extLst>
                    <a:ext uri="{FF2B5EF4-FFF2-40B4-BE49-F238E27FC236}">
                      <a16:creationId xmlns:a16="http://schemas.microsoft.com/office/drawing/2014/main" id="{423F38BF-77B1-A41F-6BA5-C82BED174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2" name="Freeform 1037">
                  <a:extLst>
                    <a:ext uri="{FF2B5EF4-FFF2-40B4-BE49-F238E27FC236}">
                      <a16:creationId xmlns:a16="http://schemas.microsoft.com/office/drawing/2014/main" id="{D6C02D3D-4F2B-D98C-859C-4137A9F0C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3" name="Freeform 1038">
                  <a:extLst>
                    <a:ext uri="{FF2B5EF4-FFF2-40B4-BE49-F238E27FC236}">
                      <a16:creationId xmlns:a16="http://schemas.microsoft.com/office/drawing/2014/main" id="{CB262188-40A2-0B01-DEFB-B891135988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4" name="Freeform 1039">
                  <a:extLst>
                    <a:ext uri="{FF2B5EF4-FFF2-40B4-BE49-F238E27FC236}">
                      <a16:creationId xmlns:a16="http://schemas.microsoft.com/office/drawing/2014/main" id="{E646DA2D-B767-56E9-BAE1-D6D448DC1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42" name="Group 5141">
                <a:extLst>
                  <a:ext uri="{FF2B5EF4-FFF2-40B4-BE49-F238E27FC236}">
                    <a16:creationId xmlns:a16="http://schemas.microsoft.com/office/drawing/2014/main" id="{2DF69C11-3A52-1170-DF8B-5B6C140B55C1}"/>
                  </a:ext>
                </a:extLst>
              </p:cNvPr>
              <p:cNvGrpSpPr/>
              <p:nvPr/>
            </p:nvGrpSpPr>
            <p:grpSpPr>
              <a:xfrm>
                <a:off x="8631407" y="2290407"/>
                <a:ext cx="530702" cy="478009"/>
                <a:chOff x="8631407" y="2290407"/>
                <a:chExt cx="530702" cy="478009"/>
              </a:xfrm>
            </p:grpSpPr>
            <p:pic>
              <p:nvPicPr>
                <p:cNvPr id="5146" name="Picture 568" descr="light2.png">
                  <a:extLst>
                    <a:ext uri="{FF2B5EF4-FFF2-40B4-BE49-F238E27FC236}">
                      <a16:creationId xmlns:a16="http://schemas.microsoft.com/office/drawing/2014/main" id="{76929B4F-A3A5-C901-664A-32219E7B77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825293" y="2362969"/>
                  <a:ext cx="92772" cy="4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7" name="Picture 1017" descr="antenna_stylized">
                  <a:extLst>
                    <a:ext uri="{FF2B5EF4-FFF2-40B4-BE49-F238E27FC236}">
                      <a16:creationId xmlns:a16="http://schemas.microsoft.com/office/drawing/2014/main" id="{86E77D42-009D-5FC2-A1E2-3C2406C6FB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31407" y="2290407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3" name="Group 5142">
                <a:extLst>
                  <a:ext uri="{FF2B5EF4-FFF2-40B4-BE49-F238E27FC236}">
                    <a16:creationId xmlns:a16="http://schemas.microsoft.com/office/drawing/2014/main" id="{B59EF035-7409-041B-CBA2-6824D363E2ED}"/>
                  </a:ext>
                </a:extLst>
              </p:cNvPr>
              <p:cNvGrpSpPr/>
              <p:nvPr/>
            </p:nvGrpSpPr>
            <p:grpSpPr>
              <a:xfrm>
                <a:off x="8493165" y="2029804"/>
                <a:ext cx="849312" cy="226109"/>
                <a:chOff x="8493165" y="2029804"/>
                <a:chExt cx="849312" cy="226109"/>
              </a:xfrm>
            </p:grpSpPr>
            <p:pic>
              <p:nvPicPr>
                <p:cNvPr id="5144" name="Picture 603" descr="car_icon_small">
                  <a:extLst>
                    <a:ext uri="{FF2B5EF4-FFF2-40B4-BE49-F238E27FC236}">
                      <a16:creationId xmlns:a16="http://schemas.microsoft.com/office/drawing/2014/main" id="{0713FBB7-597A-8145-D9FF-362E64D2C38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93165" y="2087638"/>
                  <a:ext cx="849312" cy="168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5" name="Picture 1017" descr="antenna_stylized">
                  <a:extLst>
                    <a:ext uri="{FF2B5EF4-FFF2-40B4-BE49-F238E27FC236}">
                      <a16:creationId xmlns:a16="http://schemas.microsoft.com/office/drawing/2014/main" id="{59B69786-6911-093E-71ED-083ECE7F61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04645" y="2029804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173" name="Group 5172">
              <a:extLst>
                <a:ext uri="{FF2B5EF4-FFF2-40B4-BE49-F238E27FC236}">
                  <a16:creationId xmlns:a16="http://schemas.microsoft.com/office/drawing/2014/main" id="{562D36E6-7EB1-A5FF-EA12-828FCC95EAA4}"/>
                </a:ext>
              </a:extLst>
            </p:cNvPr>
            <p:cNvGrpSpPr/>
            <p:nvPr/>
          </p:nvGrpSpPr>
          <p:grpSpPr>
            <a:xfrm>
              <a:off x="7468516" y="3357611"/>
              <a:ext cx="857739" cy="583764"/>
              <a:chOff x="7487144" y="3296104"/>
              <a:chExt cx="857739" cy="583764"/>
            </a:xfrm>
          </p:grpSpPr>
          <p:grpSp>
            <p:nvGrpSpPr>
              <p:cNvPr id="5174" name="Group 5173">
                <a:extLst>
                  <a:ext uri="{FF2B5EF4-FFF2-40B4-BE49-F238E27FC236}">
                    <a16:creationId xmlns:a16="http://schemas.microsoft.com/office/drawing/2014/main" id="{A3674C14-18B2-3211-34C7-7DB7A7FE4FD8}"/>
                  </a:ext>
                </a:extLst>
              </p:cNvPr>
              <p:cNvGrpSpPr/>
              <p:nvPr/>
            </p:nvGrpSpPr>
            <p:grpSpPr>
              <a:xfrm>
                <a:off x="7487144" y="3389820"/>
                <a:ext cx="350807" cy="305517"/>
                <a:chOff x="7487144" y="3389820"/>
                <a:chExt cx="350807" cy="305517"/>
              </a:xfrm>
            </p:grpSpPr>
            <p:pic>
              <p:nvPicPr>
                <p:cNvPr id="5181" name="Picture 1115" descr="antenna_stylized">
                  <a:extLst>
                    <a:ext uri="{FF2B5EF4-FFF2-40B4-BE49-F238E27FC236}">
                      <a16:creationId xmlns:a16="http://schemas.microsoft.com/office/drawing/2014/main" id="{7E7ED96C-55FF-0406-3227-902F8FF6C9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87144" y="3389820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82" name="Picture 1116" descr="laptop_keyboard">
                  <a:extLst>
                    <a:ext uri="{FF2B5EF4-FFF2-40B4-BE49-F238E27FC236}">
                      <a16:creationId xmlns:a16="http://schemas.microsoft.com/office/drawing/2014/main" id="{437AB386-957B-4472-A9BA-51A9ACB9D0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504001" y="3575889"/>
                  <a:ext cx="286699" cy="1194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3" name="Freeform 1117">
                  <a:extLst>
                    <a:ext uri="{FF2B5EF4-FFF2-40B4-BE49-F238E27FC236}">
                      <a16:creationId xmlns:a16="http://schemas.microsoft.com/office/drawing/2014/main" id="{2AED1F8B-ECC9-D745-32ED-D08908457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014" y="3459979"/>
                  <a:ext cx="230764" cy="155883"/>
                </a:xfrm>
                <a:custGeom>
                  <a:avLst/>
                  <a:gdLst>
                    <a:gd name="T0" fmla="*/ 143665061 w 2982"/>
                    <a:gd name="T1" fmla="*/ 0 h 2442"/>
                    <a:gd name="T2" fmla="*/ 0 w 2982"/>
                    <a:gd name="T3" fmla="*/ 66329557 h 2442"/>
                    <a:gd name="T4" fmla="*/ 573719931 w 2982"/>
                    <a:gd name="T5" fmla="*/ 82975142 h 2442"/>
                    <a:gd name="T6" fmla="*/ 717384993 w 2982"/>
                    <a:gd name="T7" fmla="*/ 16645585 h 2442"/>
                    <a:gd name="T8" fmla="*/ 143665061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84" name="Picture 1118" descr="screen">
                  <a:extLst>
                    <a:ext uri="{FF2B5EF4-FFF2-40B4-BE49-F238E27FC236}">
                      <a16:creationId xmlns:a16="http://schemas.microsoft.com/office/drawing/2014/main" id="{95041661-4288-D0E7-38A1-78A0FD5634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10380" y="3463988"/>
                  <a:ext cx="209692" cy="1418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5" name="Freeform 1119">
                  <a:extLst>
                    <a:ext uri="{FF2B5EF4-FFF2-40B4-BE49-F238E27FC236}">
                      <a16:creationId xmlns:a16="http://schemas.microsoft.com/office/drawing/2014/main" id="{31ACDBBD-797E-519F-8549-718F684BB5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41029" y="3455381"/>
                  <a:ext cx="195517" cy="29007"/>
                </a:xfrm>
                <a:custGeom>
                  <a:avLst/>
                  <a:gdLst>
                    <a:gd name="T0" fmla="*/ 35620212 w 2528"/>
                    <a:gd name="T1" fmla="*/ 0 h 455"/>
                    <a:gd name="T2" fmla="*/ 608343257 w 2528"/>
                    <a:gd name="T3" fmla="*/ 16582250 h 455"/>
                    <a:gd name="T4" fmla="*/ 572256449 w 2528"/>
                    <a:gd name="T5" fmla="*/ 16582250 h 455"/>
                    <a:gd name="T6" fmla="*/ 0 w 2528"/>
                    <a:gd name="T7" fmla="*/ 16582250 h 455"/>
                    <a:gd name="T8" fmla="*/ 35620212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6" name="Freeform 1120">
                  <a:extLst>
                    <a:ext uri="{FF2B5EF4-FFF2-40B4-BE49-F238E27FC236}">
                      <a16:creationId xmlns:a16="http://schemas.microsoft.com/office/drawing/2014/main" id="{0A363EAB-95C3-D448-5AA4-F662623A3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971" y="3455145"/>
                  <a:ext cx="54275" cy="120745"/>
                </a:xfrm>
                <a:custGeom>
                  <a:avLst/>
                  <a:gdLst>
                    <a:gd name="T0" fmla="*/ 142804406 w 702"/>
                    <a:gd name="T1" fmla="*/ 0 h 1893"/>
                    <a:gd name="T2" fmla="*/ 0 w 702"/>
                    <a:gd name="T3" fmla="*/ 66174575 h 1893"/>
                    <a:gd name="T4" fmla="*/ 35584530 w 702"/>
                    <a:gd name="T5" fmla="*/ 66174575 h 1893"/>
                    <a:gd name="T6" fmla="*/ 178855222 w 702"/>
                    <a:gd name="T7" fmla="*/ 16607700 h 1893"/>
                    <a:gd name="T8" fmla="*/ 142804406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7" name="Freeform 1121">
                  <a:extLst>
                    <a:ext uri="{FF2B5EF4-FFF2-40B4-BE49-F238E27FC236}">
                      <a16:creationId xmlns:a16="http://schemas.microsoft.com/office/drawing/2014/main" id="{CFF95C97-8E2B-EAF4-1B14-B43AD70E67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6652" y="3476723"/>
                  <a:ext cx="58489" cy="139375"/>
                </a:xfrm>
                <a:custGeom>
                  <a:avLst/>
                  <a:gdLst>
                    <a:gd name="T0" fmla="*/ 179213623 w 756"/>
                    <a:gd name="T1" fmla="*/ 0 h 2184"/>
                    <a:gd name="T2" fmla="*/ 35656008 w 756"/>
                    <a:gd name="T3" fmla="*/ 82904513 h 2184"/>
                    <a:gd name="T4" fmla="*/ 0 w 756"/>
                    <a:gd name="T5" fmla="*/ 82904513 h 2184"/>
                    <a:gd name="T6" fmla="*/ 143090785 w 756"/>
                    <a:gd name="T7" fmla="*/ 16632211 h 2184"/>
                    <a:gd name="T8" fmla="*/ 179213623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8" name="Freeform 1122">
                  <a:extLst>
                    <a:ext uri="{FF2B5EF4-FFF2-40B4-BE49-F238E27FC236}">
                      <a16:creationId xmlns:a16="http://schemas.microsoft.com/office/drawing/2014/main" id="{D8510CC7-0275-83A7-9A84-27BDEE70B5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332" y="3569758"/>
                  <a:ext cx="214545" cy="47048"/>
                </a:xfrm>
                <a:custGeom>
                  <a:avLst/>
                  <a:gdLst>
                    <a:gd name="T0" fmla="*/ 35658648 w 2773"/>
                    <a:gd name="T1" fmla="*/ 0 h 738"/>
                    <a:gd name="T2" fmla="*/ 0 w 2773"/>
                    <a:gd name="T3" fmla="*/ 16581742 h 738"/>
                    <a:gd name="T4" fmla="*/ 573357470 w 2773"/>
                    <a:gd name="T5" fmla="*/ 33163485 h 738"/>
                    <a:gd name="T6" fmla="*/ 573357470 w 2773"/>
                    <a:gd name="T7" fmla="*/ 16581742 h 738"/>
                    <a:gd name="T8" fmla="*/ 35658648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9" name="Freeform 1123">
                  <a:extLst>
                    <a:ext uri="{FF2B5EF4-FFF2-40B4-BE49-F238E27FC236}">
                      <a16:creationId xmlns:a16="http://schemas.microsoft.com/office/drawing/2014/main" id="{1A1213FA-84BC-35DE-F0C5-A3B48E3E36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3165" y="3477902"/>
                  <a:ext cx="54786" cy="139965"/>
                </a:xfrm>
                <a:custGeom>
                  <a:avLst/>
                  <a:gdLst>
                    <a:gd name="T0" fmla="*/ 656550006 w 637"/>
                    <a:gd name="T1" fmla="*/ 0 h 1659"/>
                    <a:gd name="T2" fmla="*/ 656550006 w 637"/>
                    <a:gd name="T3" fmla="*/ 0 h 1659"/>
                    <a:gd name="T4" fmla="*/ 54716163 w 637"/>
                    <a:gd name="T5" fmla="*/ 2147483646 h 1659"/>
                    <a:gd name="T6" fmla="*/ 0 w 637"/>
                    <a:gd name="T7" fmla="*/ 2147483646 h 1659"/>
                    <a:gd name="T8" fmla="*/ 65655000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0" name="Freeform 1124">
                  <a:extLst>
                    <a:ext uri="{FF2B5EF4-FFF2-40B4-BE49-F238E27FC236}">
                      <a16:creationId xmlns:a16="http://schemas.microsoft.com/office/drawing/2014/main" id="{D4F7EF4C-A960-D581-3A3D-4E3F4E3E80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588" y="3576007"/>
                  <a:ext cx="190792" cy="46458"/>
                </a:xfrm>
                <a:custGeom>
                  <a:avLst/>
                  <a:gdLst>
                    <a:gd name="T0" fmla="*/ 0 w 2216"/>
                    <a:gd name="T1" fmla="*/ 0 h 550"/>
                    <a:gd name="T2" fmla="*/ 54884212 w 2216"/>
                    <a:gd name="T3" fmla="*/ 101852492 h 550"/>
                    <a:gd name="T4" fmla="*/ 2147483646 w 2216"/>
                    <a:gd name="T5" fmla="*/ 1017940055 h 550"/>
                    <a:gd name="T6" fmla="*/ 2147483646 w 2216"/>
                    <a:gd name="T7" fmla="*/ 865464562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91" name="Group 1125">
                  <a:extLst>
                    <a:ext uri="{FF2B5EF4-FFF2-40B4-BE49-F238E27FC236}">
                      <a16:creationId xmlns:a16="http://schemas.microsoft.com/office/drawing/2014/main" id="{9478FC0B-D116-AB81-515B-A63FAFA3FA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3395" y="3625649"/>
                  <a:ext cx="64747" cy="27592"/>
                  <a:chOff x="1740" y="2642"/>
                  <a:chExt cx="752" cy="327"/>
                </a:xfrm>
              </p:grpSpPr>
              <p:sp>
                <p:nvSpPr>
                  <p:cNvPr id="5198" name="Freeform 1126">
                    <a:extLst>
                      <a:ext uri="{FF2B5EF4-FFF2-40B4-BE49-F238E27FC236}">
                        <a16:creationId xmlns:a16="http://schemas.microsoft.com/office/drawing/2014/main" id="{B6C6C6B6-ACCA-674A-DD88-855DBCBF16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99" name="Freeform 1127">
                    <a:extLst>
                      <a:ext uri="{FF2B5EF4-FFF2-40B4-BE49-F238E27FC236}">
                        <a16:creationId xmlns:a16="http://schemas.microsoft.com/office/drawing/2014/main" id="{76FC7012-D21D-1D0B-4E69-5800319E9B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0" name="Freeform 1128">
                    <a:extLst>
                      <a:ext uri="{FF2B5EF4-FFF2-40B4-BE49-F238E27FC236}">
                        <a16:creationId xmlns:a16="http://schemas.microsoft.com/office/drawing/2014/main" id="{27926DCD-6461-98DB-2084-1AF057C648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1" name="Freeform 1129">
                    <a:extLst>
                      <a:ext uri="{FF2B5EF4-FFF2-40B4-BE49-F238E27FC236}">
                        <a16:creationId xmlns:a16="http://schemas.microsoft.com/office/drawing/2014/main" id="{3B4C350A-C60A-7684-FDA5-D3A8EAA423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2" name="Freeform 1130">
                    <a:extLst>
                      <a:ext uri="{FF2B5EF4-FFF2-40B4-BE49-F238E27FC236}">
                        <a16:creationId xmlns:a16="http://schemas.microsoft.com/office/drawing/2014/main" id="{B6C3B6D1-B183-610D-606C-2D5FB21A52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3" name="Freeform 1131">
                    <a:extLst>
                      <a:ext uri="{FF2B5EF4-FFF2-40B4-BE49-F238E27FC236}">
                        <a16:creationId xmlns:a16="http://schemas.microsoft.com/office/drawing/2014/main" id="{1EE4283F-426E-F224-7CC1-E13F8AFEE6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92" name="Freeform 1132">
                  <a:extLst>
                    <a:ext uri="{FF2B5EF4-FFF2-40B4-BE49-F238E27FC236}">
                      <a16:creationId xmlns:a16="http://schemas.microsoft.com/office/drawing/2014/main" id="{FC9FAE20-F048-3697-E360-45CF790168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4243" y="3629776"/>
                  <a:ext cx="78411" cy="60608"/>
                </a:xfrm>
                <a:custGeom>
                  <a:avLst/>
                  <a:gdLst>
                    <a:gd name="T0" fmla="*/ 39250883 w 990"/>
                    <a:gd name="T1" fmla="*/ 342828616 h 792"/>
                    <a:gd name="T2" fmla="*/ 354255671 w 990"/>
                    <a:gd name="T3" fmla="*/ 0 h 792"/>
                    <a:gd name="T4" fmla="*/ 354255671 w 990"/>
                    <a:gd name="T5" fmla="*/ 34504242 h 792"/>
                    <a:gd name="T6" fmla="*/ 0 w 990"/>
                    <a:gd name="T7" fmla="*/ 342828616 h 792"/>
                    <a:gd name="T8" fmla="*/ 39250883 w 990"/>
                    <a:gd name="T9" fmla="*/ 342828616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3" name="Freeform 1133">
                  <a:extLst>
                    <a:ext uri="{FF2B5EF4-FFF2-40B4-BE49-F238E27FC236}">
                      <a16:creationId xmlns:a16="http://schemas.microsoft.com/office/drawing/2014/main" id="{6CD3FBF1-238B-25B5-935E-7B336A64D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129" y="3634611"/>
                  <a:ext cx="200625" cy="55302"/>
                </a:xfrm>
                <a:custGeom>
                  <a:avLst/>
                  <a:gdLst>
                    <a:gd name="T0" fmla="*/ 39302216 w 2532"/>
                    <a:gd name="T1" fmla="*/ 0 h 723"/>
                    <a:gd name="T2" fmla="*/ 39302216 w 2532"/>
                    <a:gd name="T3" fmla="*/ 0 h 723"/>
                    <a:gd name="T4" fmla="*/ 867084690 w 2532"/>
                    <a:gd name="T5" fmla="*/ 307891170 h 723"/>
                    <a:gd name="T6" fmla="*/ 867084690 w 2532"/>
                    <a:gd name="T7" fmla="*/ 342351506 h 723"/>
                    <a:gd name="T8" fmla="*/ 0 w 2532"/>
                    <a:gd name="T9" fmla="*/ 34009889 h 723"/>
                    <a:gd name="T10" fmla="*/ 39302216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4" name="Freeform 1134">
                  <a:extLst>
                    <a:ext uri="{FF2B5EF4-FFF2-40B4-BE49-F238E27FC236}">
                      <a16:creationId xmlns:a16="http://schemas.microsoft.com/office/drawing/2014/main" id="{EEC97DFC-1552-E132-F111-B0971A3A10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257" y="3624470"/>
                  <a:ext cx="2171" cy="11202"/>
                </a:xfrm>
                <a:custGeom>
                  <a:avLst/>
                  <a:gdLst>
                    <a:gd name="T0" fmla="*/ 48903362 w 26"/>
                    <a:gd name="T1" fmla="*/ 33634500 h 147"/>
                    <a:gd name="T2" fmla="*/ 48903362 w 26"/>
                    <a:gd name="T3" fmla="*/ 67263209 h 147"/>
                    <a:gd name="T4" fmla="*/ 0 w 26"/>
                    <a:gd name="T5" fmla="*/ 67263209 h 147"/>
                    <a:gd name="T6" fmla="*/ 48903362 w 26"/>
                    <a:gd name="T7" fmla="*/ 0 h 147"/>
                    <a:gd name="T8" fmla="*/ 48903362 w 26"/>
                    <a:gd name="T9" fmla="*/ 336345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5" name="Freeform 1135">
                  <a:extLst>
                    <a:ext uri="{FF2B5EF4-FFF2-40B4-BE49-F238E27FC236}">
                      <a16:creationId xmlns:a16="http://schemas.microsoft.com/office/drawing/2014/main" id="{81CB74AC-0CAB-B3D7-244F-074A1B4190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384" y="3578837"/>
                  <a:ext cx="93225" cy="46340"/>
                </a:xfrm>
                <a:custGeom>
                  <a:avLst/>
                  <a:gdLst>
                    <a:gd name="T0" fmla="*/ 395043791 w 1176"/>
                    <a:gd name="T1" fmla="*/ 0 h 606"/>
                    <a:gd name="T2" fmla="*/ 0 w 1176"/>
                    <a:gd name="T3" fmla="*/ 273654982 h 606"/>
                    <a:gd name="T4" fmla="*/ 39357994 w 1176"/>
                    <a:gd name="T5" fmla="*/ 273654982 h 606"/>
                    <a:gd name="T6" fmla="*/ 395043791 w 1176"/>
                    <a:gd name="T7" fmla="*/ 33985420 h 606"/>
                    <a:gd name="T8" fmla="*/ 395043791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6" name="Freeform 1136">
                  <a:extLst>
                    <a:ext uri="{FF2B5EF4-FFF2-40B4-BE49-F238E27FC236}">
                      <a16:creationId xmlns:a16="http://schemas.microsoft.com/office/drawing/2014/main" id="{33708D2D-6B9C-EDED-5579-83E9985008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10642" y="3626829"/>
                  <a:ext cx="190281" cy="53180"/>
                </a:xfrm>
                <a:custGeom>
                  <a:avLst/>
                  <a:gdLst>
                    <a:gd name="T0" fmla="*/ 31829833 w 2532"/>
                    <a:gd name="T1" fmla="*/ 0 h 723"/>
                    <a:gd name="T2" fmla="*/ 31829833 w 2532"/>
                    <a:gd name="T3" fmla="*/ 0 h 723"/>
                    <a:gd name="T4" fmla="*/ 382827787 w 2532"/>
                    <a:gd name="T5" fmla="*/ 175498781 h 723"/>
                    <a:gd name="T6" fmla="*/ 382827787 w 2532"/>
                    <a:gd name="T7" fmla="*/ 175498781 h 723"/>
                    <a:gd name="T8" fmla="*/ 0 w 2532"/>
                    <a:gd name="T9" fmla="*/ 29448186 h 723"/>
                    <a:gd name="T10" fmla="*/ 31829833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7" name="Freeform 1137">
                  <a:extLst>
                    <a:ext uri="{FF2B5EF4-FFF2-40B4-BE49-F238E27FC236}">
                      <a16:creationId xmlns:a16="http://schemas.microsoft.com/office/drawing/2014/main" id="{A4995CFC-8387-1807-1434-4D9DD302E0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00668" y="3623055"/>
                  <a:ext cx="77645" cy="55066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302641137 h 723"/>
                    <a:gd name="T6" fmla="*/ 0 w 2532"/>
                    <a:gd name="T7" fmla="*/ 302641137 h 723"/>
                    <a:gd name="T8" fmla="*/ 0 w 2532"/>
                    <a:gd name="T9" fmla="*/ 33575256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75" name="Group 1139">
                <a:extLst>
                  <a:ext uri="{FF2B5EF4-FFF2-40B4-BE49-F238E27FC236}">
                    <a16:creationId xmlns:a16="http://schemas.microsoft.com/office/drawing/2014/main" id="{F165D874-C470-2200-CD73-BC17F3D85E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985622" y="3537823"/>
                <a:ext cx="359261" cy="342045"/>
                <a:chOff x="2839" y="3501"/>
                <a:chExt cx="755" cy="803"/>
              </a:xfrm>
            </p:grpSpPr>
            <p:pic>
              <p:nvPicPr>
                <p:cNvPr id="5179" name="Picture 1140" descr="desktop_computer_stylized_medium">
                  <a:extLst>
                    <a:ext uri="{FF2B5EF4-FFF2-40B4-BE49-F238E27FC236}">
                      <a16:creationId xmlns:a16="http://schemas.microsoft.com/office/drawing/2014/main" id="{A1F4454F-FE28-E9D6-BD95-97579E26306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0" name="Freeform 1141">
                  <a:extLst>
                    <a:ext uri="{FF2B5EF4-FFF2-40B4-BE49-F238E27FC236}">
                      <a16:creationId xmlns:a16="http://schemas.microsoft.com/office/drawing/2014/main" id="{877A5AED-B044-1B90-2CAA-880C545268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5176" name="Group 5175">
                <a:extLst>
                  <a:ext uri="{FF2B5EF4-FFF2-40B4-BE49-F238E27FC236}">
                    <a16:creationId xmlns:a16="http://schemas.microsoft.com/office/drawing/2014/main" id="{C76B7DCC-1C69-1C53-F6D6-8A6B1846AB1A}"/>
                  </a:ext>
                </a:extLst>
              </p:cNvPr>
              <p:cNvGrpSpPr/>
              <p:nvPr/>
            </p:nvGrpSpPr>
            <p:grpSpPr>
              <a:xfrm>
                <a:off x="7797061" y="3296104"/>
                <a:ext cx="347997" cy="396620"/>
                <a:chOff x="7797061" y="3296104"/>
                <a:chExt cx="347997" cy="396620"/>
              </a:xfrm>
            </p:grpSpPr>
            <p:pic>
              <p:nvPicPr>
                <p:cNvPr id="5177" name="Picture 571" descr="fridge2.png">
                  <a:extLst>
                    <a:ext uri="{FF2B5EF4-FFF2-40B4-BE49-F238E27FC236}">
                      <a16:creationId xmlns:a16="http://schemas.microsoft.com/office/drawing/2014/main" id="{6012C43E-CB54-D84F-C946-8E2BA4941F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96825" y="3355697"/>
                  <a:ext cx="189578" cy="3370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8" name="Picture 1115" descr="antenna_stylized">
                  <a:extLst>
                    <a:ext uri="{FF2B5EF4-FFF2-40B4-BE49-F238E27FC236}">
                      <a16:creationId xmlns:a16="http://schemas.microsoft.com/office/drawing/2014/main" id="{70ADC3BF-9653-942D-8440-EE279744BD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97061" y="3296104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204" name="Group 5203">
              <a:extLst>
                <a:ext uri="{FF2B5EF4-FFF2-40B4-BE49-F238E27FC236}">
                  <a16:creationId xmlns:a16="http://schemas.microsoft.com/office/drawing/2014/main" id="{32506D97-8E1A-FD2D-6F6B-31BFA1511C46}"/>
                </a:ext>
              </a:extLst>
            </p:cNvPr>
            <p:cNvGrpSpPr/>
            <p:nvPr/>
          </p:nvGrpSpPr>
          <p:grpSpPr>
            <a:xfrm>
              <a:off x="11039945" y="3460672"/>
              <a:ext cx="518448" cy="1212242"/>
              <a:chOff x="11058573" y="3399165"/>
              <a:chExt cx="518448" cy="1212242"/>
            </a:xfrm>
          </p:grpSpPr>
          <p:grpSp>
            <p:nvGrpSpPr>
              <p:cNvPr id="5205" name="Group 5204">
                <a:extLst>
                  <a:ext uri="{FF2B5EF4-FFF2-40B4-BE49-F238E27FC236}">
                    <a16:creationId xmlns:a16="http://schemas.microsoft.com/office/drawing/2014/main" id="{B984F496-4ABC-F649-77E5-A9BAB4D3B7C4}"/>
                  </a:ext>
                </a:extLst>
              </p:cNvPr>
              <p:cNvGrpSpPr/>
              <p:nvPr/>
            </p:nvGrpSpPr>
            <p:grpSpPr>
              <a:xfrm>
                <a:off x="11087182" y="4159591"/>
                <a:ext cx="489839" cy="451816"/>
                <a:chOff x="5103720" y="2693365"/>
                <a:chExt cx="611650" cy="414788"/>
              </a:xfrm>
            </p:grpSpPr>
            <p:cxnSp>
              <p:nvCxnSpPr>
                <p:cNvPr id="5212" name="Straight Connector 5211">
                  <a:extLst>
                    <a:ext uri="{FF2B5EF4-FFF2-40B4-BE49-F238E27FC236}">
                      <a16:creationId xmlns:a16="http://schemas.microsoft.com/office/drawing/2014/main" id="{F614CC4C-3547-7C07-8B4E-CFC1CF996A15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13" name="Group 5212">
                  <a:extLst>
                    <a:ext uri="{FF2B5EF4-FFF2-40B4-BE49-F238E27FC236}">
                      <a16:creationId xmlns:a16="http://schemas.microsoft.com/office/drawing/2014/main" id="{1A515DE0-2884-E1B5-922B-D0D9AF854749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14" name="Picture 5213" descr="server_rack.png">
                    <a:extLst>
                      <a:ext uri="{FF2B5EF4-FFF2-40B4-BE49-F238E27FC236}">
                        <a16:creationId xmlns:a16="http://schemas.microsoft.com/office/drawing/2014/main" id="{CBA641F4-8700-DAF6-5032-0D92847721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5" name="Picture 5214" descr="server_rack.png">
                    <a:extLst>
                      <a:ext uri="{FF2B5EF4-FFF2-40B4-BE49-F238E27FC236}">
                        <a16:creationId xmlns:a16="http://schemas.microsoft.com/office/drawing/2014/main" id="{E9855686-4F95-756E-2D94-7316D116B2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6" name="Picture 5215" descr="server_rack.png">
                    <a:extLst>
                      <a:ext uri="{FF2B5EF4-FFF2-40B4-BE49-F238E27FC236}">
                        <a16:creationId xmlns:a16="http://schemas.microsoft.com/office/drawing/2014/main" id="{D0D72EA1-37A9-61F4-0B61-45C7913B95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06" name="Group 5205">
                <a:extLst>
                  <a:ext uri="{FF2B5EF4-FFF2-40B4-BE49-F238E27FC236}">
                    <a16:creationId xmlns:a16="http://schemas.microsoft.com/office/drawing/2014/main" id="{01487A3E-D309-7856-0C7D-E0569AB86F66}"/>
                  </a:ext>
                </a:extLst>
              </p:cNvPr>
              <p:cNvGrpSpPr/>
              <p:nvPr/>
            </p:nvGrpSpPr>
            <p:grpSpPr>
              <a:xfrm>
                <a:off x="11058573" y="3399165"/>
                <a:ext cx="423724" cy="405973"/>
                <a:chOff x="5103720" y="2693365"/>
                <a:chExt cx="611650" cy="414788"/>
              </a:xfrm>
            </p:grpSpPr>
            <p:cxnSp>
              <p:nvCxnSpPr>
                <p:cNvPr id="5207" name="Straight Connector 5206">
                  <a:extLst>
                    <a:ext uri="{FF2B5EF4-FFF2-40B4-BE49-F238E27FC236}">
                      <a16:creationId xmlns:a16="http://schemas.microsoft.com/office/drawing/2014/main" id="{F3A126A9-3B8B-2CC0-86B1-CFE52C16E91D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08" name="Group 5207">
                  <a:extLst>
                    <a:ext uri="{FF2B5EF4-FFF2-40B4-BE49-F238E27FC236}">
                      <a16:creationId xmlns:a16="http://schemas.microsoft.com/office/drawing/2014/main" id="{333605C0-DDD5-BE84-3827-63EED469BB47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09" name="Picture 5208" descr="server_rack.png">
                    <a:extLst>
                      <a:ext uri="{FF2B5EF4-FFF2-40B4-BE49-F238E27FC236}">
                        <a16:creationId xmlns:a16="http://schemas.microsoft.com/office/drawing/2014/main" id="{F36A0994-958A-8FE8-15EE-D115AA06BD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0" name="Picture 5209" descr="server_rack.png">
                    <a:extLst>
                      <a:ext uri="{FF2B5EF4-FFF2-40B4-BE49-F238E27FC236}">
                        <a16:creationId xmlns:a16="http://schemas.microsoft.com/office/drawing/2014/main" id="{67FAA078-F3BE-2F33-D258-B3BF95BEC4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1" name="Picture 5210" descr="server_rack.png">
                    <a:extLst>
                      <a:ext uri="{FF2B5EF4-FFF2-40B4-BE49-F238E27FC236}">
                        <a16:creationId xmlns:a16="http://schemas.microsoft.com/office/drawing/2014/main" id="{7159C539-8C9E-5650-B49B-FCD144D956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217" name="Group 950">
              <a:extLst>
                <a:ext uri="{FF2B5EF4-FFF2-40B4-BE49-F238E27FC236}">
                  <a16:creationId xmlns:a16="http://schemas.microsoft.com/office/drawing/2014/main" id="{EDD08B3F-1685-1A9F-5C33-D1DCF690F6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3913" y="5306138"/>
              <a:ext cx="177192" cy="330833"/>
              <a:chOff x="4140" y="429"/>
              <a:chExt cx="1425" cy="2396"/>
            </a:xfrm>
          </p:grpSpPr>
          <p:sp>
            <p:nvSpPr>
              <p:cNvPr id="5218" name="Freeform 951">
                <a:extLst>
                  <a:ext uri="{FF2B5EF4-FFF2-40B4-BE49-F238E27FC236}">
                    <a16:creationId xmlns:a16="http://schemas.microsoft.com/office/drawing/2014/main" id="{35CC9912-27FF-E1AA-0971-DB9F38C23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19" name="Rectangle 952">
                <a:extLst>
                  <a:ext uri="{FF2B5EF4-FFF2-40B4-BE49-F238E27FC236}">
                    <a16:creationId xmlns:a16="http://schemas.microsoft.com/office/drawing/2014/main" id="{CC0C82C7-E995-AE8F-2BC7-4C5953658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0" name="Freeform 953">
                <a:extLst>
                  <a:ext uri="{FF2B5EF4-FFF2-40B4-BE49-F238E27FC236}">
                    <a16:creationId xmlns:a16="http://schemas.microsoft.com/office/drawing/2014/main" id="{05D914FF-0E33-2D6B-D39F-0DB4DD719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1" name="Freeform 954">
                <a:extLst>
                  <a:ext uri="{FF2B5EF4-FFF2-40B4-BE49-F238E27FC236}">
                    <a16:creationId xmlns:a16="http://schemas.microsoft.com/office/drawing/2014/main" id="{B2CE6308-5290-65DD-83EB-8E4B56FA2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2" name="Rectangle 955">
                <a:extLst>
                  <a:ext uri="{FF2B5EF4-FFF2-40B4-BE49-F238E27FC236}">
                    <a16:creationId xmlns:a16="http://schemas.microsoft.com/office/drawing/2014/main" id="{BF1404E1-C520-117C-B528-1585C8411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3" name="Group 956">
                <a:extLst>
                  <a:ext uri="{FF2B5EF4-FFF2-40B4-BE49-F238E27FC236}">
                    <a16:creationId xmlns:a16="http://schemas.microsoft.com/office/drawing/2014/main" id="{3AA74519-7655-E97B-1F58-D6E897852B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248" name="AutoShape 957">
                  <a:extLst>
                    <a:ext uri="{FF2B5EF4-FFF2-40B4-BE49-F238E27FC236}">
                      <a16:creationId xmlns:a16="http://schemas.microsoft.com/office/drawing/2014/main" id="{1C636E8E-C4C0-6A5C-586A-4DF48BBC48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9" name="AutoShape 958">
                  <a:extLst>
                    <a:ext uri="{FF2B5EF4-FFF2-40B4-BE49-F238E27FC236}">
                      <a16:creationId xmlns:a16="http://schemas.microsoft.com/office/drawing/2014/main" id="{BE0C4448-4F7C-A09A-85BB-AC2C4B8335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4" name="Rectangle 959">
                <a:extLst>
                  <a:ext uri="{FF2B5EF4-FFF2-40B4-BE49-F238E27FC236}">
                    <a16:creationId xmlns:a16="http://schemas.microsoft.com/office/drawing/2014/main" id="{ACC39281-D0B1-EF7E-FB38-CE88C21F2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5" name="Group 960">
                <a:extLst>
                  <a:ext uri="{FF2B5EF4-FFF2-40B4-BE49-F238E27FC236}">
                    <a16:creationId xmlns:a16="http://schemas.microsoft.com/office/drawing/2014/main" id="{F36FBBCA-396F-4E9D-F1B8-092BD6DCCD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246" name="AutoShape 961">
                  <a:extLst>
                    <a:ext uri="{FF2B5EF4-FFF2-40B4-BE49-F238E27FC236}">
                      <a16:creationId xmlns:a16="http://schemas.microsoft.com/office/drawing/2014/main" id="{844189D0-1A49-1301-2EAA-F471D5315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7" name="AutoShape 962">
                  <a:extLst>
                    <a:ext uri="{FF2B5EF4-FFF2-40B4-BE49-F238E27FC236}">
                      <a16:creationId xmlns:a16="http://schemas.microsoft.com/office/drawing/2014/main" id="{9B868949-FB6E-1F51-B36C-73010D8D04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6" name="Rectangle 963">
                <a:extLst>
                  <a:ext uri="{FF2B5EF4-FFF2-40B4-BE49-F238E27FC236}">
                    <a16:creationId xmlns:a16="http://schemas.microsoft.com/office/drawing/2014/main" id="{2A8024F8-6B32-DF7A-9BB8-A6EE77023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7" name="Rectangle 964">
                <a:extLst>
                  <a:ext uri="{FF2B5EF4-FFF2-40B4-BE49-F238E27FC236}">
                    <a16:creationId xmlns:a16="http://schemas.microsoft.com/office/drawing/2014/main" id="{495DA226-A0A7-AA13-6829-C0C4C9FE4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8" name="Group 965">
                <a:extLst>
                  <a:ext uri="{FF2B5EF4-FFF2-40B4-BE49-F238E27FC236}">
                    <a16:creationId xmlns:a16="http://schemas.microsoft.com/office/drawing/2014/main" id="{9F8A3875-28F2-3180-20AF-D16F670585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244" name="AutoShape 966">
                  <a:extLst>
                    <a:ext uri="{FF2B5EF4-FFF2-40B4-BE49-F238E27FC236}">
                      <a16:creationId xmlns:a16="http://schemas.microsoft.com/office/drawing/2014/main" id="{00F57825-55EE-EDD6-B80F-B0B279D76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5" name="AutoShape 967">
                  <a:extLst>
                    <a:ext uri="{FF2B5EF4-FFF2-40B4-BE49-F238E27FC236}">
                      <a16:creationId xmlns:a16="http://schemas.microsoft.com/office/drawing/2014/main" id="{C6F79DC6-3E07-09E8-DA65-DF22F2D64D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9" name="Freeform 968">
                <a:extLst>
                  <a:ext uri="{FF2B5EF4-FFF2-40B4-BE49-F238E27FC236}">
                    <a16:creationId xmlns:a16="http://schemas.microsoft.com/office/drawing/2014/main" id="{9E777592-FA74-9A78-249F-9783477D3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30" name="Group 969">
                <a:extLst>
                  <a:ext uri="{FF2B5EF4-FFF2-40B4-BE49-F238E27FC236}">
                    <a16:creationId xmlns:a16="http://schemas.microsoft.com/office/drawing/2014/main" id="{4E2CF54D-3CE7-55D6-FD1A-D1D108F2B0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242" name="AutoShape 970">
                  <a:extLst>
                    <a:ext uri="{FF2B5EF4-FFF2-40B4-BE49-F238E27FC236}">
                      <a16:creationId xmlns:a16="http://schemas.microsoft.com/office/drawing/2014/main" id="{FE849117-68D4-85BD-C907-0D9A4090F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3" name="AutoShape 971">
                  <a:extLst>
                    <a:ext uri="{FF2B5EF4-FFF2-40B4-BE49-F238E27FC236}">
                      <a16:creationId xmlns:a16="http://schemas.microsoft.com/office/drawing/2014/main" id="{16D2ED25-269A-3696-270F-2C3B4E975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31" name="Rectangle 972">
                <a:extLst>
                  <a:ext uri="{FF2B5EF4-FFF2-40B4-BE49-F238E27FC236}">
                    <a16:creationId xmlns:a16="http://schemas.microsoft.com/office/drawing/2014/main" id="{6B3DCA28-7B35-DCBD-468F-9D9699C6A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2" name="Freeform 973">
                <a:extLst>
                  <a:ext uri="{FF2B5EF4-FFF2-40B4-BE49-F238E27FC236}">
                    <a16:creationId xmlns:a16="http://schemas.microsoft.com/office/drawing/2014/main" id="{E8E36742-925C-2791-E35B-E129771C8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3" name="Freeform 974">
                <a:extLst>
                  <a:ext uri="{FF2B5EF4-FFF2-40B4-BE49-F238E27FC236}">
                    <a16:creationId xmlns:a16="http://schemas.microsoft.com/office/drawing/2014/main" id="{3B18640C-37B2-F5EA-1399-2FF2D52E6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4" name="Oval 975">
                <a:extLst>
                  <a:ext uri="{FF2B5EF4-FFF2-40B4-BE49-F238E27FC236}">
                    <a16:creationId xmlns:a16="http://schemas.microsoft.com/office/drawing/2014/main" id="{D0596208-AE3F-A892-C838-BD70EB6A0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5" name="Freeform 976">
                <a:extLst>
                  <a:ext uri="{FF2B5EF4-FFF2-40B4-BE49-F238E27FC236}">
                    <a16:creationId xmlns:a16="http://schemas.microsoft.com/office/drawing/2014/main" id="{B472ECCC-7321-49BE-B1AB-254D06E1E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6" name="AutoShape 977">
                <a:extLst>
                  <a:ext uri="{FF2B5EF4-FFF2-40B4-BE49-F238E27FC236}">
                    <a16:creationId xmlns:a16="http://schemas.microsoft.com/office/drawing/2014/main" id="{2E5D3ADA-5ED4-3253-AA14-A383FC56C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7" name="AutoShape 978">
                <a:extLst>
                  <a:ext uri="{FF2B5EF4-FFF2-40B4-BE49-F238E27FC236}">
                    <a16:creationId xmlns:a16="http://schemas.microsoft.com/office/drawing/2014/main" id="{753EAC40-4518-997D-57A9-6F69F9EB0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8" name="Oval 979">
                <a:extLst>
                  <a:ext uri="{FF2B5EF4-FFF2-40B4-BE49-F238E27FC236}">
                    <a16:creationId xmlns:a16="http://schemas.microsoft.com/office/drawing/2014/main" id="{CB5D0F94-08C3-8E61-268F-2427B03E6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9" name="Oval 980">
                <a:extLst>
                  <a:ext uri="{FF2B5EF4-FFF2-40B4-BE49-F238E27FC236}">
                    <a16:creationId xmlns:a16="http://schemas.microsoft.com/office/drawing/2014/main" id="{74EE9CB8-8E7A-7393-CF5F-3E23C43B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240" name="Oval 981">
                <a:extLst>
                  <a:ext uri="{FF2B5EF4-FFF2-40B4-BE49-F238E27FC236}">
                    <a16:creationId xmlns:a16="http://schemas.microsoft.com/office/drawing/2014/main" id="{7475E936-EFDC-3DDF-C4B7-B5C5B00A6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41" name="Rectangle 982">
                <a:extLst>
                  <a:ext uri="{FF2B5EF4-FFF2-40B4-BE49-F238E27FC236}">
                    <a16:creationId xmlns:a16="http://schemas.microsoft.com/office/drawing/2014/main" id="{73B1A4A4-773A-B1B7-3136-6EE7AAFD8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250" name="Group 590">
              <a:extLst>
                <a:ext uri="{FF2B5EF4-FFF2-40B4-BE49-F238E27FC236}">
                  <a16:creationId xmlns:a16="http://schemas.microsoft.com/office/drawing/2014/main" id="{BD88E837-7ABB-DBA4-8847-7946A867DE6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55853" y="4932348"/>
              <a:ext cx="345630" cy="320302"/>
              <a:chOff x="2839" y="3501"/>
              <a:chExt cx="755" cy="803"/>
            </a:xfrm>
          </p:grpSpPr>
          <p:pic>
            <p:nvPicPr>
              <p:cNvPr id="5251" name="Picture 591" descr="desktop_computer_stylized_medium">
                <a:extLst>
                  <a:ext uri="{FF2B5EF4-FFF2-40B4-BE49-F238E27FC236}">
                    <a16:creationId xmlns:a16="http://schemas.microsoft.com/office/drawing/2014/main" id="{746A2713-0E50-9E0F-AA7F-30ECF015FD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2" name="Freeform 592">
                <a:extLst>
                  <a:ext uri="{FF2B5EF4-FFF2-40B4-BE49-F238E27FC236}">
                    <a16:creationId xmlns:a16="http://schemas.microsoft.com/office/drawing/2014/main" id="{372373E1-E590-617D-D3F5-9D8B118F7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53" name="Group 1064">
              <a:extLst>
                <a:ext uri="{FF2B5EF4-FFF2-40B4-BE49-F238E27FC236}">
                  <a16:creationId xmlns:a16="http://schemas.microsoft.com/office/drawing/2014/main" id="{AD036B1F-7FB4-B3AA-9B5B-6E6D8E6700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0801" y="5861358"/>
              <a:ext cx="310186" cy="307808"/>
              <a:chOff x="877" y="1008"/>
              <a:chExt cx="2747" cy="2591"/>
            </a:xfrm>
          </p:grpSpPr>
          <p:pic>
            <p:nvPicPr>
              <p:cNvPr id="5254" name="Picture 1065" descr="antenna_stylized">
                <a:extLst>
                  <a:ext uri="{FF2B5EF4-FFF2-40B4-BE49-F238E27FC236}">
                    <a16:creationId xmlns:a16="http://schemas.microsoft.com/office/drawing/2014/main" id="{5A0ADF6F-69CE-E3AA-460D-78D5A89799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55" name="Picture 1066" descr="laptop_keyboard">
                <a:extLst>
                  <a:ext uri="{FF2B5EF4-FFF2-40B4-BE49-F238E27FC236}">
                    <a16:creationId xmlns:a16="http://schemas.microsoft.com/office/drawing/2014/main" id="{BDB34A4B-6FD4-11EF-6B3B-389169D732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6" name="Freeform 1067">
                <a:extLst>
                  <a:ext uri="{FF2B5EF4-FFF2-40B4-BE49-F238E27FC236}">
                    <a16:creationId xmlns:a16="http://schemas.microsoft.com/office/drawing/2014/main" id="{157492DA-B318-7A8F-7032-AA30F4564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57" name="Picture 1068" descr="screen">
                <a:extLst>
                  <a:ext uri="{FF2B5EF4-FFF2-40B4-BE49-F238E27FC236}">
                    <a16:creationId xmlns:a16="http://schemas.microsoft.com/office/drawing/2014/main" id="{D253E969-898D-5593-22C9-F8AFB00A09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8" name="Freeform 1069">
                <a:extLst>
                  <a:ext uri="{FF2B5EF4-FFF2-40B4-BE49-F238E27FC236}">
                    <a16:creationId xmlns:a16="http://schemas.microsoft.com/office/drawing/2014/main" id="{B5C9A2C9-EFD4-185F-A567-D529583A5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59" name="Freeform 1070">
                <a:extLst>
                  <a:ext uri="{FF2B5EF4-FFF2-40B4-BE49-F238E27FC236}">
                    <a16:creationId xmlns:a16="http://schemas.microsoft.com/office/drawing/2014/main" id="{5F8F8057-F3F0-689D-8BEE-B1F3A9464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0" name="Freeform 1071">
                <a:extLst>
                  <a:ext uri="{FF2B5EF4-FFF2-40B4-BE49-F238E27FC236}">
                    <a16:creationId xmlns:a16="http://schemas.microsoft.com/office/drawing/2014/main" id="{D6A32B9D-96E3-3A34-A09C-137CB884C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1" name="Freeform 1072">
                <a:extLst>
                  <a:ext uri="{FF2B5EF4-FFF2-40B4-BE49-F238E27FC236}">
                    <a16:creationId xmlns:a16="http://schemas.microsoft.com/office/drawing/2014/main" id="{9294BF97-F8A1-C92C-0382-C3C93A8EB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2" name="Freeform 1073">
                <a:extLst>
                  <a:ext uri="{FF2B5EF4-FFF2-40B4-BE49-F238E27FC236}">
                    <a16:creationId xmlns:a16="http://schemas.microsoft.com/office/drawing/2014/main" id="{050673BE-2D36-E91A-FE6B-C5489A0AD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3" name="Freeform 1074">
                <a:extLst>
                  <a:ext uri="{FF2B5EF4-FFF2-40B4-BE49-F238E27FC236}">
                    <a16:creationId xmlns:a16="http://schemas.microsoft.com/office/drawing/2014/main" id="{222B197D-4C46-B221-31B0-1DC08E2F2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64" name="Group 1075">
                <a:extLst>
                  <a:ext uri="{FF2B5EF4-FFF2-40B4-BE49-F238E27FC236}">
                    <a16:creationId xmlns:a16="http://schemas.microsoft.com/office/drawing/2014/main" id="{21A494FE-718A-BBAF-402B-21814C0778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271" name="Freeform 1076">
                  <a:extLst>
                    <a:ext uri="{FF2B5EF4-FFF2-40B4-BE49-F238E27FC236}">
                      <a16:creationId xmlns:a16="http://schemas.microsoft.com/office/drawing/2014/main" id="{163C608D-0C1D-6291-55D8-B5BF941D44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2" name="Freeform 1077">
                  <a:extLst>
                    <a:ext uri="{FF2B5EF4-FFF2-40B4-BE49-F238E27FC236}">
                      <a16:creationId xmlns:a16="http://schemas.microsoft.com/office/drawing/2014/main" id="{CDFA4E6E-EBCE-B59D-64B4-889126ECDC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3" name="Freeform 1078">
                  <a:extLst>
                    <a:ext uri="{FF2B5EF4-FFF2-40B4-BE49-F238E27FC236}">
                      <a16:creationId xmlns:a16="http://schemas.microsoft.com/office/drawing/2014/main" id="{15D0DCE4-3194-8032-22D8-F516B3CFFD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4" name="Freeform 1079">
                  <a:extLst>
                    <a:ext uri="{FF2B5EF4-FFF2-40B4-BE49-F238E27FC236}">
                      <a16:creationId xmlns:a16="http://schemas.microsoft.com/office/drawing/2014/main" id="{4A6856F3-03D2-B756-4E1C-C2C80F4B99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5" name="Freeform 1080">
                  <a:extLst>
                    <a:ext uri="{FF2B5EF4-FFF2-40B4-BE49-F238E27FC236}">
                      <a16:creationId xmlns:a16="http://schemas.microsoft.com/office/drawing/2014/main" id="{54CDAAB1-3617-DE77-3055-EB6EA94163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6" name="Freeform 1081">
                  <a:extLst>
                    <a:ext uri="{FF2B5EF4-FFF2-40B4-BE49-F238E27FC236}">
                      <a16:creationId xmlns:a16="http://schemas.microsoft.com/office/drawing/2014/main" id="{57924E1C-B3A5-1DDD-F9D4-462C8E8626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65" name="Freeform 1082">
                <a:extLst>
                  <a:ext uri="{FF2B5EF4-FFF2-40B4-BE49-F238E27FC236}">
                    <a16:creationId xmlns:a16="http://schemas.microsoft.com/office/drawing/2014/main" id="{F7A7B9C3-D235-A2C7-1D18-207E7427F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6" name="Freeform 1083">
                <a:extLst>
                  <a:ext uri="{FF2B5EF4-FFF2-40B4-BE49-F238E27FC236}">
                    <a16:creationId xmlns:a16="http://schemas.microsoft.com/office/drawing/2014/main" id="{6A3C2246-A073-CF20-4526-2448757EC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7" name="Freeform 1084">
                <a:extLst>
                  <a:ext uri="{FF2B5EF4-FFF2-40B4-BE49-F238E27FC236}">
                    <a16:creationId xmlns:a16="http://schemas.microsoft.com/office/drawing/2014/main" id="{5B7C9BED-F91F-DE99-B258-1BB09527E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8" name="Freeform 1085">
                <a:extLst>
                  <a:ext uri="{FF2B5EF4-FFF2-40B4-BE49-F238E27FC236}">
                    <a16:creationId xmlns:a16="http://schemas.microsoft.com/office/drawing/2014/main" id="{89DF7C00-B82F-CF37-B843-D1B07D7F4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9" name="Freeform 1086">
                <a:extLst>
                  <a:ext uri="{FF2B5EF4-FFF2-40B4-BE49-F238E27FC236}">
                    <a16:creationId xmlns:a16="http://schemas.microsoft.com/office/drawing/2014/main" id="{1A14B286-4A2A-2520-53B1-BE96A6C9F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70" name="Freeform 1087">
                <a:extLst>
                  <a:ext uri="{FF2B5EF4-FFF2-40B4-BE49-F238E27FC236}">
                    <a16:creationId xmlns:a16="http://schemas.microsoft.com/office/drawing/2014/main" id="{72075EC9-6FBC-997A-0D01-D6F846BCBE4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277" name="Group 590">
              <a:extLst>
                <a:ext uri="{FF2B5EF4-FFF2-40B4-BE49-F238E27FC236}">
                  <a16:creationId xmlns:a16="http://schemas.microsoft.com/office/drawing/2014/main" id="{3EB12C41-1F84-675F-45C1-FD649521CF5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48979" y="5313247"/>
              <a:ext cx="345630" cy="320302"/>
              <a:chOff x="2839" y="3501"/>
              <a:chExt cx="755" cy="803"/>
            </a:xfrm>
          </p:grpSpPr>
          <p:pic>
            <p:nvPicPr>
              <p:cNvPr id="5278" name="Picture 591" descr="desktop_computer_stylized_medium">
                <a:extLst>
                  <a:ext uri="{FF2B5EF4-FFF2-40B4-BE49-F238E27FC236}">
                    <a16:creationId xmlns:a16="http://schemas.microsoft.com/office/drawing/2014/main" id="{9749AC9E-8230-AC79-9D0A-740BB0CBE7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79" name="Freeform 592">
                <a:extLst>
                  <a:ext uri="{FF2B5EF4-FFF2-40B4-BE49-F238E27FC236}">
                    <a16:creationId xmlns:a16="http://schemas.microsoft.com/office/drawing/2014/main" id="{04B58AA6-7F2E-B6FF-A96A-69D9F7F95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0" name="Group 590">
              <a:extLst>
                <a:ext uri="{FF2B5EF4-FFF2-40B4-BE49-F238E27FC236}">
                  <a16:creationId xmlns:a16="http://schemas.microsoft.com/office/drawing/2014/main" id="{E7A9FF4C-8B31-58F9-61BB-CDAA6791D34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128907" y="5536844"/>
              <a:ext cx="345630" cy="320302"/>
              <a:chOff x="2839" y="3501"/>
              <a:chExt cx="755" cy="803"/>
            </a:xfrm>
          </p:grpSpPr>
          <p:pic>
            <p:nvPicPr>
              <p:cNvPr id="5281" name="Picture 591" descr="desktop_computer_stylized_medium">
                <a:extLst>
                  <a:ext uri="{FF2B5EF4-FFF2-40B4-BE49-F238E27FC236}">
                    <a16:creationId xmlns:a16="http://schemas.microsoft.com/office/drawing/2014/main" id="{C3E7D600-BDB1-8E83-8FC7-B71A41F268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2" name="Freeform 592">
                <a:extLst>
                  <a:ext uri="{FF2B5EF4-FFF2-40B4-BE49-F238E27FC236}">
                    <a16:creationId xmlns:a16="http://schemas.microsoft.com/office/drawing/2014/main" id="{58A471B9-F838-E0D1-16D7-4E4979A75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3" name="Group 590">
              <a:extLst>
                <a:ext uri="{FF2B5EF4-FFF2-40B4-BE49-F238E27FC236}">
                  <a16:creationId xmlns:a16="http://schemas.microsoft.com/office/drawing/2014/main" id="{07527F15-71D4-F8DD-9C7F-A7DF3DB2899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527132" y="5558317"/>
              <a:ext cx="345630" cy="320302"/>
              <a:chOff x="2839" y="3501"/>
              <a:chExt cx="755" cy="803"/>
            </a:xfrm>
          </p:grpSpPr>
          <p:pic>
            <p:nvPicPr>
              <p:cNvPr id="5284" name="Picture 591" descr="desktop_computer_stylized_medium">
                <a:extLst>
                  <a:ext uri="{FF2B5EF4-FFF2-40B4-BE49-F238E27FC236}">
                    <a16:creationId xmlns:a16="http://schemas.microsoft.com/office/drawing/2014/main" id="{011BFF62-A5DD-363C-DAEB-C39ED2F94A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5" name="Freeform 592">
                <a:extLst>
                  <a:ext uri="{FF2B5EF4-FFF2-40B4-BE49-F238E27FC236}">
                    <a16:creationId xmlns:a16="http://schemas.microsoft.com/office/drawing/2014/main" id="{2C0616CF-6E9F-D982-CCD3-76689490D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6" name="Group 1064">
              <a:extLst>
                <a:ext uri="{FF2B5EF4-FFF2-40B4-BE49-F238E27FC236}">
                  <a16:creationId xmlns:a16="http://schemas.microsoft.com/office/drawing/2014/main" id="{4669113E-9247-5B3B-4EE0-49192F0F6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47169" y="6015687"/>
              <a:ext cx="319264" cy="253379"/>
              <a:chOff x="877" y="1008"/>
              <a:chExt cx="2747" cy="2591"/>
            </a:xfrm>
          </p:grpSpPr>
          <p:pic>
            <p:nvPicPr>
              <p:cNvPr id="5287" name="Picture 1065" descr="antenna_stylized">
                <a:extLst>
                  <a:ext uri="{FF2B5EF4-FFF2-40B4-BE49-F238E27FC236}">
                    <a16:creationId xmlns:a16="http://schemas.microsoft.com/office/drawing/2014/main" id="{737D8274-93D3-5A3A-4504-FDFC608E94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88" name="Picture 1066" descr="laptop_keyboard">
                <a:extLst>
                  <a:ext uri="{FF2B5EF4-FFF2-40B4-BE49-F238E27FC236}">
                    <a16:creationId xmlns:a16="http://schemas.microsoft.com/office/drawing/2014/main" id="{D5559779-3F74-974A-8879-4FF521064E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9" name="Freeform 1067">
                <a:extLst>
                  <a:ext uri="{FF2B5EF4-FFF2-40B4-BE49-F238E27FC236}">
                    <a16:creationId xmlns:a16="http://schemas.microsoft.com/office/drawing/2014/main" id="{2A3B7E2F-C215-E0D2-10A4-8C78ADF35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90" name="Picture 1068" descr="screen">
                <a:extLst>
                  <a:ext uri="{FF2B5EF4-FFF2-40B4-BE49-F238E27FC236}">
                    <a16:creationId xmlns:a16="http://schemas.microsoft.com/office/drawing/2014/main" id="{90E3C69C-9DE0-AD07-9A74-FC62A2908A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91" name="Freeform 1069">
                <a:extLst>
                  <a:ext uri="{FF2B5EF4-FFF2-40B4-BE49-F238E27FC236}">
                    <a16:creationId xmlns:a16="http://schemas.microsoft.com/office/drawing/2014/main" id="{1D93938D-C3EF-1959-6721-9F5E5EAF4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2" name="Freeform 1070">
                <a:extLst>
                  <a:ext uri="{FF2B5EF4-FFF2-40B4-BE49-F238E27FC236}">
                    <a16:creationId xmlns:a16="http://schemas.microsoft.com/office/drawing/2014/main" id="{21D3C792-1C91-6CEE-8760-B6D59C622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3" name="Freeform 1071">
                <a:extLst>
                  <a:ext uri="{FF2B5EF4-FFF2-40B4-BE49-F238E27FC236}">
                    <a16:creationId xmlns:a16="http://schemas.microsoft.com/office/drawing/2014/main" id="{4CD7D5BD-1AC9-0EA4-BD94-FFA18067F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4" name="Freeform 1072">
                <a:extLst>
                  <a:ext uri="{FF2B5EF4-FFF2-40B4-BE49-F238E27FC236}">
                    <a16:creationId xmlns:a16="http://schemas.microsoft.com/office/drawing/2014/main" id="{A4955CED-12A4-AB1E-0655-9BEB40B73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5" name="Freeform 1073">
                <a:extLst>
                  <a:ext uri="{FF2B5EF4-FFF2-40B4-BE49-F238E27FC236}">
                    <a16:creationId xmlns:a16="http://schemas.microsoft.com/office/drawing/2014/main" id="{A47DDAF2-07E0-A714-AE0E-332F995D8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6" name="Freeform 1074">
                <a:extLst>
                  <a:ext uri="{FF2B5EF4-FFF2-40B4-BE49-F238E27FC236}">
                    <a16:creationId xmlns:a16="http://schemas.microsoft.com/office/drawing/2014/main" id="{6A2C1D28-CF36-473D-8404-0FF3CB554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97" name="Group 1075">
                <a:extLst>
                  <a:ext uri="{FF2B5EF4-FFF2-40B4-BE49-F238E27FC236}">
                    <a16:creationId xmlns:a16="http://schemas.microsoft.com/office/drawing/2014/main" id="{249CDF88-6B41-3757-CCFB-187AE73EDF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304" name="Freeform 1076">
                  <a:extLst>
                    <a:ext uri="{FF2B5EF4-FFF2-40B4-BE49-F238E27FC236}">
                      <a16:creationId xmlns:a16="http://schemas.microsoft.com/office/drawing/2014/main" id="{B5075AB6-0D74-F6B4-DC2A-309AC78DD4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5" name="Freeform 1077">
                  <a:extLst>
                    <a:ext uri="{FF2B5EF4-FFF2-40B4-BE49-F238E27FC236}">
                      <a16:creationId xmlns:a16="http://schemas.microsoft.com/office/drawing/2014/main" id="{C48A92F6-8BED-B13A-3B03-47FB473A03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6" name="Freeform 1078">
                  <a:extLst>
                    <a:ext uri="{FF2B5EF4-FFF2-40B4-BE49-F238E27FC236}">
                      <a16:creationId xmlns:a16="http://schemas.microsoft.com/office/drawing/2014/main" id="{9FAAF23D-2933-01C2-8622-31532282C0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7" name="Freeform 1079">
                  <a:extLst>
                    <a:ext uri="{FF2B5EF4-FFF2-40B4-BE49-F238E27FC236}">
                      <a16:creationId xmlns:a16="http://schemas.microsoft.com/office/drawing/2014/main" id="{5B4BBC48-F6C1-98C1-31D1-AC8459EF24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8" name="Freeform 1080">
                  <a:extLst>
                    <a:ext uri="{FF2B5EF4-FFF2-40B4-BE49-F238E27FC236}">
                      <a16:creationId xmlns:a16="http://schemas.microsoft.com/office/drawing/2014/main" id="{E929E7A3-00A9-196B-CB93-B6DF47C281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9" name="Freeform 1081">
                  <a:extLst>
                    <a:ext uri="{FF2B5EF4-FFF2-40B4-BE49-F238E27FC236}">
                      <a16:creationId xmlns:a16="http://schemas.microsoft.com/office/drawing/2014/main" id="{939D2844-5DA9-B487-1D78-090AB915F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98" name="Freeform 1082">
                <a:extLst>
                  <a:ext uri="{FF2B5EF4-FFF2-40B4-BE49-F238E27FC236}">
                    <a16:creationId xmlns:a16="http://schemas.microsoft.com/office/drawing/2014/main" id="{02274646-0C5D-F3E8-4672-E0EE00D5A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9" name="Freeform 1083">
                <a:extLst>
                  <a:ext uri="{FF2B5EF4-FFF2-40B4-BE49-F238E27FC236}">
                    <a16:creationId xmlns:a16="http://schemas.microsoft.com/office/drawing/2014/main" id="{EE269D35-CC04-3EFF-81E7-DCA02F0CB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0" name="Freeform 1084">
                <a:extLst>
                  <a:ext uri="{FF2B5EF4-FFF2-40B4-BE49-F238E27FC236}">
                    <a16:creationId xmlns:a16="http://schemas.microsoft.com/office/drawing/2014/main" id="{211CC3C5-761D-59CE-AB81-069DCBEDF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1" name="Freeform 1085">
                <a:extLst>
                  <a:ext uri="{FF2B5EF4-FFF2-40B4-BE49-F238E27FC236}">
                    <a16:creationId xmlns:a16="http://schemas.microsoft.com/office/drawing/2014/main" id="{5F01CA54-942E-D6E8-AA9E-7D1C3BA8A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2" name="Freeform 1086">
                <a:extLst>
                  <a:ext uri="{FF2B5EF4-FFF2-40B4-BE49-F238E27FC236}">
                    <a16:creationId xmlns:a16="http://schemas.microsoft.com/office/drawing/2014/main" id="{2BCD6992-2588-B4FD-7EDF-4B32E3E71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3" name="Freeform 1087">
                <a:extLst>
                  <a:ext uri="{FF2B5EF4-FFF2-40B4-BE49-F238E27FC236}">
                    <a16:creationId xmlns:a16="http://schemas.microsoft.com/office/drawing/2014/main" id="{5AB01AB0-34D3-299B-AA86-6BBA145D87A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310" name="Group 983">
              <a:extLst>
                <a:ext uri="{FF2B5EF4-FFF2-40B4-BE49-F238E27FC236}">
                  <a16:creationId xmlns:a16="http://schemas.microsoft.com/office/drawing/2014/main" id="{C5897088-5A0F-0145-22F2-8E6522C17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92875" y="5668575"/>
              <a:ext cx="171450" cy="348944"/>
              <a:chOff x="4140" y="429"/>
              <a:chExt cx="1425" cy="2396"/>
            </a:xfrm>
          </p:grpSpPr>
          <p:sp>
            <p:nvSpPr>
              <p:cNvPr id="5311" name="Freeform 984">
                <a:extLst>
                  <a:ext uri="{FF2B5EF4-FFF2-40B4-BE49-F238E27FC236}">
                    <a16:creationId xmlns:a16="http://schemas.microsoft.com/office/drawing/2014/main" id="{8E100DB7-0CE6-0E97-BC69-3C92E084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2" name="Rectangle 985">
                <a:extLst>
                  <a:ext uri="{FF2B5EF4-FFF2-40B4-BE49-F238E27FC236}">
                    <a16:creationId xmlns:a16="http://schemas.microsoft.com/office/drawing/2014/main" id="{8A17A68B-A569-2DA7-BD88-161D86D9F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13" name="Freeform 986">
                <a:extLst>
                  <a:ext uri="{FF2B5EF4-FFF2-40B4-BE49-F238E27FC236}">
                    <a16:creationId xmlns:a16="http://schemas.microsoft.com/office/drawing/2014/main" id="{B82BB643-CCB9-AAD2-D53C-0B7C16122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4" name="Freeform 987">
                <a:extLst>
                  <a:ext uri="{FF2B5EF4-FFF2-40B4-BE49-F238E27FC236}">
                    <a16:creationId xmlns:a16="http://schemas.microsoft.com/office/drawing/2014/main" id="{361A971D-0B08-8C09-ED39-4C29A656E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5" name="Rectangle 988">
                <a:extLst>
                  <a:ext uri="{FF2B5EF4-FFF2-40B4-BE49-F238E27FC236}">
                    <a16:creationId xmlns:a16="http://schemas.microsoft.com/office/drawing/2014/main" id="{7F172E1A-9E98-E783-E695-D45AB7A43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6" name="Group 989">
                <a:extLst>
                  <a:ext uri="{FF2B5EF4-FFF2-40B4-BE49-F238E27FC236}">
                    <a16:creationId xmlns:a16="http://schemas.microsoft.com/office/drawing/2014/main" id="{B415C907-FEE7-238D-86C8-6DFB9F8802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341" name="AutoShape 990">
                  <a:extLst>
                    <a:ext uri="{FF2B5EF4-FFF2-40B4-BE49-F238E27FC236}">
                      <a16:creationId xmlns:a16="http://schemas.microsoft.com/office/drawing/2014/main" id="{D5731EE3-DE47-527B-4B3F-7DCAE9A83B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2" name="AutoShape 991">
                  <a:extLst>
                    <a:ext uri="{FF2B5EF4-FFF2-40B4-BE49-F238E27FC236}">
                      <a16:creationId xmlns:a16="http://schemas.microsoft.com/office/drawing/2014/main" id="{73F934A9-B69E-54BF-E210-F52FAD38BA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7" name="Rectangle 992">
                <a:extLst>
                  <a:ext uri="{FF2B5EF4-FFF2-40B4-BE49-F238E27FC236}">
                    <a16:creationId xmlns:a16="http://schemas.microsoft.com/office/drawing/2014/main" id="{9CC89107-E337-37BE-6565-79CD1F156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8" name="Group 993">
                <a:extLst>
                  <a:ext uri="{FF2B5EF4-FFF2-40B4-BE49-F238E27FC236}">
                    <a16:creationId xmlns:a16="http://schemas.microsoft.com/office/drawing/2014/main" id="{1E6C3EBC-CD68-1432-DB58-A6A44E1C68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339" name="AutoShape 994">
                  <a:extLst>
                    <a:ext uri="{FF2B5EF4-FFF2-40B4-BE49-F238E27FC236}">
                      <a16:creationId xmlns:a16="http://schemas.microsoft.com/office/drawing/2014/main" id="{A23E5D75-E80E-00DF-CC88-D750B537A1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0" name="AutoShape 995">
                  <a:extLst>
                    <a:ext uri="{FF2B5EF4-FFF2-40B4-BE49-F238E27FC236}">
                      <a16:creationId xmlns:a16="http://schemas.microsoft.com/office/drawing/2014/main" id="{C327206D-419D-7237-41EB-C5E9C2229C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9" name="Rectangle 996">
                <a:extLst>
                  <a:ext uri="{FF2B5EF4-FFF2-40B4-BE49-F238E27FC236}">
                    <a16:creationId xmlns:a16="http://schemas.microsoft.com/office/drawing/2014/main" id="{BA124096-BB33-D8B8-2505-F90C9676B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0" name="Rectangle 997">
                <a:extLst>
                  <a:ext uri="{FF2B5EF4-FFF2-40B4-BE49-F238E27FC236}">
                    <a16:creationId xmlns:a16="http://schemas.microsoft.com/office/drawing/2014/main" id="{F447CD40-2BDD-4600-B349-13734184C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21" name="Group 998">
                <a:extLst>
                  <a:ext uri="{FF2B5EF4-FFF2-40B4-BE49-F238E27FC236}">
                    <a16:creationId xmlns:a16="http://schemas.microsoft.com/office/drawing/2014/main" id="{490CC758-060E-9FAE-3EFB-64DBCC0894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337" name="AutoShape 999">
                  <a:extLst>
                    <a:ext uri="{FF2B5EF4-FFF2-40B4-BE49-F238E27FC236}">
                      <a16:creationId xmlns:a16="http://schemas.microsoft.com/office/drawing/2014/main" id="{A046E8F7-C409-E50E-C2DD-B0AB1064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8" name="AutoShape 1000">
                  <a:extLst>
                    <a:ext uri="{FF2B5EF4-FFF2-40B4-BE49-F238E27FC236}">
                      <a16:creationId xmlns:a16="http://schemas.microsoft.com/office/drawing/2014/main" id="{420F1F2C-B406-2C3C-CA2B-CE093869E5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2" name="Freeform 1001">
                <a:extLst>
                  <a:ext uri="{FF2B5EF4-FFF2-40B4-BE49-F238E27FC236}">
                    <a16:creationId xmlns:a16="http://schemas.microsoft.com/office/drawing/2014/main" id="{923E66BF-5153-FA00-5457-5B23F7A32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23" name="Group 1002">
                <a:extLst>
                  <a:ext uri="{FF2B5EF4-FFF2-40B4-BE49-F238E27FC236}">
                    <a16:creationId xmlns:a16="http://schemas.microsoft.com/office/drawing/2014/main" id="{0AC64B74-8855-9D02-D4FF-9AF9E3027B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335" name="AutoShape 1003">
                  <a:extLst>
                    <a:ext uri="{FF2B5EF4-FFF2-40B4-BE49-F238E27FC236}">
                      <a16:creationId xmlns:a16="http://schemas.microsoft.com/office/drawing/2014/main" id="{E99DFEA4-DAB2-F28C-190D-F6DC62375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6" name="AutoShape 1004">
                  <a:extLst>
                    <a:ext uri="{FF2B5EF4-FFF2-40B4-BE49-F238E27FC236}">
                      <a16:creationId xmlns:a16="http://schemas.microsoft.com/office/drawing/2014/main" id="{68558D6B-9311-0243-3157-1E231EA93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4" name="Rectangle 1005">
                <a:extLst>
                  <a:ext uri="{FF2B5EF4-FFF2-40B4-BE49-F238E27FC236}">
                    <a16:creationId xmlns:a16="http://schemas.microsoft.com/office/drawing/2014/main" id="{4901DFF3-94C7-DD4A-DF52-0C6CF5325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5" name="Freeform 1006">
                <a:extLst>
                  <a:ext uri="{FF2B5EF4-FFF2-40B4-BE49-F238E27FC236}">
                    <a16:creationId xmlns:a16="http://schemas.microsoft.com/office/drawing/2014/main" id="{5C077667-299F-59B2-0ACC-1D05CDD03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6" name="Freeform 1007">
                <a:extLst>
                  <a:ext uri="{FF2B5EF4-FFF2-40B4-BE49-F238E27FC236}">
                    <a16:creationId xmlns:a16="http://schemas.microsoft.com/office/drawing/2014/main" id="{036CB8B5-4C35-4A48-40E2-4A48B825D4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7" name="Oval 1008">
                <a:extLst>
                  <a:ext uri="{FF2B5EF4-FFF2-40B4-BE49-F238E27FC236}">
                    <a16:creationId xmlns:a16="http://schemas.microsoft.com/office/drawing/2014/main" id="{4315CAF7-E007-9C7B-6E5F-E2C12B92E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8" name="Freeform 1009">
                <a:extLst>
                  <a:ext uri="{FF2B5EF4-FFF2-40B4-BE49-F238E27FC236}">
                    <a16:creationId xmlns:a16="http://schemas.microsoft.com/office/drawing/2014/main" id="{9AFFE058-5761-9C44-D3DB-89A37F6D1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9" name="AutoShape 1010">
                <a:extLst>
                  <a:ext uri="{FF2B5EF4-FFF2-40B4-BE49-F238E27FC236}">
                    <a16:creationId xmlns:a16="http://schemas.microsoft.com/office/drawing/2014/main" id="{23E49855-1860-2879-B3A9-683BF47E6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0" name="AutoShape 1011">
                <a:extLst>
                  <a:ext uri="{FF2B5EF4-FFF2-40B4-BE49-F238E27FC236}">
                    <a16:creationId xmlns:a16="http://schemas.microsoft.com/office/drawing/2014/main" id="{6901B131-2873-E4A5-EEC5-EA2CAB103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1" name="Oval 1012">
                <a:extLst>
                  <a:ext uri="{FF2B5EF4-FFF2-40B4-BE49-F238E27FC236}">
                    <a16:creationId xmlns:a16="http://schemas.microsoft.com/office/drawing/2014/main" id="{B3FAA6A2-4C25-CDEA-7AE2-E98133424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2" name="Oval 1013">
                <a:extLst>
                  <a:ext uri="{FF2B5EF4-FFF2-40B4-BE49-F238E27FC236}">
                    <a16:creationId xmlns:a16="http://schemas.microsoft.com/office/drawing/2014/main" id="{037B03AF-D39E-2D2A-5AC9-26BBD9ECA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333" name="Oval 1014">
                <a:extLst>
                  <a:ext uri="{FF2B5EF4-FFF2-40B4-BE49-F238E27FC236}">
                    <a16:creationId xmlns:a16="http://schemas.microsoft.com/office/drawing/2014/main" id="{1D0C4379-E45C-43D7-5B7A-00C1A7335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4" name="Rectangle 1015">
                <a:extLst>
                  <a:ext uri="{FF2B5EF4-FFF2-40B4-BE49-F238E27FC236}">
                    <a16:creationId xmlns:a16="http://schemas.microsoft.com/office/drawing/2014/main" id="{A0AFB3BE-8C85-D31A-5E2C-916B72F51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343" name="Group 5342">
              <a:extLst>
                <a:ext uri="{FF2B5EF4-FFF2-40B4-BE49-F238E27FC236}">
                  <a16:creationId xmlns:a16="http://schemas.microsoft.com/office/drawing/2014/main" id="{C3E30108-CB22-46D1-A2BF-1C778949E963}"/>
                </a:ext>
              </a:extLst>
            </p:cNvPr>
            <p:cNvGrpSpPr/>
            <p:nvPr/>
          </p:nvGrpSpPr>
          <p:grpSpPr>
            <a:xfrm>
              <a:off x="7613882" y="2107963"/>
              <a:ext cx="3540395" cy="3733733"/>
              <a:chOff x="7619038" y="2102861"/>
              <a:chExt cx="3540395" cy="3733733"/>
            </a:xfrm>
          </p:grpSpPr>
          <p:sp>
            <p:nvSpPr>
              <p:cNvPr id="5344" name="Line 426">
                <a:extLst>
                  <a:ext uri="{FF2B5EF4-FFF2-40B4-BE49-F238E27FC236}">
                    <a16:creationId xmlns:a16="http://schemas.microsoft.com/office/drawing/2014/main" id="{163F1DF9-C630-58FF-9CBE-1739C1370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13016" y="2695257"/>
                <a:ext cx="227964" cy="174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45" name="Group 783">
                <a:extLst>
                  <a:ext uri="{FF2B5EF4-FFF2-40B4-BE49-F238E27FC236}">
                    <a16:creationId xmlns:a16="http://schemas.microsoft.com/office/drawing/2014/main" id="{AEE96DB6-2C6A-D8CD-A5CF-4B84106CE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55854" y="2304274"/>
                <a:ext cx="298450" cy="464008"/>
                <a:chOff x="3130" y="3288"/>
                <a:chExt cx="410" cy="742"/>
              </a:xfrm>
            </p:grpSpPr>
            <p:sp>
              <p:nvSpPr>
                <p:cNvPr id="5492" name="Line 270">
                  <a:extLst>
                    <a:ext uri="{FF2B5EF4-FFF2-40B4-BE49-F238E27FC236}">
                      <a16:creationId xmlns:a16="http://schemas.microsoft.com/office/drawing/2014/main" id="{B1C37D85-D943-DA93-B2D6-CC4308CB4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3" name="Line 271">
                  <a:extLst>
                    <a:ext uri="{FF2B5EF4-FFF2-40B4-BE49-F238E27FC236}">
                      <a16:creationId xmlns:a16="http://schemas.microsoft.com/office/drawing/2014/main" id="{8726558D-78C4-0735-BF78-3D27CBDFA8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4" name="Line 272">
                  <a:extLst>
                    <a:ext uri="{FF2B5EF4-FFF2-40B4-BE49-F238E27FC236}">
                      <a16:creationId xmlns:a16="http://schemas.microsoft.com/office/drawing/2014/main" id="{4AFA88BD-EB70-B196-F7E4-4F4971AA1D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5" name="Line 273">
                  <a:extLst>
                    <a:ext uri="{FF2B5EF4-FFF2-40B4-BE49-F238E27FC236}">
                      <a16:creationId xmlns:a16="http://schemas.microsoft.com/office/drawing/2014/main" id="{38DAD45A-7EB4-FAF3-3288-1D455C540E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6" name="Line 274">
                  <a:extLst>
                    <a:ext uri="{FF2B5EF4-FFF2-40B4-BE49-F238E27FC236}">
                      <a16:creationId xmlns:a16="http://schemas.microsoft.com/office/drawing/2014/main" id="{5A78362C-EEBF-BFB8-73F9-8256515B7A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7" name="Line 275">
                  <a:extLst>
                    <a:ext uri="{FF2B5EF4-FFF2-40B4-BE49-F238E27FC236}">
                      <a16:creationId xmlns:a16="http://schemas.microsoft.com/office/drawing/2014/main" id="{BE78BC41-C503-38D0-D971-3AD55F1A5D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8" name="Line 276">
                  <a:extLst>
                    <a:ext uri="{FF2B5EF4-FFF2-40B4-BE49-F238E27FC236}">
                      <a16:creationId xmlns:a16="http://schemas.microsoft.com/office/drawing/2014/main" id="{DB3F3D2B-68DA-5098-85BB-9F126A67B1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9" name="Line 277">
                  <a:extLst>
                    <a:ext uri="{FF2B5EF4-FFF2-40B4-BE49-F238E27FC236}">
                      <a16:creationId xmlns:a16="http://schemas.microsoft.com/office/drawing/2014/main" id="{DCA86277-FA3E-A132-0E5B-11BFCA031C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0" name="Line 278">
                  <a:extLst>
                    <a:ext uri="{FF2B5EF4-FFF2-40B4-BE49-F238E27FC236}">
                      <a16:creationId xmlns:a16="http://schemas.microsoft.com/office/drawing/2014/main" id="{17452843-9B31-EC31-7F4F-CCAB52148A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1" name="Line 279">
                  <a:extLst>
                    <a:ext uri="{FF2B5EF4-FFF2-40B4-BE49-F238E27FC236}">
                      <a16:creationId xmlns:a16="http://schemas.microsoft.com/office/drawing/2014/main" id="{BE20E3AB-BAC6-FB21-30B2-9D6A1B046E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2" name="Line 280">
                  <a:extLst>
                    <a:ext uri="{FF2B5EF4-FFF2-40B4-BE49-F238E27FC236}">
                      <a16:creationId xmlns:a16="http://schemas.microsoft.com/office/drawing/2014/main" id="{68360313-1E42-EF90-F6B5-55F4309DE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3" name="Line 281">
                  <a:extLst>
                    <a:ext uri="{FF2B5EF4-FFF2-40B4-BE49-F238E27FC236}">
                      <a16:creationId xmlns:a16="http://schemas.microsoft.com/office/drawing/2014/main" id="{494B7D13-8F51-F0A1-5299-C0E5CB2F1A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4" name="Line 282">
                  <a:extLst>
                    <a:ext uri="{FF2B5EF4-FFF2-40B4-BE49-F238E27FC236}">
                      <a16:creationId xmlns:a16="http://schemas.microsoft.com/office/drawing/2014/main" id="{4867AA9C-6D62-A27B-7FF5-C2A4571B0A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5" name="Line 283">
                  <a:extLst>
                    <a:ext uri="{FF2B5EF4-FFF2-40B4-BE49-F238E27FC236}">
                      <a16:creationId xmlns:a16="http://schemas.microsoft.com/office/drawing/2014/main" id="{FA945006-BEE2-03B3-ECC1-055D01758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6" name="Line 284">
                  <a:extLst>
                    <a:ext uri="{FF2B5EF4-FFF2-40B4-BE49-F238E27FC236}">
                      <a16:creationId xmlns:a16="http://schemas.microsoft.com/office/drawing/2014/main" id="{99360081-D096-50BE-8A0B-5067AA8560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346" name="Picture 777" descr="access_point_stylized_small">
                <a:extLst>
                  <a:ext uri="{FF2B5EF4-FFF2-40B4-BE49-F238E27FC236}">
                    <a16:creationId xmlns:a16="http://schemas.microsoft.com/office/drawing/2014/main" id="{E8F1D073-7970-A640-037B-D064E7E826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9038" y="3856797"/>
                <a:ext cx="370169" cy="3067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47" name="Picture 780" descr="access_point_stylized_small">
                <a:extLst>
                  <a:ext uri="{FF2B5EF4-FFF2-40B4-BE49-F238E27FC236}">
                    <a16:creationId xmlns:a16="http://schemas.microsoft.com/office/drawing/2014/main" id="{935FB71D-FD7E-3AC3-39D3-9CAB07D5DD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95766" y="5519130"/>
                <a:ext cx="380935" cy="317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348" name="Group 5347">
                <a:extLst>
                  <a:ext uri="{FF2B5EF4-FFF2-40B4-BE49-F238E27FC236}">
                    <a16:creationId xmlns:a16="http://schemas.microsoft.com/office/drawing/2014/main" id="{56B9B17D-0D41-7909-CB53-FCFAF0537208}"/>
                  </a:ext>
                </a:extLst>
              </p:cNvPr>
              <p:cNvGrpSpPr/>
              <p:nvPr/>
            </p:nvGrpSpPr>
            <p:grpSpPr>
              <a:xfrm>
                <a:off x="9788714" y="4984881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85" name="Freeform 471">
                  <a:extLst>
                    <a:ext uri="{FF2B5EF4-FFF2-40B4-BE49-F238E27FC236}">
                      <a16:creationId xmlns:a16="http://schemas.microsoft.com/office/drawing/2014/main" id="{56433D66-AAFD-3CB4-8787-5DCC40FE271D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86" name="Oval 5485">
                  <a:extLst>
                    <a:ext uri="{FF2B5EF4-FFF2-40B4-BE49-F238E27FC236}">
                      <a16:creationId xmlns:a16="http://schemas.microsoft.com/office/drawing/2014/main" id="{0C506C21-A87B-E6EA-CA4B-CC748DD5129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87" name="Group 5486">
                  <a:extLst>
                    <a:ext uri="{FF2B5EF4-FFF2-40B4-BE49-F238E27FC236}">
                      <a16:creationId xmlns:a16="http://schemas.microsoft.com/office/drawing/2014/main" id="{B645036E-3969-E282-F8FD-4851BEFC3B3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88" name="Freeform 474">
                    <a:extLst>
                      <a:ext uri="{FF2B5EF4-FFF2-40B4-BE49-F238E27FC236}">
                        <a16:creationId xmlns:a16="http://schemas.microsoft.com/office/drawing/2014/main" id="{7D6D9139-2FB1-11AF-1884-37C0E3011EAD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9" name="Freeform 475">
                    <a:extLst>
                      <a:ext uri="{FF2B5EF4-FFF2-40B4-BE49-F238E27FC236}">
                        <a16:creationId xmlns:a16="http://schemas.microsoft.com/office/drawing/2014/main" id="{48C50CFC-8208-3B38-E633-D8F8C52E7C8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0" name="Freeform 476">
                    <a:extLst>
                      <a:ext uri="{FF2B5EF4-FFF2-40B4-BE49-F238E27FC236}">
                        <a16:creationId xmlns:a16="http://schemas.microsoft.com/office/drawing/2014/main" id="{66FC2A66-B448-17FC-DBE2-6B12C82AB35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1" name="Freeform 477">
                    <a:extLst>
                      <a:ext uri="{FF2B5EF4-FFF2-40B4-BE49-F238E27FC236}">
                        <a16:creationId xmlns:a16="http://schemas.microsoft.com/office/drawing/2014/main" id="{56D6597E-08CC-2FA4-6861-431A996A661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49" name="Group 5348">
                <a:extLst>
                  <a:ext uri="{FF2B5EF4-FFF2-40B4-BE49-F238E27FC236}">
                    <a16:creationId xmlns:a16="http://schemas.microsoft.com/office/drawing/2014/main" id="{7449A40D-4ED7-456B-2A3A-A1961A40EADD}"/>
                  </a:ext>
                </a:extLst>
              </p:cNvPr>
              <p:cNvGrpSpPr/>
              <p:nvPr/>
            </p:nvGrpSpPr>
            <p:grpSpPr>
              <a:xfrm>
                <a:off x="9854521" y="5333935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78" name="Rectangle 5477">
                  <a:extLst>
                    <a:ext uri="{FF2B5EF4-FFF2-40B4-BE49-F238E27FC236}">
                      <a16:creationId xmlns:a16="http://schemas.microsoft.com/office/drawing/2014/main" id="{DC5AC569-D5B9-B329-57D6-AC1D99F73813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79" name="Freeform 521">
                  <a:extLst>
                    <a:ext uri="{FF2B5EF4-FFF2-40B4-BE49-F238E27FC236}">
                      <a16:creationId xmlns:a16="http://schemas.microsoft.com/office/drawing/2014/main" id="{8F1B6602-A546-D8C4-E472-E5890FE917C1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80" name="Group 5479">
                  <a:extLst>
                    <a:ext uri="{FF2B5EF4-FFF2-40B4-BE49-F238E27FC236}">
                      <a16:creationId xmlns:a16="http://schemas.microsoft.com/office/drawing/2014/main" id="{8075DA7A-83DA-B986-5A7B-66A15B5BB726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81" name="Freeform 523">
                    <a:extLst>
                      <a:ext uri="{FF2B5EF4-FFF2-40B4-BE49-F238E27FC236}">
                        <a16:creationId xmlns:a16="http://schemas.microsoft.com/office/drawing/2014/main" id="{EB01F0CE-185F-56D0-C4C1-995D1300EF97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2" name="Freeform 524">
                    <a:extLst>
                      <a:ext uri="{FF2B5EF4-FFF2-40B4-BE49-F238E27FC236}">
                        <a16:creationId xmlns:a16="http://schemas.microsoft.com/office/drawing/2014/main" id="{58DC3EB9-9532-8D74-9878-92DAF589C52F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3" name="Freeform 525">
                    <a:extLst>
                      <a:ext uri="{FF2B5EF4-FFF2-40B4-BE49-F238E27FC236}">
                        <a16:creationId xmlns:a16="http://schemas.microsoft.com/office/drawing/2014/main" id="{A51523C0-5A5E-24B2-C8E5-506744822AC0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4" name="Freeform 526">
                    <a:extLst>
                      <a:ext uri="{FF2B5EF4-FFF2-40B4-BE49-F238E27FC236}">
                        <a16:creationId xmlns:a16="http://schemas.microsoft.com/office/drawing/2014/main" id="{8434637D-3A93-64F8-2584-D50F12E308D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0" name="Group 5349">
                <a:extLst>
                  <a:ext uri="{FF2B5EF4-FFF2-40B4-BE49-F238E27FC236}">
                    <a16:creationId xmlns:a16="http://schemas.microsoft.com/office/drawing/2014/main" id="{B012E99C-BFCA-E123-79AB-AD8E33FCF151}"/>
                  </a:ext>
                </a:extLst>
              </p:cNvPr>
              <p:cNvGrpSpPr/>
              <p:nvPr/>
            </p:nvGrpSpPr>
            <p:grpSpPr>
              <a:xfrm>
                <a:off x="8681775" y="4962318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71" name="Freeform 479">
                  <a:extLst>
                    <a:ext uri="{FF2B5EF4-FFF2-40B4-BE49-F238E27FC236}">
                      <a16:creationId xmlns:a16="http://schemas.microsoft.com/office/drawing/2014/main" id="{AE22CC43-590A-006A-D845-5160D359630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72" name="Oval 5471">
                  <a:extLst>
                    <a:ext uri="{FF2B5EF4-FFF2-40B4-BE49-F238E27FC236}">
                      <a16:creationId xmlns:a16="http://schemas.microsoft.com/office/drawing/2014/main" id="{6A9C37FC-30FC-C218-AF67-4B1D21B4425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73" name="Group 5472">
                  <a:extLst>
                    <a:ext uri="{FF2B5EF4-FFF2-40B4-BE49-F238E27FC236}">
                      <a16:creationId xmlns:a16="http://schemas.microsoft.com/office/drawing/2014/main" id="{A41DFD08-8783-074D-8BD8-9E31E596872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74" name="Freeform 482">
                    <a:extLst>
                      <a:ext uri="{FF2B5EF4-FFF2-40B4-BE49-F238E27FC236}">
                        <a16:creationId xmlns:a16="http://schemas.microsoft.com/office/drawing/2014/main" id="{A06038B8-EE92-EE69-6957-A12E66B4464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5" name="Freeform 483">
                    <a:extLst>
                      <a:ext uri="{FF2B5EF4-FFF2-40B4-BE49-F238E27FC236}">
                        <a16:creationId xmlns:a16="http://schemas.microsoft.com/office/drawing/2014/main" id="{D2744C4D-809A-3D4F-1403-AC05F3B4D6F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6" name="Freeform 484">
                    <a:extLst>
                      <a:ext uri="{FF2B5EF4-FFF2-40B4-BE49-F238E27FC236}">
                        <a16:creationId xmlns:a16="http://schemas.microsoft.com/office/drawing/2014/main" id="{41CDEB6D-0797-57AB-83CD-4CAF2334D88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7" name="Freeform 485">
                    <a:extLst>
                      <a:ext uri="{FF2B5EF4-FFF2-40B4-BE49-F238E27FC236}">
                        <a16:creationId xmlns:a16="http://schemas.microsoft.com/office/drawing/2014/main" id="{C995570F-B30A-5BC3-17A7-7566E4F956D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1" name="Group 5350">
                <a:extLst>
                  <a:ext uri="{FF2B5EF4-FFF2-40B4-BE49-F238E27FC236}">
                    <a16:creationId xmlns:a16="http://schemas.microsoft.com/office/drawing/2014/main" id="{2842C193-CADE-FB69-86CE-0C99177EFB99}"/>
                  </a:ext>
                </a:extLst>
              </p:cNvPr>
              <p:cNvGrpSpPr/>
              <p:nvPr/>
            </p:nvGrpSpPr>
            <p:grpSpPr>
              <a:xfrm>
                <a:off x="8316676" y="5189331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64" name="Rectangle 5463">
                  <a:extLst>
                    <a:ext uri="{FF2B5EF4-FFF2-40B4-BE49-F238E27FC236}">
                      <a16:creationId xmlns:a16="http://schemas.microsoft.com/office/drawing/2014/main" id="{456AA728-76AD-E3BB-6491-E61998850E40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65" name="Freeform 530">
                  <a:extLst>
                    <a:ext uri="{FF2B5EF4-FFF2-40B4-BE49-F238E27FC236}">
                      <a16:creationId xmlns:a16="http://schemas.microsoft.com/office/drawing/2014/main" id="{F37CF69E-39A6-E748-94F5-A1297C85B4F3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66" name="Group 5465">
                  <a:extLst>
                    <a:ext uri="{FF2B5EF4-FFF2-40B4-BE49-F238E27FC236}">
                      <a16:creationId xmlns:a16="http://schemas.microsoft.com/office/drawing/2014/main" id="{4E06F4E2-D40D-218D-BC1D-FCACC8F5E5CA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67" name="Freeform 532">
                    <a:extLst>
                      <a:ext uri="{FF2B5EF4-FFF2-40B4-BE49-F238E27FC236}">
                        <a16:creationId xmlns:a16="http://schemas.microsoft.com/office/drawing/2014/main" id="{C81DE1C0-CAB7-92C7-7C30-8CE0637DD90C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8" name="Freeform 533">
                    <a:extLst>
                      <a:ext uri="{FF2B5EF4-FFF2-40B4-BE49-F238E27FC236}">
                        <a16:creationId xmlns:a16="http://schemas.microsoft.com/office/drawing/2014/main" id="{CFF2438C-AAF4-5676-B18A-505578424374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9" name="Freeform 534">
                    <a:extLst>
                      <a:ext uri="{FF2B5EF4-FFF2-40B4-BE49-F238E27FC236}">
                        <a16:creationId xmlns:a16="http://schemas.microsoft.com/office/drawing/2014/main" id="{E13B4018-2099-9D20-D21C-4948B3E4A6F9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0" name="Freeform 535">
                    <a:extLst>
                      <a:ext uri="{FF2B5EF4-FFF2-40B4-BE49-F238E27FC236}">
                        <a16:creationId xmlns:a16="http://schemas.microsoft.com/office/drawing/2014/main" id="{A5F1CF2F-01A9-CE6A-3BD7-4064B80EC0F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2" name="Group 5351">
                <a:extLst>
                  <a:ext uri="{FF2B5EF4-FFF2-40B4-BE49-F238E27FC236}">
                    <a16:creationId xmlns:a16="http://schemas.microsoft.com/office/drawing/2014/main" id="{58347A02-931C-CE7B-7585-020636EBAF43}"/>
                  </a:ext>
                </a:extLst>
              </p:cNvPr>
              <p:cNvGrpSpPr/>
              <p:nvPr/>
            </p:nvGrpSpPr>
            <p:grpSpPr>
              <a:xfrm>
                <a:off x="8444983" y="2807207"/>
                <a:ext cx="353678" cy="168275"/>
                <a:chOff x="7493876" y="2774731"/>
                <a:chExt cx="1481958" cy="894622"/>
              </a:xfrm>
            </p:grpSpPr>
            <p:sp>
              <p:nvSpPr>
                <p:cNvPr id="5457" name="Freeform 407">
                  <a:extLst>
                    <a:ext uri="{FF2B5EF4-FFF2-40B4-BE49-F238E27FC236}">
                      <a16:creationId xmlns:a16="http://schemas.microsoft.com/office/drawing/2014/main" id="{EDDBC70D-ABD0-D0FA-E401-03AC352F34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8" name="Oval 5457">
                  <a:extLst>
                    <a:ext uri="{FF2B5EF4-FFF2-40B4-BE49-F238E27FC236}">
                      <a16:creationId xmlns:a16="http://schemas.microsoft.com/office/drawing/2014/main" id="{BE829C16-42A9-BA26-C085-0D79CF1B6CC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9" name="Group 5458">
                  <a:extLst>
                    <a:ext uri="{FF2B5EF4-FFF2-40B4-BE49-F238E27FC236}">
                      <a16:creationId xmlns:a16="http://schemas.microsoft.com/office/drawing/2014/main" id="{5BD422A8-5A3E-86B5-CADE-DD6AFD936A78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60" name="Freeform 410">
                    <a:extLst>
                      <a:ext uri="{FF2B5EF4-FFF2-40B4-BE49-F238E27FC236}">
                        <a16:creationId xmlns:a16="http://schemas.microsoft.com/office/drawing/2014/main" id="{44140D3D-9C84-98E8-1B42-6BF835F40ACA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1" name="Freeform 411">
                    <a:extLst>
                      <a:ext uri="{FF2B5EF4-FFF2-40B4-BE49-F238E27FC236}">
                        <a16:creationId xmlns:a16="http://schemas.microsoft.com/office/drawing/2014/main" id="{79CFC1CE-DAD4-1CBD-FBD6-B11CB56C48D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2" name="Freeform 412">
                    <a:extLst>
                      <a:ext uri="{FF2B5EF4-FFF2-40B4-BE49-F238E27FC236}">
                        <a16:creationId xmlns:a16="http://schemas.microsoft.com/office/drawing/2014/main" id="{49F22196-56BF-6A70-FC07-7F9A4AAC620D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3" name="Freeform 413">
                    <a:extLst>
                      <a:ext uri="{FF2B5EF4-FFF2-40B4-BE49-F238E27FC236}">
                        <a16:creationId xmlns:a16="http://schemas.microsoft.com/office/drawing/2014/main" id="{18C4207C-94B9-89DD-9C1B-6DF32994181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3" name="Group 5352">
                <a:extLst>
                  <a:ext uri="{FF2B5EF4-FFF2-40B4-BE49-F238E27FC236}">
                    <a16:creationId xmlns:a16="http://schemas.microsoft.com/office/drawing/2014/main" id="{BCE77660-4B1E-D399-BE96-FB2B33496783}"/>
                  </a:ext>
                </a:extLst>
              </p:cNvPr>
              <p:cNvGrpSpPr/>
              <p:nvPr/>
            </p:nvGrpSpPr>
            <p:grpSpPr>
              <a:xfrm>
                <a:off x="8055226" y="3960892"/>
                <a:ext cx="354986" cy="175668"/>
                <a:chOff x="7493876" y="2774731"/>
                <a:chExt cx="1481958" cy="894622"/>
              </a:xfrm>
            </p:grpSpPr>
            <p:sp>
              <p:nvSpPr>
                <p:cNvPr id="5450" name="Freeform 415">
                  <a:extLst>
                    <a:ext uri="{FF2B5EF4-FFF2-40B4-BE49-F238E27FC236}">
                      <a16:creationId xmlns:a16="http://schemas.microsoft.com/office/drawing/2014/main" id="{B4E86603-AB39-9C16-7A23-1A21832A792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1" name="Oval 5450">
                  <a:extLst>
                    <a:ext uri="{FF2B5EF4-FFF2-40B4-BE49-F238E27FC236}">
                      <a16:creationId xmlns:a16="http://schemas.microsoft.com/office/drawing/2014/main" id="{13804998-F219-8CFA-696D-7D381FAA37B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2" name="Group 5451">
                  <a:extLst>
                    <a:ext uri="{FF2B5EF4-FFF2-40B4-BE49-F238E27FC236}">
                      <a16:creationId xmlns:a16="http://schemas.microsoft.com/office/drawing/2014/main" id="{CE9884EC-B3B4-B8DF-EC3B-BDDEB39868B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53" name="Freeform 418">
                    <a:extLst>
                      <a:ext uri="{FF2B5EF4-FFF2-40B4-BE49-F238E27FC236}">
                        <a16:creationId xmlns:a16="http://schemas.microsoft.com/office/drawing/2014/main" id="{77ADF58D-B672-33B6-E5C8-B2BD462796F1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4" name="Freeform 419">
                    <a:extLst>
                      <a:ext uri="{FF2B5EF4-FFF2-40B4-BE49-F238E27FC236}">
                        <a16:creationId xmlns:a16="http://schemas.microsoft.com/office/drawing/2014/main" id="{EDE06EB2-596A-F1C6-D89A-172A1250CB43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5" name="Freeform 420">
                    <a:extLst>
                      <a:ext uri="{FF2B5EF4-FFF2-40B4-BE49-F238E27FC236}">
                        <a16:creationId xmlns:a16="http://schemas.microsoft.com/office/drawing/2014/main" id="{81F1D3EB-58E0-A5C0-CDD2-0A8292887C8E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6" name="Freeform 421">
                    <a:extLst>
                      <a:ext uri="{FF2B5EF4-FFF2-40B4-BE49-F238E27FC236}">
                        <a16:creationId xmlns:a16="http://schemas.microsoft.com/office/drawing/2014/main" id="{F4EED73C-6989-77AB-6918-4B90EA6F593A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4" name="Group 5353">
                <a:extLst>
                  <a:ext uri="{FF2B5EF4-FFF2-40B4-BE49-F238E27FC236}">
                    <a16:creationId xmlns:a16="http://schemas.microsoft.com/office/drawing/2014/main" id="{88A3A98A-DAE8-FB3B-F2EB-80DBC1DB7016}"/>
                  </a:ext>
                </a:extLst>
              </p:cNvPr>
              <p:cNvGrpSpPr/>
              <p:nvPr/>
            </p:nvGrpSpPr>
            <p:grpSpPr>
              <a:xfrm>
                <a:off x="10889241" y="3596263"/>
                <a:ext cx="170989" cy="97052"/>
                <a:chOff x="7493876" y="2774731"/>
                <a:chExt cx="1481958" cy="894622"/>
              </a:xfrm>
            </p:grpSpPr>
            <p:sp>
              <p:nvSpPr>
                <p:cNvPr id="5443" name="Freeform 455">
                  <a:extLst>
                    <a:ext uri="{FF2B5EF4-FFF2-40B4-BE49-F238E27FC236}">
                      <a16:creationId xmlns:a16="http://schemas.microsoft.com/office/drawing/2014/main" id="{555A2F96-49BB-D767-6CB5-5B9A523DB68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44" name="Oval 5443">
                  <a:extLst>
                    <a:ext uri="{FF2B5EF4-FFF2-40B4-BE49-F238E27FC236}">
                      <a16:creationId xmlns:a16="http://schemas.microsoft.com/office/drawing/2014/main" id="{D0C062F3-BF1D-B612-E948-5BFCD1EA606D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45" name="Group 5444">
                  <a:extLst>
                    <a:ext uri="{FF2B5EF4-FFF2-40B4-BE49-F238E27FC236}">
                      <a16:creationId xmlns:a16="http://schemas.microsoft.com/office/drawing/2014/main" id="{9C0F3E9D-2575-F6C5-9D3A-AF3E8237132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46" name="Freeform 458">
                    <a:extLst>
                      <a:ext uri="{FF2B5EF4-FFF2-40B4-BE49-F238E27FC236}">
                        <a16:creationId xmlns:a16="http://schemas.microsoft.com/office/drawing/2014/main" id="{12BD4FE1-CE14-B5FB-F450-737633D20B6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7" name="Freeform 459">
                    <a:extLst>
                      <a:ext uri="{FF2B5EF4-FFF2-40B4-BE49-F238E27FC236}">
                        <a16:creationId xmlns:a16="http://schemas.microsoft.com/office/drawing/2014/main" id="{4666C935-C3D1-12C2-0582-0AB40C171B7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8" name="Freeform 460">
                    <a:extLst>
                      <a:ext uri="{FF2B5EF4-FFF2-40B4-BE49-F238E27FC236}">
                        <a16:creationId xmlns:a16="http://schemas.microsoft.com/office/drawing/2014/main" id="{AEBEC2FA-E1F6-8F85-043D-A0AAD96B74D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9" name="Freeform 461">
                    <a:extLst>
                      <a:ext uri="{FF2B5EF4-FFF2-40B4-BE49-F238E27FC236}">
                        <a16:creationId xmlns:a16="http://schemas.microsoft.com/office/drawing/2014/main" id="{0342CDED-36ED-1755-FF08-19BBC835ADB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5" name="Group 5354">
                <a:extLst>
                  <a:ext uri="{FF2B5EF4-FFF2-40B4-BE49-F238E27FC236}">
                    <a16:creationId xmlns:a16="http://schemas.microsoft.com/office/drawing/2014/main" id="{7CE81D07-5497-68C4-C39B-E2143C29F4E6}"/>
                  </a:ext>
                </a:extLst>
              </p:cNvPr>
              <p:cNvGrpSpPr/>
              <p:nvPr/>
            </p:nvGrpSpPr>
            <p:grpSpPr>
              <a:xfrm>
                <a:off x="10415765" y="3491036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36" name="Freeform 615">
                  <a:extLst>
                    <a:ext uri="{FF2B5EF4-FFF2-40B4-BE49-F238E27FC236}">
                      <a16:creationId xmlns:a16="http://schemas.microsoft.com/office/drawing/2014/main" id="{4B484CC1-CB33-0EE0-664C-F53ED64238A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7" name="Oval 5436">
                  <a:extLst>
                    <a:ext uri="{FF2B5EF4-FFF2-40B4-BE49-F238E27FC236}">
                      <a16:creationId xmlns:a16="http://schemas.microsoft.com/office/drawing/2014/main" id="{660425E7-AD9B-57F0-863B-618EF8DDC811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8" name="Group 5437">
                  <a:extLst>
                    <a:ext uri="{FF2B5EF4-FFF2-40B4-BE49-F238E27FC236}">
                      <a16:creationId xmlns:a16="http://schemas.microsoft.com/office/drawing/2014/main" id="{30B09325-6C5E-45CA-CFAD-145A4A870AD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9" name="Freeform 618">
                    <a:extLst>
                      <a:ext uri="{FF2B5EF4-FFF2-40B4-BE49-F238E27FC236}">
                        <a16:creationId xmlns:a16="http://schemas.microsoft.com/office/drawing/2014/main" id="{DB5F1059-D8A8-EEA4-C512-D7A617F26BB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0" name="Freeform 619">
                    <a:extLst>
                      <a:ext uri="{FF2B5EF4-FFF2-40B4-BE49-F238E27FC236}">
                        <a16:creationId xmlns:a16="http://schemas.microsoft.com/office/drawing/2014/main" id="{990D7DA9-0DE1-5044-5F4F-14ABDC86FC1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1" name="Freeform 620">
                    <a:extLst>
                      <a:ext uri="{FF2B5EF4-FFF2-40B4-BE49-F238E27FC236}">
                        <a16:creationId xmlns:a16="http://schemas.microsoft.com/office/drawing/2014/main" id="{F92ECC8E-88FA-1098-C2F4-9E9416B31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2" name="Freeform 621">
                    <a:extLst>
                      <a:ext uri="{FF2B5EF4-FFF2-40B4-BE49-F238E27FC236}">
                        <a16:creationId xmlns:a16="http://schemas.microsoft.com/office/drawing/2014/main" id="{F6E7FF32-3053-EDE3-6868-9CFD4AB0AA95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6" name="Group 5355">
                <a:extLst>
                  <a:ext uri="{FF2B5EF4-FFF2-40B4-BE49-F238E27FC236}">
                    <a16:creationId xmlns:a16="http://schemas.microsoft.com/office/drawing/2014/main" id="{6ECF3106-BFBA-2DA3-3875-7FFB0AD00E68}"/>
                  </a:ext>
                </a:extLst>
              </p:cNvPr>
              <p:cNvGrpSpPr/>
              <p:nvPr/>
            </p:nvGrpSpPr>
            <p:grpSpPr>
              <a:xfrm>
                <a:off x="9953880" y="2197190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9" name="Freeform 577">
                  <a:extLst>
                    <a:ext uri="{FF2B5EF4-FFF2-40B4-BE49-F238E27FC236}">
                      <a16:creationId xmlns:a16="http://schemas.microsoft.com/office/drawing/2014/main" id="{31153F28-8B26-24FF-8711-CAC0CC9A2D4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0" name="Oval 5429">
                  <a:extLst>
                    <a:ext uri="{FF2B5EF4-FFF2-40B4-BE49-F238E27FC236}">
                      <a16:creationId xmlns:a16="http://schemas.microsoft.com/office/drawing/2014/main" id="{54562E3E-214C-3FD2-8916-982E614618D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1" name="Group 5430">
                  <a:extLst>
                    <a:ext uri="{FF2B5EF4-FFF2-40B4-BE49-F238E27FC236}">
                      <a16:creationId xmlns:a16="http://schemas.microsoft.com/office/drawing/2014/main" id="{0617C64A-4A15-6B3D-6DC7-656B1BB3775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2" name="Freeform 580">
                    <a:extLst>
                      <a:ext uri="{FF2B5EF4-FFF2-40B4-BE49-F238E27FC236}">
                        <a16:creationId xmlns:a16="http://schemas.microsoft.com/office/drawing/2014/main" id="{3C2E5A97-55FE-A480-9FB5-F182F2E857E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3" name="Freeform 581">
                    <a:extLst>
                      <a:ext uri="{FF2B5EF4-FFF2-40B4-BE49-F238E27FC236}">
                        <a16:creationId xmlns:a16="http://schemas.microsoft.com/office/drawing/2014/main" id="{80932C2B-5923-F335-95D9-70EBB7988E2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4" name="Freeform 582">
                    <a:extLst>
                      <a:ext uri="{FF2B5EF4-FFF2-40B4-BE49-F238E27FC236}">
                        <a16:creationId xmlns:a16="http://schemas.microsoft.com/office/drawing/2014/main" id="{0DBC0667-9F31-44FD-D4CF-A3D4CECDA749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5" name="Freeform 583">
                    <a:extLst>
                      <a:ext uri="{FF2B5EF4-FFF2-40B4-BE49-F238E27FC236}">
                        <a16:creationId xmlns:a16="http://schemas.microsoft.com/office/drawing/2014/main" id="{9D094745-BB7B-89D5-4F46-21A54094C643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7" name="Group 5356">
                <a:extLst>
                  <a:ext uri="{FF2B5EF4-FFF2-40B4-BE49-F238E27FC236}">
                    <a16:creationId xmlns:a16="http://schemas.microsoft.com/office/drawing/2014/main" id="{2B6F7B87-B4B1-9746-E0DC-1CBDA14BAFB8}"/>
                  </a:ext>
                </a:extLst>
              </p:cNvPr>
              <p:cNvGrpSpPr/>
              <p:nvPr/>
            </p:nvGrpSpPr>
            <p:grpSpPr>
              <a:xfrm>
                <a:off x="10532370" y="2608265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2" name="Freeform 593">
                  <a:extLst>
                    <a:ext uri="{FF2B5EF4-FFF2-40B4-BE49-F238E27FC236}">
                      <a16:creationId xmlns:a16="http://schemas.microsoft.com/office/drawing/2014/main" id="{20BAB3FE-AA13-07A1-871E-4AB48C214C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23" name="Oval 5422">
                  <a:extLst>
                    <a:ext uri="{FF2B5EF4-FFF2-40B4-BE49-F238E27FC236}">
                      <a16:creationId xmlns:a16="http://schemas.microsoft.com/office/drawing/2014/main" id="{DD1FFE48-C465-9874-FB55-40A364C6AE5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24" name="Group 5423">
                  <a:extLst>
                    <a:ext uri="{FF2B5EF4-FFF2-40B4-BE49-F238E27FC236}">
                      <a16:creationId xmlns:a16="http://schemas.microsoft.com/office/drawing/2014/main" id="{14A2A218-BC92-42CA-649D-448383CFEE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25" name="Freeform 596">
                    <a:extLst>
                      <a:ext uri="{FF2B5EF4-FFF2-40B4-BE49-F238E27FC236}">
                        <a16:creationId xmlns:a16="http://schemas.microsoft.com/office/drawing/2014/main" id="{7856AA3B-9D78-5196-2989-46EB64D9FAF0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6" name="Freeform 597">
                    <a:extLst>
                      <a:ext uri="{FF2B5EF4-FFF2-40B4-BE49-F238E27FC236}">
                        <a16:creationId xmlns:a16="http://schemas.microsoft.com/office/drawing/2014/main" id="{D14209A8-0617-AE59-1469-785BBAD48F27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7" name="Freeform 598">
                    <a:extLst>
                      <a:ext uri="{FF2B5EF4-FFF2-40B4-BE49-F238E27FC236}">
                        <a16:creationId xmlns:a16="http://schemas.microsoft.com/office/drawing/2014/main" id="{9EF33B2A-82F8-A9E0-B028-4A2CB3939012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8" name="Freeform 599">
                    <a:extLst>
                      <a:ext uri="{FF2B5EF4-FFF2-40B4-BE49-F238E27FC236}">
                        <a16:creationId xmlns:a16="http://schemas.microsoft.com/office/drawing/2014/main" id="{26673C35-7D3F-6912-B05D-A0E18CD6637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8" name="Group 5357">
                <a:extLst>
                  <a:ext uri="{FF2B5EF4-FFF2-40B4-BE49-F238E27FC236}">
                    <a16:creationId xmlns:a16="http://schemas.microsoft.com/office/drawing/2014/main" id="{418AE7CB-0BBD-18F8-31B3-7A1644F1A952}"/>
                  </a:ext>
                </a:extLst>
              </p:cNvPr>
              <p:cNvGrpSpPr/>
              <p:nvPr/>
            </p:nvGrpSpPr>
            <p:grpSpPr>
              <a:xfrm>
                <a:off x="10648981" y="2102861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15" name="Freeform 601">
                  <a:extLst>
                    <a:ext uri="{FF2B5EF4-FFF2-40B4-BE49-F238E27FC236}">
                      <a16:creationId xmlns:a16="http://schemas.microsoft.com/office/drawing/2014/main" id="{8A805B91-F190-F98F-FB32-6952431D27B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16" name="Oval 5415">
                  <a:extLst>
                    <a:ext uri="{FF2B5EF4-FFF2-40B4-BE49-F238E27FC236}">
                      <a16:creationId xmlns:a16="http://schemas.microsoft.com/office/drawing/2014/main" id="{C747F64C-63D0-8F42-A680-DD5734C5F00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7" name="Group 5416">
                  <a:extLst>
                    <a:ext uri="{FF2B5EF4-FFF2-40B4-BE49-F238E27FC236}">
                      <a16:creationId xmlns:a16="http://schemas.microsoft.com/office/drawing/2014/main" id="{248F2E14-822E-EFDA-82E0-381D964C1EB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8" name="Freeform 604">
                    <a:extLst>
                      <a:ext uri="{FF2B5EF4-FFF2-40B4-BE49-F238E27FC236}">
                        <a16:creationId xmlns:a16="http://schemas.microsoft.com/office/drawing/2014/main" id="{A71E5AD2-8186-56DE-7FD1-DF3487C421A6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9" name="Freeform 605">
                    <a:extLst>
                      <a:ext uri="{FF2B5EF4-FFF2-40B4-BE49-F238E27FC236}">
                        <a16:creationId xmlns:a16="http://schemas.microsoft.com/office/drawing/2014/main" id="{566C43EB-DA6E-FDD9-2D0C-C1CF0EB96A72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0" name="Freeform 606">
                    <a:extLst>
                      <a:ext uri="{FF2B5EF4-FFF2-40B4-BE49-F238E27FC236}">
                        <a16:creationId xmlns:a16="http://schemas.microsoft.com/office/drawing/2014/main" id="{D95ABD40-0B9B-25B6-AC11-DE0779C3D45B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1" name="Freeform 607">
                    <a:extLst>
                      <a:ext uri="{FF2B5EF4-FFF2-40B4-BE49-F238E27FC236}">
                        <a16:creationId xmlns:a16="http://schemas.microsoft.com/office/drawing/2014/main" id="{6E7AEDE4-0C6B-28FB-D1F9-D3BA2CEA257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9" name="Group 5358">
                <a:extLst>
                  <a:ext uri="{FF2B5EF4-FFF2-40B4-BE49-F238E27FC236}">
                    <a16:creationId xmlns:a16="http://schemas.microsoft.com/office/drawing/2014/main" id="{B2600A38-1C56-DDB3-F8DB-D47527EBD63A}"/>
                  </a:ext>
                </a:extLst>
              </p:cNvPr>
              <p:cNvGrpSpPr/>
              <p:nvPr/>
            </p:nvGrpSpPr>
            <p:grpSpPr>
              <a:xfrm>
                <a:off x="9103944" y="3951522"/>
                <a:ext cx="367224" cy="240304"/>
                <a:chOff x="7493876" y="2774731"/>
                <a:chExt cx="1481958" cy="894622"/>
              </a:xfrm>
            </p:grpSpPr>
            <p:sp>
              <p:nvSpPr>
                <p:cNvPr id="5408" name="Freeform 554">
                  <a:extLst>
                    <a:ext uri="{FF2B5EF4-FFF2-40B4-BE49-F238E27FC236}">
                      <a16:creationId xmlns:a16="http://schemas.microsoft.com/office/drawing/2014/main" id="{81E13C3A-3820-FB4E-49FC-4D1BBC8927E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9" name="Oval 5408">
                  <a:extLst>
                    <a:ext uri="{FF2B5EF4-FFF2-40B4-BE49-F238E27FC236}">
                      <a16:creationId xmlns:a16="http://schemas.microsoft.com/office/drawing/2014/main" id="{B0529E70-B7A1-B068-6550-623B3FD1E389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0" name="Group 5409">
                  <a:extLst>
                    <a:ext uri="{FF2B5EF4-FFF2-40B4-BE49-F238E27FC236}">
                      <a16:creationId xmlns:a16="http://schemas.microsoft.com/office/drawing/2014/main" id="{BD4EA210-6040-0441-F966-52067AA18B9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1" name="Freeform 557">
                    <a:extLst>
                      <a:ext uri="{FF2B5EF4-FFF2-40B4-BE49-F238E27FC236}">
                        <a16:creationId xmlns:a16="http://schemas.microsoft.com/office/drawing/2014/main" id="{65C76E9B-04F2-1BDA-9194-3430C83719D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2" name="Freeform 558">
                    <a:extLst>
                      <a:ext uri="{FF2B5EF4-FFF2-40B4-BE49-F238E27FC236}">
                        <a16:creationId xmlns:a16="http://schemas.microsoft.com/office/drawing/2014/main" id="{8A57DC7E-6A3C-0BC1-780E-6335EA8C0996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3" name="Freeform 559">
                    <a:extLst>
                      <a:ext uri="{FF2B5EF4-FFF2-40B4-BE49-F238E27FC236}">
                        <a16:creationId xmlns:a16="http://schemas.microsoft.com/office/drawing/2014/main" id="{E6902D38-FFA6-0CC3-7040-CF60CB5055F1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4" name="Freeform 560">
                    <a:extLst>
                      <a:ext uri="{FF2B5EF4-FFF2-40B4-BE49-F238E27FC236}">
                        <a16:creationId xmlns:a16="http://schemas.microsoft.com/office/drawing/2014/main" id="{95DDC63A-C2D3-088F-02BE-ABACF7828D7E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0" name="Group 5359">
                <a:extLst>
                  <a:ext uri="{FF2B5EF4-FFF2-40B4-BE49-F238E27FC236}">
                    <a16:creationId xmlns:a16="http://schemas.microsoft.com/office/drawing/2014/main" id="{D68314E9-1264-8B3D-432A-57283600E4C9}"/>
                  </a:ext>
                </a:extLst>
              </p:cNvPr>
              <p:cNvGrpSpPr/>
              <p:nvPr/>
            </p:nvGrpSpPr>
            <p:grpSpPr>
              <a:xfrm>
                <a:off x="9985282" y="265646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01" name="Freeform 585">
                  <a:extLst>
                    <a:ext uri="{FF2B5EF4-FFF2-40B4-BE49-F238E27FC236}">
                      <a16:creationId xmlns:a16="http://schemas.microsoft.com/office/drawing/2014/main" id="{66BBF59F-25BD-CE5D-BAFF-861F4A1900E3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2" name="Oval 5401">
                  <a:extLst>
                    <a:ext uri="{FF2B5EF4-FFF2-40B4-BE49-F238E27FC236}">
                      <a16:creationId xmlns:a16="http://schemas.microsoft.com/office/drawing/2014/main" id="{91ADC414-5107-75C6-261C-50341DEF24A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03" name="Group 5402">
                  <a:extLst>
                    <a:ext uri="{FF2B5EF4-FFF2-40B4-BE49-F238E27FC236}">
                      <a16:creationId xmlns:a16="http://schemas.microsoft.com/office/drawing/2014/main" id="{9E5CF92C-4F8B-CCAE-27B4-3BC812DB12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04" name="Freeform 588">
                    <a:extLst>
                      <a:ext uri="{FF2B5EF4-FFF2-40B4-BE49-F238E27FC236}">
                        <a16:creationId xmlns:a16="http://schemas.microsoft.com/office/drawing/2014/main" id="{D140DD53-5E08-0C78-5F4E-38E7BE5FCCF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5" name="Freeform 589">
                    <a:extLst>
                      <a:ext uri="{FF2B5EF4-FFF2-40B4-BE49-F238E27FC236}">
                        <a16:creationId xmlns:a16="http://schemas.microsoft.com/office/drawing/2014/main" id="{D639712D-90CF-A7BE-EFCD-88BB2C636FA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6" name="Freeform 590">
                    <a:extLst>
                      <a:ext uri="{FF2B5EF4-FFF2-40B4-BE49-F238E27FC236}">
                        <a16:creationId xmlns:a16="http://schemas.microsoft.com/office/drawing/2014/main" id="{CD22388C-3302-DA05-C77A-3955B2E6E670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7" name="Freeform 591">
                    <a:extLst>
                      <a:ext uri="{FF2B5EF4-FFF2-40B4-BE49-F238E27FC236}">
                        <a16:creationId xmlns:a16="http://schemas.microsoft.com/office/drawing/2014/main" id="{AAF69B46-7BF4-DA3B-7176-8C10DF33200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1" name="Group 5360">
                <a:extLst>
                  <a:ext uri="{FF2B5EF4-FFF2-40B4-BE49-F238E27FC236}">
                    <a16:creationId xmlns:a16="http://schemas.microsoft.com/office/drawing/2014/main" id="{B58F7134-CDA3-74FA-64F0-944A3851FD76}"/>
                  </a:ext>
                </a:extLst>
              </p:cNvPr>
              <p:cNvGrpSpPr/>
              <p:nvPr/>
            </p:nvGrpSpPr>
            <p:grpSpPr>
              <a:xfrm>
                <a:off x="9502294" y="3388930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94" name="Freeform 538">
                  <a:extLst>
                    <a:ext uri="{FF2B5EF4-FFF2-40B4-BE49-F238E27FC236}">
                      <a16:creationId xmlns:a16="http://schemas.microsoft.com/office/drawing/2014/main" id="{92CB95BB-A803-E23E-3476-D763DD6E545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95" name="Oval 5394">
                  <a:extLst>
                    <a:ext uri="{FF2B5EF4-FFF2-40B4-BE49-F238E27FC236}">
                      <a16:creationId xmlns:a16="http://schemas.microsoft.com/office/drawing/2014/main" id="{C5B34BE7-B571-A171-A95E-2E3E32749F2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96" name="Group 5395">
                  <a:extLst>
                    <a:ext uri="{FF2B5EF4-FFF2-40B4-BE49-F238E27FC236}">
                      <a16:creationId xmlns:a16="http://schemas.microsoft.com/office/drawing/2014/main" id="{14C9C436-EDBB-D9B9-1AFE-C4946AC0FFA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7" name="Freeform 541">
                    <a:extLst>
                      <a:ext uri="{FF2B5EF4-FFF2-40B4-BE49-F238E27FC236}">
                        <a16:creationId xmlns:a16="http://schemas.microsoft.com/office/drawing/2014/main" id="{2E8252CC-D717-5B79-A76A-2736DD82E0B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8" name="Freeform 542">
                    <a:extLst>
                      <a:ext uri="{FF2B5EF4-FFF2-40B4-BE49-F238E27FC236}">
                        <a16:creationId xmlns:a16="http://schemas.microsoft.com/office/drawing/2014/main" id="{726FF163-9185-F3B4-578E-C35989214AB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9" name="Freeform 543">
                    <a:extLst>
                      <a:ext uri="{FF2B5EF4-FFF2-40B4-BE49-F238E27FC236}">
                        <a16:creationId xmlns:a16="http://schemas.microsoft.com/office/drawing/2014/main" id="{55D6AA96-43EF-E0CC-0D02-A33C82084F2F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0" name="Freeform 544">
                    <a:extLst>
                      <a:ext uri="{FF2B5EF4-FFF2-40B4-BE49-F238E27FC236}">
                        <a16:creationId xmlns:a16="http://schemas.microsoft.com/office/drawing/2014/main" id="{053CC3FC-6BC1-4EAE-8905-62DED474655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2" name="Group 5361">
                <a:extLst>
                  <a:ext uri="{FF2B5EF4-FFF2-40B4-BE49-F238E27FC236}">
                    <a16:creationId xmlns:a16="http://schemas.microsoft.com/office/drawing/2014/main" id="{931B98F4-C30F-7F3D-14D2-FCE8CE4FCE1D}"/>
                  </a:ext>
                </a:extLst>
              </p:cNvPr>
              <p:cNvGrpSpPr/>
              <p:nvPr/>
            </p:nvGrpSpPr>
            <p:grpSpPr>
              <a:xfrm>
                <a:off x="9606710" y="3994661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87" name="Freeform 546">
                  <a:extLst>
                    <a:ext uri="{FF2B5EF4-FFF2-40B4-BE49-F238E27FC236}">
                      <a16:creationId xmlns:a16="http://schemas.microsoft.com/office/drawing/2014/main" id="{E509B513-B387-8F5C-447B-C31F887EDF0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8" name="Oval 5387">
                  <a:extLst>
                    <a:ext uri="{FF2B5EF4-FFF2-40B4-BE49-F238E27FC236}">
                      <a16:creationId xmlns:a16="http://schemas.microsoft.com/office/drawing/2014/main" id="{76CC4FA0-F110-7A6A-AD35-BACF76C523C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9" name="Group 5388">
                  <a:extLst>
                    <a:ext uri="{FF2B5EF4-FFF2-40B4-BE49-F238E27FC236}">
                      <a16:creationId xmlns:a16="http://schemas.microsoft.com/office/drawing/2014/main" id="{9D7FD516-8EDD-EE9F-32A0-2355614AA90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0" name="Freeform 549">
                    <a:extLst>
                      <a:ext uri="{FF2B5EF4-FFF2-40B4-BE49-F238E27FC236}">
                        <a16:creationId xmlns:a16="http://schemas.microsoft.com/office/drawing/2014/main" id="{FEB33258-3F62-B0BC-0928-309F6E35F14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1" name="Freeform 550">
                    <a:extLst>
                      <a:ext uri="{FF2B5EF4-FFF2-40B4-BE49-F238E27FC236}">
                        <a16:creationId xmlns:a16="http://schemas.microsoft.com/office/drawing/2014/main" id="{F229C9D2-D606-317D-6756-9D30EBAC408A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2" name="Freeform 551">
                    <a:extLst>
                      <a:ext uri="{FF2B5EF4-FFF2-40B4-BE49-F238E27FC236}">
                        <a16:creationId xmlns:a16="http://schemas.microsoft.com/office/drawing/2014/main" id="{3C8AB7DE-2F69-7CBB-E9C9-29B58346BE3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3" name="Freeform 552">
                    <a:extLst>
                      <a:ext uri="{FF2B5EF4-FFF2-40B4-BE49-F238E27FC236}">
                        <a16:creationId xmlns:a16="http://schemas.microsoft.com/office/drawing/2014/main" id="{69B65A34-AA97-4CBF-620F-BCCF06CBE90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3" name="Group 5362">
                <a:extLst>
                  <a:ext uri="{FF2B5EF4-FFF2-40B4-BE49-F238E27FC236}">
                    <a16:creationId xmlns:a16="http://schemas.microsoft.com/office/drawing/2014/main" id="{184918CC-EAAB-D7C9-5030-5572AD8BEB69}"/>
                  </a:ext>
                </a:extLst>
              </p:cNvPr>
              <p:cNvGrpSpPr/>
              <p:nvPr/>
            </p:nvGrpSpPr>
            <p:grpSpPr>
              <a:xfrm>
                <a:off x="10380415" y="398722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380" name="Freeform 623">
                  <a:extLst>
                    <a:ext uri="{FF2B5EF4-FFF2-40B4-BE49-F238E27FC236}">
                      <a16:creationId xmlns:a16="http://schemas.microsoft.com/office/drawing/2014/main" id="{E2AA4BD2-E773-6E29-F1F5-FC654D081D2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1" name="Oval 5380">
                  <a:extLst>
                    <a:ext uri="{FF2B5EF4-FFF2-40B4-BE49-F238E27FC236}">
                      <a16:creationId xmlns:a16="http://schemas.microsoft.com/office/drawing/2014/main" id="{620ED29F-70AD-1985-3067-0BB42DAF8B8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2" name="Group 5381">
                  <a:extLst>
                    <a:ext uri="{FF2B5EF4-FFF2-40B4-BE49-F238E27FC236}">
                      <a16:creationId xmlns:a16="http://schemas.microsoft.com/office/drawing/2014/main" id="{7D035C72-BA9A-18E5-EDA8-6702012838AB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83" name="Freeform 626">
                    <a:extLst>
                      <a:ext uri="{FF2B5EF4-FFF2-40B4-BE49-F238E27FC236}">
                        <a16:creationId xmlns:a16="http://schemas.microsoft.com/office/drawing/2014/main" id="{DE9DB804-2675-9E07-EDE9-9860EB8EA91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4" name="Freeform 627">
                    <a:extLst>
                      <a:ext uri="{FF2B5EF4-FFF2-40B4-BE49-F238E27FC236}">
                        <a16:creationId xmlns:a16="http://schemas.microsoft.com/office/drawing/2014/main" id="{FDC35D66-0C65-6051-2B69-15684DC63B7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5" name="Freeform 628">
                    <a:extLst>
                      <a:ext uri="{FF2B5EF4-FFF2-40B4-BE49-F238E27FC236}">
                        <a16:creationId xmlns:a16="http://schemas.microsoft.com/office/drawing/2014/main" id="{8B5CB402-70B3-65FA-9D7C-6F879924448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6" name="Freeform 629">
                    <a:extLst>
                      <a:ext uri="{FF2B5EF4-FFF2-40B4-BE49-F238E27FC236}">
                        <a16:creationId xmlns:a16="http://schemas.microsoft.com/office/drawing/2014/main" id="{4B3F2EF5-3AC0-8CA1-E6A5-4A49736F2ED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4" name="Group 5363">
                <a:extLst>
                  <a:ext uri="{FF2B5EF4-FFF2-40B4-BE49-F238E27FC236}">
                    <a16:creationId xmlns:a16="http://schemas.microsoft.com/office/drawing/2014/main" id="{49D47D06-FCB6-A964-3AB6-84ECAFD73BC9}"/>
                  </a:ext>
                </a:extLst>
              </p:cNvPr>
              <p:cNvGrpSpPr/>
              <p:nvPr/>
            </p:nvGrpSpPr>
            <p:grpSpPr>
              <a:xfrm>
                <a:off x="9253049" y="4770584"/>
                <a:ext cx="393760" cy="218578"/>
                <a:chOff x="7493876" y="2774731"/>
                <a:chExt cx="1481958" cy="894622"/>
              </a:xfrm>
            </p:grpSpPr>
            <p:sp>
              <p:nvSpPr>
                <p:cNvPr id="5373" name="Freeform 463">
                  <a:extLst>
                    <a:ext uri="{FF2B5EF4-FFF2-40B4-BE49-F238E27FC236}">
                      <a16:creationId xmlns:a16="http://schemas.microsoft.com/office/drawing/2014/main" id="{7B178A66-C40B-5764-2F7A-1FD32320C6B2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74" name="Oval 5373">
                  <a:extLst>
                    <a:ext uri="{FF2B5EF4-FFF2-40B4-BE49-F238E27FC236}">
                      <a16:creationId xmlns:a16="http://schemas.microsoft.com/office/drawing/2014/main" id="{4D7F8D86-0C6C-574A-C945-7D62E30BD49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75" name="Group 5374">
                  <a:extLst>
                    <a:ext uri="{FF2B5EF4-FFF2-40B4-BE49-F238E27FC236}">
                      <a16:creationId xmlns:a16="http://schemas.microsoft.com/office/drawing/2014/main" id="{D2F6A45E-D7F3-3F7E-EF6A-8AF844F2641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76" name="Freeform 466">
                    <a:extLst>
                      <a:ext uri="{FF2B5EF4-FFF2-40B4-BE49-F238E27FC236}">
                        <a16:creationId xmlns:a16="http://schemas.microsoft.com/office/drawing/2014/main" id="{C62D4F99-576A-95D2-3400-A7908F61009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7" name="Freeform 467">
                    <a:extLst>
                      <a:ext uri="{FF2B5EF4-FFF2-40B4-BE49-F238E27FC236}">
                        <a16:creationId xmlns:a16="http://schemas.microsoft.com/office/drawing/2014/main" id="{BB221763-C110-E450-B7B7-B2745AF521DC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8" name="Freeform 468">
                    <a:extLst>
                      <a:ext uri="{FF2B5EF4-FFF2-40B4-BE49-F238E27FC236}">
                        <a16:creationId xmlns:a16="http://schemas.microsoft.com/office/drawing/2014/main" id="{D44BC324-206E-0016-A59A-F898D88560C4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9" name="Freeform 469">
                    <a:extLst>
                      <a:ext uri="{FF2B5EF4-FFF2-40B4-BE49-F238E27FC236}">
                        <a16:creationId xmlns:a16="http://schemas.microsoft.com/office/drawing/2014/main" id="{5EDFE4DB-03AA-CCF0-98CE-D2EC6F6C8B8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5" name="Group 5364">
                <a:extLst>
                  <a:ext uri="{FF2B5EF4-FFF2-40B4-BE49-F238E27FC236}">
                    <a16:creationId xmlns:a16="http://schemas.microsoft.com/office/drawing/2014/main" id="{7ECA467B-D009-8C18-FD07-2ED382BA013B}"/>
                  </a:ext>
                </a:extLst>
              </p:cNvPr>
              <p:cNvGrpSpPr/>
              <p:nvPr/>
            </p:nvGrpSpPr>
            <p:grpSpPr>
              <a:xfrm>
                <a:off x="10931138" y="4364023"/>
                <a:ext cx="228295" cy="120400"/>
                <a:chOff x="7493876" y="2774731"/>
                <a:chExt cx="1481958" cy="894622"/>
              </a:xfrm>
            </p:grpSpPr>
            <p:sp>
              <p:nvSpPr>
                <p:cNvPr id="5366" name="Freeform 447">
                  <a:extLst>
                    <a:ext uri="{FF2B5EF4-FFF2-40B4-BE49-F238E27FC236}">
                      <a16:creationId xmlns:a16="http://schemas.microsoft.com/office/drawing/2014/main" id="{1B16F48C-F7D8-6C90-BBD9-300A286E59D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67" name="Oval 5366">
                  <a:extLst>
                    <a:ext uri="{FF2B5EF4-FFF2-40B4-BE49-F238E27FC236}">
                      <a16:creationId xmlns:a16="http://schemas.microsoft.com/office/drawing/2014/main" id="{6F94D4F8-C3A4-4077-111D-201FC06E973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68" name="Group 5367">
                  <a:extLst>
                    <a:ext uri="{FF2B5EF4-FFF2-40B4-BE49-F238E27FC236}">
                      <a16:creationId xmlns:a16="http://schemas.microsoft.com/office/drawing/2014/main" id="{7F93D3F5-B29A-BD10-1FFF-8804F32C5789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69" name="Freeform 450">
                    <a:extLst>
                      <a:ext uri="{FF2B5EF4-FFF2-40B4-BE49-F238E27FC236}">
                        <a16:creationId xmlns:a16="http://schemas.microsoft.com/office/drawing/2014/main" id="{25127908-0675-EACF-9555-F8D7C77E720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0" name="Freeform 451">
                    <a:extLst>
                      <a:ext uri="{FF2B5EF4-FFF2-40B4-BE49-F238E27FC236}">
                        <a16:creationId xmlns:a16="http://schemas.microsoft.com/office/drawing/2014/main" id="{C3E861E3-31BC-89CF-DECB-C576277B621D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1" name="Freeform 452">
                    <a:extLst>
                      <a:ext uri="{FF2B5EF4-FFF2-40B4-BE49-F238E27FC236}">
                        <a16:creationId xmlns:a16="http://schemas.microsoft.com/office/drawing/2014/main" id="{E7ED0C63-673F-8D49-3291-2F5EFAB5E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2" name="Freeform 453">
                    <a:extLst>
                      <a:ext uri="{FF2B5EF4-FFF2-40B4-BE49-F238E27FC236}">
                        <a16:creationId xmlns:a16="http://schemas.microsoft.com/office/drawing/2014/main" id="{5309BD71-E09B-3759-2261-12501FC2EAEC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5507" name="Group 5506">
              <a:extLst>
                <a:ext uri="{FF2B5EF4-FFF2-40B4-BE49-F238E27FC236}">
                  <a16:creationId xmlns:a16="http://schemas.microsoft.com/office/drawing/2014/main" id="{5E10D3B1-6A8B-CCDE-665D-E30B4AFE3129}"/>
                </a:ext>
              </a:extLst>
            </p:cNvPr>
            <p:cNvGrpSpPr/>
            <p:nvPr/>
          </p:nvGrpSpPr>
          <p:grpSpPr>
            <a:xfrm>
              <a:off x="6688607" y="4877431"/>
              <a:ext cx="1719375" cy="603507"/>
              <a:chOff x="6688607" y="4877431"/>
              <a:chExt cx="1719375" cy="603507"/>
            </a:xfrm>
          </p:grpSpPr>
          <p:cxnSp>
            <p:nvCxnSpPr>
              <p:cNvPr id="5508" name="Straight Connector 5507">
                <a:extLst>
                  <a:ext uri="{FF2B5EF4-FFF2-40B4-BE49-F238E27FC236}">
                    <a16:creationId xmlns:a16="http://schemas.microsoft.com/office/drawing/2014/main" id="{9A213203-EB8F-7183-6473-574EB74CC9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68718" y="5327774"/>
                <a:ext cx="439264" cy="15316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09" name="TextBox 5508">
                <a:extLst>
                  <a:ext uri="{FF2B5EF4-FFF2-40B4-BE49-F238E27FC236}">
                    <a16:creationId xmlns:a16="http://schemas.microsoft.com/office/drawing/2014/main" id="{8188B8F7-DB4B-5F84-A55D-BE925629D149}"/>
                  </a:ext>
                </a:extLst>
              </p:cNvPr>
              <p:cNvSpPr txBox="1"/>
              <p:nvPr/>
            </p:nvSpPr>
            <p:spPr>
              <a:xfrm>
                <a:off x="6688607" y="4877431"/>
                <a:ext cx="113227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Ethernet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0" name="Straight Connector 5509">
                <a:extLst>
                  <a:ext uri="{FF2B5EF4-FFF2-40B4-BE49-F238E27FC236}">
                    <a16:creationId xmlns:a16="http://schemas.microsoft.com/office/drawing/2014/main" id="{1B3C30BB-1D52-06D1-B2A9-65D4F74E2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4138" y="5144424"/>
                <a:ext cx="470403" cy="21674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1" name="Group 5510">
              <a:extLst>
                <a:ext uri="{FF2B5EF4-FFF2-40B4-BE49-F238E27FC236}">
                  <a16:creationId xmlns:a16="http://schemas.microsoft.com/office/drawing/2014/main" id="{A7E86960-1B1C-33EE-96DB-A8BB8A267131}"/>
                </a:ext>
              </a:extLst>
            </p:cNvPr>
            <p:cNvGrpSpPr/>
            <p:nvPr/>
          </p:nvGrpSpPr>
          <p:grpSpPr>
            <a:xfrm>
              <a:off x="7454111" y="3698398"/>
              <a:ext cx="3698178" cy="1371857"/>
              <a:chOff x="7454111" y="3668418"/>
              <a:chExt cx="3698178" cy="1371857"/>
            </a:xfrm>
          </p:grpSpPr>
          <p:cxnSp>
            <p:nvCxnSpPr>
              <p:cNvPr id="5512" name="Straight Connector 5511">
                <a:extLst>
                  <a:ext uri="{FF2B5EF4-FFF2-40B4-BE49-F238E27FC236}">
                    <a16:creationId xmlns:a16="http://schemas.microsoft.com/office/drawing/2014/main" id="{3E2819DA-56C3-BC29-8FA4-2D007053A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85300" y="3668418"/>
                <a:ext cx="2866989" cy="1371857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3" name="TextBox 5512">
                <a:extLst>
                  <a:ext uri="{FF2B5EF4-FFF2-40B4-BE49-F238E27FC236}">
                    <a16:creationId xmlns:a16="http://schemas.microsoft.com/office/drawing/2014/main" id="{D41A2922-6CCB-E136-5B35-4A1999D593B8}"/>
                  </a:ext>
                </a:extLst>
              </p:cNvPr>
              <p:cNvSpPr txBox="1"/>
              <p:nvPr/>
            </p:nvSpPr>
            <p:spPr>
              <a:xfrm>
                <a:off x="7454111" y="4467072"/>
                <a:ext cx="858267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HTTP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4" name="Straight Connector 5513">
                <a:extLst>
                  <a:ext uri="{FF2B5EF4-FFF2-40B4-BE49-F238E27FC236}">
                    <a16:creationId xmlns:a16="http://schemas.microsoft.com/office/drawing/2014/main" id="{F087478C-A35A-DBD6-D300-648C56038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7059" y="4723367"/>
                <a:ext cx="402218" cy="11586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5" name="Group 5514">
              <a:extLst>
                <a:ext uri="{FF2B5EF4-FFF2-40B4-BE49-F238E27FC236}">
                  <a16:creationId xmlns:a16="http://schemas.microsoft.com/office/drawing/2014/main" id="{356F1627-AB24-FAAE-6DEE-5358FEF7F188}"/>
                </a:ext>
              </a:extLst>
            </p:cNvPr>
            <p:cNvGrpSpPr/>
            <p:nvPr/>
          </p:nvGrpSpPr>
          <p:grpSpPr>
            <a:xfrm>
              <a:off x="6220498" y="2787535"/>
              <a:ext cx="1422017" cy="663792"/>
              <a:chOff x="6220498" y="2787535"/>
              <a:chExt cx="1422017" cy="663792"/>
            </a:xfrm>
          </p:grpSpPr>
          <p:cxnSp>
            <p:nvCxnSpPr>
              <p:cNvPr id="5516" name="Straight Connector 5515">
                <a:extLst>
                  <a:ext uri="{FF2B5EF4-FFF2-40B4-BE49-F238E27FC236}">
                    <a16:creationId xmlns:a16="http://schemas.microsoft.com/office/drawing/2014/main" id="{E109EC14-860D-1298-549D-E3B130846DA5}"/>
                  </a:ext>
                </a:extLst>
              </p:cNvPr>
              <p:cNvCxnSpPr>
                <a:cxnSpLocks/>
                <a:endCxn id="5181" idx="0"/>
              </p:cNvCxnSpPr>
              <p:nvPr/>
            </p:nvCxnSpPr>
            <p:spPr>
              <a:xfrm>
                <a:off x="7631020" y="2787535"/>
                <a:ext cx="11495" cy="66379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7" name="TextBox 5516">
                <a:extLst>
                  <a:ext uri="{FF2B5EF4-FFF2-40B4-BE49-F238E27FC236}">
                    <a16:creationId xmlns:a16="http://schemas.microsoft.com/office/drawing/2014/main" id="{2AAE6AD9-14A1-14C7-885F-9ABC0C1B3807}"/>
                  </a:ext>
                </a:extLst>
              </p:cNvPr>
              <p:cNvSpPr txBox="1"/>
              <p:nvPr/>
            </p:nvSpPr>
            <p:spPr>
              <a:xfrm>
                <a:off x="6220498" y="2893841"/>
                <a:ext cx="898314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Skype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8" name="Straight Connector 5517">
                <a:extLst>
                  <a:ext uri="{FF2B5EF4-FFF2-40B4-BE49-F238E27FC236}">
                    <a16:creationId xmlns:a16="http://schemas.microsoft.com/office/drawing/2014/main" id="{2FC75777-78C0-A022-0037-3A9B27DC42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1313" y="3113955"/>
                <a:ext cx="559043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9" name="Group 5518">
              <a:extLst>
                <a:ext uri="{FF2B5EF4-FFF2-40B4-BE49-F238E27FC236}">
                  <a16:creationId xmlns:a16="http://schemas.microsoft.com/office/drawing/2014/main" id="{FDF5BAA3-B418-0498-4DF2-1FF893DFB6D3}"/>
                </a:ext>
              </a:extLst>
            </p:cNvPr>
            <p:cNvGrpSpPr/>
            <p:nvPr/>
          </p:nvGrpSpPr>
          <p:grpSpPr>
            <a:xfrm>
              <a:off x="9227858" y="2796270"/>
              <a:ext cx="783707" cy="572364"/>
              <a:chOff x="6603040" y="2914486"/>
              <a:chExt cx="783707" cy="572364"/>
            </a:xfrm>
          </p:grpSpPr>
          <p:cxnSp>
            <p:nvCxnSpPr>
              <p:cNvPr id="5520" name="Straight Connector 5519">
                <a:extLst>
                  <a:ext uri="{FF2B5EF4-FFF2-40B4-BE49-F238E27FC236}">
                    <a16:creationId xmlns:a16="http://schemas.microsoft.com/office/drawing/2014/main" id="{3F2454F2-742B-C16E-DF58-01C9E92B83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84556" y="2978118"/>
                <a:ext cx="302191" cy="50873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1" name="TextBox 5520">
                <a:extLst>
                  <a:ext uri="{FF2B5EF4-FFF2-40B4-BE49-F238E27FC236}">
                    <a16:creationId xmlns:a16="http://schemas.microsoft.com/office/drawing/2014/main" id="{D5B57077-31D8-D03E-2986-9C2C749AC901}"/>
                  </a:ext>
                </a:extLst>
              </p:cNvPr>
              <p:cNvSpPr txBox="1"/>
              <p:nvPr/>
            </p:nvSpPr>
            <p:spPr>
              <a:xfrm>
                <a:off x="6603040" y="2914486"/>
                <a:ext cx="466229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IP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2" name="Straight Connector 5521">
                <a:extLst>
                  <a:ext uri="{FF2B5EF4-FFF2-40B4-BE49-F238E27FC236}">
                    <a16:creationId xmlns:a16="http://schemas.microsoft.com/office/drawing/2014/main" id="{68712613-AEB7-61FC-ADB4-D65A3C1FA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3411" y="3119431"/>
                <a:ext cx="26224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3" name="Group 5522">
              <a:extLst>
                <a:ext uri="{FF2B5EF4-FFF2-40B4-BE49-F238E27FC236}">
                  <a16:creationId xmlns:a16="http://schemas.microsoft.com/office/drawing/2014/main" id="{252001A5-1F81-951A-361F-DE43EAF00914}"/>
                </a:ext>
              </a:extLst>
            </p:cNvPr>
            <p:cNvGrpSpPr/>
            <p:nvPr/>
          </p:nvGrpSpPr>
          <p:grpSpPr>
            <a:xfrm>
              <a:off x="8229600" y="1552824"/>
              <a:ext cx="1144251" cy="723006"/>
              <a:chOff x="7375489" y="2632815"/>
              <a:chExt cx="1144251" cy="723006"/>
            </a:xfrm>
          </p:grpSpPr>
          <p:cxnSp>
            <p:nvCxnSpPr>
              <p:cNvPr id="5524" name="Straight Connector 5523">
                <a:extLst>
                  <a:ext uri="{FF2B5EF4-FFF2-40B4-BE49-F238E27FC236}">
                    <a16:creationId xmlns:a16="http://schemas.microsoft.com/office/drawing/2014/main" id="{55F46344-E28B-D990-9CA2-C4CE68C11F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75489" y="3222818"/>
                <a:ext cx="628291" cy="133003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5" name="TextBox 5524">
                <a:extLst>
                  <a:ext uri="{FF2B5EF4-FFF2-40B4-BE49-F238E27FC236}">
                    <a16:creationId xmlns:a16="http://schemas.microsoft.com/office/drawing/2014/main" id="{0C9EB416-5547-9DA5-76EF-189B57A51B91}"/>
                  </a:ext>
                </a:extLst>
              </p:cNvPr>
              <p:cNvSpPr txBox="1"/>
              <p:nvPr/>
            </p:nvSpPr>
            <p:spPr>
              <a:xfrm>
                <a:off x="7962879" y="2632815"/>
                <a:ext cx="556861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4G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6" name="Straight Connector 5525">
                <a:extLst>
                  <a:ext uri="{FF2B5EF4-FFF2-40B4-BE49-F238E27FC236}">
                    <a16:creationId xmlns:a16="http://schemas.microsoft.com/office/drawing/2014/main" id="{118A6B1C-8E89-59CC-CD67-E97B6C189E89}"/>
                  </a:ext>
                </a:extLst>
              </p:cNvPr>
              <p:cNvCxnSpPr>
                <a:cxnSpLocks/>
                <a:stCxn id="5144" idx="1"/>
              </p:cNvCxnSpPr>
              <p:nvPr/>
            </p:nvCxnSpPr>
            <p:spPr>
              <a:xfrm flipV="1">
                <a:off x="7620426" y="2864310"/>
                <a:ext cx="430426" cy="44896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7" name="Group 5526">
              <a:extLst>
                <a:ext uri="{FF2B5EF4-FFF2-40B4-BE49-F238E27FC236}">
                  <a16:creationId xmlns:a16="http://schemas.microsoft.com/office/drawing/2014/main" id="{D4227171-2D53-C333-D432-C4696ABFD12A}"/>
                </a:ext>
              </a:extLst>
            </p:cNvPr>
            <p:cNvGrpSpPr/>
            <p:nvPr/>
          </p:nvGrpSpPr>
          <p:grpSpPr>
            <a:xfrm>
              <a:off x="10484543" y="4543615"/>
              <a:ext cx="1259352" cy="1317549"/>
              <a:chOff x="6559961" y="3177198"/>
              <a:chExt cx="1259352" cy="1317549"/>
            </a:xfrm>
          </p:grpSpPr>
          <p:cxnSp>
            <p:nvCxnSpPr>
              <p:cNvPr id="5528" name="Straight Connector 5527">
                <a:extLst>
                  <a:ext uri="{FF2B5EF4-FFF2-40B4-BE49-F238E27FC236}">
                    <a16:creationId xmlns:a16="http://schemas.microsoft.com/office/drawing/2014/main" id="{04C944C7-6743-21D7-0981-C4DDE64E01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9961" y="3177198"/>
                <a:ext cx="736416" cy="89440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9" name="TextBox 5528">
                <a:extLst>
                  <a:ext uri="{FF2B5EF4-FFF2-40B4-BE49-F238E27FC236}">
                    <a16:creationId xmlns:a16="http://schemas.microsoft.com/office/drawing/2014/main" id="{6F643E51-190B-3294-2F9E-B588AA9A8BA9}"/>
                  </a:ext>
                </a:extLst>
              </p:cNvPr>
              <p:cNvSpPr txBox="1"/>
              <p:nvPr/>
            </p:nvSpPr>
            <p:spPr>
              <a:xfrm>
                <a:off x="7104371" y="4101302"/>
                <a:ext cx="71494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TCP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0" name="Straight Connector 5529">
                <a:extLst>
                  <a:ext uri="{FF2B5EF4-FFF2-40B4-BE49-F238E27FC236}">
                    <a16:creationId xmlns:a16="http://schemas.microsoft.com/office/drawing/2014/main" id="{1A611F91-C127-0111-E32B-21B1612841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29789" y="3709511"/>
                <a:ext cx="297918" cy="45078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1" name="Group 5530">
              <a:extLst>
                <a:ext uri="{FF2B5EF4-FFF2-40B4-BE49-F238E27FC236}">
                  <a16:creationId xmlns:a16="http://schemas.microsoft.com/office/drawing/2014/main" id="{D3495A60-9651-C13A-4CFF-98A1AFAF82FF}"/>
                </a:ext>
              </a:extLst>
            </p:cNvPr>
            <p:cNvGrpSpPr/>
            <p:nvPr/>
          </p:nvGrpSpPr>
          <p:grpSpPr>
            <a:xfrm>
              <a:off x="9218788" y="2327787"/>
              <a:ext cx="2977342" cy="1025465"/>
              <a:chOff x="9218788" y="2327787"/>
              <a:chExt cx="2977342" cy="1025465"/>
            </a:xfrm>
          </p:grpSpPr>
          <p:cxnSp>
            <p:nvCxnSpPr>
              <p:cNvPr id="5532" name="Straight Connector 5531">
                <a:extLst>
                  <a:ext uri="{FF2B5EF4-FFF2-40B4-BE49-F238E27FC236}">
                    <a16:creationId xmlns:a16="http://schemas.microsoft.com/office/drawing/2014/main" id="{A749BFF5-202E-F220-2BA4-2823F1B8C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8788" y="2327787"/>
                <a:ext cx="1698979" cy="1025465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33" name="TextBox 5532">
                <a:extLst>
                  <a:ext uri="{FF2B5EF4-FFF2-40B4-BE49-F238E27FC236}">
                    <a16:creationId xmlns:a16="http://schemas.microsoft.com/office/drawing/2014/main" id="{4F072309-C83C-A686-FA52-98701893D6C8}"/>
                  </a:ext>
                </a:extLst>
              </p:cNvPr>
              <p:cNvSpPr txBox="1"/>
              <p:nvPr/>
            </p:nvSpPr>
            <p:spPr>
              <a:xfrm>
                <a:off x="10880485" y="2600749"/>
                <a:ext cx="1315645" cy="668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Streaming</a:t>
                </a:r>
              </a:p>
              <a:p>
                <a:r>
                  <a:rPr lang="en-US" sz="1400" i="1" dirty="0">
                    <a:solidFill>
                      <a:srgbClr val="C00000"/>
                    </a:solidFill>
                  </a:rPr>
                  <a:t>video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4" name="Straight Connector 5533">
                <a:extLst>
                  <a:ext uri="{FF2B5EF4-FFF2-40B4-BE49-F238E27FC236}">
                    <a16:creationId xmlns:a16="http://schemas.microsoft.com/office/drawing/2014/main" id="{CAE86C98-85F9-71A7-9C20-EBC00BBAAB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69552" y="2937298"/>
                <a:ext cx="405322" cy="14757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B27CF-FF3D-4DC1-7167-4FFD3A720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7F79CBF-1671-515B-5C81-3AB5BB1423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/>
              <a:t>Single-mode Fiber</a:t>
            </a:r>
            <a:endParaRPr lang="en-US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7329088-2BC4-C78C-51E4-1816D6AFC1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9" y="1143000"/>
            <a:ext cx="11646767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CA" sz="2800" dirty="0"/>
              <a:t>Single-mode fiber: </a:t>
            </a:r>
            <a:r>
              <a:rPr lang="en-US" sz="2800" dirty="0"/>
              <a:t>Allows only a single light mode (or path) to propagate.</a:t>
            </a:r>
            <a:endParaRPr lang="en-CA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Has a small core diameter, </a:t>
            </a:r>
            <a:r>
              <a:rPr lang="en-US" sz="2400" dirty="0">
                <a:solidFill>
                  <a:srgbClr val="008000"/>
                </a:solidFill>
              </a:rPr>
              <a:t>typically 8-10 microns</a:t>
            </a:r>
            <a:r>
              <a:rPr lang="en-US" sz="2400" b="1" dirty="0">
                <a:solidFill>
                  <a:srgbClr val="FF0000"/>
                </a:solidFill>
              </a:rPr>
              <a:t>*</a:t>
            </a:r>
            <a:endParaRPr lang="en-US" sz="2400" dirty="0">
              <a:solidFill>
                <a:srgbClr val="008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/>
              <a:t>Designed to minimize signal distortion caused by overlapping light modes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Provides long-distance communication range, </a:t>
            </a:r>
            <a:r>
              <a:rPr lang="en-US" sz="2400" dirty="0">
                <a:solidFill>
                  <a:srgbClr val="008000"/>
                </a:solidFill>
              </a:rPr>
              <a:t>up to 40 km or more</a:t>
            </a:r>
            <a:r>
              <a:rPr lang="en-US" sz="2400" b="1" dirty="0">
                <a:solidFill>
                  <a:srgbClr val="FF0000"/>
                </a:solidFill>
              </a:rPr>
              <a:t>*</a:t>
            </a:r>
          </a:p>
          <a:p>
            <a:pPr lvl="1">
              <a:lnSpc>
                <a:spcPct val="90000"/>
              </a:lnSpc>
            </a:pPr>
            <a:r>
              <a:rPr lang="en-CA" sz="2400" dirty="0"/>
              <a:t>Offers higher bandwidth</a:t>
            </a:r>
          </a:p>
          <a:p>
            <a:pPr lvl="1">
              <a:lnSpc>
                <a:spcPct val="90000"/>
              </a:lnSpc>
            </a:pPr>
            <a:r>
              <a:rPr lang="en-CA" sz="2400" dirty="0"/>
              <a:t>Use case:</a:t>
            </a:r>
          </a:p>
          <a:p>
            <a:pPr lvl="2">
              <a:lnSpc>
                <a:spcPct val="90000"/>
              </a:lnSpc>
            </a:pPr>
            <a:r>
              <a:rPr lang="en-CA" sz="2000" dirty="0"/>
              <a:t>Suitable for long-distance, high-bandwidth applications.</a:t>
            </a:r>
          </a:p>
          <a:p>
            <a:pPr lvl="3">
              <a:lnSpc>
                <a:spcPct val="90000"/>
              </a:lnSpc>
            </a:pPr>
            <a:r>
              <a:rPr lang="en-US" sz="1600" dirty="0"/>
              <a:t>Submarine communication cables.</a:t>
            </a:r>
          </a:p>
          <a:p>
            <a:pPr lvl="3">
              <a:lnSpc>
                <a:spcPct val="90000"/>
              </a:lnSpc>
            </a:pPr>
            <a:r>
              <a:rPr lang="en-US" sz="1600" dirty="0"/>
              <a:t>Long-distance telecom and Wide Area Networks (WANs).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21" name="Line 6">
            <a:extLst>
              <a:ext uri="{FF2B5EF4-FFF2-40B4-BE49-F238E27FC236}">
                <a16:creationId xmlns:a16="http://schemas.microsoft.com/office/drawing/2014/main" id="{0A045281-476B-02AF-3E97-E1B9FC85E776}"/>
              </a:ext>
            </a:extLst>
          </p:cNvPr>
          <p:cNvSpPr/>
          <p:nvPr/>
        </p:nvSpPr>
        <p:spPr>
          <a:xfrm>
            <a:off x="7252927" y="5625033"/>
            <a:ext cx="4647960" cy="36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2" name="Line 7">
            <a:extLst>
              <a:ext uri="{FF2B5EF4-FFF2-40B4-BE49-F238E27FC236}">
                <a16:creationId xmlns:a16="http://schemas.microsoft.com/office/drawing/2014/main" id="{FEC92278-AF04-90BD-6054-EEDB39E55E87}"/>
              </a:ext>
            </a:extLst>
          </p:cNvPr>
          <p:cNvSpPr/>
          <p:nvPr/>
        </p:nvSpPr>
        <p:spPr>
          <a:xfrm>
            <a:off x="7231789" y="5978899"/>
            <a:ext cx="4647960" cy="36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9C6D62F9-9439-343B-FF2A-1DB3692F82B1}"/>
              </a:ext>
            </a:extLst>
          </p:cNvPr>
          <p:cNvSpPr/>
          <p:nvPr/>
        </p:nvSpPr>
        <p:spPr>
          <a:xfrm>
            <a:off x="7100647" y="5662186"/>
            <a:ext cx="4952520" cy="303960"/>
          </a:xfrm>
          <a:custGeom>
            <a:avLst/>
            <a:gdLst/>
            <a:ahLst/>
            <a:cxnLst/>
            <a:rect l="l" t="t" r="r" b="b"/>
            <a:pathLst>
              <a:path w="3120" h="336">
                <a:moveTo>
                  <a:pt x="0" y="192"/>
                </a:moveTo>
                <a:lnTo>
                  <a:pt x="432" y="0"/>
                </a:lnTo>
                <a:lnTo>
                  <a:pt x="1056" y="336"/>
                </a:lnTo>
                <a:lnTo>
                  <a:pt x="1728" y="0"/>
                </a:lnTo>
                <a:lnTo>
                  <a:pt x="2256" y="336"/>
                </a:lnTo>
                <a:lnTo>
                  <a:pt x="2928" y="0"/>
                </a:lnTo>
                <a:lnTo>
                  <a:pt x="3120" y="144"/>
                </a:lnTo>
              </a:path>
            </a:pathLst>
          </a:custGeom>
          <a:noFill/>
          <a:ln w="15875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 dirty="0"/>
          </a:p>
        </p:txBody>
      </p:sp>
      <p:sp>
        <p:nvSpPr>
          <p:cNvPr id="26" name="Line 6">
            <a:extLst>
              <a:ext uri="{FF2B5EF4-FFF2-40B4-BE49-F238E27FC236}">
                <a16:creationId xmlns:a16="http://schemas.microsoft.com/office/drawing/2014/main" id="{0FF64BDE-CB2C-D105-0254-7F635F15CF40}"/>
              </a:ext>
            </a:extLst>
          </p:cNvPr>
          <p:cNvSpPr/>
          <p:nvPr/>
        </p:nvSpPr>
        <p:spPr>
          <a:xfrm>
            <a:off x="7252927" y="4889687"/>
            <a:ext cx="4647960" cy="36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7" name="Line 7">
            <a:extLst>
              <a:ext uri="{FF2B5EF4-FFF2-40B4-BE49-F238E27FC236}">
                <a16:creationId xmlns:a16="http://schemas.microsoft.com/office/drawing/2014/main" id="{F2D4DAC2-3BE5-468F-AF13-807461AC1362}"/>
              </a:ext>
            </a:extLst>
          </p:cNvPr>
          <p:cNvSpPr/>
          <p:nvPr/>
        </p:nvSpPr>
        <p:spPr>
          <a:xfrm>
            <a:off x="7252927" y="6716246"/>
            <a:ext cx="4647960" cy="36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BB7B04-2AB5-C1E9-ACCB-D095E6432317}"/>
              </a:ext>
            </a:extLst>
          </p:cNvPr>
          <p:cNvSpPr txBox="1"/>
          <p:nvPr/>
        </p:nvSpPr>
        <p:spPr>
          <a:xfrm>
            <a:off x="11278080" y="5716620"/>
            <a:ext cx="913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Core glass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B3FC8A-9D11-A50D-75DF-9A96A95CCF40}"/>
              </a:ext>
            </a:extLst>
          </p:cNvPr>
          <p:cNvSpPr/>
          <p:nvPr/>
        </p:nvSpPr>
        <p:spPr>
          <a:xfrm>
            <a:off x="7252927" y="4913179"/>
            <a:ext cx="4626822" cy="7105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468FEB-C9DA-05FF-726F-0D84A85C94E8}"/>
              </a:ext>
            </a:extLst>
          </p:cNvPr>
          <p:cNvSpPr/>
          <p:nvPr/>
        </p:nvSpPr>
        <p:spPr>
          <a:xfrm>
            <a:off x="7257409" y="6007980"/>
            <a:ext cx="4626822" cy="6827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A30246-65ED-B615-4082-222773915293}"/>
              </a:ext>
            </a:extLst>
          </p:cNvPr>
          <p:cNvSpPr txBox="1"/>
          <p:nvPr/>
        </p:nvSpPr>
        <p:spPr>
          <a:xfrm>
            <a:off x="9062198" y="5002498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Cladding</a:t>
            </a:r>
            <a:endParaRPr lang="en-CA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15203E-2C6D-CF53-E042-9A19E1BAD325}"/>
              </a:ext>
            </a:extLst>
          </p:cNvPr>
          <p:cNvSpPr txBox="1"/>
          <p:nvPr/>
        </p:nvSpPr>
        <p:spPr>
          <a:xfrm>
            <a:off x="11427819" y="46482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Jacket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7484DF-2FC2-A8AE-332E-87F665DAE579}"/>
              </a:ext>
            </a:extLst>
          </p:cNvPr>
          <p:cNvSpPr txBox="1"/>
          <p:nvPr/>
        </p:nvSpPr>
        <p:spPr>
          <a:xfrm>
            <a:off x="228600" y="6332836"/>
            <a:ext cx="408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FF0000"/>
                </a:solidFill>
              </a:rPr>
              <a:t>* </a:t>
            </a:r>
            <a:r>
              <a:rPr lang="en-CA" sz="1200" dirty="0"/>
              <a:t>You do not need to memorize the green text for exams.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096990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FC5F4-A787-5868-9FF6-4F6765D15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BFB4957-D159-3874-F21A-9D57F9F6F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/>
              <a:t>Multi-mode Fiber</a:t>
            </a:r>
            <a:endParaRPr lang="en-US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4427F47-D25F-F831-F63C-189695B1D7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9" y="1143000"/>
            <a:ext cx="11646767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CA" sz="2800" dirty="0"/>
              <a:t>Single-mode fiber: </a:t>
            </a:r>
            <a:r>
              <a:rPr lang="en-US" sz="2800" dirty="0"/>
              <a:t>Allows </a:t>
            </a:r>
            <a:r>
              <a:rPr lang="en-CA" sz="2800" dirty="0"/>
              <a:t>multiple </a:t>
            </a:r>
            <a:r>
              <a:rPr lang="en-US" sz="2800" dirty="0"/>
              <a:t>light modes (or paths) to propagate </a:t>
            </a:r>
            <a:r>
              <a:rPr lang="en-CA" sz="2800" dirty="0"/>
              <a:t>simultaneously</a:t>
            </a:r>
            <a:r>
              <a:rPr lang="en-US" sz="2800" dirty="0"/>
              <a:t>.</a:t>
            </a:r>
            <a:endParaRPr lang="en-CA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Has a </a:t>
            </a:r>
            <a:r>
              <a:rPr lang="en-CA" sz="2400" dirty="0"/>
              <a:t>larger</a:t>
            </a:r>
            <a:r>
              <a:rPr lang="en-US" sz="2400" dirty="0"/>
              <a:t> core diameter, </a:t>
            </a:r>
            <a:r>
              <a:rPr lang="en-US" sz="2400" dirty="0">
                <a:solidFill>
                  <a:srgbClr val="008000"/>
                </a:solidFill>
              </a:rPr>
              <a:t>typically 50-62.5 microns</a:t>
            </a:r>
            <a:r>
              <a:rPr lang="en-US" sz="2400" b="1" dirty="0">
                <a:solidFill>
                  <a:srgbClr val="FF0000"/>
                </a:solidFill>
              </a:rPr>
              <a:t>*</a:t>
            </a:r>
            <a:r>
              <a:rPr lang="en-US" sz="2400" dirty="0">
                <a:solidFill>
                  <a:srgbClr val="008000"/>
                </a:solidFill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CA" sz="2400" dirty="0"/>
              <a:t>leads to more modal dispersion</a:t>
            </a:r>
            <a:r>
              <a:rPr lang="en-US" sz="24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CA" sz="2400" dirty="0"/>
              <a:t>Suitable for short-distance </a:t>
            </a:r>
            <a:r>
              <a:rPr lang="en-US" sz="2400" dirty="0"/>
              <a:t>communication range, </a:t>
            </a:r>
            <a:r>
              <a:rPr lang="en-US" sz="2400" dirty="0">
                <a:solidFill>
                  <a:srgbClr val="008000"/>
                </a:solidFill>
              </a:rPr>
              <a:t>up to </a:t>
            </a:r>
            <a:r>
              <a:rPr lang="en-CA" sz="2400" dirty="0">
                <a:solidFill>
                  <a:srgbClr val="008000"/>
                </a:solidFill>
              </a:rPr>
              <a:t>550 meters</a:t>
            </a:r>
            <a:r>
              <a:rPr lang="en-US" sz="2400" b="1" dirty="0">
                <a:solidFill>
                  <a:srgbClr val="FF0000"/>
                </a:solidFill>
              </a:rPr>
              <a:t>*</a:t>
            </a:r>
          </a:p>
          <a:p>
            <a:pPr lvl="1">
              <a:lnSpc>
                <a:spcPct val="90000"/>
              </a:lnSpc>
            </a:pPr>
            <a:r>
              <a:rPr lang="en-CA" sz="2400" dirty="0"/>
              <a:t>Offers Lower bandwidth</a:t>
            </a:r>
          </a:p>
          <a:p>
            <a:pPr lvl="1">
              <a:lnSpc>
                <a:spcPct val="90000"/>
              </a:lnSpc>
            </a:pPr>
            <a:r>
              <a:rPr lang="en-CA" sz="2400" dirty="0"/>
              <a:t>Use case: </a:t>
            </a:r>
          </a:p>
          <a:p>
            <a:pPr lvl="2">
              <a:lnSpc>
                <a:spcPct val="90000"/>
              </a:lnSpc>
            </a:pPr>
            <a:r>
              <a:rPr lang="en-CA" sz="2000" dirty="0"/>
              <a:t>Suitable </a:t>
            </a:r>
            <a:r>
              <a:rPr lang="en-US" sz="2000" dirty="0"/>
              <a:t>for short-distance, cost-effective solutions</a:t>
            </a:r>
            <a:endParaRPr lang="en-CA" sz="2000" dirty="0"/>
          </a:p>
          <a:p>
            <a:pPr lvl="3">
              <a:lnSpc>
                <a:spcPct val="90000"/>
              </a:lnSpc>
            </a:pPr>
            <a:r>
              <a:rPr lang="en-US" sz="1600" dirty="0"/>
              <a:t>Data centers and enterprise networks.</a:t>
            </a:r>
          </a:p>
          <a:p>
            <a:pPr lvl="3">
              <a:lnSpc>
                <a:spcPct val="90000"/>
              </a:lnSpc>
            </a:pPr>
            <a:r>
              <a:rPr lang="en-US" sz="1600" dirty="0"/>
              <a:t>Local Area Networks (LANs).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2" name="Line 6">
            <a:extLst>
              <a:ext uri="{FF2B5EF4-FFF2-40B4-BE49-F238E27FC236}">
                <a16:creationId xmlns:a16="http://schemas.microsoft.com/office/drawing/2014/main" id="{22161621-9724-16DF-06EA-145BDE4BDCEB}"/>
              </a:ext>
            </a:extLst>
          </p:cNvPr>
          <p:cNvSpPr/>
          <p:nvPr/>
        </p:nvSpPr>
        <p:spPr>
          <a:xfrm>
            <a:off x="7308476" y="5338883"/>
            <a:ext cx="4647960" cy="36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" name="Line 7">
            <a:extLst>
              <a:ext uri="{FF2B5EF4-FFF2-40B4-BE49-F238E27FC236}">
                <a16:creationId xmlns:a16="http://schemas.microsoft.com/office/drawing/2014/main" id="{7429397B-0409-798A-5A37-87F7C8353DE7}"/>
              </a:ext>
            </a:extLst>
          </p:cNvPr>
          <p:cNvSpPr/>
          <p:nvPr/>
        </p:nvSpPr>
        <p:spPr>
          <a:xfrm>
            <a:off x="7294062" y="6342690"/>
            <a:ext cx="4647960" cy="36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0D327FE4-CB68-5A79-1CF6-BDB3ADB40133}"/>
              </a:ext>
            </a:extLst>
          </p:cNvPr>
          <p:cNvSpPr/>
          <p:nvPr/>
        </p:nvSpPr>
        <p:spPr>
          <a:xfrm>
            <a:off x="7086600" y="5358808"/>
            <a:ext cx="4952520" cy="979592"/>
          </a:xfrm>
          <a:custGeom>
            <a:avLst/>
            <a:gdLst/>
            <a:ahLst/>
            <a:cxnLst/>
            <a:rect l="l" t="t" r="r" b="b"/>
            <a:pathLst>
              <a:path w="3120" h="336">
                <a:moveTo>
                  <a:pt x="0" y="192"/>
                </a:moveTo>
                <a:lnTo>
                  <a:pt x="432" y="0"/>
                </a:lnTo>
                <a:lnTo>
                  <a:pt x="1056" y="336"/>
                </a:lnTo>
                <a:lnTo>
                  <a:pt x="1728" y="0"/>
                </a:lnTo>
                <a:lnTo>
                  <a:pt x="2256" y="336"/>
                </a:lnTo>
                <a:lnTo>
                  <a:pt x="2928" y="0"/>
                </a:lnTo>
                <a:lnTo>
                  <a:pt x="3120" y="144"/>
                </a:lnTo>
              </a:path>
            </a:pathLst>
          </a:custGeom>
          <a:noFill/>
          <a:ln w="15875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 dirty="0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26B870F5-FC96-D2C3-B028-0F08D6C8A636}"/>
              </a:ext>
            </a:extLst>
          </p:cNvPr>
          <p:cNvSpPr/>
          <p:nvPr/>
        </p:nvSpPr>
        <p:spPr>
          <a:xfrm>
            <a:off x="7315200" y="4929507"/>
            <a:ext cx="4647960" cy="36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29203F56-288A-3AA3-FE17-AD836E8C0455}"/>
              </a:ext>
            </a:extLst>
          </p:cNvPr>
          <p:cNvSpPr/>
          <p:nvPr/>
        </p:nvSpPr>
        <p:spPr>
          <a:xfrm>
            <a:off x="7315200" y="6756066"/>
            <a:ext cx="4647960" cy="36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489F26-A141-427E-C16A-CB4F599408C6}"/>
              </a:ext>
            </a:extLst>
          </p:cNvPr>
          <p:cNvSpPr txBox="1"/>
          <p:nvPr/>
        </p:nvSpPr>
        <p:spPr>
          <a:xfrm>
            <a:off x="11322424" y="5756440"/>
            <a:ext cx="913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Core glass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ECAA0-3F1F-0D7C-0F00-8A2A4C0CE408}"/>
              </a:ext>
            </a:extLst>
          </p:cNvPr>
          <p:cNvSpPr/>
          <p:nvPr/>
        </p:nvSpPr>
        <p:spPr>
          <a:xfrm>
            <a:off x="7315200" y="4953000"/>
            <a:ext cx="4626822" cy="3663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DDF470-E48A-1BF6-A520-66499B203545}"/>
              </a:ext>
            </a:extLst>
          </p:cNvPr>
          <p:cNvSpPr/>
          <p:nvPr/>
        </p:nvSpPr>
        <p:spPr>
          <a:xfrm>
            <a:off x="7319682" y="6364614"/>
            <a:ext cx="4626822" cy="3659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E1CB1E-DCC3-ED1B-3237-266888B2553E}"/>
              </a:ext>
            </a:extLst>
          </p:cNvPr>
          <p:cNvSpPr txBox="1"/>
          <p:nvPr/>
        </p:nvSpPr>
        <p:spPr>
          <a:xfrm>
            <a:off x="9124471" y="5042318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Cladding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E5AFFD-89F5-D5C9-6F9D-F5681B2D301C}"/>
              </a:ext>
            </a:extLst>
          </p:cNvPr>
          <p:cNvSpPr txBox="1"/>
          <p:nvPr/>
        </p:nvSpPr>
        <p:spPr>
          <a:xfrm>
            <a:off x="7620000" y="4674653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Jacket</a:t>
            </a:r>
            <a:endParaRPr lang="en-CA" dirty="0"/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C0A21002-8B81-53CC-0A99-9AD5734E866F}"/>
              </a:ext>
            </a:extLst>
          </p:cNvPr>
          <p:cNvSpPr/>
          <p:nvPr/>
        </p:nvSpPr>
        <p:spPr>
          <a:xfrm>
            <a:off x="7711581" y="5345531"/>
            <a:ext cx="3702557" cy="979592"/>
          </a:xfrm>
          <a:custGeom>
            <a:avLst/>
            <a:gdLst/>
            <a:ahLst/>
            <a:cxnLst/>
            <a:rect l="l" t="t" r="r" b="b"/>
            <a:pathLst>
              <a:path w="3120" h="336">
                <a:moveTo>
                  <a:pt x="0" y="192"/>
                </a:moveTo>
                <a:lnTo>
                  <a:pt x="432" y="0"/>
                </a:lnTo>
                <a:lnTo>
                  <a:pt x="1056" y="336"/>
                </a:lnTo>
                <a:lnTo>
                  <a:pt x="1728" y="0"/>
                </a:lnTo>
                <a:lnTo>
                  <a:pt x="2256" y="336"/>
                </a:lnTo>
                <a:lnTo>
                  <a:pt x="2928" y="0"/>
                </a:lnTo>
                <a:lnTo>
                  <a:pt x="3120" y="144"/>
                </a:lnTo>
              </a:path>
            </a:pathLst>
          </a:custGeom>
          <a:noFill/>
          <a:ln w="15875">
            <a:solidFill>
              <a:srgbClr val="00B05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 dirty="0"/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id="{A6922FF2-D22A-CCBC-BA06-F6238894F919}"/>
              </a:ext>
            </a:extLst>
          </p:cNvPr>
          <p:cNvSpPr/>
          <p:nvPr/>
        </p:nvSpPr>
        <p:spPr>
          <a:xfrm>
            <a:off x="7035615" y="5332254"/>
            <a:ext cx="4626822" cy="979592"/>
          </a:xfrm>
          <a:custGeom>
            <a:avLst/>
            <a:gdLst/>
            <a:ahLst/>
            <a:cxnLst/>
            <a:rect l="l" t="t" r="r" b="b"/>
            <a:pathLst>
              <a:path w="3120" h="336">
                <a:moveTo>
                  <a:pt x="0" y="192"/>
                </a:moveTo>
                <a:lnTo>
                  <a:pt x="432" y="0"/>
                </a:lnTo>
                <a:lnTo>
                  <a:pt x="1056" y="336"/>
                </a:lnTo>
                <a:lnTo>
                  <a:pt x="1728" y="0"/>
                </a:lnTo>
                <a:lnTo>
                  <a:pt x="2256" y="336"/>
                </a:lnTo>
                <a:lnTo>
                  <a:pt x="2928" y="0"/>
                </a:lnTo>
                <a:lnTo>
                  <a:pt x="3120" y="144"/>
                </a:lnTo>
              </a:path>
            </a:pathLst>
          </a:custGeom>
          <a:noFill/>
          <a:ln w="15875">
            <a:solidFill>
              <a:schemeClr val="accent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811E0E-3F22-B631-6C54-22622F2514F8}"/>
              </a:ext>
            </a:extLst>
          </p:cNvPr>
          <p:cNvSpPr txBox="1"/>
          <p:nvPr/>
        </p:nvSpPr>
        <p:spPr>
          <a:xfrm>
            <a:off x="228600" y="6332836"/>
            <a:ext cx="408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FF0000"/>
                </a:solidFill>
              </a:rPr>
              <a:t>* </a:t>
            </a:r>
            <a:r>
              <a:rPr lang="en-CA" sz="1200" dirty="0"/>
              <a:t>You do not need to memorize the green text for exams.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168944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Wireless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43000"/>
            <a:ext cx="11328400" cy="515619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Different frequencies have different properties</a:t>
            </a:r>
            <a:endParaRPr lang="en-US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Signals subject to atmospheric/environmental effects</a:t>
            </a:r>
          </a:p>
        </p:txBody>
      </p:sp>
      <p:pic>
        <p:nvPicPr>
          <p:cNvPr id="2" name="Picture 5" descr="f02-02-9780123850591 copy">
            <a:extLst>
              <a:ext uri="{FF2B5EF4-FFF2-40B4-BE49-F238E27FC236}">
                <a16:creationId xmlns:a16="http://schemas.microsoft.com/office/drawing/2014/main" id="{A4F7404A-C029-8F69-ED8C-4927D4951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2" y="2590800"/>
            <a:ext cx="6911975" cy="270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8">
            <a:extLst>
              <a:ext uri="{FF2B5EF4-FFF2-40B4-BE49-F238E27FC236}">
                <a16:creationId xmlns:a16="http://schemas.microsoft.com/office/drawing/2014/main" id="{A509A848-826B-A389-4994-9DEECB950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292725"/>
            <a:ext cx="418928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Electromagnetic spectrum</a:t>
            </a:r>
            <a:r>
              <a:rPr lang="en-US" sz="3600" dirty="0">
                <a:solidFill>
                  <a:srgbClr val="FF0000"/>
                </a:solidFill>
              </a:rPr>
              <a:t>*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8E5222-2D8D-C43E-BFF5-26F0C1EE0F5C}"/>
              </a:ext>
            </a:extLst>
          </p:cNvPr>
          <p:cNvSpPr txBox="1"/>
          <p:nvPr/>
        </p:nvSpPr>
        <p:spPr>
          <a:xfrm>
            <a:off x="76200" y="6344420"/>
            <a:ext cx="789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CA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do NOT need to memorize these ranges, numbers, and names for your exams.</a:t>
            </a:r>
          </a:p>
        </p:txBody>
      </p:sp>
    </p:spTree>
    <p:extLst>
      <p:ext uri="{BB962C8B-B14F-4D97-AF65-F5344CB8AC3E}">
        <p14:creationId xmlns:p14="http://schemas.microsoft.com/office/powerpoint/2010/main" val="921811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Bandwidth of a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6400" y="1143000"/>
                <a:ext cx="11328400" cy="5156198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dirty="0"/>
                  <a:t>EE: bandwidth, in Hz, is the width of the pass-band in the frequency domain</a:t>
                </a:r>
                <a:r>
                  <a:rPr lang="en-US" dirty="0">
                    <a:solidFill>
                      <a:srgbClr val="FF0000"/>
                    </a:solidFill>
                  </a:rPr>
                  <a:t>*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CS: bandwidth,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in bit-per-second (bps), is the information carrying capacity of the channel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How fast you can write a bit “on the wire”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Shannon showed how they are related by noise</a:t>
                </a:r>
                <a:r>
                  <a:rPr lang="en-US" dirty="0">
                    <a:solidFill>
                      <a:srgbClr val="FF0000"/>
                    </a:solidFill>
                  </a:rPr>
                  <a:t>*</a:t>
                </a:r>
                <a:endParaRPr lang="en-US" dirty="0"/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Noise limits how many signal levels we can safely distinguish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Geekspeak: “cannot distinguish the signal from the noise”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 lvl="1">
                  <a:lnSpc>
                    <a:spcPct val="9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7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143000"/>
                <a:ext cx="11328400" cy="5156198"/>
              </a:xfrm>
              <a:blipFill>
                <a:blip r:embed="rId3"/>
                <a:stretch>
                  <a:fillRect l="-1238" t="-248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450E315-BF51-27DE-895C-5A43659EB390}"/>
              </a:ext>
            </a:extLst>
          </p:cNvPr>
          <p:cNvSpPr txBox="1"/>
          <p:nvPr/>
        </p:nvSpPr>
        <p:spPr>
          <a:xfrm>
            <a:off x="228600" y="6248400"/>
            <a:ext cx="11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* </a:t>
            </a:r>
            <a:r>
              <a:rPr lang="en-CA" sz="1400" dirty="0"/>
              <a:t>Beyond the scope of the course. You are CS students, so you are not expected to know what EE mean by bandwidth or Shannon Theorem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797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3"/>
            <a:ext cx="7061200" cy="47291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Part 1: How is a network shared?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Circuit switching</a:t>
            </a:r>
            <a:endParaRPr lang="en-US" sz="400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Packet switching </a:t>
            </a:r>
            <a:endParaRPr lang="en-US" sz="400" dirty="0"/>
          </a:p>
          <a:p>
            <a:pPr lvl="2">
              <a:lnSpc>
                <a:spcPct val="90000"/>
              </a:lnSpc>
            </a:pPr>
            <a:r>
              <a:rPr lang="en-US" dirty="0"/>
              <a:t>Statistical Multiplexing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Physical/Link layer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Part 2: Different types of media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Part 3: Encoding bits with signals</a:t>
            </a:r>
          </a:p>
          <a:p>
            <a:pPr lvl="1">
              <a:lnSpc>
                <a:spcPct val="90000"/>
              </a:lnSpc>
            </a:pPr>
            <a:r>
              <a:rPr lang="en-US" sz="2800" b="0" strike="noStrike" spc="-1" dirty="0">
                <a:latin typeface="Calibri"/>
              </a:rPr>
              <a:t>Part 4: Framing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9058375-F075-8B39-BF9E-316918FF0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1955626"/>
            <a:ext cx="1633870" cy="28226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4AA9-B0CB-471F-AFA9-1A18893B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6C6F2-457F-4C56-9460-5C9BA9FC2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066800"/>
            <a:ext cx="11328400" cy="4729164"/>
          </a:xfrm>
        </p:spPr>
        <p:txBody>
          <a:bodyPr/>
          <a:lstStyle/>
          <a:p>
            <a:r>
              <a:rPr lang="en-US" dirty="0"/>
              <a:t>So far:</a:t>
            </a:r>
          </a:p>
          <a:p>
            <a:pPr lvl="1"/>
            <a:r>
              <a:rPr lang="en-US" dirty="0"/>
              <a:t>How do we make sense of the Internet? </a:t>
            </a:r>
          </a:p>
          <a:p>
            <a:pPr lvl="2"/>
            <a:r>
              <a:rPr lang="en-US" dirty="0"/>
              <a:t>4-layer, 5-layer, 7-layer model</a:t>
            </a:r>
          </a:p>
          <a:p>
            <a:pPr lvl="1"/>
            <a:r>
              <a:rPr lang="en-US" dirty="0"/>
              <a:t>Packet switching vs. Circuit Switching and Statistical Multiplexing 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1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BF5A-8432-9EF6-280E-3DC3332E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Where is Each Layer Implemented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5F5F096-75D7-0F3A-E8B4-0997781C73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91"/>
          <a:stretch/>
        </p:blipFill>
        <p:spPr>
          <a:xfrm>
            <a:off x="2057400" y="1219200"/>
            <a:ext cx="7619686" cy="3657600"/>
          </a:xfrm>
          <a:prstGeom prst="rect">
            <a:avLst/>
          </a:prstGeom>
        </p:spPr>
      </p:pic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89112C08-61C2-74A6-A703-961E62DC5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978400"/>
            <a:ext cx="11328400" cy="1651000"/>
          </a:xfrm>
        </p:spPr>
        <p:txBody>
          <a:bodyPr/>
          <a:lstStyle/>
          <a:p>
            <a:r>
              <a:rPr lang="en-US" sz="2800" dirty="0"/>
              <a:t>Throughout the semester, we will study these layers and their specific responsibilities</a:t>
            </a:r>
          </a:p>
          <a:p>
            <a:pPr lvl="1"/>
            <a:r>
              <a:rPr lang="en-US" sz="2400" dirty="0"/>
              <a:t>First layer to study: Physical/Link layer</a:t>
            </a:r>
          </a:p>
        </p:txBody>
      </p:sp>
    </p:spTree>
    <p:extLst>
      <p:ext uri="{BB962C8B-B14F-4D97-AF65-F5344CB8AC3E}">
        <p14:creationId xmlns:p14="http://schemas.microsoft.com/office/powerpoint/2010/main" val="173139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Physical Layer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3"/>
            <a:ext cx="11176000" cy="47291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Physical layer specifies: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Physical medium: cable, fiber, wireless frequency</a:t>
            </a:r>
          </a:p>
          <a:p>
            <a:pPr lvl="1">
              <a:lnSpc>
                <a:spcPct val="90000"/>
              </a:lnSpc>
            </a:pPr>
            <a:r>
              <a:rPr lang="en-US" sz="2800" b="0" strike="noStrike" spc="-1" dirty="0">
                <a:latin typeface="Calibri"/>
              </a:rPr>
              <a:t>Encoding: </a:t>
            </a:r>
            <a:r>
              <a:rPr lang="en-US" dirty="0"/>
              <a:t>how to represent binary data and signal and transmit/receive it.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Modulation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: It involves modifying the signals in terms of their frequency, amplitude, and phase.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9F16BEA-4114-140F-CFF4-647C9EAB7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24215"/>
            <a:ext cx="1855513" cy="1391635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</p:pic>
      <p:pic>
        <p:nvPicPr>
          <p:cNvPr id="15" name="Picture 2" descr="Cutaway of a submarine cable that shows the layers of protection. Photo by Tim Hornyak. Source: [25].">
            <a:extLst>
              <a:ext uri="{FF2B5EF4-FFF2-40B4-BE49-F238E27FC236}">
                <a16:creationId xmlns:a16="http://schemas.microsoft.com/office/drawing/2014/main" id="{042F5E9C-6406-C4A9-AC75-B54DCFD3F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309" y="4724400"/>
            <a:ext cx="2140746" cy="13729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</p:pic>
      <p:pic>
        <p:nvPicPr>
          <p:cNvPr id="16" name="Picture 4" descr="The 4 Best Wi-Fi Routers for 2022 | Reviews by Wirecutter">
            <a:extLst>
              <a:ext uri="{FF2B5EF4-FFF2-40B4-BE49-F238E27FC236}">
                <a16:creationId xmlns:a16="http://schemas.microsoft.com/office/drawing/2014/main" id="{05F19D60-022F-37AF-F886-26D5C3CD2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7" t="11482" r="16048" b="6635"/>
          <a:stretch/>
        </p:blipFill>
        <p:spPr bwMode="auto">
          <a:xfrm>
            <a:off x="7626640" y="4528284"/>
            <a:ext cx="1855513" cy="147918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</p:pic>
      <p:pic>
        <p:nvPicPr>
          <p:cNvPr id="17" name="Picture 6" descr="Cell site - Wikipedia">
            <a:extLst>
              <a:ext uri="{FF2B5EF4-FFF2-40B4-BE49-F238E27FC236}">
                <a16:creationId xmlns:a16="http://schemas.microsoft.com/office/drawing/2014/main" id="{29BB20E5-B745-5A53-6F58-2BBF5288C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5948" y="3733800"/>
            <a:ext cx="1465193" cy="2209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FDE327-6D5C-DE5A-6BDD-489091D3B06C}"/>
              </a:ext>
            </a:extLst>
          </p:cNvPr>
          <p:cNvSpPr txBox="1"/>
          <p:nvPr/>
        </p:nvSpPr>
        <p:spPr>
          <a:xfrm>
            <a:off x="228600" y="6183868"/>
            <a:ext cx="1158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*</a:t>
            </a:r>
            <a:r>
              <a:rPr lang="en-CA" dirty="0"/>
              <a:t> </a:t>
            </a:r>
            <a:r>
              <a:rPr lang="en-CA" sz="1200" dirty="0"/>
              <a:t>Leave modulation to Electrical Engineers (EE). As Computer Scientist (CS), you are NOT responsible for modulation (won’t be covered in your exams).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995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Types of Communication Media (Physical Channels)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43000"/>
            <a:ext cx="11328400" cy="515619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All practical links propagate electromagnetic radiation through a medium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One way to characterize links is by the medium they use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Wire: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Twisted pair, </a:t>
            </a:r>
            <a:r>
              <a:rPr lang="en-US" sz="2000" i="1" dirty="0">
                <a:solidFill>
                  <a:srgbClr val="008000"/>
                </a:solidFill>
              </a:rPr>
              <a:t>e.g.</a:t>
            </a:r>
            <a:r>
              <a:rPr lang="en-US" sz="2000" dirty="0">
                <a:solidFill>
                  <a:srgbClr val="008000"/>
                </a:solidFill>
              </a:rPr>
              <a:t>, CAT5 UTP, 10 to 100Mbps, 100m</a:t>
            </a:r>
            <a:r>
              <a:rPr lang="en-US" sz="2000" dirty="0">
                <a:solidFill>
                  <a:srgbClr val="FF0000"/>
                </a:solidFill>
              </a:rPr>
              <a:t>*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Coaxial cable, </a:t>
            </a:r>
            <a:r>
              <a:rPr lang="en-US" sz="2000" i="1" dirty="0">
                <a:solidFill>
                  <a:srgbClr val="008000"/>
                </a:solidFill>
              </a:rPr>
              <a:t>e.g.</a:t>
            </a:r>
            <a:r>
              <a:rPr lang="en-US" sz="2000" dirty="0">
                <a:solidFill>
                  <a:srgbClr val="008000"/>
                </a:solidFill>
              </a:rPr>
              <a:t>, thin-net, 10 to 100Mbps, 200m</a:t>
            </a:r>
            <a:r>
              <a:rPr lang="en-US" sz="2000" dirty="0">
                <a:solidFill>
                  <a:srgbClr val="FF0000"/>
                </a:solidFill>
              </a:rPr>
              <a:t>*</a:t>
            </a:r>
            <a:endParaRPr lang="en-US" sz="2000" dirty="0">
              <a:solidFill>
                <a:srgbClr val="008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/>
              <a:t>Fiber: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Multi-mode, </a:t>
            </a:r>
            <a:r>
              <a:rPr lang="en-US" sz="2000" i="1" dirty="0">
                <a:solidFill>
                  <a:srgbClr val="008000"/>
                </a:solidFill>
              </a:rPr>
              <a:t>e.g.</a:t>
            </a:r>
            <a:r>
              <a:rPr lang="en-US" sz="2000" dirty="0">
                <a:solidFill>
                  <a:srgbClr val="008000"/>
                </a:solidFill>
              </a:rPr>
              <a:t>, 100Mbp/s, 600m</a:t>
            </a:r>
            <a:r>
              <a:rPr lang="en-US" sz="2000" dirty="0">
                <a:solidFill>
                  <a:srgbClr val="FF0000"/>
                </a:solidFill>
              </a:rPr>
              <a:t>*</a:t>
            </a:r>
            <a:endParaRPr lang="en-US" sz="2000" dirty="0">
              <a:solidFill>
                <a:srgbClr val="008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da-DK" sz="2000" dirty="0"/>
              <a:t>Single-mode, </a:t>
            </a:r>
            <a:r>
              <a:rPr lang="da-DK" sz="2000" i="1" dirty="0">
                <a:solidFill>
                  <a:srgbClr val="008000"/>
                </a:solidFill>
              </a:rPr>
              <a:t>e.g.</a:t>
            </a:r>
            <a:r>
              <a:rPr lang="da-DK" sz="2000" dirty="0">
                <a:solidFill>
                  <a:srgbClr val="008000"/>
                </a:solidFill>
              </a:rPr>
              <a:t>, 100 to 2400 Mbps, 40km</a:t>
            </a:r>
            <a:r>
              <a:rPr lang="en-US" sz="2000" dirty="0">
                <a:solidFill>
                  <a:srgbClr val="FF0000"/>
                </a:solidFill>
              </a:rPr>
              <a:t>*</a:t>
            </a:r>
            <a:endParaRPr lang="en-US" sz="2000" dirty="0">
              <a:solidFill>
                <a:srgbClr val="008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/>
              <a:t>Wireless: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Infra-red, </a:t>
            </a:r>
            <a:r>
              <a:rPr lang="en-US" sz="2000" i="1" dirty="0">
                <a:solidFill>
                  <a:srgbClr val="008000"/>
                </a:solidFill>
              </a:rPr>
              <a:t>e.g.</a:t>
            </a:r>
            <a:r>
              <a:rPr lang="en-US" sz="2000" dirty="0">
                <a:solidFill>
                  <a:srgbClr val="008000"/>
                </a:solidFill>
              </a:rPr>
              <a:t>, IRDA, 1Mbps</a:t>
            </a:r>
            <a:r>
              <a:rPr lang="en-US" sz="2000" dirty="0">
                <a:solidFill>
                  <a:srgbClr val="FF0000"/>
                </a:solidFill>
              </a:rPr>
              <a:t>*</a:t>
            </a:r>
            <a:endParaRPr lang="en-US" sz="2000" dirty="0">
              <a:solidFill>
                <a:srgbClr val="008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sz="2000" b="0" strike="noStrike" spc="-1" dirty="0">
                <a:latin typeface="Calibri"/>
              </a:rPr>
              <a:t>RF, </a:t>
            </a:r>
            <a:r>
              <a:rPr lang="en-US" sz="2000" b="0" i="1" strike="noStrike" spc="-1" dirty="0">
                <a:solidFill>
                  <a:srgbClr val="008000"/>
                </a:solidFill>
                <a:latin typeface="Calibri"/>
              </a:rPr>
              <a:t>e.g.</a:t>
            </a:r>
            <a:r>
              <a:rPr lang="en-US" sz="2000" b="0" strike="noStrike" spc="-1" dirty="0">
                <a:solidFill>
                  <a:srgbClr val="008000"/>
                </a:solidFill>
                <a:latin typeface="Calibri"/>
              </a:rPr>
              <a:t>, 802.11 wireless LANs, Bluetooth</a:t>
            </a:r>
            <a:r>
              <a:rPr lang="en-US" sz="2000" dirty="0">
                <a:solidFill>
                  <a:srgbClr val="FF0000"/>
                </a:solidFill>
              </a:rPr>
              <a:t>*</a:t>
            </a:r>
            <a:endParaRPr lang="en-US" sz="2000" b="0" strike="noStrike" spc="-1" dirty="0">
              <a:solidFill>
                <a:srgbClr val="008000"/>
              </a:solidFill>
              <a:latin typeface="Calibri"/>
            </a:endParaRPr>
          </a:p>
          <a:p>
            <a:pPr lvl="2">
              <a:lnSpc>
                <a:spcPct val="90000"/>
              </a:lnSpc>
            </a:pPr>
            <a:r>
              <a:rPr lang="en-US" sz="2000" b="0" strike="noStrike" spc="-1" dirty="0">
                <a:latin typeface="Calibri"/>
              </a:rPr>
              <a:t>Microwave, satellite, cell phones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40FBE3-A1AC-C8B5-97ED-9484E1B1DB3F}"/>
              </a:ext>
            </a:extLst>
          </p:cNvPr>
          <p:cNvSpPr txBox="1"/>
          <p:nvPr/>
        </p:nvSpPr>
        <p:spPr>
          <a:xfrm>
            <a:off x="228600" y="6332836"/>
            <a:ext cx="408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FF0000"/>
                </a:solidFill>
              </a:rPr>
              <a:t>* </a:t>
            </a:r>
            <a:r>
              <a:rPr lang="en-CA" sz="1200" dirty="0"/>
              <a:t>You do not need to memorize the green text for exams.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56892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745F3-1213-A3BD-9133-1E7A30A1C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60E878A-23EF-E9F8-5B3F-B4C9C869B4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Wire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9EE9CB5-6334-24F9-D1AA-6EB01BCEA3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400" y="1143000"/>
            <a:ext cx="11328400" cy="515619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There are mainly two categories of wire physical channel</a:t>
            </a:r>
          </a:p>
          <a:p>
            <a:pPr lvl="1">
              <a:lnSpc>
                <a:spcPct val="90000"/>
              </a:lnSpc>
            </a:pPr>
            <a:r>
              <a:rPr lang="en-CA" dirty="0"/>
              <a:t>Twisted Pair Cables: </a:t>
            </a:r>
            <a:r>
              <a:rPr lang="en-US" dirty="0"/>
              <a:t>Consists of pairs of wires twisted together</a:t>
            </a:r>
          </a:p>
          <a:p>
            <a:pPr lvl="2">
              <a:lnSpc>
                <a:spcPct val="90000"/>
              </a:lnSpc>
            </a:pPr>
            <a:r>
              <a:rPr lang="en-CA" dirty="0"/>
              <a:t>Examples: Cat 5e, Cat 6, Cat 7.</a:t>
            </a:r>
          </a:p>
          <a:p>
            <a:pPr lvl="2">
              <a:lnSpc>
                <a:spcPct val="90000"/>
              </a:lnSpc>
            </a:pPr>
            <a:r>
              <a:rPr lang="en-CA" dirty="0"/>
              <a:t>Good for Local Area Networks (LANs)</a:t>
            </a:r>
          </a:p>
          <a:p>
            <a:pPr marL="457140" lvl="1" indent="0">
              <a:lnSpc>
                <a:spcPct val="90000"/>
              </a:lnSpc>
              <a:buNone/>
            </a:pPr>
            <a:endParaRPr lang="en-CA" dirty="0"/>
          </a:p>
          <a:p>
            <a:pPr lvl="1">
              <a:lnSpc>
                <a:spcPct val="90000"/>
              </a:lnSpc>
            </a:pPr>
            <a:endParaRPr lang="en-CA" dirty="0"/>
          </a:p>
          <a:p>
            <a:pPr lvl="1">
              <a:lnSpc>
                <a:spcPct val="90000"/>
              </a:lnSpc>
            </a:pPr>
            <a:r>
              <a:rPr lang="en-CA" dirty="0"/>
              <a:t>Coaxial Cable: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Common in cable TV, broadband Internet, and older networking systems.</a:t>
            </a:r>
          </a:p>
          <a:p>
            <a:pPr marL="457140" lvl="1" indent="0">
              <a:lnSpc>
                <a:spcPct val="90000"/>
              </a:lnSpc>
              <a:buNone/>
            </a:pPr>
            <a:endParaRPr lang="en-US" dirty="0"/>
          </a:p>
        </p:txBody>
      </p:sp>
      <p:pic>
        <p:nvPicPr>
          <p:cNvPr id="2050" name="Picture 2" descr="Cat5e, Cat6, and Cat7 Ethernet Cable Wiring Diagrams">
            <a:extLst>
              <a:ext uri="{FF2B5EF4-FFF2-40B4-BE49-F238E27FC236}">
                <a16:creationId xmlns:a16="http://schemas.microsoft.com/office/drawing/2014/main" id="{BE940038-DE28-9E70-3D6D-035EB653C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057400"/>
            <a:ext cx="3962402" cy="200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8CA0F6-FA2A-427B-BDBB-7D1420FCEEC5}"/>
              </a:ext>
            </a:extLst>
          </p:cNvPr>
          <p:cNvSpPr txBox="1"/>
          <p:nvPr/>
        </p:nvSpPr>
        <p:spPr>
          <a:xfrm>
            <a:off x="7010400" y="4000652"/>
            <a:ext cx="510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Image credit: </a:t>
            </a:r>
            <a:r>
              <a:rPr lang="en-CA" sz="1000" dirty="0" err="1"/>
              <a:t>GEARit</a:t>
            </a:r>
            <a:r>
              <a:rPr lang="en-CA" sz="1000" dirty="0"/>
              <a:t>: https://www.gearit.com/blogs/news/ethernet-cable-wiring-diagram</a:t>
            </a:r>
          </a:p>
        </p:txBody>
      </p:sp>
      <p:pic>
        <p:nvPicPr>
          <p:cNvPr id="2054" name="Picture 6" descr="Coaxial cable">
            <a:extLst>
              <a:ext uri="{FF2B5EF4-FFF2-40B4-BE49-F238E27FC236}">
                <a16:creationId xmlns:a16="http://schemas.microsoft.com/office/drawing/2014/main" id="{C526CC4D-3646-FE8B-B83E-8518A32875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6818"/>
          <a:stretch/>
        </p:blipFill>
        <p:spPr bwMode="auto">
          <a:xfrm>
            <a:off x="8077200" y="4742325"/>
            <a:ext cx="3352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C0AFD4-E582-B5AC-6F3B-F5BBB0F615F9}"/>
              </a:ext>
            </a:extLst>
          </p:cNvPr>
          <p:cNvSpPr txBox="1"/>
          <p:nvPr/>
        </p:nvSpPr>
        <p:spPr>
          <a:xfrm>
            <a:off x="8915400" y="6201487"/>
            <a:ext cx="213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/>
              <a:t>Image credit: www.techtarget.com</a:t>
            </a:r>
          </a:p>
        </p:txBody>
      </p:sp>
    </p:spTree>
    <p:extLst>
      <p:ext uri="{BB962C8B-B14F-4D97-AF65-F5344CB8AC3E}">
        <p14:creationId xmlns:p14="http://schemas.microsoft.com/office/powerpoint/2010/main" val="97902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Fiber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43000"/>
            <a:ext cx="11328400" cy="515619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Long, thin, pure strand of glass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Light propagated with total internal reflection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Enormous bandwidth available (terabits)</a:t>
            </a:r>
          </a:p>
          <a:p>
            <a:pPr marL="457140" lvl="1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510D795-8C63-D5D8-3234-848E642C8E7D}"/>
              </a:ext>
            </a:extLst>
          </p:cNvPr>
          <p:cNvSpPr/>
          <p:nvPr/>
        </p:nvSpPr>
        <p:spPr>
          <a:xfrm>
            <a:off x="3352800" y="3309000"/>
            <a:ext cx="456840" cy="456840"/>
          </a:xfrm>
          <a:prstGeom prst="rect">
            <a:avLst/>
          </a:prstGeom>
          <a:solidFill>
            <a:srgbClr val="FF99CC"/>
          </a:solidFill>
          <a:ln w="2857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F0BACA-E714-ABD7-1993-C98FE03131E8}"/>
              </a:ext>
            </a:extLst>
          </p:cNvPr>
          <p:cNvSpPr/>
          <p:nvPr/>
        </p:nvSpPr>
        <p:spPr>
          <a:xfrm>
            <a:off x="8839200" y="3309000"/>
            <a:ext cx="456840" cy="456840"/>
          </a:xfrm>
          <a:prstGeom prst="rect">
            <a:avLst/>
          </a:prstGeom>
          <a:solidFill>
            <a:srgbClr val="FF99CC"/>
          </a:solidFill>
          <a:ln w="2857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DA07F16F-432D-A4C5-4CAB-EC2FCD5473BE}"/>
              </a:ext>
            </a:extLst>
          </p:cNvPr>
          <p:cNvSpPr/>
          <p:nvPr/>
        </p:nvSpPr>
        <p:spPr>
          <a:xfrm>
            <a:off x="4038600" y="3156360"/>
            <a:ext cx="4647960" cy="36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32D56F1F-9837-7FE9-B7EB-8E6D12BD533E}"/>
              </a:ext>
            </a:extLst>
          </p:cNvPr>
          <p:cNvSpPr/>
          <p:nvPr/>
        </p:nvSpPr>
        <p:spPr>
          <a:xfrm>
            <a:off x="4038600" y="3842160"/>
            <a:ext cx="4647960" cy="36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CB87C162-46C0-0DF8-3397-3A9393E6D2F5}"/>
              </a:ext>
            </a:extLst>
          </p:cNvPr>
          <p:cNvSpPr/>
          <p:nvPr/>
        </p:nvSpPr>
        <p:spPr>
          <a:xfrm>
            <a:off x="3810000" y="3232680"/>
            <a:ext cx="4952520" cy="533160"/>
          </a:xfrm>
          <a:custGeom>
            <a:avLst/>
            <a:gdLst/>
            <a:ahLst/>
            <a:cxnLst/>
            <a:rect l="l" t="t" r="r" b="b"/>
            <a:pathLst>
              <a:path w="3120" h="336">
                <a:moveTo>
                  <a:pt x="0" y="192"/>
                </a:moveTo>
                <a:lnTo>
                  <a:pt x="432" y="0"/>
                </a:lnTo>
                <a:lnTo>
                  <a:pt x="1056" y="336"/>
                </a:lnTo>
                <a:lnTo>
                  <a:pt x="1728" y="0"/>
                </a:lnTo>
                <a:lnTo>
                  <a:pt x="2256" y="336"/>
                </a:lnTo>
                <a:lnTo>
                  <a:pt x="2928" y="0"/>
                </a:lnTo>
                <a:lnTo>
                  <a:pt x="3120" y="144"/>
                </a:lnTo>
              </a:path>
            </a:pathLst>
          </a:custGeom>
          <a:noFill/>
          <a:ln w="15875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1FB7EAA3-42C7-50CE-5811-23DFB7D0E037}"/>
              </a:ext>
            </a:extLst>
          </p:cNvPr>
          <p:cNvSpPr/>
          <p:nvPr/>
        </p:nvSpPr>
        <p:spPr>
          <a:xfrm>
            <a:off x="2883000" y="3948720"/>
            <a:ext cx="1427760" cy="699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Light source</a:t>
            </a:r>
            <a:endParaRPr lang="en-CA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(LED, laser)</a:t>
            </a:r>
            <a:endParaRPr lang="en-CA" sz="2000" b="0" strike="noStrike" spc="-1">
              <a:latin typeface="Arial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957082D9-618C-7DB1-F5B9-1BAAB335404C}"/>
              </a:ext>
            </a:extLst>
          </p:cNvPr>
          <p:cNvSpPr/>
          <p:nvPr/>
        </p:nvSpPr>
        <p:spPr>
          <a:xfrm>
            <a:off x="8287680" y="3948720"/>
            <a:ext cx="1621440" cy="6994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Light detector</a:t>
            </a:r>
            <a:endParaRPr lang="en-CA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(photodiode)</a:t>
            </a:r>
            <a:endParaRPr lang="en-CA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7860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FCBC3-BB38-5E55-27F5-9E02828FC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5A49216-CC77-60AA-02DE-60840FDC8C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Fiber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F9C3597-04A1-7BF3-B2F2-34F85F9FD4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400" y="1143000"/>
            <a:ext cx="11328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Based on the way light travels through the fiber, we have two primary categories for:</a:t>
            </a:r>
          </a:p>
          <a:p>
            <a:pPr lvl="1">
              <a:lnSpc>
                <a:spcPct val="90000"/>
              </a:lnSpc>
            </a:pPr>
            <a:r>
              <a:rPr lang="en-CA" dirty="0"/>
              <a:t>Single-mode fiber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Multi-mode fiber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21" name="Line 6">
            <a:extLst>
              <a:ext uri="{FF2B5EF4-FFF2-40B4-BE49-F238E27FC236}">
                <a16:creationId xmlns:a16="http://schemas.microsoft.com/office/drawing/2014/main" id="{500B2093-0577-9BEB-3F57-138AD7BC0DB3}"/>
              </a:ext>
            </a:extLst>
          </p:cNvPr>
          <p:cNvSpPr/>
          <p:nvPr/>
        </p:nvSpPr>
        <p:spPr>
          <a:xfrm>
            <a:off x="457200" y="4773946"/>
            <a:ext cx="4647960" cy="36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2" name="Line 7">
            <a:extLst>
              <a:ext uri="{FF2B5EF4-FFF2-40B4-BE49-F238E27FC236}">
                <a16:creationId xmlns:a16="http://schemas.microsoft.com/office/drawing/2014/main" id="{7C55EA79-46E2-25DC-68FC-55C9BF47F571}"/>
              </a:ext>
            </a:extLst>
          </p:cNvPr>
          <p:cNvSpPr/>
          <p:nvPr/>
        </p:nvSpPr>
        <p:spPr>
          <a:xfrm>
            <a:off x="436062" y="5127812"/>
            <a:ext cx="4647960" cy="36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90EBC26B-AB7A-C744-5186-84EA4EE237E2}"/>
              </a:ext>
            </a:extLst>
          </p:cNvPr>
          <p:cNvSpPr/>
          <p:nvPr/>
        </p:nvSpPr>
        <p:spPr>
          <a:xfrm>
            <a:off x="228600" y="4799079"/>
            <a:ext cx="4952520" cy="303960"/>
          </a:xfrm>
          <a:custGeom>
            <a:avLst/>
            <a:gdLst/>
            <a:ahLst/>
            <a:cxnLst/>
            <a:rect l="l" t="t" r="r" b="b"/>
            <a:pathLst>
              <a:path w="3120" h="336">
                <a:moveTo>
                  <a:pt x="0" y="192"/>
                </a:moveTo>
                <a:lnTo>
                  <a:pt x="432" y="0"/>
                </a:lnTo>
                <a:lnTo>
                  <a:pt x="1056" y="336"/>
                </a:lnTo>
                <a:lnTo>
                  <a:pt x="1728" y="0"/>
                </a:lnTo>
                <a:lnTo>
                  <a:pt x="2256" y="336"/>
                </a:lnTo>
                <a:lnTo>
                  <a:pt x="2928" y="0"/>
                </a:lnTo>
                <a:lnTo>
                  <a:pt x="3120" y="144"/>
                </a:lnTo>
              </a:path>
            </a:pathLst>
          </a:custGeom>
          <a:noFill/>
          <a:ln w="15875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 dirty="0"/>
          </a:p>
        </p:txBody>
      </p:sp>
      <p:sp>
        <p:nvSpPr>
          <p:cNvPr id="26" name="Line 6">
            <a:extLst>
              <a:ext uri="{FF2B5EF4-FFF2-40B4-BE49-F238E27FC236}">
                <a16:creationId xmlns:a16="http://schemas.microsoft.com/office/drawing/2014/main" id="{565FD611-DE99-7481-1B2A-3CEE809E2E30}"/>
              </a:ext>
            </a:extLst>
          </p:cNvPr>
          <p:cNvSpPr/>
          <p:nvPr/>
        </p:nvSpPr>
        <p:spPr>
          <a:xfrm>
            <a:off x="457200" y="4038600"/>
            <a:ext cx="4647960" cy="36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7" name="Line 7">
            <a:extLst>
              <a:ext uri="{FF2B5EF4-FFF2-40B4-BE49-F238E27FC236}">
                <a16:creationId xmlns:a16="http://schemas.microsoft.com/office/drawing/2014/main" id="{7948966D-1237-CA02-093B-84C27D467E8D}"/>
              </a:ext>
            </a:extLst>
          </p:cNvPr>
          <p:cNvSpPr/>
          <p:nvPr/>
        </p:nvSpPr>
        <p:spPr>
          <a:xfrm>
            <a:off x="457200" y="5865159"/>
            <a:ext cx="4647960" cy="36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1A9C15-7F9D-0D7C-8E49-BCE7EBAEA572}"/>
              </a:ext>
            </a:extLst>
          </p:cNvPr>
          <p:cNvSpPr txBox="1"/>
          <p:nvPr/>
        </p:nvSpPr>
        <p:spPr>
          <a:xfrm>
            <a:off x="4464424" y="4865533"/>
            <a:ext cx="913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Core glass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74E100-9F1F-9C76-6ED4-99119FE1E9B2}"/>
              </a:ext>
            </a:extLst>
          </p:cNvPr>
          <p:cNvSpPr/>
          <p:nvPr/>
        </p:nvSpPr>
        <p:spPr>
          <a:xfrm>
            <a:off x="457200" y="4062092"/>
            <a:ext cx="4626822" cy="7105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2CFFA4-A78E-7B10-B600-FF0BC06D7D7F}"/>
              </a:ext>
            </a:extLst>
          </p:cNvPr>
          <p:cNvSpPr/>
          <p:nvPr/>
        </p:nvSpPr>
        <p:spPr>
          <a:xfrm>
            <a:off x="461682" y="5156893"/>
            <a:ext cx="4626822" cy="6827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B817-8B8C-AA57-A059-E68FAFF2FCEF}"/>
              </a:ext>
            </a:extLst>
          </p:cNvPr>
          <p:cNvSpPr txBox="1"/>
          <p:nvPr/>
        </p:nvSpPr>
        <p:spPr>
          <a:xfrm>
            <a:off x="2266471" y="4151411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Cladding</a:t>
            </a:r>
            <a:endParaRPr lang="en-CA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F61070-34C5-C2B9-BE6E-17418B29F9D1}"/>
              </a:ext>
            </a:extLst>
          </p:cNvPr>
          <p:cNvSpPr txBox="1"/>
          <p:nvPr/>
        </p:nvSpPr>
        <p:spPr>
          <a:xfrm>
            <a:off x="762000" y="3783746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Jacket</a:t>
            </a:r>
            <a:endParaRPr lang="en-CA" dirty="0"/>
          </a:p>
        </p:txBody>
      </p:sp>
      <p:sp>
        <p:nvSpPr>
          <p:cNvPr id="35" name="Line 6">
            <a:extLst>
              <a:ext uri="{FF2B5EF4-FFF2-40B4-BE49-F238E27FC236}">
                <a16:creationId xmlns:a16="http://schemas.microsoft.com/office/drawing/2014/main" id="{D74D89C0-7AD2-705A-2674-DF08D380F1CC}"/>
              </a:ext>
            </a:extLst>
          </p:cNvPr>
          <p:cNvSpPr/>
          <p:nvPr/>
        </p:nvSpPr>
        <p:spPr>
          <a:xfrm>
            <a:off x="6394076" y="4447976"/>
            <a:ext cx="4647960" cy="36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6" name="Line 7">
            <a:extLst>
              <a:ext uri="{FF2B5EF4-FFF2-40B4-BE49-F238E27FC236}">
                <a16:creationId xmlns:a16="http://schemas.microsoft.com/office/drawing/2014/main" id="{19A7230C-2603-AC93-E9C4-7C47D69E8DE1}"/>
              </a:ext>
            </a:extLst>
          </p:cNvPr>
          <p:cNvSpPr/>
          <p:nvPr/>
        </p:nvSpPr>
        <p:spPr>
          <a:xfrm>
            <a:off x="6379662" y="5451783"/>
            <a:ext cx="4647960" cy="36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D52B2B2A-820C-156C-B95C-F5AE3D8CD441}"/>
              </a:ext>
            </a:extLst>
          </p:cNvPr>
          <p:cNvSpPr/>
          <p:nvPr/>
        </p:nvSpPr>
        <p:spPr>
          <a:xfrm>
            <a:off x="6172200" y="4467901"/>
            <a:ext cx="4952520" cy="979592"/>
          </a:xfrm>
          <a:custGeom>
            <a:avLst/>
            <a:gdLst/>
            <a:ahLst/>
            <a:cxnLst/>
            <a:rect l="l" t="t" r="r" b="b"/>
            <a:pathLst>
              <a:path w="3120" h="336">
                <a:moveTo>
                  <a:pt x="0" y="192"/>
                </a:moveTo>
                <a:lnTo>
                  <a:pt x="432" y="0"/>
                </a:lnTo>
                <a:lnTo>
                  <a:pt x="1056" y="336"/>
                </a:lnTo>
                <a:lnTo>
                  <a:pt x="1728" y="0"/>
                </a:lnTo>
                <a:lnTo>
                  <a:pt x="2256" y="336"/>
                </a:lnTo>
                <a:lnTo>
                  <a:pt x="2928" y="0"/>
                </a:lnTo>
                <a:lnTo>
                  <a:pt x="3120" y="144"/>
                </a:lnTo>
              </a:path>
            </a:pathLst>
          </a:custGeom>
          <a:noFill/>
          <a:ln w="15875">
            <a:solidFill>
              <a:srgbClr val="FF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 dirty="0"/>
          </a:p>
        </p:txBody>
      </p:sp>
      <p:sp>
        <p:nvSpPr>
          <p:cNvPr id="38" name="Line 6">
            <a:extLst>
              <a:ext uri="{FF2B5EF4-FFF2-40B4-BE49-F238E27FC236}">
                <a16:creationId xmlns:a16="http://schemas.microsoft.com/office/drawing/2014/main" id="{FB029461-3BA1-973A-9E39-CA006DDCC147}"/>
              </a:ext>
            </a:extLst>
          </p:cNvPr>
          <p:cNvSpPr/>
          <p:nvPr/>
        </p:nvSpPr>
        <p:spPr>
          <a:xfrm>
            <a:off x="6400800" y="4038600"/>
            <a:ext cx="4647960" cy="36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9" name="Line 7">
            <a:extLst>
              <a:ext uri="{FF2B5EF4-FFF2-40B4-BE49-F238E27FC236}">
                <a16:creationId xmlns:a16="http://schemas.microsoft.com/office/drawing/2014/main" id="{87C7D72D-FE38-9606-E5B1-878877F7D79A}"/>
              </a:ext>
            </a:extLst>
          </p:cNvPr>
          <p:cNvSpPr/>
          <p:nvPr/>
        </p:nvSpPr>
        <p:spPr>
          <a:xfrm>
            <a:off x="6400800" y="5865159"/>
            <a:ext cx="4647960" cy="360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C4BE99-2F86-8D26-198E-9114A0DAA592}"/>
              </a:ext>
            </a:extLst>
          </p:cNvPr>
          <p:cNvSpPr txBox="1"/>
          <p:nvPr/>
        </p:nvSpPr>
        <p:spPr>
          <a:xfrm>
            <a:off x="10408024" y="4865533"/>
            <a:ext cx="913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Core glass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4ABE4B-7C50-3C51-D3BF-EFB4DB16DD5E}"/>
              </a:ext>
            </a:extLst>
          </p:cNvPr>
          <p:cNvSpPr/>
          <p:nvPr/>
        </p:nvSpPr>
        <p:spPr>
          <a:xfrm>
            <a:off x="6400800" y="4062093"/>
            <a:ext cx="4626822" cy="3663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8C27C2-75A4-22E1-2E58-551C98933C0A}"/>
              </a:ext>
            </a:extLst>
          </p:cNvPr>
          <p:cNvSpPr/>
          <p:nvPr/>
        </p:nvSpPr>
        <p:spPr>
          <a:xfrm>
            <a:off x="6405282" y="5473707"/>
            <a:ext cx="4626822" cy="3659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112B18-F204-537F-2D22-3F3DCC026EB3}"/>
              </a:ext>
            </a:extLst>
          </p:cNvPr>
          <p:cNvSpPr txBox="1"/>
          <p:nvPr/>
        </p:nvSpPr>
        <p:spPr>
          <a:xfrm>
            <a:off x="8210071" y="4151411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Cladding</a:t>
            </a:r>
            <a:endParaRPr lang="en-C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3FA5CE-E53A-7D80-0185-EF9CD876066F}"/>
              </a:ext>
            </a:extLst>
          </p:cNvPr>
          <p:cNvSpPr txBox="1"/>
          <p:nvPr/>
        </p:nvSpPr>
        <p:spPr>
          <a:xfrm>
            <a:off x="6705600" y="3783746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Jacket</a:t>
            </a:r>
            <a:endParaRPr lang="en-CA" dirty="0"/>
          </a:p>
        </p:txBody>
      </p:sp>
      <p:sp>
        <p:nvSpPr>
          <p:cNvPr id="45" name="Freeform 8">
            <a:extLst>
              <a:ext uri="{FF2B5EF4-FFF2-40B4-BE49-F238E27FC236}">
                <a16:creationId xmlns:a16="http://schemas.microsoft.com/office/drawing/2014/main" id="{CD9B53BF-40E2-D5A3-9802-C69996749863}"/>
              </a:ext>
            </a:extLst>
          </p:cNvPr>
          <p:cNvSpPr/>
          <p:nvPr/>
        </p:nvSpPr>
        <p:spPr>
          <a:xfrm>
            <a:off x="6797181" y="4454624"/>
            <a:ext cx="3702557" cy="979592"/>
          </a:xfrm>
          <a:custGeom>
            <a:avLst/>
            <a:gdLst/>
            <a:ahLst/>
            <a:cxnLst/>
            <a:rect l="l" t="t" r="r" b="b"/>
            <a:pathLst>
              <a:path w="3120" h="336">
                <a:moveTo>
                  <a:pt x="0" y="192"/>
                </a:moveTo>
                <a:lnTo>
                  <a:pt x="432" y="0"/>
                </a:lnTo>
                <a:lnTo>
                  <a:pt x="1056" y="336"/>
                </a:lnTo>
                <a:lnTo>
                  <a:pt x="1728" y="0"/>
                </a:lnTo>
                <a:lnTo>
                  <a:pt x="2256" y="336"/>
                </a:lnTo>
                <a:lnTo>
                  <a:pt x="2928" y="0"/>
                </a:lnTo>
                <a:lnTo>
                  <a:pt x="3120" y="144"/>
                </a:lnTo>
              </a:path>
            </a:pathLst>
          </a:custGeom>
          <a:noFill/>
          <a:ln w="15875">
            <a:solidFill>
              <a:srgbClr val="00B05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 dirty="0"/>
          </a:p>
        </p:txBody>
      </p:sp>
      <p:sp>
        <p:nvSpPr>
          <p:cNvPr id="46" name="Freeform 8">
            <a:extLst>
              <a:ext uri="{FF2B5EF4-FFF2-40B4-BE49-F238E27FC236}">
                <a16:creationId xmlns:a16="http://schemas.microsoft.com/office/drawing/2014/main" id="{9CB53C33-B95F-46D5-C13B-ACB8F4846ACC}"/>
              </a:ext>
            </a:extLst>
          </p:cNvPr>
          <p:cNvSpPr/>
          <p:nvPr/>
        </p:nvSpPr>
        <p:spPr>
          <a:xfrm>
            <a:off x="6121215" y="4441347"/>
            <a:ext cx="4626822" cy="979592"/>
          </a:xfrm>
          <a:custGeom>
            <a:avLst/>
            <a:gdLst/>
            <a:ahLst/>
            <a:cxnLst/>
            <a:rect l="l" t="t" r="r" b="b"/>
            <a:pathLst>
              <a:path w="3120" h="336">
                <a:moveTo>
                  <a:pt x="0" y="192"/>
                </a:moveTo>
                <a:lnTo>
                  <a:pt x="432" y="0"/>
                </a:lnTo>
                <a:lnTo>
                  <a:pt x="1056" y="336"/>
                </a:lnTo>
                <a:lnTo>
                  <a:pt x="1728" y="0"/>
                </a:lnTo>
                <a:lnTo>
                  <a:pt x="2256" y="336"/>
                </a:lnTo>
                <a:lnTo>
                  <a:pt x="2928" y="0"/>
                </a:lnTo>
                <a:lnTo>
                  <a:pt x="3120" y="144"/>
                </a:lnTo>
              </a:path>
            </a:pathLst>
          </a:custGeom>
          <a:noFill/>
          <a:ln w="15875">
            <a:solidFill>
              <a:schemeClr val="accent2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3D11214-9716-1AE8-FB61-EE14E5354098}"/>
              </a:ext>
            </a:extLst>
          </p:cNvPr>
          <p:cNvSpPr txBox="1"/>
          <p:nvPr/>
        </p:nvSpPr>
        <p:spPr>
          <a:xfrm>
            <a:off x="1524000" y="6019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Single-mode Fiber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17918E-F456-0697-D439-04186EBB2943}"/>
              </a:ext>
            </a:extLst>
          </p:cNvPr>
          <p:cNvSpPr txBox="1"/>
          <p:nvPr/>
        </p:nvSpPr>
        <p:spPr>
          <a:xfrm>
            <a:off x="7581900" y="598997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Multi-mode Fiber</a:t>
            </a:r>
          </a:p>
        </p:txBody>
      </p:sp>
    </p:spTree>
    <p:extLst>
      <p:ext uri="{BB962C8B-B14F-4D97-AF65-F5344CB8AC3E}">
        <p14:creationId xmlns:p14="http://schemas.microsoft.com/office/powerpoint/2010/main" val="12051775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</Template>
  <TotalTime>45257</TotalTime>
  <Words>871</Words>
  <Application>Microsoft Office PowerPoint</Application>
  <PresentationFormat>Widescreen</PresentationFormat>
  <Paragraphs>176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Wingdings</vt:lpstr>
      <vt:lpstr>dan-berkeley-nlp-v1</vt:lpstr>
      <vt:lpstr>CSC358: Principles of Computer Networks </vt:lpstr>
      <vt:lpstr>Outline</vt:lpstr>
      <vt:lpstr>Last Time …</vt:lpstr>
      <vt:lpstr>Where is Each Layer Implemented</vt:lpstr>
      <vt:lpstr>Physical Layer</vt:lpstr>
      <vt:lpstr>Types of Communication Media (Physical Channels)</vt:lpstr>
      <vt:lpstr>Wire</vt:lpstr>
      <vt:lpstr>Fiber</vt:lpstr>
      <vt:lpstr>Fiber</vt:lpstr>
      <vt:lpstr>Single-mode Fiber</vt:lpstr>
      <vt:lpstr>Multi-mode Fiber</vt:lpstr>
      <vt:lpstr>Wireless</vt:lpstr>
      <vt:lpstr>Bandwidth of a Channel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188: Artificial Intelligence </dc:title>
  <cp:lastModifiedBy>Erfan Meskar</cp:lastModifiedBy>
  <cp:revision>2069</cp:revision>
  <cp:lastPrinted>2018-08-28T05:21:10Z</cp:lastPrinted>
  <dcterms:created xsi:type="dcterms:W3CDTF">2004-08-27T04:16:05Z</dcterms:created>
  <dcterms:modified xsi:type="dcterms:W3CDTF">2025-01-16T05:43:50Z</dcterms:modified>
</cp:coreProperties>
</file>