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3"/>
  </p:notesMasterIdLst>
  <p:handoutMasterIdLst>
    <p:handoutMasterId r:id="rId14"/>
  </p:handoutMasterIdLst>
  <p:sldIdLst>
    <p:sldId id="446" r:id="rId2"/>
    <p:sldId id="1263" r:id="rId3"/>
    <p:sldId id="1276" r:id="rId4"/>
    <p:sldId id="1283" r:id="rId5"/>
    <p:sldId id="1284" r:id="rId6"/>
    <p:sldId id="1285" r:id="rId7"/>
    <p:sldId id="1288" r:id="rId8"/>
    <p:sldId id="1289" r:id="rId9"/>
    <p:sldId id="1291" r:id="rId10"/>
    <p:sldId id="1294" r:id="rId11"/>
    <p:sldId id="1293" r:id="rId12"/>
  </p:sldIdLst>
  <p:sldSz cx="12192000" cy="6858000"/>
  <p:notesSz cx="7099300" cy="102346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CC"/>
    <a:srgbClr val="CC0000"/>
    <a:srgbClr val="D5DFFF"/>
    <a:srgbClr val="B9CAFF"/>
    <a:srgbClr val="7999FF"/>
    <a:srgbClr val="0033CC"/>
    <a:srgbClr val="FF9999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8DF1E-2257-4B1E-997F-29EB7DB9E376}" v="190" dt="2025-01-16T05:48:53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6" autoAdjust="0"/>
  </p:normalViewPr>
  <p:slideViewPr>
    <p:cSldViewPr>
      <p:cViewPr varScale="1">
        <p:scale>
          <a:sx n="155" d="100"/>
          <a:sy n="155" d="100"/>
        </p:scale>
        <p:origin x="38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C514E058-6B6F-47B2-8120-4B2ED3CB6462}"/>
    <pc:docChg chg="custSel delSld modSld">
      <pc:chgData name="Erfan Meskar" userId="ae30a713-38f5-4e56-b874-fd636adcf478" providerId="ADAL" clId="{C514E058-6B6F-47B2-8120-4B2ED3CB6462}" dt="2024-02-24T17:42:59.248" v="14" actId="478"/>
      <pc:docMkLst>
        <pc:docMk/>
      </pc:docMkLst>
      <pc:sldChg chg="addSp delSp mod">
        <pc:chgData name="Erfan Meskar" userId="ae30a713-38f5-4e56-b874-fd636adcf478" providerId="ADAL" clId="{C514E058-6B6F-47B2-8120-4B2ED3CB6462}" dt="2024-02-24T17:42:19.788" v="2" actId="478"/>
        <pc:sldMkLst>
          <pc:docMk/>
          <pc:sldMk cId="3258605132" sldId="1311"/>
        </pc:sldMkLst>
      </pc:sldChg>
      <pc:sldChg chg="addSp delSp mod">
        <pc:chgData name="Erfan Meskar" userId="ae30a713-38f5-4e56-b874-fd636adcf478" providerId="ADAL" clId="{C514E058-6B6F-47B2-8120-4B2ED3CB6462}" dt="2024-02-24T17:42:22.425" v="3" actId="478"/>
        <pc:sldMkLst>
          <pc:docMk/>
          <pc:sldMk cId="1645972348" sldId="1312"/>
        </pc:sldMkLst>
      </pc:sldChg>
      <pc:sldChg chg="addSp delSp mod">
        <pc:chgData name="Erfan Meskar" userId="ae30a713-38f5-4e56-b874-fd636adcf478" providerId="ADAL" clId="{C514E058-6B6F-47B2-8120-4B2ED3CB6462}" dt="2024-02-24T17:42:26.219" v="4" actId="478"/>
        <pc:sldMkLst>
          <pc:docMk/>
          <pc:sldMk cId="2846269759" sldId="1313"/>
        </pc:sldMkLst>
      </pc:sldChg>
      <pc:sldChg chg="addSp delSp mod">
        <pc:chgData name="Erfan Meskar" userId="ae30a713-38f5-4e56-b874-fd636adcf478" providerId="ADAL" clId="{C514E058-6B6F-47B2-8120-4B2ED3CB6462}" dt="2024-02-24T17:42:28.713" v="5" actId="478"/>
        <pc:sldMkLst>
          <pc:docMk/>
          <pc:sldMk cId="3455276903" sldId="1314"/>
        </pc:sldMkLst>
      </pc:sldChg>
      <pc:sldChg chg="addSp delSp mod">
        <pc:chgData name="Erfan Meskar" userId="ae30a713-38f5-4e56-b874-fd636adcf478" providerId="ADAL" clId="{C514E058-6B6F-47B2-8120-4B2ED3CB6462}" dt="2024-02-24T17:42:32.100" v="6" actId="478"/>
        <pc:sldMkLst>
          <pc:docMk/>
          <pc:sldMk cId="2234880298" sldId="1315"/>
        </pc:sldMkLst>
      </pc:sldChg>
      <pc:sldChg chg="addSp delSp mod">
        <pc:chgData name="Erfan Meskar" userId="ae30a713-38f5-4e56-b874-fd636adcf478" providerId="ADAL" clId="{C514E058-6B6F-47B2-8120-4B2ED3CB6462}" dt="2024-02-24T17:42:36.030" v="7" actId="478"/>
        <pc:sldMkLst>
          <pc:docMk/>
          <pc:sldMk cId="2125323223" sldId="1316"/>
        </pc:sldMkLst>
      </pc:sldChg>
      <pc:sldChg chg="addSp delSp mod">
        <pc:chgData name="Erfan Meskar" userId="ae30a713-38f5-4e56-b874-fd636adcf478" providerId="ADAL" clId="{C514E058-6B6F-47B2-8120-4B2ED3CB6462}" dt="2024-02-24T17:42:39.808" v="8" actId="478"/>
        <pc:sldMkLst>
          <pc:docMk/>
          <pc:sldMk cId="3140845290" sldId="1317"/>
        </pc:sldMkLst>
      </pc:sldChg>
      <pc:sldChg chg="addSp delSp mod">
        <pc:chgData name="Erfan Meskar" userId="ae30a713-38f5-4e56-b874-fd636adcf478" providerId="ADAL" clId="{C514E058-6B6F-47B2-8120-4B2ED3CB6462}" dt="2024-02-24T17:42:44.874" v="10" actId="478"/>
        <pc:sldMkLst>
          <pc:docMk/>
          <pc:sldMk cId="1135054167" sldId="1318"/>
        </pc:sldMkLst>
      </pc:sldChg>
      <pc:sldChg chg="addSp delSp mod">
        <pc:chgData name="Erfan Meskar" userId="ae30a713-38f5-4e56-b874-fd636adcf478" providerId="ADAL" clId="{C514E058-6B6F-47B2-8120-4B2ED3CB6462}" dt="2024-02-24T17:42:47.879" v="11" actId="478"/>
        <pc:sldMkLst>
          <pc:docMk/>
          <pc:sldMk cId="4239441771" sldId="1319"/>
        </pc:sldMkLst>
      </pc:sldChg>
      <pc:sldChg chg="addSp delSp modSp mod">
        <pc:chgData name="Erfan Meskar" userId="ae30a713-38f5-4e56-b874-fd636adcf478" providerId="ADAL" clId="{C514E058-6B6F-47B2-8120-4B2ED3CB6462}" dt="2024-02-24T17:42:55.744" v="13" actId="20577"/>
        <pc:sldMkLst>
          <pc:docMk/>
          <pc:sldMk cId="4053373772" sldId="1320"/>
        </pc:sldMkLst>
      </pc:sldChg>
      <pc:sldChg chg="addSp delSp mod">
        <pc:chgData name="Erfan Meskar" userId="ae30a713-38f5-4e56-b874-fd636adcf478" providerId="ADAL" clId="{C514E058-6B6F-47B2-8120-4B2ED3CB6462}" dt="2024-02-24T17:42:59.248" v="14" actId="478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514E058-6B6F-47B2-8120-4B2ED3CB6462}" dt="2024-01-24T19:45:44.699" v="0" actId="47"/>
        <pc:sldMkLst>
          <pc:docMk/>
          <pc:sldMk cId="1387305938" sldId="1324"/>
        </pc:sldMkLst>
      </pc:sldChg>
      <pc:sldChg chg="addSp delSp mod">
        <pc:chgData name="Erfan Meskar" userId="ae30a713-38f5-4e56-b874-fd636adcf478" providerId="ADAL" clId="{C514E058-6B6F-47B2-8120-4B2ED3CB6462}" dt="2024-02-24T17:42:42.556" v="9" actId="478"/>
        <pc:sldMkLst>
          <pc:docMk/>
          <pc:sldMk cId="228272633" sldId="1325"/>
        </pc:sldMkLst>
      </pc:sldChg>
    </pc:docChg>
  </pc:docChgLst>
  <pc:docChgLst>
    <pc:chgData name="Erfan Meskar" userId="ae30a713-38f5-4e56-b874-fd636adcf478" providerId="ADAL" clId="{D0A8DF1E-2257-4B1E-997F-29EB7DB9E376}"/>
    <pc:docChg chg="undo custSel addSld delSld modSld">
      <pc:chgData name="Erfan Meskar" userId="ae30a713-38f5-4e56-b874-fd636adcf478" providerId="ADAL" clId="{D0A8DF1E-2257-4B1E-997F-29EB7DB9E376}" dt="2025-01-16T05:48:53.992" v="2900"/>
      <pc:docMkLst>
        <pc:docMk/>
      </pc:docMkLst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0" sldId="286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0" sldId="288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0" sldId="289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0" sldId="290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7498412" sldId="337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D0A8DF1E-2257-4B1E-997F-29EB7DB9E376}" dt="2025-01-16T05:45:12.480" v="2878" actId="20577"/>
        <pc:sldMkLst>
          <pc:docMk/>
          <pc:sldMk cId="0" sldId="446"/>
        </pc:sldMkLst>
        <pc:spChg chg="mod">
          <ac:chgData name="Erfan Meskar" userId="ae30a713-38f5-4e56-b874-fd636adcf478" providerId="ADAL" clId="{D0A8DF1E-2257-4B1E-997F-29EB7DB9E376}" dt="2025-01-16T05:45:12.480" v="2878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735455246" sldId="555"/>
        </pc:sldMkLst>
      </pc:sldChg>
      <pc:sldChg chg="addSp modSp mod">
        <pc:chgData name="Erfan Meskar" userId="ae30a713-38f5-4e56-b874-fd636adcf478" providerId="ADAL" clId="{D0A8DF1E-2257-4B1E-997F-29EB7DB9E376}" dt="2025-01-16T05:48:53.992" v="2900"/>
        <pc:sldMkLst>
          <pc:docMk/>
          <pc:sldMk cId="3911787383" sldId="1263"/>
        </pc:sldMkLst>
        <pc:spChg chg="add mod">
          <ac:chgData name="Erfan Meskar" userId="ae30a713-38f5-4e56-b874-fd636adcf478" providerId="ADAL" clId="{D0A8DF1E-2257-4B1E-997F-29EB7DB9E376}" dt="2025-01-16T05:48:45.365" v="2897"/>
          <ac:spMkLst>
            <pc:docMk/>
            <pc:sldMk cId="3911787383" sldId="1263"/>
            <ac:spMk id="2" creationId="{4B1CBF75-58F1-B310-37D8-5636EFAD7637}"/>
          </ac:spMkLst>
        </pc:spChg>
        <pc:spChg chg="mod">
          <ac:chgData name="Erfan Meskar" userId="ae30a713-38f5-4e56-b874-fd636adcf478" providerId="ADAL" clId="{D0A8DF1E-2257-4B1E-997F-29EB7DB9E376}" dt="2025-01-16T05:48:49.879" v="2899" actId="207"/>
          <ac:spMkLst>
            <pc:docMk/>
            <pc:sldMk cId="3911787383" sldId="1263"/>
            <ac:spMk id="7171" creationId="{00000000-0000-0000-0000-000000000000}"/>
          </ac:spMkLst>
        </pc:spChg>
        <pc:picChg chg="add mod">
          <ac:chgData name="Erfan Meskar" userId="ae30a713-38f5-4e56-b874-fd636adcf478" providerId="ADAL" clId="{D0A8DF1E-2257-4B1E-997F-29EB7DB9E376}" dt="2025-01-16T05:48:43.832" v="2896"/>
          <ac:picMkLst>
            <pc:docMk/>
            <pc:sldMk cId="3911787383" sldId="1263"/>
            <ac:picMk id="3" creationId="{B2127E71-9F17-98A8-D3ED-47D6AA45316E}"/>
          </ac:picMkLst>
        </pc:picChg>
        <pc:picChg chg="add mod">
          <ac:chgData name="Erfan Meskar" userId="ae30a713-38f5-4e56-b874-fd636adcf478" providerId="ADAL" clId="{D0A8DF1E-2257-4B1E-997F-29EB7DB9E376}" dt="2025-01-16T05:48:53.992" v="2900"/>
          <ac:picMkLst>
            <pc:docMk/>
            <pc:sldMk cId="3911787383" sldId="1263"/>
            <ac:picMk id="4" creationId="{FE2C2E4F-C9F1-A094-13A9-2A052E89191A}"/>
          </ac:picMkLst>
        </pc:picChg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2523202706" sldId="1264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1678166843" sldId="1265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610119414" sldId="1266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619773994" sldId="1267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1875663604" sldId="1268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4268223971" sldId="1269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2952444444" sldId="1270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2993929497" sldId="1271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1088912637" sldId="1272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1068486453" sldId="1273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315061992" sldId="1274"/>
        </pc:sldMkLst>
      </pc:sldChg>
      <pc:sldChg chg="addSp delSp modSp add del mod">
        <pc:chgData name="Erfan Meskar" userId="ae30a713-38f5-4e56-b874-fd636adcf478" providerId="ADAL" clId="{D0A8DF1E-2257-4B1E-997F-29EB7DB9E376}" dt="2025-01-16T05:46:49.294" v="2891" actId="114"/>
        <pc:sldMkLst>
          <pc:docMk/>
          <pc:sldMk cId="1293616425" sldId="1276"/>
        </pc:sldMkLst>
        <pc:spChg chg="mod">
          <ac:chgData name="Erfan Meskar" userId="ae30a713-38f5-4e56-b874-fd636adcf478" providerId="ADAL" clId="{D0A8DF1E-2257-4B1E-997F-29EB7DB9E376}" dt="2025-01-14T20:15:19.241" v="12" actId="20577"/>
          <ac:spMkLst>
            <pc:docMk/>
            <pc:sldMk cId="1293616425" sldId="1276"/>
            <ac:spMk id="2" creationId="{98234AA9-B0CB-471F-AFA9-1A18893BC9C9}"/>
          </ac:spMkLst>
        </pc:spChg>
        <pc:spChg chg="mod">
          <ac:chgData name="Erfan Meskar" userId="ae30a713-38f5-4e56-b874-fd636adcf478" providerId="ADAL" clId="{D0A8DF1E-2257-4B1E-997F-29EB7DB9E376}" dt="2025-01-16T05:46:49.294" v="2891" actId="114"/>
          <ac:spMkLst>
            <pc:docMk/>
            <pc:sldMk cId="1293616425" sldId="1276"/>
            <ac:spMk id="3" creationId="{A1A6C6F2-457F-4C56-9460-5C9BA9FC2D3D}"/>
          </ac:spMkLst>
        </pc:spChg>
        <pc:spChg chg="add mod">
          <ac:chgData name="Erfan Meskar" userId="ae30a713-38f5-4e56-b874-fd636adcf478" providerId="ADAL" clId="{D0A8DF1E-2257-4B1E-997F-29EB7DB9E376}" dt="2025-01-16T05:46:40.509" v="2890" actId="1076"/>
          <ac:spMkLst>
            <pc:docMk/>
            <pc:sldMk cId="1293616425" sldId="1276"/>
            <ac:spMk id="26" creationId="{65BE3A33-6C0D-A1F1-E838-CAB377EA1EB6}"/>
          </ac:spMkLst>
        </pc:spChg>
        <pc:spChg chg="add mod">
          <ac:chgData name="Erfan Meskar" userId="ae30a713-38f5-4e56-b874-fd636adcf478" providerId="ADAL" clId="{D0A8DF1E-2257-4B1E-997F-29EB7DB9E376}" dt="2025-01-14T20:18:22.202" v="105" actId="1076"/>
          <ac:spMkLst>
            <pc:docMk/>
            <pc:sldMk cId="1293616425" sldId="1276"/>
            <ac:spMk id="28" creationId="{0D6A215F-DBB3-93EC-C5A0-EB43A1BBE4EC}"/>
          </ac:spMkLst>
        </pc:spChg>
        <pc:spChg chg="add mod">
          <ac:chgData name="Erfan Meskar" userId="ae30a713-38f5-4e56-b874-fd636adcf478" providerId="ADAL" clId="{D0A8DF1E-2257-4B1E-997F-29EB7DB9E376}" dt="2025-01-14T20:19:08.164" v="114" actId="14100"/>
          <ac:spMkLst>
            <pc:docMk/>
            <pc:sldMk cId="1293616425" sldId="1276"/>
            <ac:spMk id="29" creationId="{BB2B9506-6F70-AF14-47D1-47F920E21732}"/>
          </ac:spMkLst>
        </pc:spChg>
        <pc:spChg chg="mod">
          <ac:chgData name="Erfan Meskar" userId="ae30a713-38f5-4e56-b874-fd636adcf478" providerId="ADAL" clId="{D0A8DF1E-2257-4B1E-997F-29EB7DB9E376}" dt="2025-01-14T20:19:29.213" v="119" actId="14100"/>
          <ac:spMkLst>
            <pc:docMk/>
            <pc:sldMk cId="1293616425" sldId="1276"/>
            <ac:spMk id="30" creationId="{F853BE55-243F-4740-008F-4A9566B59FC5}"/>
          </ac:spMkLst>
        </pc:spChg>
        <pc:spChg chg="add mod">
          <ac:chgData name="Erfan Meskar" userId="ae30a713-38f5-4e56-b874-fd636adcf478" providerId="ADAL" clId="{D0A8DF1E-2257-4B1E-997F-29EB7DB9E376}" dt="2025-01-14T20:19:18.100" v="116" actId="14100"/>
          <ac:spMkLst>
            <pc:docMk/>
            <pc:sldMk cId="1293616425" sldId="1276"/>
            <ac:spMk id="31" creationId="{8D29DC0D-3031-963D-CF82-C725FA78BB13}"/>
          </ac:spMkLst>
        </pc:spChg>
        <pc:spChg chg="add mod">
          <ac:chgData name="Erfan Meskar" userId="ae30a713-38f5-4e56-b874-fd636adcf478" providerId="ADAL" clId="{D0A8DF1E-2257-4B1E-997F-29EB7DB9E376}" dt="2025-01-14T20:19:03.281" v="113" actId="14100"/>
          <ac:spMkLst>
            <pc:docMk/>
            <pc:sldMk cId="1293616425" sldId="1276"/>
            <ac:spMk id="32" creationId="{B6A69E4F-EFE5-E21F-EAEE-4D0B1FAA8C71}"/>
          </ac:spMkLst>
        </pc:spChg>
        <pc:spChg chg="mod">
          <ac:chgData name="Erfan Meskar" userId="ae30a713-38f5-4e56-b874-fd636adcf478" providerId="ADAL" clId="{D0A8DF1E-2257-4B1E-997F-29EB7DB9E376}" dt="2025-01-14T20:19:32.604" v="120" actId="14100"/>
          <ac:spMkLst>
            <pc:docMk/>
            <pc:sldMk cId="1293616425" sldId="1276"/>
            <ac:spMk id="33" creationId="{833CC3D1-65D5-3579-09C4-3C16AD3A4228}"/>
          </ac:spMkLst>
        </pc:spChg>
        <pc:spChg chg="add mod">
          <ac:chgData name="Erfan Meskar" userId="ae30a713-38f5-4e56-b874-fd636adcf478" providerId="ADAL" clId="{D0A8DF1E-2257-4B1E-997F-29EB7DB9E376}" dt="2025-01-14T20:19:45.918" v="126" actId="1076"/>
          <ac:spMkLst>
            <pc:docMk/>
            <pc:sldMk cId="1293616425" sldId="1276"/>
            <ac:spMk id="34" creationId="{8BBA9E1F-EF3B-FFEE-ABF1-6FFA825BADDC}"/>
          </ac:spMkLst>
        </pc:spChg>
        <pc:spChg chg="mod">
          <ac:chgData name="Erfan Meskar" userId="ae30a713-38f5-4e56-b874-fd636adcf478" providerId="ADAL" clId="{D0A8DF1E-2257-4B1E-997F-29EB7DB9E376}" dt="2025-01-14T20:19:10.750" v="115" actId="14100"/>
          <ac:spMkLst>
            <pc:docMk/>
            <pc:sldMk cId="1293616425" sldId="1276"/>
            <ac:spMk id="35" creationId="{84B8B9C3-E468-967D-90C0-C4A98CF312DA}"/>
          </ac:spMkLst>
        </pc:spChg>
        <pc:spChg chg="mod">
          <ac:chgData name="Erfan Meskar" userId="ae30a713-38f5-4e56-b874-fd636adcf478" providerId="ADAL" clId="{D0A8DF1E-2257-4B1E-997F-29EB7DB9E376}" dt="2025-01-14T20:19:25.707" v="118" actId="14100"/>
          <ac:spMkLst>
            <pc:docMk/>
            <pc:sldMk cId="1293616425" sldId="1276"/>
            <ac:spMk id="36" creationId="{FAF34A1B-F408-201C-5B94-00C84DF0433C}"/>
          </ac:spMkLst>
        </pc:spChg>
        <pc:spChg chg="mod">
          <ac:chgData name="Erfan Meskar" userId="ae30a713-38f5-4e56-b874-fd636adcf478" providerId="ADAL" clId="{D0A8DF1E-2257-4B1E-997F-29EB7DB9E376}" dt="2025-01-14T20:19:22.953" v="117" actId="1076"/>
          <ac:spMkLst>
            <pc:docMk/>
            <pc:sldMk cId="1293616425" sldId="1276"/>
            <ac:spMk id="37" creationId="{C00E942A-8DD9-C81E-0DBC-93D708A1D3A7}"/>
          </ac:spMkLst>
        </pc:spChg>
        <pc:spChg chg="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39" creationId="{56F7225D-4B52-1A67-0A84-BE1B5F093405}"/>
          </ac:spMkLst>
        </pc:spChg>
        <pc:spChg chg="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0" creationId="{5D02D447-66ED-9D3A-B978-6944DDA27BC4}"/>
          </ac:spMkLst>
        </pc:spChg>
        <pc:spChg chg="add 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1" creationId="{8FEFB26A-DAD4-C399-9657-0045C9EC2578}"/>
          </ac:spMkLst>
        </pc:spChg>
        <pc:spChg chg="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2" creationId="{B0E339E2-BF53-E123-03BE-0AC92281FE84}"/>
          </ac:spMkLst>
        </pc:spChg>
        <pc:spChg chg="add 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3" creationId="{E856D10C-DD63-A28A-5C58-BF1C0A971E8B}"/>
          </ac:spMkLst>
        </pc:spChg>
        <pc:spChg chg="add 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5" creationId="{C2E6E3F2-61D1-5F3B-7C65-42A2600D4A20}"/>
          </ac:spMkLst>
        </pc:spChg>
        <pc:spChg chg="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6" creationId="{A67700D8-B4B1-0CB7-DA4D-3220108589FA}"/>
          </ac:spMkLst>
        </pc:spChg>
        <pc:spChg chg="add 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7" creationId="{B294506F-493F-A5E3-DDB1-627B3C092DF7}"/>
          </ac:spMkLst>
        </pc:spChg>
        <pc:spChg chg="add 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48" creationId="{B3A780BE-2890-0349-6D8F-39CAF170DE36}"/>
          </ac:spMkLst>
        </pc:spChg>
        <pc:spChg chg="add mod">
          <ac:chgData name="Erfan Meskar" userId="ae30a713-38f5-4e56-b874-fd636adcf478" providerId="ADAL" clId="{D0A8DF1E-2257-4B1E-997F-29EB7DB9E376}" dt="2025-01-14T20:20:38.072" v="142" actId="14100"/>
          <ac:spMkLst>
            <pc:docMk/>
            <pc:sldMk cId="1293616425" sldId="1276"/>
            <ac:spMk id="49" creationId="{9C36CBCE-615E-5EB4-2F60-06DFBF0273FB}"/>
          </ac:spMkLst>
        </pc:spChg>
        <pc:spChg chg="mod">
          <ac:chgData name="Erfan Meskar" userId="ae30a713-38f5-4e56-b874-fd636adcf478" providerId="ADAL" clId="{D0A8DF1E-2257-4B1E-997F-29EB7DB9E376}" dt="2025-01-14T20:20:47.705" v="144" actId="14100"/>
          <ac:spMkLst>
            <pc:docMk/>
            <pc:sldMk cId="1293616425" sldId="1276"/>
            <ac:spMk id="50" creationId="{D76FD26E-5912-F6A6-1B17-D4A8C5550490}"/>
          </ac:spMkLst>
        </pc:spChg>
        <pc:spChg chg="mod">
          <ac:chgData name="Erfan Meskar" userId="ae30a713-38f5-4e56-b874-fd636adcf478" providerId="ADAL" clId="{D0A8DF1E-2257-4B1E-997F-29EB7DB9E376}" dt="2025-01-14T20:19:59.135" v="133" actId="1076"/>
          <ac:spMkLst>
            <pc:docMk/>
            <pc:sldMk cId="1293616425" sldId="1276"/>
            <ac:spMk id="51" creationId="{C148370B-D6E9-BB99-F99E-3D71F3D83B56}"/>
          </ac:spMkLst>
        </pc:spChg>
        <pc:spChg chg="mod">
          <ac:chgData name="Erfan Meskar" userId="ae30a713-38f5-4e56-b874-fd636adcf478" providerId="ADAL" clId="{D0A8DF1E-2257-4B1E-997F-29EB7DB9E376}" dt="2025-01-14T20:21:20.585" v="153" actId="1076"/>
          <ac:spMkLst>
            <pc:docMk/>
            <pc:sldMk cId="1293616425" sldId="1276"/>
            <ac:spMk id="52" creationId="{CA24B2CA-2594-C4FF-5B10-B40F297BC549}"/>
          </ac:spMkLst>
        </pc:spChg>
        <pc:picChg chg="add mod">
          <ac:chgData name="Erfan Meskar" userId="ae30a713-38f5-4e56-b874-fd636adcf478" providerId="ADAL" clId="{D0A8DF1E-2257-4B1E-997F-29EB7DB9E376}" dt="2025-01-16T05:46:36.060" v="2889" actId="14100"/>
          <ac:picMkLst>
            <pc:docMk/>
            <pc:sldMk cId="1293616425" sldId="1276"/>
            <ac:picMk id="25" creationId="{CFF6ADFF-C7C1-4318-C956-7DF511C320D5}"/>
          </ac:picMkLst>
        </pc:picChg>
        <pc:picChg chg="add mod">
          <ac:chgData name="Erfan Meskar" userId="ae30a713-38f5-4e56-b874-fd636adcf478" providerId="ADAL" clId="{D0A8DF1E-2257-4B1E-997F-29EB7DB9E376}" dt="2025-01-14T20:18:22.202" v="105" actId="1076"/>
          <ac:picMkLst>
            <pc:docMk/>
            <pc:sldMk cId="1293616425" sldId="1276"/>
            <ac:picMk id="27" creationId="{E9082352-D164-A4EB-D6BC-70AA73CEFE34}"/>
          </ac:picMkLst>
        </pc:picChg>
        <pc:picChg chg="add mod">
          <ac:chgData name="Erfan Meskar" userId="ae30a713-38f5-4e56-b874-fd636adcf478" providerId="ADAL" clId="{D0A8DF1E-2257-4B1E-997F-29EB7DB9E376}" dt="2025-01-14T20:24:37.200" v="159" actId="1076"/>
          <ac:picMkLst>
            <pc:docMk/>
            <pc:sldMk cId="1293616425" sldId="1276"/>
            <ac:picMk id="53" creationId="{4F0C36E0-EE22-4ECE-D54D-04CF9B05F621}"/>
          </ac:picMkLst>
        </pc:picChg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3568926194" sldId="1278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921811897" sldId="1279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717971344" sldId="1281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2748415498" sldId="1282"/>
        </pc:sldMkLst>
      </pc:sldChg>
      <pc:sldChg chg="addSp modSp mod">
        <pc:chgData name="Erfan Meskar" userId="ae30a713-38f5-4e56-b874-fd636adcf478" providerId="ADAL" clId="{D0A8DF1E-2257-4B1E-997F-29EB7DB9E376}" dt="2025-01-14T20:48:36.319" v="654" actId="1076"/>
        <pc:sldMkLst>
          <pc:docMk/>
          <pc:sldMk cId="3096928723" sldId="1283"/>
        </pc:sldMkLst>
        <pc:spChg chg="add mod">
          <ac:chgData name="Erfan Meskar" userId="ae30a713-38f5-4e56-b874-fd636adcf478" providerId="ADAL" clId="{D0A8DF1E-2257-4B1E-997F-29EB7DB9E376}" dt="2025-01-14T20:48:36.319" v="654" actId="1076"/>
          <ac:spMkLst>
            <pc:docMk/>
            <pc:sldMk cId="3096928723" sldId="1283"/>
            <ac:spMk id="2" creationId="{B6FD0D97-FDF1-7A8D-018B-67955E053A8D}"/>
          </ac:spMkLst>
        </pc:spChg>
        <pc:spChg chg="add mod">
          <ac:chgData name="Erfan Meskar" userId="ae30a713-38f5-4e56-b874-fd636adcf478" providerId="ADAL" clId="{D0A8DF1E-2257-4B1E-997F-29EB7DB9E376}" dt="2025-01-14T20:48:23.294" v="651" actId="121"/>
          <ac:spMkLst>
            <pc:docMk/>
            <pc:sldMk cId="3096928723" sldId="1283"/>
            <ac:spMk id="3" creationId="{2D679A12-C967-2988-BE72-6163B621BCF9}"/>
          </ac:spMkLst>
        </pc:spChg>
        <pc:spChg chg="mod">
          <ac:chgData name="Erfan Meskar" userId="ae30a713-38f5-4e56-b874-fd636adcf478" providerId="ADAL" clId="{D0A8DF1E-2257-4B1E-997F-29EB7DB9E376}" dt="2025-01-14T20:47:21.079" v="638" actId="1076"/>
          <ac:spMkLst>
            <pc:docMk/>
            <pc:sldMk cId="3096928723" sldId="1283"/>
            <ac:spMk id="19" creationId="{FE5D62CC-F51F-4CA4-C530-E223FDBDC823}"/>
          </ac:spMkLst>
        </pc:spChg>
        <pc:spChg chg="mod">
          <ac:chgData name="Erfan Meskar" userId="ae30a713-38f5-4e56-b874-fd636adcf478" providerId="ADAL" clId="{D0A8DF1E-2257-4B1E-997F-29EB7DB9E376}" dt="2025-01-14T20:48:04.504" v="646" actId="108"/>
          <ac:spMkLst>
            <pc:docMk/>
            <pc:sldMk cId="3096928723" sldId="1283"/>
            <ac:spMk id="21" creationId="{48360364-F2BB-6592-38D5-56ED85301D72}"/>
          </ac:spMkLst>
        </pc:spChg>
        <pc:spChg chg="mod">
          <ac:chgData name="Erfan Meskar" userId="ae30a713-38f5-4e56-b874-fd636adcf478" providerId="ADAL" clId="{D0A8DF1E-2257-4B1E-997F-29EB7DB9E376}" dt="2025-01-14T20:46:49.118" v="635" actId="20577"/>
          <ac:spMkLst>
            <pc:docMk/>
            <pc:sldMk cId="3096928723" sldId="1283"/>
            <ac:spMk id="7171" creationId="{00000000-0000-0000-0000-000000000000}"/>
          </ac:spMkLst>
        </pc:spChg>
        <pc:picChg chg="mod">
          <ac:chgData name="Erfan Meskar" userId="ae30a713-38f5-4e56-b874-fd636adcf478" providerId="ADAL" clId="{D0A8DF1E-2257-4B1E-997F-29EB7DB9E376}" dt="2025-01-14T20:47:07.396" v="637" actId="14100"/>
          <ac:picMkLst>
            <pc:docMk/>
            <pc:sldMk cId="3096928723" sldId="1283"/>
            <ac:picMk id="18" creationId="{12CFE6C8-E8D7-F64F-8D82-FD6053F1CCCF}"/>
          </ac:picMkLst>
        </pc:picChg>
        <pc:picChg chg="mod">
          <ac:chgData name="Erfan Meskar" userId="ae30a713-38f5-4e56-b874-fd636adcf478" providerId="ADAL" clId="{D0A8DF1E-2257-4B1E-997F-29EB7DB9E376}" dt="2025-01-14T20:47:58.772" v="645" actId="1076"/>
          <ac:picMkLst>
            <pc:docMk/>
            <pc:sldMk cId="3096928723" sldId="1283"/>
            <ac:picMk id="20" creationId="{DF069239-415E-FC85-BF84-2C3E4FDE87B8}"/>
          </ac:picMkLst>
        </pc:picChg>
      </pc:sldChg>
      <pc:sldChg chg="addSp delSp modSp mod">
        <pc:chgData name="Erfan Meskar" userId="ae30a713-38f5-4e56-b874-fd636adcf478" providerId="ADAL" clId="{D0A8DF1E-2257-4B1E-997F-29EB7DB9E376}" dt="2025-01-14T21:56:41.793" v="1435" actId="1036"/>
        <pc:sldMkLst>
          <pc:docMk/>
          <pc:sldMk cId="1511717894" sldId="1284"/>
        </pc:sldMkLst>
        <pc:spChg chg="mod">
          <ac:chgData name="Erfan Meskar" userId="ae30a713-38f5-4e56-b874-fd636adcf478" providerId="ADAL" clId="{D0A8DF1E-2257-4B1E-997F-29EB7DB9E376}" dt="2025-01-14T20:57:47.833" v="672"/>
          <ac:spMkLst>
            <pc:docMk/>
            <pc:sldMk cId="1511717894" sldId="1284"/>
            <ac:spMk id="43" creationId="{4E8C1AFB-B0C7-1832-ACCB-583BA4FAB54D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44" creationId="{25B242FA-2093-4355-AC50-D69DB8FA3D72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48" creationId="{E808DBAD-CEC6-0A1F-E6D8-BAEFA171F502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49" creationId="{0EECEB21-1F10-7EDF-490C-41BBDA4A31DE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50" creationId="{CDE42799-7F6B-1866-628C-C5C29F3DD51D}"/>
          </ac:spMkLst>
        </pc:spChg>
        <pc:spChg chg="mod">
          <ac:chgData name="Erfan Meskar" userId="ae30a713-38f5-4e56-b874-fd636adcf478" providerId="ADAL" clId="{D0A8DF1E-2257-4B1E-997F-29EB7DB9E376}" dt="2025-01-14T20:59:02.135" v="723" actId="1035"/>
          <ac:spMkLst>
            <pc:docMk/>
            <pc:sldMk cId="1511717894" sldId="1284"/>
            <ac:spMk id="51" creationId="{CA461C39-09C1-B175-F4B7-F3F02B6DD188}"/>
          </ac:spMkLst>
        </pc:spChg>
        <pc:spChg chg="mod">
          <ac:chgData name="Erfan Meskar" userId="ae30a713-38f5-4e56-b874-fd636adcf478" providerId="ADAL" clId="{D0A8DF1E-2257-4B1E-997F-29EB7DB9E376}" dt="2025-01-14T20:59:02.135" v="723" actId="1035"/>
          <ac:spMkLst>
            <pc:docMk/>
            <pc:sldMk cId="1511717894" sldId="1284"/>
            <ac:spMk id="52" creationId="{1CC2A04B-A419-BD46-A40F-35680707D696}"/>
          </ac:spMkLst>
        </pc:spChg>
        <pc:spChg chg="mod">
          <ac:chgData name="Erfan Meskar" userId="ae30a713-38f5-4e56-b874-fd636adcf478" providerId="ADAL" clId="{D0A8DF1E-2257-4B1E-997F-29EB7DB9E376}" dt="2025-01-14T20:59:02.135" v="723" actId="1035"/>
          <ac:spMkLst>
            <pc:docMk/>
            <pc:sldMk cId="1511717894" sldId="1284"/>
            <ac:spMk id="53" creationId="{B6AEF0ED-18A1-321B-3765-31D74156FF5D}"/>
          </ac:spMkLst>
        </pc:spChg>
        <pc:spChg chg="mod">
          <ac:chgData name="Erfan Meskar" userId="ae30a713-38f5-4e56-b874-fd636adcf478" providerId="ADAL" clId="{D0A8DF1E-2257-4B1E-997F-29EB7DB9E376}" dt="2025-01-14T20:59:02.135" v="723" actId="1035"/>
          <ac:spMkLst>
            <pc:docMk/>
            <pc:sldMk cId="1511717894" sldId="1284"/>
            <ac:spMk id="54" creationId="{82F76C0B-5351-8015-3FF7-5E844B6CEAD5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55" creationId="{E7E3B72B-A326-5644-3BE5-F6E92990BC5E}"/>
          </ac:spMkLst>
        </pc:spChg>
        <pc:spChg chg="mod">
          <ac:chgData name="Erfan Meskar" userId="ae30a713-38f5-4e56-b874-fd636adcf478" providerId="ADAL" clId="{D0A8DF1E-2257-4B1E-997F-29EB7DB9E376}" dt="2025-01-14T20:59:02.135" v="723" actId="1035"/>
          <ac:spMkLst>
            <pc:docMk/>
            <pc:sldMk cId="1511717894" sldId="1284"/>
            <ac:spMk id="56" creationId="{51377140-08ED-BC93-B2A8-03DCA3325D98}"/>
          </ac:spMkLst>
        </pc:spChg>
        <pc:spChg chg="mod">
          <ac:chgData name="Erfan Meskar" userId="ae30a713-38f5-4e56-b874-fd636adcf478" providerId="ADAL" clId="{D0A8DF1E-2257-4B1E-997F-29EB7DB9E376}" dt="2025-01-14T21:03:00.151" v="888" actId="1076"/>
          <ac:spMkLst>
            <pc:docMk/>
            <pc:sldMk cId="1511717894" sldId="1284"/>
            <ac:spMk id="57" creationId="{20793EBC-6AF1-59C2-6766-9B34319FC00D}"/>
          </ac:spMkLst>
        </pc:spChg>
        <pc:spChg chg="mod">
          <ac:chgData name="Erfan Meskar" userId="ae30a713-38f5-4e56-b874-fd636adcf478" providerId="ADAL" clId="{D0A8DF1E-2257-4B1E-997F-29EB7DB9E376}" dt="2025-01-14T21:24:51.304" v="1164" actId="208"/>
          <ac:spMkLst>
            <pc:docMk/>
            <pc:sldMk cId="1511717894" sldId="1284"/>
            <ac:spMk id="58" creationId="{0125B5CE-2EA7-C3D2-2960-C8BF5538BFB2}"/>
          </ac:spMkLst>
        </pc:spChg>
        <pc:spChg chg="mod">
          <ac:chgData name="Erfan Meskar" userId="ae30a713-38f5-4e56-b874-fd636adcf478" providerId="ADAL" clId="{D0A8DF1E-2257-4B1E-997F-29EB7DB9E376}" dt="2025-01-14T21:24:41.613" v="1162" actId="207"/>
          <ac:spMkLst>
            <pc:docMk/>
            <pc:sldMk cId="1511717894" sldId="1284"/>
            <ac:spMk id="59" creationId="{EAC99BBB-AA4F-B083-DE49-39E7D20A80F1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60" creationId="{DF6DE57D-0E14-050B-5D51-04855C32DC34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63" creationId="{3C241597-13E7-37CF-8031-492CF74D5549}"/>
          </ac:spMkLst>
        </pc:spChg>
        <pc:spChg chg="mod">
          <ac:chgData name="Erfan Meskar" userId="ae30a713-38f5-4e56-b874-fd636adcf478" providerId="ADAL" clId="{D0A8DF1E-2257-4B1E-997F-29EB7DB9E376}" dt="2025-01-14T21:56:26.457" v="1422" actId="404"/>
          <ac:spMkLst>
            <pc:docMk/>
            <pc:sldMk cId="1511717894" sldId="1284"/>
            <ac:spMk id="7171" creationId="{00000000-0000-0000-0000-000000000000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7172" creationId="{2A5BB6B5-5F06-3699-7112-086C1991767B}"/>
          </ac:spMkLst>
        </pc:spChg>
        <pc:spChg chg="mod">
          <ac:chgData name="Erfan Meskar" userId="ae30a713-38f5-4e56-b874-fd636adcf478" providerId="ADAL" clId="{D0A8DF1E-2257-4B1E-997F-29EB7DB9E376}" dt="2025-01-14T20:59:43.312" v="726" actId="571"/>
          <ac:spMkLst>
            <pc:docMk/>
            <pc:sldMk cId="1511717894" sldId="1284"/>
            <ac:spMk id="7174" creationId="{D1BD528B-BCFA-3238-FAA0-1020BA364AA9}"/>
          </ac:spMkLst>
        </pc:spChg>
        <pc:spChg chg="add mod">
          <ac:chgData name="Erfan Meskar" userId="ae30a713-38f5-4e56-b874-fd636adcf478" providerId="ADAL" clId="{D0A8DF1E-2257-4B1E-997F-29EB7DB9E376}" dt="2025-01-14T21:56:32.306" v="1429" actId="1036"/>
          <ac:spMkLst>
            <pc:docMk/>
            <pc:sldMk cId="1511717894" sldId="1284"/>
            <ac:spMk id="7211" creationId="{CD4A3DE8-7BA5-6858-C570-2F16CEAEF04C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24" creationId="{14BECEA7-B443-8BDC-CB25-493298D20E41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25" creationId="{56B1E802-80B9-5028-2B13-63F41CE0B614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26" creationId="{75564540-CBAF-3B35-C27F-740D7B1FF2A4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27" creationId="{9386A462-5D70-B7C4-B8DC-D0B09C3F52DC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28" creationId="{A1A6F5BF-127A-AC08-FD4A-A0D3E852E8FF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29" creationId="{45DE6999-DF2B-CD06-FB5C-3342F8851E0C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30" creationId="{B33A631D-2D9C-EAE7-8FFA-A3C168DD192C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31" creationId="{E75D8790-81A5-BA1A-5316-95A43878E0ED}"/>
          </ac:spMkLst>
        </pc:spChg>
        <pc:spChg chg="mod">
          <ac:chgData name="Erfan Meskar" userId="ae30a713-38f5-4e56-b874-fd636adcf478" providerId="ADAL" clId="{D0A8DF1E-2257-4B1E-997F-29EB7DB9E376}" dt="2025-01-14T21:16:14.597" v="988" actId="1035"/>
          <ac:spMkLst>
            <pc:docMk/>
            <pc:sldMk cId="1511717894" sldId="1284"/>
            <ac:spMk id="7232" creationId="{26E156DF-96DF-4039-F570-9F1D1181D0C1}"/>
          </ac:spMkLst>
        </pc:spChg>
        <pc:spChg chg="mod">
          <ac:chgData name="Erfan Meskar" userId="ae30a713-38f5-4e56-b874-fd636adcf478" providerId="ADAL" clId="{D0A8DF1E-2257-4B1E-997F-29EB7DB9E376}" dt="2025-01-14T21:16:21.102" v="989" actId="1076"/>
          <ac:spMkLst>
            <pc:docMk/>
            <pc:sldMk cId="1511717894" sldId="1284"/>
            <ac:spMk id="7233" creationId="{09DDCEC9-7D08-858C-82E6-A4BA5CE9948F}"/>
          </ac:spMkLst>
        </pc:spChg>
        <pc:spChg chg="mod">
          <ac:chgData name="Erfan Meskar" userId="ae30a713-38f5-4e56-b874-fd636adcf478" providerId="ADAL" clId="{D0A8DF1E-2257-4B1E-997F-29EB7DB9E376}" dt="2025-01-14T21:18:57.972" v="1056" actId="478"/>
          <ac:spMkLst>
            <pc:docMk/>
            <pc:sldMk cId="1511717894" sldId="1284"/>
            <ac:spMk id="7235" creationId="{802E8D99-366C-1D89-550B-9FF375AC3CAF}"/>
          </ac:spMkLst>
        </pc:spChg>
        <pc:spChg chg="mod">
          <ac:chgData name="Erfan Meskar" userId="ae30a713-38f5-4e56-b874-fd636adcf478" providerId="ADAL" clId="{D0A8DF1E-2257-4B1E-997F-29EB7DB9E376}" dt="2025-01-14T21:14:49.564" v="949"/>
          <ac:spMkLst>
            <pc:docMk/>
            <pc:sldMk cId="1511717894" sldId="1284"/>
            <ac:spMk id="7241" creationId="{FC2D4285-FBCB-5769-7E34-C91EE11AC154}"/>
          </ac:spMkLst>
        </pc:spChg>
        <pc:spChg chg="add mod">
          <ac:chgData name="Erfan Meskar" userId="ae30a713-38f5-4e56-b874-fd636adcf478" providerId="ADAL" clId="{D0A8DF1E-2257-4B1E-997F-29EB7DB9E376}" dt="2025-01-14T21:56:37.749" v="1432" actId="1036"/>
          <ac:spMkLst>
            <pc:docMk/>
            <pc:sldMk cId="1511717894" sldId="1284"/>
            <ac:spMk id="7254" creationId="{ECFE883D-7F52-4271-D030-F46B5F4EF1B0}"/>
          </ac:spMkLst>
        </pc:spChg>
        <pc:spChg chg="add mod">
          <ac:chgData name="Erfan Meskar" userId="ae30a713-38f5-4e56-b874-fd636adcf478" providerId="ADAL" clId="{D0A8DF1E-2257-4B1E-997F-29EB7DB9E376}" dt="2025-01-14T21:24:02.141" v="1144" actId="207"/>
          <ac:spMkLst>
            <pc:docMk/>
            <pc:sldMk cId="1511717894" sldId="1284"/>
            <ac:spMk id="7255" creationId="{84E3F2F5-C5E1-0F50-FB35-30821877DC46}"/>
          </ac:spMkLst>
        </pc:spChg>
        <pc:spChg chg="add mod">
          <ac:chgData name="Erfan Meskar" userId="ae30a713-38f5-4e56-b874-fd636adcf478" providerId="ADAL" clId="{D0A8DF1E-2257-4B1E-997F-29EB7DB9E376}" dt="2025-01-14T21:24:04.220" v="1145" actId="207"/>
          <ac:spMkLst>
            <pc:docMk/>
            <pc:sldMk cId="1511717894" sldId="1284"/>
            <ac:spMk id="7256" creationId="{4DDF7835-60F2-F644-E86F-DBB36FCDA97E}"/>
          </ac:spMkLst>
        </pc:spChg>
        <pc:spChg chg="add mod">
          <ac:chgData name="Erfan Meskar" userId="ae30a713-38f5-4e56-b874-fd636adcf478" providerId="ADAL" clId="{D0A8DF1E-2257-4B1E-997F-29EB7DB9E376}" dt="2025-01-14T21:24:07.346" v="1146" actId="207"/>
          <ac:spMkLst>
            <pc:docMk/>
            <pc:sldMk cId="1511717894" sldId="1284"/>
            <ac:spMk id="7257" creationId="{763C0497-3414-3ABA-6111-FA554D161B29}"/>
          </ac:spMkLst>
        </pc:spChg>
        <pc:spChg chg="add mod">
          <ac:chgData name="Erfan Meskar" userId="ae30a713-38f5-4e56-b874-fd636adcf478" providerId="ADAL" clId="{D0A8DF1E-2257-4B1E-997F-29EB7DB9E376}" dt="2025-01-14T21:24:09.380" v="1147" actId="207"/>
          <ac:spMkLst>
            <pc:docMk/>
            <pc:sldMk cId="1511717894" sldId="1284"/>
            <ac:spMk id="7258" creationId="{27BDB767-89F1-279B-0C31-96AAA95508F5}"/>
          </ac:spMkLst>
        </pc:spChg>
        <pc:spChg chg="add mod">
          <ac:chgData name="Erfan Meskar" userId="ae30a713-38f5-4e56-b874-fd636adcf478" providerId="ADAL" clId="{D0A8DF1E-2257-4B1E-997F-29EB7DB9E376}" dt="2025-01-14T21:24:12.641" v="1148" actId="207"/>
          <ac:spMkLst>
            <pc:docMk/>
            <pc:sldMk cId="1511717894" sldId="1284"/>
            <ac:spMk id="7259" creationId="{DA83BEF6-B415-5A77-CBE8-DA459F5C4B4D}"/>
          </ac:spMkLst>
        </pc:spChg>
        <pc:spChg chg="add mod">
          <ac:chgData name="Erfan Meskar" userId="ae30a713-38f5-4e56-b874-fd636adcf478" providerId="ADAL" clId="{D0A8DF1E-2257-4B1E-997F-29EB7DB9E376}" dt="2025-01-14T21:24:15.305" v="1149" actId="207"/>
          <ac:spMkLst>
            <pc:docMk/>
            <pc:sldMk cId="1511717894" sldId="1284"/>
            <ac:spMk id="7260" creationId="{29E59FD5-8DD0-B059-8F24-7605311760A6}"/>
          </ac:spMkLst>
        </pc:spChg>
        <pc:spChg chg="add mod">
          <ac:chgData name="Erfan Meskar" userId="ae30a713-38f5-4e56-b874-fd636adcf478" providerId="ADAL" clId="{D0A8DF1E-2257-4B1E-997F-29EB7DB9E376}" dt="2025-01-14T21:24:17.624" v="1150" actId="207"/>
          <ac:spMkLst>
            <pc:docMk/>
            <pc:sldMk cId="1511717894" sldId="1284"/>
            <ac:spMk id="7261" creationId="{5CE52536-72B6-BD58-FE6E-64B15EE2CF5F}"/>
          </ac:spMkLst>
        </pc:spChg>
        <pc:spChg chg="add mod">
          <ac:chgData name="Erfan Meskar" userId="ae30a713-38f5-4e56-b874-fd636adcf478" providerId="ADAL" clId="{D0A8DF1E-2257-4B1E-997F-29EB7DB9E376}" dt="2025-01-14T21:24:19.693" v="1151" actId="207"/>
          <ac:spMkLst>
            <pc:docMk/>
            <pc:sldMk cId="1511717894" sldId="1284"/>
            <ac:spMk id="7262" creationId="{BA9ED940-7A80-5E4C-A66E-CB84B93DA786}"/>
          </ac:spMkLst>
        </pc:spChg>
        <pc:spChg chg="add mod">
          <ac:chgData name="Erfan Meskar" userId="ae30a713-38f5-4e56-b874-fd636adcf478" providerId="ADAL" clId="{D0A8DF1E-2257-4B1E-997F-29EB7DB9E376}" dt="2025-01-14T21:24:21.894" v="1152" actId="207"/>
          <ac:spMkLst>
            <pc:docMk/>
            <pc:sldMk cId="1511717894" sldId="1284"/>
            <ac:spMk id="7263" creationId="{02480796-A31A-5345-79CB-E729E18062A8}"/>
          </ac:spMkLst>
        </pc:spChg>
        <pc:spChg chg="add mod">
          <ac:chgData name="Erfan Meskar" userId="ae30a713-38f5-4e56-b874-fd636adcf478" providerId="ADAL" clId="{D0A8DF1E-2257-4B1E-997F-29EB7DB9E376}" dt="2025-01-14T21:23:59.186" v="1143" actId="14100"/>
          <ac:spMkLst>
            <pc:docMk/>
            <pc:sldMk cId="1511717894" sldId="1284"/>
            <ac:spMk id="7264" creationId="{47F37CB2-5910-3AF9-7B4E-2311BF74C421}"/>
          </ac:spMkLst>
        </pc:spChg>
        <pc:grpChg chg="mod">
          <ac:chgData name="Erfan Meskar" userId="ae30a713-38f5-4e56-b874-fd636adcf478" providerId="ADAL" clId="{D0A8DF1E-2257-4B1E-997F-29EB7DB9E376}" dt="2025-01-14T21:56:32.306" v="1429" actId="1036"/>
          <ac:grpSpMkLst>
            <pc:docMk/>
            <pc:sldMk cId="1511717894" sldId="1284"/>
            <ac:grpSpMk id="18" creationId="{7FD70D61-6497-83A3-0850-7F09C0C210AE}"/>
          </ac:grpSpMkLst>
        </pc:grpChg>
        <pc:grpChg chg="mod">
          <ac:chgData name="Erfan Meskar" userId="ae30a713-38f5-4e56-b874-fd636adcf478" providerId="ADAL" clId="{D0A8DF1E-2257-4B1E-997F-29EB7DB9E376}" dt="2025-01-14T21:56:37.749" v="1432" actId="1036"/>
          <ac:grpSpMkLst>
            <pc:docMk/>
            <pc:sldMk cId="1511717894" sldId="1284"/>
            <ac:grpSpMk id="7212" creationId="{D545D4DA-83D0-F7C9-9484-53E91000799E}"/>
          </ac:grpSpMkLst>
        </pc:grpChg>
        <pc:inkChg chg="add mod">
          <ac:chgData name="Erfan Meskar" userId="ae30a713-38f5-4e56-b874-fd636adcf478" providerId="ADAL" clId="{D0A8DF1E-2257-4B1E-997F-29EB7DB9E376}" dt="2025-01-14T21:56:41.793" v="1435" actId="1036"/>
          <ac:inkMkLst>
            <pc:docMk/>
            <pc:sldMk cId="1511717894" sldId="1284"/>
            <ac:inkMk id="7253" creationId="{8722E0D5-79C4-64F7-AF0C-1CB185800C0A}"/>
          </ac:inkMkLst>
        </pc:inkChg>
      </pc:sldChg>
      <pc:sldChg chg="modSp mod">
        <pc:chgData name="Erfan Meskar" userId="ae30a713-38f5-4e56-b874-fd636adcf478" providerId="ADAL" clId="{D0A8DF1E-2257-4B1E-997F-29EB7DB9E376}" dt="2025-01-14T21:38:40.193" v="1329" actId="20577"/>
        <pc:sldMkLst>
          <pc:docMk/>
          <pc:sldMk cId="2599283626" sldId="1285"/>
        </pc:sldMkLst>
        <pc:spChg chg="mod">
          <ac:chgData name="Erfan Meskar" userId="ae30a713-38f5-4e56-b874-fd636adcf478" providerId="ADAL" clId="{D0A8DF1E-2257-4B1E-997F-29EB7DB9E376}" dt="2025-01-14T21:38:40.193" v="1329" actId="20577"/>
          <ac:spMkLst>
            <pc:docMk/>
            <pc:sldMk cId="2599283626" sldId="1285"/>
            <ac:spMk id="7170" creationId="{00000000-0000-0000-0000-000000000000}"/>
          </ac:spMkLst>
        </pc:spChg>
        <pc:spChg chg="mod">
          <ac:chgData name="Erfan Meskar" userId="ae30a713-38f5-4e56-b874-fd636adcf478" providerId="ADAL" clId="{D0A8DF1E-2257-4B1E-997F-29EB7DB9E376}" dt="2025-01-14T21:32:21.159" v="1269" actId="20577"/>
          <ac:spMkLst>
            <pc:docMk/>
            <pc:sldMk cId="2599283626" sldId="1285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1731397365" sldId="1287"/>
        </pc:sldMkLst>
      </pc:sldChg>
      <pc:sldChg chg="modSp mod">
        <pc:chgData name="Erfan Meskar" userId="ae30a713-38f5-4e56-b874-fd636adcf478" providerId="ADAL" clId="{D0A8DF1E-2257-4B1E-997F-29EB7DB9E376}" dt="2025-01-14T22:37:48.375" v="2415" actId="20577"/>
        <pc:sldMkLst>
          <pc:docMk/>
          <pc:sldMk cId="3181774180" sldId="1288"/>
        </pc:sldMkLst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13" creationId="{9455F4B2-8C36-21D2-318F-3A72991CFD38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14" creationId="{C580C673-CBF5-13BF-66C6-B1AC42F3F706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15" creationId="{E0FF7667-A285-C4FC-4A64-24F8EFA3FA62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16" creationId="{1E0FD88A-ED8C-B64D-2551-4638EB3ECE76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17" creationId="{1BBC7F17-F4B2-61CA-61E5-4B82507F9661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18" creationId="{901A5FAF-88E9-9AFF-496A-6D4F07610B98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20" creationId="{8989B3D4-B1F0-CB6A-F996-CB1A14809956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21" creationId="{CFDEB72B-327E-5C68-DFE4-2201EF057969}"/>
          </ac:spMkLst>
        </pc:spChg>
        <pc:spChg chg="mod">
          <ac:chgData name="Erfan Meskar" userId="ae30a713-38f5-4e56-b874-fd636adcf478" providerId="ADAL" clId="{D0A8DF1E-2257-4B1E-997F-29EB7DB9E376}" dt="2025-01-14T21:51:57.805" v="1369" actId="1036"/>
          <ac:spMkLst>
            <pc:docMk/>
            <pc:sldMk cId="3181774180" sldId="1288"/>
            <ac:spMk id="22" creationId="{8687F67D-2249-E2BD-A962-5605E06B95A0}"/>
          </ac:spMkLst>
        </pc:spChg>
        <pc:spChg chg="mod">
          <ac:chgData name="Erfan Meskar" userId="ae30a713-38f5-4e56-b874-fd636adcf478" providerId="ADAL" clId="{D0A8DF1E-2257-4B1E-997F-29EB7DB9E376}" dt="2025-01-14T21:52:08.232" v="1382" actId="1076"/>
          <ac:spMkLst>
            <pc:docMk/>
            <pc:sldMk cId="3181774180" sldId="1288"/>
            <ac:spMk id="23" creationId="{322AF2F2-A6AB-95AD-E10F-CF23392EF00D}"/>
          </ac:spMkLst>
        </pc:spChg>
        <pc:spChg chg="mod">
          <ac:chgData name="Erfan Meskar" userId="ae30a713-38f5-4e56-b874-fd636adcf478" providerId="ADAL" clId="{D0A8DF1E-2257-4B1E-997F-29EB7DB9E376}" dt="2025-01-14T21:52:02.860" v="1380" actId="1035"/>
          <ac:spMkLst>
            <pc:docMk/>
            <pc:sldMk cId="3181774180" sldId="1288"/>
            <ac:spMk id="25" creationId="{030FF056-5D31-1E5B-E3F4-C3BEC9B5BDB4}"/>
          </ac:spMkLst>
        </pc:spChg>
        <pc:spChg chg="mod">
          <ac:chgData name="Erfan Meskar" userId="ae30a713-38f5-4e56-b874-fd636adcf478" providerId="ADAL" clId="{D0A8DF1E-2257-4B1E-997F-29EB7DB9E376}" dt="2025-01-14T21:52:35.097" v="1393" actId="1076"/>
          <ac:spMkLst>
            <pc:docMk/>
            <pc:sldMk cId="3181774180" sldId="1288"/>
            <ac:spMk id="26" creationId="{58AD36EE-633F-0566-E0A1-87D708132A44}"/>
          </ac:spMkLst>
        </pc:spChg>
        <pc:spChg chg="mod">
          <ac:chgData name="Erfan Meskar" userId="ae30a713-38f5-4e56-b874-fd636adcf478" providerId="ADAL" clId="{D0A8DF1E-2257-4B1E-997F-29EB7DB9E376}" dt="2025-01-14T22:37:48.375" v="2415" actId="20577"/>
          <ac:spMkLst>
            <pc:docMk/>
            <pc:sldMk cId="3181774180" sldId="1288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D0A8DF1E-2257-4B1E-997F-29EB7DB9E376}" dt="2025-01-14T22:38:13.512" v="2440" actId="20577"/>
        <pc:sldMkLst>
          <pc:docMk/>
          <pc:sldMk cId="3726723632" sldId="1289"/>
        </pc:sldMkLst>
        <pc:spChg chg="add mod">
          <ac:chgData name="Erfan Meskar" userId="ae30a713-38f5-4e56-b874-fd636adcf478" providerId="ADAL" clId="{D0A8DF1E-2257-4B1E-997F-29EB7DB9E376}" dt="2025-01-14T22:27:54.821" v="1989" actId="1076"/>
          <ac:spMkLst>
            <pc:docMk/>
            <pc:sldMk cId="3726723632" sldId="1289"/>
            <ac:spMk id="7" creationId="{B73351AC-6609-3BC0-8DEC-F7BE4CA38A4B}"/>
          </ac:spMkLst>
        </pc:spChg>
        <pc:spChg chg="add mod">
          <ac:chgData name="Erfan Meskar" userId="ae30a713-38f5-4e56-b874-fd636adcf478" providerId="ADAL" clId="{D0A8DF1E-2257-4B1E-997F-29EB7DB9E376}" dt="2025-01-14T22:28:01.872" v="1991" actId="1076"/>
          <ac:spMkLst>
            <pc:docMk/>
            <pc:sldMk cId="3726723632" sldId="1289"/>
            <ac:spMk id="8" creationId="{154AE747-A5D5-440D-12BB-9A6B3134DC55}"/>
          </ac:spMkLst>
        </pc:spChg>
        <pc:spChg chg="add mod">
          <ac:chgData name="Erfan Meskar" userId="ae30a713-38f5-4e56-b874-fd636adcf478" providerId="ADAL" clId="{D0A8DF1E-2257-4B1E-997F-29EB7DB9E376}" dt="2025-01-14T22:25:12.436" v="1952" actId="1038"/>
          <ac:spMkLst>
            <pc:docMk/>
            <pc:sldMk cId="3726723632" sldId="1289"/>
            <ac:spMk id="9" creationId="{BD62E12C-3270-6F05-067F-85B32C837637}"/>
          </ac:spMkLst>
        </pc:spChg>
        <pc:spChg chg="add mod">
          <ac:chgData name="Erfan Meskar" userId="ae30a713-38f5-4e56-b874-fd636adcf478" providerId="ADAL" clId="{D0A8DF1E-2257-4B1E-997F-29EB7DB9E376}" dt="2025-01-14T22:25:12.436" v="1952" actId="1038"/>
          <ac:spMkLst>
            <pc:docMk/>
            <pc:sldMk cId="3726723632" sldId="1289"/>
            <ac:spMk id="10" creationId="{44F12463-135C-456F-A986-243156CD4ED5}"/>
          </ac:spMkLst>
        </pc:spChg>
        <pc:spChg chg="mod">
          <ac:chgData name="Erfan Meskar" userId="ae30a713-38f5-4e56-b874-fd636adcf478" providerId="ADAL" clId="{D0A8DF1E-2257-4B1E-997F-29EB7DB9E376}" dt="2025-01-14T22:38:13.512" v="2440" actId="20577"/>
          <ac:spMkLst>
            <pc:docMk/>
            <pc:sldMk cId="3726723632" sldId="1289"/>
            <ac:spMk id="7171" creationId="{00000000-0000-0000-0000-000000000000}"/>
          </ac:spMkLst>
        </pc:spChg>
        <pc:picChg chg="mod">
          <ac:chgData name="Erfan Meskar" userId="ae30a713-38f5-4e56-b874-fd636adcf478" providerId="ADAL" clId="{D0A8DF1E-2257-4B1E-997F-29EB7DB9E376}" dt="2025-01-14T22:27:49.314" v="1988" actId="1076"/>
          <ac:picMkLst>
            <pc:docMk/>
            <pc:sldMk cId="3726723632" sldId="1289"/>
            <ac:picMk id="19" creationId="{BD9CB876-B72E-B455-5E6E-7642C30F7F3A}"/>
          </ac:picMkLst>
        </pc:picChg>
        <pc:cxnChg chg="add mod">
          <ac:chgData name="Erfan Meskar" userId="ae30a713-38f5-4e56-b874-fd636adcf478" providerId="ADAL" clId="{D0A8DF1E-2257-4B1E-997F-29EB7DB9E376}" dt="2025-01-14T22:27:57.265" v="1990" actId="14100"/>
          <ac:cxnSpMkLst>
            <pc:docMk/>
            <pc:sldMk cId="3726723632" sldId="1289"/>
            <ac:cxnSpMk id="3" creationId="{7DC5FCC5-4172-27CF-D348-C04FBEE2E046}"/>
          </ac:cxnSpMkLst>
        </pc:cxnChg>
        <pc:cxnChg chg="add mod">
          <ac:chgData name="Erfan Meskar" userId="ae30a713-38f5-4e56-b874-fd636adcf478" providerId="ADAL" clId="{D0A8DF1E-2257-4B1E-997F-29EB7DB9E376}" dt="2025-01-14T22:28:04.366" v="1992" actId="14100"/>
          <ac:cxnSpMkLst>
            <pc:docMk/>
            <pc:sldMk cId="3726723632" sldId="1289"/>
            <ac:cxnSpMk id="5" creationId="{DBAEFCE7-DEA7-5748-FEB0-D544494AA4F8}"/>
          </ac:cxnSpMkLst>
        </pc:cxnChg>
      </pc:sldChg>
      <pc:sldChg chg="del">
        <pc:chgData name="Erfan Meskar" userId="ae30a713-38f5-4e56-b874-fd636adcf478" providerId="ADAL" clId="{D0A8DF1E-2257-4B1E-997F-29EB7DB9E376}" dt="2025-01-14T22:32:41.319" v="2187" actId="47"/>
        <pc:sldMkLst>
          <pc:docMk/>
          <pc:sldMk cId="686588971" sldId="1290"/>
        </pc:sldMkLst>
      </pc:sldChg>
      <pc:sldChg chg="addSp modSp mod">
        <pc:chgData name="Erfan Meskar" userId="ae30a713-38f5-4e56-b874-fd636adcf478" providerId="ADAL" clId="{D0A8DF1E-2257-4B1E-997F-29EB7DB9E376}" dt="2025-01-14T22:46:22.080" v="2763" actId="1076"/>
        <pc:sldMkLst>
          <pc:docMk/>
          <pc:sldMk cId="1223562956" sldId="1291"/>
        </pc:sldMkLst>
        <pc:spChg chg="add mod">
          <ac:chgData name="Erfan Meskar" userId="ae30a713-38f5-4e56-b874-fd636adcf478" providerId="ADAL" clId="{D0A8DF1E-2257-4B1E-997F-29EB7DB9E376}" dt="2025-01-14T22:46:22.080" v="2763" actId="1076"/>
          <ac:spMkLst>
            <pc:docMk/>
            <pc:sldMk cId="1223562956" sldId="1291"/>
            <ac:spMk id="2" creationId="{BD46845F-DD48-D413-C9DD-9C9B6F139E24}"/>
          </ac:spMkLst>
        </pc:spChg>
        <pc:spChg chg="mod">
          <ac:chgData name="Erfan Meskar" userId="ae30a713-38f5-4e56-b874-fd636adcf478" providerId="ADAL" clId="{D0A8DF1E-2257-4B1E-997F-29EB7DB9E376}" dt="2025-01-14T22:46:09.690" v="2757" actId="20577"/>
          <ac:spMkLst>
            <pc:docMk/>
            <pc:sldMk cId="1223562956" sldId="1291"/>
            <ac:spMk id="7171" creationId="{00000000-0000-0000-0000-000000000000}"/>
          </ac:spMkLst>
        </pc:spChg>
        <pc:grpChg chg="mod">
          <ac:chgData name="Erfan Meskar" userId="ae30a713-38f5-4e56-b874-fd636adcf478" providerId="ADAL" clId="{D0A8DF1E-2257-4B1E-997F-29EB7DB9E376}" dt="2025-01-14T22:46:12.287" v="2759" actId="1076"/>
          <ac:grpSpMkLst>
            <pc:docMk/>
            <pc:sldMk cId="1223562956" sldId="1291"/>
            <ac:grpSpMk id="10" creationId="{2B297EEE-0C82-9622-CAB0-E4AA8EF72157}"/>
          </ac:grpSpMkLst>
        </pc:grpChg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384552223" sldId="1292"/>
        </pc:sldMkLst>
      </pc:sldChg>
      <pc:sldChg chg="delSp modSp add del mod">
        <pc:chgData name="Erfan Meskar" userId="ae30a713-38f5-4e56-b874-fd636adcf478" providerId="ADAL" clId="{D0A8DF1E-2257-4B1E-997F-29EB7DB9E376}" dt="2025-01-16T05:46:53.530" v="2892" actId="47"/>
        <pc:sldMkLst>
          <pc:docMk/>
          <pc:sldMk cId="3474211908" sldId="1292"/>
        </pc:sldMkLst>
        <pc:spChg chg="mod">
          <ac:chgData name="Erfan Meskar" userId="ae30a713-38f5-4e56-b874-fd636adcf478" providerId="ADAL" clId="{D0A8DF1E-2257-4B1E-997F-29EB7DB9E376}" dt="2025-01-14T20:25:51.938" v="189" actId="20577"/>
          <ac:spMkLst>
            <pc:docMk/>
            <pc:sldMk cId="3474211908" sldId="1292"/>
            <ac:spMk id="2" creationId="{AE4E84E4-9FCA-A8A2-7DC4-888259075FE2}"/>
          </ac:spMkLst>
        </pc:spChg>
        <pc:spChg chg="mod">
          <ac:chgData name="Erfan Meskar" userId="ae30a713-38f5-4e56-b874-fd636adcf478" providerId="ADAL" clId="{D0A8DF1E-2257-4B1E-997F-29EB7DB9E376}" dt="2025-01-16T05:45:59.705" v="2880" actId="21"/>
          <ac:spMkLst>
            <pc:docMk/>
            <pc:sldMk cId="3474211908" sldId="1292"/>
            <ac:spMk id="3" creationId="{F7768181-B69B-77D6-9FEC-E1E12531141D}"/>
          </ac:spMkLst>
        </pc:spChg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191666617" sldId="1293"/>
        </pc:sldMkLst>
      </pc:sldChg>
      <pc:sldChg chg="addSp delSp modSp add mod">
        <pc:chgData name="Erfan Meskar" userId="ae30a713-38f5-4e56-b874-fd636adcf478" providerId="ADAL" clId="{D0A8DF1E-2257-4B1E-997F-29EB7DB9E376}" dt="2025-01-14T22:53:49.921" v="2869"/>
        <pc:sldMkLst>
          <pc:docMk/>
          <pc:sldMk cId="2576044985" sldId="1293"/>
        </pc:sldMkLst>
        <pc:spChg chg="mod">
          <ac:chgData name="Erfan Meskar" userId="ae30a713-38f5-4e56-b874-fd636adcf478" providerId="ADAL" clId="{D0A8DF1E-2257-4B1E-997F-29EB7DB9E376}" dt="2025-01-14T22:45:03.767" v="2715" actId="20577"/>
          <ac:spMkLst>
            <pc:docMk/>
            <pc:sldMk cId="2576044985" sldId="1293"/>
            <ac:spMk id="7170" creationId="{6D94AEF2-AAFF-7501-0906-32513E7DEEFE}"/>
          </ac:spMkLst>
        </pc:spChg>
        <pc:graphicFrameChg chg="add mod ord modGraphic">
          <ac:chgData name="Erfan Meskar" userId="ae30a713-38f5-4e56-b874-fd636adcf478" providerId="ADAL" clId="{D0A8DF1E-2257-4B1E-997F-29EB7DB9E376}" dt="2025-01-14T22:53:49.921" v="2869"/>
          <ac:graphicFrameMkLst>
            <pc:docMk/>
            <pc:sldMk cId="2576044985" sldId="1293"/>
            <ac:graphicFrameMk id="8" creationId="{94272D36-7B46-6594-553F-F5CB39F8903D}"/>
          </ac:graphicFrameMkLst>
        </pc:graphicFrameChg>
      </pc:sldChg>
      <pc:sldChg chg="delSp modSp add del mod">
        <pc:chgData name="Erfan Meskar" userId="ae30a713-38f5-4e56-b874-fd636adcf478" providerId="ADAL" clId="{D0A8DF1E-2257-4B1E-997F-29EB7DB9E376}" dt="2025-01-14T22:44:31.101" v="2667" actId="47"/>
        <pc:sldMkLst>
          <pc:docMk/>
          <pc:sldMk cId="3858449086" sldId="1293"/>
        </pc:sldMkLst>
      </pc:sldChg>
      <pc:sldChg chg="addSp delSp modSp add del mod">
        <pc:chgData name="Erfan Meskar" userId="ae30a713-38f5-4e56-b874-fd636adcf478" providerId="ADAL" clId="{D0A8DF1E-2257-4B1E-997F-29EB7DB9E376}" dt="2025-01-14T21:38:03.105" v="1322" actId="47"/>
        <pc:sldMkLst>
          <pc:docMk/>
          <pc:sldMk cId="3914857491" sldId="1293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640343491" sldId="1294"/>
        </pc:sldMkLst>
      </pc:sldChg>
      <pc:sldChg chg="delSp modSp add mod">
        <pc:chgData name="Erfan Meskar" userId="ae30a713-38f5-4e56-b874-fd636adcf478" providerId="ADAL" clId="{D0A8DF1E-2257-4B1E-997F-29EB7DB9E376}" dt="2025-01-14T22:46:48.197" v="2776" actId="478"/>
        <pc:sldMkLst>
          <pc:docMk/>
          <pc:sldMk cId="1813501050" sldId="1294"/>
        </pc:sldMkLst>
        <pc:spChg chg="mod">
          <ac:chgData name="Erfan Meskar" userId="ae30a713-38f5-4e56-b874-fd636adcf478" providerId="ADAL" clId="{D0A8DF1E-2257-4B1E-997F-29EB7DB9E376}" dt="2025-01-14T22:46:30.872" v="2774" actId="20577"/>
          <ac:spMkLst>
            <pc:docMk/>
            <pc:sldMk cId="1813501050" sldId="1294"/>
            <ac:spMk id="7171" creationId="{14B8DB5F-0B44-8C0B-A179-59062F55CAA1}"/>
          </ac:spMkLst>
        </pc:spChg>
      </pc:sldChg>
      <pc:sldChg chg="add del">
        <pc:chgData name="Erfan Meskar" userId="ae30a713-38f5-4e56-b874-fd636adcf478" providerId="ADAL" clId="{D0A8DF1E-2257-4B1E-997F-29EB7DB9E376}" dt="2025-01-14T21:34:04.409" v="1279"/>
        <pc:sldMkLst>
          <pc:docMk/>
          <pc:sldMk cId="3448951751" sldId="1294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193290240" sldId="1295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420394866" sldId="1296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024058802" sldId="1297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219251425" sldId="1299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705585269" sldId="1301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4109825290" sldId="1302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502869255" sldId="1303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447585104" sldId="1305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4052797028" sldId="1306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729141422" sldId="1307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107486443" sldId="1309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258605132" sldId="1311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645972348" sldId="1312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846269759" sldId="1313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D0A8DF1E-2257-4B1E-997F-29EB7DB9E376}" dt="2025-01-14T19:42:08.802" v="5" actId="47"/>
        <pc:sldMkLst>
          <pc:docMk/>
          <pc:sldMk cId="2834877873" sldId="1326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2939718557" sldId="1327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1205177596" sldId="1328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1096990415" sldId="1329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3168944185" sldId="1330"/>
        </pc:sldMkLst>
      </pc:sldChg>
      <pc:sldChg chg="del">
        <pc:chgData name="Erfan Meskar" userId="ae30a713-38f5-4e56-b874-fd636adcf478" providerId="ADAL" clId="{D0A8DF1E-2257-4B1E-997F-29EB7DB9E376}" dt="2025-01-14T19:41:53.594" v="4" actId="47"/>
        <pc:sldMkLst>
          <pc:docMk/>
          <pc:sldMk cId="979026611" sldId="1331"/>
        </pc:sldMkLst>
      </pc:sldChg>
    </pc:docChg>
  </pc:docChgLst>
  <pc:docChgLst>
    <pc:chgData name="Erfan Meskar" userId="ae30a713-38f5-4e56-b874-fd636adcf478" providerId="ADAL" clId="{C5B5F6F7-FA2E-42FD-9FA4-DB9288EB65D0}"/>
    <pc:docChg chg="undo redo custSel addSld delSld modSld sldOrd">
      <pc:chgData name="Erfan Meskar" userId="ae30a713-38f5-4e56-b874-fd636adcf478" providerId="ADAL" clId="{C5B5F6F7-FA2E-42FD-9FA4-DB9288EB65D0}" dt="2025-01-14T19:37:10.143" v="2019" actId="20577"/>
      <pc:docMkLst>
        <pc:docMk/>
      </pc:docMkLst>
      <pc:sldChg chg="delSp add del mod delAnim modAnim">
        <pc:chgData name="Erfan Meskar" userId="ae30a713-38f5-4e56-b874-fd636adcf478" providerId="ADAL" clId="{C5B5F6F7-FA2E-42FD-9FA4-DB9288EB65D0}" dt="2025-01-14T15:21:05.102" v="102" actId="47"/>
        <pc:sldMkLst>
          <pc:docMk/>
          <pc:sldMk cId="0" sldId="28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90"/>
        </pc:sldMkLst>
      </pc:sldChg>
      <pc:sldChg chg="modSp mod">
        <pc:chgData name="Erfan Meskar" userId="ae30a713-38f5-4e56-b874-fd636adcf478" providerId="ADAL" clId="{C5B5F6F7-FA2E-42FD-9FA4-DB9288EB65D0}" dt="2025-01-14T15:17:13.434" v="91" actId="20577"/>
        <pc:sldMkLst>
          <pc:docMk/>
          <pc:sldMk cId="0" sldId="446"/>
        </pc:sldMkLst>
        <pc:spChg chg="mod">
          <ac:chgData name="Erfan Meskar" userId="ae30a713-38f5-4e56-b874-fd636adcf478" providerId="ADAL" clId="{C5B5F6F7-FA2E-42FD-9FA4-DB9288EB65D0}" dt="2025-01-14T15:17:13.434" v="91" actId="20577"/>
          <ac:spMkLst>
            <pc:docMk/>
            <pc:sldMk cId="0" sldId="446"/>
            <ac:spMk id="5123" creationId="{00000000-0000-0000-0000-000000000000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735455246" sldId="555"/>
        </pc:sldMkLst>
      </pc:sldChg>
      <pc:sldChg chg="modSp add mod">
        <pc:chgData name="Erfan Meskar" userId="ae30a713-38f5-4e56-b874-fd636adcf478" providerId="ADAL" clId="{C5B5F6F7-FA2E-42FD-9FA4-DB9288EB65D0}" dt="2025-01-13T18:03:57.770" v="50" actId="20577"/>
        <pc:sldMkLst>
          <pc:docMk/>
          <pc:sldMk cId="3911787383" sldId="1263"/>
        </pc:sldMkLst>
        <pc:spChg chg="mod">
          <ac:chgData name="Erfan Meskar" userId="ae30a713-38f5-4e56-b874-fd636adcf478" providerId="ADAL" clId="{C5B5F6F7-FA2E-42FD-9FA4-DB9288EB65D0}" dt="2025-01-13T18:03:57.770" v="50" actId="20577"/>
          <ac:spMkLst>
            <pc:docMk/>
            <pc:sldMk cId="3911787383" sldId="1263"/>
            <ac:spMk id="7171" creationId="{00000000-0000-0000-0000-000000000000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523202706" sldId="1264"/>
        </pc:sldMkLst>
      </pc:sldChg>
      <pc:sldChg chg="modSp add mod">
        <pc:chgData name="Erfan Meskar" userId="ae30a713-38f5-4e56-b874-fd636adcf478" providerId="ADAL" clId="{C5B5F6F7-FA2E-42FD-9FA4-DB9288EB65D0}" dt="2025-01-14T15:37:47.696" v="201" actId="20577"/>
        <pc:sldMkLst>
          <pc:docMk/>
          <pc:sldMk cId="1678166843" sldId="1265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0119414" sldId="126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9773994" sldId="126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875663604" sldId="1268"/>
        </pc:sldMkLst>
      </pc:sldChg>
      <pc:sldChg chg="modSp add mod">
        <pc:chgData name="Erfan Meskar" userId="ae30a713-38f5-4e56-b874-fd636adcf478" providerId="ADAL" clId="{C5B5F6F7-FA2E-42FD-9FA4-DB9288EB65D0}" dt="2025-01-14T15:22:39.925" v="103" actId="20577"/>
        <pc:sldMkLst>
          <pc:docMk/>
          <pc:sldMk cId="4268223971" sldId="1269"/>
        </pc:sldMkLst>
      </pc:sldChg>
      <pc:sldChg chg="modSp add mod">
        <pc:chgData name="Erfan Meskar" userId="ae30a713-38f5-4e56-b874-fd636adcf478" providerId="ADAL" clId="{C5B5F6F7-FA2E-42FD-9FA4-DB9288EB65D0}" dt="2025-01-14T15:22:44.026" v="104" actId="20577"/>
        <pc:sldMkLst>
          <pc:docMk/>
          <pc:sldMk cId="2952444444" sldId="1270"/>
        </pc:sldMkLst>
      </pc:sldChg>
      <pc:sldChg chg="addSp delSp modSp add mod delAnim">
        <pc:chgData name="Erfan Meskar" userId="ae30a713-38f5-4e56-b874-fd636adcf478" providerId="ADAL" clId="{C5B5F6F7-FA2E-42FD-9FA4-DB9288EB65D0}" dt="2025-01-14T15:35:05.396" v="149" actId="478"/>
        <pc:sldMkLst>
          <pc:docMk/>
          <pc:sldMk cId="2993929497" sldId="1271"/>
        </pc:sldMkLst>
      </pc:sldChg>
      <pc:sldChg chg="modSp add mod">
        <pc:chgData name="Erfan Meskar" userId="ae30a713-38f5-4e56-b874-fd636adcf478" providerId="ADAL" clId="{C5B5F6F7-FA2E-42FD-9FA4-DB9288EB65D0}" dt="2025-01-14T15:35:52.424" v="155" actId="20577"/>
        <pc:sldMkLst>
          <pc:docMk/>
          <pc:sldMk cId="1088912637" sldId="1272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68486453" sldId="127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315061992" sldId="1274"/>
        </pc:sldMkLst>
      </pc:sldChg>
      <pc:sldChg chg="delSp mod delAnim">
        <pc:chgData name="Erfan Meskar" userId="ae30a713-38f5-4e56-b874-fd636adcf478" providerId="ADAL" clId="{C5B5F6F7-FA2E-42FD-9FA4-DB9288EB65D0}" dt="2025-01-13T17:22:35.540" v="3" actId="478"/>
        <pc:sldMkLst>
          <pc:docMk/>
          <pc:sldMk cId="1293616425" sldId="1276"/>
        </pc:sldMkLst>
      </pc:sldChg>
      <pc:sldChg chg="addSp modSp mod">
        <pc:chgData name="Erfan Meskar" userId="ae30a713-38f5-4e56-b874-fd636adcf478" providerId="ADAL" clId="{C5B5F6F7-FA2E-42FD-9FA4-DB9288EB65D0}" dt="2025-01-14T18:54:31.321" v="1660" actId="20577"/>
        <pc:sldMkLst>
          <pc:docMk/>
          <pc:sldMk cId="2989959072" sldId="1277"/>
        </pc:sldMkLst>
      </pc:sldChg>
      <pc:sldChg chg="addSp modSp mod">
        <pc:chgData name="Erfan Meskar" userId="ae30a713-38f5-4e56-b874-fd636adcf478" providerId="ADAL" clId="{C5B5F6F7-FA2E-42FD-9FA4-DB9288EB65D0}" dt="2025-01-14T19:29:33.173" v="1934" actId="20577"/>
        <pc:sldMkLst>
          <pc:docMk/>
          <pc:sldMk cId="3568926194" sldId="1278"/>
        </pc:sldMkLst>
      </pc:sldChg>
      <pc:sldChg chg="addSp delSp modSp mod">
        <pc:chgData name="Erfan Meskar" userId="ae30a713-38f5-4e56-b874-fd636adcf478" providerId="ADAL" clId="{C5B5F6F7-FA2E-42FD-9FA4-DB9288EB65D0}" dt="2025-01-14T16:43:00.519" v="925" actId="1076"/>
        <pc:sldMkLst>
          <pc:docMk/>
          <pc:sldMk cId="921811897" sldId="1279"/>
        </pc:sldMkLst>
      </pc:sldChg>
      <pc:sldChg chg="modSp mod ord">
        <pc:chgData name="Erfan Meskar" userId="ae30a713-38f5-4e56-b874-fd636adcf478" providerId="ADAL" clId="{C5B5F6F7-FA2E-42FD-9FA4-DB9288EB65D0}" dt="2025-01-14T19:06:29.276" v="1743"/>
        <pc:sldMkLst>
          <pc:docMk/>
          <pc:sldMk cId="2607860485" sldId="1280"/>
        </pc:sldMkLst>
      </pc:sldChg>
      <pc:sldChg chg="addSp modSp mod">
        <pc:chgData name="Erfan Meskar" userId="ae30a713-38f5-4e56-b874-fd636adcf478" providerId="ADAL" clId="{C5B5F6F7-FA2E-42FD-9FA4-DB9288EB65D0}" dt="2025-01-14T18:57:57.277" v="1693" actId="20577"/>
        <pc:sldMkLst>
          <pc:docMk/>
          <pc:sldMk cId="717971344" sldId="1281"/>
        </pc:sldMkLst>
      </pc:sldChg>
      <pc:sldChg chg="modSp mod">
        <pc:chgData name="Erfan Meskar" userId="ae30a713-38f5-4e56-b874-fd636adcf478" providerId="ADAL" clId="{C5B5F6F7-FA2E-42FD-9FA4-DB9288EB65D0}" dt="2025-01-13T18:18:34.586" v="67" actId="20577"/>
        <pc:sldMkLst>
          <pc:docMk/>
          <pc:sldMk cId="1511717894" sldId="1284"/>
        </pc:sldMkLst>
        <pc:spChg chg="mod">
          <ac:chgData name="Erfan Meskar" userId="ae30a713-38f5-4e56-b874-fd636adcf478" providerId="ADAL" clId="{C5B5F6F7-FA2E-42FD-9FA4-DB9288EB65D0}" dt="2025-01-13T18:18:34.586" v="67" actId="20577"/>
          <ac:spMkLst>
            <pc:docMk/>
            <pc:sldMk cId="1511717894" sldId="128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C5B5F6F7-FA2E-42FD-9FA4-DB9288EB65D0}" dt="2025-01-13T18:19:33.960" v="69" actId="20577"/>
        <pc:sldMkLst>
          <pc:docMk/>
          <pc:sldMk cId="2599283626" sldId="1285"/>
        </pc:sldMkLst>
        <pc:spChg chg="mod">
          <ac:chgData name="Erfan Meskar" userId="ae30a713-38f5-4e56-b874-fd636adcf478" providerId="ADAL" clId="{C5B5F6F7-FA2E-42FD-9FA4-DB9288EB65D0}" dt="2025-01-13T18:19:33.960" v="69" actId="20577"/>
          <ac:spMkLst>
            <pc:docMk/>
            <pc:sldMk cId="2599283626" sldId="1285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C5B5F6F7-FA2E-42FD-9FA4-DB9288EB65D0}" dt="2025-01-13T18:10:59.622" v="54" actId="20577"/>
        <pc:sldMkLst>
          <pc:docMk/>
          <pc:sldMk cId="1219251425" sldId="129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729141422" sldId="130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07486443" sldId="130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531701761" sldId="131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258605132" sldId="131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645972348" sldId="131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46269759" sldId="131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455276903" sldId="1314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34880298" sldId="131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25323223" sldId="1316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140845290" sldId="131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135054167" sldId="1318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239441771" sldId="131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053373772" sldId="132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649850334" sldId="132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544730233" sldId="132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358343715" sldId="132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8272633" sldId="132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34877873" sldId="1326"/>
        </pc:sldMkLst>
      </pc:sldChg>
      <pc:sldChg chg="add">
        <pc:chgData name="Erfan Meskar" userId="ae30a713-38f5-4e56-b874-fd636adcf478" providerId="ADAL" clId="{C5B5F6F7-FA2E-42FD-9FA4-DB9288EB65D0}" dt="2025-01-14T15:20:12.953" v="94"/>
        <pc:sldMkLst>
          <pc:docMk/>
          <pc:sldMk cId="2939718557" sldId="1327"/>
        </pc:sldMkLst>
      </pc:sldChg>
      <pc:sldChg chg="addSp delSp modSp add mod ord">
        <pc:chgData name="Erfan Meskar" userId="ae30a713-38f5-4e56-b874-fd636adcf478" providerId="ADAL" clId="{C5B5F6F7-FA2E-42FD-9FA4-DB9288EB65D0}" dt="2025-01-14T19:06:29.276" v="1743"/>
        <pc:sldMkLst>
          <pc:docMk/>
          <pc:sldMk cId="1205177596" sldId="1328"/>
        </pc:sldMkLst>
      </pc:sldChg>
      <pc:sldChg chg="addSp delSp modSp add mod ord">
        <pc:chgData name="Erfan Meskar" userId="ae30a713-38f5-4e56-b874-fd636adcf478" providerId="ADAL" clId="{C5B5F6F7-FA2E-42FD-9FA4-DB9288EB65D0}" dt="2025-01-14T19:06:29.276" v="1743"/>
        <pc:sldMkLst>
          <pc:docMk/>
          <pc:sldMk cId="1096990415" sldId="1329"/>
        </pc:sldMkLst>
      </pc:sldChg>
      <pc:sldChg chg="addSp delSp modSp add mod ord">
        <pc:chgData name="Erfan Meskar" userId="ae30a713-38f5-4e56-b874-fd636adcf478" providerId="ADAL" clId="{C5B5F6F7-FA2E-42FD-9FA4-DB9288EB65D0}" dt="2025-01-14T19:06:29.276" v="1743"/>
        <pc:sldMkLst>
          <pc:docMk/>
          <pc:sldMk cId="3168944185" sldId="1330"/>
        </pc:sldMkLst>
      </pc:sldChg>
      <pc:sldChg chg="addSp delSp modSp add mod">
        <pc:chgData name="Erfan Meskar" userId="ae30a713-38f5-4e56-b874-fd636adcf478" providerId="ADAL" clId="{C5B5F6F7-FA2E-42FD-9FA4-DB9288EB65D0}" dt="2025-01-14T19:37:10.143" v="2019" actId="20577"/>
        <pc:sldMkLst>
          <pc:docMk/>
          <pc:sldMk cId="979026611" sldId="1331"/>
        </pc:sldMkLst>
      </pc:sldChg>
    </pc:docChg>
  </pc:docChgLst>
  <pc:docChgLst>
    <pc:chgData name="Erfan Meskar" userId="ae30a713-38f5-4e56-b874-fd636adcf478" providerId="ADAL" clId="{43C32E11-59CF-4664-AECE-985C87378404}"/>
    <pc:docChg chg="modSld">
      <pc:chgData name="Erfan Meskar" userId="ae30a713-38f5-4e56-b874-fd636adcf478" providerId="ADAL" clId="{43C32E11-59CF-4664-AECE-985C87378404}" dt="2025-01-06T18:41:45.790" v="0" actId="20577"/>
      <pc:docMkLst>
        <pc:docMk/>
      </pc:docMkLst>
      <pc:sldChg chg="modSp mod">
        <pc:chgData name="Erfan Meskar" userId="ae30a713-38f5-4e56-b874-fd636adcf478" providerId="ADAL" clId="{43C32E11-59CF-4664-AECE-985C87378404}" dt="2025-01-06T18:41:45.790" v="0" actId="20577"/>
        <pc:sldMkLst>
          <pc:docMk/>
          <pc:sldMk cId="0" sldId="446"/>
        </pc:sldMkLst>
        <pc:spChg chg="mod">
          <ac:chgData name="Erfan Meskar" userId="ae30a713-38f5-4e56-b874-fd636adcf478" providerId="ADAL" clId="{43C32E11-59CF-4664-AECE-985C87378404}" dt="2025-01-06T18:41:45.790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21:21:1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1601 24575,'0'1'0,"-1"0"0,1 1 0,0-1 0,0 0 0,0 0 0,0 0 0,0 1 0,0-1 0,1 0 0,-1 0 0,0 0 0,0 1 0,1-1 0,-1 0 0,1 0 0,-1 0 0,1 0 0,0 0 0,-1 0 0,1 0 0,0 0 0,-1 0 0,1 0 0,0 0 0,0 0 0,0-1 0,0 1 0,0 0 0,0-1 0,0 1 0,2 0 0,1 0 0,0-1 0,0-1 0,0 1 0,0 0 0,0-1 0,0 0 0,-1 0 0,6-2 0,18-3 0,2 2 0,-1-2 0,45-14 0,-70 19 0,0 1 0,-1-1 0,1 1 0,0 0 0,0 0 0,0 0 0,-1 0 0,1 1 0,0-1 0,0 1 0,-1-1 0,1 1 0,0 0 0,-1 0 0,1 0 0,-1 1 0,5 2 0,27 9 0,-4-8 0,-1 2 0,31 10 0,-57-16 0,0 0 0,1-1 0,-1 0 0,0 1 0,0-1 0,1 0 0,-1-1 0,0 1 0,0-1 0,1 1 0,-1-1 0,0 0 0,0 0 0,0 0 0,0-1 0,0 1 0,0-1 0,0 0 0,-1 1 0,4-4 0,-3 3 0,1-1 0,-1 1 0,1 0 0,0 0 0,0 0 0,0 1 0,0-1 0,0 1 0,0 0 0,0 0 0,0 0 0,6 1 0,-1-1 0,0 1 0,0-2 0,0 1 0,0-1 0,10-3 0,-14 3 0,-1 0 0,1 0 0,0 1 0,-1 0 0,1 0 0,0 0 0,0 1 0,0-1 0,0 1 0,0 0 0,0 0 0,-1 1 0,1 0 0,0 0 0,0 0 0,0 0 0,-1 1 0,1-1 0,-1 1 0,8 5 0,-10-5 0,0-1 0,0 1 0,1 0 0,-1-1 0,0 0 0,1 1 0,-1-1 0,0 0 0,1 0 0,0 0 0,-1-1 0,1 1 0,-1-1 0,1 1 0,0-1 0,-1 0 0,1 0 0,0 0 0,4-1 0,-2-1 0,1-1 0,0 1 0,-1-1 0,0-1 0,0 1 0,0-1 0,6-5 0,-6 5 0,-2 1 0,0 1 0,0 0 0,0 1 0,1-1 0,-1 1 0,0-1 0,1 1 0,-1 0 0,1 0 0,-1 0 0,1 1 0,-1-1 0,1 1 0,3 0 0,53 9 0,0-1 0,-21-6 0,48-2 0,-80-1 0,0 0 0,-1 0 0,1 0 0,0-1 0,-1 0 0,0 0 0,1-1 0,-1 0 0,0 0 0,6-4 0,-10 5 0,-1 1 0,0 0 0,0 0 0,1 0 0,-1 1 0,1-1 0,-1 0 0,1 0 0,-1 1 0,1-1 0,-1 1 0,1-1 0,-1 1 0,1 0 0,0 0 0,-1-1 0,4 1 0,11 16 0,3 6 0,-17-22 0,-1 1 0,1-1 0,-1 1 0,1-1 0,-1 0 0,1 1 0,0-1 0,-1 0 0,1 0 0,-1 0 0,1 0 0,-1-1 0,1 1 0,-1 0 0,1-1 0,0 1 0,-1-1 0,0 1 0,1-1 0,-1 0 0,2 0 0,37-24 0,-22 14 0,-9 5 0,-1 0 0,1-1 0,-1-1 0,0 1 0,-1-1 0,0 0 0,0-1 0,-1 0 0,0 0 0,7-15 0,-13 24 0,0-1 0,1 0 0,-1 0 0,1 0 0,-1 1 0,0-1 0,1 0 0,0 0 0,-1 1 0,1-1 0,-1 1 0,1-1 0,0 0 0,-1 1 0,1-1 0,0 1 0,0 0 0,-1-1 0,1 1 0,0-1 0,0 1 0,0 0 0,0 0 0,-1-1 0,1 1 0,0 0 0,0 0 0,0 0 0,0 0 0,0 0 0,0 0 0,-1 0 0,1 1 0,0-1 0,0 0 0,0 0 0,0 1 0,-1-1 0,1 0 0,0 1 0,0-1 0,0 1 0,-1-1 0,1 1 0,0-1 0,0 2 0,33 38 0,-14-16 0,25-3 0,-41-20 0,-1 0 0,1 0 0,-1 0 0,0 0 0,1 1 0,-1-1 0,0 1 0,0 0 0,0 0 0,0 0 0,-1 0 0,1 0 0,0 1 0,-1-1 0,0 1 0,1 0 0,-1 0 0,0 0 0,-1 0 0,1 0 0,0 0 0,-1 0 0,0 0 0,2 6 0,1 20 0,-4-25 0,1 0 0,-1 0 0,1-1 0,-1 1 0,1 0 0,0 0 0,1 0 0,2 5 0,-3-8 0,0 0 0,-1 0 0,1 0 0,1-1 0,-1 1 0,0 0 0,0-1 0,0 1 0,0-1 0,0 1 0,0-1 0,1 0 0,-1 1 0,0-1 0,0 0 0,1 0 0,-1 0 0,0 0 0,0 0 0,1 0 0,-1 0 0,0 0 0,0-1 0,1 1 0,-1 0 0,0-1 0,0 1 0,0-1 0,1 1 0,-1-1 0,0 0 0,0 1 0,1-2 0,39-27 0,-38 26 0,1 0 0,0-1 0,0 1 0,0 1 0,0-1 0,0 1 0,0-1 0,1 1 0,-1 0 0,1 1 0,0-1 0,0 1 0,7-1 0,-2 1 0,0-1 0,0 0 0,-1-1 0,1 0 0,-1 0 0,1-1 0,-1 0 0,0-1 0,10-6 0,46-21 0,-62 31 0,0 0 0,0 1 0,1-1 0,-1 1 0,0-1 0,0 1 0,1 0 0,-1 0 0,0 0 0,0 1 0,1-1 0,-1 1 0,0 0 0,0 0 0,5 2 0,41 28 0,-37-22 0,-11-9 0,-1 1 0,1-1 0,0 0 0,0 0 0,-1 0 0,1 0 0,0 1 0,0-1 0,0 0 0,-1 0 0,1-1 0,0 1 0,0 0 0,-1 0 0,1 0 0,0 0 0,0-1 0,-1 1 0,1 0 0,0-1 0,-1 1 0,1 0 0,0-1 0,-1 1 0,1-1 0,0 1 0,-1-1 0,1 0 0,-1 1 0,1-1 0,-1 1 0,0-1 0,1 0 0,-1 1 0,1-1 0,-1 0 0,0 0 0,0 1 0,1-1 0,-1 0 0,0 0 0,0 1 0,0-2 0,15-47 0,-12 35 0,2-5 0,-1 0 0,-1-1 0,-1 1 0,-1-1 0,-3-36 0,1 40 0,0 1 0,1-1 0,0 0 0,2 0 0,0 0 0,0 0 0,1 1 0,1-1 0,1 1 0,7-15 0,-5 11 0,0 1 0,-1-1 0,-1 0 0,-1 0 0,0-1 0,-2 1 0,0-1 0,-1 0 0,-3-35 0,4-54 0,6 50 0,-4 35 0,2-47 0,-8 47 0,0 1 0,-2 0 0,-6-24 0,5 25 0,0 0 0,2-1 0,-2-34 0,3 6 0,1 35 0,0-1 0,1 1 0,1-1 0,0 1 0,6-22 0,-5 33 0,0 1 0,0 0 0,1 0 0,0 0 0,0 0 0,0 1 0,0-1 0,1 1 0,-1 0 0,8-5 0,46-31 0,-41 29 0,-15 10 0,-1-1 0,1 1 0,0-1 0,-1 1 0,1 0 0,0-1 0,-1 1 0,1 0 0,0-1 0,-1 1 0,1 0 0,0 0 0,0 0 0,-1 0 0,1 0 0,0 0 0,0 0 0,-1 0 0,1 0 0,0 0 0,0 0 0,-1 0 0,1 0 0,0 1 0,0-1 0,-1 0 0,1 0 0,0 1 0,-1-1 0,1 1 0,0-1 0,0 1 0,1 1 0,-1 0 0,0 0 0,1 0 0,-1 1 0,0-1 0,0 0 0,0 0 0,-1 1 0,1-1 0,0 4 0,3 58 0,-4-63 0,0 10 0,0-1 0,-1-1 0,2 0 0,-1 0 0,1 1 0,4 12 0,-5-20 0,1 0 0,0 0 0,0 0 0,0-1 0,-1 1 0,2 0 0,-1 0 0,0-1 0,0 1 0,0-1 0,1 1 0,-1-1 0,1 0 0,-1 0 0,1 1 0,-1-1 0,1 0 0,0 0 0,0-1 0,0 1 0,-1 0 0,1 0 0,0-1 0,0 1 0,0-1 0,0 0 0,0 0 0,0 1 0,0-1 0,0 0 0,2-1 0,110-5 0,-105 5 0,-3 1 0,1 0 0,-1-1 0,0 1 0,0-1 0,0-1 0,0 1 0,0-1 0,0 0 0,0 0 0,0-1 0,-1 0 0,1 0 0,-1 0 0,0 0 0,5-5 0,-9 7 0,0 0 0,0 0 0,0 0 0,0 0 0,0 0 0,0 0 0,0 0 0,0 0 0,0 1 0,1-1 0,-1 1 0,0-1 0,0 1 0,1-1 0,-1 1 0,0 0 0,1-1 0,-1 1 0,0 0 0,1 0 0,-1 0 0,0 0 0,1 0 0,-1 0 0,0 1 0,1-1 0,1 1 0,7 1 0,-7-3 0,0 0 0,-1 0 0,1-1 0,-1 1 0,1-1 0,-1 0 0,0 0 0,0 0 0,1 0 0,-1 0 0,-1 0 0,1-1 0,0 1 0,1-3 0,3-3 0,-1 2 0,0 1 0,0-1 0,0 1 0,1 0 0,0 1 0,7-6 0,-12 10 0,0-1 0,0 1 0,0 0 0,-1-1 0,1 1 0,0 0 0,0 0 0,0 0 0,0 0 0,0 0 0,-1 0 0,1 0 0,0 0 0,0 0 0,0 0 0,0 0 0,0 0 0,0 1 0,-1-1 0,1 0 0,0 0 0,0 1 0,0 0 0,1 0 0,-1 1 0,1-1 0,-1 1 0,0 0 0,1 0 0,-1-1 0,0 1 0,0 0 0,-1 0 0,1 0 0,0 0 0,-1 0 0,1 0 0,0 3 0,-1-2 0,1 1 0,0-1 0,0 1 0,0 0 0,0-1 0,0 0 0,1 1 0,0-1 0,0 0 0,0 0 0,0 0 0,0 0 0,0 0 0,1 0 0,-1 0 0,6 3 0,-5-5 0,0 0 0,0 0 0,1 0 0,-1 0 0,1-1 0,-1 1 0,1-1 0,-1 0 0,1 0 0,-1 0 0,1 0 0,-1-1 0,1 1 0,-1-1 0,0 0 0,1 0 0,5-3 0,16-4 0,-17 6 0,-1 0 0,0 0 0,0-1 0,0 0 0,0 0 0,0-1 0,-1 1 0,1-2 0,-1 1 0,0-1 0,0 0 0,8-8 0,-12 10 0,0 0 0,0 1 0,0-1 0,0 1 0,1 0 0,0 0 0,-1 0 0,1 0 0,0 0 0,0 0 0,4-1 0,-6 3 0,0 0 0,1 0 0,-1 0 0,0 0 0,0 1 0,0-1 0,1 0 0,-1 1 0,0-1 0,0 1 0,0-1 0,0 1 0,0 0 0,0-1 0,0 1 0,0 0 0,0 0 0,0 0 0,0-1 0,-1 1 0,1 0 0,0 0 0,-1 0 0,1 1 0,0-1 0,-1 0 0,0 0 0,1 0 0,-1 0 0,1 0 0,-1 1 0,0-1 0,0 1 0,14 60 0,-13-54 0,0 1 0,1-1 0,0 1 0,0-1 0,0 0 0,1 0 0,1 0 0,-1 0 0,1-1 0,7 11 0,-2-5 0,-1 0 0,-1 1 0,0 0 0,-1 0 0,0 1 0,-1-1 0,-1 1 0,-1 1 0,0-1 0,0 0 0,-1 22 0,-1-33 0,1 1 0,-1 0 0,1-1 0,0 1 0,0-1 0,0 1 0,3 4 0,10 21 0,49 225 0,-58-217 0,-3 0 0,0 1 0,-6 66 0,0-16 0,3-55 0,-1 6 0,8 61 0,-5-88 0,1 1 0,0-1 0,1 1 0,1-1 0,0-1 0,0 1 0,1-1 0,10 15 0,-8-13 0,-2-1 0,1 1 0,-2 0 0,1 0 0,3 23 0,-5-22 0,0 0 0,1-1 0,1 1 0,0-1 0,10 17 0,-11-22 0,0 1 0,-1 0 0,0 0 0,-1 0 0,5 20 0,6 19 0,-14-49 0,0 0 0,0 0 0,0 0 0,0 0 0,0 0 0,0-1 0,0 1 0,0 0 0,0 0 0,0 0 0,0 0 0,0 0 0,1 0 0,-1 0 0,0 0 0,0 0 0,0 0 0,0 0 0,0 0 0,0 0 0,0 0 0,0 0 0,1 0 0,-1-1 0,0 1 0,0 0 0,0 0 0,0 0 0,0 0 0,0 1 0,0-1 0,1 0 0,-1 0 0,0 0 0,0 0 0,0 0 0,0 0 0,0 0 0,0 0 0,0 0 0,0 0 0,1 0 0,-1 0 0,0 0 0,0 0 0,0 0 0,0 0 0,0 1 0,0-1 0,0 0 0,0 0 0,0 0 0,0 0 0,0 0 0,4-19 0,-2-26 0,-1-28 0,1 47 0,-1-1 0,-1 0 0,-1 0 0,-2 1 0,-1-1 0,-11-44 0,-14 19 0,30 53 0,0-1 0,0 1 0,0 0 0,0-1 0,0 0 0,0 1 0,1-1 0,-1 1 0,0-1 0,0 0 0,1 0 0,-1 0 0,0 0 0,0 0 0,1 0 0,-1 0 0,0 0 0,0-1 0,1 1 0,-1 0 0,0-1 0,0 1 0,2-2 0,33-12 0,-29 10 0,-1 0 0,1 0 0,0 1 0,0 0 0,1 1 0,-1-1 0,1 1 0,-1 1 0,1-1 0,14 1 0,4 0 0,48 8 0,-64-6 0,11 2 0,-18-3 0,1 1 0,-1 0 0,0-1 0,1 0 0,-1 1 0,0-2 0,1 1 0,-1 0 0,0 0 0,1-1 0,-1 0 0,0 0 0,0 0 0,1 0 0,-1 0 0,0-1 0,0 1 0,0-1 0,0 0 0,4-4 0,-5 5 0,0 0 0,0 0 0,-1 0 0,1 0 0,0 0 0,0 0 0,0 0 0,0 1 0,1-1 0,-1 1 0,0-1 0,0 1 0,0 0 0,0 0 0,0 0 0,0 0 0,1 0 0,-1 1 0,0-1 0,0 0 0,0 1 0,0 0 0,0-1 0,0 1 0,0 0 0,0 0 0,0 0 0,-1 1 0,1-1 0,0 0 0,0 1 0,-1-1 0,3 4 0,3 0 0,-6-5 0,0 0 0,0 1 0,0-1 0,0 0 0,0 1 0,0-1 0,0 0 0,0 0 0,0 0 0,0 0 0,0 0 0,0 0 0,0 0 0,0 0 0,0 0 0,0-1 0,0 1 0,0 0 0,0-1 0,0 1 0,0-1 0,0 1 0,0-1 0,0 1 0,0-1 0,-1 0 0,1 1 0,0-1 0,0 0 0,-1 0 0,1 1 0,-1-1 0,1 0 0,0-1 0,0 1 0,-1 0 0,1 0 0,-1 0 0,1 1 0,-1-1 0,1 0 0,0 0 0,0 1 0,-1-1 0,1 0 0,0 1 0,0-1 0,0 1 0,-1-1 0,1 1 0,0-1 0,0 1 0,0 0 0,0 0 0,0-1 0,0 1 0,0 0 0,0 0 0,0 0 0,0 0 0,0 0 0,0 0 0,0 0 0,0 0 0,0 0 0,0 1 0,0-1 0,1 1 0,-2-1 0,1 1 0,-1 0 0,1-1 0,-1 1 0,1 0 0,-1 0 0,1-1 0,-1 1 0,0 0 0,0 0 0,1 0 0,-1 0 0,0-1 0,0 1 0,0 0 0,0 0 0,0 0 0,0 0 0,0 0 0,0-1 0,0 1 0,0 0 0,-1 1 0,1-1 0,-1 0 0,1 0 0,0 0 0,0 0 0,0 0 0,-1 1 0,1-1 0,0 0 0,0 0 0,1 0 0,-1 0 0,0 0 0,0 0 0,0 0 0,1 0 0,-1 0 0,1 0 0,-1 0 0,0 0 0,1 0 0,0-1 0,-1 1 0,1 0 0,-1 0 0,1 0 0,0-1 0,0 1 0,0 0 0,-1-1 0,1 1 0,1 0 0,3 1 0,0 0 0,1 0 0,-1-1 0,0 0 0,1 0 0,-1 0 0,1 0 0,-1-1 0,1 0 0,-1-1 0,10 0 0,-12 0 0,0 1 0,0-1 0,0 1 0,0-1 0,0 0 0,0 0 0,0-1 0,-1 1 0,1-1 0,0 1 0,0-1 0,-1 0 0,1 0 0,-1 0 0,0 0 0,0 0 0,0-1 0,0 1 0,0-1 0,0 1 0,1-4 0,29-47 0,-26 44 0,0 1 0,-1-1 0,0 0 0,0-1 0,3-10 0,-1 3 0,0-1 0,13-21 0,-15 29 0,1 1 0,-1-1 0,-1 0 0,0 0 0,-1 0 0,0-1 0,0 1 0,-1-1 0,2-21 0,-4 19 0,0-31 0,11-85 0,12-56 0,-21 176 0,0 0 0,1 0 0,0 0 0,1 1 0,0-1 0,0 1 0,1 0 0,0 0 0,0 0 0,1 1 0,0 0 0,1 0 0,-1 0 0,10-7 0,37-46 0,-50 55 0,1 0 0,-2 0 0,1 0 0,0 0 0,-1-1 0,0 1 0,0-1 0,-1 0 0,0 1 0,0-1 0,1-8 0,-2 3 0,0-5 0,0 0 0,2 0 0,0 0 0,1 1 0,4-18 0,-6 30 0,0 0 0,0 0 0,1 0 0,-1 0 0,1 0 0,-1 1 0,1-1 0,0 0 0,0 1 0,0-1 0,0 1 0,1 0 0,-1-1 0,1 1 0,-1 0 0,1 1 0,0-1 0,0 0 0,0 1 0,0 0 0,0-1 0,0 1 0,0 0 0,0 1 0,0-1 0,0 0 0,1 1 0,-1 0 0,0 0 0,0 0 0,6 1 0,-6 0 0,1 0 0,-1 0 0,0 0 0,1 0 0,-1 1 0,0 0 0,0 0 0,0 0 0,0 0 0,0 0 0,3 4 0,26 14 0,-31-19 0,0-1 0,1 0 0,-1 1 0,1-1 0,-1 0 0,1 0 0,-1 0 0,1 0 0,-1-1 0,1 1 0,-1 0 0,1 0 0,-1-1 0,1 1 0,-1-1 0,0 0 0,1 1 0,-1-1 0,0 0 0,1 0 0,-1 0 0,0 1 0,2-3 0,1 0 0,-1 0 0,0 0 0,0 0 0,0 0 0,1 1 0,-1-1 0,1 1 0,0 0 0,4-1 0,-6 2 0,1 1 0,-1 0 0,1 0 0,-1 0 0,0 1 0,1-1 0,-1 0 0,0 1 0,1 0 0,-1-1 0,0 1 0,1 0 0,-1 0 0,0 0 0,0 1 0,2 1 0,-3-5 0,-1 0 0,1 0 0,0 0 0,0 0 0,0 0 0,0 1 0,0-1 0,0 0 0,0 1 0,1-1 0,-1 1 0,0-1 0,1 1 0,-1 0 0,1-1 0,0 1 0,-1 0 0,4-1 0,98-20 0,-100 22 0,1-1 0,-1 1 0,1-1 0,-1 1 0,1 0 0,0 0 0,-1 1 0,1-1 0,-1 1 0,1 0 0,-1 0 0,0 0 0,1 0 0,-1 1 0,6 2 0,-6-4 0,-1 0 0,1 0 0,0-1 0,0 1 0,0-1 0,-1 0 0,1 0 0,0 0 0,-1 0 0,1 0 0,0 0 0,-1-1 0,0 1 0,1-1 0,3-4 0,18-7 0,-23 12 0,0 1 0,1 0 0,-1 0 0,0-1 0,0 1 0,1-1 0,-1 1 0,0-1 0,0 0 0,0 1 0,0-1 0,0 0 0,0 0 0,0 1 0,0-1 0,0 0 0,0 0 0,0 0 0,0-1 0,-1 1 0,1 0 0,0 0 0,-1 0 0,1 0 0,-1-1 0,1 1 0,-1 0 0,0 0 0,1-1 0,-1-2 0,2-7 0,-1 11 0,0-1 0,0 1 0,0 0 0,0 0 0,0-1 0,0 1 0,0 0 0,0 0 0,0 0 0,0 0 0,0 0 0,0 0 0,0 0 0,0 1 0,0-1 0,0 0 0,0 0 0,0 1 0,0-1 0,0 1 0,0-1 0,0 1 0,32 5 0,-26-9 0,0 1 0,0 1 0,1-1 0,-1 1 0,0 0 0,1 1 0,-1 0 0,11 1 0,-16-1 0,1 1 0,-1 0 0,1 0 0,-1 1 0,0-1 0,0 0 0,1 1 0,-1-1 0,0 1 0,-1 0 0,1 0 0,0-1 0,0 1 0,-1 0 0,1 1 0,-1-1 0,0 0 0,1 0 0,-1 1 0,0-1 0,0 1 0,-1-1 0,1 0 0,0 1 0,-1 0 0,1-1 0,-1 1 0,0 2 0,0-2 0,0 0 0,0 0 0,0 0 0,1-1 0,-1 1 0,1 0 0,-1 0 0,1-1 0,0 1 0,0 0 0,1-1 0,-1 1 0,0-1 0,1 1 0,0-1 0,-1 0 0,1 1 0,0-1 0,0 0 0,0 0 0,1 0 0,-1-1 0,0 1 0,1-1 0,-1 1 0,1-1 0,-1 0 0,1 0 0,0 0 0,-1 0 0,1 0 0,0 0 0,0-1 0,0 0 0,-1 1 0,5-1 0,-5 0 0,0 0 0,0 1 0,1-1 0,-1 1 0,0 0 0,0 0 0,0-1 0,0 1 0,0 1 0,0-1 0,0 0 0,0 0 0,-1 1 0,1-1 0,0 1 0,-1-1 0,1 1 0,-1 0 0,1 0 0,-1 0 0,0-1 0,0 1 0,0 0 0,0 1 0,1 1 0,0 6 0,0-1 0,0 1 0,-1 0 0,1 17 0,-2-20 0,0 0 0,0 0 0,1 0 0,0 0 0,0 0 0,1-1 0,0 1 0,4 9 0,-4-12 0,0 0 0,0 0 0,0 1 0,-1-1 0,1 1 0,-1-1 0,0 1 0,0-1 0,-1 1 0,0 0 0,1-1 0,-1 1 0,-1 0 0,0 7 0,-3 4 0,0 0 0,-12 28 0,8-23 0,8-21 0,-1 1 0,1-1 0,0 0 0,0 0 0,0 1 0,0-1 0,0 0 0,0 1 0,0-1 0,0 0 0,0 0 0,0 1 0,0-1 0,0 0 0,0 1 0,0-1 0,0 0 0,0 0 0,0 1 0,0-1 0,0 0 0,0 1 0,0-1 0,1 0 0,-1 0 0,0 1 0,0-1 0,0 0 0,0 0 0,1 1 0,-1-1 0,0 0 0,0 0 0,1 0 0,-1 0 0,0 1 0,0-1 0,1 0 0,-1 0 0,0 0 0,0 0 0,1 0 0,0 0 0,20 0 0,32-15 0,-46 12 0,33-5 0,-36 8 0,0 0 0,0-1 0,1 1 0,-1-1 0,0 0 0,0 0 0,0-1 0,0 1 0,0-1 0,0 0 0,0 0 0,-1 0 0,1 0 0,-1-1 0,1 1 0,-1-1 0,0 0 0,0 0 0,0 0 0,4-7 0,13-38 0,-15 36 0,-1 1 0,1-1 0,12-18 0,-17 30 0,1-1 0,-1 1 0,1 0 0,-1-1 0,0 1 0,1 0 0,-1 0 0,1-1 0,-1 1 0,0 0 0,1 0 0,-1 0 0,1 0 0,-1-1 0,1 1 0,-1 0 0,1 0 0,-1 0 0,1 0 0,-1 0 0,1 0 0,-1 0 0,1 0 0,-1 1 0,1-1 0,-1 0 0,1 0 0,-1 0 0,0 0 0,1 1 0,-1-1 0,1 0 0,-1 0 0,1 1 0,21 19 0,-17-15 0,-1 1 0,1 0 0,-1 0 0,-1 1 0,7 13 0,-7-3 0,0 0 0,-2 0 0,0 0 0,-1 0 0,-2 24 0,0-27 0,1 0 0,0 1 0,2-1 0,-1 1 0,2-1 0,0 1 0,1-1 0,6 21 0,-1-12 0,-1 0 0,-1 0 0,-1 0 0,-2 0 0,0 1 0,-1 0 0,-2-1 0,0 1 0,-1 0 0,-2-1 0,-5 25 0,-2 23 0,-1 115 0,9-124 0,0-40 0,1 0 0,1-1 0,1 1 0,6 32 0,-5-48 0,0 0 0,1 0 0,-1-1 0,1 1 0,1-1 0,4 7 0,-5-7 0,0-1 0,0 0 0,0 1 0,-1 0 0,0-1 0,0 1 0,0 0 0,0 0 0,-1 0 0,2 8 0,1 13 0,0-22 0,1-17 0,7-39 0,-1 3 0,5-60 0,-14 96 0,1 0 0,1 0 0,0 0 0,0 0 0,1 1 0,1 0 0,0 0 0,0 0 0,2 0 0,-1 1 0,1 1 0,1-1 0,12-11 0,-20 21 0,0 0 0,1 0 0,-1 0 0,0 0 0,0 0 0,1 0 0,-1 1 0,0-1 0,1 0 0,-1 1 0,0-1 0,1 1 0,-1 0 0,1-1 0,-1 1 0,1 0 0,-1 0 0,1 0 0,-1 0 0,1 0 0,-1 0 0,0 1 0,1-1 0,-1 0 0,1 1 0,-1-1 0,1 1 0,1 0 0,41 30 0,-40-27 0,-1-1 0,1 0 0,0 0 0,0 0 0,0 0 0,0-1 0,0 0 0,1 0 0,-1 0 0,1 0 0,6 1 0,-4-3 0,0-1 0,0 0 0,0-1 0,0 0 0,0 0 0,7-4 0,37-8 0,4 3 0,-48 8 0,0 1 0,0 0 0,0 0 0,0 1 0,0 0 0,1 0 0,-1 1 0,0 0 0,0 0 0,0 1 0,1 0 0,-1 0 0,8 3 0,-11-2 0,0 0 0,0-1 0,1 1 0,-1-1 0,1 1 0,-1-1 0,1-1 0,0 1 0,-1-1 0,1 0 0,0 0 0,-1 0 0,1 0 0,0-1 0,-1 0 0,1 0 0,-1 0 0,1-1 0,-1 1 0,1-1 0,-1 0 0,0 0 0,0-1 0,0 1 0,0-1 0,-1 0 0,5-4 0,-6 6 0,1 0 0,-1 0 0,1 0 0,-1 0 0,0 0 0,1 1 0,0-1 0,-1 1 0,1 0 0,-1-1 0,1 1 0,0 0 0,-1 1 0,1-1 0,-1 0 0,1 1 0,-1 0 0,1-1 0,4 3 0,30 3 0,-18-9 0,0 0 0,0-1 0,-1-1 0,1-1 0,23-11 0,-39 15 0,0-1 0,0 1 0,-1 0 0,1-1 0,-1 0 0,1 0 0,-1 1 0,0-2 0,0 1 0,0 0 0,0 0 0,-1 0 0,1-1 0,-1 1 0,0-1 0,0 1 0,1-5 0,9-64 0,-7-247 0,-7 166 0,3 101 0,-3-1 0,-14-82 0,-29-123 0,43 233 0,1 1 0,1-30 0,1 46 0,0 0 0,1 0 0,0 0 0,1 0 0,0 0 0,0 0 0,1 0 0,0 0 0,0 1 0,6-11 0,-9 18 0,1-1 0,-1 1 0,0-1 0,0 1 0,1-1 0,-1 1 0,0-1 0,1 1 0,-1-1 0,1 1 0,-1-1 0,1 1 0,-1 0 0,1-1 0,-1 1 0,1 0 0,-1-1 0,1 1 0,-1 0 0,1 0 0,-1 0 0,1-1 0,0 1 0,-1 0 0,1 0 0,-1 0 0,1 0 0,0 0 0,-1 0 0,1 0 0,-1 0 0,2 1 0,11 16 0,0 29 0,3 185 0,-14-165 0,-3-54 0,0 1 0,2-1 0,0 1 0,0-1 0,3 13 0,-4-24 0,0-1 0,0 0 0,0 1 0,0-1 0,0 1 0,1-1 0,-1 0 0,0 1 0,0-1 0,0 1 0,0-1 0,1 0 0,-1 1 0,0-1 0,0 0 0,0 1 0,1-1 0,-1 0 0,0 0 0,1 1 0,-1-1 0,0 0 0,1 0 0,-1 1 0,0-1 0,1 0 0,-1 0 0,0 0 0,1 0 0,-1 1 0,1-1 0,-1 0 0,0 0 0,1 0 0,-1 0 0,1 0 0,-1 0 0,0 0 0,1 0 0,-1 0 0,1 0 0,15-15 0,8-25 0,-23 38 0,0 0 0,-1 0 0,1 0 0,0 0 0,0 0 0,0 1 0,1-1 0,-1 0 0,0 0 0,1 1 0,-1-1 0,1 1 0,-1-1 0,1 1 0,0 0 0,0 0 0,0-1 0,0 1 0,-1 1 0,3-2 0,-1 2 0,0 1 0,0 0 0,0 0 0,0 0 0,0 0 0,0 0 0,-1 0 0,1 1 0,0-1 0,-1 1 0,1 0 0,-1 0 0,4 3 0,-3-2 0,-1-1 0,1 0 0,0 0 0,0 0 0,0-1 0,0 1 0,0-1 0,0 1 0,0-1 0,0 0 0,1 0 0,-1-1 0,0 1 0,1 0 0,-1-1 0,1 0 0,3 0 0,0-2 0,-1 0 0,1 0 0,-1 0 0,0-1 0,1 0 0,9-7 0,3 0 0,-14 8 0,0 0 0,0 0 0,0 1 0,0-1 0,0 1 0,0 1 0,0-1 0,0 1 0,1 0 0,5 0 0,-7 1 0,0-1 0,0 0 0,0 0 0,0 0 0,-1 0 0,1-1 0,0 1 0,0-1 0,0 0 0,-1 0 0,1-1 0,-1 1 0,1-1 0,-1 1 0,1-1 0,-1 0 0,6-5 0,110-94 0,-118 100 0,0-1 0,0 1 0,0 0 0,0 0 0,0 0 0,1-1 0,-1 1 0,1 0 0,-1 1 0,1-1 0,-1 0 0,1 0 0,-1 1 0,1-1 0,0 0 0,2 1 0,-3 0 0,0 1 0,0-1 0,0 1 0,1 0 0,-1-1 0,0 1 0,0 0 0,0 0 0,0 0 0,0 0 0,-1 0 0,1 0 0,0 0 0,0 0 0,0 2 0,7 8 0,-7-10 0,-1 0 0,1 0 0,0 0 0,0 0 0,0 0 0,-1-1 0,1 1 0,0 0 0,0-1 0,0 1 0,0 0 0,0-1 0,0 1 0,0-1 0,0 0 0,1 1 0,-1-1 0,0 0 0,0 1 0,0-1 0,0 0 0,0 0 0,1 0 0,-1 0 0,0 0 0,0-1 0,0 1 0,0 0 0,0 0 0,0-1 0,2 0 0,34-26 0,-33 24 0,-1-1 0,1 1 0,0 0 0,1 0 0,-1 0 0,9-4 0,-10 6 0,0 0 0,0 0 0,0 0 0,0 0 0,0 0 0,0 1 0,0 0 0,0-1 0,1 1 0,-1 0 0,0 0 0,0 1 0,0-1 0,0 1 0,1-1 0,-1 1 0,0 0 0,0 0 0,0 1 0,0-1 0,-1 0 0,1 1 0,0 0 0,-1 0 0,1 0 0,-1 0 0,1 0 0,-1 0 0,0 1 0,0-1 0,0 1 0,2 3 0,-2-3 0,-1-1 0,1 0 0,0 1 0,0-1 0,0 0 0,0 0 0,0 0 0,1 0 0,-1 0 0,1-1 0,-1 1 0,1-1 0,0 1 0,-1-1 0,1 0 0,0 0 0,0 0 0,0-1 0,-1 1 0,1-1 0,0 1 0,0-1 0,0 0 0,4 0 0,-1-2 0,-1 1 0,0-1 0,1 0 0,-1 0 0,0-1 0,0 1 0,0-1 0,0-1 0,-1 1 0,1 0 0,5-7 0,-7 8 0,0-1 0,0 1 0,1 0 0,-1 1 0,0-1 0,1 1 0,-1-1 0,1 1 0,0 0 0,-1 0 0,1 1 0,0-1 0,-1 1 0,1-1 0,0 1 0,0 0 0,4 1 0,-4 0 0,0-1 0,-1 0 0,1 0 0,0 0 0,-1 0 0,1 0 0,-1-1 0,1 0 0,-1 0 0,1 0 0,-1 0 0,1 0 0,-1-1 0,0 1 0,0-1 0,0 0 0,6-5 0,-7 5 0,0-1 0,1 1 0,-1 0 0,1 0 0,-1 0 0,1 0 0,0 0 0,-1 0 0,1 1 0,0 0 0,0-1 0,4 0 0,-3 2 0,0 1 0,0-1 0,0 1 0,0 0 0,-1 0 0,1 0 0,0 1 0,-1-1 0,6 4 0,-7-4 0,1 0 0,-1-1 0,0 1 0,0-1 0,0 1 0,1-1 0,-1 0 0,0 0 0,0 0 0,1 0 0,-1-1 0,0 1 0,3-1 0,22 1 0,-26-1 0,0 1 0,-1 0 0,1 0 0,0 0 0,0 0 0,0-1 0,-1 1 0,1 0 0,0-1 0,0 1 0,-1-1 0,1 1 0,0-1 0,-1 1 0,1-1 0,-1 0 0,1 1 0,0-1 0,-1 0 0,1 1 0,-1-1 0,0 0 0,1 1 0,-1-1 0,0 0 0,1 0 0,-1 0 0,0 1 0,0-2 0,11-30 0,-10 28 0,2-19 0,-2 19 0,-1 0 0,1-1 0,-1 1 0,1 0 0,1 0 0,-1 0 0,3-6 0,-3 9 0,-1 1 0,1 0 0,0 0 0,0 0 0,-1 0 0,1 0 0,0-1 0,0 2 0,-1-1 0,1 0 0,0 0 0,-1 0 0,1 0 0,0 0 0,0 1 0,-1-1 0,1 0 0,0 0 0,-1 1 0,1-1 0,-1 1 0,1-1 0,0 0 0,-1 1 0,1-1 0,-1 1 0,1 0 0,-1-1 0,1 1 0,-1-1 0,0 1 0,1 1 0,17 19 0,70 144 0,-77-141 0,-8-16 0,0-1 0,1 1 0,0-1 0,0 0 0,9 12 0,-12-18 0,0 0 0,0-1 0,0 1 0,0 0 0,0 0 0,0-1 0,0 1 0,0-1 0,0 1 0,0-1 0,0 1 0,1-1 0,-1 0 0,0 1 0,0-1 0,1 0 0,-1 0 0,0 0 0,0 0 0,1 0 0,-1 0 0,0 0 0,0 0 0,1-1 0,-1 1 0,0 0 0,0-1 0,0 1 0,0-1 0,1 0 0,-1 1 0,0-1 0,0 0 0,0 1 0,0-1 0,-1 0 0,1 0 0,0 0 0,0 0 0,0 0 0,-1 0 0,1 0 0,0 0 0,0-2 0,1 0 0,0 0 0,1 0 0,-1 0 0,1 0 0,0 0 0,0 1 0,0-1 0,0 1 0,1 0 0,-1 0 0,5-2 0,-6 4 0,-1 0 0,1 0 0,0 1 0,0-1 0,0 0 0,0 1 0,-1 0 0,1-1 0,0 1 0,-1 0 0,1 0 0,0 0 0,-1 0 0,1 0 0,-1 0 0,0 1 0,1-1 0,-1 0 0,0 1 0,0-1 0,0 1 0,0-1 0,0 1 0,0-1 0,0 1 0,1 3 0,17 29 0,0 0 0,15 43 0,-34-76 0,0 0 0,0 0 0,0 0 0,0-1 0,1 1 0,-1 0 0,0 0 0,1 0 0,-1-1 0,1 1 0,-1 0 0,1 0 0,-1-1 0,1 1 0,0 0 0,-1-1 0,1 1 0,0-1 0,-1 1 0,1-1 0,0 1 0,0-1 0,-1 1 0,1-1 0,0 0 0,0 0 0,0 1 0,0-1 0,0 0 0,1 0 0,0 0 0,-1-1 0,1 0 0,-1 0 0,1 0 0,-1 0 0,0 0 0,1 0 0,-1 0 0,0 0 0,0 0 0,0-1 0,0 1 0,0-1 0,2-1 0,3-8 0,-1 1 0,0 0 0,6-21 0,-6 7 0,-1-1 0,-1 0 0,-1-48 0,4-33 0,-3 64 0,-3 32 0,0 0 0,1 0 0,0 1 0,5-19 0,-6 28 0,0-1 0,0 1 0,0-1 0,1 1 0,-1 0 0,0-1 0,0 1 0,0-1 0,0 1 0,1 0 0,-1-1 0,0 1 0,0 0 0,1-1 0,-1 1 0,0 0 0,1-1 0,-1 1 0,0 0 0,1 0 0,-1-1 0,0 1 0,1 0 0,-1 0 0,0 0 0,1 0 0,-1-1 0,1 1 0,-1 0 0,1 0 0,-1 0 0,0 0 0,1 0 0,-1 0 0,1 0 0,0 0 0,14 13 0,7 22 0,9 54 0,-26-71 0,0 0 0,2-1 0,0 0 0,0 0 0,11 15 0,-18-31 0,1-1 0,-1 1 0,1-1 0,-1 1 0,1-1 0,-1 1 0,0-1 0,1 0 0,0 1 0,-1-1 0,1 0 0,-1 1 0,1-1 0,-1 0 0,1 1 0,0-1 0,-1 0 0,1 0 0,-1 0 0,1 0 0,0 0 0,-1 0 0,1 0 0,0 0 0,-1 0 0,1 0 0,0 0 0,-1 0 0,1 0 0,0-1 0,22-11 0,-21 10 0,0 1 0,0-1 0,0 1 0,0-1 0,0 1 0,1 0 0,-1 0 0,0 0 0,1 0 0,-1 1 0,1-1 0,-1 1 0,1-1 0,-1 1 0,5 0 0,16 7 0,-21-6 0,-1 0 0,1 0 0,0-1 0,0 1 0,-1-1 0,1 1 0,0-1 0,0 0 0,0 1 0,0-1 0,0 0 0,2-1 0,-3 1 0,1-1 0,-1 0 0,1 0 0,-1 0 0,1 0 0,-1-1 0,0 1 0,0 0 0,1 0 0,-1-1 0,0 1 0,0-1 0,0 1 0,-1-1 0,1 1 0,0-1 0,1-3 0,-1 1 0,1 1 0,0-1 0,0 1 0,0 0 0,0 0 0,0-1 0,1 1 0,4-3 0,-6 5 0,0 0 0,0 0 0,0 0 0,0 1 0,0-1 0,1 1 0,-1-1 0,0 1 0,0-1 0,1 1 0,-1 0 0,0-1 0,1 1 0,-1 0 0,0 0 0,1 0 0,-1 0 0,0 0 0,1 0 0,-1 1 0,0-1 0,0 0 0,1 1 0,-1-1 0,0 1 0,0-1 0,1 1 0,0 1 0,-1-2 0,0 1 0,0-1 0,-1 1 0,1-1 0,0 1 0,0-1 0,0 0 0,0 1 0,0-1 0,0 0 0,-1 0 0,1 0 0,0 1 0,0-1 0,0 0 0,0 0 0,0-1 0,0 1 0,0 0 0,0 0 0,0 0 0,0 0 0,0-1 0,0 1 0,-1-1 0,1 1 0,0 0 0,0-1 0,0 1 0,-1-1 0,1 0 0,0 1 0,0-1 0,-1 0 0,1 1 0,-1-1 0,1 0 0,0 0 0,-1 1 0,1-1 0,-1 0 0,0 0 0,1-2 0,0 2 0,-1 0 0,0 0 0,1 1 0,-1-1 0,1 0 0,0 0 0,-1 0 0,1 0 0,0 0 0,-1 1 0,1-1 0,0 0 0,0 1 0,0-1 0,0 0 0,0 1 0,0-1 0,0 1 0,0-1 0,0 1 0,0 0 0,0-1 0,0 1 0,0 0 0,0 0 0,0 0 0,2 0 0,-2 0 0,0 0 0,0 1 0,0-1 0,0 1 0,-1-1 0,1 1 0,0-1 0,0 1 0,0 0 0,-1-1 0,1 1 0,0 0 0,0 0 0,-1-1 0,1 1 0,-1 0 0,1 0 0,-1 0 0,1 0 0,-1 0 0,0 0 0,1 1 0,-1-1 0,0-1 0,0 1 0,1 0 0,-1-1 0,0 1 0,0-1 0,1 1 0,-1 0 0,0-1 0,1 1 0,-1-1 0,0 1 0,1-1 0,-1 1 0,1-1 0,-1 1 0,1-1 0,-1 1 0,1-1 0,-1 1 0,1-1 0,0 0 0,-1 1 0,1-1 0,-1 0 0,1 0 0,0 0 0,-1 1 0,1-1 0,0 0 0,-1 0 0,1 0 0,0 0 0,-1 0 0,1 0 0,0 0 0,-1 0 0,1 0 0,0-1 0,-1 1 0,2-1 0,2 1 0,0-1 0,0 1 0,0 0 0,0 0 0,1 0 0,-1 1 0,0-1 0,0 1 0,0 0 0,-1 0 0,1 0 0,0 1 0,0 0 0,-1-1 0,1 1 0,0 0 0,-1 1 0,0-1 0,0 1 0,0-1 0,0 1 0,0 0 0,0 0 0,0 0 0,-1 0 0,0 1 0,0-1 0,0 1 0,0-1 0,0 1 0,1 4 0,0 30 0,-1 0 0,-5 65 0,0-13 0,3-48 0,0 8 0,11 99 0,-1-54 0,-7-59 0,2 0 0,9 37 0,15 21 0,-18-64 0,-1 1 0,-2 0 0,-1 0 0,-2 0 0,4 49 0,-2 34 0,-3-87 0,-1 0 0,-2 1 0,-1-1 0,-6 50 0,3-63 0,1-5 0,0-1 0,0 1 0,1-1 0,0 1 0,1-1 0,0 1 0,0 0 0,3 13 0,-3-22 0,1-1 0,0 1 0,-1 0 0,1-1 0,0 1 0,-1 0 0,1-1 0,-1 1 0,1-1 0,-1 1 0,1 0 0,-1-1 0,1 1 0,-1-1 0,1 0 0,-1 1 0,0-1 0,1 1 0,-1-1 0,0 0 0,0 1 0,1-1 0,-1 0 0,0 1 0,0-1 0,0 0 0,0 1 0,0-1 0,0 0 0,0 0 0,11-31 0,5-34 0,-4-2 0,-3 1 0,-2-1 0,-5-133 0,-11 155 0,7 38 0,0-1 0,1 1 0,0 0 0,0-16 0,0 24 0,1 0 0,0-1 0,0 1 0,0 0 0,0-1 0,0 1 0,1-1 0,-1 1 0,0 0 0,0-1 0,0 1 0,0 0 0,0-1 0,0 1 0,1 0 0,-1-1 0,0 1 0,0 0 0,0 0 0,1-1 0,-1 1 0,0 0 0,0 0 0,1-1 0,-1 1 0,0 0 0,1 0 0,-1 0 0,0-1 0,1 1 0,-1 0 0,0 0 0,1 0 0,-1 0 0,0 0 0,1 0 0,-1 0 0,0 0 0,1 0 0,17 8 0,17 22 0,-32-28 0,-2 0 0,1 0 0,-1 0 0,1-1 0,0 1 0,-1-1 0,1 1 0,0-1 0,0 0 0,0 0 0,0 0 0,0 0 0,0 0 0,0 0 0,0 0 0,0-1 0,1 1 0,-1-1 0,0 1 0,0-1 0,1 0 0,-1 0 0,0 0 0,3-1 0,-2 0 0,0-1 0,0 0 0,0 0 0,-1-1 0,1 1 0,-1 0 0,1-1 0,-1 1 0,0-1 0,0 0 0,0 0 0,-1 0 0,1 0 0,2-6 0,-3 6 0,0 0 0,1 0 0,-1 0 0,1 0 0,0 1 0,0-1 0,0 1 0,0-1 0,0 1 0,0 0 0,1-1 0,3-1 0,-5 3 0,-1 1 0,1 0 0,0 0 0,-1 0 0,1 0 0,0 0 0,-1-1 0,1 1 0,0 0 0,-1 0 0,1 1 0,-1-1 0,1 0 0,0 0 0,-1 0 0,1 0 0,0 0 0,-1 1 0,1-1 0,-1 0 0,1 1 0,0-1 0,0 1 0,14 22 0,-15-24 0,0 1 0,0-1 0,1 1 0,-1 0 0,0 0 0,0-1 0,0 1 0,0 0 0,1-1 0,-1 1 0,0 0 0,0 0 0,1-1 0,-1 1 0,0 0 0,1 0 0,-1 0 0,0-1 0,1 1 0,-1 0 0,0 0 0,1 0 0,-1 0 0,0 0 0,1 0 0,-1-1 0,0 1 0,1 0 0,-1 0 0,0 0 0,1 0 0,-1 0 0,0 1 0,1-1 0,-1 0 0,1 0 0,-1 0 0,0 0 0,1 0 0,-1 0 0,0 1 0,0-1 0,1 0 0,-1 0 0,0 0 0,1 1 0,-1-1 0,0 0 0,0 0 0,1 1 0,-1-1 0,0 0 0,0 1 0,0-1 0,1 0 0,-1 1 0,0-1 0,0 0 0,0 1 0,0-1 0,0 0 0,0 1 0,0-1 0,16-16 0,-13 14 0,0 1 0,0-1 0,0 0 0,0 1 0,0-1 0,-1-1 0,1 1 0,-1 0 0,1-1 0,-1 1 0,0-1 0,0 0 0,0 1 0,0-1 0,-1 0 0,1 0 0,-1 0 0,1-1 0,-1 1 0,0 0 0,-1 0 0,1-1 0,0 1 0,-1 0 0,0-1 0,0 1 0,0-4 0,2-40 0,-2 21 0,1 1 0,2-1 0,11-49 0,-9 53 0,-1 0 0,-1 0 0,-1-1 0,-2-44 0,36 153 0,-26-62 0,56 120 0,-40-77 0,-23-55 0,0-1 0,1 1 0,1-1 0,0 0 0,11 17 0,-13-23 0,-1 0 0,1 0 0,-1 1 0,0-1 0,-1 0 0,1 1 0,0 9 0,-1-11 0,0 1 0,-1-1 0,2 1 0,-1-1 0,0 0 0,1 1 0,0-1 0,0 0 0,0 0 0,4 5 0,-6-9 0,1 0 0,-1 0 0,0 0 0,1 0 0,-1 0 0,0 0 0,1 0 0,-1 0 0,0 0 0,1 0 0,-1 0 0,0 0 0,1 0 0,-1-1 0,0 1 0,0 0 0,1 0 0,-1 0 0,0-1 0,0 1 0,1 0 0,-1 0 0,0-1 0,0 1 0,0 0 0,1 0 0,-1-1 0,0 1 0,0 0 0,0-1 0,0 1 0,0 0 0,0-1 0,0 1 0,0 0 0,0-1 0,0 1 0,0 0 0,0-1 0,0 1 0,0 0 0,0-1 0,0 1 0,0 0 0,0-1 0,0 1 0,2-21 0,-2-47 0,-1 48 0,1 0 0,0 0 0,6-30 0,4 29 0,-10 21 0,0 0 0,1 0 0,-1-1 0,1 1 0,-1 0 0,1 0 0,-1 0 0,1-1 0,-1 1 0,0 0 0,1 0 0,-1 0 0,1 0 0,-1 0 0,1 0 0,-1 0 0,1 0 0,-1 0 0,1 0 0,-1 0 0,1 0 0,-1 1 0,1-1 0,-1 0 0,2 1 0,28 28 0,-11-9 0,-15-16 0,0 1 0,0-1 0,-1 0 0,1 1 0,-1 0 0,0 0 0,4 7 0,-6-7 0,1-1 0,0 0 0,1-1 0,-1 1 0,1 0 0,0-1 0,-1 1 0,2-1 0,-1 0 0,0 0 0,5 4 0,-6-7 0,-1 0 0,0 0 0,0 0 0,0 0 0,0 0 0,0 0 0,0 0 0,1 0 0,-1 0 0,0 0 0,0-1 0,0 1 0,0 0 0,0-1 0,0 1 0,0-1 0,0 1 0,0-1 0,0 1 0,0-1 0,0 0 0,0 0 0,-1 1 0,1-1 0,0 0 0,-1 0 0,1 0 0,0 0 0,-1 0 0,1 0 0,-1 0 0,1 0 0,0-1 0,18-41 0,-17 38 0,11-19 0,1 20 0,-11 6 0,0-1 0,-1 1 0,1 0 0,0 0 0,-1 0 0,1 1 0,-1-1 0,0 1 0,4 5 0,-4-5 0,0-1 0,0 1 0,0 0 0,0 0 0,0-1 0,1 1 0,0-1 0,-1 0 0,1 0 0,0 0 0,0 0 0,0 0 0,0 0 0,0-1 0,1 0 0,-1 0 0,0 0 0,4 1 0,36-8 0,-39 5 0,1 0 0,-1 0 0,1 0 0,0 1 0,-1-1 0,1 1 0,0 0 0,-1 1 0,1-1 0,0 1 0,-1 0 0,1 0 0,-1 0 0,1 1 0,-1-1 0,8 5 0,20 18-1365,-25-16-5461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E40D1-22B9-5616-1AAB-12D7914D9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2440B8-03CB-EC34-0869-582D77950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DE972-0EC8-260F-1849-FA3516447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A11C-FBCE-C4E5-73EF-6688C1C47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5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4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18C1-60D0-3151-1867-22F20AD8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433ED-1F18-E0A3-55AD-9F3488A35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5DF41D-7A69-A002-4BF6-04E14482B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C4324-C6E2-CBB6-1AAE-43513BFD4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2-Part 3: Encoding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9928-1657-AA6B-03AE-72A4CF15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AC9E99C-579C-4709-2606-E875AE995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4B/5B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14B8DB5F-0B44-8C0B-A179-59062F55CAA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/>
                  <a:t>Properties: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Resolves consecutive 0s and 1s issue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Provides better bandwidth compared to Manchester, but lower than NRZ and NRZI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/5</m:t>
                        </m:r>
                        <m:r>
                          <m:rPr>
                            <m:sty m:val="p"/>
                          </m:rP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bandwidth</m:t>
                        </m:r>
                        <m: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bps</m:t>
                        </m:r>
                        <m: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altLang="en-US" sz="2000" b="0" i="0" dirty="0" smtClean="0">
                            <a:latin typeface="Cambria Math" panose="02040503050406030204" pitchFamily="18" charset="0"/>
                          </a:rPr>
                          <m:t>NRZ</m:t>
                        </m:r>
                        <m:r>
                          <a:rPr lang="en-CA" altLang="en-US" sz="2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altLang="en-US" sz="2000" dirty="0">
                            <a:latin typeface="Cambria Math" panose="02040503050406030204" pitchFamily="18" charset="0"/>
                          </a:rPr>
                          <m:t>bandwidth</m:t>
                        </m:r>
                        <m:r>
                          <a:rPr lang="en-CA" altLang="en-US" sz="2000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CA" altLang="en-US" sz="2000" dirty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CA" altLang="en-US" sz="2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altLang="en-US" sz="2000" dirty="0">
                            <a:latin typeface="Cambria Math" panose="02040503050406030204" pitchFamily="18" charset="0"/>
                          </a:rPr>
                          <m:t>bps</m:t>
                        </m:r>
                        <m:r>
                          <a:rPr lang="en-CA" altLang="en-US" sz="2000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Since it uses NRZI, it weakly provides clock</a:t>
                </a:r>
              </a:p>
              <a:p>
                <a:pPr marL="457140" lvl="1" indent="0">
                  <a:lnSpc>
                    <a:spcPct val="90000"/>
                  </a:lnSpc>
                  <a:buNone/>
                </a:pPr>
                <a:r>
                  <a:rPr lang="en-US" altLang="en-US" sz="2400" dirty="0"/>
                  <a:t>Recovery, but not as good as Manchester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14B8DB5F-0B44-8C0B-A179-59062F55C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969" t="-20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50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CE7A5-CD2D-7C37-4AF2-2F83F749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D94AEF2-AAFF-7501-0906-32513E7DE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NRZ, NRZI, Manchester, 4B/5B Applications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4272D36-7B46-6594-553F-F5CB39F89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263270"/>
              </p:ext>
            </p:extLst>
          </p:nvPr>
        </p:nvGraphicFramePr>
        <p:xfrm>
          <a:off x="1600200" y="2438400"/>
          <a:ext cx="927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47837294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103013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Encoding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5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Legacy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NRZI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5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Ethernet (10BASE-T), RFID, IR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4B/5B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Fast Ethernet (100BASE-TX, </a:t>
                      </a:r>
                      <a:r>
                        <a:rPr lang="en-CA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1000BASE-SX</a:t>
                      </a:r>
                      <a:r>
                        <a:rPr lang="en-CA" dirty="0"/>
                        <a:t>), Fiber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7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04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Today’s 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9499600" cy="50799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Part 1: How is a network shared?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Circuit switching</a:t>
            </a: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Packet switching </a:t>
            </a:r>
            <a:endParaRPr lang="en-US" sz="400" dirty="0"/>
          </a:p>
          <a:p>
            <a:pPr lvl="2">
              <a:lnSpc>
                <a:spcPct val="90000"/>
              </a:lnSpc>
            </a:pPr>
            <a:r>
              <a:rPr lang="en-US" dirty="0"/>
              <a:t>Statistical Multiplexing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Physical/Link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2: Different types of media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3: Encoding bits with signals</a:t>
            </a:r>
          </a:p>
          <a:p>
            <a:pPr lvl="1">
              <a:lnSpc>
                <a:spcPct val="90000"/>
              </a:lnSpc>
            </a:pPr>
            <a:r>
              <a:rPr lang="en-US" sz="2800" b="0" strike="noStrike" spc="-1" dirty="0">
                <a:latin typeface="Calibri"/>
              </a:rPr>
              <a:t>Part 4: Framing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C2E4F-C9F1-A094-13A9-2A052E89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955626"/>
            <a:ext cx="1633870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8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3"/>
            <a:ext cx="8280402" cy="4729164"/>
          </a:xfrm>
        </p:spPr>
        <p:txBody>
          <a:bodyPr/>
          <a:lstStyle/>
          <a:p>
            <a:r>
              <a:rPr lang="en-US" dirty="0"/>
              <a:t>We saw how electromagnetic signals travel through different media</a:t>
            </a:r>
          </a:p>
          <a:p>
            <a:r>
              <a:rPr lang="en-US" dirty="0"/>
              <a:t>Next, we’ll see how digital data is transformed into electromagnetic signal, </a:t>
            </a:r>
            <a:r>
              <a:rPr lang="en-US" i="1" dirty="0"/>
              <a:t>i.e.</a:t>
            </a:r>
            <a:r>
              <a:rPr lang="en-US" dirty="0"/>
              <a:t>, Encoding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5" name="Picture 2" descr="Cat5e, Cat6, and Cat7 Ethernet Cable Wiring Diagrams">
            <a:extLst>
              <a:ext uri="{FF2B5EF4-FFF2-40B4-BE49-F238E27FC236}">
                <a16:creationId xmlns:a16="http://schemas.microsoft.com/office/drawing/2014/main" id="{CFF6ADFF-C7C1-4318-C956-7DF511C32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2" y="1905000"/>
            <a:ext cx="3403599" cy="17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BE3A33-6C0D-A1F1-E838-CAB377EA1EB6}"/>
              </a:ext>
            </a:extLst>
          </p:cNvPr>
          <p:cNvSpPr txBox="1"/>
          <p:nvPr/>
        </p:nvSpPr>
        <p:spPr>
          <a:xfrm>
            <a:off x="7565083" y="3622208"/>
            <a:ext cx="464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Image credit: </a:t>
            </a:r>
            <a:r>
              <a:rPr lang="en-CA" sz="900" dirty="0" err="1"/>
              <a:t>GEARit</a:t>
            </a:r>
            <a:r>
              <a:rPr lang="en-CA" sz="900" dirty="0"/>
              <a:t>: https://www.gearit.com/blogs/news/ethernet-cable-wiring-diagram</a:t>
            </a:r>
          </a:p>
        </p:txBody>
      </p:sp>
      <p:pic>
        <p:nvPicPr>
          <p:cNvPr id="27" name="Picture 6" descr="Coaxial cable">
            <a:extLst>
              <a:ext uri="{FF2B5EF4-FFF2-40B4-BE49-F238E27FC236}">
                <a16:creationId xmlns:a16="http://schemas.microsoft.com/office/drawing/2014/main" id="{E9082352-D164-A4EB-D6BC-70AA73CE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6818"/>
          <a:stretch/>
        </p:blipFill>
        <p:spPr bwMode="auto">
          <a:xfrm>
            <a:off x="8686802" y="4089380"/>
            <a:ext cx="3352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6A215F-DBB3-93EC-C5A0-EB43A1BBE4EC}"/>
              </a:ext>
            </a:extLst>
          </p:cNvPr>
          <p:cNvSpPr txBox="1"/>
          <p:nvPr/>
        </p:nvSpPr>
        <p:spPr>
          <a:xfrm>
            <a:off x="9525002" y="5548542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Image credit: www.techtarget.com</a:t>
            </a:r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BB2B9506-6F70-AF14-47D1-47F920E21732}"/>
              </a:ext>
            </a:extLst>
          </p:cNvPr>
          <p:cNvSpPr/>
          <p:nvPr/>
        </p:nvSpPr>
        <p:spPr>
          <a:xfrm>
            <a:off x="304800" y="5271294"/>
            <a:ext cx="2286000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F853BE55-243F-4740-008F-4A9566B59FC5}"/>
              </a:ext>
            </a:extLst>
          </p:cNvPr>
          <p:cNvSpPr/>
          <p:nvPr/>
        </p:nvSpPr>
        <p:spPr>
          <a:xfrm>
            <a:off x="283662" y="5625160"/>
            <a:ext cx="2281518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8D29DC0D-3031-963D-CF82-C725FA78BB13}"/>
              </a:ext>
            </a:extLst>
          </p:cNvPr>
          <p:cNvSpPr/>
          <p:nvPr/>
        </p:nvSpPr>
        <p:spPr>
          <a:xfrm>
            <a:off x="76200" y="5296427"/>
            <a:ext cx="2514600" cy="303960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B6A69E4F-EFE5-E21F-EAEE-4D0B1FAA8C71}"/>
              </a:ext>
            </a:extLst>
          </p:cNvPr>
          <p:cNvSpPr/>
          <p:nvPr/>
        </p:nvSpPr>
        <p:spPr>
          <a:xfrm>
            <a:off x="304800" y="4535948"/>
            <a:ext cx="2286000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833CC3D1-65D5-3579-09C4-3C16AD3A4228}"/>
              </a:ext>
            </a:extLst>
          </p:cNvPr>
          <p:cNvSpPr/>
          <p:nvPr/>
        </p:nvSpPr>
        <p:spPr>
          <a:xfrm>
            <a:off x="304800" y="6362507"/>
            <a:ext cx="2281518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A9E1F-EF3B-FFEE-ABF1-6FFA825BADDC}"/>
              </a:ext>
            </a:extLst>
          </p:cNvPr>
          <p:cNvSpPr txBox="1"/>
          <p:nvPr/>
        </p:nvSpPr>
        <p:spPr>
          <a:xfrm>
            <a:off x="240" y="5399124"/>
            <a:ext cx="91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Core glass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8B9C3-E468-967D-90C0-C4A98CF312DA}"/>
              </a:ext>
            </a:extLst>
          </p:cNvPr>
          <p:cNvSpPr/>
          <p:nvPr/>
        </p:nvSpPr>
        <p:spPr>
          <a:xfrm>
            <a:off x="304800" y="4559440"/>
            <a:ext cx="2286000" cy="71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F34A1B-F408-201C-5B94-00C84DF0433C}"/>
              </a:ext>
            </a:extLst>
          </p:cNvPr>
          <p:cNvSpPr/>
          <p:nvPr/>
        </p:nvSpPr>
        <p:spPr>
          <a:xfrm>
            <a:off x="309282" y="5654241"/>
            <a:ext cx="2281518" cy="68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E942A-8DD9-C81E-0DBC-93D708A1D3A7}"/>
              </a:ext>
            </a:extLst>
          </p:cNvPr>
          <p:cNvSpPr txBox="1"/>
          <p:nvPr/>
        </p:nvSpPr>
        <p:spPr>
          <a:xfrm>
            <a:off x="720063" y="4766472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Cladding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0EE29-3379-C2E0-9A0F-63578B7FA9B0}"/>
              </a:ext>
            </a:extLst>
          </p:cNvPr>
          <p:cNvSpPr txBox="1"/>
          <p:nvPr/>
        </p:nvSpPr>
        <p:spPr>
          <a:xfrm>
            <a:off x="609600" y="4281094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Jacket</a:t>
            </a:r>
            <a:endParaRPr lang="en-CA" dirty="0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56F7225D-4B52-1A67-0A84-BE1B5F093405}"/>
              </a:ext>
            </a:extLst>
          </p:cNvPr>
          <p:cNvSpPr/>
          <p:nvPr/>
        </p:nvSpPr>
        <p:spPr>
          <a:xfrm>
            <a:off x="2891119" y="4933518"/>
            <a:ext cx="1835524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0" name="Line 7">
            <a:extLst>
              <a:ext uri="{FF2B5EF4-FFF2-40B4-BE49-F238E27FC236}">
                <a16:creationId xmlns:a16="http://schemas.microsoft.com/office/drawing/2014/main" id="{5D02D447-66ED-9D3A-B978-6944DDA27BC4}"/>
              </a:ext>
            </a:extLst>
          </p:cNvPr>
          <p:cNvSpPr/>
          <p:nvPr/>
        </p:nvSpPr>
        <p:spPr>
          <a:xfrm>
            <a:off x="2876705" y="5937325"/>
            <a:ext cx="1849938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8FEFB26A-DAD4-C399-9657-0045C9EC2578}"/>
              </a:ext>
            </a:extLst>
          </p:cNvPr>
          <p:cNvSpPr/>
          <p:nvPr/>
        </p:nvSpPr>
        <p:spPr>
          <a:xfrm>
            <a:off x="3126443" y="4953443"/>
            <a:ext cx="1524000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B0E339E2-BF53-E123-03BE-0AC92281FE84}"/>
              </a:ext>
            </a:extLst>
          </p:cNvPr>
          <p:cNvSpPr/>
          <p:nvPr/>
        </p:nvSpPr>
        <p:spPr>
          <a:xfrm>
            <a:off x="2897843" y="4524142"/>
            <a:ext cx="1828800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E856D10C-DD63-A28A-5C58-BF1C0A971E8B}"/>
              </a:ext>
            </a:extLst>
          </p:cNvPr>
          <p:cNvSpPr/>
          <p:nvPr/>
        </p:nvSpPr>
        <p:spPr>
          <a:xfrm>
            <a:off x="2897843" y="6350701"/>
            <a:ext cx="1824318" cy="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988C1B-4221-DF10-1909-C5DE32DE86F2}"/>
              </a:ext>
            </a:extLst>
          </p:cNvPr>
          <p:cNvSpPr txBox="1"/>
          <p:nvPr/>
        </p:nvSpPr>
        <p:spPr>
          <a:xfrm>
            <a:off x="10255624" y="5362881"/>
            <a:ext cx="91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Core glass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6E3F2-61D1-5F3B-7C65-42A2600D4A20}"/>
              </a:ext>
            </a:extLst>
          </p:cNvPr>
          <p:cNvSpPr/>
          <p:nvPr/>
        </p:nvSpPr>
        <p:spPr>
          <a:xfrm>
            <a:off x="2897843" y="4547635"/>
            <a:ext cx="1828800" cy="366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7700D8-B4B1-0CB7-DA4D-3220108589FA}"/>
              </a:ext>
            </a:extLst>
          </p:cNvPr>
          <p:cNvSpPr/>
          <p:nvPr/>
        </p:nvSpPr>
        <p:spPr>
          <a:xfrm>
            <a:off x="2902325" y="5959249"/>
            <a:ext cx="1824318" cy="365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4506F-493F-A5E3-DDB1-627B3C092DF7}"/>
              </a:ext>
            </a:extLst>
          </p:cNvPr>
          <p:cNvSpPr txBox="1"/>
          <p:nvPr/>
        </p:nvSpPr>
        <p:spPr>
          <a:xfrm>
            <a:off x="2974409" y="4587196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Cladding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A780BE-2890-0349-6D8F-39CAF170DE36}"/>
              </a:ext>
            </a:extLst>
          </p:cNvPr>
          <p:cNvSpPr txBox="1"/>
          <p:nvPr/>
        </p:nvSpPr>
        <p:spPr>
          <a:xfrm>
            <a:off x="3202643" y="4269288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Jacket</a:t>
            </a:r>
            <a:endParaRPr lang="en-CA" dirty="0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9C36CBCE-615E-5EB4-2F60-06DFBF0273FB}"/>
              </a:ext>
            </a:extLst>
          </p:cNvPr>
          <p:cNvSpPr/>
          <p:nvPr/>
        </p:nvSpPr>
        <p:spPr>
          <a:xfrm>
            <a:off x="2821644" y="4940166"/>
            <a:ext cx="1900518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00B05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50" name="Freeform 8">
            <a:extLst>
              <a:ext uri="{FF2B5EF4-FFF2-40B4-BE49-F238E27FC236}">
                <a16:creationId xmlns:a16="http://schemas.microsoft.com/office/drawing/2014/main" id="{D76FD26E-5912-F6A6-1B17-D4A8C5550490}"/>
              </a:ext>
            </a:extLst>
          </p:cNvPr>
          <p:cNvSpPr/>
          <p:nvPr/>
        </p:nvSpPr>
        <p:spPr>
          <a:xfrm>
            <a:off x="2974409" y="4926889"/>
            <a:ext cx="1853614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chemeClr val="accent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48370B-D6E9-BB99-F99E-3D71F3D83B56}"/>
              </a:ext>
            </a:extLst>
          </p:cNvPr>
          <p:cNvSpPr txBox="1"/>
          <p:nvPr/>
        </p:nvSpPr>
        <p:spPr>
          <a:xfrm>
            <a:off x="720063" y="641038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Single-mode Fiber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24B2CA-2594-C4FF-5B10-B40F297BC549}"/>
              </a:ext>
            </a:extLst>
          </p:cNvPr>
          <p:cNvSpPr txBox="1"/>
          <p:nvPr/>
        </p:nvSpPr>
        <p:spPr>
          <a:xfrm>
            <a:off x="3173023" y="6387726"/>
            <a:ext cx="1257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Multi-mode Fiber</a:t>
            </a:r>
          </a:p>
        </p:txBody>
      </p:sp>
      <p:pic>
        <p:nvPicPr>
          <p:cNvPr id="53" name="Picture 5" descr="f02-02-9780123850591 copy">
            <a:extLst>
              <a:ext uri="{FF2B5EF4-FFF2-40B4-BE49-F238E27FC236}">
                <a16:creationId xmlns:a16="http://schemas.microsoft.com/office/drawing/2014/main" id="{4F0C36E0-EE22-4ECE-D54D-04CF9B05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57" y="4813280"/>
            <a:ext cx="3588945" cy="140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61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Encoding Bits with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Encoding/Decoding: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Generate analog waveform (</a:t>
            </a:r>
            <a:r>
              <a:rPr lang="en-US" sz="2400" i="1" dirty="0"/>
              <a:t>e.g.</a:t>
            </a:r>
            <a:r>
              <a:rPr lang="en-US" sz="2400" dirty="0"/>
              <a:t>, voltage) from digital data at the transmitter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Recover the digital data from analog waveform at the receiver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In this course, we study 4 simple Encoding techniques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NRZ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NRZI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Manchester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4B/5B</a:t>
            </a:r>
          </a:p>
        </p:txBody>
      </p:sp>
      <p:pic>
        <p:nvPicPr>
          <p:cNvPr id="18" name="Picture 5" descr="f02-03-9780123850591 copy">
            <a:extLst>
              <a:ext uri="{FF2B5EF4-FFF2-40B4-BE49-F238E27FC236}">
                <a16:creationId xmlns:a16="http://schemas.microsoft.com/office/drawing/2014/main" id="{12CFE6C8-E8D7-F64F-8D82-FD6053F1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43946"/>
            <a:ext cx="4953000" cy="12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8">
            <a:extLst>
              <a:ext uri="{FF2B5EF4-FFF2-40B4-BE49-F238E27FC236}">
                <a16:creationId xmlns:a16="http://schemas.microsoft.com/office/drawing/2014/main" id="{FE5D62CC-F51F-4CA4-C530-E223FDBDC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0908"/>
            <a:ext cx="554145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 travel between signaling components; bits flow between adaptors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5" descr="f02-04-9780123850591 copy">
            <a:extLst>
              <a:ext uri="{FF2B5EF4-FFF2-40B4-BE49-F238E27FC236}">
                <a16:creationId xmlns:a16="http://schemas.microsoft.com/office/drawing/2014/main" id="{DF069239-415E-FC85-BF84-2C3E4FDE8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3"/>
          <a:stretch/>
        </p:blipFill>
        <p:spPr bwMode="auto">
          <a:xfrm>
            <a:off x="6450148" y="2743200"/>
            <a:ext cx="5541453" cy="98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8">
            <a:extLst>
              <a:ext uri="{FF2B5EF4-FFF2-40B4-BE49-F238E27FC236}">
                <a16:creationId xmlns:a16="http://schemas.microsoft.com/office/drawing/2014/main" id="{48360364-F2BB-6592-38D5-56ED85301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410" y="3714964"/>
            <a:ext cx="52225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How Digital Data can be Encoded as Analog Waveform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0D97-FDF1-7A8D-018B-67955E053A8D}"/>
              </a:ext>
            </a:extLst>
          </p:cNvPr>
          <p:cNvSpPr txBox="1"/>
          <p:nvPr/>
        </p:nvSpPr>
        <p:spPr>
          <a:xfrm>
            <a:off x="5909231" y="2743200"/>
            <a:ext cx="108495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CA" sz="1200" dirty="0"/>
              <a:t>Digital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9A12-C967-2988-BE72-6163B621BCF9}"/>
              </a:ext>
            </a:extLst>
          </p:cNvPr>
          <p:cNvSpPr txBox="1"/>
          <p:nvPr/>
        </p:nvSpPr>
        <p:spPr>
          <a:xfrm>
            <a:off x="5503562" y="3444728"/>
            <a:ext cx="147208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CA" sz="1200" dirty="0">
                <a:solidFill>
                  <a:schemeClr val="accent5">
                    <a:lumMod val="75000"/>
                  </a:schemeClr>
                </a:solidFill>
              </a:rPr>
              <a:t>Analog Waveform:</a:t>
            </a:r>
          </a:p>
        </p:txBody>
      </p:sp>
    </p:spTree>
    <p:extLst>
      <p:ext uri="{BB962C8B-B14F-4D97-AF65-F5344CB8AC3E}">
        <p14:creationId xmlns:p14="http://schemas.microsoft.com/office/powerpoint/2010/main" val="309692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NRZ Encoding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1 as high, 0 as low!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Called Non-return to Zero (NRZ)</a:t>
            </a:r>
          </a:p>
          <a:p>
            <a:pPr>
              <a:lnSpc>
                <a:spcPct val="90000"/>
              </a:lnSpc>
            </a:pPr>
            <a:r>
              <a:rPr lang="en-US" dirty="0"/>
              <a:t>Low is not necessarily 0V. For example, it could be -1V.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Digital data to be transmitted: 001010110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Use the clock cycle to generate analog waveform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Clock is an internal signal that alternates from low to high, a low/high pair is considered as one clock cycle</a:t>
            </a:r>
          </a:p>
          <a:p>
            <a:pPr lvl="2">
              <a:lnSpc>
                <a:spcPct val="90000"/>
              </a:lnSpc>
            </a:pPr>
            <a:endParaRPr lang="en-US" sz="2000" dirty="0"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D70D61-6497-83A3-0850-7F09C0C210AE}"/>
              </a:ext>
            </a:extLst>
          </p:cNvPr>
          <p:cNvGrpSpPr/>
          <p:nvPr/>
        </p:nvGrpSpPr>
        <p:grpSpPr>
          <a:xfrm>
            <a:off x="-46691" y="4444070"/>
            <a:ext cx="4643807" cy="1804310"/>
            <a:chOff x="708026" y="3567113"/>
            <a:chExt cx="7064380" cy="2744799"/>
          </a:xfrm>
        </p:grpSpPr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DF147CFB-9C78-3314-9094-911736D26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513" y="3567113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DFC4E38B-1788-A816-FC70-95A6CB07B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963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79B2409C-7DEA-A2D2-59EB-AA5C07FA6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675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" name="Text Box 7">
              <a:extLst>
                <a:ext uri="{FF2B5EF4-FFF2-40B4-BE49-F238E27FC236}">
                  <a16:creationId xmlns:a16="http://schemas.microsoft.com/office/drawing/2014/main" id="{F6BED26E-CED7-CD96-B686-BD15C71CE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075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1" name="Text Box 8">
              <a:extLst>
                <a:ext uri="{FF2B5EF4-FFF2-40B4-BE49-F238E27FC236}">
                  <a16:creationId xmlns:a16="http://schemas.microsoft.com/office/drawing/2014/main" id="{6304B531-1723-1259-EBFB-C5CE3D72A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675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2" name="Text Box 9">
              <a:extLst>
                <a:ext uri="{FF2B5EF4-FFF2-40B4-BE49-F238E27FC236}">
                  <a16:creationId xmlns:a16="http://schemas.microsoft.com/office/drawing/2014/main" id="{E1DFBB31-C182-902F-1153-8A5C2D118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275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4E8C1AFB-B0C7-1832-ACCB-583BA4FAB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4075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25B242FA-2093-4355-AC50-D69DB8FA3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3675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853F80BF-B7BF-A6AC-8C90-36C421426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3886200"/>
              <a:ext cx="5486400" cy="2057400"/>
              <a:chOff x="1392" y="1824"/>
              <a:chExt cx="3456" cy="1968"/>
            </a:xfrm>
          </p:grpSpPr>
          <p:sp>
            <p:nvSpPr>
              <p:cNvPr id="60" name="Line 13">
                <a:extLst>
                  <a:ext uri="{FF2B5EF4-FFF2-40B4-BE49-F238E27FC236}">
                    <a16:creationId xmlns:a16="http://schemas.microsoft.com/office/drawing/2014/main" id="{DF6DE57D-0E14-050B-5D51-04855C32D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4">
                <a:extLst>
                  <a:ext uri="{FF2B5EF4-FFF2-40B4-BE49-F238E27FC236}">
                    <a16:creationId xmlns:a16="http://schemas.microsoft.com/office/drawing/2014/main" id="{C5DB31A7-DDED-1F19-8DD1-7A13B2DC3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5">
                <a:extLst>
                  <a:ext uri="{FF2B5EF4-FFF2-40B4-BE49-F238E27FC236}">
                    <a16:creationId xmlns:a16="http://schemas.microsoft.com/office/drawing/2014/main" id="{B3B6C481-172E-9BFD-7B21-5CECA551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6">
                <a:extLst>
                  <a:ext uri="{FF2B5EF4-FFF2-40B4-BE49-F238E27FC236}">
                    <a16:creationId xmlns:a16="http://schemas.microsoft.com/office/drawing/2014/main" id="{3C241597-13E7-37CF-8031-492CF74D5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8" name="Line 17">
                <a:extLst>
                  <a:ext uri="{FF2B5EF4-FFF2-40B4-BE49-F238E27FC236}">
                    <a16:creationId xmlns:a16="http://schemas.microsoft.com/office/drawing/2014/main" id="{3F156A2B-397C-C045-D1D2-A16F9A6F9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" name="Line 18">
                <a:extLst>
                  <a:ext uri="{FF2B5EF4-FFF2-40B4-BE49-F238E27FC236}">
                    <a16:creationId xmlns:a16="http://schemas.microsoft.com/office/drawing/2014/main" id="{E844B0C1-D319-9072-4B0F-0345FCF6F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2" name="Line 19">
                <a:extLst>
                  <a:ext uri="{FF2B5EF4-FFF2-40B4-BE49-F238E27FC236}">
                    <a16:creationId xmlns:a16="http://schemas.microsoft.com/office/drawing/2014/main" id="{2A5BB6B5-5F06-3699-7112-086C19917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3" name="Line 20">
                <a:extLst>
                  <a:ext uri="{FF2B5EF4-FFF2-40B4-BE49-F238E27FC236}">
                    <a16:creationId xmlns:a16="http://schemas.microsoft.com/office/drawing/2014/main" id="{3A5F508E-A8AC-1888-2EB5-C4CA20AB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4" name="Line 21">
                <a:extLst>
                  <a:ext uri="{FF2B5EF4-FFF2-40B4-BE49-F238E27FC236}">
                    <a16:creationId xmlns:a16="http://schemas.microsoft.com/office/drawing/2014/main" id="{D1BD528B-BCFA-3238-FAA0-1020BA364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5" name="Line 22">
                <a:extLst>
                  <a:ext uri="{FF2B5EF4-FFF2-40B4-BE49-F238E27FC236}">
                    <a16:creationId xmlns:a16="http://schemas.microsoft.com/office/drawing/2014/main" id="{4855C6A2-2DB5-1609-C9F7-C67BD9410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B4A6D14E-D967-81F2-ED03-3D9356E07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3275" y="35814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Arial" charset="0"/>
                  <a:cs typeface="Arial" charset="0"/>
                </a:rPr>
                <a:t>0</a:t>
              </a:r>
            </a:p>
          </p:txBody>
        </p:sp>
        <p:grpSp>
          <p:nvGrpSpPr>
            <p:cNvPr id="47" name="Group 24">
              <a:extLst>
                <a:ext uri="{FF2B5EF4-FFF2-40B4-BE49-F238E27FC236}">
                  <a16:creationId xmlns:a16="http://schemas.microsoft.com/office/drawing/2014/main" id="{EEF11982-0299-9462-8355-9934C4C3C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26" y="5307021"/>
              <a:ext cx="7064380" cy="1004891"/>
              <a:chOff x="398" y="2056"/>
              <a:chExt cx="4450" cy="633"/>
            </a:xfrm>
          </p:grpSpPr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0125B5CE-2EA7-C3D2-2960-C8BF553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056"/>
                <a:ext cx="3456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768" y="384"/>
                  </a:cxn>
                  <a:cxn ang="0">
                    <a:pos x="768" y="0"/>
                  </a:cxn>
                  <a:cxn ang="0">
                    <a:pos x="1152" y="0"/>
                  </a:cxn>
                  <a:cxn ang="0">
                    <a:pos x="1152" y="384"/>
                  </a:cxn>
                  <a:cxn ang="0">
                    <a:pos x="1536" y="384"/>
                  </a:cxn>
                  <a:cxn ang="0">
                    <a:pos x="1536" y="0"/>
                  </a:cxn>
                  <a:cxn ang="0">
                    <a:pos x="1920" y="0"/>
                  </a:cxn>
                  <a:cxn ang="0">
                    <a:pos x="1920" y="384"/>
                  </a:cxn>
                  <a:cxn ang="0">
                    <a:pos x="2304" y="384"/>
                  </a:cxn>
                  <a:cxn ang="0">
                    <a:pos x="2304" y="0"/>
                  </a:cxn>
                  <a:cxn ang="0">
                    <a:pos x="3072" y="0"/>
                  </a:cxn>
                  <a:cxn ang="0">
                    <a:pos x="3072" y="384"/>
                  </a:cxn>
                  <a:cxn ang="0">
                    <a:pos x="3456" y="384"/>
                  </a:cxn>
                </a:cxnLst>
                <a:rect l="0" t="0" r="r" b="b"/>
                <a:pathLst>
                  <a:path w="3456" h="384">
                    <a:moveTo>
                      <a:pt x="0" y="384"/>
                    </a:moveTo>
                    <a:lnTo>
                      <a:pt x="768" y="384"/>
                    </a:lnTo>
                    <a:lnTo>
                      <a:pt x="768" y="0"/>
                    </a:lnTo>
                    <a:lnTo>
                      <a:pt x="1152" y="0"/>
                    </a:lnTo>
                    <a:lnTo>
                      <a:pt x="1152" y="384"/>
                    </a:lnTo>
                    <a:lnTo>
                      <a:pt x="1536" y="384"/>
                    </a:lnTo>
                    <a:lnTo>
                      <a:pt x="1536" y="0"/>
                    </a:lnTo>
                    <a:lnTo>
                      <a:pt x="1920" y="0"/>
                    </a:lnTo>
                    <a:lnTo>
                      <a:pt x="1920" y="384"/>
                    </a:lnTo>
                    <a:lnTo>
                      <a:pt x="2304" y="384"/>
                    </a:lnTo>
                    <a:lnTo>
                      <a:pt x="2304" y="0"/>
                    </a:lnTo>
                    <a:lnTo>
                      <a:pt x="3072" y="0"/>
                    </a:lnTo>
                    <a:lnTo>
                      <a:pt x="3072" y="384"/>
                    </a:lnTo>
                    <a:lnTo>
                      <a:pt x="3456" y="384"/>
                    </a:lnTo>
                  </a:path>
                </a:pathLst>
              </a:custGeom>
              <a:noFill/>
              <a:ln w="381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Text Box 26">
                <a:extLst>
                  <a:ext uri="{FF2B5EF4-FFF2-40B4-BE49-F238E27FC236}">
                    <a16:creationId xmlns:a16="http://schemas.microsoft.com/office/drawing/2014/main" id="{EAC99BBB-AA4F-B083-DE49-39E7D20A8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" y="2190"/>
                <a:ext cx="951" cy="4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rgbClr val="C00000"/>
                    </a:solidFill>
                    <a:ea typeface="Arial" charset="0"/>
                    <a:cs typeface="Arial" charset="0"/>
                  </a:rPr>
                  <a:t>Encoded</a:t>
                </a:r>
              </a:p>
              <a:p>
                <a:pPr algn="r"/>
                <a:r>
                  <a:rPr lang="en-US" sz="1400" dirty="0">
                    <a:solidFill>
                      <a:srgbClr val="C00000"/>
                    </a:solidFill>
                    <a:ea typeface="Arial" charset="0"/>
                    <a:cs typeface="Arial" charset="0"/>
                  </a:rPr>
                  <a:t>Waveform</a:t>
                </a: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E808DBAD-CEC6-0A1F-E6D8-BAEFA171F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1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EECEB21-1F10-7EDF-490C-41BBDA4A3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E42799-7F6B-1866-628C-C5C29F3DD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CA461C39-09C1-B175-F4B7-F3F02B6D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1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1CC2A04B-A419-BD46-A40F-35680707D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AEF0ED-18A1-321B-3765-31D74156F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82F76C0B-5351-8015-3FF7-5E844B6CE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599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E7E3B72B-A326-5644-3BE5-F6E92990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200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51377140-08ED-BC93-B2A8-03DCA3325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800" y="4378540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Text Box 36">
              <a:extLst>
                <a:ext uri="{FF2B5EF4-FFF2-40B4-BE49-F238E27FC236}">
                  <a16:creationId xmlns:a16="http://schemas.microsoft.com/office/drawing/2014/main" id="{20793EBC-6AF1-59C2-6766-9B34319F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671" y="4523837"/>
              <a:ext cx="960796" cy="464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ea typeface="Arial" charset="0"/>
                  <a:cs typeface="Arial" charset="0"/>
                </a:rPr>
                <a:t>Clock</a:t>
              </a:r>
            </a:p>
          </p:txBody>
        </p:sp>
      </p:grpSp>
      <p:sp>
        <p:nvSpPr>
          <p:cNvPr id="7211" name="TextBox 7210">
            <a:extLst>
              <a:ext uri="{FF2B5EF4-FFF2-40B4-BE49-F238E27FC236}">
                <a16:creationId xmlns:a16="http://schemas.microsoft.com/office/drawing/2014/main" id="{CD4A3DE8-7BA5-6858-C570-2F16CEAEF04C}"/>
              </a:ext>
            </a:extLst>
          </p:cNvPr>
          <p:cNvSpPr txBox="1"/>
          <p:nvPr/>
        </p:nvSpPr>
        <p:spPr>
          <a:xfrm>
            <a:off x="838200" y="6197025"/>
            <a:ext cx="380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Transmitter generates analog waveform from digital data, using its clock</a:t>
            </a:r>
          </a:p>
        </p:txBody>
      </p:sp>
      <p:grpSp>
        <p:nvGrpSpPr>
          <p:cNvPr id="7212" name="Group 7211">
            <a:extLst>
              <a:ext uri="{FF2B5EF4-FFF2-40B4-BE49-F238E27FC236}">
                <a16:creationId xmlns:a16="http://schemas.microsoft.com/office/drawing/2014/main" id="{D545D4DA-83D0-F7C9-9484-53E91000799E}"/>
              </a:ext>
            </a:extLst>
          </p:cNvPr>
          <p:cNvGrpSpPr/>
          <p:nvPr/>
        </p:nvGrpSpPr>
        <p:grpSpPr>
          <a:xfrm>
            <a:off x="5327249" y="4569508"/>
            <a:ext cx="5473425" cy="1352443"/>
            <a:chOff x="-554037" y="3886200"/>
            <a:chExt cx="8326438" cy="2057400"/>
          </a:xfrm>
        </p:grpSpPr>
        <p:grpSp>
          <p:nvGrpSpPr>
            <p:cNvPr id="7221" name="Group 12">
              <a:extLst>
                <a:ext uri="{FF2B5EF4-FFF2-40B4-BE49-F238E27FC236}">
                  <a16:creationId xmlns:a16="http://schemas.microsoft.com/office/drawing/2014/main" id="{CCC9CF20-4D7A-FE29-DD5B-EAD7E7B08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3886200"/>
              <a:ext cx="5486400" cy="2057400"/>
              <a:chOff x="1392" y="1824"/>
              <a:chExt cx="3456" cy="1968"/>
            </a:xfrm>
          </p:grpSpPr>
          <p:sp>
            <p:nvSpPr>
              <p:cNvPr id="7236" name="Line 13">
                <a:extLst>
                  <a:ext uri="{FF2B5EF4-FFF2-40B4-BE49-F238E27FC236}">
                    <a16:creationId xmlns:a16="http://schemas.microsoft.com/office/drawing/2014/main" id="{14C01A2E-4815-4583-5B6F-94430DB8A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7" name="Line 14">
                <a:extLst>
                  <a:ext uri="{FF2B5EF4-FFF2-40B4-BE49-F238E27FC236}">
                    <a16:creationId xmlns:a16="http://schemas.microsoft.com/office/drawing/2014/main" id="{C4710E1C-82B4-6B8E-4ECE-26D5CFFF4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8" name="Line 15">
                <a:extLst>
                  <a:ext uri="{FF2B5EF4-FFF2-40B4-BE49-F238E27FC236}">
                    <a16:creationId xmlns:a16="http://schemas.microsoft.com/office/drawing/2014/main" id="{AD9FE78F-75A1-9FF2-0349-C13B35053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" name="Line 16">
                <a:extLst>
                  <a:ext uri="{FF2B5EF4-FFF2-40B4-BE49-F238E27FC236}">
                    <a16:creationId xmlns:a16="http://schemas.microsoft.com/office/drawing/2014/main" id="{4C38771A-C7F6-6F53-25F9-415B3C3A2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" name="Line 17">
                <a:extLst>
                  <a:ext uri="{FF2B5EF4-FFF2-40B4-BE49-F238E27FC236}">
                    <a16:creationId xmlns:a16="http://schemas.microsoft.com/office/drawing/2014/main" id="{DC486063-FDCB-549A-282E-01E4123DB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1" name="Line 18">
                <a:extLst>
                  <a:ext uri="{FF2B5EF4-FFF2-40B4-BE49-F238E27FC236}">
                    <a16:creationId xmlns:a16="http://schemas.microsoft.com/office/drawing/2014/main" id="{FC2D4285-FBCB-5769-7E34-C91EE11AC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2" name="Line 19">
                <a:extLst>
                  <a:ext uri="{FF2B5EF4-FFF2-40B4-BE49-F238E27FC236}">
                    <a16:creationId xmlns:a16="http://schemas.microsoft.com/office/drawing/2014/main" id="{731FA615-8673-D865-8585-88765468E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3" name="Line 20">
                <a:extLst>
                  <a:ext uri="{FF2B5EF4-FFF2-40B4-BE49-F238E27FC236}">
                    <a16:creationId xmlns:a16="http://schemas.microsoft.com/office/drawing/2014/main" id="{AC085225-6466-BB26-5C4E-2BC6FB22B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4" name="Line 21">
                <a:extLst>
                  <a:ext uri="{FF2B5EF4-FFF2-40B4-BE49-F238E27FC236}">
                    <a16:creationId xmlns:a16="http://schemas.microsoft.com/office/drawing/2014/main" id="{3A020C4B-F906-3B40-36A0-3739B8B61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5" name="Line 22">
                <a:extLst>
                  <a:ext uri="{FF2B5EF4-FFF2-40B4-BE49-F238E27FC236}">
                    <a16:creationId xmlns:a16="http://schemas.microsoft.com/office/drawing/2014/main" id="{AF82BF26-6DB9-AF61-01C1-9D42508B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35" name="Text Box 26">
              <a:extLst>
                <a:ext uri="{FF2B5EF4-FFF2-40B4-BE49-F238E27FC236}">
                  <a16:creationId xmlns:a16="http://schemas.microsoft.com/office/drawing/2014/main" id="{802E8D99-366C-1D89-550B-9FF375AC3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54037" y="4235454"/>
              <a:ext cx="2720976" cy="4635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400" dirty="0">
                  <a:ea typeface="Arial" charset="0"/>
                  <a:cs typeface="Arial" charset="0"/>
                </a:rPr>
                <a:t>Received Waveform</a:t>
              </a:r>
            </a:p>
          </p:txBody>
        </p:sp>
        <p:sp>
          <p:nvSpPr>
            <p:cNvPr id="7224" name="Freeform 27">
              <a:extLst>
                <a:ext uri="{FF2B5EF4-FFF2-40B4-BE49-F238E27FC236}">
                  <a16:creationId xmlns:a16="http://schemas.microsoft.com/office/drawing/2014/main" id="{14BECEA7-B443-8BDC-CB25-493298D20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5" name="Freeform 28">
              <a:extLst>
                <a:ext uri="{FF2B5EF4-FFF2-40B4-BE49-F238E27FC236}">
                  <a16:creationId xmlns:a16="http://schemas.microsoft.com/office/drawing/2014/main" id="{56B1E802-80B9-5028-2B13-63F41CE0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599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6" name="Freeform 29">
              <a:extLst>
                <a:ext uri="{FF2B5EF4-FFF2-40B4-BE49-F238E27FC236}">
                  <a16:creationId xmlns:a16="http://schemas.microsoft.com/office/drawing/2014/main" id="{75564540-CBAF-3B35-C27F-740D7B1F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7" name="Freeform 30">
              <a:extLst>
                <a:ext uri="{FF2B5EF4-FFF2-40B4-BE49-F238E27FC236}">
                  <a16:creationId xmlns:a16="http://schemas.microsoft.com/office/drawing/2014/main" id="{9386A462-5D70-B7C4-B8DC-D0B09C3F5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8" name="Freeform 31">
              <a:extLst>
                <a:ext uri="{FF2B5EF4-FFF2-40B4-BE49-F238E27FC236}">
                  <a16:creationId xmlns:a16="http://schemas.microsoft.com/office/drawing/2014/main" id="{A1A6F5BF-127A-AC08-FD4A-A0D3E852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399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" name="Freeform 32">
              <a:extLst>
                <a:ext uri="{FF2B5EF4-FFF2-40B4-BE49-F238E27FC236}">
                  <a16:creationId xmlns:a16="http://schemas.microsoft.com/office/drawing/2014/main" id="{45DE6999-DF2B-CD06-FB5C-3342F8851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0" name="Freeform 33">
              <a:extLst>
                <a:ext uri="{FF2B5EF4-FFF2-40B4-BE49-F238E27FC236}">
                  <a16:creationId xmlns:a16="http://schemas.microsoft.com/office/drawing/2014/main" id="{B33A631D-2D9C-EAE7-8FFA-A3C168DD1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599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1" name="Freeform 34">
              <a:extLst>
                <a:ext uri="{FF2B5EF4-FFF2-40B4-BE49-F238E27FC236}">
                  <a16:creationId xmlns:a16="http://schemas.microsoft.com/office/drawing/2014/main" id="{E75D8790-81A5-BA1A-5316-95A43878E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199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2" name="Freeform 35">
              <a:extLst>
                <a:ext uri="{FF2B5EF4-FFF2-40B4-BE49-F238E27FC236}">
                  <a16:creationId xmlns:a16="http://schemas.microsoft.com/office/drawing/2014/main" id="{26E156DF-96DF-4039-F570-9F1D1181D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800" y="5060128"/>
              <a:ext cx="609601" cy="609601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3" name="Text Box 36">
              <a:extLst>
                <a:ext uri="{FF2B5EF4-FFF2-40B4-BE49-F238E27FC236}">
                  <a16:creationId xmlns:a16="http://schemas.microsoft.com/office/drawing/2014/main" id="{09DDCEC9-7D08-858C-82E6-A4BA5CE99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7262" y="5205425"/>
              <a:ext cx="960796" cy="464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ea typeface="Arial" charset="0"/>
                  <a:cs typeface="Arial" charset="0"/>
                </a:rPr>
                <a:t>Clock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253" name="Ink 7252">
                <a:extLst>
                  <a:ext uri="{FF2B5EF4-FFF2-40B4-BE49-F238E27FC236}">
                    <a16:creationId xmlns:a16="http://schemas.microsoft.com/office/drawing/2014/main" id="{8722E0D5-79C4-64F7-AF0C-1CB185800C0A}"/>
                  </a:ext>
                </a:extLst>
              </p14:cNvPr>
              <p14:cNvContentPartPr/>
              <p14:nvPr/>
            </p14:nvContentPartPr>
            <p14:xfrm>
              <a:off x="7191224" y="4426440"/>
              <a:ext cx="3631680" cy="678960"/>
            </p14:xfrm>
          </p:contentPart>
        </mc:Choice>
        <mc:Fallback xmlns="">
          <p:pic>
            <p:nvPicPr>
              <p:cNvPr id="7253" name="Ink 7252">
                <a:extLst>
                  <a:ext uri="{FF2B5EF4-FFF2-40B4-BE49-F238E27FC236}">
                    <a16:creationId xmlns:a16="http://schemas.microsoft.com/office/drawing/2014/main" id="{8722E0D5-79C4-64F7-AF0C-1CB185800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2224" y="4417440"/>
                <a:ext cx="3649320" cy="696600"/>
              </a:xfrm>
              <a:prstGeom prst="rect">
                <a:avLst/>
              </a:prstGeom>
            </p:spPr>
          </p:pic>
        </mc:Fallback>
      </mc:AlternateContent>
      <p:sp>
        <p:nvSpPr>
          <p:cNvPr id="7254" name="TextBox 7253">
            <a:extLst>
              <a:ext uri="{FF2B5EF4-FFF2-40B4-BE49-F238E27FC236}">
                <a16:creationId xmlns:a16="http://schemas.microsoft.com/office/drawing/2014/main" id="{ECFE883D-7F52-4271-D030-F46B5F4EF1B0}"/>
              </a:ext>
            </a:extLst>
          </p:cNvPr>
          <p:cNvSpPr txBox="1"/>
          <p:nvPr/>
        </p:nvSpPr>
        <p:spPr>
          <a:xfrm>
            <a:off x="7156073" y="6103203"/>
            <a:ext cx="380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Receiver generates digital data from the received (noisy) analog waveform, using its clock</a:t>
            </a:r>
          </a:p>
        </p:txBody>
      </p:sp>
      <p:sp>
        <p:nvSpPr>
          <p:cNvPr id="7255" name="Text Box 4">
            <a:extLst>
              <a:ext uri="{FF2B5EF4-FFF2-40B4-BE49-F238E27FC236}">
                <a16:creationId xmlns:a16="http://schemas.microsoft.com/office/drawing/2014/main" id="{84E3F2F5-C5E1-0F50-FB35-30821877D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513" y="5632407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256" name="Text Box 5">
            <a:extLst>
              <a:ext uri="{FF2B5EF4-FFF2-40B4-BE49-F238E27FC236}">
                <a16:creationId xmlns:a16="http://schemas.microsoft.com/office/drawing/2014/main" id="{4DDF7835-60F2-F644-E86F-DBB36FCD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0153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257" name="Text Box 6">
            <a:extLst>
              <a:ext uri="{FF2B5EF4-FFF2-40B4-BE49-F238E27FC236}">
                <a16:creationId xmlns:a16="http://schemas.microsoft.com/office/drawing/2014/main" id="{763C0497-3414-3ABA-6111-FA554D16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181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58" name="Text Box 7">
            <a:extLst>
              <a:ext uri="{FF2B5EF4-FFF2-40B4-BE49-F238E27FC236}">
                <a16:creationId xmlns:a16="http://schemas.microsoft.com/office/drawing/2014/main" id="{27BDB767-89F1-279B-0C31-96AAA9550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814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259" name="Text Box 8">
            <a:extLst>
              <a:ext uri="{FF2B5EF4-FFF2-40B4-BE49-F238E27FC236}">
                <a16:creationId xmlns:a16="http://schemas.microsoft.com/office/drawing/2014/main" id="{DA83BEF6-B415-5A77-CBE8-DA459F5C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538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60" name="Text Box 9">
            <a:extLst>
              <a:ext uri="{FF2B5EF4-FFF2-40B4-BE49-F238E27FC236}">
                <a16:creationId xmlns:a16="http://schemas.microsoft.com/office/drawing/2014/main" id="{29E59FD5-8DD0-B059-8F24-76053117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262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261" name="Text Box 10">
            <a:extLst>
              <a:ext uri="{FF2B5EF4-FFF2-40B4-BE49-F238E27FC236}">
                <a16:creationId xmlns:a16="http://schemas.microsoft.com/office/drawing/2014/main" id="{5CE52536-72B6-BD58-FE6E-64B15EE2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1076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62" name="Text Box 11">
            <a:extLst>
              <a:ext uri="{FF2B5EF4-FFF2-40B4-BE49-F238E27FC236}">
                <a16:creationId xmlns:a16="http://schemas.microsoft.com/office/drawing/2014/main" id="{BA9ED940-7A80-5E4C-A66E-CB84B93D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1800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63" name="Text Box 23">
            <a:extLst>
              <a:ext uri="{FF2B5EF4-FFF2-40B4-BE49-F238E27FC236}">
                <a16:creationId xmlns:a16="http://schemas.microsoft.com/office/drawing/2014/main" id="{02480796-A31A-5345-79CB-E729E180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523" y="5641799"/>
            <a:ext cx="31098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264" name="TextBox 7263">
            <a:extLst>
              <a:ext uri="{FF2B5EF4-FFF2-40B4-BE49-F238E27FC236}">
                <a16:creationId xmlns:a16="http://schemas.microsoft.com/office/drawing/2014/main" id="{47F37CB2-5910-3AF9-7B4E-2311BF74C421}"/>
              </a:ext>
            </a:extLst>
          </p:cNvPr>
          <p:cNvSpPr txBox="1"/>
          <p:nvPr/>
        </p:nvSpPr>
        <p:spPr>
          <a:xfrm>
            <a:off x="5916748" y="5645890"/>
            <a:ext cx="1361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Decoded data</a:t>
            </a:r>
          </a:p>
        </p:txBody>
      </p:sp>
    </p:spTree>
    <p:extLst>
      <p:ext uri="{BB962C8B-B14F-4D97-AF65-F5344CB8AC3E}">
        <p14:creationId xmlns:p14="http://schemas.microsoft.com/office/powerpoint/2010/main" val="151171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with NRZ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Baseline Wander: Too many consecutive 0’s and 1’s makes detection difficult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receiver keeps an average of the signals it has seen so far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Uses the average to distinguish between low and high signal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When a signal is significantly lower than the average, it is 0, else it is 1</a:t>
            </a:r>
            <a:endParaRPr 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Bit Slip: if sender and receiver clocks are not </a:t>
            </a:r>
            <a:r>
              <a:rPr lang="en-CA" dirty="0"/>
              <a:t>perfectly aligned</a:t>
            </a:r>
            <a:r>
              <a:rPr lang="en-US" altLang="en-US" dirty="0"/>
              <a:t> </a:t>
            </a:r>
            <a:r>
              <a:rPr lang="en-US" dirty="0"/>
              <a:t>the receiver may lose track of bit boundaries over time.</a:t>
            </a:r>
            <a:endParaRPr lang="en-US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8E1C2C-89EA-B66B-2ADE-DB30F156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56" y="5257800"/>
            <a:ext cx="7329488" cy="12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Non-return to Zero Inverted (NRZI) Encoding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Encode 1 with transition from current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Encode 0 by staying at same level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NRZI at least solves the issue with consecutive 1s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Also, it makes clock recovery a bit easier than NRZ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3D3286-1E8A-BDE7-B5A6-2A5347CF993A}"/>
              </a:ext>
            </a:extLst>
          </p:cNvPr>
          <p:cNvGrpSpPr/>
          <p:nvPr/>
        </p:nvGrpSpPr>
        <p:grpSpPr>
          <a:xfrm>
            <a:off x="3585771" y="2590800"/>
            <a:ext cx="6253554" cy="2392367"/>
            <a:chOff x="1518846" y="3429000"/>
            <a:chExt cx="6253554" cy="2392367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9122D3AE-D6BF-9065-5D22-D44CE4CCD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513" y="3429000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597FC455-D767-B13A-CDCA-83B4CB425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963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00D5AD5B-F153-1897-0C5B-EF9D2884E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675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45AAE08-0D0D-1EF2-6245-64EDA10A5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075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F5B8F5CD-160E-973C-B232-A2DE1BF5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675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B8F5FD0-926A-5C44-71B2-114293EA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275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C8EFF65F-6202-A9E5-79A8-64B80AE75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4075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0FEC1EA8-1195-DA85-F679-B192BF30D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3675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8224C8E9-3E87-449E-E162-013FF3615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3748088"/>
              <a:ext cx="5486400" cy="2057400"/>
              <a:chOff x="1392" y="1824"/>
              <a:chExt cx="3456" cy="1968"/>
            </a:xfrm>
          </p:grpSpPr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8E952B76-0172-0F96-F517-0A5F6DCB2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2E5B4360-22B1-5BCB-B8F9-F84148D3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15">
                <a:extLst>
                  <a:ext uri="{FF2B5EF4-FFF2-40B4-BE49-F238E27FC236}">
                    <a16:creationId xmlns:a16="http://schemas.microsoft.com/office/drawing/2014/main" id="{69AA4F36-0C2D-C047-293C-1B902D465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929B3175-9143-C3CA-010F-279E090A4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432117DF-D4A0-BC5D-0FFA-4A9CB336C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18">
                <a:extLst>
                  <a:ext uri="{FF2B5EF4-FFF2-40B4-BE49-F238E27FC236}">
                    <a16:creationId xmlns:a16="http://schemas.microsoft.com/office/drawing/2014/main" id="{A6B68F30-D183-805F-95E2-1E8ED8348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56246DA9-D6DD-A34A-DE63-7D085B118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20">
                <a:extLst>
                  <a:ext uri="{FF2B5EF4-FFF2-40B4-BE49-F238E27FC236}">
                    <a16:creationId xmlns:a16="http://schemas.microsoft.com/office/drawing/2014/main" id="{66EA1B27-8D35-849B-AA10-D13145AC8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21">
                <a:extLst>
                  <a:ext uri="{FF2B5EF4-FFF2-40B4-BE49-F238E27FC236}">
                    <a16:creationId xmlns:a16="http://schemas.microsoft.com/office/drawing/2014/main" id="{604983B7-C52A-67AE-0D94-841C2D8B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B46D0974-E230-C4CA-FDCD-A28355539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824"/>
                <a:ext cx="0" cy="1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B6257345-6FC8-7443-6E19-22ABC554B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3275" y="3443288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9455F4B2-8C36-21D2-318F-3A72991C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C580C673-CBF5-13BF-66C6-B1AC42F3F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0FF7667-A285-C4FC-4A64-24F8EFA3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E0FD88A-ED8C-B64D-2551-4638EB3EC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1BBC7F17-F4B2-61CA-61E5-4B82507F9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901A5FAF-88E9-9AFF-496A-6D4F07610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8989B3D4-B1F0-CB6A-F996-CB1A14809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CFDEB72B-327E-5C68-DFE4-2201EF05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2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8687F67D-2249-E2BD-A962-5605E06B9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800" y="4191000"/>
              <a:ext cx="609600" cy="60960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576"/>
                </a:cxn>
                <a:cxn ang="0">
                  <a:pos x="192" y="0"/>
                </a:cxn>
                <a:cxn ang="0">
                  <a:pos x="384" y="0"/>
                </a:cxn>
                <a:cxn ang="0">
                  <a:pos x="384" y="576"/>
                </a:cxn>
              </a:cxnLst>
              <a:rect l="0" t="0" r="r" b="b"/>
              <a:pathLst>
                <a:path w="384" h="576">
                  <a:moveTo>
                    <a:pt x="0" y="576"/>
                  </a:moveTo>
                  <a:lnTo>
                    <a:pt x="192" y="576"/>
                  </a:lnTo>
                  <a:lnTo>
                    <a:pt x="192" y="0"/>
                  </a:lnTo>
                  <a:lnTo>
                    <a:pt x="384" y="0"/>
                  </a:lnTo>
                  <a:lnTo>
                    <a:pt x="384" y="576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322AF2F2-A6AB-95AD-E10F-CF23392EF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846" y="4375915"/>
              <a:ext cx="6828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ea typeface="Arial" charset="0"/>
                  <a:cs typeface="Arial" charset="0"/>
                </a:rPr>
                <a:t>Clock</a:t>
              </a:r>
            </a:p>
          </p:txBody>
        </p:sp>
        <p:grpSp>
          <p:nvGrpSpPr>
            <p:cNvPr id="24" name="Group 34">
              <a:extLst>
                <a:ext uri="{FF2B5EF4-FFF2-40B4-BE49-F238E27FC236}">
                  <a16:creationId xmlns:a16="http://schemas.microsoft.com/office/drawing/2014/main" id="{B9F7B104-0A8F-4054-C9FB-A10185EA9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512" y="5029204"/>
              <a:ext cx="6211887" cy="792163"/>
              <a:chOff x="935" y="2592"/>
              <a:chExt cx="3913" cy="499"/>
            </a:xfrm>
          </p:grpSpPr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030FF056-5D31-1E5B-E3F4-C3BEC9B5B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592"/>
                <a:ext cx="3456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960" y="384"/>
                  </a:cxn>
                  <a:cxn ang="0">
                    <a:pos x="960" y="0"/>
                  </a:cxn>
                  <a:cxn ang="0">
                    <a:pos x="1728" y="0"/>
                  </a:cxn>
                  <a:cxn ang="0">
                    <a:pos x="1728" y="384"/>
                  </a:cxn>
                  <a:cxn ang="0">
                    <a:pos x="2496" y="384"/>
                  </a:cxn>
                  <a:cxn ang="0">
                    <a:pos x="2496" y="0"/>
                  </a:cxn>
                  <a:cxn ang="0">
                    <a:pos x="2880" y="0"/>
                  </a:cxn>
                  <a:cxn ang="0">
                    <a:pos x="2880" y="384"/>
                  </a:cxn>
                  <a:cxn ang="0">
                    <a:pos x="3456" y="384"/>
                  </a:cxn>
                </a:cxnLst>
                <a:rect l="0" t="0" r="r" b="b"/>
                <a:pathLst>
                  <a:path w="3456" h="384">
                    <a:moveTo>
                      <a:pt x="0" y="384"/>
                    </a:moveTo>
                    <a:lnTo>
                      <a:pt x="960" y="384"/>
                    </a:lnTo>
                    <a:lnTo>
                      <a:pt x="960" y="0"/>
                    </a:lnTo>
                    <a:lnTo>
                      <a:pt x="1728" y="0"/>
                    </a:lnTo>
                    <a:lnTo>
                      <a:pt x="1728" y="384"/>
                    </a:lnTo>
                    <a:lnTo>
                      <a:pt x="2496" y="384"/>
                    </a:lnTo>
                    <a:lnTo>
                      <a:pt x="2496" y="0"/>
                    </a:lnTo>
                    <a:lnTo>
                      <a:pt x="2880" y="0"/>
                    </a:lnTo>
                    <a:lnTo>
                      <a:pt x="2880" y="384"/>
                    </a:lnTo>
                    <a:lnTo>
                      <a:pt x="3456" y="38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90488" tIns="44450" rIns="90488" bIns="4445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Text Box 36">
                <a:extLst>
                  <a:ext uri="{FF2B5EF4-FFF2-40B4-BE49-F238E27FC236}">
                    <a16:creationId xmlns:a16="http://schemas.microsoft.com/office/drawing/2014/main" id="{58AD36EE-633F-0566-E0A1-87D708132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" y="2860"/>
                <a:ext cx="45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dirty="0">
                    <a:ea typeface="Arial" charset="0"/>
                    <a:cs typeface="Arial" charset="0"/>
                  </a:rPr>
                  <a:t>NRZI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177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Manchester Encoding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Merges the clock with signal by transmitting X-OR of the NRZ encoded data and the clock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a 0 bit: send a low-</a:t>
            </a:r>
            <a:r>
              <a:rPr lang="en-US" altLang="en-US" sz="2000" dirty="0">
                <a:sym typeface="Wingdings" panose="05000000000000000000" pitchFamily="2" charset="2"/>
              </a:rPr>
              <a:t>to-</a:t>
            </a:r>
            <a:r>
              <a:rPr lang="en-US" altLang="en-US" sz="2000" dirty="0"/>
              <a:t>high waveform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a 1 bit: send a high-</a:t>
            </a:r>
            <a:r>
              <a:rPr lang="en-US" altLang="en-US" sz="2000" dirty="0">
                <a:sym typeface="Wingdings" panose="05000000000000000000" pitchFamily="2" charset="2"/>
              </a:rPr>
              <a:t>to-</a:t>
            </a:r>
            <a:r>
              <a:rPr lang="en-US" altLang="en-US" sz="2000" dirty="0"/>
              <a:t>low waveform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Self-clocking: the embedded clock makes synchronization and clock recovery easier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Resolves the issue with consecutive 0s and 1s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Disadvantage: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Bandwidth inefficient: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Compared to NRZ and NRZI, provides half bandwidth (in bps)</a:t>
            </a:r>
          </a:p>
        </p:txBody>
      </p:sp>
      <p:pic>
        <p:nvPicPr>
          <p:cNvPr id="19" name="Picture 5" descr="f02-05-9780123850591 copy">
            <a:extLst>
              <a:ext uri="{FF2B5EF4-FFF2-40B4-BE49-F238E27FC236}">
                <a16:creationId xmlns:a16="http://schemas.microsoft.com/office/drawing/2014/main" id="{BD9CB876-B72E-B455-5E6E-7642C30F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8"/>
          <a:stretch/>
        </p:blipFill>
        <p:spPr bwMode="auto">
          <a:xfrm>
            <a:off x="6705600" y="3716516"/>
            <a:ext cx="5334000" cy="196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C5FCC5-4172-27CF-D348-C04FBEE2E04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620000" y="5775921"/>
            <a:ext cx="228600" cy="3427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AEFCE7-DEA7-5748-FEB0-D544494AA4F8}"/>
              </a:ext>
            </a:extLst>
          </p:cNvPr>
          <p:cNvCxnSpPr>
            <a:cxnSpLocks/>
            <a:endCxn id="8" idx="1"/>
          </p:cNvCxnSpPr>
          <p:nvPr/>
        </p:nvCxnSpPr>
        <p:spPr>
          <a:xfrm flipH="1" flipV="1">
            <a:off x="8382000" y="5809176"/>
            <a:ext cx="381000" cy="2868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73351AC-6609-3BC0-8DEC-F7BE4CA38A4B}"/>
              </a:ext>
            </a:extLst>
          </p:cNvPr>
          <p:cNvSpPr/>
          <p:nvPr/>
        </p:nvSpPr>
        <p:spPr>
          <a:xfrm rot="16200000">
            <a:off x="7772400" y="5585420"/>
            <a:ext cx="152400" cy="22860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4AE747-A5D5-440D-12BB-9A6B3134DC55}"/>
              </a:ext>
            </a:extLst>
          </p:cNvPr>
          <p:cNvSpPr/>
          <p:nvPr/>
        </p:nvSpPr>
        <p:spPr>
          <a:xfrm rot="16200000">
            <a:off x="8305800" y="5618675"/>
            <a:ext cx="152400" cy="22860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2E12C-3270-6F05-067F-85B32C837637}"/>
              </a:ext>
            </a:extLst>
          </p:cNvPr>
          <p:cNvSpPr txBox="1"/>
          <p:nvPr/>
        </p:nvSpPr>
        <p:spPr>
          <a:xfrm>
            <a:off x="7124700" y="608918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Low-to-high</a:t>
            </a:r>
          </a:p>
          <a:p>
            <a:pPr algn="ctr"/>
            <a:r>
              <a:rPr lang="en-CA" sz="1200" dirty="0"/>
              <a:t>waveform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12463-135C-456F-A986-243156CD4ED5}"/>
              </a:ext>
            </a:extLst>
          </p:cNvPr>
          <p:cNvSpPr txBox="1"/>
          <p:nvPr/>
        </p:nvSpPr>
        <p:spPr>
          <a:xfrm>
            <a:off x="8382000" y="608478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High-to-low</a:t>
            </a:r>
          </a:p>
          <a:p>
            <a:pPr algn="ctr"/>
            <a:r>
              <a:rPr lang="en-CA" sz="1200" dirty="0"/>
              <a:t>waveform</a:t>
            </a:r>
          </a:p>
        </p:txBody>
      </p:sp>
    </p:spTree>
    <p:extLst>
      <p:ext uri="{BB962C8B-B14F-4D97-AF65-F5344CB8AC3E}">
        <p14:creationId xmlns:p14="http://schemas.microsoft.com/office/powerpoint/2010/main" val="37267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4B/5B Encoding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Every 4 bits is first encoded as 5 bits. Then, the transformed digital data is transmitted with </a:t>
            </a:r>
            <a:r>
              <a:rPr lang="en-US" altLang="en-US" sz="2800" dirty="0"/>
              <a:t>NRZI.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Carefully select 16 5-bit chips such that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more than one leading 0 and no more than two trailing 0s in each 5-bit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Hence, no pair of 5-bit codes results in more than three consecutive 0’s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297EEE-0C82-9622-CAB0-E4AA8EF72157}"/>
              </a:ext>
            </a:extLst>
          </p:cNvPr>
          <p:cNvGrpSpPr/>
          <p:nvPr/>
        </p:nvGrpSpPr>
        <p:grpSpPr>
          <a:xfrm>
            <a:off x="3467100" y="3962400"/>
            <a:ext cx="5257800" cy="1438978"/>
            <a:chOff x="2743200" y="3721099"/>
            <a:chExt cx="8305800" cy="22731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AD24F7-010E-B819-01F7-87ED234CB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260"/>
            <a:stretch/>
          </p:blipFill>
          <p:spPr>
            <a:xfrm>
              <a:off x="2743200" y="3721099"/>
              <a:ext cx="6430108" cy="227316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52E686-91C9-D1BF-BA38-E73044AED5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818" t="4371" b="26192"/>
            <a:stretch/>
          </p:blipFill>
          <p:spPr>
            <a:xfrm>
              <a:off x="9083863" y="5486400"/>
              <a:ext cx="1965137" cy="37607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46845F-DD48-D413-C9DD-9C9B6F139E24}"/>
              </a:ext>
            </a:extLst>
          </p:cNvPr>
          <p:cNvSpPr txBox="1"/>
          <p:nvPr/>
        </p:nvSpPr>
        <p:spPr>
          <a:xfrm>
            <a:off x="4267200" y="5426778"/>
            <a:ext cx="285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*</a:t>
            </a:r>
            <a:r>
              <a:rPr lang="en-CA" dirty="0"/>
              <a:t> </a:t>
            </a:r>
            <a:r>
              <a:rPr lang="en-CA" sz="1400" dirty="0"/>
              <a:t>No need to memorize this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562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45435</TotalTime>
  <Words>767</Words>
  <Application>Microsoft Office PowerPoint</Application>
  <PresentationFormat>Widescreen</PresentationFormat>
  <Paragraphs>208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dan-berkeley-nlp-v1</vt:lpstr>
      <vt:lpstr>CSC358: Principles of Computer Networks </vt:lpstr>
      <vt:lpstr>Today’s Outline</vt:lpstr>
      <vt:lpstr>So Far …</vt:lpstr>
      <vt:lpstr>Encoding Bits with Signals</vt:lpstr>
      <vt:lpstr>NRZ Encoding</vt:lpstr>
      <vt:lpstr>Issues with NRZ</vt:lpstr>
      <vt:lpstr>Non-return to Zero Inverted (NRZI) Encoding</vt:lpstr>
      <vt:lpstr>Manchester Encoding</vt:lpstr>
      <vt:lpstr>4B/5B Encoding</vt:lpstr>
      <vt:lpstr>4B/5B Encoding</vt:lpstr>
      <vt:lpstr>NRZ, NRZI, Manchester, 4B/5B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2025-01-16T05:49:00Z</dcterms:modified>
</cp:coreProperties>
</file>