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1"/>
  </p:notesMasterIdLst>
  <p:handoutMasterIdLst>
    <p:handoutMasterId r:id="rId12"/>
  </p:handoutMasterIdLst>
  <p:sldIdLst>
    <p:sldId id="446" r:id="rId2"/>
    <p:sldId id="1292" r:id="rId3"/>
    <p:sldId id="1263" r:id="rId4"/>
    <p:sldId id="1252" r:id="rId5"/>
    <p:sldId id="1294" r:id="rId6"/>
    <p:sldId id="1306" r:id="rId7"/>
    <p:sldId id="1307" r:id="rId8"/>
    <p:sldId id="1305" r:id="rId9"/>
    <p:sldId id="1308" r:id="rId10"/>
  </p:sldIdLst>
  <p:sldSz cx="12192000" cy="6858000"/>
  <p:notesSz cx="7099300" cy="10234613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00CC"/>
    <a:srgbClr val="CC0000"/>
    <a:srgbClr val="D5DFFF"/>
    <a:srgbClr val="B9CAFF"/>
    <a:srgbClr val="7999FF"/>
    <a:srgbClr val="0033CC"/>
    <a:srgbClr val="FF9999"/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F285C-3A6E-4280-84E5-79D922423461}" v="213" dt="2025-01-15T18:51:49.6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6206" autoAdjust="0"/>
  </p:normalViewPr>
  <p:slideViewPr>
    <p:cSldViewPr>
      <p:cViewPr varScale="1">
        <p:scale>
          <a:sx n="155" d="100"/>
          <a:sy n="155" d="100"/>
        </p:scale>
        <p:origin x="38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C514E058-6B6F-47B2-8120-4B2ED3CB6462}"/>
    <pc:docChg chg="custSel delSld modSld">
      <pc:chgData name="Erfan Meskar" userId="ae30a713-38f5-4e56-b874-fd636adcf478" providerId="ADAL" clId="{C514E058-6B6F-47B2-8120-4B2ED3CB6462}" dt="2024-02-24T17:42:59.248" v="14" actId="478"/>
      <pc:docMkLst>
        <pc:docMk/>
      </pc:docMkLst>
      <pc:sldChg chg="addSp delSp mod">
        <pc:chgData name="Erfan Meskar" userId="ae30a713-38f5-4e56-b874-fd636adcf478" providerId="ADAL" clId="{C514E058-6B6F-47B2-8120-4B2ED3CB6462}" dt="2024-02-24T17:42:19.788" v="2" actId="478"/>
        <pc:sldMkLst>
          <pc:docMk/>
          <pc:sldMk cId="3258605132" sldId="1311"/>
        </pc:sldMkLst>
      </pc:sldChg>
      <pc:sldChg chg="addSp delSp mod">
        <pc:chgData name="Erfan Meskar" userId="ae30a713-38f5-4e56-b874-fd636adcf478" providerId="ADAL" clId="{C514E058-6B6F-47B2-8120-4B2ED3CB6462}" dt="2024-02-24T17:42:22.425" v="3" actId="478"/>
        <pc:sldMkLst>
          <pc:docMk/>
          <pc:sldMk cId="1645972348" sldId="1312"/>
        </pc:sldMkLst>
      </pc:sldChg>
      <pc:sldChg chg="addSp delSp mod">
        <pc:chgData name="Erfan Meskar" userId="ae30a713-38f5-4e56-b874-fd636adcf478" providerId="ADAL" clId="{C514E058-6B6F-47B2-8120-4B2ED3CB6462}" dt="2024-02-24T17:42:26.219" v="4" actId="478"/>
        <pc:sldMkLst>
          <pc:docMk/>
          <pc:sldMk cId="2846269759" sldId="1313"/>
        </pc:sldMkLst>
      </pc:sldChg>
      <pc:sldChg chg="addSp delSp mod">
        <pc:chgData name="Erfan Meskar" userId="ae30a713-38f5-4e56-b874-fd636adcf478" providerId="ADAL" clId="{C514E058-6B6F-47B2-8120-4B2ED3CB6462}" dt="2024-02-24T17:42:28.713" v="5" actId="478"/>
        <pc:sldMkLst>
          <pc:docMk/>
          <pc:sldMk cId="3455276903" sldId="1314"/>
        </pc:sldMkLst>
      </pc:sldChg>
      <pc:sldChg chg="addSp delSp mod">
        <pc:chgData name="Erfan Meskar" userId="ae30a713-38f5-4e56-b874-fd636adcf478" providerId="ADAL" clId="{C514E058-6B6F-47B2-8120-4B2ED3CB6462}" dt="2024-02-24T17:42:32.100" v="6" actId="478"/>
        <pc:sldMkLst>
          <pc:docMk/>
          <pc:sldMk cId="2234880298" sldId="1315"/>
        </pc:sldMkLst>
      </pc:sldChg>
      <pc:sldChg chg="addSp delSp mod">
        <pc:chgData name="Erfan Meskar" userId="ae30a713-38f5-4e56-b874-fd636adcf478" providerId="ADAL" clId="{C514E058-6B6F-47B2-8120-4B2ED3CB6462}" dt="2024-02-24T17:42:36.030" v="7" actId="478"/>
        <pc:sldMkLst>
          <pc:docMk/>
          <pc:sldMk cId="2125323223" sldId="1316"/>
        </pc:sldMkLst>
      </pc:sldChg>
      <pc:sldChg chg="addSp delSp mod">
        <pc:chgData name="Erfan Meskar" userId="ae30a713-38f5-4e56-b874-fd636adcf478" providerId="ADAL" clId="{C514E058-6B6F-47B2-8120-4B2ED3CB6462}" dt="2024-02-24T17:42:39.808" v="8" actId="478"/>
        <pc:sldMkLst>
          <pc:docMk/>
          <pc:sldMk cId="3140845290" sldId="1317"/>
        </pc:sldMkLst>
      </pc:sldChg>
      <pc:sldChg chg="addSp delSp mod">
        <pc:chgData name="Erfan Meskar" userId="ae30a713-38f5-4e56-b874-fd636adcf478" providerId="ADAL" clId="{C514E058-6B6F-47B2-8120-4B2ED3CB6462}" dt="2024-02-24T17:42:44.874" v="10" actId="478"/>
        <pc:sldMkLst>
          <pc:docMk/>
          <pc:sldMk cId="1135054167" sldId="1318"/>
        </pc:sldMkLst>
      </pc:sldChg>
      <pc:sldChg chg="addSp delSp mod">
        <pc:chgData name="Erfan Meskar" userId="ae30a713-38f5-4e56-b874-fd636adcf478" providerId="ADAL" clId="{C514E058-6B6F-47B2-8120-4B2ED3CB6462}" dt="2024-02-24T17:42:47.879" v="11" actId="478"/>
        <pc:sldMkLst>
          <pc:docMk/>
          <pc:sldMk cId="4239441771" sldId="1319"/>
        </pc:sldMkLst>
      </pc:sldChg>
      <pc:sldChg chg="addSp delSp modSp mod">
        <pc:chgData name="Erfan Meskar" userId="ae30a713-38f5-4e56-b874-fd636adcf478" providerId="ADAL" clId="{C514E058-6B6F-47B2-8120-4B2ED3CB6462}" dt="2024-02-24T17:42:55.744" v="13" actId="20577"/>
        <pc:sldMkLst>
          <pc:docMk/>
          <pc:sldMk cId="4053373772" sldId="1320"/>
        </pc:sldMkLst>
      </pc:sldChg>
      <pc:sldChg chg="addSp delSp mod">
        <pc:chgData name="Erfan Meskar" userId="ae30a713-38f5-4e56-b874-fd636adcf478" providerId="ADAL" clId="{C514E058-6B6F-47B2-8120-4B2ED3CB6462}" dt="2024-02-24T17:42:59.248" v="14" actId="478"/>
        <pc:sldMkLst>
          <pc:docMk/>
          <pc:sldMk cId="2649850334" sldId="1321"/>
        </pc:sldMkLst>
      </pc:sldChg>
      <pc:sldChg chg="del">
        <pc:chgData name="Erfan Meskar" userId="ae30a713-38f5-4e56-b874-fd636adcf478" providerId="ADAL" clId="{C514E058-6B6F-47B2-8120-4B2ED3CB6462}" dt="2024-01-24T19:45:44.699" v="0" actId="47"/>
        <pc:sldMkLst>
          <pc:docMk/>
          <pc:sldMk cId="1387305938" sldId="1324"/>
        </pc:sldMkLst>
      </pc:sldChg>
      <pc:sldChg chg="addSp delSp mod">
        <pc:chgData name="Erfan Meskar" userId="ae30a713-38f5-4e56-b874-fd636adcf478" providerId="ADAL" clId="{C514E058-6B6F-47B2-8120-4B2ED3CB6462}" dt="2024-02-24T17:42:42.556" v="9" actId="478"/>
        <pc:sldMkLst>
          <pc:docMk/>
          <pc:sldMk cId="228272633" sldId="1325"/>
        </pc:sldMkLst>
      </pc:sldChg>
    </pc:docChg>
  </pc:docChgLst>
  <pc:docChgLst>
    <pc:chgData name="Erfan Meskar" userId="ae30a713-38f5-4e56-b874-fd636adcf478" providerId="ADAL" clId="{C5B5F6F7-FA2E-42FD-9FA4-DB9288EB65D0}"/>
    <pc:docChg chg="undo custSel addSld modSld">
      <pc:chgData name="Erfan Meskar" userId="ae30a713-38f5-4e56-b874-fd636adcf478" providerId="ADAL" clId="{C5B5F6F7-FA2E-42FD-9FA4-DB9288EB65D0}" dt="2025-01-13T18:19:33.960" v="69" actId="20577"/>
      <pc:docMkLst>
        <pc:docMk/>
      </pc:docMkLst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84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86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87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88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89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90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735455246" sldId="555"/>
        </pc:sldMkLst>
      </pc:sldChg>
      <pc:sldChg chg="modSp add mod">
        <pc:chgData name="Erfan Meskar" userId="ae30a713-38f5-4e56-b874-fd636adcf478" providerId="ADAL" clId="{C5B5F6F7-FA2E-42FD-9FA4-DB9288EB65D0}" dt="2025-01-13T18:03:57.770" v="50" actId="20577"/>
        <pc:sldMkLst>
          <pc:docMk/>
          <pc:sldMk cId="3911787383" sldId="1263"/>
        </pc:sldMkLst>
        <pc:spChg chg="mod">
          <ac:chgData name="Erfan Meskar" userId="ae30a713-38f5-4e56-b874-fd636adcf478" providerId="ADAL" clId="{C5B5F6F7-FA2E-42FD-9FA4-DB9288EB65D0}" dt="2025-01-13T18:03:57.770" v="50" actId="20577"/>
          <ac:spMkLst>
            <pc:docMk/>
            <pc:sldMk cId="3911787383" sldId="1263"/>
            <ac:spMk id="7171" creationId="{00000000-0000-0000-0000-000000000000}"/>
          </ac:spMkLst>
        </pc:spChg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2523202706" sldId="1264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1678166843" sldId="1265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610119414" sldId="1266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619773994" sldId="1267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1875663604" sldId="1268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4268223971" sldId="1269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2952444444" sldId="1270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2993929497" sldId="1271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1088912637" sldId="1272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1068486453" sldId="1273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315061992" sldId="1274"/>
        </pc:sldMkLst>
      </pc:sldChg>
      <pc:sldChg chg="delSp mod delAnim">
        <pc:chgData name="Erfan Meskar" userId="ae30a713-38f5-4e56-b874-fd636adcf478" providerId="ADAL" clId="{C5B5F6F7-FA2E-42FD-9FA4-DB9288EB65D0}" dt="2025-01-13T17:22:35.540" v="3" actId="478"/>
        <pc:sldMkLst>
          <pc:docMk/>
          <pc:sldMk cId="1293616425" sldId="1276"/>
        </pc:sldMkLst>
      </pc:sldChg>
      <pc:sldChg chg="modSp mod">
        <pc:chgData name="Erfan Meskar" userId="ae30a713-38f5-4e56-b874-fd636adcf478" providerId="ADAL" clId="{C5B5F6F7-FA2E-42FD-9FA4-DB9288EB65D0}" dt="2025-01-13T18:18:34.586" v="67" actId="20577"/>
        <pc:sldMkLst>
          <pc:docMk/>
          <pc:sldMk cId="1511717894" sldId="1284"/>
        </pc:sldMkLst>
      </pc:sldChg>
      <pc:sldChg chg="modSp mod">
        <pc:chgData name="Erfan Meskar" userId="ae30a713-38f5-4e56-b874-fd636adcf478" providerId="ADAL" clId="{C5B5F6F7-FA2E-42FD-9FA4-DB9288EB65D0}" dt="2025-01-13T18:19:33.960" v="69" actId="20577"/>
        <pc:sldMkLst>
          <pc:docMk/>
          <pc:sldMk cId="2599283626" sldId="1285"/>
        </pc:sldMkLst>
      </pc:sldChg>
      <pc:sldChg chg="modSp mod">
        <pc:chgData name="Erfan Meskar" userId="ae30a713-38f5-4e56-b874-fd636adcf478" providerId="ADAL" clId="{C5B5F6F7-FA2E-42FD-9FA4-DB9288EB65D0}" dt="2025-01-13T18:10:59.622" v="54" actId="20577"/>
        <pc:sldMkLst>
          <pc:docMk/>
          <pc:sldMk cId="1219251425" sldId="1299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3729141422" sldId="1307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107486443" sldId="1309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1531701761" sldId="1310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3258605132" sldId="1311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1645972348" sldId="1312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846269759" sldId="1313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3455276903" sldId="1314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234880298" sldId="1315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125323223" sldId="1316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3140845290" sldId="1317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1135054167" sldId="1318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4239441771" sldId="1319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4053373772" sldId="1320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649850334" sldId="1321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3544730233" sldId="1322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358343715" sldId="1323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28272633" sldId="1325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834877873" sldId="1326"/>
        </pc:sldMkLst>
      </pc:sldChg>
    </pc:docChg>
  </pc:docChgLst>
  <pc:docChgLst>
    <pc:chgData name="Erfan Meskar" userId="ae30a713-38f5-4e56-b874-fd636adcf478" providerId="ADAL" clId="{584F285C-3A6E-4280-84E5-79D922423461}"/>
    <pc:docChg chg="undo redo custSel addSld delSld modSld sldOrd">
      <pc:chgData name="Erfan Meskar" userId="ae30a713-38f5-4e56-b874-fd636adcf478" providerId="ADAL" clId="{584F285C-3A6E-4280-84E5-79D922423461}" dt="2025-01-16T05:52:12.230" v="2901" actId="47"/>
      <pc:docMkLst>
        <pc:docMk/>
      </pc:docMkLst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0" sldId="284"/>
        </pc:sldMkLst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0" sldId="286"/>
        </pc:sldMkLst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0" sldId="287"/>
        </pc:sldMkLst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0" sldId="288"/>
        </pc:sldMkLst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0" sldId="289"/>
        </pc:sldMkLst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0" sldId="290"/>
        </pc:sldMkLst>
      </pc:sldChg>
      <pc:sldChg chg="del">
        <pc:chgData name="Erfan Meskar" userId="ae30a713-38f5-4e56-b874-fd636adcf478" providerId="ADAL" clId="{584F285C-3A6E-4280-84E5-79D922423461}" dt="2025-01-14T22:59:38.272" v="16" actId="47"/>
        <pc:sldMkLst>
          <pc:docMk/>
          <pc:sldMk cId="3400590785" sldId="336"/>
        </pc:sldMkLst>
      </pc:sldChg>
      <pc:sldChg chg="del">
        <pc:chgData name="Erfan Meskar" userId="ae30a713-38f5-4e56-b874-fd636adcf478" providerId="ADAL" clId="{584F285C-3A6E-4280-84E5-79D922423461}" dt="2025-01-14T22:59:38.272" v="16" actId="47"/>
        <pc:sldMkLst>
          <pc:docMk/>
          <pc:sldMk cId="17498412" sldId="337"/>
        </pc:sldMkLst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0" sldId="389"/>
        </pc:sldMkLst>
      </pc:sldChg>
      <pc:sldChg chg="modSp mod">
        <pc:chgData name="Erfan Meskar" userId="ae30a713-38f5-4e56-b874-fd636adcf478" providerId="ADAL" clId="{584F285C-3A6E-4280-84E5-79D922423461}" dt="2025-01-14T22:57:31.182" v="13" actId="20577"/>
        <pc:sldMkLst>
          <pc:docMk/>
          <pc:sldMk cId="0" sldId="446"/>
        </pc:sldMkLst>
        <pc:spChg chg="mod">
          <ac:chgData name="Erfan Meskar" userId="ae30a713-38f5-4e56-b874-fd636adcf478" providerId="ADAL" clId="{584F285C-3A6E-4280-84E5-79D922423461}" dt="2025-01-14T22:57:31.182" v="13" actId="20577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735455246" sldId="555"/>
        </pc:sldMkLst>
      </pc:sldChg>
      <pc:sldChg chg="addSp delSp modSp add mod modAnim">
        <pc:chgData name="Erfan Meskar" userId="ae30a713-38f5-4e56-b874-fd636adcf478" providerId="ADAL" clId="{584F285C-3A6E-4280-84E5-79D922423461}" dt="2025-01-15T04:16:12.470" v="914" actId="20577"/>
        <pc:sldMkLst>
          <pc:docMk/>
          <pc:sldMk cId="3548095989" sldId="1252"/>
        </pc:sldMkLst>
        <pc:spChg chg="mod">
          <ac:chgData name="Erfan Meskar" userId="ae30a713-38f5-4e56-b874-fd636adcf478" providerId="ADAL" clId="{584F285C-3A6E-4280-84E5-79D922423461}" dt="2025-01-15T04:16:06.391" v="913" actId="313"/>
          <ac:spMkLst>
            <pc:docMk/>
            <pc:sldMk cId="3548095989" sldId="1252"/>
            <ac:spMk id="2" creationId="{3B8CD900-19EC-824C-BF74-AADFBF5A172E}"/>
          </ac:spMkLst>
        </pc:spChg>
        <pc:spChg chg="mod">
          <ac:chgData name="Erfan Meskar" userId="ae30a713-38f5-4e56-b874-fd636adcf478" providerId="ADAL" clId="{584F285C-3A6E-4280-84E5-79D922423461}" dt="2025-01-15T04:08:12.499" v="563" actId="1037"/>
          <ac:spMkLst>
            <pc:docMk/>
            <pc:sldMk cId="3548095989" sldId="1252"/>
            <ac:spMk id="10" creationId="{F4282034-58EE-6443-97BE-4033A6975AE5}"/>
          </ac:spMkLst>
        </pc:spChg>
        <pc:spChg chg="mod">
          <ac:chgData name="Erfan Meskar" userId="ae30a713-38f5-4e56-b874-fd636adcf478" providerId="ADAL" clId="{584F285C-3A6E-4280-84E5-79D922423461}" dt="2025-01-15T04:14:58.242" v="869" actId="1036"/>
          <ac:spMkLst>
            <pc:docMk/>
            <pc:sldMk cId="3548095989" sldId="1252"/>
            <ac:spMk id="11" creationId="{ED8D52E4-C345-B842-A2E7-C8068B8E5CF4}"/>
          </ac:spMkLst>
        </pc:spChg>
        <pc:spChg chg="mod">
          <ac:chgData name="Erfan Meskar" userId="ae30a713-38f5-4e56-b874-fd636adcf478" providerId="ADAL" clId="{584F285C-3A6E-4280-84E5-79D922423461}" dt="2025-01-15T04:04:09.854" v="379" actId="20577"/>
          <ac:spMkLst>
            <pc:docMk/>
            <pc:sldMk cId="3548095989" sldId="1252"/>
            <ac:spMk id="12" creationId="{A5089E2D-0B1B-544A-82BC-F28ED3191A4E}"/>
          </ac:spMkLst>
        </pc:spChg>
        <pc:spChg chg="mod">
          <ac:chgData name="Erfan Meskar" userId="ae30a713-38f5-4e56-b874-fd636adcf478" providerId="ADAL" clId="{584F285C-3A6E-4280-84E5-79D922423461}" dt="2025-01-15T04:09:20.017" v="615" actId="404"/>
          <ac:spMkLst>
            <pc:docMk/>
            <pc:sldMk cId="3548095989" sldId="1252"/>
            <ac:spMk id="13" creationId="{10CAB5B1-70B7-184B-A16F-4239A3118B18}"/>
          </ac:spMkLst>
        </pc:spChg>
        <pc:spChg chg="mod">
          <ac:chgData name="Erfan Meskar" userId="ae30a713-38f5-4e56-b874-fd636adcf478" providerId="ADAL" clId="{584F285C-3A6E-4280-84E5-79D922423461}" dt="2025-01-15T04:02:40.690" v="361" actId="164"/>
          <ac:spMkLst>
            <pc:docMk/>
            <pc:sldMk cId="3548095989" sldId="1252"/>
            <ac:spMk id="14" creationId="{1C528DAB-CFD1-6943-9F41-1A6F334C3C75}"/>
          </ac:spMkLst>
        </pc:spChg>
        <pc:spChg chg="add mod">
          <ac:chgData name="Erfan Meskar" userId="ae30a713-38f5-4e56-b874-fd636adcf478" providerId="ADAL" clId="{584F285C-3A6E-4280-84E5-79D922423461}" dt="2025-01-15T04:05:44.540" v="446" actId="122"/>
          <ac:spMkLst>
            <pc:docMk/>
            <pc:sldMk cId="3548095989" sldId="1252"/>
            <ac:spMk id="15" creationId="{44038A42-179E-401B-FEC3-0C645685CA6A}"/>
          </ac:spMkLst>
        </pc:spChg>
        <pc:spChg chg="add mod">
          <ac:chgData name="Erfan Meskar" userId="ae30a713-38f5-4e56-b874-fd636adcf478" providerId="ADAL" clId="{584F285C-3A6E-4280-84E5-79D922423461}" dt="2025-01-15T04:05:47.209" v="447" actId="122"/>
          <ac:spMkLst>
            <pc:docMk/>
            <pc:sldMk cId="3548095989" sldId="1252"/>
            <ac:spMk id="16" creationId="{3752ECC0-1B92-3A4B-8DF0-01B43E6ADFF2}"/>
          </ac:spMkLst>
        </pc:spChg>
        <pc:spChg chg="add mod">
          <ac:chgData name="Erfan Meskar" userId="ae30a713-38f5-4e56-b874-fd636adcf478" providerId="ADAL" clId="{584F285C-3A6E-4280-84E5-79D922423461}" dt="2025-01-15T04:05:41.834" v="445" actId="122"/>
          <ac:spMkLst>
            <pc:docMk/>
            <pc:sldMk cId="3548095989" sldId="1252"/>
            <ac:spMk id="17" creationId="{E1071F74-980C-4252-E50F-D9852CA9B3D3}"/>
          </ac:spMkLst>
        </pc:spChg>
        <pc:spChg chg="add mod">
          <ac:chgData name="Erfan Meskar" userId="ae30a713-38f5-4e56-b874-fd636adcf478" providerId="ADAL" clId="{584F285C-3A6E-4280-84E5-79D922423461}" dt="2025-01-15T04:05:49.854" v="448" actId="122"/>
          <ac:spMkLst>
            <pc:docMk/>
            <pc:sldMk cId="3548095989" sldId="1252"/>
            <ac:spMk id="31" creationId="{52B5427E-8F4C-21DB-8ED9-431AEFE2A50B}"/>
          </ac:spMkLst>
        </pc:spChg>
        <pc:spChg chg="add mod">
          <ac:chgData name="Erfan Meskar" userId="ae30a713-38f5-4e56-b874-fd636adcf478" providerId="ADAL" clId="{584F285C-3A6E-4280-84E5-79D922423461}" dt="2025-01-15T04:05:52.732" v="449" actId="122"/>
          <ac:spMkLst>
            <pc:docMk/>
            <pc:sldMk cId="3548095989" sldId="1252"/>
            <ac:spMk id="32" creationId="{A91F79EE-98A4-5F0F-40F1-540006F2E0E0}"/>
          </ac:spMkLst>
        </pc:spChg>
        <pc:spChg chg="add mod">
          <ac:chgData name="Erfan Meskar" userId="ae30a713-38f5-4e56-b874-fd636adcf478" providerId="ADAL" clId="{584F285C-3A6E-4280-84E5-79D922423461}" dt="2025-01-15T04:07:48.982" v="552" actId="1037"/>
          <ac:spMkLst>
            <pc:docMk/>
            <pc:sldMk cId="3548095989" sldId="1252"/>
            <ac:spMk id="33" creationId="{7BD8E44F-4D69-803B-467F-B6A2C5720808}"/>
          </ac:spMkLst>
        </pc:spChg>
        <pc:spChg chg="add mod">
          <ac:chgData name="Erfan Meskar" userId="ae30a713-38f5-4e56-b874-fd636adcf478" providerId="ADAL" clId="{584F285C-3A6E-4280-84E5-79D922423461}" dt="2025-01-15T04:07:48.982" v="552" actId="1037"/>
          <ac:spMkLst>
            <pc:docMk/>
            <pc:sldMk cId="3548095989" sldId="1252"/>
            <ac:spMk id="34" creationId="{FC87AB6C-3201-BDDC-C037-9B00EDB6098E}"/>
          </ac:spMkLst>
        </pc:spChg>
        <pc:spChg chg="add mod">
          <ac:chgData name="Erfan Meskar" userId="ae30a713-38f5-4e56-b874-fd636adcf478" providerId="ADAL" clId="{584F285C-3A6E-4280-84E5-79D922423461}" dt="2025-01-15T04:07:48.982" v="552" actId="1037"/>
          <ac:spMkLst>
            <pc:docMk/>
            <pc:sldMk cId="3548095989" sldId="1252"/>
            <ac:spMk id="35" creationId="{D6D72BD7-47F2-5CB3-1EE0-2582BE574D17}"/>
          </ac:spMkLst>
        </pc:spChg>
        <pc:spChg chg="add mod">
          <ac:chgData name="Erfan Meskar" userId="ae30a713-38f5-4e56-b874-fd636adcf478" providerId="ADAL" clId="{584F285C-3A6E-4280-84E5-79D922423461}" dt="2025-01-15T04:07:48.982" v="552" actId="1037"/>
          <ac:spMkLst>
            <pc:docMk/>
            <pc:sldMk cId="3548095989" sldId="1252"/>
            <ac:spMk id="36" creationId="{9C8090C0-399D-C54E-F2F0-544329DD772D}"/>
          </ac:spMkLst>
        </pc:spChg>
        <pc:spChg chg="add mod">
          <ac:chgData name="Erfan Meskar" userId="ae30a713-38f5-4e56-b874-fd636adcf478" providerId="ADAL" clId="{584F285C-3A6E-4280-84E5-79D922423461}" dt="2025-01-15T04:07:48.982" v="552" actId="1037"/>
          <ac:spMkLst>
            <pc:docMk/>
            <pc:sldMk cId="3548095989" sldId="1252"/>
            <ac:spMk id="37" creationId="{77906777-D94F-4E5A-CCB7-422CBF3C9968}"/>
          </ac:spMkLst>
        </pc:spChg>
        <pc:spChg chg="add mod">
          <ac:chgData name="Erfan Meskar" userId="ae30a713-38f5-4e56-b874-fd636adcf478" providerId="ADAL" clId="{584F285C-3A6E-4280-84E5-79D922423461}" dt="2025-01-15T04:16:12.470" v="914" actId="20577"/>
          <ac:spMkLst>
            <pc:docMk/>
            <pc:sldMk cId="3548095989" sldId="1252"/>
            <ac:spMk id="38" creationId="{CBFE6A32-4CB0-8071-842E-C733D5BAE2AF}"/>
          </ac:spMkLst>
        </pc:spChg>
        <pc:spChg chg="mod">
          <ac:chgData name="Erfan Meskar" userId="ae30a713-38f5-4e56-b874-fd636adcf478" providerId="ADAL" clId="{584F285C-3A6E-4280-84E5-79D922423461}" dt="2025-01-15T04:08:12.499" v="563" actId="1037"/>
          <ac:spMkLst>
            <pc:docMk/>
            <pc:sldMk cId="3548095989" sldId="1252"/>
            <ac:spMk id="84" creationId="{35A3A0E8-5840-8E42-ADE8-7EB044576C1C}"/>
          </ac:spMkLst>
        </pc:spChg>
        <pc:spChg chg="mod">
          <ac:chgData name="Erfan Meskar" userId="ae30a713-38f5-4e56-b874-fd636adcf478" providerId="ADAL" clId="{584F285C-3A6E-4280-84E5-79D922423461}" dt="2025-01-15T04:08:12.499" v="563" actId="1037"/>
          <ac:spMkLst>
            <pc:docMk/>
            <pc:sldMk cId="3548095989" sldId="1252"/>
            <ac:spMk id="85" creationId="{55600375-23A3-CD4E-BBD9-EE07BA4AED64}"/>
          </ac:spMkLst>
        </pc:spChg>
        <pc:spChg chg="mod">
          <ac:chgData name="Erfan Meskar" userId="ae30a713-38f5-4e56-b874-fd636adcf478" providerId="ADAL" clId="{584F285C-3A6E-4280-84E5-79D922423461}" dt="2025-01-15T04:08:12.499" v="563" actId="1037"/>
          <ac:spMkLst>
            <pc:docMk/>
            <pc:sldMk cId="3548095989" sldId="1252"/>
            <ac:spMk id="98" creationId="{2086AF53-43CC-814A-BA4C-260362990784}"/>
          </ac:spMkLst>
        </pc:spChg>
        <pc:spChg chg="mod">
          <ac:chgData name="Erfan Meskar" userId="ae30a713-38f5-4e56-b874-fd636adcf478" providerId="ADAL" clId="{584F285C-3A6E-4280-84E5-79D922423461}" dt="2025-01-15T04:08:41.497" v="602" actId="1038"/>
          <ac:spMkLst>
            <pc:docMk/>
            <pc:sldMk cId="3548095989" sldId="1252"/>
            <ac:spMk id="118" creationId="{5C25CEF4-E407-5F48-A3E3-98E83E25849B}"/>
          </ac:spMkLst>
        </pc:spChg>
        <pc:spChg chg="mod">
          <ac:chgData name="Erfan Meskar" userId="ae30a713-38f5-4e56-b874-fd636adcf478" providerId="ADAL" clId="{584F285C-3A6E-4280-84E5-79D922423461}" dt="2025-01-15T04:09:03.440" v="611" actId="14100"/>
          <ac:spMkLst>
            <pc:docMk/>
            <pc:sldMk cId="3548095989" sldId="1252"/>
            <ac:spMk id="119" creationId="{2E3C13E9-FC91-E54D-9DC5-AFD70E3CBBAA}"/>
          </ac:spMkLst>
        </pc:spChg>
        <pc:spChg chg="mod">
          <ac:chgData name="Erfan Meskar" userId="ae30a713-38f5-4e56-b874-fd636adcf478" providerId="ADAL" clId="{584F285C-3A6E-4280-84E5-79D922423461}" dt="2025-01-15T04:08:12.499" v="563" actId="1037"/>
          <ac:spMkLst>
            <pc:docMk/>
            <pc:sldMk cId="3548095989" sldId="1252"/>
            <ac:spMk id="136" creationId="{744B26E9-8C84-AF45-BC0E-C09188489CFA}"/>
          </ac:spMkLst>
        </pc:spChg>
        <pc:spChg chg="mod">
          <ac:chgData name="Erfan Meskar" userId="ae30a713-38f5-4e56-b874-fd636adcf478" providerId="ADAL" clId="{584F285C-3A6E-4280-84E5-79D922423461}" dt="2025-01-15T04:14:58.242" v="869" actId="1036"/>
          <ac:spMkLst>
            <pc:docMk/>
            <pc:sldMk cId="3548095989" sldId="1252"/>
            <ac:spMk id="137" creationId="{71A3F897-85F9-4241-906F-6308455A3CAB}"/>
          </ac:spMkLst>
        </pc:spChg>
        <pc:spChg chg="mod">
          <ac:chgData name="Erfan Meskar" userId="ae30a713-38f5-4e56-b874-fd636adcf478" providerId="ADAL" clId="{584F285C-3A6E-4280-84E5-79D922423461}" dt="2025-01-15T04:08:12.499" v="563" actId="1037"/>
          <ac:spMkLst>
            <pc:docMk/>
            <pc:sldMk cId="3548095989" sldId="1252"/>
            <ac:spMk id="138" creationId="{A0FF28E6-68F8-9D49-858D-54A894437AE3}"/>
          </ac:spMkLst>
        </pc:spChg>
        <pc:spChg chg="mod">
          <ac:chgData name="Erfan Meskar" userId="ae30a713-38f5-4e56-b874-fd636adcf478" providerId="ADAL" clId="{584F285C-3A6E-4280-84E5-79D922423461}" dt="2025-01-15T04:14:58.242" v="869" actId="1036"/>
          <ac:spMkLst>
            <pc:docMk/>
            <pc:sldMk cId="3548095989" sldId="1252"/>
            <ac:spMk id="139" creationId="{57F4F79C-9470-0243-9459-9DE005B149AC}"/>
          </ac:spMkLst>
        </pc:spChg>
        <pc:spChg chg="mod">
          <ac:chgData name="Erfan Meskar" userId="ae30a713-38f5-4e56-b874-fd636adcf478" providerId="ADAL" clId="{584F285C-3A6E-4280-84E5-79D922423461}" dt="2025-01-15T04:08:28.280" v="564" actId="166"/>
          <ac:spMkLst>
            <pc:docMk/>
            <pc:sldMk cId="3548095989" sldId="1252"/>
            <ac:spMk id="143" creationId="{EE8BAFE3-3C6F-F143-9E4B-2A620EAB382E}"/>
          </ac:spMkLst>
        </pc:spChg>
        <pc:spChg chg="mod">
          <ac:chgData name="Erfan Meskar" userId="ae30a713-38f5-4e56-b874-fd636adcf478" providerId="ADAL" clId="{584F285C-3A6E-4280-84E5-79D922423461}" dt="2025-01-15T04:14:58.242" v="869" actId="1036"/>
          <ac:spMkLst>
            <pc:docMk/>
            <pc:sldMk cId="3548095989" sldId="1252"/>
            <ac:spMk id="157" creationId="{FFE8EEA0-FBAD-384F-AB6F-D39C89FF6B03}"/>
          </ac:spMkLst>
        </pc:spChg>
        <pc:spChg chg="mod">
          <ac:chgData name="Erfan Meskar" userId="ae30a713-38f5-4e56-b874-fd636adcf478" providerId="ADAL" clId="{584F285C-3A6E-4280-84E5-79D922423461}" dt="2025-01-15T04:14:58.242" v="869" actId="1036"/>
          <ac:spMkLst>
            <pc:docMk/>
            <pc:sldMk cId="3548095989" sldId="1252"/>
            <ac:spMk id="160" creationId="{2BF6322B-3EB6-C74A-B78F-2C3780E0EF34}"/>
          </ac:spMkLst>
        </pc:spChg>
        <pc:spChg chg="add del mod">
          <ac:chgData name="Erfan Meskar" userId="ae30a713-38f5-4e56-b874-fd636adcf478" providerId="ADAL" clId="{584F285C-3A6E-4280-84E5-79D922423461}" dt="2025-01-15T04:09:06.660" v="612" actId="14100"/>
          <ac:spMkLst>
            <pc:docMk/>
            <pc:sldMk cId="3548095989" sldId="1252"/>
            <ac:spMk id="165" creationId="{2F028C19-F830-D644-B8E0-645A3A1596FF}"/>
          </ac:spMkLst>
        </pc:spChg>
        <pc:spChg chg="mod">
          <ac:chgData name="Erfan Meskar" userId="ae30a713-38f5-4e56-b874-fd636adcf478" providerId="ADAL" clId="{584F285C-3A6E-4280-84E5-79D922423461}" dt="2025-01-15T04:06:53.414" v="470" actId="255"/>
          <ac:spMkLst>
            <pc:docMk/>
            <pc:sldMk cId="3548095989" sldId="1252"/>
            <ac:spMk id="166" creationId="{8BE5EF03-00F9-6A41-8F0C-CAAFE7A85EE6}"/>
          </ac:spMkLst>
        </pc:spChg>
        <pc:spChg chg="mod">
          <ac:chgData name="Erfan Meskar" userId="ae30a713-38f5-4e56-b874-fd636adcf478" providerId="ADAL" clId="{584F285C-3A6E-4280-84E5-79D922423461}" dt="2025-01-15T04:14:58.242" v="869" actId="1036"/>
          <ac:spMkLst>
            <pc:docMk/>
            <pc:sldMk cId="3548095989" sldId="1252"/>
            <ac:spMk id="174" creationId="{3A0D9FD6-DBAC-4B49-A55F-167642D66FA7}"/>
          </ac:spMkLst>
        </pc:spChg>
        <pc:spChg chg="mod">
          <ac:chgData name="Erfan Meskar" userId="ae30a713-38f5-4e56-b874-fd636adcf478" providerId="ADAL" clId="{584F285C-3A6E-4280-84E5-79D922423461}" dt="2025-01-15T04:14:58.242" v="869" actId="1036"/>
          <ac:spMkLst>
            <pc:docMk/>
            <pc:sldMk cId="3548095989" sldId="1252"/>
            <ac:spMk id="191" creationId="{27A6382E-A13F-A248-84BF-E9DBD71EE18A}"/>
          </ac:spMkLst>
        </pc:spChg>
        <pc:spChg chg="mod">
          <ac:chgData name="Erfan Meskar" userId="ae30a713-38f5-4e56-b874-fd636adcf478" providerId="ADAL" clId="{584F285C-3A6E-4280-84E5-79D922423461}" dt="2025-01-15T04:14:58.242" v="869" actId="1036"/>
          <ac:spMkLst>
            <pc:docMk/>
            <pc:sldMk cId="3548095989" sldId="1252"/>
            <ac:spMk id="194" creationId="{84EC0348-3D46-9445-B43C-6DC8DB392F68}"/>
          </ac:spMkLst>
        </pc:spChg>
        <pc:spChg chg="mod">
          <ac:chgData name="Erfan Meskar" userId="ae30a713-38f5-4e56-b874-fd636adcf478" providerId="ADAL" clId="{584F285C-3A6E-4280-84E5-79D922423461}" dt="2025-01-15T04:14:58.242" v="869" actId="1036"/>
          <ac:spMkLst>
            <pc:docMk/>
            <pc:sldMk cId="3548095989" sldId="1252"/>
            <ac:spMk id="197" creationId="{2C9F8790-3076-4541-A56A-E9305DCB0988}"/>
          </ac:spMkLst>
        </pc:spChg>
        <pc:spChg chg="mod">
          <ac:chgData name="Erfan Meskar" userId="ae30a713-38f5-4e56-b874-fd636adcf478" providerId="ADAL" clId="{584F285C-3A6E-4280-84E5-79D922423461}" dt="2025-01-15T04:08:12.499" v="563" actId="1037"/>
          <ac:spMkLst>
            <pc:docMk/>
            <pc:sldMk cId="3548095989" sldId="1252"/>
            <ac:spMk id="200" creationId="{DD9ACBFF-6D46-1C46-8036-50329CCCA60E}"/>
          </ac:spMkLst>
        </pc:spChg>
        <pc:spChg chg="mod">
          <ac:chgData name="Erfan Meskar" userId="ae30a713-38f5-4e56-b874-fd636adcf478" providerId="ADAL" clId="{584F285C-3A6E-4280-84E5-79D922423461}" dt="2025-01-15T04:07:00.773" v="471" actId="255"/>
          <ac:spMkLst>
            <pc:docMk/>
            <pc:sldMk cId="3548095989" sldId="1252"/>
            <ac:spMk id="201" creationId="{1BE94808-747E-4346-8BA9-1245F5340481}"/>
          </ac:spMkLst>
        </pc:spChg>
        <pc:spChg chg="mod">
          <ac:chgData name="Erfan Meskar" userId="ae30a713-38f5-4e56-b874-fd636adcf478" providerId="ADAL" clId="{584F285C-3A6E-4280-84E5-79D922423461}" dt="2025-01-15T04:09:23.116" v="618" actId="404"/>
          <ac:spMkLst>
            <pc:docMk/>
            <pc:sldMk cId="3548095989" sldId="1252"/>
            <ac:spMk id="206" creationId="{6066254D-E62E-B446-8950-17FDF2A183D7}"/>
          </ac:spMkLst>
        </pc:spChg>
        <pc:spChg chg="mod">
          <ac:chgData name="Erfan Meskar" userId="ae30a713-38f5-4e56-b874-fd636adcf478" providerId="ADAL" clId="{584F285C-3A6E-4280-84E5-79D922423461}" dt="2025-01-15T04:02:40.690" v="361" actId="164"/>
          <ac:spMkLst>
            <pc:docMk/>
            <pc:sldMk cId="3548095989" sldId="1252"/>
            <ac:spMk id="220" creationId="{236C8C34-AA0A-1747-BF1D-3CBFB21AC1F2}"/>
          </ac:spMkLst>
        </pc:spChg>
        <pc:spChg chg="mod">
          <ac:chgData name="Erfan Meskar" userId="ae30a713-38f5-4e56-b874-fd636adcf478" providerId="ADAL" clId="{584F285C-3A6E-4280-84E5-79D922423461}" dt="2025-01-15T04:08:12.499" v="563" actId="1037"/>
          <ac:spMkLst>
            <pc:docMk/>
            <pc:sldMk cId="3548095989" sldId="1252"/>
            <ac:spMk id="224" creationId="{00739E25-7377-104B-A6E7-E26BE236CB99}"/>
          </ac:spMkLst>
        </pc:spChg>
        <pc:spChg chg="mod">
          <ac:chgData name="Erfan Meskar" userId="ae30a713-38f5-4e56-b874-fd636adcf478" providerId="ADAL" clId="{584F285C-3A6E-4280-84E5-79D922423461}" dt="2025-01-15T04:14:58.242" v="869" actId="1036"/>
          <ac:spMkLst>
            <pc:docMk/>
            <pc:sldMk cId="3548095989" sldId="1252"/>
            <ac:spMk id="226" creationId="{6DE19E5C-020A-764D-8F6B-6BB09EA73317}"/>
          </ac:spMkLst>
        </pc:spChg>
        <pc:spChg chg="mod">
          <ac:chgData name="Erfan Meskar" userId="ae30a713-38f5-4e56-b874-fd636adcf478" providerId="ADAL" clId="{584F285C-3A6E-4280-84E5-79D922423461}" dt="2025-01-15T04:08:12.499" v="563" actId="1037"/>
          <ac:spMkLst>
            <pc:docMk/>
            <pc:sldMk cId="3548095989" sldId="1252"/>
            <ac:spMk id="227" creationId="{3DF40025-F95F-CB4C-938D-A1646D4921BD}"/>
          </ac:spMkLst>
        </pc:spChg>
        <pc:grpChg chg="mod">
          <ac:chgData name="Erfan Meskar" userId="ae30a713-38f5-4e56-b874-fd636adcf478" providerId="ADAL" clId="{584F285C-3A6E-4280-84E5-79D922423461}" dt="2025-01-15T04:08:28.280" v="564" actId="166"/>
          <ac:grpSpMkLst>
            <pc:docMk/>
            <pc:sldMk cId="3548095989" sldId="1252"/>
            <ac:grpSpMk id="21" creationId="{D6B559A3-7D00-A302-7026-C353590A1438}"/>
          </ac:grpSpMkLst>
        </pc:grpChg>
        <pc:grpChg chg="mod">
          <ac:chgData name="Erfan Meskar" userId="ae30a713-38f5-4e56-b874-fd636adcf478" providerId="ADAL" clId="{584F285C-3A6E-4280-84E5-79D922423461}" dt="2025-01-15T04:08:28.280" v="564" actId="166"/>
          <ac:grpSpMkLst>
            <pc:docMk/>
            <pc:sldMk cId="3548095989" sldId="1252"/>
            <ac:grpSpMk id="22" creationId="{F258A9F5-536F-4297-1363-9B60BDACF2BF}"/>
          </ac:grpSpMkLst>
        </pc:grpChg>
        <pc:grpChg chg="mod">
          <ac:chgData name="Erfan Meskar" userId="ae30a713-38f5-4e56-b874-fd636adcf478" providerId="ADAL" clId="{584F285C-3A6E-4280-84E5-79D922423461}" dt="2025-01-15T04:08:28.280" v="564" actId="166"/>
          <ac:grpSpMkLst>
            <pc:docMk/>
            <pc:sldMk cId="3548095989" sldId="1252"/>
            <ac:grpSpMk id="23" creationId="{D4DAD311-C0E8-ECAB-AB26-71D0E13F87C3}"/>
          </ac:grpSpMkLst>
        </pc:grpChg>
        <pc:grpChg chg="mod">
          <ac:chgData name="Erfan Meskar" userId="ae30a713-38f5-4e56-b874-fd636adcf478" providerId="ADAL" clId="{584F285C-3A6E-4280-84E5-79D922423461}" dt="2025-01-15T04:08:28.280" v="564" actId="166"/>
          <ac:grpSpMkLst>
            <pc:docMk/>
            <pc:sldMk cId="3548095989" sldId="1252"/>
            <ac:grpSpMk id="27" creationId="{78F84AA8-653C-EA7E-40CB-0F8B1664BA09}"/>
          </ac:grpSpMkLst>
        </pc:grpChg>
        <pc:picChg chg="mod">
          <ac:chgData name="Erfan Meskar" userId="ae30a713-38f5-4e56-b874-fd636adcf478" providerId="ADAL" clId="{584F285C-3A6E-4280-84E5-79D922423461}" dt="2025-01-15T04:08:28.280" v="564" actId="166"/>
          <ac:picMkLst>
            <pc:docMk/>
            <pc:sldMk cId="3548095989" sldId="1252"/>
            <ac:picMk id="5" creationId="{17A504FA-5493-C357-A605-4DCC182B6E1E}"/>
          </ac:picMkLst>
        </pc:picChg>
        <pc:picChg chg="mod">
          <ac:chgData name="Erfan Meskar" userId="ae30a713-38f5-4e56-b874-fd636adcf478" providerId="ADAL" clId="{584F285C-3A6E-4280-84E5-79D922423461}" dt="2025-01-15T04:08:28.280" v="564" actId="166"/>
          <ac:picMkLst>
            <pc:docMk/>
            <pc:sldMk cId="3548095989" sldId="1252"/>
            <ac:picMk id="18" creationId="{D04C425A-439B-4CD6-6869-E9EE3D1F6373}"/>
          </ac:picMkLst>
        </pc:picChg>
        <pc:picChg chg="mod">
          <ac:chgData name="Erfan Meskar" userId="ae30a713-38f5-4e56-b874-fd636adcf478" providerId="ADAL" clId="{584F285C-3A6E-4280-84E5-79D922423461}" dt="2025-01-15T04:08:28.280" v="564" actId="166"/>
          <ac:picMkLst>
            <pc:docMk/>
            <pc:sldMk cId="3548095989" sldId="1252"/>
            <ac:picMk id="19" creationId="{C094CD9A-32A2-C6AD-C10C-1539072C15D6}"/>
          </ac:picMkLst>
        </pc:picChg>
        <pc:picChg chg="mod">
          <ac:chgData name="Erfan Meskar" userId="ae30a713-38f5-4e56-b874-fd636adcf478" providerId="ADAL" clId="{584F285C-3A6E-4280-84E5-79D922423461}" dt="2025-01-15T04:08:28.280" v="564" actId="166"/>
          <ac:picMkLst>
            <pc:docMk/>
            <pc:sldMk cId="3548095989" sldId="1252"/>
            <ac:picMk id="20" creationId="{C71A39D3-23E1-42C5-2774-48B4697E102D}"/>
          </ac:picMkLst>
        </pc:picChg>
        <pc:picChg chg="mod">
          <ac:chgData name="Erfan Meskar" userId="ae30a713-38f5-4e56-b874-fd636adcf478" providerId="ADAL" clId="{584F285C-3A6E-4280-84E5-79D922423461}" dt="2025-01-15T04:02:40.690" v="361" actId="164"/>
          <ac:picMkLst>
            <pc:docMk/>
            <pc:sldMk cId="3548095989" sldId="1252"/>
            <ac:picMk id="29" creationId="{DAE5997A-6335-A674-DD5F-6C3480538E23}"/>
          </ac:picMkLst>
        </pc:picChg>
      </pc:sldChg>
      <pc:sldChg chg="addSp delSp modSp mod modAnim">
        <pc:chgData name="Erfan Meskar" userId="ae30a713-38f5-4e56-b874-fd636adcf478" providerId="ADAL" clId="{584F285C-3A6E-4280-84E5-79D922423461}" dt="2025-01-15T04:14:28.443" v="801" actId="20577"/>
        <pc:sldMkLst>
          <pc:docMk/>
          <pc:sldMk cId="3911787383" sldId="1263"/>
        </pc:sldMkLst>
        <pc:spChg chg="del">
          <ac:chgData name="Erfan Meskar" userId="ae30a713-38f5-4e56-b874-fd636adcf478" providerId="ADAL" clId="{584F285C-3A6E-4280-84E5-79D922423461}" dt="2025-01-15T04:01:59.525" v="358" actId="478"/>
          <ac:spMkLst>
            <pc:docMk/>
            <pc:sldMk cId="3911787383" sldId="1263"/>
            <ac:spMk id="3" creationId="{5CEF332D-63A1-46BD-9088-F2BA6AD55607}"/>
          </ac:spMkLst>
        </pc:spChg>
        <pc:spChg chg="del">
          <ac:chgData name="Erfan Meskar" userId="ae30a713-38f5-4e56-b874-fd636adcf478" providerId="ADAL" clId="{584F285C-3A6E-4280-84E5-79D922423461}" dt="2025-01-15T04:01:59.525" v="358" actId="478"/>
          <ac:spMkLst>
            <pc:docMk/>
            <pc:sldMk cId="3911787383" sldId="1263"/>
            <ac:spMk id="4" creationId="{9B4CA7C1-5D35-5407-DE1D-D81156F634DC}"/>
          </ac:spMkLst>
        </pc:spChg>
        <pc:spChg chg="add del mod">
          <ac:chgData name="Erfan Meskar" userId="ae30a713-38f5-4e56-b874-fd636adcf478" providerId="ADAL" clId="{584F285C-3A6E-4280-84E5-79D922423461}" dt="2025-01-15T04:01:59.525" v="358" actId="478"/>
          <ac:spMkLst>
            <pc:docMk/>
            <pc:sldMk cId="3911787383" sldId="1263"/>
            <ac:spMk id="5" creationId="{F451C44F-D51C-78F0-C79E-472E769E0A42}"/>
          </ac:spMkLst>
        </pc:spChg>
        <pc:spChg chg="add del mod">
          <ac:chgData name="Erfan Meskar" userId="ae30a713-38f5-4e56-b874-fd636adcf478" providerId="ADAL" clId="{584F285C-3A6E-4280-84E5-79D922423461}" dt="2025-01-15T04:01:59.525" v="358" actId="478"/>
          <ac:spMkLst>
            <pc:docMk/>
            <pc:sldMk cId="3911787383" sldId="1263"/>
            <ac:spMk id="6" creationId="{D46BFBA0-CA8B-58FF-2E72-3068A549237F}"/>
          </ac:spMkLst>
        </pc:spChg>
        <pc:spChg chg="mod">
          <ac:chgData name="Erfan Meskar" userId="ae30a713-38f5-4e56-b874-fd636adcf478" providerId="ADAL" clId="{584F285C-3A6E-4280-84E5-79D922423461}" dt="2025-01-15T04:01:49.851" v="357"/>
          <ac:spMkLst>
            <pc:docMk/>
            <pc:sldMk cId="3911787383" sldId="1263"/>
            <ac:spMk id="29" creationId="{10EA9A0F-19C1-CEA1-A22C-C9632DA7E5D2}"/>
          </ac:spMkLst>
        </pc:spChg>
        <pc:spChg chg="mod">
          <ac:chgData name="Erfan Meskar" userId="ae30a713-38f5-4e56-b874-fd636adcf478" providerId="ADAL" clId="{584F285C-3A6E-4280-84E5-79D922423461}" dt="2025-01-15T04:01:49.851" v="357"/>
          <ac:spMkLst>
            <pc:docMk/>
            <pc:sldMk cId="3911787383" sldId="1263"/>
            <ac:spMk id="34" creationId="{2F3A8D11-3DD7-5210-3F72-44B337517126}"/>
          </ac:spMkLst>
        </pc:spChg>
        <pc:spChg chg="mod">
          <ac:chgData name="Erfan Meskar" userId="ae30a713-38f5-4e56-b874-fd636adcf478" providerId="ADAL" clId="{584F285C-3A6E-4280-84E5-79D922423461}" dt="2025-01-15T04:01:49.851" v="357"/>
          <ac:spMkLst>
            <pc:docMk/>
            <pc:sldMk cId="3911787383" sldId="1263"/>
            <ac:spMk id="40" creationId="{2CC9E330-49D6-54AC-2C1C-B0C4B813918F}"/>
          </ac:spMkLst>
        </pc:spChg>
        <pc:spChg chg="mod">
          <ac:chgData name="Erfan Meskar" userId="ae30a713-38f5-4e56-b874-fd636adcf478" providerId="ADAL" clId="{584F285C-3A6E-4280-84E5-79D922423461}" dt="2025-01-15T04:01:49.851" v="357"/>
          <ac:spMkLst>
            <pc:docMk/>
            <pc:sldMk cId="3911787383" sldId="1263"/>
            <ac:spMk id="42" creationId="{2833BC1C-3EA1-D570-5DC8-0330AE5B30ED}"/>
          </ac:spMkLst>
        </pc:spChg>
        <pc:spChg chg="del">
          <ac:chgData name="Erfan Meskar" userId="ae30a713-38f5-4e56-b874-fd636adcf478" providerId="ADAL" clId="{584F285C-3A6E-4280-84E5-79D922423461}" dt="2025-01-15T04:01:59.525" v="358" actId="478"/>
          <ac:spMkLst>
            <pc:docMk/>
            <pc:sldMk cId="3911787383" sldId="1263"/>
            <ac:spMk id="50" creationId="{9692FB13-D1FB-7B7C-DFC2-61E963D97F2D}"/>
          </ac:spMkLst>
        </pc:spChg>
        <pc:spChg chg="del">
          <ac:chgData name="Erfan Meskar" userId="ae30a713-38f5-4e56-b874-fd636adcf478" providerId="ADAL" clId="{584F285C-3A6E-4280-84E5-79D922423461}" dt="2025-01-15T04:01:59.525" v="358" actId="478"/>
          <ac:spMkLst>
            <pc:docMk/>
            <pc:sldMk cId="3911787383" sldId="1263"/>
            <ac:spMk id="58" creationId="{6A2D0270-3E59-0AC4-05A3-B92108899838}"/>
          </ac:spMkLst>
        </pc:spChg>
        <pc:spChg chg="mod">
          <ac:chgData name="Erfan Meskar" userId="ae30a713-38f5-4e56-b874-fd636adcf478" providerId="ADAL" clId="{584F285C-3A6E-4280-84E5-79D922423461}" dt="2025-01-15T04:00:25.829" v="356" actId="20577"/>
          <ac:spMkLst>
            <pc:docMk/>
            <pc:sldMk cId="3911787383" sldId="1263"/>
            <ac:spMk id="7170" creationId="{00000000-0000-0000-0000-000000000000}"/>
          </ac:spMkLst>
        </pc:spChg>
        <pc:spChg chg="mod">
          <ac:chgData name="Erfan Meskar" userId="ae30a713-38f5-4e56-b874-fd636adcf478" providerId="ADAL" clId="{584F285C-3A6E-4280-84E5-79D922423461}" dt="2025-01-15T04:14:28.443" v="801" actId="20577"/>
          <ac:spMkLst>
            <pc:docMk/>
            <pc:sldMk cId="3911787383" sldId="1263"/>
            <ac:spMk id="7171" creationId="{00000000-0000-0000-0000-000000000000}"/>
          </ac:spMkLst>
        </pc:spChg>
        <pc:spChg chg="del">
          <ac:chgData name="Erfan Meskar" userId="ae30a713-38f5-4e56-b874-fd636adcf478" providerId="ADAL" clId="{584F285C-3A6E-4280-84E5-79D922423461}" dt="2025-01-15T04:01:59.525" v="358" actId="478"/>
          <ac:spMkLst>
            <pc:docMk/>
            <pc:sldMk cId="3911787383" sldId="1263"/>
            <ac:spMk id="7196" creationId="{94B14647-6427-B643-FB89-4AF8579DFF77}"/>
          </ac:spMkLst>
        </pc:spChg>
        <pc:spChg chg="mod">
          <ac:chgData name="Erfan Meskar" userId="ae30a713-38f5-4e56-b874-fd636adcf478" providerId="ADAL" clId="{584F285C-3A6E-4280-84E5-79D922423461}" dt="2025-01-15T04:01:49.851" v="357"/>
          <ac:spMkLst>
            <pc:docMk/>
            <pc:sldMk cId="3911787383" sldId="1263"/>
            <ac:spMk id="7199" creationId="{CB5ED01E-0C69-801B-2239-9E35C8295011}"/>
          </ac:spMkLst>
        </pc:spChg>
        <pc:spChg chg="mod">
          <ac:chgData name="Erfan Meskar" userId="ae30a713-38f5-4e56-b874-fd636adcf478" providerId="ADAL" clId="{584F285C-3A6E-4280-84E5-79D922423461}" dt="2025-01-15T04:01:49.851" v="357"/>
          <ac:spMkLst>
            <pc:docMk/>
            <pc:sldMk cId="3911787383" sldId="1263"/>
            <ac:spMk id="7220" creationId="{AA15E259-D965-949B-27C7-CB027A94E605}"/>
          </ac:spMkLst>
        </pc:spChg>
        <pc:spChg chg="mod">
          <ac:chgData name="Erfan Meskar" userId="ae30a713-38f5-4e56-b874-fd636adcf478" providerId="ADAL" clId="{584F285C-3A6E-4280-84E5-79D922423461}" dt="2025-01-15T04:01:49.851" v="357"/>
          <ac:spMkLst>
            <pc:docMk/>
            <pc:sldMk cId="3911787383" sldId="1263"/>
            <ac:spMk id="7226" creationId="{D354DAF1-1622-59D1-464C-B20205401C70}"/>
          </ac:spMkLst>
        </pc:spChg>
        <pc:spChg chg="mod">
          <ac:chgData name="Erfan Meskar" userId="ae30a713-38f5-4e56-b874-fd636adcf478" providerId="ADAL" clId="{584F285C-3A6E-4280-84E5-79D922423461}" dt="2025-01-15T04:01:49.851" v="357"/>
          <ac:spMkLst>
            <pc:docMk/>
            <pc:sldMk cId="3911787383" sldId="1263"/>
            <ac:spMk id="7229" creationId="{B114644C-B821-6E04-E7A2-4B6DD20FA5CD}"/>
          </ac:spMkLst>
        </pc:spChg>
        <pc:picChg chg="del">
          <ac:chgData name="Erfan Meskar" userId="ae30a713-38f5-4e56-b874-fd636adcf478" providerId="ADAL" clId="{584F285C-3A6E-4280-84E5-79D922423461}" dt="2025-01-15T04:01:59.525" v="358" actId="478"/>
          <ac:picMkLst>
            <pc:docMk/>
            <pc:sldMk cId="3911787383" sldId="1263"/>
            <ac:picMk id="2" creationId="{A3A592DB-7D43-2F73-C38D-1BE70F55F516}"/>
          </ac:picMkLst>
        </pc:picChg>
        <pc:picChg chg="del">
          <ac:chgData name="Erfan Meskar" userId="ae30a713-38f5-4e56-b874-fd636adcf478" providerId="ADAL" clId="{584F285C-3A6E-4280-84E5-79D922423461}" dt="2025-01-15T04:01:59.525" v="358" actId="478"/>
          <ac:picMkLst>
            <pc:docMk/>
            <pc:sldMk cId="3911787383" sldId="1263"/>
            <ac:picMk id="7235" creationId="{7D8DF2CC-B433-8EC1-5766-F4ED4499AD8B}"/>
          </ac:picMkLst>
        </pc:picChg>
        <pc:picChg chg="del">
          <ac:chgData name="Erfan Meskar" userId="ae30a713-38f5-4e56-b874-fd636adcf478" providerId="ADAL" clId="{584F285C-3A6E-4280-84E5-79D922423461}" dt="2025-01-15T04:01:59.525" v="358" actId="478"/>
          <ac:picMkLst>
            <pc:docMk/>
            <pc:sldMk cId="3911787383" sldId="1263"/>
            <ac:picMk id="7237" creationId="{7636E717-42B5-EEA9-1BE7-5C018BC87B58}"/>
          </ac:picMkLst>
        </pc:picChg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2523202706" sldId="1264"/>
        </pc:sldMkLst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1678166843" sldId="1265"/>
        </pc:sldMkLst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610119414" sldId="1266"/>
        </pc:sldMkLst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619773994" sldId="1267"/>
        </pc:sldMkLst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1875663604" sldId="1268"/>
        </pc:sldMkLst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4268223971" sldId="1269"/>
        </pc:sldMkLst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2952444444" sldId="1270"/>
        </pc:sldMkLst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2993929497" sldId="1271"/>
        </pc:sldMkLst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1088912637" sldId="1272"/>
        </pc:sldMkLst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1068486453" sldId="1273"/>
        </pc:sldMkLst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315061992" sldId="1274"/>
        </pc:sldMkLst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1293616425" sldId="1276"/>
        </pc:sldMkLst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2989959072" sldId="1277"/>
        </pc:sldMkLst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3568926194" sldId="1278"/>
        </pc:sldMkLst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921811897" sldId="1279"/>
        </pc:sldMkLst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2607860485" sldId="1280"/>
        </pc:sldMkLst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717971344" sldId="1281"/>
        </pc:sldMkLst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2748415498" sldId="1282"/>
        </pc:sldMkLst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3096928723" sldId="1283"/>
        </pc:sldMkLst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1511717894" sldId="1284"/>
        </pc:sldMkLst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2599283626" sldId="1285"/>
        </pc:sldMkLst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1731397365" sldId="1287"/>
        </pc:sldMkLst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3181774180" sldId="1288"/>
        </pc:sldMkLst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3726723632" sldId="1289"/>
        </pc:sldMkLst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686588971" sldId="1290"/>
        </pc:sldMkLst>
      </pc:sldChg>
      <pc:sldChg chg="del">
        <pc:chgData name="Erfan Meskar" userId="ae30a713-38f5-4e56-b874-fd636adcf478" providerId="ADAL" clId="{584F285C-3A6E-4280-84E5-79D922423461}" dt="2025-01-14T22:57:08.095" v="0" actId="47"/>
        <pc:sldMkLst>
          <pc:docMk/>
          <pc:sldMk cId="1223562956" sldId="1291"/>
        </pc:sldMkLst>
      </pc:sldChg>
      <pc:sldChg chg="delSp modSp mod ord">
        <pc:chgData name="Erfan Meskar" userId="ae30a713-38f5-4e56-b874-fd636adcf478" providerId="ADAL" clId="{584F285C-3A6E-4280-84E5-79D922423461}" dt="2025-01-16T05:50:04.727" v="2898" actId="20577"/>
        <pc:sldMkLst>
          <pc:docMk/>
          <pc:sldMk cId="1384552223" sldId="1292"/>
        </pc:sldMkLst>
        <pc:spChg chg="del">
          <ac:chgData name="Erfan Meskar" userId="ae30a713-38f5-4e56-b874-fd636adcf478" providerId="ADAL" clId="{584F285C-3A6E-4280-84E5-79D922423461}" dt="2025-01-16T05:49:55.487" v="2894" actId="478"/>
          <ac:spMkLst>
            <pc:docMk/>
            <pc:sldMk cId="1384552223" sldId="1292"/>
            <ac:spMk id="11" creationId="{1A0E2C8E-244C-5C3C-9757-5B7931B20821}"/>
          </ac:spMkLst>
        </pc:spChg>
        <pc:spChg chg="del">
          <ac:chgData name="Erfan Meskar" userId="ae30a713-38f5-4e56-b874-fd636adcf478" providerId="ADAL" clId="{584F285C-3A6E-4280-84E5-79D922423461}" dt="2025-01-16T05:49:58.155" v="2897" actId="478"/>
          <ac:spMkLst>
            <pc:docMk/>
            <pc:sldMk cId="1384552223" sldId="1292"/>
            <ac:spMk id="12" creationId="{281498C8-C7D8-FB0C-A351-BEB18DB4CB7B}"/>
          </ac:spMkLst>
        </pc:spChg>
        <pc:spChg chg="mod">
          <ac:chgData name="Erfan Meskar" userId="ae30a713-38f5-4e56-b874-fd636adcf478" providerId="ADAL" clId="{584F285C-3A6E-4280-84E5-79D922423461}" dt="2025-01-16T05:50:04.727" v="2898" actId="20577"/>
          <ac:spMkLst>
            <pc:docMk/>
            <pc:sldMk cId="1384552223" sldId="1292"/>
            <ac:spMk id="7170" creationId="{00000000-0000-0000-0000-000000000000}"/>
          </ac:spMkLst>
        </pc:spChg>
        <pc:spChg chg="mod">
          <ac:chgData name="Erfan Meskar" userId="ae30a713-38f5-4e56-b874-fd636adcf478" providerId="ADAL" clId="{584F285C-3A6E-4280-84E5-79D922423461}" dt="2025-01-16T05:49:53.448" v="2893" actId="207"/>
          <ac:spMkLst>
            <pc:docMk/>
            <pc:sldMk cId="1384552223" sldId="1292"/>
            <ac:spMk id="7171" creationId="{00000000-0000-0000-0000-000000000000}"/>
          </ac:spMkLst>
        </pc:spChg>
        <pc:picChg chg="del">
          <ac:chgData name="Erfan Meskar" userId="ae30a713-38f5-4e56-b874-fd636adcf478" providerId="ADAL" clId="{584F285C-3A6E-4280-84E5-79D922423461}" dt="2025-01-16T05:49:56.219" v="2895" actId="478"/>
          <ac:picMkLst>
            <pc:docMk/>
            <pc:sldMk cId="1384552223" sldId="1292"/>
            <ac:picMk id="10" creationId="{55FD4988-2FEB-1F09-0DD0-19F42AF1F36C}"/>
          </ac:picMkLst>
        </pc:picChg>
        <pc:picChg chg="del">
          <ac:chgData name="Erfan Meskar" userId="ae30a713-38f5-4e56-b874-fd636adcf478" providerId="ADAL" clId="{584F285C-3A6E-4280-84E5-79D922423461}" dt="2025-01-16T05:49:57.195" v="2896" actId="478"/>
          <ac:picMkLst>
            <pc:docMk/>
            <pc:sldMk cId="1384552223" sldId="1292"/>
            <ac:picMk id="13" creationId="{33337847-1D79-094E-53DC-9B755DFDCA6A}"/>
          </ac:picMkLst>
        </pc:picChg>
      </pc:sldChg>
      <pc:sldChg chg="delSp modSp del mod">
        <pc:chgData name="Erfan Meskar" userId="ae30a713-38f5-4e56-b874-fd636adcf478" providerId="ADAL" clId="{584F285C-3A6E-4280-84E5-79D922423461}" dt="2025-01-15T04:19:28.647" v="943" actId="47"/>
        <pc:sldMkLst>
          <pc:docMk/>
          <pc:sldMk cId="1191666617" sldId="1293"/>
        </pc:sldMkLst>
        <pc:spChg chg="del mod">
          <ac:chgData name="Erfan Meskar" userId="ae30a713-38f5-4e56-b874-fd636adcf478" providerId="ADAL" clId="{584F285C-3A6E-4280-84E5-79D922423461}" dt="2025-01-15T04:19:04.913" v="917" actId="478"/>
          <ac:spMkLst>
            <pc:docMk/>
            <pc:sldMk cId="1191666617" sldId="1293"/>
            <ac:spMk id="7171" creationId="{00000000-0000-0000-0000-000000000000}"/>
          </ac:spMkLst>
        </pc:spChg>
      </pc:sldChg>
      <pc:sldChg chg="addSp modSp mod modAnim">
        <pc:chgData name="Erfan Meskar" userId="ae30a713-38f5-4e56-b874-fd636adcf478" providerId="ADAL" clId="{584F285C-3A6E-4280-84E5-79D922423461}" dt="2025-01-15T04:19:17.302" v="942" actId="1035"/>
        <pc:sldMkLst>
          <pc:docMk/>
          <pc:sldMk cId="1640343491" sldId="1294"/>
        </pc:sldMkLst>
        <pc:spChg chg="add mod">
          <ac:chgData name="Erfan Meskar" userId="ae30a713-38f5-4e56-b874-fd636adcf478" providerId="ADAL" clId="{584F285C-3A6E-4280-84E5-79D922423461}" dt="2025-01-15T04:19:17.302" v="942" actId="1035"/>
          <ac:spMkLst>
            <pc:docMk/>
            <pc:sldMk cId="1640343491" sldId="1294"/>
            <ac:spMk id="2" creationId="{29E76533-94B0-78D6-CED0-34B2F34E9D76}"/>
          </ac:spMkLst>
        </pc:spChg>
        <pc:spChg chg="add mod">
          <ac:chgData name="Erfan Meskar" userId="ae30a713-38f5-4e56-b874-fd636adcf478" providerId="ADAL" clId="{584F285C-3A6E-4280-84E5-79D922423461}" dt="2025-01-15T04:19:17.302" v="942" actId="1035"/>
          <ac:spMkLst>
            <pc:docMk/>
            <pc:sldMk cId="1640343491" sldId="1294"/>
            <ac:spMk id="4" creationId="{228CF997-63F8-11FD-0A73-FF60F0CB1FF2}"/>
          </ac:spMkLst>
        </pc:spChg>
        <pc:spChg chg="add mod">
          <ac:chgData name="Erfan Meskar" userId="ae30a713-38f5-4e56-b874-fd636adcf478" providerId="ADAL" clId="{584F285C-3A6E-4280-84E5-79D922423461}" dt="2025-01-15T04:19:17.302" v="942" actId="1035"/>
          <ac:spMkLst>
            <pc:docMk/>
            <pc:sldMk cId="1640343491" sldId="1294"/>
            <ac:spMk id="6" creationId="{3CD19C6E-0FA4-5651-DC7C-4D239090073D}"/>
          </ac:spMkLst>
        </pc:spChg>
        <pc:spChg chg="add mod">
          <ac:chgData name="Erfan Meskar" userId="ae30a713-38f5-4e56-b874-fd636adcf478" providerId="ADAL" clId="{584F285C-3A6E-4280-84E5-79D922423461}" dt="2025-01-15T04:19:17.302" v="942" actId="1035"/>
          <ac:spMkLst>
            <pc:docMk/>
            <pc:sldMk cId="1640343491" sldId="1294"/>
            <ac:spMk id="9" creationId="{1C3CBA1C-F9F5-BA87-846F-4BDA7C81C602}"/>
          </ac:spMkLst>
        </pc:spChg>
        <pc:spChg chg="add mod">
          <ac:chgData name="Erfan Meskar" userId="ae30a713-38f5-4e56-b874-fd636adcf478" providerId="ADAL" clId="{584F285C-3A6E-4280-84E5-79D922423461}" dt="2025-01-15T04:19:17.302" v="942" actId="1035"/>
          <ac:spMkLst>
            <pc:docMk/>
            <pc:sldMk cId="1640343491" sldId="1294"/>
            <ac:spMk id="12" creationId="{4AC80CA3-EB9B-D342-74E3-F79F14AC31DC}"/>
          </ac:spMkLst>
        </pc:spChg>
        <pc:spChg chg="add mod">
          <ac:chgData name="Erfan Meskar" userId="ae30a713-38f5-4e56-b874-fd636adcf478" providerId="ADAL" clId="{584F285C-3A6E-4280-84E5-79D922423461}" dt="2025-01-15T04:19:17.302" v="942" actId="1035"/>
          <ac:spMkLst>
            <pc:docMk/>
            <pc:sldMk cId="1640343491" sldId="1294"/>
            <ac:spMk id="13" creationId="{982A2086-21B2-60FB-D012-091CF9751730}"/>
          </ac:spMkLst>
        </pc:spChg>
        <pc:spChg chg="add mod">
          <ac:chgData name="Erfan Meskar" userId="ae30a713-38f5-4e56-b874-fd636adcf478" providerId="ADAL" clId="{584F285C-3A6E-4280-84E5-79D922423461}" dt="2025-01-15T04:19:17.302" v="942" actId="1035"/>
          <ac:spMkLst>
            <pc:docMk/>
            <pc:sldMk cId="1640343491" sldId="1294"/>
            <ac:spMk id="15" creationId="{42AD9A08-3C3F-0626-1ADA-A6B8836322A4}"/>
          </ac:spMkLst>
        </pc:spChg>
        <pc:spChg chg="add mod">
          <ac:chgData name="Erfan Meskar" userId="ae30a713-38f5-4e56-b874-fd636adcf478" providerId="ADAL" clId="{584F285C-3A6E-4280-84E5-79D922423461}" dt="2025-01-15T04:19:17.302" v="942" actId="1035"/>
          <ac:spMkLst>
            <pc:docMk/>
            <pc:sldMk cId="1640343491" sldId="1294"/>
            <ac:spMk id="16" creationId="{EBD32730-BE51-164A-0692-ABC9A59E889E}"/>
          </ac:spMkLst>
        </pc:spChg>
        <pc:spChg chg="add mod">
          <ac:chgData name="Erfan Meskar" userId="ae30a713-38f5-4e56-b874-fd636adcf478" providerId="ADAL" clId="{584F285C-3A6E-4280-84E5-79D922423461}" dt="2025-01-15T04:19:17.302" v="942" actId="1035"/>
          <ac:spMkLst>
            <pc:docMk/>
            <pc:sldMk cId="1640343491" sldId="1294"/>
            <ac:spMk id="17" creationId="{77004EE7-6BDD-2A20-19A0-36D0482FA9D0}"/>
          </ac:spMkLst>
        </pc:spChg>
        <pc:spChg chg="add mod">
          <ac:chgData name="Erfan Meskar" userId="ae30a713-38f5-4e56-b874-fd636adcf478" providerId="ADAL" clId="{584F285C-3A6E-4280-84E5-79D922423461}" dt="2025-01-15T04:19:17.302" v="942" actId="1035"/>
          <ac:spMkLst>
            <pc:docMk/>
            <pc:sldMk cId="1640343491" sldId="1294"/>
            <ac:spMk id="18" creationId="{60B71CD2-14A4-BA38-82E7-8974E117E038}"/>
          </ac:spMkLst>
        </pc:spChg>
        <pc:spChg chg="mod">
          <ac:chgData name="Erfan Meskar" userId="ae30a713-38f5-4e56-b874-fd636adcf478" providerId="ADAL" clId="{584F285C-3A6E-4280-84E5-79D922423461}" dt="2025-01-15T04:18:55.913" v="916" actId="404"/>
          <ac:spMkLst>
            <pc:docMk/>
            <pc:sldMk cId="1640343491" sldId="1294"/>
            <ac:spMk id="7171" creationId="{00000000-0000-0000-0000-000000000000}"/>
          </ac:spMkLst>
        </pc:spChg>
      </pc:sldChg>
      <pc:sldChg chg="addSp modSp del mod">
        <pc:chgData name="Erfan Meskar" userId="ae30a713-38f5-4e56-b874-fd636adcf478" providerId="ADAL" clId="{584F285C-3A6E-4280-84E5-79D922423461}" dt="2025-01-15T17:54:46.067" v="1942" actId="47"/>
        <pc:sldMkLst>
          <pc:docMk/>
          <pc:sldMk cId="3193290240" sldId="1295"/>
        </pc:sldMkLst>
        <pc:spChg chg="add mod">
          <ac:chgData name="Erfan Meskar" userId="ae30a713-38f5-4e56-b874-fd636adcf478" providerId="ADAL" clId="{584F285C-3A6E-4280-84E5-79D922423461}" dt="2025-01-15T17:00:05.944" v="1266" actId="20577"/>
          <ac:spMkLst>
            <pc:docMk/>
            <pc:sldMk cId="3193290240" sldId="1295"/>
            <ac:spMk id="9" creationId="{7856E1EB-7653-CC85-9433-05AEE7A261EB}"/>
          </ac:spMkLst>
        </pc:spChg>
        <pc:spChg chg="mod">
          <ac:chgData name="Erfan Meskar" userId="ae30a713-38f5-4e56-b874-fd636adcf478" providerId="ADAL" clId="{584F285C-3A6E-4280-84E5-79D922423461}" dt="2025-01-15T17:00:21.032" v="1273" actId="20577"/>
          <ac:spMkLst>
            <pc:docMk/>
            <pc:sldMk cId="3193290240" sldId="1295"/>
            <ac:spMk id="7170" creationId="{00000000-0000-0000-0000-000000000000}"/>
          </ac:spMkLst>
        </pc:spChg>
        <pc:spChg chg="mod">
          <ac:chgData name="Erfan Meskar" userId="ae30a713-38f5-4e56-b874-fd636adcf478" providerId="ADAL" clId="{584F285C-3A6E-4280-84E5-79D922423461}" dt="2025-01-15T17:13:47.692" v="1367"/>
          <ac:spMkLst>
            <pc:docMk/>
            <pc:sldMk cId="3193290240" sldId="1295"/>
            <ac:spMk id="7171" creationId="{00000000-0000-0000-0000-000000000000}"/>
          </ac:spMkLst>
        </pc:spChg>
        <pc:grpChg chg="mod">
          <ac:chgData name="Erfan Meskar" userId="ae30a713-38f5-4e56-b874-fd636adcf478" providerId="ADAL" clId="{584F285C-3A6E-4280-84E5-79D922423461}" dt="2025-01-15T17:13:39.549" v="1365" actId="1076"/>
          <ac:grpSpMkLst>
            <pc:docMk/>
            <pc:sldMk cId="3193290240" sldId="1295"/>
            <ac:grpSpMk id="2" creationId="{712447FF-B2D0-541A-B518-A8FBBD1B4824}"/>
          </ac:grpSpMkLst>
        </pc:grpChg>
      </pc:sldChg>
      <pc:sldChg chg="del">
        <pc:chgData name="Erfan Meskar" userId="ae30a713-38f5-4e56-b874-fd636adcf478" providerId="ADAL" clId="{584F285C-3A6E-4280-84E5-79D922423461}" dt="2025-01-14T22:59:38.272" v="16" actId="47"/>
        <pc:sldMkLst>
          <pc:docMk/>
          <pc:sldMk cId="2420394866" sldId="1296"/>
        </pc:sldMkLst>
      </pc:sldChg>
      <pc:sldChg chg="del">
        <pc:chgData name="Erfan Meskar" userId="ae30a713-38f5-4e56-b874-fd636adcf478" providerId="ADAL" clId="{584F285C-3A6E-4280-84E5-79D922423461}" dt="2025-01-14T22:59:38.272" v="16" actId="47"/>
        <pc:sldMkLst>
          <pc:docMk/>
          <pc:sldMk cId="3024058802" sldId="1297"/>
        </pc:sldMkLst>
      </pc:sldChg>
      <pc:sldChg chg="del">
        <pc:chgData name="Erfan Meskar" userId="ae30a713-38f5-4e56-b874-fd636adcf478" providerId="ADAL" clId="{584F285C-3A6E-4280-84E5-79D922423461}" dt="2025-01-14T22:59:38.272" v="16" actId="47"/>
        <pc:sldMkLst>
          <pc:docMk/>
          <pc:sldMk cId="1219251425" sldId="1299"/>
        </pc:sldMkLst>
      </pc:sldChg>
      <pc:sldChg chg="del">
        <pc:chgData name="Erfan Meskar" userId="ae30a713-38f5-4e56-b874-fd636adcf478" providerId="ADAL" clId="{584F285C-3A6E-4280-84E5-79D922423461}" dt="2025-01-14T22:59:38.272" v="16" actId="47"/>
        <pc:sldMkLst>
          <pc:docMk/>
          <pc:sldMk cId="2068421356" sldId="1300"/>
        </pc:sldMkLst>
      </pc:sldChg>
      <pc:sldChg chg="del">
        <pc:chgData name="Erfan Meskar" userId="ae30a713-38f5-4e56-b874-fd636adcf478" providerId="ADAL" clId="{584F285C-3A6E-4280-84E5-79D922423461}" dt="2025-01-14T22:59:38.272" v="16" actId="47"/>
        <pc:sldMkLst>
          <pc:docMk/>
          <pc:sldMk cId="705585269" sldId="1301"/>
        </pc:sldMkLst>
      </pc:sldChg>
      <pc:sldChg chg="del">
        <pc:chgData name="Erfan Meskar" userId="ae30a713-38f5-4e56-b874-fd636adcf478" providerId="ADAL" clId="{584F285C-3A6E-4280-84E5-79D922423461}" dt="2025-01-14T22:59:38.272" v="16" actId="47"/>
        <pc:sldMkLst>
          <pc:docMk/>
          <pc:sldMk cId="4109825290" sldId="1302"/>
        </pc:sldMkLst>
      </pc:sldChg>
      <pc:sldChg chg="del mod modShow">
        <pc:chgData name="Erfan Meskar" userId="ae30a713-38f5-4e56-b874-fd636adcf478" providerId="ADAL" clId="{584F285C-3A6E-4280-84E5-79D922423461}" dt="2025-01-16T05:51:43.562" v="2900" actId="47"/>
        <pc:sldMkLst>
          <pc:docMk/>
          <pc:sldMk cId="3502869255" sldId="1303"/>
        </pc:sldMkLst>
      </pc:sldChg>
      <pc:sldChg chg="delSp modSp add del mod">
        <pc:chgData name="Erfan Meskar" userId="ae30a713-38f5-4e56-b874-fd636adcf478" providerId="ADAL" clId="{584F285C-3A6E-4280-84E5-79D922423461}" dt="2025-01-16T05:51:37.740" v="2899" actId="47"/>
        <pc:sldMkLst>
          <pc:docMk/>
          <pc:sldMk cId="851185050" sldId="1304"/>
        </pc:sldMkLst>
        <pc:spChg chg="mod">
          <ac:chgData name="Erfan Meskar" userId="ae30a713-38f5-4e56-b874-fd636adcf478" providerId="ADAL" clId="{584F285C-3A6E-4280-84E5-79D922423461}" dt="2025-01-15T05:42:55.033" v="984" actId="20577"/>
          <ac:spMkLst>
            <pc:docMk/>
            <pc:sldMk cId="851185050" sldId="1304"/>
            <ac:spMk id="7170" creationId="{572304ED-489A-A205-E310-05A36CB74112}"/>
          </ac:spMkLst>
        </pc:spChg>
        <pc:spChg chg="mod">
          <ac:chgData name="Erfan Meskar" userId="ae30a713-38f5-4e56-b874-fd636adcf478" providerId="ADAL" clId="{584F285C-3A6E-4280-84E5-79D922423461}" dt="2025-01-15T05:43:23.338" v="987" actId="20577"/>
          <ac:spMkLst>
            <pc:docMk/>
            <pc:sldMk cId="851185050" sldId="1304"/>
            <ac:spMk id="7171" creationId="{79F2CB2B-BF8A-24B2-8D93-ABF0CF71AF2A}"/>
          </ac:spMkLst>
        </pc:spChg>
        <pc:grpChg chg="del">
          <ac:chgData name="Erfan Meskar" userId="ae30a713-38f5-4e56-b874-fd636adcf478" providerId="ADAL" clId="{584F285C-3A6E-4280-84E5-79D922423461}" dt="2025-01-15T05:43:20.324" v="986" actId="478"/>
          <ac:grpSpMkLst>
            <pc:docMk/>
            <pc:sldMk cId="851185050" sldId="1304"/>
            <ac:grpSpMk id="2" creationId="{A2EEB04F-1FFC-C4E0-9B14-BB8C27285E66}"/>
          </ac:grpSpMkLst>
        </pc:grpChg>
      </pc:sldChg>
      <pc:sldChg chg="del">
        <pc:chgData name="Erfan Meskar" userId="ae30a713-38f5-4e56-b874-fd636adcf478" providerId="ADAL" clId="{584F285C-3A6E-4280-84E5-79D922423461}" dt="2025-01-14T22:59:38.272" v="16" actId="47"/>
        <pc:sldMkLst>
          <pc:docMk/>
          <pc:sldMk cId="3103325380" sldId="1304"/>
        </pc:sldMkLst>
      </pc:sldChg>
      <pc:sldChg chg="modSp add mod ord">
        <pc:chgData name="Erfan Meskar" userId="ae30a713-38f5-4e56-b874-fd636adcf478" providerId="ADAL" clId="{584F285C-3A6E-4280-84E5-79D922423461}" dt="2025-01-15T18:31:46.174" v="2669" actId="20577"/>
        <pc:sldMkLst>
          <pc:docMk/>
          <pc:sldMk cId="1633820297" sldId="1305"/>
        </pc:sldMkLst>
        <pc:spChg chg="mod">
          <ac:chgData name="Erfan Meskar" userId="ae30a713-38f5-4e56-b874-fd636adcf478" providerId="ADAL" clId="{584F285C-3A6E-4280-84E5-79D922423461}" dt="2025-01-15T18:12:59.427" v="2320" actId="20577"/>
          <ac:spMkLst>
            <pc:docMk/>
            <pc:sldMk cId="1633820297" sldId="1305"/>
            <ac:spMk id="7170" creationId="{28A42191-F018-8D14-ACDD-BCB54057547D}"/>
          </ac:spMkLst>
        </pc:spChg>
        <pc:spChg chg="mod">
          <ac:chgData name="Erfan Meskar" userId="ae30a713-38f5-4e56-b874-fd636adcf478" providerId="ADAL" clId="{584F285C-3A6E-4280-84E5-79D922423461}" dt="2025-01-15T18:31:46.174" v="2669" actId="20577"/>
          <ac:spMkLst>
            <pc:docMk/>
            <pc:sldMk cId="1633820297" sldId="1305"/>
            <ac:spMk id="7171" creationId="{8160E3A9-D62F-C01B-7772-08D33B994CC9}"/>
          </ac:spMkLst>
        </pc:spChg>
      </pc:sldChg>
      <pc:sldChg chg="del">
        <pc:chgData name="Erfan Meskar" userId="ae30a713-38f5-4e56-b874-fd636adcf478" providerId="ADAL" clId="{584F285C-3A6E-4280-84E5-79D922423461}" dt="2025-01-14T22:59:38.272" v="16" actId="47"/>
        <pc:sldMkLst>
          <pc:docMk/>
          <pc:sldMk cId="3447585104" sldId="1305"/>
        </pc:sldMkLst>
      </pc:sldChg>
      <pc:sldChg chg="addSp modSp add mod">
        <pc:chgData name="Erfan Meskar" userId="ae30a713-38f5-4e56-b874-fd636adcf478" providerId="ADAL" clId="{584F285C-3A6E-4280-84E5-79D922423461}" dt="2025-01-15T17:47:55.621" v="1774" actId="20577"/>
        <pc:sldMkLst>
          <pc:docMk/>
          <pc:sldMk cId="2748256306" sldId="1306"/>
        </pc:sldMkLst>
        <pc:spChg chg="mod">
          <ac:chgData name="Erfan Meskar" userId="ae30a713-38f5-4e56-b874-fd636adcf478" providerId="ADAL" clId="{584F285C-3A6E-4280-84E5-79D922423461}" dt="2025-01-15T17:15:09.614" v="1371" actId="1076"/>
          <ac:spMkLst>
            <pc:docMk/>
            <pc:sldMk cId="2748256306" sldId="1306"/>
            <ac:spMk id="5" creationId="{B980B918-C621-E066-9FC7-9AC8265BA1AC}"/>
          </ac:spMkLst>
        </pc:spChg>
        <pc:spChg chg="mod">
          <ac:chgData name="Erfan Meskar" userId="ae30a713-38f5-4e56-b874-fd636adcf478" providerId="ADAL" clId="{584F285C-3A6E-4280-84E5-79D922423461}" dt="2025-01-15T17:45:58.243" v="1745" actId="1035"/>
          <ac:spMkLst>
            <pc:docMk/>
            <pc:sldMk cId="2748256306" sldId="1306"/>
            <ac:spMk id="9" creationId="{DAA5BB18-00EA-B4F3-1192-1E39A330F335}"/>
          </ac:spMkLst>
        </pc:spChg>
        <pc:spChg chg="add mod">
          <ac:chgData name="Erfan Meskar" userId="ae30a713-38f5-4e56-b874-fd636adcf478" providerId="ADAL" clId="{584F285C-3A6E-4280-84E5-79D922423461}" dt="2025-01-15T17:45:58.243" v="1745" actId="1035"/>
          <ac:spMkLst>
            <pc:docMk/>
            <pc:sldMk cId="2748256306" sldId="1306"/>
            <ac:spMk id="10" creationId="{66F18CD6-686A-1E61-87E0-67F803EBF3C7}"/>
          </ac:spMkLst>
        </pc:spChg>
        <pc:spChg chg="mod">
          <ac:chgData name="Erfan Meskar" userId="ae30a713-38f5-4e56-b874-fd636adcf478" providerId="ADAL" clId="{584F285C-3A6E-4280-84E5-79D922423461}" dt="2025-01-15T17:37:38.291" v="1570"/>
          <ac:spMkLst>
            <pc:docMk/>
            <pc:sldMk cId="2748256306" sldId="1306"/>
            <ac:spMk id="7170" creationId="{571B2CEE-FBDA-FFEE-6075-B1900CA231B6}"/>
          </ac:spMkLst>
        </pc:spChg>
        <pc:spChg chg="mod">
          <ac:chgData name="Erfan Meskar" userId="ae30a713-38f5-4e56-b874-fd636adcf478" providerId="ADAL" clId="{584F285C-3A6E-4280-84E5-79D922423461}" dt="2025-01-15T17:47:55.621" v="1774" actId="20577"/>
          <ac:spMkLst>
            <pc:docMk/>
            <pc:sldMk cId="2748256306" sldId="1306"/>
            <ac:spMk id="7171" creationId="{13C27F99-64FB-6525-2960-1585114D370A}"/>
          </ac:spMkLst>
        </pc:spChg>
        <pc:grpChg chg="mod">
          <ac:chgData name="Erfan Meskar" userId="ae30a713-38f5-4e56-b874-fd636adcf478" providerId="ADAL" clId="{584F285C-3A6E-4280-84E5-79D922423461}" dt="2025-01-15T17:45:52.229" v="1742" actId="1076"/>
          <ac:grpSpMkLst>
            <pc:docMk/>
            <pc:sldMk cId="2748256306" sldId="1306"/>
            <ac:grpSpMk id="2" creationId="{1CF3EF6E-B18B-3A21-844E-0FFEC5071743}"/>
          </ac:grpSpMkLst>
        </pc:grpChg>
      </pc:sldChg>
      <pc:sldChg chg="del">
        <pc:chgData name="Erfan Meskar" userId="ae30a713-38f5-4e56-b874-fd636adcf478" providerId="ADAL" clId="{584F285C-3A6E-4280-84E5-79D922423461}" dt="2025-01-14T22:59:38.272" v="16" actId="47"/>
        <pc:sldMkLst>
          <pc:docMk/>
          <pc:sldMk cId="4052797028" sldId="1306"/>
        </pc:sldMkLst>
      </pc:sldChg>
      <pc:sldChg chg="add del">
        <pc:chgData name="Erfan Meskar" userId="ae30a713-38f5-4e56-b874-fd636adcf478" providerId="ADAL" clId="{584F285C-3A6E-4280-84E5-79D922423461}" dt="2025-01-15T17:38:11.580" v="1573" actId="47"/>
        <pc:sldMkLst>
          <pc:docMk/>
          <pc:sldMk cId="2928015116" sldId="1307"/>
        </pc:sldMkLst>
      </pc:sldChg>
      <pc:sldChg chg="del">
        <pc:chgData name="Erfan Meskar" userId="ae30a713-38f5-4e56-b874-fd636adcf478" providerId="ADAL" clId="{584F285C-3A6E-4280-84E5-79D922423461}" dt="2025-01-14T22:59:38.272" v="16" actId="47"/>
        <pc:sldMkLst>
          <pc:docMk/>
          <pc:sldMk cId="3729141422" sldId="1307"/>
        </pc:sldMkLst>
      </pc:sldChg>
      <pc:sldChg chg="addSp delSp modSp add mod">
        <pc:chgData name="Erfan Meskar" userId="ae30a713-38f5-4e56-b874-fd636adcf478" providerId="ADAL" clId="{584F285C-3A6E-4280-84E5-79D922423461}" dt="2025-01-15T18:51:57.042" v="2890" actId="1076"/>
        <pc:sldMkLst>
          <pc:docMk/>
          <pc:sldMk cId="3839900139" sldId="1307"/>
        </pc:sldMkLst>
        <pc:spChg chg="mod">
          <ac:chgData name="Erfan Meskar" userId="ae30a713-38f5-4e56-b874-fd636adcf478" providerId="ADAL" clId="{584F285C-3A6E-4280-84E5-79D922423461}" dt="2025-01-15T17:53:54.820" v="1937" actId="108"/>
          <ac:spMkLst>
            <pc:docMk/>
            <pc:sldMk cId="3839900139" sldId="1307"/>
            <ac:spMk id="4" creationId="{C71898E4-933D-D0C6-7C93-80DBD1DF4EF9}"/>
          </ac:spMkLst>
        </pc:spChg>
        <pc:spChg chg="mod">
          <ac:chgData name="Erfan Meskar" userId="ae30a713-38f5-4e56-b874-fd636adcf478" providerId="ADAL" clId="{584F285C-3A6E-4280-84E5-79D922423461}" dt="2025-01-15T17:53:58.603" v="1938" actId="108"/>
          <ac:spMkLst>
            <pc:docMk/>
            <pc:sldMk cId="3839900139" sldId="1307"/>
            <ac:spMk id="7" creationId="{F4E5B70A-688D-76A8-427E-8A8AC19ABEF3}"/>
          </ac:spMkLst>
        </pc:spChg>
        <pc:spChg chg="del">
          <ac:chgData name="Erfan Meskar" userId="ae30a713-38f5-4e56-b874-fd636adcf478" providerId="ADAL" clId="{584F285C-3A6E-4280-84E5-79D922423461}" dt="2025-01-15T17:46:06.421" v="1746" actId="478"/>
          <ac:spMkLst>
            <pc:docMk/>
            <pc:sldMk cId="3839900139" sldId="1307"/>
            <ac:spMk id="9" creationId="{C3385399-2232-5E66-DAF3-F3852601B69A}"/>
          </ac:spMkLst>
        </pc:spChg>
        <pc:spChg chg="del">
          <ac:chgData name="Erfan Meskar" userId="ae30a713-38f5-4e56-b874-fd636adcf478" providerId="ADAL" clId="{584F285C-3A6E-4280-84E5-79D922423461}" dt="2025-01-15T17:46:08.021" v="1747" actId="478"/>
          <ac:spMkLst>
            <pc:docMk/>
            <pc:sldMk cId="3839900139" sldId="1307"/>
            <ac:spMk id="10" creationId="{CAB4CB02-7FAC-6759-746F-841D60887CEB}"/>
          </ac:spMkLst>
        </pc:spChg>
        <pc:spChg chg="add mod">
          <ac:chgData name="Erfan Meskar" userId="ae30a713-38f5-4e56-b874-fd636adcf478" providerId="ADAL" clId="{584F285C-3A6E-4280-84E5-79D922423461}" dt="2025-01-15T17:43:40.509" v="1713" actId="208"/>
          <ac:spMkLst>
            <pc:docMk/>
            <pc:sldMk cId="3839900139" sldId="1307"/>
            <ac:spMk id="11" creationId="{38621D08-322F-0CCB-1F2C-A8252C1C4C1F}"/>
          </ac:spMkLst>
        </pc:spChg>
        <pc:spChg chg="add mod">
          <ac:chgData name="Erfan Meskar" userId="ae30a713-38f5-4e56-b874-fd636adcf478" providerId="ADAL" clId="{584F285C-3A6E-4280-84E5-79D922423461}" dt="2025-01-15T17:53:51.602" v="1936" actId="113"/>
          <ac:spMkLst>
            <pc:docMk/>
            <pc:sldMk cId="3839900139" sldId="1307"/>
            <ac:spMk id="12" creationId="{C3572821-C408-6ACB-A60B-4B2DA2C40B4C}"/>
          </ac:spMkLst>
        </pc:spChg>
        <pc:spChg chg="add mod">
          <ac:chgData name="Erfan Meskar" userId="ae30a713-38f5-4e56-b874-fd636adcf478" providerId="ADAL" clId="{584F285C-3A6E-4280-84E5-79D922423461}" dt="2025-01-15T17:43:45.493" v="1714" actId="571"/>
          <ac:spMkLst>
            <pc:docMk/>
            <pc:sldMk cId="3839900139" sldId="1307"/>
            <ac:spMk id="13" creationId="{6C75BF71-1C8C-682B-47D0-1D51E273A04B}"/>
          </ac:spMkLst>
        </pc:spChg>
        <pc:spChg chg="add mod">
          <ac:chgData name="Erfan Meskar" userId="ae30a713-38f5-4e56-b874-fd636adcf478" providerId="ADAL" clId="{584F285C-3A6E-4280-84E5-79D922423461}" dt="2025-01-15T17:54:05.266" v="1939" actId="108"/>
          <ac:spMkLst>
            <pc:docMk/>
            <pc:sldMk cId="3839900139" sldId="1307"/>
            <ac:spMk id="14" creationId="{686C9EB9-F0B3-4A86-2E97-EE54C111C4C1}"/>
          </ac:spMkLst>
        </pc:spChg>
        <pc:spChg chg="add mod">
          <ac:chgData name="Erfan Meskar" userId="ae30a713-38f5-4e56-b874-fd636adcf478" providerId="ADAL" clId="{584F285C-3A6E-4280-84E5-79D922423461}" dt="2025-01-15T18:51:57.042" v="2890" actId="1076"/>
          <ac:spMkLst>
            <pc:docMk/>
            <pc:sldMk cId="3839900139" sldId="1307"/>
            <ac:spMk id="16" creationId="{31B7F2C6-8D62-69AE-2BD7-7D88789796C4}"/>
          </ac:spMkLst>
        </pc:spChg>
        <pc:spChg chg="mod">
          <ac:chgData name="Erfan Meskar" userId="ae30a713-38f5-4e56-b874-fd636adcf478" providerId="ADAL" clId="{584F285C-3A6E-4280-84E5-79D922423461}" dt="2025-01-15T18:51:30.977" v="2882" actId="20577"/>
          <ac:spMkLst>
            <pc:docMk/>
            <pc:sldMk cId="3839900139" sldId="1307"/>
            <ac:spMk id="7171" creationId="{013FAF14-B592-1C48-231C-EEC585853FFE}"/>
          </ac:spMkLst>
        </pc:spChg>
        <pc:grpChg chg="mod">
          <ac:chgData name="Erfan Meskar" userId="ae30a713-38f5-4e56-b874-fd636adcf478" providerId="ADAL" clId="{584F285C-3A6E-4280-84E5-79D922423461}" dt="2025-01-15T17:38:28" v="1579" actId="1076"/>
          <ac:grpSpMkLst>
            <pc:docMk/>
            <pc:sldMk cId="3839900139" sldId="1307"/>
            <ac:grpSpMk id="2" creationId="{AEE57F76-2290-6BB1-2C8D-8C9EADCF82A4}"/>
          </ac:grpSpMkLst>
        </pc:grpChg>
        <pc:cxnChg chg="add mod">
          <ac:chgData name="Erfan Meskar" userId="ae30a713-38f5-4e56-b874-fd636adcf478" providerId="ADAL" clId="{584F285C-3A6E-4280-84E5-79D922423461}" dt="2025-01-15T18:51:45.951" v="2885" actId="208"/>
          <ac:cxnSpMkLst>
            <pc:docMk/>
            <pc:sldMk cId="3839900139" sldId="1307"/>
            <ac:cxnSpMk id="10" creationId="{5A2727F5-212A-9892-6CBE-37087298FF48}"/>
          </ac:cxnSpMkLst>
        </pc:cxnChg>
      </pc:sldChg>
      <pc:sldChg chg="del">
        <pc:chgData name="Erfan Meskar" userId="ae30a713-38f5-4e56-b874-fd636adcf478" providerId="ADAL" clId="{584F285C-3A6E-4280-84E5-79D922423461}" dt="2025-01-14T22:59:38.272" v="16" actId="47"/>
        <pc:sldMkLst>
          <pc:docMk/>
          <pc:sldMk cId="1870206651" sldId="1308"/>
        </pc:sldMkLst>
      </pc:sldChg>
      <pc:sldChg chg="modSp add mod">
        <pc:chgData name="Erfan Meskar" userId="ae30a713-38f5-4e56-b874-fd636adcf478" providerId="ADAL" clId="{584F285C-3A6E-4280-84E5-79D922423461}" dt="2025-01-15T18:19:18.302" v="2503" actId="20577"/>
        <pc:sldMkLst>
          <pc:docMk/>
          <pc:sldMk cId="2238478047" sldId="1308"/>
        </pc:sldMkLst>
        <pc:spChg chg="mod">
          <ac:chgData name="Erfan Meskar" userId="ae30a713-38f5-4e56-b874-fd636adcf478" providerId="ADAL" clId="{584F285C-3A6E-4280-84E5-79D922423461}" dt="2025-01-15T18:13:46.758" v="2328"/>
          <ac:spMkLst>
            <pc:docMk/>
            <pc:sldMk cId="2238478047" sldId="1308"/>
            <ac:spMk id="7170" creationId="{013CF941-8276-4A63-6261-FEC3F01678FC}"/>
          </ac:spMkLst>
        </pc:spChg>
        <pc:spChg chg="mod">
          <ac:chgData name="Erfan Meskar" userId="ae30a713-38f5-4e56-b874-fd636adcf478" providerId="ADAL" clId="{584F285C-3A6E-4280-84E5-79D922423461}" dt="2025-01-15T18:19:18.302" v="2503" actId="20577"/>
          <ac:spMkLst>
            <pc:docMk/>
            <pc:sldMk cId="2238478047" sldId="1308"/>
            <ac:spMk id="7171" creationId="{5DC49038-89D1-BD6A-3ECC-9425A63B5CE2}"/>
          </ac:spMkLst>
        </pc:spChg>
      </pc:sldChg>
      <pc:sldChg chg="modSp add del mod">
        <pc:chgData name="Erfan Meskar" userId="ae30a713-38f5-4e56-b874-fd636adcf478" providerId="ADAL" clId="{584F285C-3A6E-4280-84E5-79D922423461}" dt="2025-01-16T05:52:12.230" v="2901" actId="47"/>
        <pc:sldMkLst>
          <pc:docMk/>
          <pc:sldMk cId="2886038" sldId="1309"/>
        </pc:sldMkLst>
        <pc:spChg chg="mod">
          <ac:chgData name="Erfan Meskar" userId="ae30a713-38f5-4e56-b874-fd636adcf478" providerId="ADAL" clId="{584F285C-3A6E-4280-84E5-79D922423461}" dt="2025-01-15T18:29:22.794" v="2520" actId="20577"/>
          <ac:spMkLst>
            <pc:docMk/>
            <pc:sldMk cId="2886038" sldId="1309"/>
            <ac:spMk id="7170" creationId="{B17DF83A-CB85-CCCC-37E4-0FC37017E061}"/>
          </ac:spMkLst>
        </pc:spChg>
        <pc:spChg chg="mod">
          <ac:chgData name="Erfan Meskar" userId="ae30a713-38f5-4e56-b874-fd636adcf478" providerId="ADAL" clId="{584F285C-3A6E-4280-84E5-79D922423461}" dt="2025-01-15T18:35:34.460" v="2784" actId="20577"/>
          <ac:spMkLst>
            <pc:docMk/>
            <pc:sldMk cId="2886038" sldId="1309"/>
            <ac:spMk id="7171" creationId="{A4F667E8-8A43-CCA3-3470-A811708B88FB}"/>
          </ac:spMkLst>
        </pc:spChg>
      </pc:sldChg>
      <pc:sldChg chg="del">
        <pc:chgData name="Erfan Meskar" userId="ae30a713-38f5-4e56-b874-fd636adcf478" providerId="ADAL" clId="{584F285C-3A6E-4280-84E5-79D922423461}" dt="2025-01-14T22:59:38.272" v="16" actId="47"/>
        <pc:sldMkLst>
          <pc:docMk/>
          <pc:sldMk cId="2107486443" sldId="1309"/>
        </pc:sldMkLst>
      </pc:sldChg>
      <pc:sldChg chg="del">
        <pc:chgData name="Erfan Meskar" userId="ae30a713-38f5-4e56-b874-fd636adcf478" providerId="ADAL" clId="{584F285C-3A6E-4280-84E5-79D922423461}" dt="2025-01-14T22:59:38.272" v="16" actId="47"/>
        <pc:sldMkLst>
          <pc:docMk/>
          <pc:sldMk cId="1531701761" sldId="1310"/>
        </pc:sldMkLst>
      </pc:sldChg>
      <pc:sldChg chg="del">
        <pc:chgData name="Erfan Meskar" userId="ae30a713-38f5-4e56-b874-fd636adcf478" providerId="ADAL" clId="{584F285C-3A6E-4280-84E5-79D922423461}" dt="2025-01-14T22:59:38.272" v="16" actId="47"/>
        <pc:sldMkLst>
          <pc:docMk/>
          <pc:sldMk cId="3258605132" sldId="1311"/>
        </pc:sldMkLst>
      </pc:sldChg>
      <pc:sldChg chg="del">
        <pc:chgData name="Erfan Meskar" userId="ae30a713-38f5-4e56-b874-fd636adcf478" providerId="ADAL" clId="{584F285C-3A6E-4280-84E5-79D922423461}" dt="2025-01-14T22:59:38.272" v="16" actId="47"/>
        <pc:sldMkLst>
          <pc:docMk/>
          <pc:sldMk cId="1645972348" sldId="1312"/>
        </pc:sldMkLst>
      </pc:sldChg>
      <pc:sldChg chg="del">
        <pc:chgData name="Erfan Meskar" userId="ae30a713-38f5-4e56-b874-fd636adcf478" providerId="ADAL" clId="{584F285C-3A6E-4280-84E5-79D922423461}" dt="2025-01-14T22:59:38.272" v="16" actId="47"/>
        <pc:sldMkLst>
          <pc:docMk/>
          <pc:sldMk cId="2846269759" sldId="1313"/>
        </pc:sldMkLst>
      </pc:sldChg>
      <pc:sldChg chg="del">
        <pc:chgData name="Erfan Meskar" userId="ae30a713-38f5-4e56-b874-fd636adcf478" providerId="ADAL" clId="{584F285C-3A6E-4280-84E5-79D922423461}" dt="2025-01-14T22:59:38.272" v="16" actId="47"/>
        <pc:sldMkLst>
          <pc:docMk/>
          <pc:sldMk cId="3455276903" sldId="1314"/>
        </pc:sldMkLst>
      </pc:sldChg>
      <pc:sldChg chg="del">
        <pc:chgData name="Erfan Meskar" userId="ae30a713-38f5-4e56-b874-fd636adcf478" providerId="ADAL" clId="{584F285C-3A6E-4280-84E5-79D922423461}" dt="2025-01-14T22:59:38.272" v="16" actId="47"/>
        <pc:sldMkLst>
          <pc:docMk/>
          <pc:sldMk cId="2234880298" sldId="1315"/>
        </pc:sldMkLst>
      </pc:sldChg>
      <pc:sldChg chg="del">
        <pc:chgData name="Erfan Meskar" userId="ae30a713-38f5-4e56-b874-fd636adcf478" providerId="ADAL" clId="{584F285C-3A6E-4280-84E5-79D922423461}" dt="2025-01-14T22:59:38.272" v="16" actId="47"/>
        <pc:sldMkLst>
          <pc:docMk/>
          <pc:sldMk cId="2125323223" sldId="1316"/>
        </pc:sldMkLst>
      </pc:sldChg>
      <pc:sldChg chg="del">
        <pc:chgData name="Erfan Meskar" userId="ae30a713-38f5-4e56-b874-fd636adcf478" providerId="ADAL" clId="{584F285C-3A6E-4280-84E5-79D922423461}" dt="2025-01-14T22:59:38.272" v="16" actId="47"/>
        <pc:sldMkLst>
          <pc:docMk/>
          <pc:sldMk cId="3140845290" sldId="1317"/>
        </pc:sldMkLst>
      </pc:sldChg>
      <pc:sldChg chg="del">
        <pc:chgData name="Erfan Meskar" userId="ae30a713-38f5-4e56-b874-fd636adcf478" providerId="ADAL" clId="{584F285C-3A6E-4280-84E5-79D922423461}" dt="2025-01-14T22:59:38.272" v="16" actId="47"/>
        <pc:sldMkLst>
          <pc:docMk/>
          <pc:sldMk cId="1135054167" sldId="1318"/>
        </pc:sldMkLst>
      </pc:sldChg>
      <pc:sldChg chg="del">
        <pc:chgData name="Erfan Meskar" userId="ae30a713-38f5-4e56-b874-fd636adcf478" providerId="ADAL" clId="{584F285C-3A6E-4280-84E5-79D922423461}" dt="2025-01-14T22:59:38.272" v="16" actId="47"/>
        <pc:sldMkLst>
          <pc:docMk/>
          <pc:sldMk cId="4239441771" sldId="1319"/>
        </pc:sldMkLst>
      </pc:sldChg>
      <pc:sldChg chg="del">
        <pc:chgData name="Erfan Meskar" userId="ae30a713-38f5-4e56-b874-fd636adcf478" providerId="ADAL" clId="{584F285C-3A6E-4280-84E5-79D922423461}" dt="2025-01-14T22:59:38.272" v="16" actId="47"/>
        <pc:sldMkLst>
          <pc:docMk/>
          <pc:sldMk cId="4053373772" sldId="1320"/>
        </pc:sldMkLst>
      </pc:sldChg>
      <pc:sldChg chg="del">
        <pc:chgData name="Erfan Meskar" userId="ae30a713-38f5-4e56-b874-fd636adcf478" providerId="ADAL" clId="{584F285C-3A6E-4280-84E5-79D922423461}" dt="2025-01-14T22:59:38.272" v="16" actId="47"/>
        <pc:sldMkLst>
          <pc:docMk/>
          <pc:sldMk cId="2649850334" sldId="1321"/>
        </pc:sldMkLst>
      </pc:sldChg>
      <pc:sldChg chg="del">
        <pc:chgData name="Erfan Meskar" userId="ae30a713-38f5-4e56-b874-fd636adcf478" providerId="ADAL" clId="{584F285C-3A6E-4280-84E5-79D922423461}" dt="2025-01-14T22:59:38.272" v="16" actId="47"/>
        <pc:sldMkLst>
          <pc:docMk/>
          <pc:sldMk cId="3544730233" sldId="1322"/>
        </pc:sldMkLst>
      </pc:sldChg>
      <pc:sldChg chg="del">
        <pc:chgData name="Erfan Meskar" userId="ae30a713-38f5-4e56-b874-fd636adcf478" providerId="ADAL" clId="{584F285C-3A6E-4280-84E5-79D922423461}" dt="2025-01-14T22:59:38.272" v="16" actId="47"/>
        <pc:sldMkLst>
          <pc:docMk/>
          <pc:sldMk cId="2358343715" sldId="1323"/>
        </pc:sldMkLst>
      </pc:sldChg>
      <pc:sldChg chg="del">
        <pc:chgData name="Erfan Meskar" userId="ae30a713-38f5-4e56-b874-fd636adcf478" providerId="ADAL" clId="{584F285C-3A6E-4280-84E5-79D922423461}" dt="2025-01-14T22:59:38.272" v="16" actId="47"/>
        <pc:sldMkLst>
          <pc:docMk/>
          <pc:sldMk cId="228272633" sldId="1325"/>
        </pc:sldMkLst>
      </pc:sldChg>
      <pc:sldChg chg="del">
        <pc:chgData name="Erfan Meskar" userId="ae30a713-38f5-4e56-b874-fd636adcf478" providerId="ADAL" clId="{584F285C-3A6E-4280-84E5-79D922423461}" dt="2025-01-14T22:59:38.272" v="16" actId="47"/>
        <pc:sldMkLst>
          <pc:docMk/>
          <pc:sldMk cId="2834877873" sldId="1326"/>
        </pc:sldMkLst>
      </pc:sldChg>
    </pc:docChg>
  </pc:docChgLst>
  <pc:docChgLst>
    <pc:chgData name="Erfan Meskar" userId="ae30a713-38f5-4e56-b874-fd636adcf478" providerId="ADAL" clId="{43C32E11-59CF-4664-AECE-985C87378404}"/>
    <pc:docChg chg="modSld">
      <pc:chgData name="Erfan Meskar" userId="ae30a713-38f5-4e56-b874-fd636adcf478" providerId="ADAL" clId="{43C32E11-59CF-4664-AECE-985C87378404}" dt="2025-01-06T18:41:45.790" v="0" actId="20577"/>
      <pc:docMkLst>
        <pc:docMk/>
      </pc:docMkLst>
      <pc:sldChg chg="modSp mod">
        <pc:chgData name="Erfan Meskar" userId="ae30a713-38f5-4e56-b874-fd636adcf478" providerId="ADAL" clId="{43C32E11-59CF-4664-AECE-985C87378404}" dt="2025-01-06T18:41:45.790" v="0" actId="20577"/>
        <pc:sldMkLst>
          <pc:docMk/>
          <pc:sldMk cId="0" sldId="446"/>
        </pc:sldMkLst>
        <pc:spChg chg="mod">
          <ac:chgData name="Erfan Meskar" userId="ae30a713-38f5-4e56-b874-fd636adcf478" providerId="ADAL" clId="{43C32E11-59CF-4664-AECE-985C87378404}" dt="2025-01-06T18:41:45.790" v="0" actId="20577"/>
          <ac:spMkLst>
            <pc:docMk/>
            <pc:sldMk cId="0" sldId="446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2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23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204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01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8813F-7BF8-8189-08C4-01403E4E7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459160-40EF-388E-E7E1-8273FC09EF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BEA51E-EB5E-D1E7-9D46-CDAE72A76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0172A-0CFB-9BDA-81FF-1E3A5ACF41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6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3C907-F0C0-6F71-FD01-8887677DC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25954F-3AAE-8089-839B-B907C7A17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ACBD33-4B87-6F01-BEEC-D5362226D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57294-CA68-653B-36FA-F3ADD46937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50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CD9B3-1809-062C-67C0-B0798176C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20D496-3F4E-D335-A45E-57302B1EBB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AE64FE-9433-614C-6DCB-418282BCE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3218C-AE00-AB44-891B-D36AC5C2A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22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E2858-C57D-23D6-1678-659E3FB1C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33549C-72FB-1262-964A-2C1E26B51D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05063F-332B-AAD5-CB03-28D656D8C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286EC-208F-AF37-0F52-FD92139709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91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14400"/>
            <a:ext cx="11811000" cy="795909"/>
          </a:xfrm>
        </p:spPr>
        <p:txBody>
          <a:bodyPr/>
          <a:lstStyle/>
          <a:p>
            <a:pPr eaLnBrk="1" hangingPunct="1"/>
            <a:r>
              <a:rPr lang="en-US" sz="4300" dirty="0"/>
              <a:t>Lecture 2-Part4: Framing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Winter 2025, </a:t>
            </a:r>
            <a:r>
              <a:rPr lang="en-US" sz="2400" dirty="0">
                <a:latin typeface="Calibri"/>
                <a:cs typeface="Calibri"/>
              </a:rPr>
              <a:t>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</a:extLst>
          </p:cNvPr>
          <p:cNvGrpSpPr/>
          <p:nvPr/>
        </p:nvGrpSpPr>
        <p:grpSpPr>
          <a:xfrm>
            <a:off x="3823659" y="1816059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2"/>
            <a:ext cx="7061200" cy="546099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Part 1: How is a network shared?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Circuit switching</a:t>
            </a:r>
            <a:endParaRPr lang="en-US" sz="400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Packet switching </a:t>
            </a:r>
            <a:endParaRPr lang="en-US" sz="400" dirty="0"/>
          </a:p>
          <a:p>
            <a:pPr lvl="2">
              <a:lnSpc>
                <a:spcPct val="90000"/>
              </a:lnSpc>
            </a:pPr>
            <a:r>
              <a:rPr lang="en-US" dirty="0"/>
              <a:t>Statistical Multiplexing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Physical/Link layer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 2: Different types of media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 3: Encoding bits with signals</a:t>
            </a:r>
          </a:p>
          <a:p>
            <a:pPr lvl="1">
              <a:lnSpc>
                <a:spcPct val="90000"/>
              </a:lnSpc>
            </a:pPr>
            <a:r>
              <a:rPr lang="en-US" sz="2800" b="0" strike="noStrike" spc="-1" dirty="0">
                <a:solidFill>
                  <a:srgbClr val="C00000"/>
                </a:solidFill>
                <a:latin typeface="Calibri"/>
              </a:rPr>
              <a:t>Part 4: Framing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9058375-F075-8B39-BF9E-316918FF0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1955626"/>
            <a:ext cx="1633870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5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Story So Far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2"/>
            <a:ext cx="11252200" cy="507999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So far, we learned how to send bits on links!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Encode digital data as analog waveform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Send analog waveform over the communication channel</a:t>
            </a:r>
          </a:p>
          <a:p>
            <a:pPr>
              <a:lnSpc>
                <a:spcPct val="90000"/>
              </a:lnSpc>
            </a:pPr>
            <a:r>
              <a:rPr lang="en-US" b="0" strike="noStrike" spc="-1" dirty="0">
                <a:latin typeface="Calibri"/>
              </a:rPr>
              <a:t>Sending stream of bits on link is fun! But not all we want.</a:t>
            </a:r>
          </a:p>
          <a:p>
            <a:pPr>
              <a:lnSpc>
                <a:spcPct val="90000"/>
              </a:lnSpc>
            </a:pPr>
            <a:r>
              <a:rPr lang="en-US" spc="-1" dirty="0">
                <a:latin typeface="Calibri"/>
              </a:rPr>
              <a:t>On the sender</a:t>
            </a:r>
            <a:r>
              <a:rPr lang="en-US" b="0" strike="noStrike" spc="-1" dirty="0">
                <a:latin typeface="Calibri"/>
              </a:rPr>
              <a:t> side, the link layer wants to send stream of </a:t>
            </a:r>
            <a:r>
              <a:rPr lang="en-US" b="0" strike="noStrike" spc="-1" dirty="0">
                <a:solidFill>
                  <a:srgbClr val="FF0000"/>
                </a:solidFill>
                <a:latin typeface="Calibri"/>
              </a:rPr>
              <a:t>frames</a:t>
            </a:r>
            <a:r>
              <a:rPr lang="en-US" b="0" strike="noStrike" spc="-1" dirty="0">
                <a:latin typeface="Calibri"/>
              </a:rPr>
              <a:t> in a way that the receiver would be able to recover the stream of frames.</a:t>
            </a:r>
          </a:p>
          <a:p>
            <a:pPr lvl="1">
              <a:lnSpc>
                <a:spcPct val="90000"/>
              </a:lnSpc>
            </a:pPr>
            <a:r>
              <a:rPr lang="en-US" sz="2800" b="0" strike="noStrike" spc="-1" dirty="0">
                <a:latin typeface="Calibri"/>
              </a:rPr>
              <a:t>That’s because Internet uses packet switching</a:t>
            </a:r>
          </a:p>
        </p:txBody>
      </p:sp>
    </p:spTree>
    <p:extLst>
      <p:ext uri="{BB962C8B-B14F-4D97-AF65-F5344CB8AC3E}">
        <p14:creationId xmlns:p14="http://schemas.microsoft.com/office/powerpoint/2010/main" val="391178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32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Remember the Russian Dolls?</a:t>
            </a:r>
            <a:endParaRPr lang="en-US" sz="4400" dirty="0"/>
          </a:p>
        </p:txBody>
      </p:sp>
      <p:sp>
        <p:nvSpPr>
          <p:cNvPr id="118" name="Freeform 8">
            <a:extLst>
              <a:ext uri="{FF2B5EF4-FFF2-40B4-BE49-F238E27FC236}">
                <a16:creationId xmlns:a16="http://schemas.microsoft.com/office/drawing/2014/main" id="{5C25CEF4-E407-5F48-A3E3-98E83E25849B}"/>
              </a:ext>
            </a:extLst>
          </p:cNvPr>
          <p:cNvSpPr>
            <a:spLocks/>
          </p:cNvSpPr>
          <p:nvPr/>
        </p:nvSpPr>
        <p:spPr bwMode="auto">
          <a:xfrm>
            <a:off x="3702354" y="3162379"/>
            <a:ext cx="45719" cy="2895997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2318"/>
              <a:gd name="connsiteY0" fmla="*/ 0 h 9961"/>
              <a:gd name="connsiteX1" fmla="*/ 12 w 2318"/>
              <a:gd name="connsiteY1" fmla="*/ 8378 h 9961"/>
              <a:gd name="connsiteX2" fmla="*/ 2318 w 2318"/>
              <a:gd name="connsiteY2" fmla="*/ 9961 h 9961"/>
              <a:gd name="connsiteX0" fmla="*/ 0 w 52"/>
              <a:gd name="connsiteY0" fmla="*/ 0 h 8411"/>
              <a:gd name="connsiteX1" fmla="*/ 52 w 52"/>
              <a:gd name="connsiteY1" fmla="*/ 8411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" h="8411">
                <a:moveTo>
                  <a:pt x="0" y="0"/>
                </a:moveTo>
                <a:cubicBezTo>
                  <a:pt x="17" y="2804"/>
                  <a:pt x="35" y="5607"/>
                  <a:pt x="52" y="8411"/>
                </a:cubicBez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9153481" y="3164568"/>
            <a:ext cx="321066" cy="2896000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/>
          </p:cNvSpPr>
          <p:nvPr/>
        </p:nvSpPr>
        <p:spPr bwMode="auto">
          <a:xfrm>
            <a:off x="1690673" y="6121592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2065653" y="3152099"/>
            <a:ext cx="321066" cy="2896000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823105" y="5657859"/>
            <a:ext cx="572728" cy="550090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>
            <a:grpSpLocks/>
          </p:cNvGrpSpPr>
          <p:nvPr/>
        </p:nvGrpSpPr>
        <p:grpSpPr>
          <a:xfrm>
            <a:off x="2337602" y="3170554"/>
            <a:ext cx="1191382" cy="2759978"/>
            <a:chOff x="1506952" y="1870247"/>
            <a:chExt cx="1670963" cy="3870985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9289738" y="5577833"/>
            <a:ext cx="267196" cy="594439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/>
          </p:cNvSpPr>
          <p:nvPr/>
        </p:nvSpPr>
        <p:spPr bwMode="auto">
          <a:xfrm>
            <a:off x="8654478" y="6116167"/>
            <a:ext cx="1175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16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>
            <a:grpSpLocks/>
          </p:cNvGrpSpPr>
          <p:nvPr/>
        </p:nvGrpSpPr>
        <p:grpSpPr>
          <a:xfrm>
            <a:off x="7961194" y="3164766"/>
            <a:ext cx="1191382" cy="2759978"/>
            <a:chOff x="1506952" y="1870247"/>
            <a:chExt cx="1670963" cy="3870985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D21437-EB31-B049-BCA8-EA76E03FEDB7}"/>
              </a:ext>
            </a:extLst>
          </p:cNvPr>
          <p:cNvGrpSpPr>
            <a:grpSpLocks/>
          </p:cNvGrpSpPr>
          <p:nvPr/>
        </p:nvGrpSpPr>
        <p:grpSpPr>
          <a:xfrm>
            <a:off x="6810154" y="3098252"/>
            <a:ext cx="1095087" cy="3347075"/>
            <a:chOff x="7629993" y="1484027"/>
            <a:chExt cx="1535906" cy="4694413"/>
          </a:xfrm>
        </p:grpSpPr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E3C13E9-FC91-E54D-9DC5-AFD70E3CBBAA}"/>
                </a:ext>
              </a:extLst>
            </p:cNvPr>
            <p:cNvSpPr>
              <a:spLocks/>
            </p:cNvSpPr>
            <p:nvPr/>
          </p:nvSpPr>
          <p:spPr>
            <a:xfrm flipH="1">
              <a:off x="7629993" y="1484027"/>
              <a:ext cx="1201062" cy="4694413"/>
            </a:xfrm>
            <a:custGeom>
              <a:avLst/>
              <a:gdLst>
                <a:gd name="connsiteX0" fmla="*/ 1822537 w 1822537"/>
                <a:gd name="connsiteY0" fmla="*/ 3263030 h 3263030"/>
                <a:gd name="connsiteX1" fmla="*/ 6263 w 1822537"/>
                <a:gd name="connsiteY1" fmla="*/ 2743200 h 3263030"/>
                <a:gd name="connsiteX2" fmla="*/ 0 w 1822537"/>
                <a:gd name="connsiteY2" fmla="*/ 0 h 3263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2537" h="3263030">
                  <a:moveTo>
                    <a:pt x="1822537" y="3263030"/>
                  </a:moveTo>
                  <a:lnTo>
                    <a:pt x="6263" y="2743200"/>
                  </a:lnTo>
                  <a:cubicBezTo>
                    <a:pt x="4175" y="1828800"/>
                    <a:pt x="2088" y="914400"/>
                    <a:pt x="0" y="0"/>
                  </a:cubicBezTo>
                </a:path>
              </a:pathLst>
            </a:custGeom>
            <a:noFill/>
            <a:ln w="44450">
              <a:solidFill>
                <a:srgbClr val="C00000"/>
              </a:solidFill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 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2B38A84-24FD-C544-987C-947AA35CE4C5}"/>
                </a:ext>
              </a:extLst>
            </p:cNvPr>
            <p:cNvGrpSpPr>
              <a:grpSpLocks/>
            </p:cNvGrpSpPr>
            <p:nvPr/>
          </p:nvGrpSpPr>
          <p:grpSpPr>
            <a:xfrm>
              <a:off x="7693325" y="4097936"/>
              <a:ext cx="1470663" cy="389744"/>
              <a:chOff x="6216702" y="5375649"/>
              <a:chExt cx="1470663" cy="389744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CDD6D97-0BE7-0549-9C77-11B2E02480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77000" y="5375649"/>
                <a:ext cx="1210365" cy="3897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82">
                <a:extLst>
                  <a:ext uri="{FF2B5EF4-FFF2-40B4-BE49-F238E27FC236}">
                    <a16:creationId xmlns:a16="http://schemas.microsoft.com/office/drawing/2014/main" id="{0DBA1D16-ECC0-6340-A5E0-A93C4A81AE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16702" y="5392448"/>
                <a:ext cx="1381126" cy="301625"/>
                <a:chOff x="265" y="1531"/>
                <a:chExt cx="870" cy="190"/>
              </a:xfrm>
            </p:grpSpPr>
            <p:sp>
              <p:nvSpPr>
                <p:cNvPr id="130" name="Rectangle 183">
                  <a:extLst>
                    <a:ext uri="{FF2B5EF4-FFF2-40B4-BE49-F238E27FC236}">
                      <a16:creationId xmlns:a16="http://schemas.microsoft.com/office/drawing/2014/main" id="{973B9FB6-C384-9B48-9B9C-233F0A0DBC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" y="1549"/>
                  <a:ext cx="870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Rectangle 184">
                  <a:extLst>
                    <a:ext uri="{FF2B5EF4-FFF2-40B4-BE49-F238E27FC236}">
                      <a16:creationId xmlns:a16="http://schemas.microsoft.com/office/drawing/2014/main" id="{3F4F223D-5B6B-4E46-9BB6-14710B320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23" name="Rectangle 181">
                <a:extLst>
                  <a:ext uri="{FF2B5EF4-FFF2-40B4-BE49-F238E27FC236}">
                    <a16:creationId xmlns:a16="http://schemas.microsoft.com/office/drawing/2014/main" id="{5258144E-5499-AD49-BC8B-BE256AE9A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1757" y="5404115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24" name="Rectangle 181">
                <a:extLst>
                  <a:ext uri="{FF2B5EF4-FFF2-40B4-BE49-F238E27FC236}">
                    <a16:creationId xmlns:a16="http://schemas.microsoft.com/office/drawing/2014/main" id="{AA376B89-1E9F-2B4E-BC10-4D886A9404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9453" y="5386777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158D1E0-EC39-B24D-B774-0F90A7D44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6894" y="542102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8C5D3C3-9FD9-A44F-928B-E71825DFF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395" y="5419311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181">
                <a:extLst>
                  <a:ext uri="{FF2B5EF4-FFF2-40B4-BE49-F238E27FC236}">
                    <a16:creationId xmlns:a16="http://schemas.microsoft.com/office/drawing/2014/main" id="{225DB40F-4099-ED4A-9278-26E92634A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6418" y="5394426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9C2CF80-D780-354F-8B0F-64498B55F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5708" y="5419900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F9A41558-760A-B044-A2E4-76228C31F8A4}"/>
                </a:ext>
              </a:extLst>
            </p:cNvPr>
            <p:cNvGrpSpPr>
              <a:grpSpLocks/>
            </p:cNvGrpSpPr>
            <p:nvPr/>
          </p:nvGrpSpPr>
          <p:grpSpPr>
            <a:xfrm>
              <a:off x="8014421" y="3363106"/>
              <a:ext cx="1058375" cy="307296"/>
              <a:chOff x="5509436" y="3287899"/>
              <a:chExt cx="1058375" cy="307296"/>
            </a:xfrm>
          </p:grpSpPr>
          <p:grpSp>
            <p:nvGrpSpPr>
              <p:cNvPr id="140" name="Group 182">
                <a:extLst>
                  <a:ext uri="{FF2B5EF4-FFF2-40B4-BE49-F238E27FC236}">
                    <a16:creationId xmlns:a16="http://schemas.microsoft.com/office/drawing/2014/main" id="{C1155C62-A602-444F-B19F-4DA3FA3F7D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147" name="Rectangle 183">
                  <a:extLst>
                    <a:ext uri="{FF2B5EF4-FFF2-40B4-BE49-F238E27FC236}">
                      <a16:creationId xmlns:a16="http://schemas.microsoft.com/office/drawing/2014/main" id="{2D53D250-0610-284E-81F1-879A700C00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Rectangle 184">
                  <a:extLst>
                    <a:ext uri="{FF2B5EF4-FFF2-40B4-BE49-F238E27FC236}">
                      <a16:creationId xmlns:a16="http://schemas.microsoft.com/office/drawing/2014/main" id="{0ACD3527-E9B9-6D4D-8007-099BBDDFF1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41" name="Rectangle 181">
                <a:extLst>
                  <a:ext uri="{FF2B5EF4-FFF2-40B4-BE49-F238E27FC236}">
                    <a16:creationId xmlns:a16="http://schemas.microsoft.com/office/drawing/2014/main" id="{38AD7C4D-A21D-0347-A026-DC5DDA65C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2" name="Rectangle 181">
                <a:extLst>
                  <a:ext uri="{FF2B5EF4-FFF2-40B4-BE49-F238E27FC236}">
                    <a16:creationId xmlns:a16="http://schemas.microsoft.com/office/drawing/2014/main" id="{283EF6F9-EBD6-0643-B547-9A89925CC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F1A7170-6A51-3D48-AEA7-1F523F75B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7519B9E-323B-804C-8AD0-4C25771A0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2AE95C-185C-8444-B654-78F71C71DE49}"/>
                </a:ext>
              </a:extLst>
            </p:cNvPr>
            <p:cNvGrpSpPr>
              <a:grpSpLocks/>
            </p:cNvGrpSpPr>
            <p:nvPr/>
          </p:nvGrpSpPr>
          <p:grpSpPr>
            <a:xfrm>
              <a:off x="8257849" y="2658970"/>
              <a:ext cx="908050" cy="301625"/>
              <a:chOff x="6877524" y="6049441"/>
              <a:chExt cx="908050" cy="301625"/>
            </a:xfrm>
          </p:grpSpPr>
          <p:grpSp>
            <p:nvGrpSpPr>
              <p:cNvPr id="155" name="Group 179">
                <a:extLst>
                  <a:ext uri="{FF2B5EF4-FFF2-40B4-BE49-F238E27FC236}">
                    <a16:creationId xmlns:a16="http://schemas.microsoft.com/office/drawing/2014/main" id="{F7F3A59D-8E1C-0843-A91C-661B48C280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77524" y="6051029"/>
                <a:ext cx="296863" cy="292100"/>
                <a:chOff x="1959" y="2058"/>
                <a:chExt cx="187" cy="184"/>
              </a:xfrm>
            </p:grpSpPr>
            <p:sp>
              <p:nvSpPr>
                <p:cNvPr id="159" name="Rectangle 180">
                  <a:extLst>
                    <a:ext uri="{FF2B5EF4-FFF2-40B4-BE49-F238E27FC236}">
                      <a16:creationId xmlns:a16="http://schemas.microsoft.com/office/drawing/2014/main" id="{D8D8CDAC-1743-F44C-8814-3E710C0D8F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Rectangle 181">
                  <a:extLst>
                    <a:ext uri="{FF2B5EF4-FFF2-40B4-BE49-F238E27FC236}">
                      <a16:creationId xmlns:a16="http://schemas.microsoft.com/office/drawing/2014/main" id="{2BF6322B-3EB6-C74A-B78F-2C3780E0EF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</a:p>
              </p:txBody>
            </p:sp>
          </p:grpSp>
          <p:grpSp>
            <p:nvGrpSpPr>
              <p:cNvPr id="156" name="Group 182">
                <a:extLst>
                  <a:ext uri="{FF2B5EF4-FFF2-40B4-BE49-F238E27FC236}">
                    <a16:creationId xmlns:a16="http://schemas.microsoft.com/office/drawing/2014/main" id="{EEA95EC8-682A-ED49-9AD0-BB0068E93C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06124" y="6049441"/>
                <a:ext cx="679450" cy="301625"/>
                <a:chOff x="780" y="1553"/>
                <a:chExt cx="428" cy="190"/>
              </a:xfrm>
            </p:grpSpPr>
            <p:sp>
              <p:nvSpPr>
                <p:cNvPr id="157" name="Rectangle 183">
                  <a:extLst>
                    <a:ext uri="{FF2B5EF4-FFF2-40B4-BE49-F238E27FC236}">
                      <a16:creationId xmlns:a16="http://schemas.microsoft.com/office/drawing/2014/main" id="{FFE8EEA0-FBAD-384F-AB6F-D39C89FF6B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Rectangle 184">
                  <a:extLst>
                    <a:ext uri="{FF2B5EF4-FFF2-40B4-BE49-F238E27FC236}">
                      <a16:creationId xmlns:a16="http://schemas.microsoft.com/office/drawing/2014/main" id="{9C401D53-7DDF-E146-8622-C9BE9D947C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  <p:grpSp>
          <p:nvGrpSpPr>
            <p:cNvPr id="162" name="Group 175">
              <a:extLst>
                <a:ext uri="{FF2B5EF4-FFF2-40B4-BE49-F238E27FC236}">
                  <a16:creationId xmlns:a16="http://schemas.microsoft.com/office/drawing/2014/main" id="{22C4D71A-308A-D147-9E34-D1EFF8D1F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5451" y="1880020"/>
              <a:ext cx="679450" cy="301625"/>
              <a:chOff x="780" y="1553"/>
              <a:chExt cx="428" cy="190"/>
            </a:xfrm>
          </p:grpSpPr>
          <p:sp>
            <p:nvSpPr>
              <p:cNvPr id="163" name="Rectangle 176">
                <a:extLst>
                  <a:ext uri="{FF2B5EF4-FFF2-40B4-BE49-F238E27FC236}">
                    <a16:creationId xmlns:a16="http://schemas.microsoft.com/office/drawing/2014/main" id="{1BB3E472-5096-EB4B-9536-B45F30797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tangle 177">
                <a:extLst>
                  <a:ext uri="{FF2B5EF4-FFF2-40B4-BE49-F238E27FC236}">
                    <a16:creationId xmlns:a16="http://schemas.microsoft.com/office/drawing/2014/main" id="{37DB6D54-3397-3949-A1CA-B2DA46101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65" name="Freeform 8">
            <a:extLst>
              <a:ext uri="{FF2B5EF4-FFF2-40B4-BE49-F238E27FC236}">
                <a16:creationId xmlns:a16="http://schemas.microsoft.com/office/drawing/2014/main" id="{2F028C19-F830-D644-B8E0-645A3A1596FF}"/>
              </a:ext>
            </a:extLst>
          </p:cNvPr>
          <p:cNvSpPr>
            <a:spLocks/>
          </p:cNvSpPr>
          <p:nvPr/>
        </p:nvSpPr>
        <p:spPr bwMode="auto">
          <a:xfrm>
            <a:off x="3694140" y="6048460"/>
            <a:ext cx="3125128" cy="428540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9988"/>
              <a:gd name="connsiteY0" fmla="*/ 0 h 1622"/>
              <a:gd name="connsiteX1" fmla="*/ 2306 w 9988"/>
              <a:gd name="connsiteY1" fmla="*/ 1583 h 1622"/>
              <a:gd name="connsiteX2" fmla="*/ 9988 w 9988"/>
              <a:gd name="connsiteY2" fmla="*/ 1622 h 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8" h="1622">
                <a:moveTo>
                  <a:pt x="0" y="0"/>
                </a:moveTo>
                <a:lnTo>
                  <a:pt x="2306" y="1583"/>
                </a:lnTo>
                <a:lnTo>
                  <a:pt x="9988" y="1622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</a:t>
            </a: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173D185E-41AC-A488-12F0-6F458E236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832" y="4339721"/>
            <a:ext cx="322150" cy="443242"/>
          </a:xfrm>
          <a:prstGeom prst="rect">
            <a:avLst/>
          </a:prstGeom>
        </p:spPr>
      </p:pic>
      <p:pic>
        <p:nvPicPr>
          <p:cNvPr id="29" name="Picture 28" descr="Logo&#10;&#10;Description automatically generated with medium confidence">
            <a:extLst>
              <a:ext uri="{FF2B5EF4-FFF2-40B4-BE49-F238E27FC236}">
                <a16:creationId xmlns:a16="http://schemas.microsoft.com/office/drawing/2014/main" id="{DAE5997A-6335-A674-DD5F-6C3480538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172" y="3829346"/>
            <a:ext cx="286124" cy="394551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low confidence">
            <a:extLst>
              <a:ext uri="{FF2B5EF4-FFF2-40B4-BE49-F238E27FC236}">
                <a16:creationId xmlns:a16="http://schemas.microsoft.com/office/drawing/2014/main" id="{7DDF0824-9437-DBE7-B0F5-931B588298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5147" y="3280336"/>
            <a:ext cx="250908" cy="3481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038A42-179E-401B-FEC3-0C645685CA6A}"/>
              </a:ext>
            </a:extLst>
          </p:cNvPr>
          <p:cNvSpPr txBox="1"/>
          <p:nvPr/>
        </p:nvSpPr>
        <p:spPr>
          <a:xfrm>
            <a:off x="2495307" y="333289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application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2ECC0-1B92-3A4B-8DF0-01B43E6ADFF2}"/>
              </a:ext>
            </a:extLst>
          </p:cNvPr>
          <p:cNvSpPr txBox="1"/>
          <p:nvPr/>
        </p:nvSpPr>
        <p:spPr>
          <a:xfrm>
            <a:off x="2495307" y="389832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Transport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071F74-980C-4252-E50F-D9852CA9B3D3}"/>
              </a:ext>
            </a:extLst>
          </p:cNvPr>
          <p:cNvSpPr txBox="1"/>
          <p:nvPr/>
        </p:nvSpPr>
        <p:spPr>
          <a:xfrm>
            <a:off x="2495307" y="4438373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Network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B5427E-8F4C-21DB-8ED9-431AEFE2A50B}"/>
              </a:ext>
            </a:extLst>
          </p:cNvPr>
          <p:cNvSpPr txBox="1"/>
          <p:nvPr/>
        </p:nvSpPr>
        <p:spPr>
          <a:xfrm>
            <a:off x="2495307" y="4994823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Link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F79EE-98A4-5F0F-40F1-540006F2E0E0}"/>
              </a:ext>
            </a:extLst>
          </p:cNvPr>
          <p:cNvSpPr txBox="1"/>
          <p:nvPr/>
        </p:nvSpPr>
        <p:spPr>
          <a:xfrm>
            <a:off x="2495307" y="5525197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Physical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D8E44F-4D69-803B-467F-B6A2C5720808}"/>
              </a:ext>
            </a:extLst>
          </p:cNvPr>
          <p:cNvSpPr txBox="1"/>
          <p:nvPr/>
        </p:nvSpPr>
        <p:spPr>
          <a:xfrm>
            <a:off x="8091473" y="332190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application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87AB6C-3201-BDDC-C037-9B00EDB6098E}"/>
              </a:ext>
            </a:extLst>
          </p:cNvPr>
          <p:cNvSpPr txBox="1"/>
          <p:nvPr/>
        </p:nvSpPr>
        <p:spPr>
          <a:xfrm>
            <a:off x="8091473" y="388733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Transport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D72BD7-47F2-5CB3-1EE0-2582BE574D17}"/>
              </a:ext>
            </a:extLst>
          </p:cNvPr>
          <p:cNvSpPr txBox="1"/>
          <p:nvPr/>
        </p:nvSpPr>
        <p:spPr>
          <a:xfrm>
            <a:off x="8091473" y="4427377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Network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8090C0-399D-C54E-F2F0-544329DD772D}"/>
              </a:ext>
            </a:extLst>
          </p:cNvPr>
          <p:cNvSpPr txBox="1"/>
          <p:nvPr/>
        </p:nvSpPr>
        <p:spPr>
          <a:xfrm>
            <a:off x="8091473" y="4983827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Link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906777-D94F-4E5A-CCB7-422CBF3C9968}"/>
              </a:ext>
            </a:extLst>
          </p:cNvPr>
          <p:cNvSpPr txBox="1"/>
          <p:nvPr/>
        </p:nvSpPr>
        <p:spPr>
          <a:xfrm>
            <a:off x="8091473" y="55142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Physical</a:t>
            </a:r>
          </a:p>
        </p:txBody>
      </p:sp>
      <p:pic>
        <p:nvPicPr>
          <p:cNvPr id="5" name="Picture 4" descr="Icon&#10;&#10;Description automatically generated with low confidence">
            <a:extLst>
              <a:ext uri="{FF2B5EF4-FFF2-40B4-BE49-F238E27FC236}">
                <a16:creationId xmlns:a16="http://schemas.microsoft.com/office/drawing/2014/main" id="{17A504FA-5493-C357-A605-4DCC182B6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8729" y="3276600"/>
            <a:ext cx="250908" cy="348136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>
            <a:spLocks/>
          </p:cNvSpPr>
          <p:nvPr/>
        </p:nvSpPr>
        <p:spPr>
          <a:xfrm>
            <a:off x="4742207" y="3480605"/>
            <a:ext cx="692856" cy="277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B559A3-7D00-A302-7026-C353590A1438}"/>
              </a:ext>
            </a:extLst>
          </p:cNvPr>
          <p:cNvGrpSpPr>
            <a:grpSpLocks/>
          </p:cNvGrpSpPr>
          <p:nvPr/>
        </p:nvGrpSpPr>
        <p:grpSpPr>
          <a:xfrm>
            <a:off x="3725340" y="3335870"/>
            <a:ext cx="1600978" cy="276999"/>
            <a:chOff x="4158384" y="2165404"/>
            <a:chExt cx="2245439" cy="388503"/>
          </a:xfrm>
        </p:grpSpPr>
        <p:grpSp>
          <p:nvGrpSpPr>
            <p:cNvPr id="96" name="Group 175">
              <a:extLst>
                <a:ext uri="{FF2B5EF4-FFF2-40B4-BE49-F238E27FC236}">
                  <a16:creationId xmlns:a16="http://schemas.microsoft.com/office/drawing/2014/main" id="{AC026B9A-C8C6-C045-8CBD-B9022027F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24373" y="2189377"/>
              <a:ext cx="679450" cy="301625"/>
              <a:chOff x="780" y="1553"/>
              <a:chExt cx="428" cy="190"/>
            </a:xfrm>
          </p:grpSpPr>
          <p:sp>
            <p:nvSpPr>
              <p:cNvPr id="97" name="Rectangle 176">
                <a:extLst>
                  <a:ext uri="{FF2B5EF4-FFF2-40B4-BE49-F238E27FC236}">
                    <a16:creationId xmlns:a16="http://schemas.microsoft.com/office/drawing/2014/main" id="{10F5A1DA-0939-D34B-B227-29AA407BC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177">
                <a:extLst>
                  <a:ext uri="{FF2B5EF4-FFF2-40B4-BE49-F238E27FC236}">
                    <a16:creationId xmlns:a16="http://schemas.microsoft.com/office/drawing/2014/main" id="{2086AF53-43CC-814A-BA4C-26036299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282034-58EE-6443-97BE-4033A6975AE5}"/>
                </a:ext>
              </a:extLst>
            </p:cNvPr>
            <p:cNvSpPr txBox="1">
              <a:spLocks/>
            </p:cNvSpPr>
            <p:nvPr/>
          </p:nvSpPr>
          <p:spPr>
            <a:xfrm>
              <a:off x="4158384" y="2165404"/>
              <a:ext cx="1131334" cy="388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message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58A9F5-536F-4297-1363-9B60BDACF2BF}"/>
              </a:ext>
            </a:extLst>
          </p:cNvPr>
          <p:cNvGrpSpPr>
            <a:grpSpLocks/>
          </p:cNvGrpSpPr>
          <p:nvPr/>
        </p:nvGrpSpPr>
        <p:grpSpPr>
          <a:xfrm>
            <a:off x="3723406" y="3897175"/>
            <a:ext cx="1606672" cy="276999"/>
            <a:chOff x="4155671" y="2952658"/>
            <a:chExt cx="2253425" cy="388503"/>
          </a:xfrm>
        </p:grpSpPr>
        <p:grpSp>
          <p:nvGrpSpPr>
            <p:cNvPr id="133" name="Group 185">
              <a:extLst>
                <a:ext uri="{FF2B5EF4-FFF2-40B4-BE49-F238E27FC236}">
                  <a16:creationId xmlns:a16="http://schemas.microsoft.com/office/drawing/2014/main" id="{EB20B2E4-EE78-334C-B142-D9716F5100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1046" y="3003781"/>
              <a:ext cx="908050" cy="301625"/>
              <a:chOff x="1848" y="2046"/>
              <a:chExt cx="572" cy="190"/>
            </a:xfrm>
          </p:grpSpPr>
          <p:grpSp>
            <p:nvGrpSpPr>
              <p:cNvPr id="134" name="Group 179">
                <a:extLst>
                  <a:ext uri="{FF2B5EF4-FFF2-40B4-BE49-F238E27FC236}">
                    <a16:creationId xmlns:a16="http://schemas.microsoft.com/office/drawing/2014/main" id="{1D5E26E8-DD67-F64E-B7A5-CF2A5868C4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8" y="2047"/>
                <a:ext cx="187" cy="184"/>
                <a:chOff x="1959" y="2058"/>
                <a:chExt cx="187" cy="184"/>
              </a:xfrm>
            </p:grpSpPr>
            <p:sp>
              <p:nvSpPr>
                <p:cNvPr id="138" name="Rectangle 180">
                  <a:extLst>
                    <a:ext uri="{FF2B5EF4-FFF2-40B4-BE49-F238E27FC236}">
                      <a16:creationId xmlns:a16="http://schemas.microsoft.com/office/drawing/2014/main" id="{A0FF28E6-68F8-9D49-858D-54A894437A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9" name="Rectangle 181">
                  <a:extLst>
                    <a:ext uri="{FF2B5EF4-FFF2-40B4-BE49-F238E27FC236}">
                      <a16:creationId xmlns:a16="http://schemas.microsoft.com/office/drawing/2014/main" id="{57F4F79C-9470-0243-9459-9DE005B149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</a:p>
              </p:txBody>
            </p:sp>
          </p:grpSp>
          <p:grpSp>
            <p:nvGrpSpPr>
              <p:cNvPr id="135" name="Group 182">
                <a:extLst>
                  <a:ext uri="{FF2B5EF4-FFF2-40B4-BE49-F238E27FC236}">
                    <a16:creationId xmlns:a16="http://schemas.microsoft.com/office/drawing/2014/main" id="{C814D838-F088-1449-A73B-3285342C60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2" y="2046"/>
                <a:ext cx="428" cy="190"/>
                <a:chOff x="780" y="1553"/>
                <a:chExt cx="428" cy="190"/>
              </a:xfrm>
            </p:grpSpPr>
            <p:sp>
              <p:nvSpPr>
                <p:cNvPr id="136" name="Rectangle 183">
                  <a:extLst>
                    <a:ext uri="{FF2B5EF4-FFF2-40B4-BE49-F238E27FC236}">
                      <a16:creationId xmlns:a16="http://schemas.microsoft.com/office/drawing/2014/main" id="{744B26E9-8C84-AF45-BC0E-C09188489C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Rectangle 184">
                  <a:extLst>
                    <a:ext uri="{FF2B5EF4-FFF2-40B4-BE49-F238E27FC236}">
                      <a16:creationId xmlns:a16="http://schemas.microsoft.com/office/drawing/2014/main" id="{71A3F897-85F9-4241-906F-6308455A3C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BE5EF03-00F9-6A41-8F0C-CAAFE7A85EE6}"/>
                </a:ext>
              </a:extLst>
            </p:cNvPr>
            <p:cNvSpPr txBox="1">
              <a:spLocks/>
            </p:cNvSpPr>
            <p:nvPr/>
          </p:nvSpPr>
          <p:spPr>
            <a:xfrm>
              <a:off x="4155671" y="2952658"/>
              <a:ext cx="1084122" cy="388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segment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DAD311-C0E8-ECAB-AB26-71D0E13F87C3}"/>
              </a:ext>
            </a:extLst>
          </p:cNvPr>
          <p:cNvGrpSpPr>
            <a:grpSpLocks/>
          </p:cNvGrpSpPr>
          <p:nvPr/>
        </p:nvGrpSpPr>
        <p:grpSpPr>
          <a:xfrm>
            <a:off x="3708253" y="4414694"/>
            <a:ext cx="1534957" cy="276998"/>
            <a:chOff x="4134419" y="3678500"/>
            <a:chExt cx="2152842" cy="3885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00013B-973D-F145-BC62-E1EB59B2D1F7}"/>
                </a:ext>
              </a:extLst>
            </p:cNvPr>
            <p:cNvGrpSpPr>
              <a:grpSpLocks/>
            </p:cNvGrpSpPr>
            <p:nvPr/>
          </p:nvGrpSpPr>
          <p:grpSpPr>
            <a:xfrm>
              <a:off x="5228886" y="3706233"/>
              <a:ext cx="1058375" cy="307296"/>
              <a:chOff x="5509436" y="3287899"/>
              <a:chExt cx="1058375" cy="307296"/>
            </a:xfrm>
          </p:grpSpPr>
          <p:grpSp>
            <p:nvGrpSpPr>
              <p:cNvPr id="83" name="Group 182">
                <a:extLst>
                  <a:ext uri="{FF2B5EF4-FFF2-40B4-BE49-F238E27FC236}">
                    <a16:creationId xmlns:a16="http://schemas.microsoft.com/office/drawing/2014/main" id="{92B476DA-1332-E245-A063-5F18A8ED56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84" name="Rectangle 183">
                  <a:extLst>
                    <a:ext uri="{FF2B5EF4-FFF2-40B4-BE49-F238E27FC236}">
                      <a16:creationId xmlns:a16="http://schemas.microsoft.com/office/drawing/2014/main" id="{35A3A0E8-5840-8E42-ADE8-7EB044576C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184">
                  <a:extLst>
                    <a:ext uri="{FF2B5EF4-FFF2-40B4-BE49-F238E27FC236}">
                      <a16:creationId xmlns:a16="http://schemas.microsoft.com/office/drawing/2014/main" id="{55600375-23A3-CD4E-BBD9-EE07BA4AED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87" name="Rectangle 181">
                <a:extLst>
                  <a:ext uri="{FF2B5EF4-FFF2-40B4-BE49-F238E27FC236}">
                    <a16:creationId xmlns:a16="http://schemas.microsoft.com/office/drawing/2014/main" id="{51F428BA-8794-2B46-B109-1D511F62E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88" name="Rectangle 181">
                <a:extLst>
                  <a:ext uri="{FF2B5EF4-FFF2-40B4-BE49-F238E27FC236}">
                    <a16:creationId xmlns:a16="http://schemas.microsoft.com/office/drawing/2014/main" id="{E5D95958-8C54-6242-A3B1-968E6AC62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E213470-EFFE-1143-AE70-3E6F1DF52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B823437-9FDA-D44D-8E28-4933018C36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D9ACBFF-6D46-1C46-8036-50329CCCA60E}"/>
                </a:ext>
              </a:extLst>
            </p:cNvPr>
            <p:cNvSpPr txBox="1">
              <a:spLocks/>
            </p:cNvSpPr>
            <p:nvPr/>
          </p:nvSpPr>
          <p:spPr>
            <a:xfrm>
              <a:off x="4134419" y="3678500"/>
              <a:ext cx="1167306" cy="388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datagram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F84AA8-653C-EA7E-40CB-0F8B1664BA09}"/>
              </a:ext>
            </a:extLst>
          </p:cNvPr>
          <p:cNvGrpSpPr>
            <a:grpSpLocks/>
          </p:cNvGrpSpPr>
          <p:nvPr/>
        </p:nvGrpSpPr>
        <p:grpSpPr>
          <a:xfrm>
            <a:off x="3721205" y="4994299"/>
            <a:ext cx="1522006" cy="276999"/>
            <a:chOff x="4152584" y="4491420"/>
            <a:chExt cx="2134677" cy="388503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1BE94808-747E-4346-8BA9-1245F5340481}"/>
                </a:ext>
              </a:extLst>
            </p:cNvPr>
            <p:cNvSpPr txBox="1">
              <a:spLocks/>
            </p:cNvSpPr>
            <p:nvPr/>
          </p:nvSpPr>
          <p:spPr>
            <a:xfrm>
              <a:off x="4152584" y="4491420"/>
              <a:ext cx="809830" cy="388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frame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0ABA56E-C19B-1E49-8691-B116C4BC92D9}"/>
                </a:ext>
              </a:extLst>
            </p:cNvPr>
            <p:cNvGrpSpPr>
              <a:grpSpLocks/>
            </p:cNvGrpSpPr>
            <p:nvPr/>
          </p:nvGrpSpPr>
          <p:grpSpPr>
            <a:xfrm>
              <a:off x="4939472" y="4504142"/>
              <a:ext cx="1347789" cy="307296"/>
              <a:chOff x="5144294" y="4194650"/>
              <a:chExt cx="1347789" cy="307296"/>
            </a:xfrm>
          </p:grpSpPr>
          <p:grpSp>
            <p:nvGrpSpPr>
              <p:cNvPr id="210" name="Group 182">
                <a:extLst>
                  <a:ext uri="{FF2B5EF4-FFF2-40B4-BE49-F238E27FC236}">
                    <a16:creationId xmlns:a16="http://schemas.microsoft.com/office/drawing/2014/main" id="{1C0D8E0C-30C7-D644-B53F-545AC3B41D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294" y="4200321"/>
                <a:ext cx="1347789" cy="301625"/>
                <a:chOff x="286" y="1531"/>
                <a:chExt cx="849" cy="190"/>
              </a:xfrm>
            </p:grpSpPr>
            <p:sp>
              <p:nvSpPr>
                <p:cNvPr id="226" name="Rectangle 183">
                  <a:extLst>
                    <a:ext uri="{FF2B5EF4-FFF2-40B4-BE49-F238E27FC236}">
                      <a16:creationId xmlns:a16="http://schemas.microsoft.com/office/drawing/2014/main" id="{6DE19E5C-020A-764D-8F6B-6BB09EA733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" y="1549"/>
                  <a:ext cx="849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7" name="Rectangle 184">
                  <a:extLst>
                    <a:ext uri="{FF2B5EF4-FFF2-40B4-BE49-F238E27FC236}">
                      <a16:creationId xmlns:a16="http://schemas.microsoft.com/office/drawing/2014/main" id="{3DF40025-F95F-CB4C-938D-A1646D4921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211" name="Rectangle 181">
                <a:extLst>
                  <a:ext uri="{FF2B5EF4-FFF2-40B4-BE49-F238E27FC236}">
                    <a16:creationId xmlns:a16="http://schemas.microsoft.com/office/drawing/2014/main" id="{C5D484DA-CF52-D04F-9108-C2A5AAA25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012" y="4211988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221" name="Rectangle 181">
                <a:extLst>
                  <a:ext uri="{FF2B5EF4-FFF2-40B4-BE49-F238E27FC236}">
                    <a16:creationId xmlns:a16="http://schemas.microsoft.com/office/drawing/2014/main" id="{9A7A7B02-76C2-C24E-946A-4CBDBFE07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3708" y="4194650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104E923B-AAA4-BF49-886D-0890ABD39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1149" y="4228896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4096CE24-617A-E048-B706-AA2C9CEA0B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0650" y="4227184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Rectangle 181">
                <a:extLst>
                  <a:ext uri="{FF2B5EF4-FFF2-40B4-BE49-F238E27FC236}">
                    <a16:creationId xmlns:a16="http://schemas.microsoft.com/office/drawing/2014/main" id="{00739E25-7377-104B-A6E7-E26BE236CB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9178" y="4198403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FB902E57-4D34-7F49-80B6-6C4A1D5EB0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8102" y="4226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0" name="Picture 19" descr="Logo&#10;&#10;Description automatically generated with medium confidence">
            <a:extLst>
              <a:ext uri="{FF2B5EF4-FFF2-40B4-BE49-F238E27FC236}">
                <a16:creationId xmlns:a16="http://schemas.microsoft.com/office/drawing/2014/main" id="{C71A39D3-23E1-42C5-2774-48B4697E1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120" y="3795270"/>
            <a:ext cx="286124" cy="394551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04C425A-439B-4CD6-6869-E9EE3D1F6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650" y="4316978"/>
            <a:ext cx="322150" cy="443242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C094CD9A-32A2-C6AD-C10C-1539072C15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7073" y="4866998"/>
            <a:ext cx="360483" cy="495884"/>
          </a:xfrm>
          <a:prstGeom prst="rect">
            <a:avLst/>
          </a:prstGeom>
        </p:spPr>
      </p:pic>
      <p:sp>
        <p:nvSpPr>
          <p:cNvPr id="38" name="Rectangle 3">
            <a:extLst>
              <a:ext uri="{FF2B5EF4-FFF2-40B4-BE49-F238E27FC236}">
                <a16:creationId xmlns:a16="http://schemas.microsoft.com/office/drawing/2014/main" id="{CBFE6A32-4CB0-8071-842E-C733D5BAE2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397002"/>
            <a:ext cx="11252200" cy="50799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pc="-1" dirty="0">
                <a:latin typeface="Calibri"/>
              </a:rPr>
              <a:t>We must come up with a way to </a:t>
            </a:r>
            <a:r>
              <a:rPr lang="en-US" b="0" strike="noStrike" spc="-1" dirty="0">
                <a:latin typeface="Calibri"/>
              </a:rPr>
              <a:t>send stream of </a:t>
            </a:r>
            <a:r>
              <a:rPr lang="en-US" b="0" strike="noStrike" spc="-1" dirty="0">
                <a:solidFill>
                  <a:srgbClr val="FF0000"/>
                </a:solidFill>
                <a:latin typeface="Calibri"/>
              </a:rPr>
              <a:t>frames</a:t>
            </a:r>
            <a:r>
              <a:rPr lang="en-US" b="0" strike="noStrike" spc="-1" dirty="0">
                <a:latin typeface="Calibri"/>
              </a:rPr>
              <a:t> such that the receiver would be able to recover the stream of frames.</a:t>
            </a:r>
          </a:p>
        </p:txBody>
      </p:sp>
    </p:spTree>
    <p:extLst>
      <p:ext uri="{BB962C8B-B14F-4D97-AF65-F5344CB8AC3E}">
        <p14:creationId xmlns:p14="http://schemas.microsoft.com/office/powerpoint/2010/main" val="354809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Framing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328400" cy="51561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Node A tells its adaptor to transmit a frame from the node’s memory.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This results in a sequence of bits being sent over the link.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adaptor on node B then collects the sequence of bits arriving on the link, and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deposits the corresponding frame in B’s memory.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Central challenge faced by the adaptor: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Recognizing exactly what set of bits constitute a frame, </a:t>
            </a:r>
            <a:r>
              <a:rPr lang="en-US" altLang="en-US" sz="2400" i="1" dirty="0"/>
              <a:t>i.e.</a:t>
            </a:r>
            <a:r>
              <a:rPr lang="en-US" altLang="en-US" sz="2400" dirty="0"/>
              <a:t>,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determining where the frame begins and ends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29E76533-94B0-78D6-CED0-34B2F34E9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021" y="5436340"/>
            <a:ext cx="1096476" cy="54700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79184F4B-5CDE-9A54-5EE1-A1F33DC3A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457" y="5513612"/>
            <a:ext cx="860229" cy="3761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</a:t>
            </a: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228CF997-63F8-11FD-0A73-FF60F0CB1F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5334" y="5718993"/>
            <a:ext cx="1166630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330CBCF-ACA6-0DF3-2617-2912DBD54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473" y="4419600"/>
            <a:ext cx="1278620" cy="156374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CD19C6E-0FA4-5651-DC7C-4D2390900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317" y="4905601"/>
            <a:ext cx="553649" cy="3599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20D136A2-9A2E-1538-C4F2-2982644D6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419600"/>
            <a:ext cx="1278621" cy="156374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2F3BB81B-4265-1D0B-DCFB-5EC3A27A3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100" y="4905593"/>
            <a:ext cx="553648" cy="3294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1C3CBA1C-F9F5-BA87-846F-4BDA7C81C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379" y="4571304"/>
            <a:ext cx="8163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packet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861E0F32-D36C-D566-E1D7-DFDB930C9AA8}"/>
              </a:ext>
            </a:extLst>
          </p:cNvPr>
          <p:cNvSpPr>
            <a:spLocks/>
          </p:cNvSpPr>
          <p:nvPr/>
        </p:nvSpPr>
        <p:spPr bwMode="auto">
          <a:xfrm>
            <a:off x="3799133" y="5169954"/>
            <a:ext cx="789895" cy="589709"/>
          </a:xfrm>
          <a:custGeom>
            <a:avLst/>
            <a:gdLst>
              <a:gd name="T0" fmla="*/ 2147483647 w 438"/>
              <a:gd name="T1" fmla="*/ 0 h 290"/>
              <a:gd name="T2" fmla="*/ 2147483647 w 438"/>
              <a:gd name="T3" fmla="*/ 2147483647 h 290"/>
              <a:gd name="T4" fmla="*/ 2147483647 w 438"/>
              <a:gd name="T5" fmla="*/ 2147483647 h 290"/>
              <a:gd name="T6" fmla="*/ 2147483647 w 438"/>
              <a:gd name="T7" fmla="*/ 2147483647 h 290"/>
              <a:gd name="T8" fmla="*/ 0 60000 65536"/>
              <a:gd name="T9" fmla="*/ 0 60000 65536"/>
              <a:gd name="T10" fmla="*/ 0 60000 65536"/>
              <a:gd name="T11" fmla="*/ 0 60000 65536"/>
              <a:gd name="T12" fmla="*/ 0 w 438"/>
              <a:gd name="T13" fmla="*/ 0 h 290"/>
              <a:gd name="T14" fmla="*/ 438 w 438"/>
              <a:gd name="T15" fmla="*/ 290 h 2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8" h="290">
                <a:moveTo>
                  <a:pt x="15" y="0"/>
                </a:moveTo>
                <a:cubicBezTo>
                  <a:pt x="7" y="58"/>
                  <a:pt x="0" y="117"/>
                  <a:pt x="15" y="162"/>
                </a:cubicBezTo>
                <a:cubicBezTo>
                  <a:pt x="30" y="207"/>
                  <a:pt x="38" y="248"/>
                  <a:pt x="108" y="269"/>
                </a:cubicBezTo>
                <a:cubicBezTo>
                  <a:pt x="178" y="290"/>
                  <a:pt x="383" y="282"/>
                  <a:pt x="438" y="285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19">
            <a:extLst>
              <a:ext uri="{FF2B5EF4-FFF2-40B4-BE49-F238E27FC236}">
                <a16:creationId xmlns:a16="http://schemas.microsoft.com/office/drawing/2014/main" id="{3C41C69F-63D2-229B-DD4B-D1AF5284B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428206"/>
            <a:ext cx="1096476" cy="54700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4AC80CA3-EB9B-D342-74E3-F79F14AC3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236" y="5505478"/>
            <a:ext cx="860229" cy="3761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 dirty="0">
                <a:solidFill>
                  <a:srgbClr val="FFFFFF"/>
                </a:solidFill>
                <a:latin typeface="+mj-lt"/>
              </a:rPr>
              <a:t>frame</a:t>
            </a:r>
          </a:p>
        </p:txBody>
      </p:sp>
      <p:sp>
        <p:nvSpPr>
          <p:cNvPr id="13" name="Text Box 21">
            <a:extLst>
              <a:ext uri="{FF2B5EF4-FFF2-40B4-BE49-F238E27FC236}">
                <a16:creationId xmlns:a16="http://schemas.microsoft.com/office/drawing/2014/main" id="{982A2086-21B2-60FB-D012-091CF9751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765" y="5989447"/>
            <a:ext cx="1063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sz="1800" b="1">
                <a:solidFill>
                  <a:schemeClr val="tx1"/>
                </a:solidFill>
                <a:latin typeface="Gill Sans (Body)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adapter</a:t>
            </a: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7CD68C5A-932D-D74B-13E3-E5F78C3AA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997581"/>
            <a:ext cx="1063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sz="1800" b="1">
                <a:solidFill>
                  <a:schemeClr val="tx1"/>
                </a:solidFill>
                <a:latin typeface="Gill Sans (Body)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adapter</a:t>
            </a:r>
          </a:p>
        </p:txBody>
      </p:sp>
      <p:sp>
        <p:nvSpPr>
          <p:cNvPr id="15" name="AutoShape 23">
            <a:extLst>
              <a:ext uri="{FF2B5EF4-FFF2-40B4-BE49-F238E27FC236}">
                <a16:creationId xmlns:a16="http://schemas.microsoft.com/office/drawing/2014/main" id="{42AD9A08-3C3F-0626-1ADA-A6B8836322A4}"/>
              </a:ext>
            </a:extLst>
          </p:cNvPr>
          <p:cNvSpPr>
            <a:spLocks/>
          </p:cNvSpPr>
          <p:nvPr/>
        </p:nvSpPr>
        <p:spPr bwMode="auto">
          <a:xfrm rot="5399521">
            <a:off x="5840367" y="4154453"/>
            <a:ext cx="282653" cy="2057401"/>
          </a:xfrm>
          <a:prstGeom prst="leftBrace">
            <a:avLst>
              <a:gd name="adj1" fmla="val 1082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Text Box 24">
            <a:extLst>
              <a:ext uri="{FF2B5EF4-FFF2-40B4-BE49-F238E27FC236}">
                <a16:creationId xmlns:a16="http://schemas.microsoft.com/office/drawing/2014/main" id="{EBD32730-BE51-164A-0692-ABC9A59E8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919" y="4571304"/>
            <a:ext cx="2437102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sz="1800" b="1">
                <a:solidFill>
                  <a:schemeClr val="tx1"/>
                </a:solidFill>
                <a:latin typeface="Gill Sans (Body)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link layer protocol</a:t>
            </a:r>
          </a:p>
        </p:txBody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77004EE7-6BDD-2A20-19A0-36D0482FA9D0}"/>
              </a:ext>
            </a:extLst>
          </p:cNvPr>
          <p:cNvSpPr>
            <a:spLocks/>
          </p:cNvSpPr>
          <p:nvPr/>
        </p:nvSpPr>
        <p:spPr bwMode="auto">
          <a:xfrm>
            <a:off x="7786302" y="5279761"/>
            <a:ext cx="735793" cy="439232"/>
          </a:xfrm>
          <a:custGeom>
            <a:avLst/>
            <a:gdLst>
              <a:gd name="T0" fmla="*/ 0 w 408"/>
              <a:gd name="T1" fmla="*/ 2147483647 h 216"/>
              <a:gd name="T2" fmla="*/ 2147483647 w 408"/>
              <a:gd name="T3" fmla="*/ 2147483647 h 216"/>
              <a:gd name="T4" fmla="*/ 2147483647 w 408"/>
              <a:gd name="T5" fmla="*/ 2147483647 h 216"/>
              <a:gd name="T6" fmla="*/ 2147483647 w 408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408"/>
              <a:gd name="T13" fmla="*/ 0 h 216"/>
              <a:gd name="T14" fmla="*/ 408 w 408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8" h="216">
                <a:moveTo>
                  <a:pt x="0" y="208"/>
                </a:moveTo>
                <a:cubicBezTo>
                  <a:pt x="62" y="212"/>
                  <a:pt x="124" y="216"/>
                  <a:pt x="184" y="208"/>
                </a:cubicBezTo>
                <a:cubicBezTo>
                  <a:pt x="244" y="200"/>
                  <a:pt x="324" y="196"/>
                  <a:pt x="361" y="161"/>
                </a:cubicBezTo>
                <a:cubicBezTo>
                  <a:pt x="398" y="126"/>
                  <a:pt x="400" y="27"/>
                  <a:pt x="408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60B71CD2-14A4-BA38-82E7-8974E117E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7594" y="4572953"/>
            <a:ext cx="8163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sz="1800" b="1">
                <a:solidFill>
                  <a:schemeClr val="tx1"/>
                </a:solidFill>
                <a:latin typeface="Gill Sans (Body)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packet</a:t>
            </a:r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CAF89B9E-8C3D-3C0C-33E5-82D47C7A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604" y="6467689"/>
            <a:ext cx="388657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 flow between adaptors, frames between hosts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2BAC46-91C5-A0BC-39FB-E63D29FEA03A}"/>
              </a:ext>
            </a:extLst>
          </p:cNvPr>
          <p:cNvCxnSpPr/>
          <p:nvPr/>
        </p:nvCxnSpPr>
        <p:spPr>
          <a:xfrm>
            <a:off x="3875567" y="6350812"/>
            <a:ext cx="46185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3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835B0-D358-BD45-D27A-D23B1D651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71B2CEE-FBDA-FFEE-6075-B1900CA231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How to Separate Bits into Frames</a:t>
            </a:r>
            <a:endParaRPr lang="en-US" altLang="en-US" sz="4000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3C27F99-64FB-6525-2960-1585114D37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328400" cy="3200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Sentinel is a common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/>
              <a:t> solution to framing challenge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Look for special control codes that mark start and end of frames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Recent Point-to-Point Protocol (PPP) and High-level Data Link Control (HDLC) use sentinel approach with special “flag” code 01111110 (</a:t>
            </a:r>
            <a:r>
              <a:rPr lang="en-US" altLang="en-US" sz="2400" i="1" dirty="0"/>
              <a:t>i.e.</a:t>
            </a:r>
            <a:r>
              <a:rPr lang="en-US" altLang="en-US" sz="2400" dirty="0"/>
              <a:t>, 0x7e</a:t>
            </a:r>
            <a:r>
              <a:rPr lang="en-US" altLang="en-US" sz="2400" dirty="0">
                <a:solidFill>
                  <a:srgbClr val="008000"/>
                </a:solidFill>
              </a:rPr>
              <a:t>*</a:t>
            </a:r>
            <a:r>
              <a:rPr lang="en-US" altLang="en-US" sz="2400" dirty="0"/>
              <a:t>)</a:t>
            </a:r>
          </a:p>
          <a:p>
            <a:pPr marL="457140" lvl="1" indent="0">
              <a:lnSpc>
                <a:spcPct val="90000"/>
              </a:lnSpc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What if this “flag” code appears in the main message?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CF3EF6E-B18B-3A21-844E-0FFEC5071743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971800"/>
            <a:ext cx="5040313" cy="402663"/>
            <a:chOff x="969" y="2184"/>
            <a:chExt cx="3943" cy="315"/>
          </a:xfrm>
        </p:grpSpPr>
        <p:sp>
          <p:nvSpPr>
            <p:cNvPr id="3" name="Rectangle 5">
              <a:extLst>
                <a:ext uri="{FF2B5EF4-FFF2-40B4-BE49-F238E27FC236}">
                  <a16:creationId xmlns:a16="http://schemas.microsoft.com/office/drawing/2014/main" id="{9CD8E6A5-AD38-4936-B994-EB481AC39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Text Box 6">
              <a:extLst>
                <a:ext uri="{FF2B5EF4-FFF2-40B4-BE49-F238E27FC236}">
                  <a16:creationId xmlns:a16="http://schemas.microsoft.com/office/drawing/2014/main" id="{C277144F-7BB8-9CDD-4070-ABFA4094F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Calibri"/>
                  <a:cs typeface="Calibri"/>
                </a:rPr>
                <a:t>01111110</a:t>
              </a:r>
            </a:p>
          </p:txBody>
        </p:sp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B980B918-C621-E066-9FC7-9AC8265BA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7DCA19A4-B74F-4C74-1EE2-F0F3BD80C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EAC91B0B-A040-B35D-FEF8-B73D5ABA9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Calibri"/>
                  <a:cs typeface="Calibri"/>
                </a:rPr>
                <a:t>01111110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27A3E5AF-93DF-62FA-137F-30D740477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2208"/>
              <a:ext cx="116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Calibri"/>
                  <a:cs typeface="Calibri"/>
                </a:rPr>
                <a:t>Frame contents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AA5BB18-00EA-B4F3-1192-1E39A330F335}"/>
              </a:ext>
            </a:extLst>
          </p:cNvPr>
          <p:cNvSpPr txBox="1"/>
          <p:nvPr/>
        </p:nvSpPr>
        <p:spPr>
          <a:xfrm>
            <a:off x="228600" y="5943600"/>
            <a:ext cx="1028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sz="1000" dirty="0"/>
              <a:t>Using sentinels is only one possible solution. Later in the course, we’ll see another solution (i.e., using preamble, frame length, and interframe gaps in Ethernet).</a:t>
            </a:r>
            <a:endParaRPr lang="en-CA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18CD6-686A-1E61-87E0-67F803EBF3C7}"/>
              </a:ext>
            </a:extLst>
          </p:cNvPr>
          <p:cNvSpPr txBox="1"/>
          <p:nvPr/>
        </p:nvSpPr>
        <p:spPr>
          <a:xfrm>
            <a:off x="228600" y="6312932"/>
            <a:ext cx="1028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*</a:t>
            </a:r>
            <a:r>
              <a:rPr lang="en-US" sz="1000" dirty="0"/>
              <a:t>Please take some time to review hexadecimal notation. It will be used a lot in this course.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74825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1760C-5A65-A94B-8602-D98C2680B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B24E6D4-83C7-CE93-57D6-C9C25D3FD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How to Separate Bits into Frames</a:t>
            </a:r>
            <a:endParaRPr lang="en-US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013FAF14-B592-1C48-231C-EEC585853FF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143000"/>
                <a:ext cx="11328400" cy="5156198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endParaRPr lang="en-US" altLang="en-US" sz="2800" dirty="0"/>
              </a:p>
              <a:p>
                <a:pPr>
                  <a:lnSpc>
                    <a:spcPct val="90000"/>
                  </a:lnSpc>
                </a:pPr>
                <a:endParaRPr lang="en-US" altLang="en-US" sz="2800" dirty="0"/>
              </a:p>
              <a:p>
                <a:pPr>
                  <a:lnSpc>
                    <a:spcPct val="90000"/>
                  </a:lnSpc>
                </a:pPr>
                <a:r>
                  <a:rPr lang="en-US" altLang="en-US" sz="2800" dirty="0"/>
                  <a:t>What if this control code happens to be in the frame content?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/>
                  <a:t>How do you display % in LaTeX?! We use \%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/>
                  <a:t>How do you display \ in </a:t>
                </a:r>
                <a:r>
                  <a:rPr lang="en-US" altLang="en-US" sz="2400" dirty="0" err="1"/>
                  <a:t>LaTex</a:t>
                </a:r>
                <a:r>
                  <a:rPr lang="en-US" altLang="en-US" sz="2400" dirty="0"/>
                  <a:t>?! We use \</a:t>
                </a:r>
                <a:r>
                  <a:rPr lang="en-US" altLang="en-US" sz="2400" dirty="0" err="1"/>
                  <a:t>textbackslash</a:t>
                </a:r>
                <a:endParaRPr lang="en-US" altLang="en-US" sz="2400" dirty="0"/>
              </a:p>
              <a:p>
                <a:pPr>
                  <a:lnSpc>
                    <a:spcPct val="90000"/>
                  </a:lnSpc>
                </a:pPr>
                <a:r>
                  <a:rPr lang="en-US" altLang="en-US" sz="2800" b="1" dirty="0"/>
                  <a:t>HDLC</a:t>
                </a:r>
                <a:r>
                  <a:rPr lang="en-US" altLang="en-US" sz="2800" dirty="0"/>
                  <a:t> will </a:t>
                </a:r>
                <a:r>
                  <a:rPr lang="en-US" altLang="en-US" sz="2800" dirty="0">
                    <a:solidFill>
                      <a:srgbClr val="C00000"/>
                    </a:solidFill>
                  </a:rPr>
                  <a:t>“stuff” </a:t>
                </a:r>
                <a:r>
                  <a:rPr lang="en-US" altLang="en-US" sz="2800" dirty="0"/>
                  <a:t>this code within the frame content, </a:t>
                </a:r>
                <a:r>
                  <a:rPr lang="en-US" altLang="en-US" sz="2800" i="1" dirty="0"/>
                  <a:t>i.e.,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>
                    <a:solidFill>
                      <a:srgbClr val="CC00CC"/>
                    </a:solidFill>
                  </a:rPr>
                  <a:t>Sender</a:t>
                </a:r>
                <a:r>
                  <a:rPr lang="en-US" altLang="en-US" sz="2400" dirty="0"/>
                  <a:t> always inserts a 0 after five 1s in the frame content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>
                    <a:solidFill>
                      <a:srgbClr val="CC00CC"/>
                    </a:solidFill>
                  </a:rPr>
                  <a:t>Receiver </a:t>
                </a:r>
                <a:r>
                  <a:rPr lang="en-US" altLang="en-US" sz="2400" dirty="0"/>
                  <a:t>always removes a 0 appearing after five 1s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2800" b="1" dirty="0"/>
                  <a:t>PPP </a:t>
                </a:r>
                <a:r>
                  <a:rPr lang="en-US" altLang="en-US" sz="2800" dirty="0"/>
                  <a:t>uses a</a:t>
                </a:r>
                <a:r>
                  <a:rPr lang="en-US" altLang="en-US" sz="2800" b="1" dirty="0"/>
                  <a:t> “</a:t>
                </a:r>
                <a:r>
                  <a:rPr lang="en-US" altLang="en-US" sz="2800" b="1" dirty="0">
                    <a:solidFill>
                      <a:srgbClr val="00B0F0"/>
                    </a:solidFill>
                  </a:rPr>
                  <a:t>escape</a:t>
                </a:r>
                <a:r>
                  <a:rPr lang="en-US" altLang="en-US" sz="2800" b="1" dirty="0"/>
                  <a:t>” </a:t>
                </a:r>
                <a:r>
                  <a:rPr lang="en-US" altLang="en-US" sz="2800" dirty="0"/>
                  <a:t>character,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>
                    <a:solidFill>
                      <a:srgbClr val="00B0F0"/>
                    </a:solidFill>
                  </a:rPr>
                  <a:t>0x7d</a:t>
                </a:r>
                <a:r>
                  <a:rPr lang="en-US" altLang="en-US" sz="2800" dirty="0"/>
                  <a:t>.</a:t>
                </a:r>
                <a:r>
                  <a:rPr lang="en-US" altLang="en-US" sz="2800" b="1" dirty="0"/>
                  <a:t> </a:t>
                </a:r>
                <a:r>
                  <a:rPr lang="en-US" altLang="en-US" sz="2800" dirty="0"/>
                  <a:t>Within the frame content,</a:t>
                </a:r>
                <a:endParaRPr lang="en-US" altLang="en-US" sz="2800" b="1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/>
                  <a:t>It</a:t>
                </a:r>
                <a:r>
                  <a:rPr lang="en-US" altLang="en-US" sz="2400" b="1" dirty="0"/>
                  <a:t> </a:t>
                </a:r>
                <a:r>
                  <a:rPr lang="en-US" altLang="en-US" sz="2400" dirty="0"/>
                  <a:t>replaces the flag character,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0x7e</a:t>
                </a:r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with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</a:rPr>
                  <a:t>0x7d</a:t>
                </a:r>
                <a:r>
                  <a:rPr lang="en-US" sz="2400" dirty="0">
                    <a:solidFill>
                      <a:srgbClr val="7030A0"/>
                    </a:solidFill>
                  </a:rPr>
                  <a:t> 0x5e</a:t>
                </a:r>
                <a:r>
                  <a:rPr lang="en-US" sz="2400" dirty="0"/>
                  <a:t>,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and replaces the escape character,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B0F0"/>
                    </a:solidFill>
                  </a:rPr>
                  <a:t>0x7d</a:t>
                </a:r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with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</a:rPr>
                  <a:t>0x7d</a:t>
                </a:r>
                <a:r>
                  <a:rPr lang="en-US" sz="2400" dirty="0">
                    <a:solidFill>
                      <a:srgbClr val="7030A0"/>
                    </a:solidFill>
                  </a:rPr>
                  <a:t> 0x5d,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7030A0"/>
                    </a:solidFill>
                  </a:rPr>
                  <a:t>In general, to escape a character (i.e., a byte), send 0x7d (character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0x20) </a:t>
                </a:r>
                <a:endParaRPr lang="en-CA" sz="2400" dirty="0">
                  <a:solidFill>
                    <a:srgbClr val="7030A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800" dirty="0"/>
              </a:p>
              <a:p>
                <a:pPr>
                  <a:lnSpc>
                    <a:spcPct val="90000"/>
                  </a:lnSpc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013FAF14-B592-1C48-231C-EEC585853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143000"/>
                <a:ext cx="11328400" cy="5156198"/>
              </a:xfrm>
              <a:blipFill>
                <a:blip r:embed="rId3"/>
                <a:stretch>
                  <a:fillRect l="-969" b="-295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4">
            <a:extLst>
              <a:ext uri="{FF2B5EF4-FFF2-40B4-BE49-F238E27FC236}">
                <a16:creationId xmlns:a16="http://schemas.microsoft.com/office/drawing/2014/main" id="{AEE57F76-2290-6BB1-2C8D-8C9EADCF82A4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219200"/>
            <a:ext cx="5040313" cy="402663"/>
            <a:chOff x="969" y="2184"/>
            <a:chExt cx="3943" cy="315"/>
          </a:xfrm>
        </p:grpSpPr>
        <p:sp>
          <p:nvSpPr>
            <p:cNvPr id="3" name="Rectangle 5">
              <a:extLst>
                <a:ext uri="{FF2B5EF4-FFF2-40B4-BE49-F238E27FC236}">
                  <a16:creationId xmlns:a16="http://schemas.microsoft.com/office/drawing/2014/main" id="{7538BFF9-41E1-0B10-36DB-446C0FAB7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Text Box 6">
              <a:extLst>
                <a:ext uri="{FF2B5EF4-FFF2-40B4-BE49-F238E27FC236}">
                  <a16:creationId xmlns:a16="http://schemas.microsoft.com/office/drawing/2014/main" id="{C71898E4-933D-D0C6-7C93-80DBD1DF4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" y="2208"/>
              <a:ext cx="72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rgbClr val="7030A0"/>
                  </a:solidFill>
                  <a:latin typeface="Arial" charset="0"/>
                  <a:ea typeface="+mn-ea"/>
                </a:rPr>
                <a:t>01111110</a:t>
              </a:r>
            </a:p>
          </p:txBody>
        </p:sp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862A7099-1217-9ED6-9B02-13D483259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1E2E2BB8-FBCC-EA22-A71F-5C3C0C82E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F4E5B70A-688D-76A8-427E-8A8AC19AB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5" y="2208"/>
              <a:ext cx="72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rgbClr val="7030A0"/>
                  </a:solidFill>
                  <a:latin typeface="Arial" charset="0"/>
                  <a:ea typeface="+mn-ea"/>
                </a:rPr>
                <a:t>01111110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4C329B63-6D94-E6FA-34CF-936BAE765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2208"/>
              <a:ext cx="116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Calibri"/>
                  <a:cs typeface="Calibri"/>
                </a:rPr>
                <a:t>Frame contents</a:t>
              </a:r>
            </a:p>
          </p:txBody>
        </p:sp>
      </p:grpSp>
      <p:sp>
        <p:nvSpPr>
          <p:cNvPr id="11" name="Left Brace 10">
            <a:extLst>
              <a:ext uri="{FF2B5EF4-FFF2-40B4-BE49-F238E27FC236}">
                <a16:creationId xmlns:a16="http://schemas.microsoft.com/office/drawing/2014/main" id="{38621D08-322F-0CCB-1F2C-A8252C1C4C1F}"/>
              </a:ext>
            </a:extLst>
          </p:cNvPr>
          <p:cNvSpPr/>
          <p:nvPr/>
        </p:nvSpPr>
        <p:spPr>
          <a:xfrm rot="16200000">
            <a:off x="3577638" y="1312944"/>
            <a:ext cx="155049" cy="917052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572821-C408-6ACB-A60B-4B2DA2C40B4C}"/>
              </a:ext>
            </a:extLst>
          </p:cNvPr>
          <p:cNvSpPr txBox="1"/>
          <p:nvPr/>
        </p:nvSpPr>
        <p:spPr>
          <a:xfrm>
            <a:off x="3292476" y="1799141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0x7e</a:t>
            </a:r>
            <a:endParaRPr lang="en-CA" sz="1400" b="1" dirty="0">
              <a:solidFill>
                <a:srgbClr val="7030A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C75BF71-1C8C-682B-47D0-1D51E273A04B}"/>
              </a:ext>
            </a:extLst>
          </p:cNvPr>
          <p:cNvSpPr/>
          <p:nvPr/>
        </p:nvSpPr>
        <p:spPr>
          <a:xfrm rot="16200000">
            <a:off x="7500051" y="1272139"/>
            <a:ext cx="155049" cy="917052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6C9EB9-F0B3-4A86-2E97-EE54C111C4C1}"/>
              </a:ext>
            </a:extLst>
          </p:cNvPr>
          <p:cNvSpPr txBox="1"/>
          <p:nvPr/>
        </p:nvSpPr>
        <p:spPr>
          <a:xfrm>
            <a:off x="7214889" y="1758336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0x7e</a:t>
            </a:r>
            <a:endParaRPr lang="en-CA" sz="1400" b="1" dirty="0">
              <a:solidFill>
                <a:srgbClr val="7030A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2727F5-212A-9892-6CBE-37087298FF48}"/>
              </a:ext>
            </a:extLst>
          </p:cNvPr>
          <p:cNvCxnSpPr>
            <a:cxnSpLocks/>
          </p:cNvCxnSpPr>
          <p:nvPr/>
        </p:nvCxnSpPr>
        <p:spPr>
          <a:xfrm flipH="1">
            <a:off x="9906000" y="5334000"/>
            <a:ext cx="685800" cy="6096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B7F2C6-8D62-69AE-2BD7-7D88789796C4}"/>
              </a:ext>
            </a:extLst>
          </p:cNvPr>
          <p:cNvSpPr txBox="1"/>
          <p:nvPr/>
        </p:nvSpPr>
        <p:spPr>
          <a:xfrm>
            <a:off x="10515600" y="5105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990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E0F54-87C4-8362-9540-FBD725F3B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8A42191-F018-8D14-ACDD-BCB540575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Point-to-Point Protocol (PPP)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160E3A9-D62F-C01B-7772-08D33B994C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328400" cy="51561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It’s Link layer (L2) protocol</a:t>
            </a:r>
          </a:p>
          <a:p>
            <a:pPr>
              <a:lnSpc>
                <a:spcPct val="90000"/>
              </a:lnSpc>
            </a:pPr>
            <a:r>
              <a:rPr lang="en-US" dirty="0"/>
              <a:t>It can be used for </a:t>
            </a:r>
            <a:r>
              <a:rPr lang="en-US" u="sng" dirty="0"/>
              <a:t>point-to-point</a:t>
            </a:r>
            <a:r>
              <a:rPr lang="en-US" dirty="0"/>
              <a:t> </a:t>
            </a:r>
            <a:r>
              <a:rPr lang="en-US" b="1" u="sng" dirty="0"/>
              <a:t>byte-oriented</a:t>
            </a:r>
            <a:r>
              <a:rPr lang="en-US" dirty="0"/>
              <a:t> physical layers.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That’s why it uses “escape” character (i.e., a byte, not a bit)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dirty="0"/>
              <a:t>Often used for data links that </a:t>
            </a:r>
            <a:r>
              <a:rPr lang="en-US" b="1" dirty="0"/>
              <a:t>were not designed for packet transmission</a:t>
            </a:r>
            <a:r>
              <a:rPr lang="en-US" dirty="0"/>
              <a:t>, e.g., </a:t>
            </a:r>
          </a:p>
          <a:p>
            <a:pPr lvl="1">
              <a:lnSpc>
                <a:spcPct val="90000"/>
              </a:lnSpc>
            </a:pPr>
            <a:r>
              <a:rPr lang="en-CA" dirty="0"/>
              <a:t>dial-up and DSL internet connecting a customer’s modem to Internet Service Provider (ISP) via a phone line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Satellite communication links for point-to-point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63382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C1216-B3D1-21D0-E63E-C989BEC0A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13CF941-8276-4A63-6261-FEC3F01678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High-level Data Link Control (HDLC)</a:t>
            </a:r>
            <a:endParaRPr lang="en-US" alt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DC49038-89D1-BD6A-3ECC-9425A63B5C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328400" cy="51561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It’s Link layer (L2) protocol</a:t>
            </a:r>
          </a:p>
          <a:p>
            <a:pPr>
              <a:lnSpc>
                <a:spcPct val="90000"/>
              </a:lnSpc>
            </a:pPr>
            <a:r>
              <a:rPr lang="en-US" dirty="0"/>
              <a:t>It can be used for </a:t>
            </a:r>
            <a:r>
              <a:rPr lang="en-US" u="sng" dirty="0"/>
              <a:t>point-to-point</a:t>
            </a:r>
            <a:r>
              <a:rPr lang="en-US" dirty="0"/>
              <a:t> or </a:t>
            </a:r>
            <a:r>
              <a:rPr lang="en-US" u="sng" dirty="0"/>
              <a:t>point-to-multipoint</a:t>
            </a:r>
            <a:r>
              <a:rPr lang="en-US" dirty="0"/>
              <a:t> </a:t>
            </a:r>
            <a:r>
              <a:rPr lang="en-US" b="1" u="sng" dirty="0"/>
              <a:t>bit-oriented</a:t>
            </a:r>
            <a:r>
              <a:rPr lang="en-US" dirty="0"/>
              <a:t> physical layers.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That’s why it can use “</a:t>
            </a:r>
            <a:r>
              <a:rPr lang="en-US" b="1" dirty="0"/>
              <a:t>bit stuffing</a:t>
            </a:r>
            <a:r>
              <a:rPr lang="en-US" dirty="0"/>
              <a:t>” (</a:t>
            </a:r>
            <a:r>
              <a:rPr lang="en-US" i="1" dirty="0"/>
              <a:t>i.e.</a:t>
            </a:r>
            <a:r>
              <a:rPr lang="en-US" dirty="0"/>
              <a:t>, it does not have to add a byte. It can add a single bit.)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dirty="0"/>
              <a:t>Often used to provide framing on links that do not have byte framing.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Satellite communication where one satellite communicates with multiple ground stations.</a:t>
            </a:r>
          </a:p>
        </p:txBody>
      </p:sp>
    </p:spTree>
    <p:extLst>
      <p:ext uri="{BB962C8B-B14F-4D97-AF65-F5344CB8AC3E}">
        <p14:creationId xmlns:p14="http://schemas.microsoft.com/office/powerpoint/2010/main" val="22384780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45513</TotalTime>
  <Words>821</Words>
  <Application>Microsoft Office PowerPoint</Application>
  <PresentationFormat>Widescreen</PresentationFormat>
  <Paragraphs>181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Calibri</vt:lpstr>
      <vt:lpstr>Cambria Math</vt:lpstr>
      <vt:lpstr>Wingdings</vt:lpstr>
      <vt:lpstr>dan-berkeley-nlp-v1</vt:lpstr>
      <vt:lpstr>CSC358: Principles of Computer Networks </vt:lpstr>
      <vt:lpstr>Outline</vt:lpstr>
      <vt:lpstr>The Story So Far</vt:lpstr>
      <vt:lpstr>Remember the Russian Dolls?</vt:lpstr>
      <vt:lpstr>Framing</vt:lpstr>
      <vt:lpstr>How to Separate Bits into Frames</vt:lpstr>
      <vt:lpstr>How to Separate Bits into Frames</vt:lpstr>
      <vt:lpstr>Point-to-Point Protocol (PPP)</vt:lpstr>
      <vt:lpstr>High-level Data Link Control (HDLC)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 </dc:title>
  <cp:lastModifiedBy>Erfan Meskar</cp:lastModifiedBy>
  <cp:revision>2069</cp:revision>
  <cp:lastPrinted>2018-08-28T05:21:10Z</cp:lastPrinted>
  <dcterms:created xsi:type="dcterms:W3CDTF">2004-08-27T04:16:05Z</dcterms:created>
  <dcterms:modified xsi:type="dcterms:W3CDTF">2025-01-16T05:52:16Z</dcterms:modified>
</cp:coreProperties>
</file>