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4"/>
  </p:notesMasterIdLst>
  <p:handoutMasterIdLst>
    <p:handoutMasterId r:id="rId25"/>
  </p:handoutMasterIdLst>
  <p:sldIdLst>
    <p:sldId id="446" r:id="rId2"/>
    <p:sldId id="1296" r:id="rId3"/>
    <p:sldId id="1297" r:id="rId4"/>
    <p:sldId id="1299" r:id="rId5"/>
    <p:sldId id="1310" r:id="rId6"/>
    <p:sldId id="1312" r:id="rId7"/>
    <p:sldId id="1311" r:id="rId8"/>
    <p:sldId id="1300" r:id="rId9"/>
    <p:sldId id="1301" r:id="rId10"/>
    <p:sldId id="336" r:id="rId11"/>
    <p:sldId id="337" r:id="rId12"/>
    <p:sldId id="1302" r:id="rId13"/>
    <p:sldId id="1314" r:id="rId14"/>
    <p:sldId id="1304" r:id="rId15"/>
    <p:sldId id="1313" r:id="rId16"/>
    <p:sldId id="1309" r:id="rId17"/>
    <p:sldId id="1305" r:id="rId18"/>
    <p:sldId id="1317" r:id="rId19"/>
    <p:sldId id="1318" r:id="rId20"/>
    <p:sldId id="1306" r:id="rId21"/>
    <p:sldId id="1319" r:id="rId22"/>
    <p:sldId id="1308" r:id="rId23"/>
  </p:sldIdLst>
  <p:sldSz cx="12192000" cy="6858000"/>
  <p:notesSz cx="7099300" cy="10234613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CC"/>
    <a:srgbClr val="CC00CC"/>
    <a:srgbClr val="CC0000"/>
    <a:srgbClr val="D5DFFF"/>
    <a:srgbClr val="B9CAFF"/>
    <a:srgbClr val="7999FF"/>
    <a:srgbClr val="FF9999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A8A75-6AAA-4734-B1F6-A769B0487260}" v="232" dt="2025-01-23T17:17:53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206" autoAdjust="0"/>
  </p:normalViewPr>
  <p:slideViewPr>
    <p:cSldViewPr>
      <p:cViewPr>
        <p:scale>
          <a:sx n="75" d="100"/>
          <a:sy n="75" d="100"/>
        </p:scale>
        <p:origin x="302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C514E058-6B6F-47B2-8120-4B2ED3CB6462}"/>
    <pc:docChg chg="custSel delSld modSld">
      <pc:chgData name="Erfan Meskar" userId="ae30a713-38f5-4e56-b874-fd636adcf478" providerId="ADAL" clId="{C514E058-6B6F-47B2-8120-4B2ED3CB6462}" dt="2024-02-24T17:42:59.248" v="14" actId="478"/>
      <pc:docMkLst>
        <pc:docMk/>
      </pc:docMkLst>
      <pc:sldChg chg="addSp delSp mod">
        <pc:chgData name="Erfan Meskar" userId="ae30a713-38f5-4e56-b874-fd636adcf478" providerId="ADAL" clId="{C514E058-6B6F-47B2-8120-4B2ED3CB6462}" dt="2024-02-24T17:42:19.788" v="2" actId="478"/>
        <pc:sldMkLst>
          <pc:docMk/>
          <pc:sldMk cId="3258605132" sldId="1311"/>
        </pc:sldMkLst>
      </pc:sldChg>
      <pc:sldChg chg="addSp delSp mod">
        <pc:chgData name="Erfan Meskar" userId="ae30a713-38f5-4e56-b874-fd636adcf478" providerId="ADAL" clId="{C514E058-6B6F-47B2-8120-4B2ED3CB6462}" dt="2024-02-24T17:42:22.425" v="3" actId="478"/>
        <pc:sldMkLst>
          <pc:docMk/>
          <pc:sldMk cId="1645972348" sldId="1312"/>
        </pc:sldMkLst>
      </pc:sldChg>
      <pc:sldChg chg="addSp delSp mod">
        <pc:chgData name="Erfan Meskar" userId="ae30a713-38f5-4e56-b874-fd636adcf478" providerId="ADAL" clId="{C514E058-6B6F-47B2-8120-4B2ED3CB6462}" dt="2024-02-24T17:42:26.219" v="4" actId="478"/>
        <pc:sldMkLst>
          <pc:docMk/>
          <pc:sldMk cId="2846269759" sldId="1313"/>
        </pc:sldMkLst>
      </pc:sldChg>
      <pc:sldChg chg="addSp delSp mod">
        <pc:chgData name="Erfan Meskar" userId="ae30a713-38f5-4e56-b874-fd636adcf478" providerId="ADAL" clId="{C514E058-6B6F-47B2-8120-4B2ED3CB6462}" dt="2024-02-24T17:42:28.713" v="5" actId="478"/>
        <pc:sldMkLst>
          <pc:docMk/>
          <pc:sldMk cId="3455276903" sldId="1314"/>
        </pc:sldMkLst>
      </pc:sldChg>
      <pc:sldChg chg="addSp delSp mod">
        <pc:chgData name="Erfan Meskar" userId="ae30a713-38f5-4e56-b874-fd636adcf478" providerId="ADAL" clId="{C514E058-6B6F-47B2-8120-4B2ED3CB6462}" dt="2024-02-24T17:42:32.100" v="6" actId="478"/>
        <pc:sldMkLst>
          <pc:docMk/>
          <pc:sldMk cId="2234880298" sldId="1315"/>
        </pc:sldMkLst>
      </pc:sldChg>
      <pc:sldChg chg="addSp delSp mod">
        <pc:chgData name="Erfan Meskar" userId="ae30a713-38f5-4e56-b874-fd636adcf478" providerId="ADAL" clId="{C514E058-6B6F-47B2-8120-4B2ED3CB6462}" dt="2024-02-24T17:42:36.030" v="7" actId="478"/>
        <pc:sldMkLst>
          <pc:docMk/>
          <pc:sldMk cId="2125323223" sldId="1316"/>
        </pc:sldMkLst>
      </pc:sldChg>
      <pc:sldChg chg="addSp delSp mod">
        <pc:chgData name="Erfan Meskar" userId="ae30a713-38f5-4e56-b874-fd636adcf478" providerId="ADAL" clId="{C514E058-6B6F-47B2-8120-4B2ED3CB6462}" dt="2024-02-24T17:42:39.808" v="8" actId="478"/>
        <pc:sldMkLst>
          <pc:docMk/>
          <pc:sldMk cId="3140845290" sldId="1317"/>
        </pc:sldMkLst>
      </pc:sldChg>
      <pc:sldChg chg="addSp delSp mod">
        <pc:chgData name="Erfan Meskar" userId="ae30a713-38f5-4e56-b874-fd636adcf478" providerId="ADAL" clId="{C514E058-6B6F-47B2-8120-4B2ED3CB6462}" dt="2024-02-24T17:42:44.874" v="10" actId="478"/>
        <pc:sldMkLst>
          <pc:docMk/>
          <pc:sldMk cId="1135054167" sldId="1318"/>
        </pc:sldMkLst>
      </pc:sldChg>
      <pc:sldChg chg="addSp delSp mod">
        <pc:chgData name="Erfan Meskar" userId="ae30a713-38f5-4e56-b874-fd636adcf478" providerId="ADAL" clId="{C514E058-6B6F-47B2-8120-4B2ED3CB6462}" dt="2024-02-24T17:42:47.879" v="11" actId="478"/>
        <pc:sldMkLst>
          <pc:docMk/>
          <pc:sldMk cId="4239441771" sldId="1319"/>
        </pc:sldMkLst>
      </pc:sldChg>
      <pc:sldChg chg="addSp delSp modSp mod">
        <pc:chgData name="Erfan Meskar" userId="ae30a713-38f5-4e56-b874-fd636adcf478" providerId="ADAL" clId="{C514E058-6B6F-47B2-8120-4B2ED3CB6462}" dt="2024-02-24T17:42:55.744" v="13" actId="20577"/>
        <pc:sldMkLst>
          <pc:docMk/>
          <pc:sldMk cId="4053373772" sldId="1320"/>
        </pc:sldMkLst>
      </pc:sldChg>
      <pc:sldChg chg="addSp delSp mod">
        <pc:chgData name="Erfan Meskar" userId="ae30a713-38f5-4e56-b874-fd636adcf478" providerId="ADAL" clId="{C514E058-6B6F-47B2-8120-4B2ED3CB6462}" dt="2024-02-24T17:42:59.248" v="14" actId="478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C514E058-6B6F-47B2-8120-4B2ED3CB6462}" dt="2024-01-24T19:45:44.699" v="0" actId="47"/>
        <pc:sldMkLst>
          <pc:docMk/>
          <pc:sldMk cId="1387305938" sldId="1324"/>
        </pc:sldMkLst>
      </pc:sldChg>
      <pc:sldChg chg="addSp delSp mod">
        <pc:chgData name="Erfan Meskar" userId="ae30a713-38f5-4e56-b874-fd636adcf478" providerId="ADAL" clId="{C514E058-6B6F-47B2-8120-4B2ED3CB6462}" dt="2024-02-24T17:42:42.556" v="9" actId="478"/>
        <pc:sldMkLst>
          <pc:docMk/>
          <pc:sldMk cId="228272633" sldId="1325"/>
        </pc:sldMkLst>
      </pc:sldChg>
    </pc:docChg>
  </pc:docChgLst>
  <pc:docChgLst>
    <pc:chgData name="Erfan Meskar" userId="ae30a713-38f5-4e56-b874-fd636adcf478" providerId="ADAL" clId="{636F3997-F2DA-4E48-86BC-060FE77AF210}"/>
    <pc:docChg chg="undo custSel addSld delSld modSld sldOrd">
      <pc:chgData name="Erfan Meskar" userId="ae30a713-38f5-4e56-b874-fd636adcf478" providerId="ADAL" clId="{636F3997-F2DA-4E48-86BC-060FE77AF210}" dt="2025-01-22T17:43:56.835" v="3815" actId="20577"/>
      <pc:docMkLst>
        <pc:docMk/>
      </pc:docMkLst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6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8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9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90"/>
        </pc:sldMkLst>
      </pc:sldChg>
      <pc:sldChg chg="addSp delSp modSp mod delAnim modAnim">
        <pc:chgData name="Erfan Meskar" userId="ae30a713-38f5-4e56-b874-fd636adcf478" providerId="ADAL" clId="{636F3997-F2DA-4E48-86BC-060FE77AF210}" dt="2025-01-16T02:18:05.129" v="1883" actId="20577"/>
        <pc:sldMkLst>
          <pc:docMk/>
          <pc:sldMk cId="3400590785" sldId="336"/>
        </pc:sldMkLst>
        <pc:spChg chg="add mod">
          <ac:chgData name="Erfan Meskar" userId="ae30a713-38f5-4e56-b874-fd636adcf478" providerId="ADAL" clId="{636F3997-F2DA-4E48-86BC-060FE77AF210}" dt="2025-01-16T02:05:22.943" v="1606" actId="165"/>
          <ac:spMkLst>
            <pc:docMk/>
            <pc:sldMk cId="3400590785" sldId="336"/>
            <ac:spMk id="3" creationId="{2E3C3C29-2105-C8D4-54D7-03D75A659F7C}"/>
          </ac:spMkLst>
        </pc:spChg>
        <pc:spChg chg="add mod topLvl">
          <ac:chgData name="Erfan Meskar" userId="ae30a713-38f5-4e56-b874-fd636adcf478" providerId="ADAL" clId="{636F3997-F2DA-4E48-86BC-060FE77AF210}" dt="2025-01-16T02:05:36.824" v="1610" actId="207"/>
          <ac:spMkLst>
            <pc:docMk/>
            <pc:sldMk cId="3400590785" sldId="336"/>
            <ac:spMk id="7" creationId="{402988F4-C3ED-905B-5839-EA01FBBD11F1}"/>
          </ac:spMkLst>
        </pc:spChg>
        <pc:spChg chg="add mod">
          <ac:chgData name="Erfan Meskar" userId="ae30a713-38f5-4e56-b874-fd636adcf478" providerId="ADAL" clId="{636F3997-F2DA-4E48-86BC-060FE77AF210}" dt="2025-01-16T02:18:05.129" v="1883" actId="20577"/>
          <ac:spMkLst>
            <pc:docMk/>
            <pc:sldMk cId="3400590785" sldId="336"/>
            <ac:spMk id="8" creationId="{AD8FB9A9-2292-FFCB-5933-BE30F9275BAF}"/>
          </ac:spMkLst>
        </pc:spChg>
        <pc:spChg chg="mod">
          <ac:chgData name="Erfan Meskar" userId="ae30a713-38f5-4e56-b874-fd636adcf478" providerId="ADAL" clId="{636F3997-F2DA-4E48-86BC-060FE77AF210}" dt="2025-01-16T01:57:48.053" v="1436" actId="1076"/>
          <ac:spMkLst>
            <pc:docMk/>
            <pc:sldMk cId="3400590785" sldId="336"/>
            <ac:spMk id="23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1:57:58.082" v="1442" actId="1076"/>
          <ac:spMkLst>
            <pc:docMk/>
            <pc:sldMk cId="3400590785" sldId="336"/>
            <ac:spMk id="24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1:58:06.378" v="1448" actId="1076"/>
          <ac:spMkLst>
            <pc:docMk/>
            <pc:sldMk cId="3400590785" sldId="336"/>
            <ac:spMk id="25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1:58:15.332" v="1455" actId="1076"/>
          <ac:spMkLst>
            <pc:docMk/>
            <pc:sldMk cId="3400590785" sldId="336"/>
            <ac:spMk id="26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1:56:30.235" v="1421" actId="14100"/>
          <ac:spMkLst>
            <pc:docMk/>
            <pc:sldMk cId="3400590785" sldId="336"/>
            <ac:spMk id="42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1:56:58.481" v="1425" actId="14100"/>
          <ac:spMkLst>
            <pc:docMk/>
            <pc:sldMk cId="3400590785" sldId="336"/>
            <ac:spMk id="43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2:05:22.943" v="1606" actId="165"/>
          <ac:spMkLst>
            <pc:docMk/>
            <pc:sldMk cId="3400590785" sldId="336"/>
            <ac:spMk id="46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2:05:22.943" v="1606" actId="165"/>
          <ac:spMkLst>
            <pc:docMk/>
            <pc:sldMk cId="3400590785" sldId="336"/>
            <ac:spMk id="47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2:05:22.943" v="1606" actId="165"/>
          <ac:spMkLst>
            <pc:docMk/>
            <pc:sldMk cId="3400590785" sldId="336"/>
            <ac:spMk id="48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2:05:22.943" v="1606" actId="165"/>
          <ac:spMkLst>
            <pc:docMk/>
            <pc:sldMk cId="3400590785" sldId="336"/>
            <ac:spMk id="49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2:00:36.678" v="1523" actId="14100"/>
          <ac:spMkLst>
            <pc:docMk/>
            <pc:sldMk cId="3400590785" sldId="336"/>
            <ac:spMk id="51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1:57:10.608" v="1427" actId="14100"/>
          <ac:spMkLst>
            <pc:docMk/>
            <pc:sldMk cId="3400590785" sldId="336"/>
            <ac:spMk id="58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2:04:29.053" v="1589" actId="1076"/>
          <ac:spMkLst>
            <pc:docMk/>
            <pc:sldMk cId="3400590785" sldId="336"/>
            <ac:spMk id="60" creationId="{00000000-0000-0000-0000-000000000000}"/>
          </ac:spMkLst>
        </pc:spChg>
        <pc:spChg chg="mod topLvl">
          <ac:chgData name="Erfan Meskar" userId="ae30a713-38f5-4e56-b874-fd636adcf478" providerId="ADAL" clId="{636F3997-F2DA-4E48-86BC-060FE77AF210}" dt="2025-01-16T02:05:22.943" v="1606" actId="165"/>
          <ac:spMkLst>
            <pc:docMk/>
            <pc:sldMk cId="3400590785" sldId="336"/>
            <ac:spMk id="68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2:04:00.667" v="1577" actId="404"/>
          <ac:spMkLst>
            <pc:docMk/>
            <pc:sldMk cId="3400590785" sldId="336"/>
            <ac:spMk id="69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2:04:04.003" v="1578" actId="404"/>
          <ac:spMkLst>
            <pc:docMk/>
            <pc:sldMk cId="3400590785" sldId="336"/>
            <ac:spMk id="70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2:04:05.811" v="1579" actId="404"/>
          <ac:spMkLst>
            <pc:docMk/>
            <pc:sldMk cId="3400590785" sldId="336"/>
            <ac:spMk id="71" creationId="{00000000-0000-0000-0000-000000000000}"/>
          </ac:spMkLst>
        </pc:spChg>
        <pc:spChg chg="add mod">
          <ac:chgData name="Erfan Meskar" userId="ae30a713-38f5-4e56-b874-fd636adcf478" providerId="ADAL" clId="{636F3997-F2DA-4E48-86BC-060FE77AF210}" dt="2025-01-16T02:05:22.943" v="1606" actId="165"/>
          <ac:spMkLst>
            <pc:docMk/>
            <pc:sldMk cId="3400590785" sldId="336"/>
            <ac:spMk id="82" creationId="{3238F688-1E87-EBE6-F554-CEEF333BE665}"/>
          </ac:spMkLst>
        </pc:spChg>
        <pc:spChg chg="add mod">
          <ac:chgData name="Erfan Meskar" userId="ae30a713-38f5-4e56-b874-fd636adcf478" providerId="ADAL" clId="{636F3997-F2DA-4E48-86BC-060FE77AF210}" dt="2025-01-16T02:05:22.943" v="1606" actId="165"/>
          <ac:spMkLst>
            <pc:docMk/>
            <pc:sldMk cId="3400590785" sldId="336"/>
            <ac:spMk id="83" creationId="{DC56FF3C-0792-5939-EB7B-D7D685E34663}"/>
          </ac:spMkLst>
        </pc:spChg>
        <pc:spChg chg="add mod">
          <ac:chgData name="Erfan Meskar" userId="ae30a713-38f5-4e56-b874-fd636adcf478" providerId="ADAL" clId="{636F3997-F2DA-4E48-86BC-060FE77AF210}" dt="2025-01-16T02:05:14.953" v="1605" actId="208"/>
          <ac:spMkLst>
            <pc:docMk/>
            <pc:sldMk cId="3400590785" sldId="336"/>
            <ac:spMk id="84" creationId="{F81627FD-F0DB-CA97-7D31-79415AC7F465}"/>
          </ac:spMkLst>
        </pc:spChg>
        <pc:spChg chg="mod">
          <ac:chgData name="Erfan Meskar" userId="ae30a713-38f5-4e56-b874-fd636adcf478" providerId="ADAL" clId="{636F3997-F2DA-4E48-86BC-060FE77AF210}" dt="2025-01-16T02:05:57.733" v="1616" actId="20577"/>
          <ac:spMkLst>
            <pc:docMk/>
            <pc:sldMk cId="3400590785" sldId="336"/>
            <ac:spMk id="85" creationId="{B832594F-E545-03EC-BC4C-E5003D14BB0D}"/>
          </ac:spMkLst>
        </pc:spChg>
        <pc:spChg chg="add mod topLvl">
          <ac:chgData name="Erfan Meskar" userId="ae30a713-38f5-4e56-b874-fd636adcf478" providerId="ADAL" clId="{636F3997-F2DA-4E48-86BC-060FE77AF210}" dt="2025-01-16T02:06:01.729" v="1617" actId="1076"/>
          <ac:spMkLst>
            <pc:docMk/>
            <pc:sldMk cId="3400590785" sldId="336"/>
            <ac:spMk id="86" creationId="{D7F9A7A0-C2A4-77A9-3884-420F0FA1EB5A}"/>
          </ac:spMkLst>
        </pc:spChg>
        <pc:spChg chg="mod">
          <ac:chgData name="Erfan Meskar" userId="ae30a713-38f5-4e56-b874-fd636adcf478" providerId="ADAL" clId="{636F3997-F2DA-4E48-86BC-060FE77AF210}" dt="2025-01-16T02:05:43.264" v="1612" actId="1076"/>
          <ac:spMkLst>
            <pc:docMk/>
            <pc:sldMk cId="3400590785" sldId="336"/>
            <ac:spMk id="87" creationId="{771EE1FC-9FF5-8CD7-EC6D-D54818A133A0}"/>
          </ac:spMkLst>
        </pc:spChg>
        <pc:spChg chg="mod">
          <ac:chgData name="Erfan Meskar" userId="ae30a713-38f5-4e56-b874-fd636adcf478" providerId="ADAL" clId="{636F3997-F2DA-4E48-86BC-060FE77AF210}" dt="2025-01-16T01:57:33.477" v="1429" actId="1076"/>
          <ac:spMkLst>
            <pc:docMk/>
            <pc:sldMk cId="3400590785" sldId="336"/>
            <ac:spMk id="89" creationId="{00000000-0000-0000-0000-000000000000}"/>
          </ac:spMkLst>
        </pc:spChg>
        <pc:grpChg chg="mod">
          <ac:chgData name="Erfan Meskar" userId="ae30a713-38f5-4e56-b874-fd636adcf478" providerId="ADAL" clId="{636F3997-F2DA-4E48-86BC-060FE77AF210}" dt="2025-01-16T02:03:25.761" v="1564" actId="571"/>
          <ac:grpSpMkLst>
            <pc:docMk/>
            <pc:sldMk cId="3400590785" sldId="336"/>
            <ac:grpSpMk id="5" creationId="{00000000-0000-0000-0000-000000000000}"/>
          </ac:grpSpMkLst>
        </pc:grpChg>
        <pc:grpChg chg="mod">
          <ac:chgData name="Erfan Meskar" userId="ae30a713-38f5-4e56-b874-fd636adcf478" providerId="ADAL" clId="{636F3997-F2DA-4E48-86BC-060FE77AF210}" dt="2025-01-16T01:57:03.834" v="1426" actId="1076"/>
          <ac:grpSpMkLst>
            <pc:docMk/>
            <pc:sldMk cId="3400590785" sldId="336"/>
            <ac:grpSpMk id="10" creationId="{00000000-0000-0000-0000-000000000000}"/>
          </ac:grpSpMkLst>
        </pc:grpChg>
        <pc:grpChg chg="mod">
          <ac:chgData name="Erfan Meskar" userId="ae30a713-38f5-4e56-b874-fd636adcf478" providerId="ADAL" clId="{636F3997-F2DA-4E48-86BC-060FE77AF210}" dt="2025-01-16T01:56:45.024" v="1424" actId="1076"/>
          <ac:grpSpMkLst>
            <pc:docMk/>
            <pc:sldMk cId="3400590785" sldId="336"/>
            <ac:grpSpMk id="11" creationId="{00000000-0000-0000-0000-000000000000}"/>
          </ac:grpSpMkLst>
        </pc:grpChg>
        <pc:cxnChg chg="mod">
          <ac:chgData name="Erfan Meskar" userId="ae30a713-38f5-4e56-b874-fd636adcf478" providerId="ADAL" clId="{636F3997-F2DA-4E48-86BC-060FE77AF210}" dt="2025-01-16T02:01:49.745" v="1543" actId="571"/>
          <ac:cxnSpMkLst>
            <pc:docMk/>
            <pc:sldMk cId="3400590785" sldId="336"/>
            <ac:cxnSpMk id="4" creationId="{00000000-0000-0000-0000-000000000000}"/>
          </ac:cxnSpMkLst>
        </pc:cxnChg>
      </pc:sldChg>
      <pc:sldChg chg="addSp delSp modSp mod delAnim">
        <pc:chgData name="Erfan Meskar" userId="ae30a713-38f5-4e56-b874-fd636adcf478" providerId="ADAL" clId="{636F3997-F2DA-4E48-86BC-060FE77AF210}" dt="2025-01-16T02:20:52.505" v="1920" actId="1076"/>
        <pc:sldMkLst>
          <pc:docMk/>
          <pc:sldMk cId="17498412" sldId="337"/>
        </pc:sldMkLst>
        <pc:spChg chg="add mod">
          <ac:chgData name="Erfan Meskar" userId="ae30a713-38f5-4e56-b874-fd636adcf478" providerId="ADAL" clId="{636F3997-F2DA-4E48-86BC-060FE77AF210}" dt="2025-01-16T02:20:52.505" v="1920" actId="1076"/>
          <ac:spMkLst>
            <pc:docMk/>
            <pc:sldMk cId="17498412" sldId="337"/>
            <ac:spMk id="11" creationId="{E5F24130-962D-DF68-794B-E63E554E25C8}"/>
          </ac:spMkLst>
        </pc:spChg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636F3997-F2DA-4E48-86BC-060FE77AF210}" dt="2025-01-22T17:43:56.835" v="3815" actId="20577"/>
        <pc:sldMkLst>
          <pc:docMk/>
          <pc:sldMk cId="0" sldId="446"/>
        </pc:sldMkLst>
        <pc:spChg chg="mod">
          <ac:chgData name="Erfan Meskar" userId="ae30a713-38f5-4e56-b874-fd636adcf478" providerId="ADAL" clId="{636F3997-F2DA-4E48-86BC-060FE77AF210}" dt="2025-01-22T17:43:56.835" v="3815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735455246" sldId="555"/>
        </pc:sldMkLst>
      </pc:sldChg>
      <pc:sldChg chg="del">
        <pc:chgData name="Erfan Meskar" userId="ae30a713-38f5-4e56-b874-fd636adcf478" providerId="ADAL" clId="{636F3997-F2DA-4E48-86BC-060FE77AF210}" dt="2025-01-15T19:34:00.760" v="245" actId="47"/>
        <pc:sldMkLst>
          <pc:docMk/>
          <pc:sldMk cId="3911787383" sldId="1263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523202706" sldId="126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678166843" sldId="1265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610119414" sldId="1266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619773994" sldId="126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875663604" sldId="1268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4268223971" sldId="1269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952444444" sldId="1270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993929497" sldId="1271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088912637" sldId="1272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068486453" sldId="1273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15061992" sldId="127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293616425" sldId="1276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568926194" sldId="1278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921811897" sldId="1279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717971344" sldId="1281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748415498" sldId="1282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096928723" sldId="1283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511717894" sldId="128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599283626" sldId="1285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731397365" sldId="128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181774180" sldId="1288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686588971" sldId="1290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384552223" sldId="1292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640343491" sldId="129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193290240" sldId="1295"/>
        </pc:sldMkLst>
      </pc:sldChg>
      <pc:sldChg chg="delSp modSp mod">
        <pc:chgData name="Erfan Meskar" userId="ae30a713-38f5-4e56-b874-fd636adcf478" providerId="ADAL" clId="{636F3997-F2DA-4E48-86BC-060FE77AF210}" dt="2025-01-16T05:55:32.182" v="3813" actId="20577"/>
        <pc:sldMkLst>
          <pc:docMk/>
          <pc:sldMk cId="2420394866" sldId="1296"/>
        </pc:sldMkLst>
        <pc:spChg chg="mod">
          <ac:chgData name="Erfan Meskar" userId="ae30a713-38f5-4e56-b874-fd636adcf478" providerId="ADAL" clId="{636F3997-F2DA-4E48-86BC-060FE77AF210}" dt="2025-01-16T05:55:32.182" v="3813" actId="20577"/>
          <ac:spMkLst>
            <pc:docMk/>
            <pc:sldMk cId="2420394866" sldId="1296"/>
            <ac:spMk id="7170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5:54:53.151" v="3812" actId="207"/>
          <ac:spMkLst>
            <pc:docMk/>
            <pc:sldMk cId="2420394866" sldId="1296"/>
            <ac:spMk id="7171" creationId="{00000000-0000-0000-0000-000000000000}"/>
          </ac:spMkLst>
        </pc:spChg>
      </pc:sldChg>
      <pc:sldChg chg="addSp modSp mod">
        <pc:chgData name="Erfan Meskar" userId="ae30a713-38f5-4e56-b874-fd636adcf478" providerId="ADAL" clId="{636F3997-F2DA-4E48-86BC-060FE77AF210}" dt="2025-01-16T00:37:51.951" v="667" actId="114"/>
        <pc:sldMkLst>
          <pc:docMk/>
          <pc:sldMk cId="3024058802" sldId="1297"/>
        </pc:sldMkLst>
        <pc:spChg chg="add mod">
          <ac:chgData name="Erfan Meskar" userId="ae30a713-38f5-4e56-b874-fd636adcf478" providerId="ADAL" clId="{636F3997-F2DA-4E48-86BC-060FE77AF210}" dt="2025-01-16T00:37:51.951" v="667" actId="114"/>
          <ac:spMkLst>
            <pc:docMk/>
            <pc:sldMk cId="3024058802" sldId="1297"/>
            <ac:spMk id="2" creationId="{6D12F0FF-96B1-30C3-14EA-2158E99E963B}"/>
          </ac:spMkLst>
        </pc:spChg>
        <pc:spChg chg="mod">
          <ac:chgData name="Erfan Meskar" userId="ae30a713-38f5-4e56-b874-fd636adcf478" providerId="ADAL" clId="{636F3997-F2DA-4E48-86BC-060FE77AF210}" dt="2025-01-15T19:34:38.622" v="250" actId="14100"/>
          <ac:spMkLst>
            <pc:docMk/>
            <pc:sldMk cId="3024058802" sldId="1297"/>
            <ac:spMk id="7171" creationId="{00000000-0000-0000-0000-000000000000}"/>
          </ac:spMkLst>
        </pc:spChg>
      </pc:sldChg>
      <pc:sldChg chg="addSp delSp modSp mod delAnim modAnim">
        <pc:chgData name="Erfan Meskar" userId="ae30a713-38f5-4e56-b874-fd636adcf478" providerId="ADAL" clId="{636F3997-F2DA-4E48-86BC-060FE77AF210}" dt="2025-01-15T20:05:20.623" v="666" actId="1076"/>
        <pc:sldMkLst>
          <pc:docMk/>
          <pc:sldMk cId="1219251425" sldId="1299"/>
        </pc:sldMkLst>
        <pc:spChg chg="mod">
          <ac:chgData name="Erfan Meskar" userId="ae30a713-38f5-4e56-b874-fd636adcf478" providerId="ADAL" clId="{636F3997-F2DA-4E48-86BC-060FE77AF210}" dt="2025-01-15T20:05:20.623" v="666" actId="1076"/>
          <ac:spMkLst>
            <pc:docMk/>
            <pc:sldMk cId="1219251425" sldId="1299"/>
            <ac:spMk id="11" creationId="{020602CF-87B2-4E8D-993C-83165D918052}"/>
          </ac:spMkLst>
        </pc:spChg>
        <pc:spChg chg="mod">
          <ac:chgData name="Erfan Meskar" userId="ae30a713-38f5-4e56-b874-fd636adcf478" providerId="ADAL" clId="{636F3997-F2DA-4E48-86BC-060FE77AF210}" dt="2025-01-15T20:05:18.021" v="665" actId="1076"/>
          <ac:spMkLst>
            <pc:docMk/>
            <pc:sldMk cId="1219251425" sldId="1299"/>
            <ac:spMk id="12" creationId="{09F97842-3FCB-F350-5448-21C4CFE9BA80}"/>
          </ac:spMkLst>
        </pc:spChg>
        <pc:spChg chg="mod">
          <ac:chgData name="Erfan Meskar" userId="ae30a713-38f5-4e56-b874-fd636adcf478" providerId="ADAL" clId="{636F3997-F2DA-4E48-86BC-060FE77AF210}" dt="2025-01-15T20:05:15.420" v="664" actId="1076"/>
          <ac:spMkLst>
            <pc:docMk/>
            <pc:sldMk cId="1219251425" sldId="1299"/>
            <ac:spMk id="13" creationId="{AC42043C-043D-DE87-4757-EED5345B1A1A}"/>
          </ac:spMkLst>
        </pc:spChg>
        <pc:spChg chg="mod">
          <ac:chgData name="Erfan Meskar" userId="ae30a713-38f5-4e56-b874-fd636adcf478" providerId="ADAL" clId="{636F3997-F2DA-4E48-86BC-060FE77AF210}" dt="2025-01-15T20:05:15.420" v="664" actId="1076"/>
          <ac:spMkLst>
            <pc:docMk/>
            <pc:sldMk cId="1219251425" sldId="1299"/>
            <ac:spMk id="14" creationId="{0CB65C40-EBEF-7BEA-17C9-3005ABA26EA9}"/>
          </ac:spMkLst>
        </pc:spChg>
        <pc:spChg chg="mod">
          <ac:chgData name="Erfan Meskar" userId="ae30a713-38f5-4e56-b874-fd636adcf478" providerId="ADAL" clId="{636F3997-F2DA-4E48-86BC-060FE77AF210}" dt="2025-01-15T20:05:15.420" v="664" actId="1076"/>
          <ac:spMkLst>
            <pc:docMk/>
            <pc:sldMk cId="1219251425" sldId="1299"/>
            <ac:spMk id="15" creationId="{094C1AE9-166B-2502-1646-9932212A3111}"/>
          </ac:spMkLst>
        </pc:spChg>
        <pc:spChg chg="mod">
          <ac:chgData name="Erfan Meskar" userId="ae30a713-38f5-4e56-b874-fd636adcf478" providerId="ADAL" clId="{636F3997-F2DA-4E48-86BC-060FE77AF210}" dt="2025-01-15T20:05:08.702" v="663" actId="1076"/>
          <ac:spMkLst>
            <pc:docMk/>
            <pc:sldMk cId="1219251425" sldId="1299"/>
            <ac:spMk id="16" creationId="{DCF9B99F-1F49-EB7C-316C-389B30BD7F7C}"/>
          </ac:spMkLst>
        </pc:spChg>
        <pc:spChg chg="mod">
          <ac:chgData name="Erfan Meskar" userId="ae30a713-38f5-4e56-b874-fd636adcf478" providerId="ADAL" clId="{636F3997-F2DA-4E48-86BC-060FE77AF210}" dt="2025-01-15T20:05:05.628" v="662" actId="1076"/>
          <ac:spMkLst>
            <pc:docMk/>
            <pc:sldMk cId="1219251425" sldId="1299"/>
            <ac:spMk id="17" creationId="{C4AF5980-3ABC-FEF6-8708-5813E67787F8}"/>
          </ac:spMkLst>
        </pc:spChg>
        <pc:spChg chg="mod">
          <ac:chgData name="Erfan Meskar" userId="ae30a713-38f5-4e56-b874-fd636adcf478" providerId="ADAL" clId="{636F3997-F2DA-4E48-86BC-060FE77AF210}" dt="2025-01-15T20:05:00.390" v="661" actId="1076"/>
          <ac:spMkLst>
            <pc:docMk/>
            <pc:sldMk cId="1219251425" sldId="1299"/>
            <ac:spMk id="18" creationId="{945AD8D4-DA48-E55E-192A-96D26C29B9CA}"/>
          </ac:spMkLst>
        </pc:spChg>
        <pc:spChg chg="mod">
          <ac:chgData name="Erfan Meskar" userId="ae30a713-38f5-4e56-b874-fd636adcf478" providerId="ADAL" clId="{636F3997-F2DA-4E48-86BC-060FE77AF210}" dt="2025-01-15T20:04:55.948" v="660" actId="1076"/>
          <ac:spMkLst>
            <pc:docMk/>
            <pc:sldMk cId="1219251425" sldId="1299"/>
            <ac:spMk id="19" creationId="{C06085F0-1AC0-24D6-C41E-32F8B038A929}"/>
          </ac:spMkLst>
        </pc:spChg>
        <pc:spChg chg="mod">
          <ac:chgData name="Erfan Meskar" userId="ae30a713-38f5-4e56-b874-fd636adcf478" providerId="ADAL" clId="{636F3997-F2DA-4E48-86BC-060FE77AF210}" dt="2025-01-15T20:04:34.254" v="655" actId="14100"/>
          <ac:spMkLst>
            <pc:docMk/>
            <pc:sldMk cId="1219251425" sldId="1299"/>
            <ac:spMk id="21" creationId="{2CEF0347-AF37-21F4-114B-9976854BE092}"/>
          </ac:spMkLst>
        </pc:spChg>
        <pc:spChg chg="add mod">
          <ac:chgData name="Erfan Meskar" userId="ae30a713-38f5-4e56-b874-fd636adcf478" providerId="ADAL" clId="{636F3997-F2DA-4E48-86BC-060FE77AF210}" dt="2025-01-15T19:49:25.834" v="581" actId="1076"/>
          <ac:spMkLst>
            <pc:docMk/>
            <pc:sldMk cId="1219251425" sldId="1299"/>
            <ac:spMk id="30" creationId="{4FF5A950-8F40-3D82-BDE5-A6D7C491678A}"/>
          </ac:spMkLst>
        </pc:spChg>
        <pc:spChg chg="add mod">
          <ac:chgData name="Erfan Meskar" userId="ae30a713-38f5-4e56-b874-fd636adcf478" providerId="ADAL" clId="{636F3997-F2DA-4E48-86BC-060FE77AF210}" dt="2025-01-15T19:52:20.281" v="614" actId="1076"/>
          <ac:spMkLst>
            <pc:docMk/>
            <pc:sldMk cId="1219251425" sldId="1299"/>
            <ac:spMk id="32" creationId="{76F46D82-6D25-CD1E-7CD6-328D10051F93}"/>
          </ac:spMkLst>
        </pc:spChg>
        <pc:spChg chg="mod">
          <ac:chgData name="Erfan Meskar" userId="ae30a713-38f5-4e56-b874-fd636adcf478" providerId="ADAL" clId="{636F3997-F2DA-4E48-86BC-060FE77AF210}" dt="2025-01-15T18:55:58.883" v="5" actId="20577"/>
          <ac:spMkLst>
            <pc:docMk/>
            <pc:sldMk cId="1219251425" sldId="1299"/>
            <ac:spMk id="7170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5T19:44:32.123" v="471" actId="207"/>
          <ac:spMkLst>
            <pc:docMk/>
            <pc:sldMk cId="1219251425" sldId="1299"/>
            <ac:spMk id="7171" creationId="{00000000-0000-0000-0000-000000000000}"/>
          </ac:spMkLst>
        </pc:spChg>
        <pc:grpChg chg="mod">
          <ac:chgData name="Erfan Meskar" userId="ae30a713-38f5-4e56-b874-fd636adcf478" providerId="ADAL" clId="{636F3997-F2DA-4E48-86BC-060FE77AF210}" dt="2025-01-15T19:40:44.831" v="450" actId="164"/>
          <ac:grpSpMkLst>
            <pc:docMk/>
            <pc:sldMk cId="1219251425" sldId="1299"/>
            <ac:grpSpMk id="10" creationId="{95EBCCBE-CEE8-DD15-A5F6-FB190570F79A}"/>
          </ac:grpSpMkLst>
        </pc:grpChg>
        <pc:grpChg chg="add mod">
          <ac:chgData name="Erfan Meskar" userId="ae30a713-38f5-4e56-b874-fd636adcf478" providerId="ADAL" clId="{636F3997-F2DA-4E48-86BC-060FE77AF210}" dt="2025-01-15T20:04:37.581" v="656" actId="1076"/>
          <ac:grpSpMkLst>
            <pc:docMk/>
            <pc:sldMk cId="1219251425" sldId="1299"/>
            <ac:grpSpMk id="35" creationId="{15DAF5A3-A9BA-4AC0-56DC-D9BB57B4A827}"/>
          </ac:grpSpMkLst>
        </pc:grpChg>
        <pc:picChg chg="mod ord">
          <ac:chgData name="Erfan Meskar" userId="ae30a713-38f5-4e56-b874-fd636adcf478" providerId="ADAL" clId="{636F3997-F2DA-4E48-86BC-060FE77AF210}" dt="2025-01-15T19:44:12.343" v="470" actId="167"/>
          <ac:picMkLst>
            <pc:docMk/>
            <pc:sldMk cId="1219251425" sldId="1299"/>
            <ac:picMk id="23" creationId="{82C48A07-1CAA-2F0D-621B-53AD8B2131D3}"/>
          </ac:picMkLst>
        </pc:picChg>
        <pc:cxnChg chg="add mod">
          <ac:chgData name="Erfan Meskar" userId="ae30a713-38f5-4e56-b874-fd636adcf478" providerId="ADAL" clId="{636F3997-F2DA-4E48-86BC-060FE77AF210}" dt="2025-01-15T20:05:20.623" v="666" actId="1076"/>
          <ac:cxnSpMkLst>
            <pc:docMk/>
            <pc:sldMk cId="1219251425" sldId="1299"/>
            <ac:cxnSpMk id="29" creationId="{B3D91B3F-F6BF-8831-DE33-8A91CE4B4AC0}"/>
          </ac:cxnSpMkLst>
        </pc:cxnChg>
        <pc:cxnChg chg="add mod">
          <ac:chgData name="Erfan Meskar" userId="ae30a713-38f5-4e56-b874-fd636adcf478" providerId="ADAL" clId="{636F3997-F2DA-4E48-86BC-060FE77AF210}" dt="2025-01-15T19:52:20.281" v="614" actId="1076"/>
          <ac:cxnSpMkLst>
            <pc:docMk/>
            <pc:sldMk cId="1219251425" sldId="1299"/>
            <ac:cxnSpMk id="31" creationId="{CFE5EDF4-2405-4B20-128E-392DA0A22D08}"/>
          </ac:cxnSpMkLst>
        </pc:cxnChg>
      </pc:sldChg>
      <pc:sldChg chg="delSp modSp mod delAnim">
        <pc:chgData name="Erfan Meskar" userId="ae30a713-38f5-4e56-b874-fd636adcf478" providerId="ADAL" clId="{636F3997-F2DA-4E48-86BC-060FE77AF210}" dt="2025-01-16T02:19:36.545" v="1905" actId="20577"/>
        <pc:sldMkLst>
          <pc:docMk/>
          <pc:sldMk cId="2068421356" sldId="1300"/>
        </pc:sldMkLst>
        <pc:spChg chg="mod">
          <ac:chgData name="Erfan Meskar" userId="ae30a713-38f5-4e56-b874-fd636adcf478" providerId="ADAL" clId="{636F3997-F2DA-4E48-86BC-060FE77AF210}" dt="2025-01-16T02:19:36.545" v="1905" actId="20577"/>
          <ac:spMkLst>
            <pc:docMk/>
            <pc:sldMk cId="2068421356" sldId="1300"/>
            <ac:spMk id="7171" creationId="{00000000-0000-0000-0000-000000000000}"/>
          </ac:spMkLst>
        </pc:spChg>
      </pc:sldChg>
      <pc:sldChg chg="delSp modSp mod delAnim">
        <pc:chgData name="Erfan Meskar" userId="ae30a713-38f5-4e56-b874-fd636adcf478" providerId="ADAL" clId="{636F3997-F2DA-4E48-86BC-060FE77AF210}" dt="2025-01-16T02:18:08.996" v="1884" actId="20577"/>
        <pc:sldMkLst>
          <pc:docMk/>
          <pc:sldMk cId="705585269" sldId="1301"/>
        </pc:sldMkLst>
        <pc:spChg chg="mod">
          <ac:chgData name="Erfan Meskar" userId="ae30a713-38f5-4e56-b874-fd636adcf478" providerId="ADAL" clId="{636F3997-F2DA-4E48-86BC-060FE77AF210}" dt="2025-01-16T01:55:37.974" v="1417" actId="1076"/>
          <ac:spMkLst>
            <pc:docMk/>
            <pc:sldMk cId="705585269" sldId="1301"/>
            <ac:spMk id="21" creationId="{5A884A88-44F3-37E9-7C9A-F03AB6ABA6E6}"/>
          </ac:spMkLst>
        </pc:spChg>
        <pc:spChg chg="mod">
          <ac:chgData name="Erfan Meskar" userId="ae30a713-38f5-4e56-b874-fd636adcf478" providerId="ADAL" clId="{636F3997-F2DA-4E48-86BC-060FE77AF210}" dt="2025-01-16T01:55:29.441" v="1411" actId="404"/>
          <ac:spMkLst>
            <pc:docMk/>
            <pc:sldMk cId="705585269" sldId="1301"/>
            <ac:spMk id="22" creationId="{CEDE2BC8-7386-1336-B816-922EDAC1915D}"/>
          </ac:spMkLst>
        </pc:spChg>
        <pc:spChg chg="mod">
          <ac:chgData name="Erfan Meskar" userId="ae30a713-38f5-4e56-b874-fd636adcf478" providerId="ADAL" clId="{636F3997-F2DA-4E48-86BC-060FE77AF210}" dt="2025-01-16T01:55:27.487" v="1409" actId="1076"/>
          <ac:spMkLst>
            <pc:docMk/>
            <pc:sldMk cId="705585269" sldId="1301"/>
            <ac:spMk id="23" creationId="{F54B24E5-CAAA-83DD-52F2-2832F245C93C}"/>
          </ac:spMkLst>
        </pc:spChg>
        <pc:spChg chg="mod">
          <ac:chgData name="Erfan Meskar" userId="ae30a713-38f5-4e56-b874-fd636adcf478" providerId="ADAL" clId="{636F3997-F2DA-4E48-86BC-060FE77AF210}" dt="2025-01-16T01:55:35.632" v="1416" actId="1076"/>
          <ac:spMkLst>
            <pc:docMk/>
            <pc:sldMk cId="705585269" sldId="1301"/>
            <ac:spMk id="24" creationId="{461429A7-3F3E-ACA8-11FD-9FC4B148C487}"/>
          </ac:spMkLst>
        </pc:spChg>
        <pc:spChg chg="mod">
          <ac:chgData name="Erfan Meskar" userId="ae30a713-38f5-4e56-b874-fd636adcf478" providerId="ADAL" clId="{636F3997-F2DA-4E48-86BC-060FE77AF210}" dt="2025-01-16T01:50:34.338" v="1344" actId="1035"/>
          <ac:spMkLst>
            <pc:docMk/>
            <pc:sldMk cId="705585269" sldId="1301"/>
            <ac:spMk id="25" creationId="{D99285F4-12F9-6898-A506-398E247077A8}"/>
          </ac:spMkLst>
        </pc:spChg>
        <pc:spChg chg="mod">
          <ac:chgData name="Erfan Meskar" userId="ae30a713-38f5-4e56-b874-fd636adcf478" providerId="ADAL" clId="{636F3997-F2DA-4E48-86BC-060FE77AF210}" dt="2025-01-16T01:50:34.338" v="1344" actId="1035"/>
          <ac:spMkLst>
            <pc:docMk/>
            <pc:sldMk cId="705585269" sldId="1301"/>
            <ac:spMk id="26" creationId="{522E7DDB-8BFF-74C3-9C55-69D7EC934C66}"/>
          </ac:spMkLst>
        </pc:spChg>
        <pc:spChg chg="mod">
          <ac:chgData name="Erfan Meskar" userId="ae30a713-38f5-4e56-b874-fd636adcf478" providerId="ADAL" clId="{636F3997-F2DA-4E48-86BC-060FE77AF210}" dt="2025-01-16T02:18:08.996" v="1884" actId="20577"/>
          <ac:spMkLst>
            <pc:docMk/>
            <pc:sldMk cId="705585269" sldId="1301"/>
            <ac:spMk id="7171" creationId="{00000000-0000-0000-0000-000000000000}"/>
          </ac:spMkLst>
        </pc:spChg>
        <pc:grpChg chg="mod">
          <ac:chgData name="Erfan Meskar" userId="ae30a713-38f5-4e56-b874-fd636adcf478" providerId="ADAL" clId="{636F3997-F2DA-4E48-86BC-060FE77AF210}" dt="2025-01-16T01:54:55.820" v="1396" actId="20577"/>
          <ac:grpSpMkLst>
            <pc:docMk/>
            <pc:sldMk cId="705585269" sldId="1301"/>
            <ac:grpSpMk id="20" creationId="{A4C57035-D15E-772E-B0F6-F54A882F519F}"/>
          </ac:grpSpMkLst>
        </pc:grpChg>
        <pc:picChg chg="mod">
          <ac:chgData name="Erfan Meskar" userId="ae30a713-38f5-4e56-b874-fd636adcf478" providerId="ADAL" clId="{636F3997-F2DA-4E48-86BC-060FE77AF210}" dt="2025-01-16T01:50:34.338" v="1344" actId="1035"/>
          <ac:picMkLst>
            <pc:docMk/>
            <pc:sldMk cId="705585269" sldId="1301"/>
            <ac:picMk id="8" creationId="{AA24C566-6ED3-AB58-7A50-12B4D5FF7FA5}"/>
          </ac:picMkLst>
        </pc:picChg>
        <pc:picChg chg="mod">
          <ac:chgData name="Erfan Meskar" userId="ae30a713-38f5-4e56-b874-fd636adcf478" providerId="ADAL" clId="{636F3997-F2DA-4E48-86BC-060FE77AF210}" dt="2025-01-16T01:50:34.338" v="1344" actId="1035"/>
          <ac:picMkLst>
            <pc:docMk/>
            <pc:sldMk cId="705585269" sldId="1301"/>
            <ac:picMk id="10" creationId="{CA489372-1298-F7BE-A427-0B61C5D8B090}"/>
          </ac:picMkLst>
        </pc:picChg>
        <pc:picChg chg="mod">
          <ac:chgData name="Erfan Meskar" userId="ae30a713-38f5-4e56-b874-fd636adcf478" providerId="ADAL" clId="{636F3997-F2DA-4E48-86BC-060FE77AF210}" dt="2025-01-16T01:50:34.338" v="1344" actId="1035"/>
          <ac:picMkLst>
            <pc:docMk/>
            <pc:sldMk cId="705585269" sldId="1301"/>
            <ac:picMk id="15" creationId="{CCD8CED6-9168-D7C7-1ED9-D61D6B416420}"/>
          </ac:picMkLst>
        </pc:picChg>
        <pc:picChg chg="mod">
          <ac:chgData name="Erfan Meskar" userId="ae30a713-38f5-4e56-b874-fd636adcf478" providerId="ADAL" clId="{636F3997-F2DA-4E48-86BC-060FE77AF210}" dt="2025-01-16T01:50:34.338" v="1344" actId="1035"/>
          <ac:picMkLst>
            <pc:docMk/>
            <pc:sldMk cId="705585269" sldId="1301"/>
            <ac:picMk id="16" creationId="{D9E90F07-CF22-C309-8933-53A57CCC8547}"/>
          </ac:picMkLst>
        </pc:picChg>
        <pc:picChg chg="mod">
          <ac:chgData name="Erfan Meskar" userId="ae30a713-38f5-4e56-b874-fd636adcf478" providerId="ADAL" clId="{636F3997-F2DA-4E48-86BC-060FE77AF210}" dt="2025-01-16T01:50:34.338" v="1344" actId="1035"/>
          <ac:picMkLst>
            <pc:docMk/>
            <pc:sldMk cId="705585269" sldId="1301"/>
            <ac:picMk id="17" creationId="{F187C15D-3C39-5FD9-37D3-9AE3A6BDDA3D}"/>
          </ac:picMkLst>
        </pc:picChg>
        <pc:picChg chg="mod">
          <ac:chgData name="Erfan Meskar" userId="ae30a713-38f5-4e56-b874-fd636adcf478" providerId="ADAL" clId="{636F3997-F2DA-4E48-86BC-060FE77AF210}" dt="2025-01-16T01:50:34.338" v="1344" actId="1035"/>
          <ac:picMkLst>
            <pc:docMk/>
            <pc:sldMk cId="705585269" sldId="1301"/>
            <ac:picMk id="18" creationId="{7A292E45-DB46-FA2C-86CD-641895D3B52C}"/>
          </ac:picMkLst>
        </pc:picChg>
        <pc:picChg chg="mod">
          <ac:chgData name="Erfan Meskar" userId="ae30a713-38f5-4e56-b874-fd636adcf478" providerId="ADAL" clId="{636F3997-F2DA-4E48-86BC-060FE77AF210}" dt="2025-01-16T01:50:34.338" v="1344" actId="1035"/>
          <ac:picMkLst>
            <pc:docMk/>
            <pc:sldMk cId="705585269" sldId="1301"/>
            <ac:picMk id="19" creationId="{2C9353D9-671D-6D55-3D2F-C04BCAB16828}"/>
          </ac:picMkLst>
        </pc:picChg>
        <pc:cxnChg chg="mod">
          <ac:chgData name="Erfan Meskar" userId="ae30a713-38f5-4e56-b874-fd636adcf478" providerId="ADAL" clId="{636F3997-F2DA-4E48-86BC-060FE77AF210}" dt="2025-01-16T01:49:48.291" v="1324" actId="1076"/>
          <ac:cxnSpMkLst>
            <pc:docMk/>
            <pc:sldMk cId="705585269" sldId="1301"/>
            <ac:cxnSpMk id="2" creationId="{7392F7A6-A12D-5D05-3798-DC6E9FACCF24}"/>
          </ac:cxnSpMkLst>
        </pc:cxnChg>
        <pc:cxnChg chg="mod">
          <ac:chgData name="Erfan Meskar" userId="ae30a713-38f5-4e56-b874-fd636adcf478" providerId="ADAL" clId="{636F3997-F2DA-4E48-86BC-060FE77AF210}" dt="2025-01-16T01:49:43.820" v="1323" actId="14100"/>
          <ac:cxnSpMkLst>
            <pc:docMk/>
            <pc:sldMk cId="705585269" sldId="1301"/>
            <ac:cxnSpMk id="3" creationId="{64CA295E-0EAA-3091-31AE-C55388C77584}"/>
          </ac:cxnSpMkLst>
        </pc:cxnChg>
        <pc:cxnChg chg="mod">
          <ac:chgData name="Erfan Meskar" userId="ae30a713-38f5-4e56-b874-fd636adcf478" providerId="ADAL" clId="{636F3997-F2DA-4E48-86BC-060FE77AF210}" dt="2025-01-16T01:49:58.544" v="1330" actId="14100"/>
          <ac:cxnSpMkLst>
            <pc:docMk/>
            <pc:sldMk cId="705585269" sldId="1301"/>
            <ac:cxnSpMk id="4" creationId="{7F0C6B7C-28DA-1258-79A6-ABA7AC07E248}"/>
          </ac:cxnSpMkLst>
        </pc:cxnChg>
        <pc:cxnChg chg="mod">
          <ac:chgData name="Erfan Meskar" userId="ae30a713-38f5-4e56-b874-fd636adcf478" providerId="ADAL" clId="{636F3997-F2DA-4E48-86BC-060FE77AF210}" dt="2025-01-16T01:50:03.245" v="1332" actId="14100"/>
          <ac:cxnSpMkLst>
            <pc:docMk/>
            <pc:sldMk cId="705585269" sldId="1301"/>
            <ac:cxnSpMk id="7" creationId="{B93B6FEB-A165-9586-8D6A-628C800D0EE7}"/>
          </ac:cxnSpMkLst>
        </pc:cxnChg>
      </pc:sldChg>
      <pc:sldChg chg="delSp modSp mod">
        <pc:chgData name="Erfan Meskar" userId="ae30a713-38f5-4e56-b874-fd636adcf478" providerId="ADAL" clId="{636F3997-F2DA-4E48-86BC-060FE77AF210}" dt="2025-01-16T04:29:15.882" v="2410" actId="14100"/>
        <pc:sldMkLst>
          <pc:docMk/>
          <pc:sldMk cId="4109825290" sldId="1302"/>
        </pc:sldMkLst>
        <pc:spChg chg="mod">
          <ac:chgData name="Erfan Meskar" userId="ae30a713-38f5-4e56-b874-fd636adcf478" providerId="ADAL" clId="{636F3997-F2DA-4E48-86BC-060FE77AF210}" dt="2025-01-16T04:29:15.882" v="2410" actId="14100"/>
          <ac:spMkLst>
            <pc:docMk/>
            <pc:sldMk cId="4109825290" sldId="1302"/>
            <ac:spMk id="10" creationId="{A3E99E0B-DC01-F91A-41F2-C326847218C0}"/>
          </ac:spMkLst>
        </pc:spChg>
        <pc:spChg chg="mod">
          <ac:chgData name="Erfan Meskar" userId="ae30a713-38f5-4e56-b874-fd636adcf478" providerId="ADAL" clId="{636F3997-F2DA-4E48-86BC-060FE77AF210}" dt="2025-01-16T04:22:16.351" v="2135" actId="20577"/>
          <ac:spMkLst>
            <pc:docMk/>
            <pc:sldMk cId="4109825290" sldId="1302"/>
            <ac:spMk id="7170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4:23:38.088" v="2248" actId="15"/>
          <ac:spMkLst>
            <pc:docMk/>
            <pc:sldMk cId="4109825290" sldId="1302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502869255" sldId="1303"/>
        </pc:sldMkLst>
      </pc:sldChg>
      <pc:sldChg chg="modSp mod">
        <pc:chgData name="Erfan Meskar" userId="ae30a713-38f5-4e56-b874-fd636adcf478" providerId="ADAL" clId="{636F3997-F2DA-4E48-86BC-060FE77AF210}" dt="2025-01-16T02:28:12.623" v="2064" actId="6549"/>
        <pc:sldMkLst>
          <pc:docMk/>
          <pc:sldMk cId="3103325380" sldId="1304"/>
        </pc:sldMkLst>
        <pc:spChg chg="mod">
          <ac:chgData name="Erfan Meskar" userId="ae30a713-38f5-4e56-b874-fd636adcf478" providerId="ADAL" clId="{636F3997-F2DA-4E48-86BC-060FE77AF210}" dt="2025-01-16T02:28:12.623" v="2064" actId="6549"/>
          <ac:spMkLst>
            <pc:docMk/>
            <pc:sldMk cId="3103325380" sldId="1304"/>
            <ac:spMk id="7171" creationId="{00000000-0000-0000-0000-000000000000}"/>
          </ac:spMkLst>
        </pc:spChg>
      </pc:sldChg>
      <pc:sldChg chg="addSp delSp modSp mod">
        <pc:chgData name="Erfan Meskar" userId="ae30a713-38f5-4e56-b874-fd636adcf478" providerId="ADAL" clId="{636F3997-F2DA-4E48-86BC-060FE77AF210}" dt="2025-01-16T05:06:51.777" v="3478" actId="1076"/>
        <pc:sldMkLst>
          <pc:docMk/>
          <pc:sldMk cId="3447585104" sldId="1305"/>
        </pc:sldMkLst>
        <pc:spChg chg="add mod">
          <ac:chgData name="Erfan Meskar" userId="ae30a713-38f5-4e56-b874-fd636adcf478" providerId="ADAL" clId="{636F3997-F2DA-4E48-86BC-060FE77AF210}" dt="2025-01-16T04:47:41.265" v="2839" actId="1076"/>
          <ac:spMkLst>
            <pc:docMk/>
            <pc:sldMk cId="3447585104" sldId="1305"/>
            <ac:spMk id="2" creationId="{CADB93E2-0612-2687-FF02-0BEFB0CFCC07}"/>
          </ac:spMkLst>
        </pc:spChg>
        <pc:spChg chg="mod">
          <ac:chgData name="Erfan Meskar" userId="ae30a713-38f5-4e56-b874-fd636adcf478" providerId="ADAL" clId="{636F3997-F2DA-4E48-86BC-060FE77AF210}" dt="2025-01-16T04:47:41.265" v="2839" actId="1076"/>
          <ac:spMkLst>
            <pc:docMk/>
            <pc:sldMk cId="3447585104" sldId="1305"/>
            <ac:spMk id="3" creationId="{72D9E323-1271-3993-D7DF-BB0DD7027B21}"/>
          </ac:spMkLst>
        </pc:spChg>
        <pc:spChg chg="mod">
          <ac:chgData name="Erfan Meskar" userId="ae30a713-38f5-4e56-b874-fd636adcf478" providerId="ADAL" clId="{636F3997-F2DA-4E48-86BC-060FE77AF210}" dt="2025-01-16T04:47:41.265" v="2839" actId="1076"/>
          <ac:spMkLst>
            <pc:docMk/>
            <pc:sldMk cId="3447585104" sldId="1305"/>
            <ac:spMk id="4" creationId="{AB23A4FF-FE7E-FB38-17EE-C0C0EF8EB8D4}"/>
          </ac:spMkLst>
        </pc:spChg>
        <pc:spChg chg="mod">
          <ac:chgData name="Erfan Meskar" userId="ae30a713-38f5-4e56-b874-fd636adcf478" providerId="ADAL" clId="{636F3997-F2DA-4E48-86BC-060FE77AF210}" dt="2025-01-16T04:47:41.265" v="2839" actId="1076"/>
          <ac:spMkLst>
            <pc:docMk/>
            <pc:sldMk cId="3447585104" sldId="1305"/>
            <ac:spMk id="5" creationId="{41FA4C3F-292C-9517-DCCD-1B5499090011}"/>
          </ac:spMkLst>
        </pc:spChg>
        <pc:spChg chg="mod">
          <ac:chgData name="Erfan Meskar" userId="ae30a713-38f5-4e56-b874-fd636adcf478" providerId="ADAL" clId="{636F3997-F2DA-4E48-86BC-060FE77AF210}" dt="2025-01-16T04:54:08.221" v="3001" actId="20577"/>
          <ac:spMkLst>
            <pc:docMk/>
            <pc:sldMk cId="3447585104" sldId="1305"/>
            <ac:spMk id="12" creationId="{6B485353-8BA4-B279-5AF8-1BE47849B208}"/>
          </ac:spMkLst>
        </pc:spChg>
        <pc:spChg chg="add mod">
          <ac:chgData name="Erfan Meskar" userId="ae30a713-38f5-4e56-b874-fd636adcf478" providerId="ADAL" clId="{636F3997-F2DA-4E48-86BC-060FE77AF210}" dt="2025-01-16T04:47:41.265" v="2839" actId="1076"/>
          <ac:spMkLst>
            <pc:docMk/>
            <pc:sldMk cId="3447585104" sldId="1305"/>
            <ac:spMk id="21" creationId="{C1350BBF-763E-D6D3-98D0-B73C35EBC6E9}"/>
          </ac:spMkLst>
        </pc:spChg>
        <pc:spChg chg="add mod">
          <ac:chgData name="Erfan Meskar" userId="ae30a713-38f5-4e56-b874-fd636adcf478" providerId="ADAL" clId="{636F3997-F2DA-4E48-86BC-060FE77AF210}" dt="2025-01-16T04:47:41.265" v="2839" actId="1076"/>
          <ac:spMkLst>
            <pc:docMk/>
            <pc:sldMk cId="3447585104" sldId="1305"/>
            <ac:spMk id="22" creationId="{AE1FCC39-0C6F-5C1E-5FDE-0F8AA332C2ED}"/>
          </ac:spMkLst>
        </pc:spChg>
        <pc:spChg chg="add mod">
          <ac:chgData name="Erfan Meskar" userId="ae30a713-38f5-4e56-b874-fd636adcf478" providerId="ADAL" clId="{636F3997-F2DA-4E48-86BC-060FE77AF210}" dt="2025-01-16T04:47:41.265" v="2839" actId="1076"/>
          <ac:spMkLst>
            <pc:docMk/>
            <pc:sldMk cId="3447585104" sldId="1305"/>
            <ac:spMk id="30" creationId="{771C5FBB-1F22-4F0C-291E-D48E80FDE52E}"/>
          </ac:spMkLst>
        </pc:spChg>
        <pc:spChg chg="add mod">
          <ac:chgData name="Erfan Meskar" userId="ae30a713-38f5-4e56-b874-fd636adcf478" providerId="ADAL" clId="{636F3997-F2DA-4E48-86BC-060FE77AF210}" dt="2025-01-16T04:54:09.901" v="3002" actId="20577"/>
          <ac:spMkLst>
            <pc:docMk/>
            <pc:sldMk cId="3447585104" sldId="1305"/>
            <ac:spMk id="46" creationId="{1FAFC2C6-5B51-95E6-8903-22C9CF8FE3D5}"/>
          </ac:spMkLst>
        </pc:spChg>
        <pc:spChg chg="add mod">
          <ac:chgData name="Erfan Meskar" userId="ae30a713-38f5-4e56-b874-fd636adcf478" providerId="ADAL" clId="{636F3997-F2DA-4E48-86BC-060FE77AF210}" dt="2025-01-16T04:54:10.815" v="3003" actId="20577"/>
          <ac:spMkLst>
            <pc:docMk/>
            <pc:sldMk cId="3447585104" sldId="1305"/>
            <ac:spMk id="48" creationId="{D1D1821C-3875-580F-CFE3-E7EF20031FA0}"/>
          </ac:spMkLst>
        </pc:spChg>
        <pc:spChg chg="add mod">
          <ac:chgData name="Erfan Meskar" userId="ae30a713-38f5-4e56-b874-fd636adcf478" providerId="ADAL" clId="{636F3997-F2DA-4E48-86BC-060FE77AF210}" dt="2025-01-16T04:54:11.645" v="3004" actId="20577"/>
          <ac:spMkLst>
            <pc:docMk/>
            <pc:sldMk cId="3447585104" sldId="1305"/>
            <ac:spMk id="50" creationId="{806BAA50-6E7C-279E-47BA-380D8A394D1B}"/>
          </ac:spMkLst>
        </pc:spChg>
        <pc:spChg chg="add mod">
          <ac:chgData name="Erfan Meskar" userId="ae30a713-38f5-4e56-b874-fd636adcf478" providerId="ADAL" clId="{636F3997-F2DA-4E48-86BC-060FE77AF210}" dt="2025-01-16T05:06:51.777" v="3478" actId="1076"/>
          <ac:spMkLst>
            <pc:docMk/>
            <pc:sldMk cId="3447585104" sldId="1305"/>
            <ac:spMk id="54" creationId="{3A051BC2-A93C-AA3E-A7EF-CCD722A8E54E}"/>
          </ac:spMkLst>
        </pc:spChg>
        <pc:spChg chg="mod">
          <ac:chgData name="Erfan Meskar" userId="ae30a713-38f5-4e56-b874-fd636adcf478" providerId="ADAL" clId="{636F3997-F2DA-4E48-86BC-060FE77AF210}" dt="2025-01-16T04:12:47.696" v="2118" actId="20577"/>
          <ac:spMkLst>
            <pc:docMk/>
            <pc:sldMk cId="3447585104" sldId="1305"/>
            <ac:spMk id="7170" creationId="{00000000-0000-0000-0000-000000000000}"/>
          </ac:spMkLst>
        </pc:spChg>
        <pc:spChg chg="mod">
          <ac:chgData name="Erfan Meskar" userId="ae30a713-38f5-4e56-b874-fd636adcf478" providerId="ADAL" clId="{636F3997-F2DA-4E48-86BC-060FE77AF210}" dt="2025-01-16T04:47:31.586" v="2838" actId="14"/>
          <ac:spMkLst>
            <pc:docMk/>
            <pc:sldMk cId="3447585104" sldId="1305"/>
            <ac:spMk id="7171" creationId="{00000000-0000-0000-0000-000000000000}"/>
          </ac:spMkLst>
        </pc:spChg>
        <pc:cxnChg chg="add mod">
          <ac:chgData name="Erfan Meskar" userId="ae30a713-38f5-4e56-b874-fd636adcf478" providerId="ADAL" clId="{636F3997-F2DA-4E48-86BC-060FE77AF210}" dt="2025-01-16T04:44:50.842" v="2801" actId="14100"/>
          <ac:cxnSpMkLst>
            <pc:docMk/>
            <pc:sldMk cId="3447585104" sldId="1305"/>
            <ac:cxnSpMk id="26" creationId="{2CF0EAE4-B289-B730-99EE-09C4D4FC4611}"/>
          </ac:cxnSpMkLst>
        </pc:cxnChg>
        <pc:cxnChg chg="add mod">
          <ac:chgData name="Erfan Meskar" userId="ae30a713-38f5-4e56-b874-fd636adcf478" providerId="ADAL" clId="{636F3997-F2DA-4E48-86BC-060FE77AF210}" dt="2025-01-16T04:46:35.400" v="2819" actId="14100"/>
          <ac:cxnSpMkLst>
            <pc:docMk/>
            <pc:sldMk cId="3447585104" sldId="1305"/>
            <ac:cxnSpMk id="28" creationId="{386FFB7D-152F-258E-88D8-4BED4F8C44C6}"/>
          </ac:cxnSpMkLst>
        </pc:cxnChg>
        <pc:cxnChg chg="add mod">
          <ac:chgData name="Erfan Meskar" userId="ae30a713-38f5-4e56-b874-fd636adcf478" providerId="ADAL" clId="{636F3997-F2DA-4E48-86BC-060FE77AF210}" dt="2025-01-16T04:45:28.649" v="2810" actId="571"/>
          <ac:cxnSpMkLst>
            <pc:docMk/>
            <pc:sldMk cId="3447585104" sldId="1305"/>
            <ac:cxnSpMk id="47" creationId="{6FE3BBB6-A5C8-1906-5F2C-E78274AA8455}"/>
          </ac:cxnSpMkLst>
        </pc:cxnChg>
        <pc:cxnChg chg="add mod">
          <ac:chgData name="Erfan Meskar" userId="ae30a713-38f5-4e56-b874-fd636adcf478" providerId="ADAL" clId="{636F3997-F2DA-4E48-86BC-060FE77AF210}" dt="2025-01-16T04:45:53.220" v="2812" actId="571"/>
          <ac:cxnSpMkLst>
            <pc:docMk/>
            <pc:sldMk cId="3447585104" sldId="1305"/>
            <ac:cxnSpMk id="49" creationId="{C8573665-9307-FEE4-77AC-C8286BE5AF89}"/>
          </ac:cxnSpMkLst>
        </pc:cxnChg>
      </pc:sldChg>
      <pc:sldChg chg="modSp mod">
        <pc:chgData name="Erfan Meskar" userId="ae30a713-38f5-4e56-b874-fd636adcf478" providerId="ADAL" clId="{636F3997-F2DA-4E48-86BC-060FE77AF210}" dt="2025-01-16T03:14:42.370" v="2105" actId="20577"/>
        <pc:sldMkLst>
          <pc:docMk/>
          <pc:sldMk cId="4052797028" sldId="1306"/>
        </pc:sldMkLst>
        <pc:spChg chg="mod">
          <ac:chgData name="Erfan Meskar" userId="ae30a713-38f5-4e56-b874-fd636adcf478" providerId="ADAL" clId="{636F3997-F2DA-4E48-86BC-060FE77AF210}" dt="2025-01-15T19:32:17.765" v="239" actId="20577"/>
          <ac:spMkLst>
            <pc:docMk/>
            <pc:sldMk cId="4052797028" sldId="1306"/>
            <ac:spMk id="56" creationId="{8D782058-91D5-146C-DDD4-7C8D313A517C}"/>
          </ac:spMkLst>
        </pc:spChg>
        <pc:spChg chg="mod">
          <ac:chgData name="Erfan Meskar" userId="ae30a713-38f5-4e56-b874-fd636adcf478" providerId="ADAL" clId="{636F3997-F2DA-4E48-86BC-060FE77AF210}" dt="2025-01-16T03:14:42.370" v="2105" actId="20577"/>
          <ac:spMkLst>
            <pc:docMk/>
            <pc:sldMk cId="4052797028" sldId="1306"/>
            <ac:spMk id="7170" creationId="{00000000-0000-0000-0000-000000000000}"/>
          </ac:spMkLst>
        </pc:spChg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729141422" sldId="1307"/>
        </pc:sldMkLst>
      </pc:sldChg>
      <pc:sldChg chg="del">
        <pc:chgData name="Erfan Meskar" userId="ae30a713-38f5-4e56-b874-fd636adcf478" providerId="ADAL" clId="{636F3997-F2DA-4E48-86BC-060FE77AF210}" dt="2025-01-16T05:17:06.802" v="3750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107486443" sldId="1309"/>
        </pc:sldMkLst>
      </pc:sldChg>
      <pc:sldChg chg="modSp add mod">
        <pc:chgData name="Erfan Meskar" userId="ae30a713-38f5-4e56-b874-fd636adcf478" providerId="ADAL" clId="{636F3997-F2DA-4E48-86BC-060FE77AF210}" dt="2025-01-16T02:30:18.515" v="2096" actId="207"/>
        <pc:sldMkLst>
          <pc:docMk/>
          <pc:sldMk cId="2109411667" sldId="1309"/>
        </pc:sldMkLst>
        <pc:spChg chg="mod">
          <ac:chgData name="Erfan Meskar" userId="ae30a713-38f5-4e56-b874-fd636adcf478" providerId="ADAL" clId="{636F3997-F2DA-4E48-86BC-060FE77AF210}" dt="2025-01-16T02:30:18.515" v="2096" actId="207"/>
          <ac:spMkLst>
            <pc:docMk/>
            <pc:sldMk cId="2109411667" sldId="1309"/>
            <ac:spMk id="7171" creationId="{6CFC3E95-EBC1-E942-7384-706E5C5C0865}"/>
          </ac:spMkLst>
        </pc:spChg>
      </pc:sldChg>
      <pc:sldChg chg="modSp add mod">
        <pc:chgData name="Erfan Meskar" userId="ae30a713-38f5-4e56-b874-fd636adcf478" providerId="ADAL" clId="{636F3997-F2DA-4E48-86BC-060FE77AF210}" dt="2025-01-16T02:19:12.501" v="1898" actId="20577"/>
        <pc:sldMkLst>
          <pc:docMk/>
          <pc:sldMk cId="583127098" sldId="1310"/>
        </pc:sldMkLst>
        <pc:spChg chg="mod">
          <ac:chgData name="Erfan Meskar" userId="ae30a713-38f5-4e56-b874-fd636adcf478" providerId="ADAL" clId="{636F3997-F2DA-4E48-86BC-060FE77AF210}" dt="2025-01-16T02:19:12.501" v="1898" actId="20577"/>
          <ac:spMkLst>
            <pc:docMk/>
            <pc:sldMk cId="583127098" sldId="1310"/>
            <ac:spMk id="7171" creationId="{AFE01B5D-3279-D8E4-51E4-48D6E447A2D4}"/>
          </ac:spMkLst>
        </pc:spChg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258605132" sldId="1311"/>
        </pc:sldMkLst>
      </pc:sldChg>
      <pc:sldChg chg="delSp modSp add mod modAnim">
        <pc:chgData name="Erfan Meskar" userId="ae30a713-38f5-4e56-b874-fd636adcf478" providerId="ADAL" clId="{636F3997-F2DA-4E48-86BC-060FE77AF210}" dt="2025-01-16T02:19:24.630" v="1902" actId="20577"/>
        <pc:sldMkLst>
          <pc:docMk/>
          <pc:sldMk cId="3280713651" sldId="1311"/>
        </pc:sldMkLst>
        <pc:spChg chg="mod">
          <ac:chgData name="Erfan Meskar" userId="ae30a713-38f5-4e56-b874-fd636adcf478" providerId="ADAL" clId="{636F3997-F2DA-4E48-86BC-060FE77AF210}" dt="2025-01-16T01:06:10.758" v="1133" actId="1035"/>
          <ac:spMkLst>
            <pc:docMk/>
            <pc:sldMk cId="3280713651" sldId="1311"/>
            <ac:spMk id="22" creationId="{DC611249-4BA3-B0E7-0D6F-AAA7F75C991F}"/>
          </ac:spMkLst>
        </pc:spChg>
        <pc:spChg chg="mod">
          <ac:chgData name="Erfan Meskar" userId="ae30a713-38f5-4e56-b874-fd636adcf478" providerId="ADAL" clId="{636F3997-F2DA-4E48-86BC-060FE77AF210}" dt="2025-01-16T00:49:16.679" v="886" actId="20577"/>
          <ac:spMkLst>
            <pc:docMk/>
            <pc:sldMk cId="3280713651" sldId="1311"/>
            <ac:spMk id="7170" creationId="{066A97FB-4167-2BFA-C8A4-28C94E5FB780}"/>
          </ac:spMkLst>
        </pc:spChg>
        <pc:spChg chg="mod">
          <ac:chgData name="Erfan Meskar" userId="ae30a713-38f5-4e56-b874-fd636adcf478" providerId="ADAL" clId="{636F3997-F2DA-4E48-86BC-060FE77AF210}" dt="2025-01-16T02:19:24.630" v="1902" actId="20577"/>
          <ac:spMkLst>
            <pc:docMk/>
            <pc:sldMk cId="3280713651" sldId="1311"/>
            <ac:spMk id="7171" creationId="{1FF04728-8D08-F919-C779-44CA66B19B74}"/>
          </ac:spMkLst>
        </pc:spChg>
        <pc:grpChg chg="mod">
          <ac:chgData name="Erfan Meskar" userId="ae30a713-38f5-4e56-b874-fd636adcf478" providerId="ADAL" clId="{636F3997-F2DA-4E48-86BC-060FE77AF210}" dt="2025-01-16T01:03:55.490" v="1076" actId="1076"/>
          <ac:grpSpMkLst>
            <pc:docMk/>
            <pc:sldMk cId="3280713651" sldId="1311"/>
            <ac:grpSpMk id="4" creationId="{91AA0259-445C-469F-6230-2198A7660B64}"/>
          </ac:grpSpMkLst>
        </pc:grpChg>
        <pc:grpChg chg="mod">
          <ac:chgData name="Erfan Meskar" userId="ae30a713-38f5-4e56-b874-fd636adcf478" providerId="ADAL" clId="{636F3997-F2DA-4E48-86BC-060FE77AF210}" dt="2025-01-16T01:03:55.490" v="1076" actId="1076"/>
          <ac:grpSpMkLst>
            <pc:docMk/>
            <pc:sldMk cId="3280713651" sldId="1311"/>
            <ac:grpSpMk id="10" creationId="{3ECDFA2B-2988-950C-D5D2-2F77696D71FE}"/>
          </ac:grpSpMkLst>
        </pc:grpChg>
        <pc:picChg chg="mod">
          <ac:chgData name="Erfan Meskar" userId="ae30a713-38f5-4e56-b874-fd636adcf478" providerId="ADAL" clId="{636F3997-F2DA-4E48-86BC-060FE77AF210}" dt="2025-01-16T01:06:16.323" v="1159" actId="1036"/>
          <ac:picMkLst>
            <pc:docMk/>
            <pc:sldMk cId="3280713651" sldId="1311"/>
            <ac:picMk id="23" creationId="{13921449-1CA0-9A44-F00E-31331BD4618D}"/>
          </ac:picMkLst>
        </pc:picChg>
        <pc:cxnChg chg="mod">
          <ac:chgData name="Erfan Meskar" userId="ae30a713-38f5-4e56-b874-fd636adcf478" providerId="ADAL" clId="{636F3997-F2DA-4E48-86BC-060FE77AF210}" dt="2025-01-16T01:04:12.035" v="1078" actId="14100"/>
          <ac:cxnSpMkLst>
            <pc:docMk/>
            <pc:sldMk cId="3280713651" sldId="1311"/>
            <ac:cxnSpMk id="2" creationId="{FD060893-139B-57AE-F0BE-9F02B401F44A}"/>
          </ac:cxnSpMkLst>
        </pc:cxnChg>
        <pc:cxnChg chg="mod">
          <ac:chgData name="Erfan Meskar" userId="ae30a713-38f5-4e56-b874-fd636adcf478" providerId="ADAL" clId="{636F3997-F2DA-4E48-86BC-060FE77AF210}" dt="2025-01-16T01:05:33.650" v="1086" actId="1076"/>
          <ac:cxnSpMkLst>
            <pc:docMk/>
            <pc:sldMk cId="3280713651" sldId="1311"/>
            <ac:cxnSpMk id="5" creationId="{BE9AA88B-1FFB-4D57-8B3B-BF470392EDC4}"/>
          </ac:cxnSpMkLst>
        </pc:cxnChg>
        <pc:cxnChg chg="mod">
          <ac:chgData name="Erfan Meskar" userId="ae30a713-38f5-4e56-b874-fd636adcf478" providerId="ADAL" clId="{636F3997-F2DA-4E48-86BC-060FE77AF210}" dt="2025-01-16T01:05:30.675" v="1085" actId="14100"/>
          <ac:cxnSpMkLst>
            <pc:docMk/>
            <pc:sldMk cId="3280713651" sldId="1311"/>
            <ac:cxnSpMk id="7" creationId="{9CE2F28A-4599-6988-287E-623BD2930D0B}"/>
          </ac:cxnSpMkLst>
        </pc:cxnChg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1645972348" sldId="1312"/>
        </pc:sldMkLst>
      </pc:sldChg>
      <pc:sldChg chg="addSp delSp modSp add mod ord delAnim modAnim">
        <pc:chgData name="Erfan Meskar" userId="ae30a713-38f5-4e56-b874-fd636adcf478" providerId="ADAL" clId="{636F3997-F2DA-4E48-86BC-060FE77AF210}" dt="2025-01-16T02:19:19.971" v="1900" actId="20577"/>
        <pc:sldMkLst>
          <pc:docMk/>
          <pc:sldMk cId="3675332741" sldId="1312"/>
        </pc:sldMkLst>
        <pc:spChg chg="mod">
          <ac:chgData name="Erfan Meskar" userId="ae30a713-38f5-4e56-b874-fd636adcf478" providerId="ADAL" clId="{636F3997-F2DA-4E48-86BC-060FE77AF210}" dt="2025-01-16T00:48:06.816" v="882" actId="1076"/>
          <ac:spMkLst>
            <pc:docMk/>
            <pc:sldMk cId="3675332741" sldId="1312"/>
            <ac:spMk id="27" creationId="{8AB88739-B7EF-064F-ACFB-90B29FD6A24B}"/>
          </ac:spMkLst>
        </pc:spChg>
        <pc:spChg chg="add mod">
          <ac:chgData name="Erfan Meskar" userId="ae30a713-38f5-4e56-b874-fd636adcf478" providerId="ADAL" clId="{636F3997-F2DA-4E48-86BC-060FE77AF210}" dt="2025-01-16T01:10:06.166" v="1163" actId="1076"/>
          <ac:spMkLst>
            <pc:docMk/>
            <pc:sldMk cId="3675332741" sldId="1312"/>
            <ac:spMk id="30" creationId="{31BD9177-1E39-2496-807E-D8F2EF31DBEA}"/>
          </ac:spMkLst>
        </pc:spChg>
        <pc:spChg chg="mod">
          <ac:chgData name="Erfan Meskar" userId="ae30a713-38f5-4e56-b874-fd636adcf478" providerId="ADAL" clId="{636F3997-F2DA-4E48-86BC-060FE77AF210}" dt="2025-01-16T00:40:18.115" v="686" actId="20577"/>
          <ac:spMkLst>
            <pc:docMk/>
            <pc:sldMk cId="3675332741" sldId="1312"/>
            <ac:spMk id="7170" creationId="{ECC63940-5459-42D5-584A-030D7A0AC2B5}"/>
          </ac:spMkLst>
        </pc:spChg>
        <pc:spChg chg="mod">
          <ac:chgData name="Erfan Meskar" userId="ae30a713-38f5-4e56-b874-fd636adcf478" providerId="ADAL" clId="{636F3997-F2DA-4E48-86BC-060FE77AF210}" dt="2025-01-16T02:19:19.971" v="1900" actId="20577"/>
          <ac:spMkLst>
            <pc:docMk/>
            <pc:sldMk cId="3675332741" sldId="1312"/>
            <ac:spMk id="7171" creationId="{BCBA59EC-17C2-7577-1A88-A21AEAA48BFB}"/>
          </ac:spMkLst>
        </pc:spChg>
        <pc:picChg chg="add del mod">
          <ac:chgData name="Erfan Meskar" userId="ae30a713-38f5-4e56-b874-fd636adcf478" providerId="ADAL" clId="{636F3997-F2DA-4E48-86BC-060FE77AF210}" dt="2025-01-16T00:47:43.276" v="875" actId="1076"/>
          <ac:picMkLst>
            <pc:docMk/>
            <pc:sldMk cId="3675332741" sldId="1312"/>
            <ac:picMk id="23" creationId="{527ED34D-27F6-A71B-7B5B-C3A1759FC62C}"/>
          </ac:picMkLst>
        </pc:picChg>
        <pc:cxnChg chg="mod">
          <ac:chgData name="Erfan Meskar" userId="ae30a713-38f5-4e56-b874-fd636adcf478" providerId="ADAL" clId="{636F3997-F2DA-4E48-86BC-060FE77AF210}" dt="2025-01-16T00:48:01.821" v="881" actId="14100"/>
          <ac:cxnSpMkLst>
            <pc:docMk/>
            <pc:sldMk cId="3675332741" sldId="1312"/>
            <ac:cxnSpMk id="24" creationId="{1136B952-AFE2-C170-41BC-18C2BB3F258C}"/>
          </ac:cxnSpMkLst>
        </pc:cxnChg>
        <pc:cxnChg chg="mod">
          <ac:chgData name="Erfan Meskar" userId="ae30a713-38f5-4e56-b874-fd636adcf478" providerId="ADAL" clId="{636F3997-F2DA-4E48-86BC-060FE77AF210}" dt="2025-01-16T00:47:56.662" v="879" actId="14100"/>
          <ac:cxnSpMkLst>
            <pc:docMk/>
            <pc:sldMk cId="3675332741" sldId="1312"/>
            <ac:cxnSpMk id="25" creationId="{0C34968C-6E47-01F5-42C3-7B57891D9433}"/>
          </ac:cxnSpMkLst>
        </pc:cxnChg>
        <pc:cxnChg chg="mod">
          <ac:chgData name="Erfan Meskar" userId="ae30a713-38f5-4e56-b874-fd636adcf478" providerId="ADAL" clId="{636F3997-F2DA-4E48-86BC-060FE77AF210}" dt="2025-01-16T00:47:51.667" v="877" actId="1076"/>
          <ac:cxnSpMkLst>
            <pc:docMk/>
            <pc:sldMk cId="3675332741" sldId="1312"/>
            <ac:cxnSpMk id="26" creationId="{7C28D9D8-F6AB-7911-C927-0D3B1794AB82}"/>
          </ac:cxnSpMkLst>
        </pc:cxnChg>
      </pc:sldChg>
      <pc:sldChg chg="modSp add mod">
        <pc:chgData name="Erfan Meskar" userId="ae30a713-38f5-4e56-b874-fd636adcf478" providerId="ADAL" clId="{636F3997-F2DA-4E48-86BC-060FE77AF210}" dt="2025-01-16T02:30:29.484" v="2099" actId="207"/>
        <pc:sldMkLst>
          <pc:docMk/>
          <pc:sldMk cId="1123052480" sldId="1313"/>
        </pc:sldMkLst>
        <pc:spChg chg="mod">
          <ac:chgData name="Erfan Meskar" userId="ae30a713-38f5-4e56-b874-fd636adcf478" providerId="ADAL" clId="{636F3997-F2DA-4E48-86BC-060FE77AF210}" dt="2025-01-16T02:13:22.622" v="1804" actId="20577"/>
          <ac:spMkLst>
            <pc:docMk/>
            <pc:sldMk cId="1123052480" sldId="1313"/>
            <ac:spMk id="7170" creationId="{010AE1BD-82E6-BFB1-CB18-E250CCCEF2D7}"/>
          </ac:spMkLst>
        </pc:spChg>
        <pc:spChg chg="mod">
          <ac:chgData name="Erfan Meskar" userId="ae30a713-38f5-4e56-b874-fd636adcf478" providerId="ADAL" clId="{636F3997-F2DA-4E48-86BC-060FE77AF210}" dt="2025-01-16T02:30:29.484" v="2099" actId="207"/>
          <ac:spMkLst>
            <pc:docMk/>
            <pc:sldMk cId="1123052480" sldId="1313"/>
            <ac:spMk id="7171" creationId="{A7ED9119-43CF-6FB9-0EFB-D8EA52D845C6}"/>
          </ac:spMkLst>
        </pc:spChg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846269759" sldId="1313"/>
        </pc:sldMkLst>
      </pc:sldChg>
      <pc:sldChg chg="addSp delSp modSp add mod">
        <pc:chgData name="Erfan Meskar" userId="ae30a713-38f5-4e56-b874-fd636adcf478" providerId="ADAL" clId="{636F3997-F2DA-4E48-86BC-060FE77AF210}" dt="2025-01-16T04:28:36.275" v="2408" actId="478"/>
        <pc:sldMkLst>
          <pc:docMk/>
          <pc:sldMk cId="1272346599" sldId="1314"/>
        </pc:sldMkLst>
        <pc:spChg chg="add mod">
          <ac:chgData name="Erfan Meskar" userId="ae30a713-38f5-4e56-b874-fd636adcf478" providerId="ADAL" clId="{636F3997-F2DA-4E48-86BC-060FE77AF210}" dt="2025-01-16T04:28:32.600" v="2407" actId="20577"/>
          <ac:spMkLst>
            <pc:docMk/>
            <pc:sldMk cId="1272346599" sldId="1314"/>
            <ac:spMk id="4" creationId="{72FE0426-A56F-23EB-7B50-6B712BDFDD23}"/>
          </ac:spMkLst>
        </pc:spChg>
        <pc:spChg chg="mod">
          <ac:chgData name="Erfan Meskar" userId="ae30a713-38f5-4e56-b874-fd636adcf478" providerId="ADAL" clId="{636F3997-F2DA-4E48-86BC-060FE77AF210}" dt="2025-01-16T04:27:30.262" v="2368" actId="14100"/>
          <ac:spMkLst>
            <pc:docMk/>
            <pc:sldMk cId="1272346599" sldId="1314"/>
            <ac:spMk id="11" creationId="{BF0534A4-D327-28CA-972C-51CF6C56C498}"/>
          </ac:spMkLst>
        </pc:spChg>
        <pc:spChg chg="mod">
          <ac:chgData name="Erfan Meskar" userId="ae30a713-38f5-4e56-b874-fd636adcf478" providerId="ADAL" clId="{636F3997-F2DA-4E48-86BC-060FE77AF210}" dt="2025-01-16T04:27:59.010" v="2381" actId="1076"/>
          <ac:spMkLst>
            <pc:docMk/>
            <pc:sldMk cId="1272346599" sldId="1314"/>
            <ac:spMk id="12" creationId="{E91E3B0D-6AD5-DECC-DAA2-46F7E954A1B4}"/>
          </ac:spMkLst>
        </pc:spChg>
        <pc:spChg chg="mod">
          <ac:chgData name="Erfan Meskar" userId="ae30a713-38f5-4e56-b874-fd636adcf478" providerId="ADAL" clId="{636F3997-F2DA-4E48-86BC-060FE77AF210}" dt="2025-01-16T04:28:22.761" v="2388" actId="1076"/>
          <ac:spMkLst>
            <pc:docMk/>
            <pc:sldMk cId="1272346599" sldId="1314"/>
            <ac:spMk id="18" creationId="{D6DA5F5A-AB90-E974-8677-0B1DB689EDDC}"/>
          </ac:spMkLst>
        </pc:spChg>
        <pc:spChg chg="mod">
          <ac:chgData name="Erfan Meskar" userId="ae30a713-38f5-4e56-b874-fd636adcf478" providerId="ADAL" clId="{636F3997-F2DA-4E48-86BC-060FE77AF210}" dt="2025-01-16T04:25:21.873" v="2331" actId="20577"/>
          <ac:spMkLst>
            <pc:docMk/>
            <pc:sldMk cId="1272346599" sldId="1314"/>
            <ac:spMk id="7171" creationId="{635F9CC3-681B-CBC3-5F35-28644CCC0968}"/>
          </ac:spMkLst>
        </pc:spChg>
        <pc:picChg chg="add mod">
          <ac:chgData name="Erfan Meskar" userId="ae30a713-38f5-4e56-b874-fd636adcf478" providerId="ADAL" clId="{636F3997-F2DA-4E48-86BC-060FE77AF210}" dt="2025-01-16T04:28:13.102" v="2386" actId="571"/>
          <ac:picMkLst>
            <pc:docMk/>
            <pc:sldMk cId="1272346599" sldId="1314"/>
            <ac:picMk id="3" creationId="{760BA36B-0887-0557-B665-F015F8F88E6C}"/>
          </ac:picMkLst>
        </pc:picChg>
        <pc:picChg chg="mod">
          <ac:chgData name="Erfan Meskar" userId="ae30a713-38f5-4e56-b874-fd636adcf478" providerId="ADAL" clId="{636F3997-F2DA-4E48-86BC-060FE77AF210}" dt="2025-01-16T04:27:21.292" v="2366" actId="14100"/>
          <ac:picMkLst>
            <pc:docMk/>
            <pc:sldMk cId="1272346599" sldId="1314"/>
            <ac:picMk id="9" creationId="{800E5EDB-C584-75A1-F89D-C22C7FACCC7D}"/>
          </ac:picMkLst>
        </pc:picChg>
        <pc:picChg chg="mod">
          <ac:chgData name="Erfan Meskar" userId="ae30a713-38f5-4e56-b874-fd636adcf478" providerId="ADAL" clId="{636F3997-F2DA-4E48-86BC-060FE77AF210}" dt="2025-01-16T04:28:04.567" v="2383" actId="1076"/>
          <ac:picMkLst>
            <pc:docMk/>
            <pc:sldMk cId="1272346599" sldId="1314"/>
            <ac:picMk id="16" creationId="{DF4D6B0D-AD27-3198-0FBC-7E338025474C}"/>
          </ac:picMkLst>
        </pc:picChg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455276903" sldId="1314"/>
        </pc:sldMkLst>
      </pc:sldChg>
      <pc:sldChg chg="modSp add del mod">
        <pc:chgData name="Erfan Meskar" userId="ae30a713-38f5-4e56-b874-fd636adcf478" providerId="ADAL" clId="{636F3997-F2DA-4E48-86BC-060FE77AF210}" dt="2025-01-16T05:16:33.488" v="3749" actId="47"/>
        <pc:sldMkLst>
          <pc:docMk/>
          <pc:sldMk cId="1642585793" sldId="1315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234880298" sldId="1315"/>
        </pc:sldMkLst>
      </pc:sldChg>
      <pc:sldChg chg="modSp add del mod">
        <pc:chgData name="Erfan Meskar" userId="ae30a713-38f5-4e56-b874-fd636adcf478" providerId="ADAL" clId="{636F3997-F2DA-4E48-86BC-060FE77AF210}" dt="2025-01-16T04:54:32.043" v="3006" actId="47"/>
        <pc:sldMkLst>
          <pc:docMk/>
          <pc:sldMk cId="1418670755" sldId="1316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125323223" sldId="1316"/>
        </pc:sldMkLst>
      </pc:sldChg>
      <pc:sldChg chg="addSp delSp modSp add mod">
        <pc:chgData name="Erfan Meskar" userId="ae30a713-38f5-4e56-b874-fd636adcf478" providerId="ADAL" clId="{636F3997-F2DA-4E48-86BC-060FE77AF210}" dt="2025-01-16T05:10:55.300" v="3695" actId="20577"/>
        <pc:sldMkLst>
          <pc:docMk/>
          <pc:sldMk cId="1111187651" sldId="1317"/>
        </pc:sldMkLst>
        <pc:spChg chg="mod">
          <ac:chgData name="Erfan Meskar" userId="ae30a713-38f5-4e56-b874-fd636adcf478" providerId="ADAL" clId="{636F3997-F2DA-4E48-86BC-060FE77AF210}" dt="2025-01-16T04:59:41.273" v="3292" actId="1076"/>
          <ac:spMkLst>
            <pc:docMk/>
            <pc:sldMk cId="1111187651" sldId="1317"/>
            <ac:spMk id="2" creationId="{4632FA8B-7D5E-7622-72B3-3920CB8F078C}"/>
          </ac:spMkLst>
        </pc:spChg>
        <pc:spChg chg="mod">
          <ac:chgData name="Erfan Meskar" userId="ae30a713-38f5-4e56-b874-fd636adcf478" providerId="ADAL" clId="{636F3997-F2DA-4E48-86BC-060FE77AF210}" dt="2025-01-16T04:59:41.273" v="3292" actId="1076"/>
          <ac:spMkLst>
            <pc:docMk/>
            <pc:sldMk cId="1111187651" sldId="1317"/>
            <ac:spMk id="3" creationId="{D1A20653-5948-B9C9-099C-B5DC6D82A642}"/>
          </ac:spMkLst>
        </pc:spChg>
        <pc:spChg chg="mod">
          <ac:chgData name="Erfan Meskar" userId="ae30a713-38f5-4e56-b874-fd636adcf478" providerId="ADAL" clId="{636F3997-F2DA-4E48-86BC-060FE77AF210}" dt="2025-01-16T04:59:41.273" v="3292" actId="1076"/>
          <ac:spMkLst>
            <pc:docMk/>
            <pc:sldMk cId="1111187651" sldId="1317"/>
            <ac:spMk id="4" creationId="{3F7DE576-E4FA-2289-7168-E6EE1412EDA3}"/>
          </ac:spMkLst>
        </pc:spChg>
        <pc:spChg chg="mod">
          <ac:chgData name="Erfan Meskar" userId="ae30a713-38f5-4e56-b874-fd636adcf478" providerId="ADAL" clId="{636F3997-F2DA-4E48-86BC-060FE77AF210}" dt="2025-01-16T04:59:46.589" v="3293" actId="14100"/>
          <ac:spMkLst>
            <pc:docMk/>
            <pc:sldMk cId="1111187651" sldId="1317"/>
            <ac:spMk id="5" creationId="{58918F59-6190-ECFE-F446-FFDD0DC38BC1}"/>
          </ac:spMkLst>
        </pc:spChg>
        <pc:spChg chg="mod">
          <ac:chgData name="Erfan Meskar" userId="ae30a713-38f5-4e56-b874-fd636adcf478" providerId="ADAL" clId="{636F3997-F2DA-4E48-86BC-060FE77AF210}" dt="2025-01-16T05:00:04.423" v="3297" actId="1076"/>
          <ac:spMkLst>
            <pc:docMk/>
            <pc:sldMk cId="1111187651" sldId="1317"/>
            <ac:spMk id="12" creationId="{7A08EE75-F2DC-D635-337A-76ECDFF5B57D}"/>
          </ac:spMkLst>
        </pc:spChg>
        <pc:spChg chg="mod">
          <ac:chgData name="Erfan Meskar" userId="ae30a713-38f5-4e56-b874-fd636adcf478" providerId="ADAL" clId="{636F3997-F2DA-4E48-86BC-060FE77AF210}" dt="2025-01-16T04:59:50.825" v="3294" actId="14100"/>
          <ac:spMkLst>
            <pc:docMk/>
            <pc:sldMk cId="1111187651" sldId="1317"/>
            <ac:spMk id="21" creationId="{F6DA9D07-22E1-B6D9-30D2-3C19C657071C}"/>
          </ac:spMkLst>
        </pc:spChg>
        <pc:spChg chg="mod">
          <ac:chgData name="Erfan Meskar" userId="ae30a713-38f5-4e56-b874-fd636adcf478" providerId="ADAL" clId="{636F3997-F2DA-4E48-86BC-060FE77AF210}" dt="2025-01-16T04:59:41.273" v="3292" actId="1076"/>
          <ac:spMkLst>
            <pc:docMk/>
            <pc:sldMk cId="1111187651" sldId="1317"/>
            <ac:spMk id="30" creationId="{15EBEED1-C7AA-7CCC-59EE-2FB2AA5AEF58}"/>
          </ac:spMkLst>
        </pc:spChg>
        <pc:spChg chg="add mod">
          <ac:chgData name="Erfan Meskar" userId="ae30a713-38f5-4e56-b874-fd636adcf478" providerId="ADAL" clId="{636F3997-F2DA-4E48-86BC-060FE77AF210}" dt="2025-01-16T05:00:18.532" v="3350" actId="1035"/>
          <ac:spMkLst>
            <pc:docMk/>
            <pc:sldMk cId="1111187651" sldId="1317"/>
            <ac:spMk id="43" creationId="{01D2A13D-9760-2FB4-6C83-BA9CBC563A99}"/>
          </ac:spMkLst>
        </pc:spChg>
        <pc:spChg chg="add mod">
          <ac:chgData name="Erfan Meskar" userId="ae30a713-38f5-4e56-b874-fd636adcf478" providerId="ADAL" clId="{636F3997-F2DA-4E48-86BC-060FE77AF210}" dt="2025-01-16T05:00:18.532" v="3350" actId="1035"/>
          <ac:spMkLst>
            <pc:docMk/>
            <pc:sldMk cId="1111187651" sldId="1317"/>
            <ac:spMk id="44" creationId="{236676E0-C6FF-233D-96B8-56A4FFD5E41D}"/>
          </ac:spMkLst>
        </pc:spChg>
        <pc:spChg chg="add mod">
          <ac:chgData name="Erfan Meskar" userId="ae30a713-38f5-4e56-b874-fd636adcf478" providerId="ADAL" clId="{636F3997-F2DA-4E48-86BC-060FE77AF210}" dt="2025-01-16T05:00:18.532" v="3350" actId="1035"/>
          <ac:spMkLst>
            <pc:docMk/>
            <pc:sldMk cId="1111187651" sldId="1317"/>
            <ac:spMk id="45" creationId="{D1B7DD8A-1257-36BC-E588-A2AEE5DA44B9}"/>
          </ac:spMkLst>
        </pc:spChg>
        <pc:spChg chg="mod">
          <ac:chgData name="Erfan Meskar" userId="ae30a713-38f5-4e56-b874-fd636adcf478" providerId="ADAL" clId="{636F3997-F2DA-4E48-86BC-060FE77AF210}" dt="2025-01-16T04:59:41.273" v="3292" actId="1076"/>
          <ac:spMkLst>
            <pc:docMk/>
            <pc:sldMk cId="1111187651" sldId="1317"/>
            <ac:spMk id="46" creationId="{2105527B-8489-5431-2326-C5D11C3F922C}"/>
          </ac:spMkLst>
        </pc:spChg>
        <pc:spChg chg="mod">
          <ac:chgData name="Erfan Meskar" userId="ae30a713-38f5-4e56-b874-fd636adcf478" providerId="ADAL" clId="{636F3997-F2DA-4E48-86BC-060FE77AF210}" dt="2025-01-16T04:59:41.273" v="3292" actId="1076"/>
          <ac:spMkLst>
            <pc:docMk/>
            <pc:sldMk cId="1111187651" sldId="1317"/>
            <ac:spMk id="48" creationId="{4D4F7453-3CA0-C44E-7BFE-4A578D6A52EF}"/>
          </ac:spMkLst>
        </pc:spChg>
        <pc:spChg chg="mod">
          <ac:chgData name="Erfan Meskar" userId="ae30a713-38f5-4e56-b874-fd636adcf478" providerId="ADAL" clId="{636F3997-F2DA-4E48-86BC-060FE77AF210}" dt="2025-01-16T04:59:41.273" v="3292" actId="1076"/>
          <ac:spMkLst>
            <pc:docMk/>
            <pc:sldMk cId="1111187651" sldId="1317"/>
            <ac:spMk id="50" creationId="{9D7EE461-FF37-DB33-292E-2DAB9A83E733}"/>
          </ac:spMkLst>
        </pc:spChg>
        <pc:spChg chg="add mod">
          <ac:chgData name="Erfan Meskar" userId="ae30a713-38f5-4e56-b874-fd636adcf478" providerId="ADAL" clId="{636F3997-F2DA-4E48-86BC-060FE77AF210}" dt="2025-01-16T05:00:27.730" v="3352" actId="14100"/>
          <ac:spMkLst>
            <pc:docMk/>
            <pc:sldMk cId="1111187651" sldId="1317"/>
            <ac:spMk id="51" creationId="{89440691-8CDA-0FFE-EA6B-EB34A7211BC0}"/>
          </ac:spMkLst>
        </pc:spChg>
        <pc:spChg chg="add mod">
          <ac:chgData name="Erfan Meskar" userId="ae30a713-38f5-4e56-b874-fd636adcf478" providerId="ADAL" clId="{636F3997-F2DA-4E48-86BC-060FE77AF210}" dt="2025-01-16T05:00:18.532" v="3350" actId="1035"/>
          <ac:spMkLst>
            <pc:docMk/>
            <pc:sldMk cId="1111187651" sldId="1317"/>
            <ac:spMk id="52" creationId="{731E4307-5F2D-E924-D7B4-C8BFFB1F5983}"/>
          </ac:spMkLst>
        </pc:spChg>
        <pc:spChg chg="add mod">
          <ac:chgData name="Erfan Meskar" userId="ae30a713-38f5-4e56-b874-fd636adcf478" providerId="ADAL" clId="{636F3997-F2DA-4E48-86BC-060FE77AF210}" dt="2025-01-16T05:00:24.488" v="3351" actId="14100"/>
          <ac:spMkLst>
            <pc:docMk/>
            <pc:sldMk cId="1111187651" sldId="1317"/>
            <ac:spMk id="54" creationId="{ECA06FBC-1994-157D-5FF6-A1967DF3FBA9}"/>
          </ac:spMkLst>
        </pc:spChg>
        <pc:spChg chg="add mod">
          <ac:chgData name="Erfan Meskar" userId="ae30a713-38f5-4e56-b874-fd636adcf478" providerId="ADAL" clId="{636F3997-F2DA-4E48-86BC-060FE77AF210}" dt="2025-01-16T05:00:18.532" v="3350" actId="1035"/>
          <ac:spMkLst>
            <pc:docMk/>
            <pc:sldMk cId="1111187651" sldId="1317"/>
            <ac:spMk id="58" creationId="{49BFADE3-27B0-404E-9D59-5C17381F54FE}"/>
          </ac:spMkLst>
        </pc:spChg>
        <pc:spChg chg="add mod">
          <ac:chgData name="Erfan Meskar" userId="ae30a713-38f5-4e56-b874-fd636adcf478" providerId="ADAL" clId="{636F3997-F2DA-4E48-86BC-060FE77AF210}" dt="2025-01-16T05:00:18.532" v="3350" actId="1035"/>
          <ac:spMkLst>
            <pc:docMk/>
            <pc:sldMk cId="1111187651" sldId="1317"/>
            <ac:spMk id="59" creationId="{D4014F82-A5CE-AA6E-5DD6-629ECE7BF539}"/>
          </ac:spMkLst>
        </pc:spChg>
        <pc:spChg chg="add mod">
          <ac:chgData name="Erfan Meskar" userId="ae30a713-38f5-4e56-b874-fd636adcf478" providerId="ADAL" clId="{636F3997-F2DA-4E48-86BC-060FE77AF210}" dt="2025-01-16T05:00:18.532" v="3350" actId="1035"/>
          <ac:spMkLst>
            <pc:docMk/>
            <pc:sldMk cId="1111187651" sldId="1317"/>
            <ac:spMk id="61" creationId="{815CF2C9-748B-FB13-415F-E4608AE011AA}"/>
          </ac:spMkLst>
        </pc:spChg>
        <pc:spChg chg="add mod">
          <ac:chgData name="Erfan Meskar" userId="ae30a713-38f5-4e56-b874-fd636adcf478" providerId="ADAL" clId="{636F3997-F2DA-4E48-86BC-060FE77AF210}" dt="2025-01-16T05:00:18.532" v="3350" actId="1035"/>
          <ac:spMkLst>
            <pc:docMk/>
            <pc:sldMk cId="1111187651" sldId="1317"/>
            <ac:spMk id="63" creationId="{0DAAC97A-2379-481D-FDC2-E6FD2021501B}"/>
          </ac:spMkLst>
        </pc:spChg>
        <pc:spChg chg="mod">
          <ac:chgData name="Erfan Meskar" userId="ae30a713-38f5-4e56-b874-fd636adcf478" providerId="ADAL" clId="{636F3997-F2DA-4E48-86BC-060FE77AF210}" dt="2025-01-16T05:10:55.300" v="3695" actId="20577"/>
          <ac:spMkLst>
            <pc:docMk/>
            <pc:sldMk cId="1111187651" sldId="1317"/>
            <ac:spMk id="7171" creationId="{8D1C11C0-4EE7-AD1B-84EC-8F503CDE3CE9}"/>
          </ac:spMkLst>
        </pc:spChg>
        <pc:spChg chg="add mod">
          <ac:chgData name="Erfan Meskar" userId="ae30a713-38f5-4e56-b874-fd636adcf478" providerId="ADAL" clId="{636F3997-F2DA-4E48-86BC-060FE77AF210}" dt="2025-01-16T05:01:32.506" v="3379" actId="207"/>
          <ac:spMkLst>
            <pc:docMk/>
            <pc:sldMk cId="1111187651" sldId="1317"/>
            <ac:spMk id="7172" creationId="{E8928C0E-4A6A-76E2-80E4-E47C834B561A}"/>
          </ac:spMkLst>
        </pc:spChg>
        <pc:spChg chg="add mod">
          <ac:chgData name="Erfan Meskar" userId="ae30a713-38f5-4e56-b874-fd636adcf478" providerId="ADAL" clId="{636F3997-F2DA-4E48-86BC-060FE77AF210}" dt="2025-01-16T05:06:57.933" v="3480" actId="1076"/>
          <ac:spMkLst>
            <pc:docMk/>
            <pc:sldMk cId="1111187651" sldId="1317"/>
            <ac:spMk id="7176" creationId="{4BB4DDA8-0635-F4D2-6731-4F0CD12A4CE3}"/>
          </ac:spMkLst>
        </pc:spChg>
        <pc:cxnChg chg="mod ord">
          <ac:chgData name="Erfan Meskar" userId="ae30a713-38f5-4e56-b874-fd636adcf478" providerId="ADAL" clId="{636F3997-F2DA-4E48-86BC-060FE77AF210}" dt="2025-01-16T04:56:44.143" v="3243" actId="14100"/>
          <ac:cxnSpMkLst>
            <pc:docMk/>
            <pc:sldMk cId="1111187651" sldId="1317"/>
            <ac:cxnSpMk id="26" creationId="{EFDC9295-FF46-910A-8E5A-7CF2AC67DE1E}"/>
          </ac:cxnSpMkLst>
        </pc:cxnChg>
        <pc:cxnChg chg="mod ord">
          <ac:chgData name="Erfan Meskar" userId="ae30a713-38f5-4e56-b874-fd636adcf478" providerId="ADAL" clId="{636F3997-F2DA-4E48-86BC-060FE77AF210}" dt="2025-01-16T04:55:55.950" v="3197" actId="1037"/>
          <ac:cxnSpMkLst>
            <pc:docMk/>
            <pc:sldMk cId="1111187651" sldId="1317"/>
            <ac:cxnSpMk id="47" creationId="{85971D26-2E8B-9E19-5B8C-CD5D0C9CBBB0}"/>
          </ac:cxnSpMkLst>
        </pc:cxnChg>
        <pc:cxnChg chg="mod ord">
          <ac:chgData name="Erfan Meskar" userId="ae30a713-38f5-4e56-b874-fd636adcf478" providerId="ADAL" clId="{636F3997-F2DA-4E48-86BC-060FE77AF210}" dt="2025-01-16T04:56:12.179" v="3231" actId="166"/>
          <ac:cxnSpMkLst>
            <pc:docMk/>
            <pc:sldMk cId="1111187651" sldId="1317"/>
            <ac:cxnSpMk id="49" creationId="{834509FD-A8EF-2598-C741-B62F3C21E75D}"/>
          </ac:cxnSpMkLst>
        </pc:cxnChg>
        <pc:cxnChg chg="add mod">
          <ac:chgData name="Erfan Meskar" userId="ae30a713-38f5-4e56-b874-fd636adcf478" providerId="ADAL" clId="{636F3997-F2DA-4E48-86BC-060FE77AF210}" dt="2025-01-16T05:01:27.002" v="3377" actId="208"/>
          <ac:cxnSpMkLst>
            <pc:docMk/>
            <pc:sldMk cId="1111187651" sldId="1317"/>
            <ac:cxnSpMk id="7169" creationId="{A9CD60E5-4C1B-CA08-3C15-43FFCAFE9089}"/>
          </ac:cxnSpMkLst>
        </pc:cxnChg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140845290" sldId="1317"/>
        </pc:sldMkLst>
      </pc:sldChg>
      <pc:sldChg chg="addSp delSp modSp add mod">
        <pc:chgData name="Erfan Meskar" userId="ae30a713-38f5-4e56-b874-fd636adcf478" providerId="ADAL" clId="{636F3997-F2DA-4E48-86BC-060FE77AF210}" dt="2025-01-16T05:15:45.585" v="3748" actId="207"/>
        <pc:sldMkLst>
          <pc:docMk/>
          <pc:sldMk cId="468038138" sldId="1318"/>
        </pc:sldMkLst>
        <pc:spChg chg="mod">
          <ac:chgData name="Erfan Meskar" userId="ae30a713-38f5-4e56-b874-fd636adcf478" providerId="ADAL" clId="{636F3997-F2DA-4E48-86BC-060FE77AF210}" dt="2025-01-16T05:03:15.092" v="3398" actId="1076"/>
          <ac:spMkLst>
            <pc:docMk/>
            <pc:sldMk cId="468038138" sldId="1318"/>
            <ac:spMk id="2" creationId="{593A0409-D2D7-094C-27BE-3F37A5D0FA87}"/>
          </ac:spMkLst>
        </pc:spChg>
        <pc:spChg chg="mod">
          <ac:chgData name="Erfan Meskar" userId="ae30a713-38f5-4e56-b874-fd636adcf478" providerId="ADAL" clId="{636F3997-F2DA-4E48-86BC-060FE77AF210}" dt="2025-01-16T05:03:15.092" v="3398" actId="1076"/>
          <ac:spMkLst>
            <pc:docMk/>
            <pc:sldMk cId="468038138" sldId="1318"/>
            <ac:spMk id="3" creationId="{8668A61E-0F69-FF78-0E67-51A040E34B3B}"/>
          </ac:spMkLst>
        </pc:spChg>
        <pc:spChg chg="mod">
          <ac:chgData name="Erfan Meskar" userId="ae30a713-38f5-4e56-b874-fd636adcf478" providerId="ADAL" clId="{636F3997-F2DA-4E48-86BC-060FE77AF210}" dt="2025-01-16T05:03:15.092" v="3398" actId="1076"/>
          <ac:spMkLst>
            <pc:docMk/>
            <pc:sldMk cId="468038138" sldId="1318"/>
            <ac:spMk id="4" creationId="{1FF965D6-250B-76BC-431A-604BD9CADD61}"/>
          </ac:spMkLst>
        </pc:spChg>
        <pc:spChg chg="add mod">
          <ac:chgData name="Erfan Meskar" userId="ae30a713-38f5-4e56-b874-fd636adcf478" providerId="ADAL" clId="{636F3997-F2DA-4E48-86BC-060FE77AF210}" dt="2025-01-16T05:04:26.851" v="3409" actId="208"/>
          <ac:spMkLst>
            <pc:docMk/>
            <pc:sldMk cId="468038138" sldId="1318"/>
            <ac:spMk id="6" creationId="{E033A944-75D7-BE25-3AC5-0E0008DA1ED3}"/>
          </ac:spMkLst>
        </pc:spChg>
        <pc:spChg chg="add mod">
          <ac:chgData name="Erfan Meskar" userId="ae30a713-38f5-4e56-b874-fd636adcf478" providerId="ADAL" clId="{636F3997-F2DA-4E48-86BC-060FE77AF210}" dt="2025-01-16T05:05:33.957" v="3472" actId="207"/>
          <ac:spMkLst>
            <pc:docMk/>
            <pc:sldMk cId="468038138" sldId="1318"/>
            <ac:spMk id="8" creationId="{0E552D6D-A8FD-1BEC-0F6D-BFE537D78EFE}"/>
          </ac:spMkLst>
        </pc:spChg>
        <pc:spChg chg="add mod">
          <ac:chgData name="Erfan Meskar" userId="ae30a713-38f5-4e56-b874-fd636adcf478" providerId="ADAL" clId="{636F3997-F2DA-4E48-86BC-060FE77AF210}" dt="2025-01-16T05:07:02.690" v="3482" actId="1076"/>
          <ac:spMkLst>
            <pc:docMk/>
            <pc:sldMk cId="468038138" sldId="1318"/>
            <ac:spMk id="9" creationId="{6EAF05AA-9FC5-C6BA-0963-8D5C4B1AFAE7}"/>
          </ac:spMkLst>
        </pc:spChg>
        <pc:spChg chg="mod">
          <ac:chgData name="Erfan Meskar" userId="ae30a713-38f5-4e56-b874-fd636adcf478" providerId="ADAL" clId="{636F3997-F2DA-4E48-86BC-060FE77AF210}" dt="2025-01-16T05:03:15.092" v="3398" actId="1076"/>
          <ac:spMkLst>
            <pc:docMk/>
            <pc:sldMk cId="468038138" sldId="1318"/>
            <ac:spMk id="12" creationId="{73FE7335-1A2D-9FBD-7F95-C5A3DFEFAD7A}"/>
          </ac:spMkLst>
        </pc:spChg>
        <pc:spChg chg="mod">
          <ac:chgData name="Erfan Meskar" userId="ae30a713-38f5-4e56-b874-fd636adcf478" providerId="ADAL" clId="{636F3997-F2DA-4E48-86BC-060FE77AF210}" dt="2025-01-16T05:03:15.092" v="3398" actId="1076"/>
          <ac:spMkLst>
            <pc:docMk/>
            <pc:sldMk cId="468038138" sldId="1318"/>
            <ac:spMk id="21" creationId="{3B2A8A2C-8710-E342-97E7-A6FE8E13BCD0}"/>
          </ac:spMkLst>
        </pc:spChg>
        <pc:spChg chg="mod">
          <ac:chgData name="Erfan Meskar" userId="ae30a713-38f5-4e56-b874-fd636adcf478" providerId="ADAL" clId="{636F3997-F2DA-4E48-86BC-060FE77AF210}" dt="2025-01-16T05:03:15.092" v="3398" actId="1076"/>
          <ac:spMkLst>
            <pc:docMk/>
            <pc:sldMk cId="468038138" sldId="1318"/>
            <ac:spMk id="22" creationId="{4622D86B-7569-CE18-626F-E4D3FC2CFCC3}"/>
          </ac:spMkLst>
        </pc:spChg>
        <pc:spChg chg="mod">
          <ac:chgData name="Erfan Meskar" userId="ae30a713-38f5-4e56-b874-fd636adcf478" providerId="ADAL" clId="{636F3997-F2DA-4E48-86BC-060FE77AF210}" dt="2025-01-16T05:05:26.619" v="3470" actId="1076"/>
          <ac:spMkLst>
            <pc:docMk/>
            <pc:sldMk cId="468038138" sldId="1318"/>
            <ac:spMk id="30" creationId="{7838C9E6-9156-A6BF-E914-F1A1C11A6FAE}"/>
          </ac:spMkLst>
        </pc:spChg>
        <pc:spChg chg="mod">
          <ac:chgData name="Erfan Meskar" userId="ae30a713-38f5-4e56-b874-fd636adcf478" providerId="ADAL" clId="{636F3997-F2DA-4E48-86BC-060FE77AF210}" dt="2025-01-16T05:03:15.092" v="3398" actId="1076"/>
          <ac:spMkLst>
            <pc:docMk/>
            <pc:sldMk cId="468038138" sldId="1318"/>
            <ac:spMk id="46" creationId="{B1A81081-F684-F6B4-FDBC-1C0DAFDD1D2A}"/>
          </ac:spMkLst>
        </pc:spChg>
        <pc:spChg chg="mod">
          <ac:chgData name="Erfan Meskar" userId="ae30a713-38f5-4e56-b874-fd636adcf478" providerId="ADAL" clId="{636F3997-F2DA-4E48-86BC-060FE77AF210}" dt="2025-01-16T05:03:15.092" v="3398" actId="1076"/>
          <ac:spMkLst>
            <pc:docMk/>
            <pc:sldMk cId="468038138" sldId="1318"/>
            <ac:spMk id="48" creationId="{AB90A77A-CF31-5D99-5C6E-6D8B738AB85F}"/>
          </ac:spMkLst>
        </pc:spChg>
        <pc:spChg chg="mod">
          <ac:chgData name="Erfan Meskar" userId="ae30a713-38f5-4e56-b874-fd636adcf478" providerId="ADAL" clId="{636F3997-F2DA-4E48-86BC-060FE77AF210}" dt="2025-01-16T05:03:15.092" v="3398" actId="1076"/>
          <ac:spMkLst>
            <pc:docMk/>
            <pc:sldMk cId="468038138" sldId="1318"/>
            <ac:spMk id="50" creationId="{7C42DED9-8DC4-6197-A9B0-DB94C7578369}"/>
          </ac:spMkLst>
        </pc:spChg>
        <pc:spChg chg="mod">
          <ac:chgData name="Erfan Meskar" userId="ae30a713-38f5-4e56-b874-fd636adcf478" providerId="ADAL" clId="{636F3997-F2DA-4E48-86BC-060FE77AF210}" dt="2025-01-16T05:15:45.585" v="3748" actId="207"/>
          <ac:spMkLst>
            <pc:docMk/>
            <pc:sldMk cId="468038138" sldId="1318"/>
            <ac:spMk id="7171" creationId="{38FA6476-5900-EA6C-3FD5-BC8E75AC4FE3}"/>
          </ac:spMkLst>
        </pc:spChg>
        <pc:cxnChg chg="mod">
          <ac:chgData name="Erfan Meskar" userId="ae30a713-38f5-4e56-b874-fd636adcf478" providerId="ADAL" clId="{636F3997-F2DA-4E48-86BC-060FE77AF210}" dt="2025-01-16T05:03:58.089" v="3407" actId="14100"/>
          <ac:cxnSpMkLst>
            <pc:docMk/>
            <pc:sldMk cId="468038138" sldId="1318"/>
            <ac:cxnSpMk id="28" creationId="{323A4A43-C6F0-8061-BC9C-F0065DEDB3D9}"/>
          </ac:cxnSpMkLst>
        </pc:cxnChg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5ADA8A75-6AAA-4734-B1F6-A769B0487260}"/>
    <pc:docChg chg="undo custSel addSld modSld">
      <pc:chgData name="Erfan Meskar" userId="ae30a713-38f5-4e56-b874-fd636adcf478" providerId="ADAL" clId="{5ADA8A75-6AAA-4734-B1F6-A769B0487260}" dt="2025-01-23T17:25:00.818" v="1367" actId="20577"/>
      <pc:docMkLst>
        <pc:docMk/>
      </pc:docMkLst>
      <pc:sldChg chg="modSp mod">
        <pc:chgData name="Erfan Meskar" userId="ae30a713-38f5-4e56-b874-fd636adcf478" providerId="ADAL" clId="{5ADA8A75-6AAA-4734-B1F6-A769B0487260}" dt="2025-01-23T16:02:18.043" v="541" actId="20577"/>
        <pc:sldMkLst>
          <pc:docMk/>
          <pc:sldMk cId="0" sldId="446"/>
        </pc:sldMkLst>
        <pc:spChg chg="mod">
          <ac:chgData name="Erfan Meskar" userId="ae30a713-38f5-4e56-b874-fd636adcf478" providerId="ADAL" clId="{5ADA8A75-6AAA-4734-B1F6-A769B0487260}" dt="2025-01-23T16:02:18.043" v="541" actId="20577"/>
          <ac:spMkLst>
            <pc:docMk/>
            <pc:sldMk cId="0" sldId="446"/>
            <ac:spMk id="5123" creationId="{00000000-0000-0000-0000-000000000000}"/>
          </ac:spMkLst>
        </pc:spChg>
      </pc:sldChg>
      <pc:sldChg chg="modSp mod">
        <pc:chgData name="Erfan Meskar" userId="ae30a713-38f5-4e56-b874-fd636adcf478" providerId="ADAL" clId="{5ADA8A75-6AAA-4734-B1F6-A769B0487260}" dt="2025-01-23T16:19:14.739" v="543" actId="14"/>
        <pc:sldMkLst>
          <pc:docMk/>
          <pc:sldMk cId="2420394866" sldId="1296"/>
        </pc:sldMkLst>
        <pc:spChg chg="mod">
          <ac:chgData name="Erfan Meskar" userId="ae30a713-38f5-4e56-b874-fd636adcf478" providerId="ADAL" clId="{5ADA8A75-6AAA-4734-B1F6-A769B0487260}" dt="2025-01-23T16:19:14.739" v="543" actId="14"/>
          <ac:spMkLst>
            <pc:docMk/>
            <pc:sldMk cId="2420394866" sldId="1296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5ADA8A75-6AAA-4734-B1F6-A769B0487260}" dt="2025-01-23T16:22:00.593" v="588" actId="20577"/>
        <pc:sldMkLst>
          <pc:docMk/>
          <pc:sldMk cId="1219251425" sldId="1299"/>
        </pc:sldMkLst>
        <pc:spChg chg="mod">
          <ac:chgData name="Erfan Meskar" userId="ae30a713-38f5-4e56-b874-fd636adcf478" providerId="ADAL" clId="{5ADA8A75-6AAA-4734-B1F6-A769B0487260}" dt="2025-01-23T16:22:00.593" v="588" actId="20577"/>
          <ac:spMkLst>
            <pc:docMk/>
            <pc:sldMk cId="1219251425" sldId="1299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5ADA8A75-6AAA-4734-B1F6-A769B0487260}" dt="2025-01-23T17:05:42.918" v="1148" actId="20577"/>
        <pc:sldMkLst>
          <pc:docMk/>
          <pc:sldMk cId="2068421356" sldId="1300"/>
        </pc:sldMkLst>
        <pc:spChg chg="mod">
          <ac:chgData name="Erfan Meskar" userId="ae30a713-38f5-4e56-b874-fd636adcf478" providerId="ADAL" clId="{5ADA8A75-6AAA-4734-B1F6-A769B0487260}" dt="2025-01-23T17:05:42.918" v="1148" actId="20577"/>
          <ac:spMkLst>
            <pc:docMk/>
            <pc:sldMk cId="2068421356" sldId="1300"/>
            <ac:spMk id="7171" creationId="{00000000-0000-0000-0000-000000000000}"/>
          </ac:spMkLst>
        </pc:spChg>
      </pc:sldChg>
      <pc:sldChg chg="modAnim">
        <pc:chgData name="Erfan Meskar" userId="ae30a713-38f5-4e56-b874-fd636adcf478" providerId="ADAL" clId="{5ADA8A75-6AAA-4734-B1F6-A769B0487260}" dt="2025-01-23T17:08:10.059" v="1149"/>
        <pc:sldMkLst>
          <pc:docMk/>
          <pc:sldMk cId="705585269" sldId="1301"/>
        </pc:sldMkLst>
      </pc:sldChg>
      <pc:sldChg chg="modSp mod">
        <pc:chgData name="Erfan Meskar" userId="ae30a713-38f5-4e56-b874-fd636adcf478" providerId="ADAL" clId="{5ADA8A75-6AAA-4734-B1F6-A769B0487260}" dt="2025-01-22T18:03:46.630" v="308" actId="15"/>
        <pc:sldMkLst>
          <pc:docMk/>
          <pc:sldMk cId="4109825290" sldId="1302"/>
        </pc:sldMkLst>
        <pc:spChg chg="mod">
          <ac:chgData name="Erfan Meskar" userId="ae30a713-38f5-4e56-b874-fd636adcf478" providerId="ADAL" clId="{5ADA8A75-6AAA-4734-B1F6-A769B0487260}" dt="2025-01-22T18:03:46.630" v="308" actId="15"/>
          <ac:spMkLst>
            <pc:docMk/>
            <pc:sldMk cId="4109825290" sldId="1302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5ADA8A75-6AAA-4734-B1F6-A769B0487260}" dt="2025-01-23T17:16:59.252" v="1331" actId="20577"/>
        <pc:sldMkLst>
          <pc:docMk/>
          <pc:sldMk cId="3447585104" sldId="1305"/>
        </pc:sldMkLst>
        <pc:spChg chg="mod">
          <ac:chgData name="Erfan Meskar" userId="ae30a713-38f5-4e56-b874-fd636adcf478" providerId="ADAL" clId="{5ADA8A75-6AAA-4734-B1F6-A769B0487260}" dt="2025-01-23T17:15:30.115" v="1168" actId="1035"/>
          <ac:spMkLst>
            <pc:docMk/>
            <pc:sldMk cId="3447585104" sldId="1305"/>
            <ac:spMk id="2" creationId="{CADB93E2-0612-2687-FF02-0BEFB0CFCC07}"/>
          </ac:spMkLst>
        </pc:spChg>
        <pc:spChg chg="mod">
          <ac:chgData name="Erfan Meskar" userId="ae30a713-38f5-4e56-b874-fd636adcf478" providerId="ADAL" clId="{5ADA8A75-6AAA-4734-B1F6-A769B0487260}" dt="2025-01-23T17:15:30.115" v="1168" actId="1035"/>
          <ac:spMkLst>
            <pc:docMk/>
            <pc:sldMk cId="3447585104" sldId="1305"/>
            <ac:spMk id="3" creationId="{72D9E323-1271-3993-D7DF-BB0DD7027B21}"/>
          </ac:spMkLst>
        </pc:spChg>
        <pc:spChg chg="mod">
          <ac:chgData name="Erfan Meskar" userId="ae30a713-38f5-4e56-b874-fd636adcf478" providerId="ADAL" clId="{5ADA8A75-6AAA-4734-B1F6-A769B0487260}" dt="2025-01-23T17:15:30.115" v="1168" actId="1035"/>
          <ac:spMkLst>
            <pc:docMk/>
            <pc:sldMk cId="3447585104" sldId="1305"/>
            <ac:spMk id="4" creationId="{AB23A4FF-FE7E-FB38-17EE-C0C0EF8EB8D4}"/>
          </ac:spMkLst>
        </pc:spChg>
        <pc:spChg chg="mod">
          <ac:chgData name="Erfan Meskar" userId="ae30a713-38f5-4e56-b874-fd636adcf478" providerId="ADAL" clId="{5ADA8A75-6AAA-4734-B1F6-A769B0487260}" dt="2025-01-23T17:15:30.115" v="1168" actId="1035"/>
          <ac:spMkLst>
            <pc:docMk/>
            <pc:sldMk cId="3447585104" sldId="1305"/>
            <ac:spMk id="5" creationId="{41FA4C3F-292C-9517-DCCD-1B5499090011}"/>
          </ac:spMkLst>
        </pc:spChg>
        <pc:spChg chg="mod">
          <ac:chgData name="Erfan Meskar" userId="ae30a713-38f5-4e56-b874-fd636adcf478" providerId="ADAL" clId="{5ADA8A75-6AAA-4734-B1F6-A769B0487260}" dt="2025-01-23T17:15:30.115" v="1168" actId="1035"/>
          <ac:spMkLst>
            <pc:docMk/>
            <pc:sldMk cId="3447585104" sldId="1305"/>
            <ac:spMk id="12" creationId="{6B485353-8BA4-B279-5AF8-1BE47849B208}"/>
          </ac:spMkLst>
        </pc:spChg>
        <pc:spChg chg="mod">
          <ac:chgData name="Erfan Meskar" userId="ae30a713-38f5-4e56-b874-fd636adcf478" providerId="ADAL" clId="{5ADA8A75-6AAA-4734-B1F6-A769B0487260}" dt="2025-01-23T17:15:30.115" v="1168" actId="1035"/>
          <ac:spMkLst>
            <pc:docMk/>
            <pc:sldMk cId="3447585104" sldId="1305"/>
            <ac:spMk id="21" creationId="{C1350BBF-763E-D6D3-98D0-B73C35EBC6E9}"/>
          </ac:spMkLst>
        </pc:spChg>
        <pc:spChg chg="mod">
          <ac:chgData name="Erfan Meskar" userId="ae30a713-38f5-4e56-b874-fd636adcf478" providerId="ADAL" clId="{5ADA8A75-6AAA-4734-B1F6-A769B0487260}" dt="2025-01-23T17:15:30.115" v="1168" actId="1035"/>
          <ac:spMkLst>
            <pc:docMk/>
            <pc:sldMk cId="3447585104" sldId="1305"/>
            <ac:spMk id="22" creationId="{AE1FCC39-0C6F-5C1E-5FDE-0F8AA332C2ED}"/>
          </ac:spMkLst>
        </pc:spChg>
        <pc:spChg chg="mod">
          <ac:chgData name="Erfan Meskar" userId="ae30a713-38f5-4e56-b874-fd636adcf478" providerId="ADAL" clId="{5ADA8A75-6AAA-4734-B1F6-A769B0487260}" dt="2025-01-23T17:15:30.115" v="1168" actId="1035"/>
          <ac:spMkLst>
            <pc:docMk/>
            <pc:sldMk cId="3447585104" sldId="1305"/>
            <ac:spMk id="46" creationId="{1FAFC2C6-5B51-95E6-8903-22C9CF8FE3D5}"/>
          </ac:spMkLst>
        </pc:spChg>
        <pc:spChg chg="mod">
          <ac:chgData name="Erfan Meskar" userId="ae30a713-38f5-4e56-b874-fd636adcf478" providerId="ADAL" clId="{5ADA8A75-6AAA-4734-B1F6-A769B0487260}" dt="2025-01-23T17:15:30.115" v="1168" actId="1035"/>
          <ac:spMkLst>
            <pc:docMk/>
            <pc:sldMk cId="3447585104" sldId="1305"/>
            <ac:spMk id="50" creationId="{806BAA50-6E7C-279E-47BA-380D8A394D1B}"/>
          </ac:spMkLst>
        </pc:spChg>
        <pc:spChg chg="mod">
          <ac:chgData name="Erfan Meskar" userId="ae30a713-38f5-4e56-b874-fd636adcf478" providerId="ADAL" clId="{5ADA8A75-6AAA-4734-B1F6-A769B0487260}" dt="2025-01-23T17:15:30.115" v="1168" actId="1035"/>
          <ac:spMkLst>
            <pc:docMk/>
            <pc:sldMk cId="3447585104" sldId="1305"/>
            <ac:spMk id="54" creationId="{3A051BC2-A93C-AA3E-A7EF-CCD722A8E54E}"/>
          </ac:spMkLst>
        </pc:spChg>
        <pc:spChg chg="mod">
          <ac:chgData name="Erfan Meskar" userId="ae30a713-38f5-4e56-b874-fd636adcf478" providerId="ADAL" clId="{5ADA8A75-6AAA-4734-B1F6-A769B0487260}" dt="2025-01-23T17:16:59.252" v="1331" actId="20577"/>
          <ac:spMkLst>
            <pc:docMk/>
            <pc:sldMk cId="3447585104" sldId="1305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5ADA8A75-6AAA-4734-B1F6-A769B0487260}" dt="2025-01-23T17:24:04.123" v="1353" actId="20577"/>
        <pc:sldMkLst>
          <pc:docMk/>
          <pc:sldMk cId="4052797028" sldId="1306"/>
        </pc:sldMkLst>
        <pc:spChg chg="mod">
          <ac:chgData name="Erfan Meskar" userId="ae30a713-38f5-4e56-b874-fd636adcf478" providerId="ADAL" clId="{5ADA8A75-6AAA-4734-B1F6-A769B0487260}" dt="2025-01-23T17:24:04.123" v="1353" actId="20577"/>
          <ac:spMkLst>
            <pc:docMk/>
            <pc:sldMk cId="4052797028" sldId="1306"/>
            <ac:spMk id="7170" creationId="{00000000-0000-0000-0000-000000000000}"/>
          </ac:spMkLst>
        </pc:spChg>
      </pc:sldChg>
      <pc:sldChg chg="modSp add mod">
        <pc:chgData name="Erfan Meskar" userId="ae30a713-38f5-4e56-b874-fd636adcf478" providerId="ADAL" clId="{5ADA8A75-6AAA-4734-B1F6-A769B0487260}" dt="2025-01-23T17:25:00.818" v="1367" actId="20577"/>
        <pc:sldMkLst>
          <pc:docMk/>
          <pc:sldMk cId="1870206651" sldId="1308"/>
        </pc:sldMkLst>
        <pc:spChg chg="mod">
          <ac:chgData name="Erfan Meskar" userId="ae30a713-38f5-4e56-b874-fd636adcf478" providerId="ADAL" clId="{5ADA8A75-6AAA-4734-B1F6-A769B0487260}" dt="2025-01-22T19:55:47.594" v="385" actId="20577"/>
          <ac:spMkLst>
            <pc:docMk/>
            <pc:sldMk cId="1870206651" sldId="1308"/>
            <ac:spMk id="7170" creationId="{00000000-0000-0000-0000-000000000000}"/>
          </ac:spMkLst>
        </pc:spChg>
        <pc:spChg chg="mod">
          <ac:chgData name="Erfan Meskar" userId="ae30a713-38f5-4e56-b874-fd636adcf478" providerId="ADAL" clId="{5ADA8A75-6AAA-4734-B1F6-A769B0487260}" dt="2025-01-23T17:25:00.818" v="1367" actId="20577"/>
          <ac:spMkLst>
            <pc:docMk/>
            <pc:sldMk cId="1870206651" sldId="1308"/>
            <ac:spMk id="7171" creationId="{00000000-0000-0000-0000-000000000000}"/>
          </ac:spMkLst>
        </pc:spChg>
      </pc:sldChg>
      <pc:sldChg chg="modSp mod modAnim">
        <pc:chgData name="Erfan Meskar" userId="ae30a713-38f5-4e56-b874-fd636adcf478" providerId="ADAL" clId="{5ADA8A75-6AAA-4734-B1F6-A769B0487260}" dt="2025-01-23T16:25:43.597" v="627"/>
        <pc:sldMkLst>
          <pc:docMk/>
          <pc:sldMk cId="583127098" sldId="1310"/>
        </pc:sldMkLst>
        <pc:spChg chg="mod">
          <ac:chgData name="Erfan Meskar" userId="ae30a713-38f5-4e56-b874-fd636adcf478" providerId="ADAL" clId="{5ADA8A75-6AAA-4734-B1F6-A769B0487260}" dt="2025-01-23T16:24:37.771" v="615" actId="1037"/>
          <ac:spMkLst>
            <pc:docMk/>
            <pc:sldMk cId="583127098" sldId="1310"/>
            <ac:spMk id="22" creationId="{E78634FB-776E-A673-A0AE-F068A9E73465}"/>
          </ac:spMkLst>
        </pc:spChg>
        <pc:grpChg chg="mod">
          <ac:chgData name="Erfan Meskar" userId="ae30a713-38f5-4e56-b874-fd636adcf478" providerId="ADAL" clId="{5ADA8A75-6AAA-4734-B1F6-A769B0487260}" dt="2025-01-23T16:24:41.564" v="618" actId="1037"/>
          <ac:grpSpMkLst>
            <pc:docMk/>
            <pc:sldMk cId="583127098" sldId="1310"/>
            <ac:grpSpMk id="10" creationId="{06BC1F9E-BE21-25FD-3C70-C27A9710B498}"/>
          </ac:grpSpMkLst>
        </pc:grpChg>
        <pc:picChg chg="mod">
          <ac:chgData name="Erfan Meskar" userId="ae30a713-38f5-4e56-b874-fd636adcf478" providerId="ADAL" clId="{5ADA8A75-6AAA-4734-B1F6-A769B0487260}" dt="2025-01-23T16:24:36.442" v="613" actId="1037"/>
          <ac:picMkLst>
            <pc:docMk/>
            <pc:sldMk cId="583127098" sldId="1310"/>
            <ac:picMk id="23" creationId="{2DCAF03A-37F3-588E-2C6C-77B2018C5605}"/>
          </ac:picMkLst>
        </pc:picChg>
      </pc:sldChg>
      <pc:sldChg chg="addSp delSp modSp mod modAnim">
        <pc:chgData name="Erfan Meskar" userId="ae30a713-38f5-4e56-b874-fd636adcf478" providerId="ADAL" clId="{5ADA8A75-6AAA-4734-B1F6-A769B0487260}" dt="2025-01-23T16:53:47.836" v="886" actId="14100"/>
        <pc:sldMkLst>
          <pc:docMk/>
          <pc:sldMk cId="3280713651" sldId="1311"/>
        </pc:sldMkLst>
        <pc:spChg chg="mod">
          <ac:chgData name="Erfan Meskar" userId="ae30a713-38f5-4e56-b874-fd636adcf478" providerId="ADAL" clId="{5ADA8A75-6AAA-4734-B1F6-A769B0487260}" dt="2025-01-23T16:37:01.616" v="761" actId="255"/>
          <ac:spMkLst>
            <pc:docMk/>
            <pc:sldMk cId="3280713651" sldId="1311"/>
            <ac:spMk id="11" creationId="{B6B30DC6-9A57-BF39-9DDC-C9FAB397EB33}"/>
          </ac:spMkLst>
        </pc:spChg>
        <pc:spChg chg="mod">
          <ac:chgData name="Erfan Meskar" userId="ae30a713-38f5-4e56-b874-fd636adcf478" providerId="ADAL" clId="{5ADA8A75-6AAA-4734-B1F6-A769B0487260}" dt="2025-01-23T16:37:01.616" v="761" actId="255"/>
          <ac:spMkLst>
            <pc:docMk/>
            <pc:sldMk cId="3280713651" sldId="1311"/>
            <ac:spMk id="12" creationId="{C13F5187-B284-3153-6C9D-0A690800D51D}"/>
          </ac:spMkLst>
        </pc:spChg>
        <pc:spChg chg="mod">
          <ac:chgData name="Erfan Meskar" userId="ae30a713-38f5-4e56-b874-fd636adcf478" providerId="ADAL" clId="{5ADA8A75-6AAA-4734-B1F6-A769B0487260}" dt="2025-01-23T16:37:01.616" v="761" actId="255"/>
          <ac:spMkLst>
            <pc:docMk/>
            <pc:sldMk cId="3280713651" sldId="1311"/>
            <ac:spMk id="13" creationId="{5E1FBF4E-1FA1-6A63-197A-46E91FDCF050}"/>
          </ac:spMkLst>
        </pc:spChg>
        <pc:spChg chg="mod">
          <ac:chgData name="Erfan Meskar" userId="ae30a713-38f5-4e56-b874-fd636adcf478" providerId="ADAL" clId="{5ADA8A75-6AAA-4734-B1F6-A769B0487260}" dt="2025-01-23T16:37:01.616" v="761" actId="255"/>
          <ac:spMkLst>
            <pc:docMk/>
            <pc:sldMk cId="3280713651" sldId="1311"/>
            <ac:spMk id="14" creationId="{CF69827A-FDC9-A069-647B-5626F1C0D6A9}"/>
          </ac:spMkLst>
        </pc:spChg>
        <pc:spChg chg="mod">
          <ac:chgData name="Erfan Meskar" userId="ae30a713-38f5-4e56-b874-fd636adcf478" providerId="ADAL" clId="{5ADA8A75-6AAA-4734-B1F6-A769B0487260}" dt="2025-01-23T16:37:01.616" v="761" actId="255"/>
          <ac:spMkLst>
            <pc:docMk/>
            <pc:sldMk cId="3280713651" sldId="1311"/>
            <ac:spMk id="15" creationId="{CF5DF00E-9666-712F-162B-13DB5B6E85AC}"/>
          </ac:spMkLst>
        </pc:spChg>
        <pc:spChg chg="mod">
          <ac:chgData name="Erfan Meskar" userId="ae30a713-38f5-4e56-b874-fd636adcf478" providerId="ADAL" clId="{5ADA8A75-6AAA-4734-B1F6-A769B0487260}" dt="2025-01-23T16:37:01.616" v="761" actId="255"/>
          <ac:spMkLst>
            <pc:docMk/>
            <pc:sldMk cId="3280713651" sldId="1311"/>
            <ac:spMk id="16" creationId="{B2D4A849-637C-629D-A8F5-1DABBA58B06A}"/>
          </ac:spMkLst>
        </pc:spChg>
        <pc:spChg chg="mod">
          <ac:chgData name="Erfan Meskar" userId="ae30a713-38f5-4e56-b874-fd636adcf478" providerId="ADAL" clId="{5ADA8A75-6AAA-4734-B1F6-A769B0487260}" dt="2025-01-23T16:37:01.616" v="761" actId="255"/>
          <ac:spMkLst>
            <pc:docMk/>
            <pc:sldMk cId="3280713651" sldId="1311"/>
            <ac:spMk id="17" creationId="{8A43D7D2-25D4-3CD5-08EB-6FB2D36D54B0}"/>
          </ac:spMkLst>
        </pc:spChg>
        <pc:spChg chg="mod">
          <ac:chgData name="Erfan Meskar" userId="ae30a713-38f5-4e56-b874-fd636adcf478" providerId="ADAL" clId="{5ADA8A75-6AAA-4734-B1F6-A769B0487260}" dt="2025-01-23T16:37:01.616" v="761" actId="255"/>
          <ac:spMkLst>
            <pc:docMk/>
            <pc:sldMk cId="3280713651" sldId="1311"/>
            <ac:spMk id="18" creationId="{DB2359EA-AA73-5A98-D492-44FA27845A73}"/>
          </ac:spMkLst>
        </pc:spChg>
        <pc:spChg chg="mod">
          <ac:chgData name="Erfan Meskar" userId="ae30a713-38f5-4e56-b874-fd636adcf478" providerId="ADAL" clId="{5ADA8A75-6AAA-4734-B1F6-A769B0487260}" dt="2025-01-23T16:37:01.616" v="761" actId="255"/>
          <ac:spMkLst>
            <pc:docMk/>
            <pc:sldMk cId="3280713651" sldId="1311"/>
            <ac:spMk id="19" creationId="{2C0D095B-634D-7170-DC41-45C5480BD3BC}"/>
          </ac:spMkLst>
        </pc:spChg>
        <pc:spChg chg="mod ord">
          <ac:chgData name="Erfan Meskar" userId="ae30a713-38f5-4e56-b874-fd636adcf478" providerId="ADAL" clId="{5ADA8A75-6AAA-4734-B1F6-A769B0487260}" dt="2025-01-23T16:53:47.836" v="886" actId="14100"/>
          <ac:spMkLst>
            <pc:docMk/>
            <pc:sldMk cId="3280713651" sldId="1311"/>
            <ac:spMk id="22" creationId="{DC611249-4BA3-B0E7-0D6F-AAA7F75C991F}"/>
          </ac:spMkLst>
        </pc:spChg>
        <pc:spChg chg="add mod">
          <ac:chgData name="Erfan Meskar" userId="ae30a713-38f5-4e56-b874-fd636adcf478" providerId="ADAL" clId="{5ADA8A75-6AAA-4734-B1F6-A769B0487260}" dt="2025-01-23T16:53:13.524" v="879" actId="1038"/>
          <ac:spMkLst>
            <pc:docMk/>
            <pc:sldMk cId="3280713651" sldId="1311"/>
            <ac:spMk id="50" creationId="{2C47A707-67D0-9C49-9873-702D43FF9256}"/>
          </ac:spMkLst>
        </pc:spChg>
        <pc:spChg chg="mod">
          <ac:chgData name="Erfan Meskar" userId="ae30a713-38f5-4e56-b874-fd636adcf478" providerId="ADAL" clId="{5ADA8A75-6AAA-4734-B1F6-A769B0487260}" dt="2025-01-23T16:49:29.484" v="841" actId="571"/>
          <ac:spMkLst>
            <pc:docMk/>
            <pc:sldMk cId="3280713651" sldId="1311"/>
            <ac:spMk id="54" creationId="{1881A607-2C20-AD61-14E8-B3A0F2C59D4C}"/>
          </ac:spMkLst>
        </pc:spChg>
        <pc:spChg chg="mod">
          <ac:chgData name="Erfan Meskar" userId="ae30a713-38f5-4e56-b874-fd636adcf478" providerId="ADAL" clId="{5ADA8A75-6AAA-4734-B1F6-A769B0487260}" dt="2025-01-23T16:49:29.484" v="841" actId="571"/>
          <ac:spMkLst>
            <pc:docMk/>
            <pc:sldMk cId="3280713651" sldId="1311"/>
            <ac:spMk id="55" creationId="{16638951-FA24-9412-196D-BA5E971F87EC}"/>
          </ac:spMkLst>
        </pc:spChg>
        <pc:spChg chg="mod">
          <ac:chgData name="Erfan Meskar" userId="ae30a713-38f5-4e56-b874-fd636adcf478" providerId="ADAL" clId="{5ADA8A75-6AAA-4734-B1F6-A769B0487260}" dt="2025-01-23T16:49:29.484" v="841" actId="571"/>
          <ac:spMkLst>
            <pc:docMk/>
            <pc:sldMk cId="3280713651" sldId="1311"/>
            <ac:spMk id="56" creationId="{F8BD16F9-AC71-099A-A8F1-2855D5151F5F}"/>
          </ac:spMkLst>
        </pc:spChg>
        <pc:spChg chg="mod">
          <ac:chgData name="Erfan Meskar" userId="ae30a713-38f5-4e56-b874-fd636adcf478" providerId="ADAL" clId="{5ADA8A75-6AAA-4734-B1F6-A769B0487260}" dt="2025-01-23T16:49:29.484" v="841" actId="571"/>
          <ac:spMkLst>
            <pc:docMk/>
            <pc:sldMk cId="3280713651" sldId="1311"/>
            <ac:spMk id="57" creationId="{2C89D680-5AA4-5161-CE4E-5CD9901A6F68}"/>
          </ac:spMkLst>
        </pc:spChg>
        <pc:spChg chg="mod">
          <ac:chgData name="Erfan Meskar" userId="ae30a713-38f5-4e56-b874-fd636adcf478" providerId="ADAL" clId="{5ADA8A75-6AAA-4734-B1F6-A769B0487260}" dt="2025-01-23T16:49:29.484" v="841" actId="571"/>
          <ac:spMkLst>
            <pc:docMk/>
            <pc:sldMk cId="3280713651" sldId="1311"/>
            <ac:spMk id="58" creationId="{79527F85-8271-4A47-0F87-B3CBC14C12C0}"/>
          </ac:spMkLst>
        </pc:spChg>
        <pc:spChg chg="mod">
          <ac:chgData name="Erfan Meskar" userId="ae30a713-38f5-4e56-b874-fd636adcf478" providerId="ADAL" clId="{5ADA8A75-6AAA-4734-B1F6-A769B0487260}" dt="2025-01-23T16:49:29.484" v="841" actId="571"/>
          <ac:spMkLst>
            <pc:docMk/>
            <pc:sldMk cId="3280713651" sldId="1311"/>
            <ac:spMk id="59" creationId="{2C30FDFC-C424-B847-E213-FAFC39ACCE6D}"/>
          </ac:spMkLst>
        </pc:spChg>
        <pc:spChg chg="mod">
          <ac:chgData name="Erfan Meskar" userId="ae30a713-38f5-4e56-b874-fd636adcf478" providerId="ADAL" clId="{5ADA8A75-6AAA-4734-B1F6-A769B0487260}" dt="2025-01-23T16:49:29.484" v="841" actId="571"/>
          <ac:spMkLst>
            <pc:docMk/>
            <pc:sldMk cId="3280713651" sldId="1311"/>
            <ac:spMk id="60" creationId="{ED7B640F-6FD3-C229-D90B-F68463C11EE6}"/>
          </ac:spMkLst>
        </pc:spChg>
        <pc:spChg chg="mod">
          <ac:chgData name="Erfan Meskar" userId="ae30a713-38f5-4e56-b874-fd636adcf478" providerId="ADAL" clId="{5ADA8A75-6AAA-4734-B1F6-A769B0487260}" dt="2025-01-23T16:49:29.484" v="841" actId="571"/>
          <ac:spMkLst>
            <pc:docMk/>
            <pc:sldMk cId="3280713651" sldId="1311"/>
            <ac:spMk id="61" creationId="{98E5827A-A7F5-8AE1-288A-E99B43389E37}"/>
          </ac:spMkLst>
        </pc:spChg>
        <pc:spChg chg="mod">
          <ac:chgData name="Erfan Meskar" userId="ae30a713-38f5-4e56-b874-fd636adcf478" providerId="ADAL" clId="{5ADA8A75-6AAA-4734-B1F6-A769B0487260}" dt="2025-01-23T16:49:29.484" v="841" actId="571"/>
          <ac:spMkLst>
            <pc:docMk/>
            <pc:sldMk cId="3280713651" sldId="1311"/>
            <ac:spMk id="62" creationId="{51E52CDC-AFE2-B2B8-5A85-55F998A569EF}"/>
          </ac:spMkLst>
        </pc:spChg>
        <pc:spChg chg="mod">
          <ac:chgData name="Erfan Meskar" userId="ae30a713-38f5-4e56-b874-fd636adcf478" providerId="ADAL" clId="{5ADA8A75-6AAA-4734-B1F6-A769B0487260}" dt="2025-01-23T16:40:05.431" v="807" actId="14100"/>
          <ac:spMkLst>
            <pc:docMk/>
            <pc:sldMk cId="3280713651" sldId="1311"/>
            <ac:spMk id="7171" creationId="{1FF04728-8D08-F919-C779-44CA66B19B74}"/>
          </ac:spMkLst>
        </pc:spChg>
        <pc:grpChg chg="mod">
          <ac:chgData name="Erfan Meskar" userId="ae30a713-38f5-4e56-b874-fd636adcf478" providerId="ADAL" clId="{5ADA8A75-6AAA-4734-B1F6-A769B0487260}" dt="2025-01-23T16:53:41.100" v="885" actId="1038"/>
          <ac:grpSpMkLst>
            <pc:docMk/>
            <pc:sldMk cId="3280713651" sldId="1311"/>
            <ac:grpSpMk id="4" creationId="{91AA0259-445C-469F-6230-2198A7660B64}"/>
          </ac:grpSpMkLst>
        </pc:grpChg>
        <pc:grpChg chg="add mod">
          <ac:chgData name="Erfan Meskar" userId="ae30a713-38f5-4e56-b874-fd636adcf478" providerId="ADAL" clId="{5ADA8A75-6AAA-4734-B1F6-A769B0487260}" dt="2025-01-23T16:40:15.156" v="808" actId="164"/>
          <ac:grpSpMkLst>
            <pc:docMk/>
            <pc:sldMk cId="3280713651" sldId="1311"/>
            <ac:grpSpMk id="20" creationId="{588EAC74-73C4-74E4-6FB2-21E23E045EC5}"/>
          </ac:grpSpMkLst>
        </pc:grpChg>
        <pc:grpChg chg="add mod">
          <ac:chgData name="Erfan Meskar" userId="ae30a713-38f5-4e56-b874-fd636adcf478" providerId="ADAL" clId="{5ADA8A75-6AAA-4734-B1F6-A769B0487260}" dt="2025-01-23T16:40:15.156" v="808" actId="164"/>
          <ac:grpSpMkLst>
            <pc:docMk/>
            <pc:sldMk cId="3280713651" sldId="1311"/>
            <ac:grpSpMk id="26" creationId="{8EE2C2CC-420D-609D-0F06-4E66330073FD}"/>
          </ac:grpSpMkLst>
        </pc:grpChg>
        <pc:grpChg chg="add mod">
          <ac:chgData name="Erfan Meskar" userId="ae30a713-38f5-4e56-b874-fd636adcf478" providerId="ADAL" clId="{5ADA8A75-6AAA-4734-B1F6-A769B0487260}" dt="2025-01-23T16:38:52.517" v="795" actId="571"/>
          <ac:grpSpMkLst>
            <pc:docMk/>
            <pc:sldMk cId="3280713651" sldId="1311"/>
            <ac:grpSpMk id="34" creationId="{D60E0B39-F3C4-E4FD-E055-0D08EB32B11F}"/>
          </ac:grpSpMkLst>
        </pc:grpChg>
        <pc:grpChg chg="add mod">
          <ac:chgData name="Erfan Meskar" userId="ae30a713-38f5-4e56-b874-fd636adcf478" providerId="ADAL" clId="{5ADA8A75-6AAA-4734-B1F6-A769B0487260}" dt="2025-01-23T16:40:34.503" v="809" actId="1076"/>
          <ac:grpSpMkLst>
            <pc:docMk/>
            <pc:sldMk cId="3280713651" sldId="1311"/>
            <ac:grpSpMk id="49" creationId="{C566D025-DA43-0869-FD84-FF4EA722A294}"/>
          </ac:grpSpMkLst>
        </pc:grpChg>
        <pc:grpChg chg="add mod">
          <ac:chgData name="Erfan Meskar" userId="ae30a713-38f5-4e56-b874-fd636adcf478" providerId="ADAL" clId="{5ADA8A75-6AAA-4734-B1F6-A769B0487260}" dt="2025-01-23T16:49:29.484" v="841" actId="571"/>
          <ac:grpSpMkLst>
            <pc:docMk/>
            <pc:sldMk cId="3280713651" sldId="1311"/>
            <ac:grpSpMk id="53" creationId="{70418A99-6183-FB53-168A-7CC5BBFA5170}"/>
          </ac:grpSpMkLst>
        </pc:grpChg>
        <pc:picChg chg="mod ord">
          <ac:chgData name="Erfan Meskar" userId="ae30a713-38f5-4e56-b874-fd636adcf478" providerId="ADAL" clId="{5ADA8A75-6AAA-4734-B1F6-A769B0487260}" dt="2025-01-23T16:53:23.127" v="880" actId="1076"/>
          <ac:picMkLst>
            <pc:docMk/>
            <pc:sldMk cId="3280713651" sldId="1311"/>
            <ac:picMk id="23" creationId="{13921449-1CA0-9A44-F00E-31331BD4618D}"/>
          </ac:picMkLst>
        </pc:picChg>
        <pc:cxnChg chg="mod">
          <ac:chgData name="Erfan Meskar" userId="ae30a713-38f5-4e56-b874-fd636adcf478" providerId="ADAL" clId="{5ADA8A75-6AAA-4734-B1F6-A769B0487260}" dt="2025-01-23T16:41:46.217" v="824" actId="1037"/>
          <ac:cxnSpMkLst>
            <pc:docMk/>
            <pc:sldMk cId="3280713651" sldId="1311"/>
            <ac:cxnSpMk id="6" creationId="{C3A4A50B-9FB5-7E36-0050-1391F5C50D46}"/>
          </ac:cxnSpMkLst>
        </pc:cxnChg>
        <pc:cxnChg chg="mod">
          <ac:chgData name="Erfan Meskar" userId="ae30a713-38f5-4e56-b874-fd636adcf478" providerId="ADAL" clId="{5ADA8A75-6AAA-4734-B1F6-A769B0487260}" dt="2025-01-23T16:37:18.432" v="762"/>
          <ac:cxnSpMkLst>
            <pc:docMk/>
            <pc:sldMk cId="3280713651" sldId="1311"/>
            <ac:cxnSpMk id="21" creationId="{A2E9B464-BE13-6794-B4E4-B6DB136BAAA0}"/>
          </ac:cxnSpMkLst>
        </pc:cxnChg>
        <pc:cxnChg chg="mod">
          <ac:chgData name="Erfan Meskar" userId="ae30a713-38f5-4e56-b874-fd636adcf478" providerId="ADAL" clId="{5ADA8A75-6AAA-4734-B1F6-A769B0487260}" dt="2025-01-23T16:37:18.432" v="762"/>
          <ac:cxnSpMkLst>
            <pc:docMk/>
            <pc:sldMk cId="3280713651" sldId="1311"/>
            <ac:cxnSpMk id="24" creationId="{9124C9E3-26A9-86E8-8BE2-928FC339180A}"/>
          </ac:cxnSpMkLst>
        </pc:cxnChg>
        <pc:cxnChg chg="mod">
          <ac:chgData name="Erfan Meskar" userId="ae30a713-38f5-4e56-b874-fd636adcf478" providerId="ADAL" clId="{5ADA8A75-6AAA-4734-B1F6-A769B0487260}" dt="2025-01-23T16:37:18.432" v="762"/>
          <ac:cxnSpMkLst>
            <pc:docMk/>
            <pc:sldMk cId="3280713651" sldId="1311"/>
            <ac:cxnSpMk id="25" creationId="{45A72FCF-9C1C-CCF9-35FE-FAF3D1198EAA}"/>
          </ac:cxnSpMkLst>
        </pc:cxnChg>
        <pc:cxnChg chg="del mod">
          <ac:chgData name="Erfan Meskar" userId="ae30a713-38f5-4e56-b874-fd636adcf478" providerId="ADAL" clId="{5ADA8A75-6AAA-4734-B1F6-A769B0487260}" dt="2025-01-23T16:39:46.412" v="803" actId="478"/>
          <ac:cxnSpMkLst>
            <pc:docMk/>
            <pc:sldMk cId="3280713651" sldId="1311"/>
            <ac:cxnSpMk id="27" creationId="{B021912B-DC44-7EE9-468F-B88FF96A10B2}"/>
          </ac:cxnSpMkLst>
        </pc:cxnChg>
        <pc:cxnChg chg="del mod">
          <ac:chgData name="Erfan Meskar" userId="ae30a713-38f5-4e56-b874-fd636adcf478" providerId="ADAL" clId="{5ADA8A75-6AAA-4734-B1F6-A769B0487260}" dt="2025-01-23T16:39:48.126" v="804" actId="478"/>
          <ac:cxnSpMkLst>
            <pc:docMk/>
            <pc:sldMk cId="3280713651" sldId="1311"/>
            <ac:cxnSpMk id="28" creationId="{C6D93044-BD05-6297-2CE1-34FFACBA2030}"/>
          </ac:cxnSpMkLst>
        </pc:cxnChg>
        <pc:cxnChg chg="del mod">
          <ac:chgData name="Erfan Meskar" userId="ae30a713-38f5-4e56-b874-fd636adcf478" providerId="ADAL" clId="{5ADA8A75-6AAA-4734-B1F6-A769B0487260}" dt="2025-01-23T16:39:44.659" v="802" actId="478"/>
          <ac:cxnSpMkLst>
            <pc:docMk/>
            <pc:sldMk cId="3280713651" sldId="1311"/>
            <ac:cxnSpMk id="29" creationId="{3179CCA4-6C20-CC32-770C-81D5C3AE1994}"/>
          </ac:cxnSpMkLst>
        </pc:cxnChg>
        <pc:cxnChg chg="add mod">
          <ac:chgData name="Erfan Meskar" userId="ae30a713-38f5-4e56-b874-fd636adcf478" providerId="ADAL" clId="{5ADA8A75-6AAA-4734-B1F6-A769B0487260}" dt="2025-01-23T16:39:24.187" v="799" actId="571"/>
          <ac:cxnSpMkLst>
            <pc:docMk/>
            <pc:sldMk cId="3280713651" sldId="1311"/>
            <ac:cxnSpMk id="30" creationId="{4BCB13EF-4674-01C2-EB40-C64AB8CEA4BC}"/>
          </ac:cxnSpMkLst>
        </pc:cxnChg>
        <pc:cxnChg chg="add mod">
          <ac:chgData name="Erfan Meskar" userId="ae30a713-38f5-4e56-b874-fd636adcf478" providerId="ADAL" clId="{5ADA8A75-6AAA-4734-B1F6-A769B0487260}" dt="2025-01-23T16:39:37.543" v="801" actId="571"/>
          <ac:cxnSpMkLst>
            <pc:docMk/>
            <pc:sldMk cId="3280713651" sldId="1311"/>
            <ac:cxnSpMk id="31" creationId="{F8DE3E48-21AC-3B84-3A7C-14D5A7038B2F}"/>
          </ac:cxnSpMkLst>
        </pc:cxnChg>
        <pc:cxnChg chg="add mod">
          <ac:chgData name="Erfan Meskar" userId="ae30a713-38f5-4e56-b874-fd636adcf478" providerId="ADAL" clId="{5ADA8A75-6AAA-4734-B1F6-A769B0487260}" dt="2025-01-23T16:39:37.543" v="801" actId="571"/>
          <ac:cxnSpMkLst>
            <pc:docMk/>
            <pc:sldMk cId="3280713651" sldId="1311"/>
            <ac:cxnSpMk id="32" creationId="{2037F2F6-CA48-9F0B-EC70-87610BE7AA2B}"/>
          </ac:cxnSpMkLst>
        </pc:cxnChg>
        <pc:cxnChg chg="add mod">
          <ac:chgData name="Erfan Meskar" userId="ae30a713-38f5-4e56-b874-fd636adcf478" providerId="ADAL" clId="{5ADA8A75-6AAA-4734-B1F6-A769B0487260}" dt="2025-01-23T16:39:37.543" v="801" actId="571"/>
          <ac:cxnSpMkLst>
            <pc:docMk/>
            <pc:sldMk cId="3280713651" sldId="1311"/>
            <ac:cxnSpMk id="33" creationId="{F363B594-4B2F-AD87-5497-5CFFBEC2D8E3}"/>
          </ac:cxnSpMkLst>
        </pc:cxnChg>
        <pc:cxnChg chg="mod">
          <ac:chgData name="Erfan Meskar" userId="ae30a713-38f5-4e56-b874-fd636adcf478" providerId="ADAL" clId="{5ADA8A75-6AAA-4734-B1F6-A769B0487260}" dt="2025-01-23T16:38:52.517" v="795" actId="571"/>
          <ac:cxnSpMkLst>
            <pc:docMk/>
            <pc:sldMk cId="3280713651" sldId="1311"/>
            <ac:cxnSpMk id="35" creationId="{7D1F8769-3E2A-4C9E-F083-AC3FABD886DF}"/>
          </ac:cxnSpMkLst>
        </pc:cxnChg>
        <pc:cxnChg chg="mod">
          <ac:chgData name="Erfan Meskar" userId="ae30a713-38f5-4e56-b874-fd636adcf478" providerId="ADAL" clId="{5ADA8A75-6AAA-4734-B1F6-A769B0487260}" dt="2025-01-23T16:38:52.517" v="795" actId="571"/>
          <ac:cxnSpMkLst>
            <pc:docMk/>
            <pc:sldMk cId="3280713651" sldId="1311"/>
            <ac:cxnSpMk id="36" creationId="{9E11D22B-2B05-2CA9-8521-E0156376BC66}"/>
          </ac:cxnSpMkLst>
        </pc:cxnChg>
        <pc:cxnChg chg="mod">
          <ac:chgData name="Erfan Meskar" userId="ae30a713-38f5-4e56-b874-fd636adcf478" providerId="ADAL" clId="{5ADA8A75-6AAA-4734-B1F6-A769B0487260}" dt="2025-01-23T16:38:52.517" v="795" actId="571"/>
          <ac:cxnSpMkLst>
            <pc:docMk/>
            <pc:sldMk cId="3280713651" sldId="1311"/>
            <ac:cxnSpMk id="37" creationId="{C83BE027-5C49-78A6-13FF-6CCA234445EF}"/>
          </ac:cxnSpMkLst>
        </pc:cxnChg>
        <pc:cxnChg chg="mod">
          <ac:chgData name="Erfan Meskar" userId="ae30a713-38f5-4e56-b874-fd636adcf478" providerId="ADAL" clId="{5ADA8A75-6AAA-4734-B1F6-A769B0487260}" dt="2025-01-23T16:38:52.517" v="795" actId="571"/>
          <ac:cxnSpMkLst>
            <pc:docMk/>
            <pc:sldMk cId="3280713651" sldId="1311"/>
            <ac:cxnSpMk id="38" creationId="{AC3449DC-B4E5-A406-47B1-834EFDAA9EE0}"/>
          </ac:cxnSpMkLst>
        </pc:cxnChg>
        <pc:cxnChg chg="mod">
          <ac:chgData name="Erfan Meskar" userId="ae30a713-38f5-4e56-b874-fd636adcf478" providerId="ADAL" clId="{5ADA8A75-6AAA-4734-B1F6-A769B0487260}" dt="2025-01-23T16:38:52.517" v="795" actId="571"/>
          <ac:cxnSpMkLst>
            <pc:docMk/>
            <pc:sldMk cId="3280713651" sldId="1311"/>
            <ac:cxnSpMk id="39" creationId="{45CBE3C4-EB79-CD1D-5088-2CA090268B4E}"/>
          </ac:cxnSpMkLst>
        </pc:cxnChg>
        <pc:cxnChg chg="mod">
          <ac:chgData name="Erfan Meskar" userId="ae30a713-38f5-4e56-b874-fd636adcf478" providerId="ADAL" clId="{5ADA8A75-6AAA-4734-B1F6-A769B0487260}" dt="2025-01-23T16:38:52.517" v="795" actId="571"/>
          <ac:cxnSpMkLst>
            <pc:docMk/>
            <pc:sldMk cId="3280713651" sldId="1311"/>
            <ac:cxnSpMk id="40" creationId="{901CE425-A435-4478-DE6A-C0364047C29D}"/>
          </ac:cxnSpMkLst>
        </pc:cxnChg>
        <pc:cxnChg chg="mod">
          <ac:chgData name="Erfan Meskar" userId="ae30a713-38f5-4e56-b874-fd636adcf478" providerId="ADAL" clId="{5ADA8A75-6AAA-4734-B1F6-A769B0487260}" dt="2025-01-23T16:38:52.517" v="795" actId="571"/>
          <ac:cxnSpMkLst>
            <pc:docMk/>
            <pc:sldMk cId="3280713651" sldId="1311"/>
            <ac:cxnSpMk id="41" creationId="{6DA2139D-2934-E158-9EC3-38C4A3A77446}"/>
          </ac:cxnSpMkLst>
        </pc:cxnChg>
        <pc:cxnChg chg="add mod">
          <ac:chgData name="Erfan Meskar" userId="ae30a713-38f5-4e56-b874-fd636adcf478" providerId="ADAL" clId="{5ADA8A75-6AAA-4734-B1F6-A769B0487260}" dt="2025-01-23T16:39:37.543" v="801" actId="571"/>
          <ac:cxnSpMkLst>
            <pc:docMk/>
            <pc:sldMk cId="3280713651" sldId="1311"/>
            <ac:cxnSpMk id="42" creationId="{8D1AE21F-AF4F-B99F-4FA3-DFF1F2C39CD2}"/>
          </ac:cxnSpMkLst>
        </pc:cxnChg>
        <pc:cxnChg chg="add mod">
          <ac:chgData name="Erfan Meskar" userId="ae30a713-38f5-4e56-b874-fd636adcf478" providerId="ADAL" clId="{5ADA8A75-6AAA-4734-B1F6-A769B0487260}" dt="2025-01-23T16:39:20.152" v="798" actId="571"/>
          <ac:cxnSpMkLst>
            <pc:docMk/>
            <pc:sldMk cId="3280713651" sldId="1311"/>
            <ac:cxnSpMk id="43" creationId="{66CFA6B7-4DE8-B51D-65F1-5A80069F8ADF}"/>
          </ac:cxnSpMkLst>
        </pc:cxnChg>
        <pc:cxnChg chg="add mod">
          <ac:chgData name="Erfan Meskar" userId="ae30a713-38f5-4e56-b874-fd636adcf478" providerId="ADAL" clId="{5ADA8A75-6AAA-4734-B1F6-A769B0487260}" dt="2025-01-23T16:39:37.543" v="801" actId="571"/>
          <ac:cxnSpMkLst>
            <pc:docMk/>
            <pc:sldMk cId="3280713651" sldId="1311"/>
            <ac:cxnSpMk id="44" creationId="{E151FE6B-70AA-561F-1A5B-D69488D514A6}"/>
          </ac:cxnSpMkLst>
        </pc:cxnChg>
        <pc:cxnChg chg="add mod">
          <ac:chgData name="Erfan Meskar" userId="ae30a713-38f5-4e56-b874-fd636adcf478" providerId="ADAL" clId="{5ADA8A75-6AAA-4734-B1F6-A769B0487260}" dt="2025-01-23T16:39:37.543" v="801" actId="571"/>
          <ac:cxnSpMkLst>
            <pc:docMk/>
            <pc:sldMk cId="3280713651" sldId="1311"/>
            <ac:cxnSpMk id="45" creationId="{9585955F-8462-A250-649B-ADA105D8395F}"/>
          </ac:cxnSpMkLst>
        </pc:cxnChg>
        <pc:cxnChg chg="add mod">
          <ac:chgData name="Erfan Meskar" userId="ae30a713-38f5-4e56-b874-fd636adcf478" providerId="ADAL" clId="{5ADA8A75-6AAA-4734-B1F6-A769B0487260}" dt="2025-01-23T16:39:37.543" v="801" actId="571"/>
          <ac:cxnSpMkLst>
            <pc:docMk/>
            <pc:sldMk cId="3280713651" sldId="1311"/>
            <ac:cxnSpMk id="46" creationId="{BE6BB8B5-29FC-FFA0-C2E4-4B87706C8139}"/>
          </ac:cxnSpMkLst>
        </pc:cxnChg>
        <pc:cxnChg chg="add mod">
          <ac:chgData name="Erfan Meskar" userId="ae30a713-38f5-4e56-b874-fd636adcf478" providerId="ADAL" clId="{5ADA8A75-6AAA-4734-B1F6-A769B0487260}" dt="2025-01-23T16:39:37.543" v="801" actId="571"/>
          <ac:cxnSpMkLst>
            <pc:docMk/>
            <pc:sldMk cId="3280713651" sldId="1311"/>
            <ac:cxnSpMk id="47" creationId="{D831DB98-6B6A-CFFD-B5A6-A35040F8E33E}"/>
          </ac:cxnSpMkLst>
        </pc:cxnChg>
        <pc:cxnChg chg="add mod">
          <ac:chgData name="Erfan Meskar" userId="ae30a713-38f5-4e56-b874-fd636adcf478" providerId="ADAL" clId="{5ADA8A75-6AAA-4734-B1F6-A769B0487260}" dt="2025-01-23T16:53:13.524" v="879" actId="1038"/>
          <ac:cxnSpMkLst>
            <pc:docMk/>
            <pc:sldMk cId="3280713651" sldId="1311"/>
            <ac:cxnSpMk id="52" creationId="{AECB01FB-2C0A-48CA-C653-28037504426C}"/>
          </ac:cxnSpMkLst>
        </pc:cxnChg>
      </pc:sldChg>
      <pc:sldChg chg="addSp delSp modSp mod modAnim">
        <pc:chgData name="Erfan Meskar" userId="ae30a713-38f5-4e56-b874-fd636adcf478" providerId="ADAL" clId="{5ADA8A75-6AAA-4734-B1F6-A769B0487260}" dt="2025-01-23T16:35:09.637" v="710"/>
        <pc:sldMkLst>
          <pc:docMk/>
          <pc:sldMk cId="3675332741" sldId="1312"/>
        </pc:sldMkLst>
        <pc:spChg chg="add mod">
          <ac:chgData name="Erfan Meskar" userId="ae30a713-38f5-4e56-b874-fd636adcf478" providerId="ADAL" clId="{5ADA8A75-6AAA-4734-B1F6-A769B0487260}" dt="2025-01-23T16:30:01.424" v="683" actId="1076"/>
          <ac:spMkLst>
            <pc:docMk/>
            <pc:sldMk cId="3675332741" sldId="1312"/>
            <ac:spMk id="14" creationId="{BF2D1843-99C7-6927-8CE3-4762DEC989C2}"/>
          </ac:spMkLst>
        </pc:spChg>
        <pc:spChg chg="mod">
          <ac:chgData name="Erfan Meskar" userId="ae30a713-38f5-4e56-b874-fd636adcf478" providerId="ADAL" clId="{5ADA8A75-6AAA-4734-B1F6-A769B0487260}" dt="2025-01-23T16:33:50.283" v="702" actId="255"/>
          <ac:spMkLst>
            <pc:docMk/>
            <pc:sldMk cId="3675332741" sldId="1312"/>
            <ac:spMk id="30" creationId="{31BD9177-1E39-2496-807E-D8F2EF31DBEA}"/>
          </ac:spMkLst>
        </pc:spChg>
        <pc:grpChg chg="add mod">
          <ac:chgData name="Erfan Meskar" userId="ae30a713-38f5-4e56-b874-fd636adcf478" providerId="ADAL" clId="{5ADA8A75-6AAA-4734-B1F6-A769B0487260}" dt="2025-01-23T16:28:31.320" v="629" actId="1076"/>
          <ac:grpSpMkLst>
            <pc:docMk/>
            <pc:sldMk cId="3675332741" sldId="1312"/>
            <ac:grpSpMk id="4" creationId="{B072EBE4-7B0B-A445-9191-CEAE91A0C1BB}"/>
          </ac:grpSpMkLst>
        </pc:grpChg>
        <pc:cxnChg chg="del mod">
          <ac:chgData name="Erfan Meskar" userId="ae30a713-38f5-4e56-b874-fd636adcf478" providerId="ADAL" clId="{5ADA8A75-6AAA-4734-B1F6-A769B0487260}" dt="2025-01-23T16:28:41.170" v="631" actId="478"/>
          <ac:cxnSpMkLst>
            <pc:docMk/>
            <pc:sldMk cId="3675332741" sldId="1312"/>
            <ac:cxnSpMk id="5" creationId="{61DBAD3D-D1F7-7C1E-B31C-3AE62F31B653}"/>
          </ac:cxnSpMkLst>
        </pc:cxnChg>
        <pc:cxnChg chg="del mod">
          <ac:chgData name="Erfan Meskar" userId="ae30a713-38f5-4e56-b874-fd636adcf478" providerId="ADAL" clId="{5ADA8A75-6AAA-4734-B1F6-A769B0487260}" dt="2025-01-23T16:28:43.846" v="632" actId="478"/>
          <ac:cxnSpMkLst>
            <pc:docMk/>
            <pc:sldMk cId="3675332741" sldId="1312"/>
            <ac:cxnSpMk id="6" creationId="{08BF6995-3487-9041-C866-688ABB252BF8}"/>
          </ac:cxnSpMkLst>
        </pc:cxnChg>
        <pc:cxnChg chg="del mod">
          <ac:chgData name="Erfan Meskar" userId="ae30a713-38f5-4e56-b874-fd636adcf478" providerId="ADAL" clId="{5ADA8A75-6AAA-4734-B1F6-A769B0487260}" dt="2025-01-23T16:28:49.050" v="633" actId="478"/>
          <ac:cxnSpMkLst>
            <pc:docMk/>
            <pc:sldMk cId="3675332741" sldId="1312"/>
            <ac:cxnSpMk id="7" creationId="{4975A33A-F02F-39E5-9606-6505F9FA4D5F}"/>
          </ac:cxnSpMkLst>
        </pc:cxnChg>
        <pc:cxnChg chg="del mod">
          <ac:chgData name="Erfan Meskar" userId="ae30a713-38f5-4e56-b874-fd636adcf478" providerId="ADAL" clId="{5ADA8A75-6AAA-4734-B1F6-A769B0487260}" dt="2025-01-23T16:28:56.739" v="635" actId="478"/>
          <ac:cxnSpMkLst>
            <pc:docMk/>
            <pc:sldMk cId="3675332741" sldId="1312"/>
            <ac:cxnSpMk id="8" creationId="{475EB236-6BE6-9ED8-C5BE-F3A0F4059266}"/>
          </ac:cxnSpMkLst>
        </pc:cxnChg>
        <pc:cxnChg chg="mod">
          <ac:chgData name="Erfan Meskar" userId="ae30a713-38f5-4e56-b874-fd636adcf478" providerId="ADAL" clId="{5ADA8A75-6AAA-4734-B1F6-A769B0487260}" dt="2025-01-23T16:28:22.239" v="628"/>
          <ac:cxnSpMkLst>
            <pc:docMk/>
            <pc:sldMk cId="3675332741" sldId="1312"/>
            <ac:cxnSpMk id="9" creationId="{7C0CEAFA-5923-DE65-6E52-BE615DEC6356}"/>
          </ac:cxnSpMkLst>
        </pc:cxnChg>
        <pc:cxnChg chg="mod">
          <ac:chgData name="Erfan Meskar" userId="ae30a713-38f5-4e56-b874-fd636adcf478" providerId="ADAL" clId="{5ADA8A75-6AAA-4734-B1F6-A769B0487260}" dt="2025-01-23T16:28:22.239" v="628"/>
          <ac:cxnSpMkLst>
            <pc:docMk/>
            <pc:sldMk cId="3675332741" sldId="1312"/>
            <ac:cxnSpMk id="10" creationId="{B98256EF-65E5-2F8A-CE9E-CE77C232E904}"/>
          </ac:cxnSpMkLst>
        </pc:cxnChg>
        <pc:cxnChg chg="mod">
          <ac:chgData name="Erfan Meskar" userId="ae30a713-38f5-4e56-b874-fd636adcf478" providerId="ADAL" clId="{5ADA8A75-6AAA-4734-B1F6-A769B0487260}" dt="2025-01-23T16:28:22.239" v="628"/>
          <ac:cxnSpMkLst>
            <pc:docMk/>
            <pc:sldMk cId="3675332741" sldId="1312"/>
            <ac:cxnSpMk id="11" creationId="{828A8F6F-A5A7-5ABE-FC6D-7D281D8AF0C6}"/>
          </ac:cxnSpMkLst>
        </pc:cxnChg>
        <pc:cxnChg chg="del mod">
          <ac:chgData name="Erfan Meskar" userId="ae30a713-38f5-4e56-b874-fd636adcf478" providerId="ADAL" clId="{5ADA8A75-6AAA-4734-B1F6-A769B0487260}" dt="2025-01-23T16:28:52.327" v="634" actId="478"/>
          <ac:cxnSpMkLst>
            <pc:docMk/>
            <pc:sldMk cId="3675332741" sldId="1312"/>
            <ac:cxnSpMk id="12" creationId="{270A4ABA-2174-6291-040C-8AFEF0505A49}"/>
          </ac:cxnSpMkLst>
        </pc:cxnChg>
        <pc:cxnChg chg="del mod">
          <ac:chgData name="Erfan Meskar" userId="ae30a713-38f5-4e56-b874-fd636adcf478" providerId="ADAL" clId="{5ADA8A75-6AAA-4734-B1F6-A769B0487260}" dt="2025-01-23T16:28:36.432" v="630" actId="478"/>
          <ac:cxnSpMkLst>
            <pc:docMk/>
            <pc:sldMk cId="3675332741" sldId="1312"/>
            <ac:cxnSpMk id="13" creationId="{B33BF422-DF72-1E57-A1C0-65A8D7F995E1}"/>
          </ac:cxnSpMkLst>
        </pc:cxnChg>
        <pc:cxnChg chg="add">
          <ac:chgData name="Erfan Meskar" userId="ae30a713-38f5-4e56-b874-fd636adcf478" providerId="ADAL" clId="{5ADA8A75-6AAA-4734-B1F6-A769B0487260}" dt="2025-01-23T16:30:11.473" v="684" actId="11529"/>
          <ac:cxnSpMkLst>
            <pc:docMk/>
            <pc:sldMk cId="3675332741" sldId="1312"/>
            <ac:cxnSpMk id="16" creationId="{B78E5E2E-C28A-3165-A0C2-94792F30C305}"/>
          </ac:cxnSpMkLst>
        </pc:cxnChg>
      </pc:sldChg>
      <pc:sldChg chg="modSp">
        <pc:chgData name="Erfan Meskar" userId="ae30a713-38f5-4e56-b874-fd636adcf478" providerId="ADAL" clId="{5ADA8A75-6AAA-4734-B1F6-A769B0487260}" dt="2025-01-23T17:17:53.043" v="1332" actId="20577"/>
        <pc:sldMkLst>
          <pc:docMk/>
          <pc:sldMk cId="1111187651" sldId="1317"/>
        </pc:sldMkLst>
        <pc:spChg chg="mod">
          <ac:chgData name="Erfan Meskar" userId="ae30a713-38f5-4e56-b874-fd636adcf478" providerId="ADAL" clId="{5ADA8A75-6AAA-4734-B1F6-A769B0487260}" dt="2025-01-23T17:17:53.043" v="1332" actId="20577"/>
          <ac:spMkLst>
            <pc:docMk/>
            <pc:sldMk cId="1111187651" sldId="1317"/>
            <ac:spMk id="7171" creationId="{8D1C11C0-4EE7-AD1B-84EC-8F503CDE3CE9}"/>
          </ac:spMkLst>
        </pc:spChg>
      </pc:sldChg>
      <pc:sldChg chg="delSp modSp add mod">
        <pc:chgData name="Erfan Meskar" userId="ae30a713-38f5-4e56-b874-fd636adcf478" providerId="ADAL" clId="{5ADA8A75-6AAA-4734-B1F6-A769B0487260}" dt="2025-01-23T17:24:23.717" v="1355" actId="20577"/>
        <pc:sldMkLst>
          <pc:docMk/>
          <pc:sldMk cId="638005276" sldId="1319"/>
        </pc:sldMkLst>
        <pc:spChg chg="mod">
          <ac:chgData name="Erfan Meskar" userId="ae30a713-38f5-4e56-b874-fd636adcf478" providerId="ADAL" clId="{5ADA8A75-6AAA-4734-B1F6-A769B0487260}" dt="2025-01-23T17:24:23.717" v="1355" actId="20577"/>
          <ac:spMkLst>
            <pc:docMk/>
            <pc:sldMk cId="638005276" sldId="1319"/>
            <ac:spMk id="7170" creationId="{21738BD4-1C0B-2B37-6627-A6853BC00765}"/>
          </ac:spMkLst>
        </pc:spChg>
        <pc:spChg chg="mod">
          <ac:chgData name="Erfan Meskar" userId="ae30a713-38f5-4e56-b874-fd636adcf478" providerId="ADAL" clId="{5ADA8A75-6AAA-4734-B1F6-A769B0487260}" dt="2025-01-22T19:51:54.297" v="325" actId="20577"/>
          <ac:spMkLst>
            <pc:docMk/>
            <pc:sldMk cId="638005276" sldId="1319"/>
            <ac:spMk id="7171" creationId="{600286A8-3E8C-F102-4A62-DD78BBD76337}"/>
          </ac:spMkLst>
        </pc:spChg>
        <pc:picChg chg="del">
          <ac:chgData name="Erfan Meskar" userId="ae30a713-38f5-4e56-b874-fd636adcf478" providerId="ADAL" clId="{5ADA8A75-6AAA-4734-B1F6-A769B0487260}" dt="2025-01-22T18:00:12.593" v="229" actId="478"/>
          <ac:picMkLst>
            <pc:docMk/>
            <pc:sldMk cId="638005276" sldId="1319"/>
            <ac:picMk id="28" creationId="{54F6B176-8FE8-DFEC-FC5D-0F3A0FDF57D3}"/>
          </ac:picMkLst>
        </pc:picChg>
      </pc:sldChg>
    </pc:docChg>
  </pc:docChgLst>
  <pc:docChgLst>
    <pc:chgData name="Erfan Meskar" userId="ae30a713-38f5-4e56-b874-fd636adcf478" providerId="ADAL" clId="{C5B5F6F7-FA2E-42FD-9FA4-DB9288EB65D0}"/>
    <pc:docChg chg="undo custSel addSld modSld">
      <pc:chgData name="Erfan Meskar" userId="ae30a713-38f5-4e56-b874-fd636adcf478" providerId="ADAL" clId="{C5B5F6F7-FA2E-42FD-9FA4-DB9288EB65D0}" dt="2025-01-13T18:19:33.960" v="69" actId="20577"/>
      <pc:docMkLst>
        <pc:docMk/>
      </pc:docMkLst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4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6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7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8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9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90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735455246" sldId="555"/>
        </pc:sldMkLst>
      </pc:sldChg>
      <pc:sldChg chg="modSp add mod">
        <pc:chgData name="Erfan Meskar" userId="ae30a713-38f5-4e56-b874-fd636adcf478" providerId="ADAL" clId="{C5B5F6F7-FA2E-42FD-9FA4-DB9288EB65D0}" dt="2025-01-13T18:03:57.770" v="50" actId="20577"/>
        <pc:sldMkLst>
          <pc:docMk/>
          <pc:sldMk cId="3911787383" sldId="1263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523202706" sldId="1264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678166843" sldId="1265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0119414" sldId="1266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9773994" sldId="1267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875663604" sldId="1268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4268223971" sldId="1269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952444444" sldId="1270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993929497" sldId="1271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088912637" sldId="1272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068486453" sldId="1273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315061992" sldId="1274"/>
        </pc:sldMkLst>
      </pc:sldChg>
      <pc:sldChg chg="delSp mod delAnim">
        <pc:chgData name="Erfan Meskar" userId="ae30a713-38f5-4e56-b874-fd636adcf478" providerId="ADAL" clId="{C5B5F6F7-FA2E-42FD-9FA4-DB9288EB65D0}" dt="2025-01-13T17:22:35.540" v="3" actId="478"/>
        <pc:sldMkLst>
          <pc:docMk/>
          <pc:sldMk cId="1293616425" sldId="1276"/>
        </pc:sldMkLst>
      </pc:sldChg>
      <pc:sldChg chg="modSp mod">
        <pc:chgData name="Erfan Meskar" userId="ae30a713-38f5-4e56-b874-fd636adcf478" providerId="ADAL" clId="{C5B5F6F7-FA2E-42FD-9FA4-DB9288EB65D0}" dt="2025-01-13T18:18:34.586" v="67" actId="20577"/>
        <pc:sldMkLst>
          <pc:docMk/>
          <pc:sldMk cId="1511717894" sldId="1284"/>
        </pc:sldMkLst>
      </pc:sldChg>
      <pc:sldChg chg="modSp mod">
        <pc:chgData name="Erfan Meskar" userId="ae30a713-38f5-4e56-b874-fd636adcf478" providerId="ADAL" clId="{C5B5F6F7-FA2E-42FD-9FA4-DB9288EB65D0}" dt="2025-01-13T18:19:33.960" v="69" actId="20577"/>
        <pc:sldMkLst>
          <pc:docMk/>
          <pc:sldMk cId="2599283626" sldId="1285"/>
        </pc:sldMkLst>
      </pc:sldChg>
      <pc:sldChg chg="modSp mod">
        <pc:chgData name="Erfan Meskar" userId="ae30a713-38f5-4e56-b874-fd636adcf478" providerId="ADAL" clId="{C5B5F6F7-FA2E-42FD-9FA4-DB9288EB65D0}" dt="2025-01-13T18:10:59.622" v="54" actId="20577"/>
        <pc:sldMkLst>
          <pc:docMk/>
          <pc:sldMk cId="1219251425" sldId="1299"/>
        </pc:sldMkLst>
        <pc:spChg chg="mod">
          <ac:chgData name="Erfan Meskar" userId="ae30a713-38f5-4e56-b874-fd636adcf478" providerId="ADAL" clId="{C5B5F6F7-FA2E-42FD-9FA4-DB9288EB65D0}" dt="2025-01-13T18:10:59.622" v="54" actId="20577"/>
          <ac:spMkLst>
            <pc:docMk/>
            <pc:sldMk cId="1219251425" sldId="1299"/>
            <ac:spMk id="7171" creationId="{00000000-0000-0000-0000-000000000000}"/>
          </ac:spMkLst>
        </pc:spChg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729141422" sldId="1307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107486443" sldId="130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531701761" sldId="1310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258605132" sldId="1311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645972348" sldId="1312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846269759" sldId="1313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455276903" sldId="1314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234880298" sldId="1315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125323223" sldId="1316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140845290" sldId="1317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135054167" sldId="1318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4239441771" sldId="131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4053373772" sldId="1320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649850334" sldId="1321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544730233" sldId="1322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358343715" sldId="1323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28272633" sldId="1325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43C32E11-59CF-4664-AECE-985C87378404}"/>
    <pc:docChg chg="modSld">
      <pc:chgData name="Erfan Meskar" userId="ae30a713-38f5-4e56-b874-fd636adcf478" providerId="ADAL" clId="{43C32E11-59CF-4664-AECE-985C87378404}" dt="2025-01-06T18:41:45.790" v="0" actId="20577"/>
      <pc:docMkLst>
        <pc:docMk/>
      </pc:docMkLst>
      <pc:sldChg chg="modSp mod">
        <pc:chgData name="Erfan Meskar" userId="ae30a713-38f5-4e56-b874-fd636adcf478" providerId="ADAL" clId="{43C32E11-59CF-4664-AECE-985C87378404}" dt="2025-01-06T18:41:45.790" v="0" actId="20577"/>
        <pc:sldMkLst>
          <pc:docMk/>
          <pc:sldMk cId="0" sldId="446"/>
        </pc:sldMkLst>
        <pc:spChg chg="mod">
          <ac:chgData name="Erfan Meskar" userId="ae30a713-38f5-4e56-b874-fd636adcf478" providerId="ADAL" clId="{43C32E11-59CF-4664-AECE-985C87378404}" dt="2025-01-06T18:41:45.790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59941-1679-5443-A686-DD245D03B7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51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59941-1679-5443-A686-DD245D03B7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83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61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B3523-4930-F216-C089-74EBCD998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F2CDE6-A18F-2604-B821-0BF376921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3D496-8410-C74C-DE4C-84C23550F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DE6E1-5F57-E6E9-7E73-F5149A90D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0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9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243A-2AE5-A475-E068-B162716B8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8BAB0A-3AB4-5E9E-FE14-6CE35B2D1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747FA3-9637-1EE5-B9CE-562DAB8A1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F4DC0-5395-A6AB-B120-EFEF5E065F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7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C9A9B-F928-8106-37A3-17A0DC7F1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0CA840-A305-2E9E-466F-F984346ABE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419D1-894C-FA50-86EE-0CCFDBBE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E727D-6090-F59A-C6CB-B6C4244C2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0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1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3289D-C058-EE27-805E-22360609E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2C39FC-B4CA-10ED-0AFA-1EE26B410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E441AE-EDF8-C139-8AED-1A8E24315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744DA-A4E1-C0EF-7379-2D8EA97E3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3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F3532-FEC5-DD1C-2202-BB95A3AB8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3E64A-60D6-620D-6393-8DCF1A4E4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D3F826-C8FC-DB35-5CB1-AD8DF6526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3C7A5-68C5-4375-5A16-E33F1A42A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9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4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2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8C79C-9A11-EE5F-46C1-AEFBDA99F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BAB0F1-6969-60F5-4DAF-357E29E41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93B673-7633-98C6-26BA-D990CF36E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B44D9-3506-3BB5-856D-2204435C66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42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8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8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C4433-D444-30C2-265A-DB44E882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28A02D-B4B0-31BC-7996-2ABD6FDB5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7E75F-ACB1-DFC4-AEF9-59636DA99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E341-C779-761F-CEE8-CEC33009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5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A4CFF-770E-43F3-E946-3A8FAFE42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5395E-D556-C1FD-FD84-8487BEA5A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FA7B54-9765-5CCF-096D-CBC50D477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5329E-7B0B-BB9D-7393-CABA7C37E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2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81E40-E3AD-BAAA-D97F-90A522541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A37788-8E1D-48CF-15D4-0059F0421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E3492C-9FB9-C7D3-E7B0-B3EC75A3F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8468F-2F73-4850-98AF-528A2F9A3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6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9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</a:t>
            </a:r>
            <a:r>
              <a:rPr lang="en-US" sz="4300"/>
              <a:t>3-Part 1: </a:t>
            </a:r>
            <a:r>
              <a:rPr lang="en-US" sz="4300" dirty="0"/>
              <a:t>Abstract Model of Link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 bwMode="auto">
          <a:xfrm>
            <a:off x="4495800" y="1905000"/>
            <a:ext cx="16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2667000" y="1905000"/>
            <a:ext cx="6705600" cy="128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Picture 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002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0"/>
          <p:cNvPicPr>
            <a:picLocks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1143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143000"/>
            <a:ext cx="1143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2832671" y="1488106"/>
            <a:ext cx="6351961" cy="428762"/>
            <a:chOff x="1537270" y="1259501"/>
            <a:chExt cx="6351962" cy="428761"/>
          </a:xfrm>
        </p:grpSpPr>
        <p:sp>
          <p:nvSpPr>
            <p:cNvPr id="23" name="TextBox 22"/>
            <p:cNvSpPr txBox="1"/>
            <p:nvPr/>
          </p:nvSpPr>
          <p:spPr>
            <a:xfrm>
              <a:off x="1537270" y="1259501"/>
              <a:ext cx="96051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l</a:t>
              </a:r>
              <a:r>
                <a:rPr lang="en-US" i="1" baseline="-25000" dirty="0">
                  <a:latin typeface="Times New Roman"/>
                  <a:cs typeface="Times New Roman"/>
                </a:rPr>
                <a:t>1</a:t>
              </a:r>
              <a:r>
                <a:rPr lang="en-US" i="1" dirty="0">
                  <a:latin typeface="Times New Roman"/>
                  <a:cs typeface="Times New Roman"/>
                </a:rPr>
                <a:t> , c</a:t>
              </a:r>
              <a:r>
                <a:rPr lang="en-US" i="1" baseline="-25000" dirty="0">
                  <a:latin typeface="Times New Roman"/>
                  <a:cs typeface="Times New Roman"/>
                </a:rPr>
                <a:t>1</a:t>
              </a:r>
              <a:r>
                <a:rPr lang="en-US" i="1" dirty="0">
                  <a:latin typeface="Times New Roman"/>
                  <a:cs typeface="Times New Roman"/>
                </a:rPr>
                <a:t>, r</a:t>
              </a:r>
              <a:r>
                <a:rPr lang="en-US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45809" y="1287422"/>
              <a:ext cx="96051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l</a:t>
              </a:r>
              <a:r>
                <a:rPr lang="en-US" i="1" baseline="-25000" dirty="0">
                  <a:latin typeface="Times New Roman"/>
                  <a:cs typeface="Times New Roman"/>
                </a:rPr>
                <a:t>2</a:t>
              </a:r>
              <a:r>
                <a:rPr lang="en-US" i="1" dirty="0">
                  <a:latin typeface="Times New Roman"/>
                  <a:cs typeface="Times New Roman"/>
                </a:rPr>
                <a:t> , c</a:t>
              </a:r>
              <a:r>
                <a:rPr lang="en-US" i="1" baseline="-25000" dirty="0">
                  <a:latin typeface="Times New Roman"/>
                  <a:cs typeface="Times New Roman"/>
                </a:rPr>
                <a:t>2</a:t>
              </a:r>
              <a:r>
                <a:rPr lang="en-US" i="1" dirty="0">
                  <a:latin typeface="Times New Roman"/>
                  <a:cs typeface="Times New Roman"/>
                </a:rPr>
                <a:t>, r</a:t>
              </a:r>
              <a:r>
                <a:rPr lang="en-US" i="1" baseline="-250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83570" y="1318931"/>
              <a:ext cx="96051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l</a:t>
              </a:r>
              <a:r>
                <a:rPr lang="en-US" i="1" baseline="-25000" dirty="0">
                  <a:latin typeface="Times New Roman"/>
                  <a:cs typeface="Times New Roman"/>
                </a:rPr>
                <a:t>3</a:t>
              </a:r>
              <a:r>
                <a:rPr lang="en-US" i="1" dirty="0">
                  <a:latin typeface="Times New Roman"/>
                  <a:cs typeface="Times New Roman"/>
                </a:rPr>
                <a:t> , c</a:t>
              </a:r>
              <a:r>
                <a:rPr lang="en-US" i="1" baseline="-25000" dirty="0">
                  <a:latin typeface="Times New Roman"/>
                  <a:cs typeface="Times New Roman"/>
                </a:rPr>
                <a:t>3</a:t>
              </a:r>
              <a:r>
                <a:rPr lang="en-US" i="1" dirty="0">
                  <a:latin typeface="Times New Roman"/>
                  <a:cs typeface="Times New Roman"/>
                </a:rPr>
                <a:t>, r</a:t>
              </a:r>
              <a:r>
                <a:rPr lang="en-US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12069" y="1286677"/>
              <a:ext cx="877163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/>
                  <a:cs typeface="Times New Roman"/>
                </a:rPr>
                <a:t>l</a:t>
              </a:r>
              <a:r>
                <a:rPr lang="en-US" sz="1600" i="1" baseline="-25000" dirty="0">
                  <a:latin typeface="Times New Roman"/>
                  <a:cs typeface="Times New Roman"/>
                </a:rPr>
                <a:t>4</a:t>
              </a:r>
              <a:r>
                <a:rPr lang="en-US" sz="1600" i="1" dirty="0">
                  <a:latin typeface="Times New Roman"/>
                  <a:cs typeface="Times New Roman"/>
                </a:rPr>
                <a:t> , c</a:t>
              </a:r>
              <a:r>
                <a:rPr lang="en-US" sz="1600" i="1" baseline="-25000" dirty="0">
                  <a:latin typeface="Times New Roman"/>
                  <a:cs typeface="Times New Roman"/>
                </a:rPr>
                <a:t>4</a:t>
              </a:r>
              <a:r>
                <a:rPr lang="en-US" sz="1600" i="1" dirty="0">
                  <a:latin typeface="Times New Roman"/>
                  <a:cs typeface="Times New Roman"/>
                </a:rPr>
                <a:t>, r</a:t>
              </a:r>
              <a:r>
                <a:rPr lang="en-US" sz="1600" i="1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83138" y="139822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A</a:t>
            </a:r>
            <a:endParaRPr lang="en-US" sz="3428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06000" y="137160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</a:p>
        </p:txBody>
      </p:sp>
      <p:pic>
        <p:nvPicPr>
          <p:cNvPr id="12" name="Picture 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002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11"/>
          <p:cNvSpPr txBox="1">
            <a:spLocks noChangeArrowheads="1"/>
          </p:cNvSpPr>
          <p:nvPr/>
        </p:nvSpPr>
        <p:spPr bwMode="auto">
          <a:xfrm>
            <a:off x="4112864" y="2176046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S1</a:t>
            </a:r>
          </a:p>
        </p:txBody>
      </p:sp>
      <p:sp>
        <p:nvSpPr>
          <p:cNvPr id="77" name="Text Box 11"/>
          <p:cNvSpPr txBox="1">
            <a:spLocks noChangeArrowheads="1"/>
          </p:cNvSpPr>
          <p:nvPr/>
        </p:nvSpPr>
        <p:spPr bwMode="auto">
          <a:xfrm>
            <a:off x="5943600" y="2176046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S2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7694264" y="2176046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S3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844517" y="2696324"/>
            <a:ext cx="478016" cy="6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428" dirty="0">
                <a:latin typeface="+mj-lt"/>
              </a:rPr>
              <a:t>A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844517" y="5243580"/>
            <a:ext cx="478016" cy="6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428" dirty="0">
                <a:latin typeface="+mj-lt"/>
              </a:rPr>
              <a:t>B</a:t>
            </a: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 flipV="1">
            <a:off x="2360303" y="3077323"/>
            <a:ext cx="3964297" cy="1088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428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2360303" y="5635466"/>
            <a:ext cx="396429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428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360303" y="3763123"/>
            <a:ext cx="3964297" cy="108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2360303" y="4361837"/>
            <a:ext cx="39642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 dirty="0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2360303" y="4949666"/>
            <a:ext cx="39642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828800" y="3578066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S1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1828800" y="4165894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S2</a:t>
            </a: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828800" y="4753723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S3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52800" y="3382123"/>
            <a:ext cx="1117532" cy="1314934"/>
            <a:chOff x="1828800" y="3200400"/>
            <a:chExt cx="1117532" cy="1314934"/>
          </a:xfrm>
        </p:grpSpPr>
        <p:sp>
          <p:nvSpPr>
            <p:cNvPr id="42" name="AutoShape 35" descr="Wide upward diagonal"/>
            <p:cNvSpPr>
              <a:spLocks noChangeArrowheads="1"/>
            </p:cNvSpPr>
            <p:nvPr/>
          </p:nvSpPr>
          <p:spPr bwMode="auto">
            <a:xfrm flipH="1">
              <a:off x="1897311" y="3596368"/>
              <a:ext cx="1049021" cy="583746"/>
            </a:xfrm>
            <a:prstGeom prst="parallelogram">
              <a:avLst>
                <a:gd name="adj" fmla="val 75392"/>
              </a:avLst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1891318" y="3592286"/>
              <a:ext cx="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1897313" y="4261757"/>
              <a:ext cx="462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1891318" y="4147457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65" name="Text Box 38"/>
            <p:cNvSpPr txBox="1">
              <a:spLocks noChangeArrowheads="1"/>
            </p:cNvSpPr>
            <p:nvPr/>
          </p:nvSpPr>
          <p:spPr bwMode="auto">
            <a:xfrm>
              <a:off x="1828800" y="3200400"/>
              <a:ext cx="5309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charset="0"/>
                </a:rPr>
                <a:t>p/r</a:t>
              </a:r>
              <a:r>
                <a:rPr lang="en-US" i="1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1915405" y="4238335"/>
              <a:ext cx="4427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1" dirty="0">
                  <a:latin typeface="Times New Roman" charset="0"/>
                </a:rPr>
                <a:t>l</a:t>
              </a:r>
              <a:r>
                <a:rPr lang="en-US" sz="1200" i="1" baseline="-25000" dirty="0">
                  <a:latin typeface="Times New Roman" charset="0"/>
                </a:rPr>
                <a:t>2</a:t>
              </a:r>
              <a:r>
                <a:rPr lang="en-US" sz="1200" i="1" dirty="0">
                  <a:latin typeface="Times New Roman" charset="0"/>
                </a:rPr>
                <a:t>/c</a:t>
              </a:r>
              <a:r>
                <a:rPr lang="en-US" sz="1200" i="1" baseline="-25000" dirty="0"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52982" y="3973678"/>
            <a:ext cx="1119864" cy="1284472"/>
            <a:chOff x="2448447" y="3792345"/>
            <a:chExt cx="656212" cy="1284472"/>
          </a:xfrm>
        </p:grpSpPr>
        <p:sp>
          <p:nvSpPr>
            <p:cNvPr id="43" name="AutoShape 36" descr="Wide upward diagonal"/>
            <p:cNvSpPr>
              <a:spLocks noChangeArrowheads="1"/>
            </p:cNvSpPr>
            <p:nvPr/>
          </p:nvSpPr>
          <p:spPr bwMode="auto">
            <a:xfrm flipH="1">
              <a:off x="2521204" y="4182156"/>
              <a:ext cx="583455" cy="585787"/>
            </a:xfrm>
            <a:prstGeom prst="parallelogram">
              <a:avLst>
                <a:gd name="adj" fmla="val 131029"/>
              </a:avLst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521204" y="4155621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2519206" y="4163786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2521204" y="4196443"/>
              <a:ext cx="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2521204" y="4865914"/>
              <a:ext cx="458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 dirty="0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2521204" y="4747532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auto">
            <a:xfrm>
              <a:off x="2448447" y="3792345"/>
              <a:ext cx="5309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charset="0"/>
                </a:rPr>
                <a:t>p/r</a:t>
              </a:r>
              <a:r>
                <a:rPr lang="en-US" i="1" baseline="-25000" dirty="0">
                  <a:latin typeface="Times New Roman" charset="0"/>
                </a:rPr>
                <a:t>3</a:t>
              </a:r>
            </a:p>
          </p:txBody>
        </p:sp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>
              <a:off x="2565092" y="4799818"/>
              <a:ext cx="25944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1" dirty="0">
                  <a:latin typeface="Times New Roman" charset="0"/>
                </a:rPr>
                <a:t>l</a:t>
              </a:r>
              <a:r>
                <a:rPr lang="en-US" sz="1200" i="1" baseline="-25000" dirty="0">
                  <a:latin typeface="Times New Roman" charset="0"/>
                </a:rPr>
                <a:t>3</a:t>
              </a:r>
              <a:r>
                <a:rPr lang="en-US" sz="1200" i="1" dirty="0">
                  <a:latin typeface="Times New Roman" charset="0"/>
                </a:rPr>
                <a:t>/c</a:t>
              </a:r>
              <a:r>
                <a:rPr lang="en-US" sz="1200" i="1" baseline="-25000" dirty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89682" y="4583668"/>
            <a:ext cx="765285" cy="1419999"/>
            <a:chOff x="3044715" y="4401945"/>
            <a:chExt cx="765285" cy="1419999"/>
          </a:xfrm>
        </p:grpSpPr>
        <p:sp>
          <p:nvSpPr>
            <p:cNvPr id="44" name="AutoShape 37" descr="Wide upward diagonal"/>
            <p:cNvSpPr>
              <a:spLocks noChangeArrowheads="1"/>
            </p:cNvSpPr>
            <p:nvPr/>
          </p:nvSpPr>
          <p:spPr bwMode="auto">
            <a:xfrm flipH="1">
              <a:off x="3118646" y="4772025"/>
              <a:ext cx="691354" cy="665389"/>
            </a:xfrm>
            <a:prstGeom prst="parallelogram">
              <a:avLst>
                <a:gd name="adj" fmla="val 53067"/>
              </a:avLst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131668" y="4818969"/>
              <a:ext cx="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3132633" y="5551714"/>
              <a:ext cx="339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116647" y="5453743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3468319" y="5453743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67" name="Text Box 38"/>
            <p:cNvSpPr txBox="1">
              <a:spLocks noChangeArrowheads="1"/>
            </p:cNvSpPr>
            <p:nvPr/>
          </p:nvSpPr>
          <p:spPr bwMode="auto">
            <a:xfrm>
              <a:off x="3044715" y="4401945"/>
              <a:ext cx="5309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charset="0"/>
                </a:rPr>
                <a:t>p/r</a:t>
              </a:r>
              <a:r>
                <a:rPr lang="en-US" i="1" baseline="-25000" dirty="0">
                  <a:latin typeface="Times New Roman" charset="0"/>
                </a:rPr>
                <a:t>4</a:t>
              </a:r>
            </a:p>
          </p:txBody>
        </p:sp>
        <p:sp>
          <p:nvSpPr>
            <p:cNvPr id="71" name="Text Box 38"/>
            <p:cNvSpPr txBox="1">
              <a:spLocks noChangeArrowheads="1"/>
            </p:cNvSpPr>
            <p:nvPr/>
          </p:nvSpPr>
          <p:spPr bwMode="auto">
            <a:xfrm>
              <a:off x="3048000" y="5544945"/>
              <a:ext cx="4427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1" dirty="0">
                  <a:latin typeface="Times New Roman" charset="0"/>
                </a:rPr>
                <a:t>l</a:t>
              </a:r>
              <a:r>
                <a:rPr lang="en-US" sz="1200" i="1" baseline="-25000" dirty="0">
                  <a:latin typeface="Times New Roman" charset="0"/>
                </a:rPr>
                <a:t>4</a:t>
              </a:r>
              <a:r>
                <a:rPr lang="en-US" sz="1200" i="1" dirty="0">
                  <a:latin typeface="Times New Roman" charset="0"/>
                </a:rPr>
                <a:t>/c</a:t>
              </a:r>
              <a:r>
                <a:rPr lang="en-US" sz="1200" i="1" baseline="-25000" dirty="0">
                  <a:latin typeface="Times New Roman" charset="0"/>
                </a:rPr>
                <a:t>4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207271" y="55642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2639182" y="3841823"/>
            <a:ext cx="4427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>
                <a:latin typeface="Times New Roman" charset="0"/>
              </a:rPr>
              <a:t>l</a:t>
            </a:r>
            <a:r>
              <a:rPr lang="en-US" sz="1200" i="1" baseline="-25000" dirty="0">
                <a:latin typeface="Times New Roman" charset="0"/>
              </a:rPr>
              <a:t>1</a:t>
            </a:r>
            <a:r>
              <a:rPr lang="en-US" sz="1200" i="1" dirty="0">
                <a:latin typeface="Times New Roman" charset="0"/>
              </a:rPr>
              <a:t>/c</a:t>
            </a:r>
            <a:r>
              <a:rPr lang="en-US" sz="1200" i="1" baseline="-25000" dirty="0">
                <a:latin typeface="Times New Roman" charset="0"/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7989" y="3088211"/>
            <a:ext cx="3456978" cy="2645226"/>
            <a:chOff x="1173989" y="2906486"/>
            <a:chExt cx="3456978" cy="2645226"/>
          </a:xfrm>
        </p:grpSpPr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175986" y="2906486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1173989" y="3690257"/>
              <a:ext cx="34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 dirty="0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1175986" y="3575957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1515669" y="3584121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cxnSp>
          <p:nvCxnSpPr>
            <p:cNvPr id="4" name="Straight Connector 3"/>
            <p:cNvCxnSpPr>
              <a:stCxn id="46" idx="0"/>
              <a:endCxn id="49" idx="0"/>
            </p:cNvCxnSpPr>
            <p:nvPr/>
          </p:nvCxnSpPr>
          <p:spPr bwMode="auto">
            <a:xfrm>
              <a:off x="1175986" y="2906486"/>
              <a:ext cx="339683" cy="6776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Line 43">
              <a:extLst>
                <a:ext uri="{FF2B5EF4-FFF2-40B4-BE49-F238E27FC236}">
                  <a16:creationId xmlns:a16="http://schemas.microsoft.com/office/drawing/2014/main" id="{2E3C3C29-2105-C8D4-54D7-03D75A659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660" y="3684049"/>
              <a:ext cx="3416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82" name="Line 43">
              <a:extLst>
                <a:ext uri="{FF2B5EF4-FFF2-40B4-BE49-F238E27FC236}">
                  <a16:creationId xmlns:a16="http://schemas.microsoft.com/office/drawing/2014/main" id="{3238F688-1E87-EBE6-F554-CEEF333BE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9714" y="4261755"/>
              <a:ext cx="58661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83" name="Line 43">
              <a:extLst>
                <a:ext uri="{FF2B5EF4-FFF2-40B4-BE49-F238E27FC236}">
                  <a16:creationId xmlns:a16="http://schemas.microsoft.com/office/drawing/2014/main" id="{DC56FF3C-0792-5939-EB7B-D7D685E34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469" y="4865522"/>
              <a:ext cx="2401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84" name="Line 43">
              <a:extLst>
                <a:ext uri="{FF2B5EF4-FFF2-40B4-BE49-F238E27FC236}">
                  <a16:creationId xmlns:a16="http://schemas.microsoft.com/office/drawing/2014/main" id="{F81627FD-F0DB-CA97-7D31-79415AC7F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283" y="5551712"/>
              <a:ext cx="3376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</p:grpSp>
      <p:sp>
        <p:nvSpPr>
          <p:cNvPr id="7" name="Text Box 38">
            <a:extLst>
              <a:ext uri="{FF2B5EF4-FFF2-40B4-BE49-F238E27FC236}">
                <a16:creationId xmlns:a16="http://schemas.microsoft.com/office/drawing/2014/main" id="{402988F4-C3ED-905B-5839-EA01FBBD1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269" y="4398968"/>
            <a:ext cx="4154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Times New Roman" charset="0"/>
              </a:rPr>
              <a:t>p/r</a:t>
            </a:r>
            <a:r>
              <a:rPr lang="en-US" sz="1200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85" name="Text Box 38">
            <a:extLst>
              <a:ext uri="{FF2B5EF4-FFF2-40B4-BE49-F238E27FC236}">
                <a16:creationId xmlns:a16="http://schemas.microsoft.com/office/drawing/2014/main" id="{B832594F-E545-03EC-BC4C-E5003D14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090" y="5038275"/>
            <a:ext cx="4154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Times New Roman" charset="0"/>
              </a:rPr>
              <a:t>p/r</a:t>
            </a:r>
            <a:r>
              <a:rPr lang="en-US" sz="1200" i="1" baseline="-25000" dirty="0">
                <a:solidFill>
                  <a:srgbClr val="FF0000"/>
                </a:solidFill>
                <a:latin typeface="Times New Roman" charset="0"/>
              </a:rPr>
              <a:t>3</a:t>
            </a:r>
            <a:endParaRPr lang="en-US" sz="1200" i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6" name="Text Box 38">
            <a:extLst>
              <a:ext uri="{FF2B5EF4-FFF2-40B4-BE49-F238E27FC236}">
                <a16:creationId xmlns:a16="http://schemas.microsoft.com/office/drawing/2014/main" id="{D7F9A7A0-C2A4-77A9-3884-420F0FA1E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357" y="5716632"/>
            <a:ext cx="4154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Times New Roman" charset="0"/>
              </a:rPr>
              <a:t>p/r</a:t>
            </a:r>
            <a:r>
              <a:rPr lang="en-US" sz="1200" i="1" baseline="-25000" dirty="0">
                <a:solidFill>
                  <a:srgbClr val="FF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87" name="Text Box 38">
            <a:extLst>
              <a:ext uri="{FF2B5EF4-FFF2-40B4-BE49-F238E27FC236}">
                <a16:creationId xmlns:a16="http://schemas.microsoft.com/office/drawing/2014/main" id="{771EE1FC-9FF5-8CD7-EC6D-D54818A1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887" y="3823358"/>
            <a:ext cx="4154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Times New Roman" charset="0"/>
              </a:rPr>
              <a:t>p/r</a:t>
            </a:r>
            <a:r>
              <a:rPr lang="en-US" sz="1200" i="1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90800" y="2707991"/>
            <a:ext cx="800540" cy="1066018"/>
            <a:chOff x="1066800" y="2526268"/>
            <a:chExt cx="800540" cy="1066018"/>
          </a:xfrm>
        </p:grpSpPr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1066800" y="2526268"/>
              <a:ext cx="5309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charset="0"/>
                </a:rPr>
                <a:t>p/r</a:t>
              </a:r>
              <a:r>
                <a:rPr lang="en-US" i="1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41" name="AutoShape 34" descr="Wide upward diagonal"/>
            <p:cNvSpPr>
              <a:spLocks noChangeArrowheads="1"/>
            </p:cNvSpPr>
            <p:nvPr/>
          </p:nvSpPr>
          <p:spPr bwMode="auto">
            <a:xfrm flipH="1">
              <a:off x="1175986" y="2918732"/>
              <a:ext cx="691354" cy="673554"/>
            </a:xfrm>
            <a:prstGeom prst="parallelogram">
              <a:avLst>
                <a:gd name="adj" fmla="val 52424"/>
              </a:avLst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715001" y="26963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73111AC-996B-2DC5-C30C-3D51C7A1E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altLang="en-US" dirty="0"/>
              <a:t>Packet End-to-end Delay – Timeline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8FB9A9-2292-FFCB-5933-BE30F9275BAF}"/>
                  </a:ext>
                </a:extLst>
              </p:cNvPr>
              <p:cNvSpPr txBox="1"/>
              <p:nvPr/>
            </p:nvSpPr>
            <p:spPr>
              <a:xfrm>
                <a:off x="6545203" y="3722374"/>
                <a:ext cx="2684363" cy="782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8FB9A9-2292-FFCB-5933-BE30F9275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203" y="3722374"/>
                <a:ext cx="2684363" cy="7820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59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9B6A1-46C9-CC48-91D4-BF27F635AD24}"/>
              </a:ext>
            </a:extLst>
          </p:cNvPr>
          <p:cNvGrpSpPr/>
          <p:nvPr/>
        </p:nvGrpSpPr>
        <p:grpSpPr>
          <a:xfrm>
            <a:off x="2921000" y="1777212"/>
            <a:ext cx="6232536" cy="1147712"/>
            <a:chOff x="3505200" y="1091626"/>
            <a:chExt cx="7479044" cy="137725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ECE0740-714A-0445-A246-4DBDC8913932}"/>
                </a:ext>
              </a:extLst>
            </p:cNvPr>
            <p:cNvGrpSpPr/>
            <p:nvPr/>
          </p:nvGrpSpPr>
          <p:grpSpPr>
            <a:xfrm>
              <a:off x="3505200" y="1091626"/>
              <a:ext cx="7479044" cy="603319"/>
              <a:chOff x="1625599" y="1138284"/>
              <a:chExt cx="6232537" cy="502765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427E90C-4651-D741-B5BB-CF8B808D1B0C}"/>
                  </a:ext>
                </a:extLst>
              </p:cNvPr>
              <p:cNvSpPr txBox="1"/>
              <p:nvPr/>
            </p:nvSpPr>
            <p:spPr>
              <a:xfrm>
                <a:off x="1625599" y="1138284"/>
                <a:ext cx="809837" cy="502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i="1" dirty="0">
                    <a:latin typeface="Times New Roman"/>
                    <a:cs typeface="Times New Roman"/>
                  </a:rPr>
                  <a:t>l</a:t>
                </a:r>
                <a:r>
                  <a:rPr lang="en-US" sz="2667" i="1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sz="2667" i="1" dirty="0">
                    <a:latin typeface="Times New Roman"/>
                    <a:cs typeface="Times New Roman"/>
                  </a:rPr>
                  <a:t>, r</a:t>
                </a:r>
                <a:r>
                  <a:rPr lang="en-US" sz="2667" i="1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5C95F27-6C91-6940-85F8-694752DE2AA4}"/>
                  </a:ext>
                </a:extLst>
              </p:cNvPr>
              <p:cNvSpPr txBox="1"/>
              <p:nvPr/>
            </p:nvSpPr>
            <p:spPr>
              <a:xfrm>
                <a:off x="3378199" y="1138284"/>
                <a:ext cx="809837" cy="502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i="1" dirty="0">
                    <a:latin typeface="Times New Roman"/>
                    <a:cs typeface="Times New Roman"/>
                  </a:rPr>
                  <a:t>l</a:t>
                </a:r>
                <a:r>
                  <a:rPr lang="en-US" sz="2667" i="1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sz="2667" i="1" dirty="0">
                    <a:latin typeface="Times New Roman"/>
                    <a:cs typeface="Times New Roman"/>
                  </a:rPr>
                  <a:t>, r</a:t>
                </a:r>
                <a:r>
                  <a:rPr lang="en-US" sz="2667" i="1" baseline="-250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9C3B937-7B0A-6E49-B960-FA8357B6C1B8}"/>
                  </a:ext>
                </a:extLst>
              </p:cNvPr>
              <p:cNvSpPr txBox="1"/>
              <p:nvPr/>
            </p:nvSpPr>
            <p:spPr>
              <a:xfrm>
                <a:off x="5371899" y="1138284"/>
                <a:ext cx="809837" cy="502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i="1" dirty="0">
                    <a:latin typeface="Times New Roman"/>
                    <a:cs typeface="Times New Roman"/>
                  </a:rPr>
                  <a:t>l</a:t>
                </a:r>
                <a:r>
                  <a:rPr lang="en-US" sz="2667" i="1" baseline="-25000" dirty="0">
                    <a:latin typeface="Times New Roman"/>
                    <a:cs typeface="Times New Roman"/>
                  </a:rPr>
                  <a:t>3</a:t>
                </a:r>
                <a:r>
                  <a:rPr lang="en-US" sz="2667" i="1" dirty="0">
                    <a:latin typeface="Times New Roman"/>
                    <a:cs typeface="Times New Roman"/>
                  </a:rPr>
                  <a:t>, r</a:t>
                </a:r>
                <a:r>
                  <a:rPr lang="en-US" sz="2667" i="1" baseline="-25000" dirty="0">
                    <a:latin typeface="Times New Roman"/>
                    <a:cs typeface="Times New Roman"/>
                  </a:rPr>
                  <a:t>3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DED58BD-E105-C045-B361-E5C602BD5423}"/>
                  </a:ext>
                </a:extLst>
              </p:cNvPr>
              <p:cNvSpPr txBox="1"/>
              <p:nvPr/>
            </p:nvSpPr>
            <p:spPr>
              <a:xfrm>
                <a:off x="7048299" y="1138284"/>
                <a:ext cx="809837" cy="502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i="1" dirty="0">
                    <a:latin typeface="Times New Roman"/>
                    <a:cs typeface="Times New Roman"/>
                  </a:rPr>
                  <a:t>l</a:t>
                </a:r>
                <a:r>
                  <a:rPr lang="en-US" sz="2667" i="1" baseline="-25000" dirty="0">
                    <a:latin typeface="Times New Roman"/>
                    <a:cs typeface="Times New Roman"/>
                  </a:rPr>
                  <a:t>4</a:t>
                </a:r>
                <a:r>
                  <a:rPr lang="en-US" sz="2667" i="1" dirty="0">
                    <a:latin typeface="Times New Roman"/>
                    <a:cs typeface="Times New Roman"/>
                  </a:rPr>
                  <a:t>, r</a:t>
                </a:r>
                <a:r>
                  <a:rPr lang="en-US" sz="2667" i="1" baseline="-25000" dirty="0"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sp>
          <p:nvSpPr>
            <p:cNvPr id="93" name="Text Box 11">
              <a:extLst>
                <a:ext uri="{FF2B5EF4-FFF2-40B4-BE49-F238E27FC236}">
                  <a16:creationId xmlns:a16="http://schemas.microsoft.com/office/drawing/2014/main" id="{C70DC5B0-11C4-A340-87DC-B97539C3E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436" y="2062615"/>
              <a:ext cx="521681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S1</a:t>
              </a:r>
            </a:p>
          </p:txBody>
        </p:sp>
        <p:sp>
          <p:nvSpPr>
            <p:cNvPr id="94" name="Text Box 11">
              <a:extLst>
                <a:ext uri="{FF2B5EF4-FFF2-40B4-BE49-F238E27FC236}">
                  <a16:creationId xmlns:a16="http://schemas.microsoft.com/office/drawing/2014/main" id="{8A1F3048-0BC1-E142-B3EA-E48E110AC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2320" y="2062615"/>
              <a:ext cx="521681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S2</a:t>
              </a:r>
            </a:p>
          </p:txBody>
        </p:sp>
        <p:sp>
          <p:nvSpPr>
            <p:cNvPr id="95" name="Text Box 11">
              <a:extLst>
                <a:ext uri="{FF2B5EF4-FFF2-40B4-BE49-F238E27FC236}">
                  <a16:creationId xmlns:a16="http://schemas.microsoft.com/office/drawing/2014/main" id="{AD03C6C6-67F0-BD4F-8BDE-3BD97047D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3116" y="2062615"/>
              <a:ext cx="521681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S3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 bwMode="auto">
          <a:xfrm>
            <a:off x="4495800" y="2315323"/>
            <a:ext cx="16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2667000" y="2315323"/>
            <a:ext cx="6705600" cy="128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Picture 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10523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10523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0"/>
          <p:cNvPicPr>
            <a:picLocks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53323"/>
            <a:ext cx="1143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553323"/>
            <a:ext cx="1143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494847" y="178192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A</a:t>
            </a:r>
            <a:endParaRPr lang="en-US" sz="3428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43511" y="178192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endParaRPr lang="en-US" sz="3428" dirty="0">
              <a:latin typeface="+mj-lt"/>
            </a:endParaRPr>
          </a:p>
        </p:txBody>
      </p:sp>
      <p:pic>
        <p:nvPicPr>
          <p:cNvPr id="12" name="Picture 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010523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495799" y="1172323"/>
            <a:ext cx="2616251" cy="1905000"/>
            <a:chOff x="2971800" y="304800"/>
            <a:chExt cx="2616252" cy="1905000"/>
          </a:xfrm>
        </p:grpSpPr>
        <p:grpSp>
          <p:nvGrpSpPr>
            <p:cNvPr id="72" name="Group 71"/>
            <p:cNvGrpSpPr/>
            <p:nvPr/>
          </p:nvGrpSpPr>
          <p:grpSpPr>
            <a:xfrm>
              <a:off x="4572000" y="1295400"/>
              <a:ext cx="457200" cy="228600"/>
              <a:chOff x="926870" y="1253197"/>
              <a:chExt cx="3086122" cy="11196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Freeform 73"/>
              <p:cNvSpPr/>
              <p:nvPr/>
            </p:nvSpPr>
            <p:spPr>
              <a:xfrm>
                <a:off x="926870" y="1253197"/>
                <a:ext cx="3086122" cy="1119674"/>
              </a:xfrm>
              <a:custGeom>
                <a:avLst/>
                <a:gdLst>
                  <a:gd name="connsiteX0" fmla="*/ 0 w 3086122"/>
                  <a:gd name="connsiteY0" fmla="*/ 13655 h 1119674"/>
                  <a:gd name="connsiteX1" fmla="*/ 3086122 w 3086122"/>
                  <a:gd name="connsiteY1" fmla="*/ 0 h 1119674"/>
                  <a:gd name="connsiteX2" fmla="*/ 3072466 w 3086122"/>
                  <a:gd name="connsiteY2" fmla="*/ 1119674 h 1119674"/>
                  <a:gd name="connsiteX3" fmla="*/ 13656 w 3086122"/>
                  <a:gd name="connsiteY3" fmla="*/ 1078710 h 111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86122" h="1119674">
                    <a:moveTo>
                      <a:pt x="0" y="13655"/>
                    </a:moveTo>
                    <a:lnTo>
                      <a:pt x="3086122" y="0"/>
                    </a:lnTo>
                    <a:lnTo>
                      <a:pt x="3072466" y="1119674"/>
                    </a:lnTo>
                    <a:lnTo>
                      <a:pt x="13656" y="1078710"/>
                    </a:lnTo>
                  </a:path>
                </a:pathLst>
              </a:cu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3428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485080" y="1253197"/>
                <a:ext cx="0" cy="1119674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Freeform 79"/>
            <p:cNvSpPr/>
            <p:nvPr/>
          </p:nvSpPr>
          <p:spPr>
            <a:xfrm>
              <a:off x="3810000" y="623342"/>
              <a:ext cx="817821" cy="748258"/>
            </a:xfrm>
            <a:custGeom>
              <a:avLst/>
              <a:gdLst>
                <a:gd name="connsiteX0" fmla="*/ 0 w 1960821"/>
                <a:gd name="connsiteY0" fmla="*/ 0 h 1782746"/>
                <a:gd name="connsiteX1" fmla="*/ 401077 w 1960821"/>
                <a:gd name="connsiteY1" fmla="*/ 1381628 h 1782746"/>
                <a:gd name="connsiteX2" fmla="*/ 1960821 w 1960821"/>
                <a:gd name="connsiteY2" fmla="*/ 1782746 h 178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0821" h="1782746">
                  <a:moveTo>
                    <a:pt x="0" y="0"/>
                  </a:moveTo>
                  <a:cubicBezTo>
                    <a:pt x="37137" y="542252"/>
                    <a:pt x="74274" y="1084504"/>
                    <a:pt x="401077" y="1381628"/>
                  </a:cubicBezTo>
                  <a:cubicBezTo>
                    <a:pt x="727880" y="1678752"/>
                    <a:pt x="1960821" y="1782746"/>
                    <a:pt x="1960821" y="1782746"/>
                  </a:cubicBezTo>
                </a:path>
              </a:pathLst>
            </a:custGeom>
            <a:ln w="28575" cmpd="sng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428"/>
            </a:p>
          </p:txBody>
        </p:sp>
        <p:sp>
          <p:nvSpPr>
            <p:cNvPr id="81" name="Freeform 80"/>
            <p:cNvSpPr/>
            <p:nvPr/>
          </p:nvSpPr>
          <p:spPr>
            <a:xfrm flipV="1">
              <a:off x="3810000" y="1461542"/>
              <a:ext cx="817821" cy="748258"/>
            </a:xfrm>
            <a:custGeom>
              <a:avLst/>
              <a:gdLst>
                <a:gd name="connsiteX0" fmla="*/ 0 w 1960821"/>
                <a:gd name="connsiteY0" fmla="*/ 0 h 1782746"/>
                <a:gd name="connsiteX1" fmla="*/ 401077 w 1960821"/>
                <a:gd name="connsiteY1" fmla="*/ 1381628 h 1782746"/>
                <a:gd name="connsiteX2" fmla="*/ 1960821 w 1960821"/>
                <a:gd name="connsiteY2" fmla="*/ 1782746 h 178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0821" h="1782746">
                  <a:moveTo>
                    <a:pt x="0" y="0"/>
                  </a:moveTo>
                  <a:cubicBezTo>
                    <a:pt x="37137" y="542252"/>
                    <a:pt x="74274" y="1084504"/>
                    <a:pt x="401077" y="1381628"/>
                  </a:cubicBezTo>
                  <a:cubicBezTo>
                    <a:pt x="727880" y="1678752"/>
                    <a:pt x="1960821" y="1782746"/>
                    <a:pt x="1960821" y="1782746"/>
                  </a:cubicBezTo>
                </a:path>
              </a:pathLst>
            </a:custGeom>
            <a:ln w="28575" cmpd="sng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428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10000" y="533400"/>
              <a:ext cx="1778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Other packets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971800" y="304800"/>
              <a:ext cx="914400" cy="304800"/>
              <a:chOff x="0" y="3429000"/>
              <a:chExt cx="2209800" cy="381000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0" y="3429000"/>
                <a:ext cx="16002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63"/>
                <a:r>
                  <a:rPr lang="en-US" sz="1100" dirty="0">
                    <a:solidFill>
                      <a:schemeClr val="tx1"/>
                    </a:solidFill>
                    <a:latin typeface="+mj-lt"/>
                    <a:ea typeface="ＭＳ Ｐゴシック" charset="0"/>
                  </a:rPr>
                  <a:t>Data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600200" y="3429000"/>
                <a:ext cx="609600" cy="381000"/>
              </a:xfrm>
              <a:prstGeom prst="rect">
                <a:avLst/>
              </a:prstGeom>
              <a:solidFill>
                <a:srgbClr val="FF66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63"/>
                <a:r>
                  <a:rPr lang="en-US" sz="1100" dirty="0">
                    <a:solidFill>
                      <a:schemeClr val="tx1"/>
                    </a:solidFill>
                    <a:latin typeface="+mj-lt"/>
                    <a:ea typeface="ＭＳ Ｐゴシック" charset="0"/>
                  </a:rPr>
                  <a:t>H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6324601" y="2467724"/>
            <a:ext cx="86754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lang="en-US" sz="2667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667" i="1" dirty="0">
                <a:solidFill>
                  <a:srgbClr val="FF0000"/>
                </a:solidFill>
                <a:latin typeface="Times New Roman"/>
                <a:cs typeface="Times New Roman"/>
              </a:rPr>
              <a:t>(t)</a:t>
            </a:r>
          </a:p>
        </p:txBody>
      </p:sp>
      <p:sp>
        <p:nvSpPr>
          <p:cNvPr id="45" name="Text Box 38"/>
          <p:cNvSpPr txBox="1">
            <a:spLocks noChangeArrowheads="1"/>
          </p:cNvSpPr>
          <p:nvPr/>
        </p:nvSpPr>
        <p:spPr bwMode="auto">
          <a:xfrm>
            <a:off x="2590801" y="3393791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charset="0"/>
              </a:rPr>
              <a:t>p/r</a:t>
            </a:r>
            <a:r>
              <a:rPr lang="en-US" i="1" baseline="-25000" dirty="0">
                <a:latin typeface="Times New Roman" charset="0"/>
              </a:rPr>
              <a:t>1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844517" y="3382124"/>
            <a:ext cx="478016" cy="6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428" dirty="0">
                <a:latin typeface="+mj-lt"/>
              </a:rPr>
              <a:t>A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844517" y="5929380"/>
            <a:ext cx="478016" cy="6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428" dirty="0">
                <a:latin typeface="+mj-lt"/>
              </a:rPr>
              <a:t>B</a:t>
            </a: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 flipV="1">
            <a:off x="2360303" y="3763123"/>
            <a:ext cx="3964297" cy="1088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428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2360303" y="6321266"/>
            <a:ext cx="396429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428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360303" y="4448923"/>
            <a:ext cx="3964297" cy="108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2360303" y="5047637"/>
            <a:ext cx="39642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2360303" y="5635466"/>
            <a:ext cx="39642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828800" y="4263866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S1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1828800" y="4851694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S2</a:t>
            </a: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828800" y="5439523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S3</a:t>
            </a:r>
          </a:p>
        </p:txBody>
      </p:sp>
      <p:sp>
        <p:nvSpPr>
          <p:cNvPr id="41" name="AutoShape 34" descr="Wide upward diagonal"/>
          <p:cNvSpPr>
            <a:spLocks noChangeArrowheads="1"/>
          </p:cNvSpPr>
          <p:nvPr/>
        </p:nvSpPr>
        <p:spPr bwMode="auto">
          <a:xfrm flipH="1">
            <a:off x="2699986" y="3786255"/>
            <a:ext cx="691354" cy="673554"/>
          </a:xfrm>
          <a:prstGeom prst="parallelogram">
            <a:avLst>
              <a:gd name="adj" fmla="val 52424"/>
            </a:avLst>
          </a:prstGeom>
          <a:pattFill prst="wdUpDiag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42" name="AutoShape 35" descr="Wide upward diagonal"/>
          <p:cNvSpPr>
            <a:spLocks noChangeArrowheads="1"/>
          </p:cNvSpPr>
          <p:nvPr/>
        </p:nvSpPr>
        <p:spPr bwMode="auto">
          <a:xfrm flipH="1">
            <a:off x="3421313" y="4463892"/>
            <a:ext cx="583455" cy="583746"/>
          </a:xfrm>
          <a:prstGeom prst="parallelogram">
            <a:avLst>
              <a:gd name="adj" fmla="val 51049"/>
            </a:avLst>
          </a:prstGeom>
          <a:pattFill prst="wdUpDiag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2699986" y="37740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2697989" y="4557780"/>
            <a:ext cx="3416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2699986" y="4443480"/>
            <a:ext cx="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3039669" y="4451644"/>
            <a:ext cx="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3415318" y="4459809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3421313" y="5129280"/>
            <a:ext cx="2857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3415318" y="5014980"/>
            <a:ext cx="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3707045" y="5023144"/>
            <a:ext cx="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428"/>
          </a:p>
        </p:txBody>
      </p:sp>
      <p:sp>
        <p:nvSpPr>
          <p:cNvPr id="65" name="Text Box 38"/>
          <p:cNvSpPr txBox="1">
            <a:spLocks noChangeArrowheads="1"/>
          </p:cNvSpPr>
          <p:nvPr/>
        </p:nvSpPr>
        <p:spPr bwMode="auto">
          <a:xfrm>
            <a:off x="3352801" y="4067923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charset="0"/>
              </a:rPr>
              <a:t>p/r</a:t>
            </a:r>
            <a:r>
              <a:rPr lang="en-US" i="1" baseline="-25000" dirty="0">
                <a:latin typeface="Times New Roman" charset="0"/>
              </a:rPr>
              <a:t>2</a:t>
            </a: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2552125" y="447481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charset="0"/>
              </a:rPr>
              <a:t>l</a:t>
            </a:r>
            <a:r>
              <a:rPr lang="en-US" i="1" baseline="-25000" dirty="0">
                <a:latin typeface="Times New Roman" charset="0"/>
              </a:rPr>
              <a:t>1</a:t>
            </a:r>
            <a:r>
              <a:rPr lang="en-US" i="1" dirty="0">
                <a:latin typeface="Times New Roman" charset="0"/>
              </a:rPr>
              <a:t>/c</a:t>
            </a:r>
            <a:endParaRPr lang="en-US" i="1" baseline="-25000" dirty="0">
              <a:latin typeface="Times New Roman" charset="0"/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3285576" y="5047637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charset="0"/>
              </a:rPr>
              <a:t>l</a:t>
            </a:r>
            <a:r>
              <a:rPr lang="en-US" i="1" baseline="-25000" dirty="0">
                <a:latin typeface="Times New Roman" charset="0"/>
              </a:rPr>
              <a:t>2</a:t>
            </a:r>
            <a:r>
              <a:rPr lang="en-US" i="1" dirty="0">
                <a:latin typeface="Times New Roman" charset="0"/>
              </a:rPr>
              <a:t>/c</a:t>
            </a:r>
            <a:endParaRPr lang="en-US" i="1" baseline="-25000" dirty="0">
              <a:latin typeface="Times New Roman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62400" y="4659869"/>
            <a:ext cx="1371600" cy="1759369"/>
            <a:chOff x="3124200" y="3792345"/>
            <a:chExt cx="1371600" cy="1759369"/>
          </a:xfrm>
        </p:grpSpPr>
        <p:sp>
          <p:nvSpPr>
            <p:cNvPr id="43" name="AutoShape 36" descr="Wide upward diagonal"/>
            <p:cNvSpPr>
              <a:spLocks noChangeArrowheads="1"/>
            </p:cNvSpPr>
            <p:nvPr/>
          </p:nvSpPr>
          <p:spPr bwMode="auto">
            <a:xfrm flipH="1">
              <a:off x="3207004" y="4182156"/>
              <a:ext cx="583455" cy="585787"/>
            </a:xfrm>
            <a:prstGeom prst="parallelogram">
              <a:avLst>
                <a:gd name="adj" fmla="val 50871"/>
              </a:avLst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44" name="AutoShape 37" descr="Wide upward diagonal"/>
            <p:cNvSpPr>
              <a:spLocks noChangeArrowheads="1"/>
            </p:cNvSpPr>
            <p:nvPr/>
          </p:nvSpPr>
          <p:spPr bwMode="auto">
            <a:xfrm flipH="1">
              <a:off x="3804446" y="4772025"/>
              <a:ext cx="691354" cy="665389"/>
            </a:xfrm>
            <a:prstGeom prst="parallelogram">
              <a:avLst>
                <a:gd name="adj" fmla="val 53067"/>
              </a:avLst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3207004" y="4155621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3169040" y="4147457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3205006" y="4163786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3207004" y="4196443"/>
              <a:ext cx="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3207004" y="4865914"/>
              <a:ext cx="2797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207004" y="4747532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802447" y="4829175"/>
              <a:ext cx="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3818433" y="5551714"/>
              <a:ext cx="339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802447" y="5453743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4154119" y="5453743"/>
              <a:ext cx="0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auto">
            <a:xfrm>
              <a:off x="3134247" y="3792345"/>
              <a:ext cx="5309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charset="0"/>
                </a:rPr>
                <a:t>p/r</a:t>
              </a:r>
              <a:r>
                <a:rPr lang="en-US" i="1" baseline="-25000" dirty="0">
                  <a:latin typeface="Times New Roman" charset="0"/>
                </a:rPr>
                <a:t>3</a:t>
              </a:r>
            </a:p>
          </p:txBody>
        </p:sp>
        <p:sp>
          <p:nvSpPr>
            <p:cNvPr id="67" name="Text Box 38"/>
            <p:cNvSpPr txBox="1">
              <a:spLocks noChangeArrowheads="1"/>
            </p:cNvSpPr>
            <p:nvPr/>
          </p:nvSpPr>
          <p:spPr bwMode="auto">
            <a:xfrm>
              <a:off x="3730515" y="4401945"/>
              <a:ext cx="5309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charset="0"/>
                </a:rPr>
                <a:t>p/r</a:t>
              </a:r>
              <a:r>
                <a:rPr lang="en-US" i="1" baseline="-25000" dirty="0">
                  <a:latin typeface="Times New Roman" charset="0"/>
                </a:rPr>
                <a:t>4</a:t>
              </a:r>
            </a:p>
          </p:txBody>
        </p:sp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>
              <a:off x="3124200" y="4865914"/>
              <a:ext cx="4924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charset="0"/>
                </a:rPr>
                <a:t>l</a:t>
              </a:r>
              <a:r>
                <a:rPr lang="en-US" i="1" baseline="-25000" dirty="0">
                  <a:latin typeface="Times New Roman" charset="0"/>
                </a:rPr>
                <a:t>3</a:t>
              </a:r>
              <a:r>
                <a:rPr lang="en-US" i="1" dirty="0">
                  <a:latin typeface="Times New Roman" charset="0"/>
                </a:rPr>
                <a:t>/c</a:t>
              </a:r>
              <a:endParaRPr lang="en-US" i="1" baseline="-25000" dirty="0">
                <a:latin typeface="Times New Roman" charset="0"/>
              </a:endParaRPr>
            </a:p>
          </p:txBody>
        </p:sp>
      </p:grpSp>
      <p:sp>
        <p:nvSpPr>
          <p:cNvPr id="71" name="Text Box 38"/>
          <p:cNvSpPr txBox="1">
            <a:spLocks noChangeArrowheads="1"/>
          </p:cNvSpPr>
          <p:nvPr/>
        </p:nvSpPr>
        <p:spPr bwMode="auto">
          <a:xfrm>
            <a:off x="4572001" y="6412468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charset="0"/>
              </a:rPr>
              <a:t>l</a:t>
            </a:r>
            <a:r>
              <a:rPr lang="en-US" i="1" baseline="-25000" dirty="0">
                <a:latin typeface="Times New Roman" charset="0"/>
              </a:rPr>
              <a:t>4</a:t>
            </a:r>
            <a:r>
              <a:rPr lang="en-US" i="1" dirty="0">
                <a:latin typeface="Times New Roman" charset="0"/>
              </a:rPr>
              <a:t>/c</a:t>
            </a:r>
            <a:endParaRPr lang="en-US" i="1" baseline="-25000" dirty="0">
              <a:latin typeface="Times New Roman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62401" y="4444466"/>
            <a:ext cx="863599" cy="447721"/>
            <a:chOff x="2438400" y="3576935"/>
            <a:chExt cx="863599" cy="447720"/>
          </a:xfrm>
        </p:grpSpPr>
        <p:sp>
          <p:nvSpPr>
            <p:cNvPr id="85" name="Line 56"/>
            <p:cNvSpPr>
              <a:spLocks noChangeShapeType="1"/>
            </p:cNvSpPr>
            <p:nvPr/>
          </p:nvSpPr>
          <p:spPr bwMode="auto">
            <a:xfrm flipV="1">
              <a:off x="2530498" y="4024655"/>
              <a:ext cx="77150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428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38400" y="3576935"/>
              <a:ext cx="609462" cy="348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i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Q</a:t>
              </a:r>
              <a:r>
                <a:rPr lang="en-US" sz="1667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r>
                <a:rPr lang="en-US" sz="1667" i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(t)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770985" y="6046147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DA09B8F-FAA4-44A8-2318-34D6529AD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altLang="en-US" dirty="0"/>
              <a:t>Queueing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F24130-962D-DF68-794B-E63E554E25C8}"/>
                  </a:ext>
                </a:extLst>
              </p:cNvPr>
              <p:cNvSpPr txBox="1"/>
              <p:nvPr/>
            </p:nvSpPr>
            <p:spPr>
              <a:xfrm>
                <a:off x="7191349" y="4076861"/>
                <a:ext cx="3281747" cy="828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F24130-962D-DF68-794B-E63E554E2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49" y="4076861"/>
                <a:ext cx="3281747" cy="8288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6667 1.11111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One-way delay and RTT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Link one-way delay is 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(Arrival Time of the last bit) – (Departure Time of the last bit)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Note:</a:t>
            </a:r>
            <a:r>
              <a:rPr lang="en-US" dirty="0"/>
              <a:t> In a point-to-point connection: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One-way delay = propagation delay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5952105-E834-4751-5302-1DA42BDFF0B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5920" y="2705160"/>
            <a:ext cx="3860280" cy="2592000"/>
          </a:xfrm>
          <a:prstGeom prst="rect">
            <a:avLst/>
          </a:prstGeom>
          <a:ln w="9525">
            <a:noFill/>
          </a:ln>
        </p:spPr>
      </p:pic>
      <p:sp>
        <p:nvSpPr>
          <p:cNvPr id="10" name="AutoShape 5">
            <a:extLst>
              <a:ext uri="{FF2B5EF4-FFF2-40B4-BE49-F238E27FC236}">
                <a16:creationId xmlns:a16="http://schemas.microsoft.com/office/drawing/2014/main" id="{A3E99E0B-DC01-F91A-41F2-C326847218C0}"/>
              </a:ext>
            </a:extLst>
          </p:cNvPr>
          <p:cNvSpPr/>
          <p:nvPr/>
        </p:nvSpPr>
        <p:spPr>
          <a:xfrm>
            <a:off x="4876800" y="2438400"/>
            <a:ext cx="3123720" cy="210840"/>
          </a:xfrm>
          <a:prstGeom prst="rightArrow">
            <a:avLst>
              <a:gd name="adj1" fmla="val 50000"/>
              <a:gd name="adj2" fmla="val 128125"/>
            </a:avLst>
          </a:prstGeom>
          <a:solidFill>
            <a:srgbClr val="FFC000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89E46F97-D978-3264-A64C-869478C247C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581520" y="2286120"/>
            <a:ext cx="931680" cy="990360"/>
          </a:xfrm>
          <a:prstGeom prst="rect">
            <a:avLst/>
          </a:prstGeom>
          <a:ln w="9525">
            <a:noFill/>
          </a:ln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6877FB94-61B7-CDA4-AFCD-98BDB10AD5F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377080" y="2362440"/>
            <a:ext cx="860040" cy="914040"/>
          </a:xfrm>
          <a:prstGeom prst="rect">
            <a:avLst/>
          </a:prstGeom>
          <a:ln w="9525">
            <a:noFill/>
          </a:ln>
        </p:spPr>
      </p:pic>
      <p:sp>
        <p:nvSpPr>
          <p:cNvPr id="18" name="Text Box 13">
            <a:extLst>
              <a:ext uri="{FF2B5EF4-FFF2-40B4-BE49-F238E27FC236}">
                <a16:creationId xmlns:a16="http://schemas.microsoft.com/office/drawing/2014/main" id="{3D3C4BA8-7AD8-3C54-A926-63FC13B1E460}"/>
              </a:ext>
            </a:extLst>
          </p:cNvPr>
          <p:cNvSpPr/>
          <p:nvPr/>
        </p:nvSpPr>
        <p:spPr>
          <a:xfrm>
            <a:off x="2206680" y="2373600"/>
            <a:ext cx="1450440" cy="82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Departure</a:t>
            </a:r>
            <a:endParaRPr lang="en-CA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Time</a:t>
            </a:r>
            <a:endParaRPr lang="en-CA" sz="2400" b="0" strike="noStrike" spc="-1">
              <a:latin typeface="Arial"/>
            </a:endParaRP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618B13BB-A629-AAA1-14E0-CBC6773C6D62}"/>
              </a:ext>
            </a:extLst>
          </p:cNvPr>
          <p:cNvSpPr/>
          <p:nvPr/>
        </p:nvSpPr>
        <p:spPr>
          <a:xfrm>
            <a:off x="9445200" y="2373600"/>
            <a:ext cx="990360" cy="82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Arrival</a:t>
            </a:r>
            <a:endParaRPr lang="en-CA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Time</a:t>
            </a:r>
            <a:endParaRPr lang="en-CA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82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D8D4E-24F4-17A0-10E2-4CD03F8B3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4F1C7F7-09DA-EF13-9588-2BCADA430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One-way delay and RTT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635F9CC3-681B-CBC3-5F35-28644CCC096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The round-trip-time (RTT) is twice the one-way delay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Measure of how long to signal and get a response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In point-to-point connections: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/>
                  <a:t>RTT = 2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(propagation delay)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635F9CC3-681B-CBC3-5F35-28644CCC0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  <a:blipFill>
                <a:blip r:embed="rId3"/>
                <a:stretch>
                  <a:fillRect l="-1238" t="-2485" b="-27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800E5EDB-C584-75A1-F89D-C22C7FACCC7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241520" y="2534342"/>
            <a:ext cx="4369080" cy="2933636"/>
          </a:xfrm>
          <a:prstGeom prst="rect">
            <a:avLst/>
          </a:prstGeom>
          <a:ln w="9525">
            <a:noFill/>
          </a:ln>
        </p:spPr>
      </p:pic>
      <p:sp>
        <p:nvSpPr>
          <p:cNvPr id="11" name="AutoShape 6">
            <a:extLst>
              <a:ext uri="{FF2B5EF4-FFF2-40B4-BE49-F238E27FC236}">
                <a16:creationId xmlns:a16="http://schemas.microsoft.com/office/drawing/2014/main" id="{BF0534A4-D327-28CA-972C-51CF6C56C498}"/>
              </a:ext>
            </a:extLst>
          </p:cNvPr>
          <p:cNvSpPr/>
          <p:nvPr/>
        </p:nvSpPr>
        <p:spPr>
          <a:xfrm>
            <a:off x="4879912" y="2187364"/>
            <a:ext cx="3438847" cy="170909"/>
          </a:xfrm>
          <a:prstGeom prst="rightArrow">
            <a:avLst>
              <a:gd name="adj1" fmla="val 56295"/>
              <a:gd name="adj2" fmla="val 128125"/>
            </a:avLst>
          </a:prstGeom>
          <a:solidFill>
            <a:srgbClr val="FFC000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E91E3B0D-6AD5-DECC-DAA2-46F7E954A1B4}"/>
              </a:ext>
            </a:extLst>
          </p:cNvPr>
          <p:cNvSpPr/>
          <p:nvPr/>
        </p:nvSpPr>
        <p:spPr>
          <a:xfrm rot="10800000">
            <a:off x="4667057" y="2793931"/>
            <a:ext cx="3651702" cy="207877"/>
          </a:xfrm>
          <a:prstGeom prst="rightArrow">
            <a:avLst>
              <a:gd name="adj1" fmla="val 50000"/>
              <a:gd name="adj2" fmla="val 156764"/>
            </a:avLst>
          </a:prstGeom>
          <a:solidFill>
            <a:srgbClr val="FFC000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DF4D6B0D-AD27-3198-0FBC-7E338025474C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140726" y="2013770"/>
            <a:ext cx="489728" cy="520572"/>
          </a:xfrm>
          <a:prstGeom prst="rect">
            <a:avLst/>
          </a:prstGeom>
          <a:ln w="9525">
            <a:noFill/>
          </a:ln>
        </p:spPr>
      </p:pic>
      <p:sp>
        <p:nvSpPr>
          <p:cNvPr id="18" name="Text Box 13">
            <a:extLst>
              <a:ext uri="{FF2B5EF4-FFF2-40B4-BE49-F238E27FC236}">
                <a16:creationId xmlns:a16="http://schemas.microsoft.com/office/drawing/2014/main" id="{D6DA5F5A-AB90-E974-8677-0B1DB689EDDC}"/>
              </a:ext>
            </a:extLst>
          </p:cNvPr>
          <p:cNvSpPr/>
          <p:nvPr/>
        </p:nvSpPr>
        <p:spPr>
          <a:xfrm>
            <a:off x="2328971" y="2124933"/>
            <a:ext cx="1811755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Signal Departure</a:t>
            </a:r>
            <a:r>
              <a:rPr lang="en-CA" sz="1400" spc="-1" dirty="0">
                <a:latin typeface="Arial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Time</a:t>
            </a:r>
            <a:endParaRPr lang="en-CA" sz="1400" b="0" strike="noStrike" spc="-1" dirty="0">
              <a:latin typeface="Arial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760BA36B-0887-0557-B665-F015F8F88E6C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140726" y="2645505"/>
            <a:ext cx="489728" cy="520572"/>
          </a:xfrm>
          <a:prstGeom prst="rect">
            <a:avLst/>
          </a:prstGeom>
          <a:ln w="9525">
            <a:noFill/>
          </a:ln>
        </p:spPr>
      </p:pic>
      <p:sp>
        <p:nvSpPr>
          <p:cNvPr id="4" name="Text Box 13">
            <a:extLst>
              <a:ext uri="{FF2B5EF4-FFF2-40B4-BE49-F238E27FC236}">
                <a16:creationId xmlns:a16="http://schemas.microsoft.com/office/drawing/2014/main" id="{72FE0426-A56F-23EB-7B50-6B712BDFDD23}"/>
              </a:ext>
            </a:extLst>
          </p:cNvPr>
          <p:cNvSpPr/>
          <p:nvPr/>
        </p:nvSpPr>
        <p:spPr>
          <a:xfrm>
            <a:off x="2344301" y="2752629"/>
            <a:ext cx="1781106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400" b="0" strike="noStrike" spc="-1" dirty="0">
                <a:solidFill>
                  <a:srgbClr val="000000"/>
                </a:solidFill>
                <a:latin typeface="Calibri"/>
              </a:rPr>
              <a:t>Response arrival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Time</a:t>
            </a:r>
            <a:endParaRPr lang="en-CA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34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Throughput and Goodput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Throughput measures how fast the sender sends data during the </a:t>
            </a:r>
            <a:r>
              <a:rPr lang="en-US" dirty="0">
                <a:solidFill>
                  <a:srgbClr val="008000"/>
                </a:solidFill>
              </a:rPr>
              <a:t>Transfer Time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Goodput measures how fast the receiver receives useful data during the </a:t>
            </a:r>
            <a:r>
              <a:rPr lang="en-US" dirty="0">
                <a:solidFill>
                  <a:srgbClr val="008000"/>
                </a:solidFill>
              </a:rPr>
              <a:t>Transfer Time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Note that these measures are different from bandwidth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008000"/>
              </a:solidFill>
            </a:endParaRPr>
          </a:p>
          <a:p>
            <a:pPr marL="45714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Transfer Time = </a:t>
            </a:r>
            <a:r>
              <a:rPr lang="en-US" u="sng" dirty="0"/>
              <a:t>Time to get started shipping the bits</a:t>
            </a:r>
            <a:r>
              <a:rPr lang="en-US" dirty="0"/>
              <a:t> </a:t>
            </a:r>
            <a:r>
              <a:rPr lang="en-US" sz="3600" dirty="0"/>
              <a:t>+</a:t>
            </a:r>
            <a:r>
              <a:rPr lang="en-US" dirty="0"/>
              <a:t> </a:t>
            </a:r>
          </a:p>
          <a:p>
            <a:pPr marL="457140" lvl="1" indent="0">
              <a:lnSpc>
                <a:spcPct val="90000"/>
              </a:lnSpc>
              <a:buNone/>
            </a:pPr>
            <a:r>
              <a:rPr lang="en-US" dirty="0"/>
              <a:t>                             </a:t>
            </a:r>
            <a:r>
              <a:rPr lang="en-US" u="sng" dirty="0"/>
              <a:t>Time to get to ship the bits</a:t>
            </a:r>
            <a:r>
              <a:rPr lang="en-US" dirty="0"/>
              <a:t> </a:t>
            </a:r>
            <a:r>
              <a:rPr lang="en-US" sz="3600" dirty="0"/>
              <a:t>+</a:t>
            </a:r>
          </a:p>
          <a:p>
            <a:pPr marL="457140" lvl="1" indent="0">
              <a:lnSpc>
                <a:spcPct val="90000"/>
              </a:lnSpc>
              <a:buNone/>
            </a:pPr>
            <a:r>
              <a:rPr lang="en-US" dirty="0"/>
              <a:t>                             </a:t>
            </a:r>
            <a:r>
              <a:rPr lang="en-US" u="sng" dirty="0"/>
              <a:t>Time to get to get stopped shipping the bits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2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821C7-FD3F-2ABD-B5BF-9D9B0728E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10AE1BD-82E6-BFB1-CB18-E250CCCEF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Throughput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A7ED9119-43CF-6FB9-0EFB-D8EA52D845C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Throughput is measured at the sender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(Transfer Size) / (Transfer Time)</a:t>
                </a:r>
              </a:p>
              <a:p>
                <a:pPr>
                  <a:lnSpc>
                    <a:spcPct val="90000"/>
                  </a:lnSpc>
                </a:pPr>
                <a:endParaRPr lang="en-US" i="1" dirty="0"/>
              </a:p>
              <a:p>
                <a:pPr>
                  <a:lnSpc>
                    <a:spcPct val="90000"/>
                  </a:lnSpc>
                </a:pPr>
                <a:r>
                  <a:rPr lang="en-US" i="1" dirty="0"/>
                  <a:t>e.g.</a:t>
                </a:r>
                <a:r>
                  <a:rPr lang="en-US" dirty="0"/>
                  <a:t>, “I transferred 1000 bytes in 1 second on a 100Mb/s link”.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BW?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Throughput?</a:t>
                </a:r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A7ED9119-43CF-6FB9-0EFB-D8EA52D84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  <a:blipFill>
                <a:blip r:embed="rId3"/>
                <a:stretch>
                  <a:fillRect l="-1238" t="-24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05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3CD69-9D18-BEAC-09CB-1C2E829E6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831A0A8-5EF9-3DB3-302D-84C25DEC9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Throughput and Goodput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CFC3E95-EBC1-E942-7384-706E5C5C0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Goodput is measured at receiver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b="0" dirty="0" err="1">
                <a:solidFill>
                  <a:schemeClr val="tx1"/>
                </a:solidFill>
              </a:rPr>
              <a:t>T</a:t>
            </a:r>
            <a:r>
              <a:rPr lang="en-US" b="0" baseline="-25000" dirty="0" err="1">
                <a:solidFill>
                  <a:schemeClr val="tx1"/>
                </a:solidFill>
              </a:rPr>
              <a:t>goodput</a:t>
            </a:r>
            <a:r>
              <a:rPr lang="en-US" dirty="0">
                <a:solidFill>
                  <a:schemeClr val="tx1"/>
                </a:solidFill>
              </a:rPr>
              <a:t>=(Useful application data Size ) / (Transfer Time)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Goodput is the rate in bits per second of </a:t>
            </a:r>
            <a:r>
              <a:rPr lang="en-US" b="1" dirty="0"/>
              <a:t>useful traffic </a:t>
            </a:r>
            <a:r>
              <a:rPr lang="en-US" dirty="0"/>
              <a:t>received.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Goodput </a:t>
            </a:r>
            <a:r>
              <a:rPr lang="en-US" b="1" dirty="0"/>
              <a:t>excludes: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duplicate packets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packets dropped along the path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protocol overhead (</a:t>
            </a:r>
            <a:r>
              <a:rPr lang="en-US" i="1" dirty="0"/>
              <a:t>e.g.</a:t>
            </a:r>
            <a:r>
              <a:rPr lang="en-US" dirty="0"/>
              <a:t>, headers and acknowledgement),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messages (</a:t>
            </a:r>
            <a:r>
              <a:rPr lang="en-US" i="1" dirty="0"/>
              <a:t>e.g.</a:t>
            </a:r>
            <a:r>
              <a:rPr lang="en-US" dirty="0"/>
              <a:t>, keep-alive signals, handshake messages) </a:t>
            </a:r>
          </a:p>
        </p:txBody>
      </p:sp>
    </p:spTree>
    <p:extLst>
      <p:ext uri="{BB962C8B-B14F-4D97-AF65-F5344CB8AC3E}">
        <p14:creationId xmlns:p14="http://schemas.microsoft.com/office/powerpoint/2010/main" val="210941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Bandwidth-Delay Product (BDP)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6332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What is Bandwidth-Delay Product (BDP)?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Before seeing its definition, let’s first study the example below to motivate the importance of BDP: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Consider a connections between Hosts A and B with one-way delay of 250-msec and a bandwidth of 50-kbps.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simple method for reliable transmission is to send a packet, wait to receive its acknowledgment, then send the next packet.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 efficient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ADB93E2-0612-2687-FF02-0BEFB0CFCC07}"/>
              </a:ext>
            </a:extLst>
          </p:cNvPr>
          <p:cNvSpPr/>
          <p:nvPr/>
        </p:nvSpPr>
        <p:spPr>
          <a:xfrm>
            <a:off x="2594160" y="5022511"/>
            <a:ext cx="730113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Host A</a:t>
            </a:r>
            <a:endParaRPr lang="en-CA" sz="1600" b="0" strike="noStrike" spc="-1" dirty="0">
              <a:latin typeface="Arial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72D9E323-1271-3993-D7DF-BB0DD7027B21}"/>
              </a:ext>
            </a:extLst>
          </p:cNvPr>
          <p:cNvSpPr/>
          <p:nvPr/>
        </p:nvSpPr>
        <p:spPr>
          <a:xfrm>
            <a:off x="2594160" y="6089311"/>
            <a:ext cx="723701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Host B</a:t>
            </a:r>
            <a:endParaRPr lang="en-CA" sz="1600" b="0" strike="noStrike" spc="-1" dirty="0">
              <a:latin typeface="Arial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AB23A4FF-FE7E-FB38-17EE-C0C0EF8EB8D4}"/>
              </a:ext>
            </a:extLst>
          </p:cNvPr>
          <p:cNvSpPr/>
          <p:nvPr/>
        </p:nvSpPr>
        <p:spPr>
          <a:xfrm>
            <a:off x="3429000" y="5211631"/>
            <a:ext cx="7239000" cy="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41FA4C3F-292C-9517-DCCD-1B5499090011}"/>
              </a:ext>
            </a:extLst>
          </p:cNvPr>
          <p:cNvSpPr/>
          <p:nvPr/>
        </p:nvSpPr>
        <p:spPr>
          <a:xfrm>
            <a:off x="3429000" y="6241711"/>
            <a:ext cx="7620000" cy="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6B485353-8BA4-B279-5AF8-1BE47849B208}"/>
              </a:ext>
            </a:extLst>
          </p:cNvPr>
          <p:cNvSpPr/>
          <p:nvPr/>
        </p:nvSpPr>
        <p:spPr>
          <a:xfrm flipH="1">
            <a:off x="3606479" y="5211631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21" name="Line 32">
            <a:extLst>
              <a:ext uri="{FF2B5EF4-FFF2-40B4-BE49-F238E27FC236}">
                <a16:creationId xmlns:a16="http://schemas.microsoft.com/office/drawing/2014/main" id="{C1350BBF-763E-D6D3-98D0-B73C35EBC6E9}"/>
              </a:ext>
            </a:extLst>
          </p:cNvPr>
          <p:cNvSpPr/>
          <p:nvPr/>
        </p:nvSpPr>
        <p:spPr>
          <a:xfrm>
            <a:off x="3606840" y="5211631"/>
            <a:ext cx="360" cy="1585800"/>
          </a:xfrm>
          <a:prstGeom prst="line">
            <a:avLst/>
          </a:prstGeom>
          <a:ln w="9525" cap="rnd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id="{AE1FCC39-0C6F-5C1E-5FDE-0F8AA332C2ED}"/>
              </a:ext>
            </a:extLst>
          </p:cNvPr>
          <p:cNvSpPr/>
          <p:nvPr/>
        </p:nvSpPr>
        <p:spPr>
          <a:xfrm>
            <a:off x="3581640" y="6320671"/>
            <a:ext cx="2286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F0EAE4-B289-B730-99EE-09C4D4FC4611}"/>
              </a:ext>
            </a:extLst>
          </p:cNvPr>
          <p:cNvCxnSpPr>
            <a:cxnSpLocks/>
          </p:cNvCxnSpPr>
          <p:nvPr/>
        </p:nvCxnSpPr>
        <p:spPr>
          <a:xfrm flipH="1">
            <a:off x="4872910" y="5216616"/>
            <a:ext cx="613490" cy="1023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6FFB7D-152F-258E-88D8-4BED4F8C44C6}"/>
              </a:ext>
            </a:extLst>
          </p:cNvPr>
          <p:cNvCxnSpPr>
            <a:cxnSpLocks/>
          </p:cNvCxnSpPr>
          <p:nvPr/>
        </p:nvCxnSpPr>
        <p:spPr>
          <a:xfrm>
            <a:off x="5486400" y="4906831"/>
            <a:ext cx="0" cy="3066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1C5FBB-1F22-4F0C-291E-D48E80FDE52E}"/>
              </a:ext>
            </a:extLst>
          </p:cNvPr>
          <p:cNvSpPr txBox="1"/>
          <p:nvPr/>
        </p:nvSpPr>
        <p:spPr>
          <a:xfrm>
            <a:off x="5059067" y="4648200"/>
            <a:ext cx="1143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Ack received</a:t>
            </a:r>
          </a:p>
        </p:txBody>
      </p:sp>
      <p:sp>
        <p:nvSpPr>
          <p:cNvPr id="46" name="AutoShape 16">
            <a:extLst>
              <a:ext uri="{FF2B5EF4-FFF2-40B4-BE49-F238E27FC236}">
                <a16:creationId xmlns:a16="http://schemas.microsoft.com/office/drawing/2014/main" id="{1FAFC2C6-5B51-95E6-8903-22C9CF8FE3D5}"/>
              </a:ext>
            </a:extLst>
          </p:cNvPr>
          <p:cNvSpPr/>
          <p:nvPr/>
        </p:nvSpPr>
        <p:spPr>
          <a:xfrm flipH="1">
            <a:off x="5481791" y="5211631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E3BBB6-A5C8-1906-5F2C-E78274AA8455}"/>
              </a:ext>
            </a:extLst>
          </p:cNvPr>
          <p:cNvCxnSpPr>
            <a:cxnSpLocks/>
          </p:cNvCxnSpPr>
          <p:nvPr/>
        </p:nvCxnSpPr>
        <p:spPr>
          <a:xfrm flipH="1">
            <a:off x="6743613" y="5221063"/>
            <a:ext cx="613490" cy="1023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16">
            <a:extLst>
              <a:ext uri="{FF2B5EF4-FFF2-40B4-BE49-F238E27FC236}">
                <a16:creationId xmlns:a16="http://schemas.microsoft.com/office/drawing/2014/main" id="{D1D1821C-3875-580F-CFE3-E7EF20031FA0}"/>
              </a:ext>
            </a:extLst>
          </p:cNvPr>
          <p:cNvSpPr/>
          <p:nvPr/>
        </p:nvSpPr>
        <p:spPr>
          <a:xfrm flipH="1">
            <a:off x="7343997" y="5211631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573665-9307-FEE4-77AC-C8286BE5AF89}"/>
              </a:ext>
            </a:extLst>
          </p:cNvPr>
          <p:cNvCxnSpPr>
            <a:cxnSpLocks/>
          </p:cNvCxnSpPr>
          <p:nvPr/>
        </p:nvCxnSpPr>
        <p:spPr>
          <a:xfrm flipH="1">
            <a:off x="8610428" y="5208625"/>
            <a:ext cx="613490" cy="1023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16">
            <a:extLst>
              <a:ext uri="{FF2B5EF4-FFF2-40B4-BE49-F238E27FC236}">
                <a16:creationId xmlns:a16="http://schemas.microsoft.com/office/drawing/2014/main" id="{806BAA50-6E7C-279E-47BA-380D8A394D1B}"/>
              </a:ext>
            </a:extLst>
          </p:cNvPr>
          <p:cNvSpPr/>
          <p:nvPr/>
        </p:nvSpPr>
        <p:spPr>
          <a:xfrm flipH="1">
            <a:off x="9215421" y="5210065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051BC2-A93C-AA3E-A7EF-CCD722A8E54E}"/>
              </a:ext>
            </a:extLst>
          </p:cNvPr>
          <p:cNvSpPr txBox="1"/>
          <p:nvPr/>
        </p:nvSpPr>
        <p:spPr>
          <a:xfrm>
            <a:off x="5322793" y="6265671"/>
            <a:ext cx="8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4758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103F-55CD-D79B-CEEC-81FD1147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32970ED-582B-9FA2-4AE8-DDC30EEB4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Bandwidth-Delay Product (BDP)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8D1C11C0-4EE7-AD1B-84EC-8F503CDE3C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It is more efficient to allow sender to transmit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packets without receiving their ACKs.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we need to know how many frames can fit inside the channel as they propagate from sender to receiver.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8D1C11C0-4EE7-AD1B-84EC-8F503CDE3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  <a:blipFill>
                <a:blip r:embed="rId3"/>
                <a:stretch>
                  <a:fillRect l="-1238" t="-2367" b="-53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4">
            <a:extLst>
              <a:ext uri="{FF2B5EF4-FFF2-40B4-BE49-F238E27FC236}">
                <a16:creationId xmlns:a16="http://schemas.microsoft.com/office/drawing/2014/main" id="{4632FA8B-7D5E-7622-72B3-3920CB8F078C}"/>
              </a:ext>
            </a:extLst>
          </p:cNvPr>
          <p:cNvSpPr/>
          <p:nvPr/>
        </p:nvSpPr>
        <p:spPr>
          <a:xfrm>
            <a:off x="3635880" y="3838322"/>
            <a:ext cx="730113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Host A</a:t>
            </a:r>
            <a:endParaRPr lang="en-CA" sz="1600" b="0" strike="noStrike" spc="-1" dirty="0">
              <a:latin typeface="Arial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D1A20653-5948-B9C9-099C-B5DC6D82A642}"/>
              </a:ext>
            </a:extLst>
          </p:cNvPr>
          <p:cNvSpPr/>
          <p:nvPr/>
        </p:nvSpPr>
        <p:spPr>
          <a:xfrm>
            <a:off x="3635880" y="4905122"/>
            <a:ext cx="723701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Host B</a:t>
            </a:r>
            <a:endParaRPr lang="en-CA" sz="1600" b="0" strike="noStrike" spc="-1" dirty="0">
              <a:latin typeface="Arial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3F7DE576-E4FA-2289-7168-E6EE1412EDA3}"/>
              </a:ext>
            </a:extLst>
          </p:cNvPr>
          <p:cNvSpPr/>
          <p:nvPr/>
        </p:nvSpPr>
        <p:spPr>
          <a:xfrm>
            <a:off x="4470720" y="4027442"/>
            <a:ext cx="7239000" cy="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58918F59-6190-ECFE-F446-FFDD0DC38BC1}"/>
              </a:ext>
            </a:extLst>
          </p:cNvPr>
          <p:cNvSpPr/>
          <p:nvPr/>
        </p:nvSpPr>
        <p:spPr>
          <a:xfrm>
            <a:off x="4470720" y="5057522"/>
            <a:ext cx="7239000" cy="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7A08EE75-F2DC-D635-337A-76ECDFF5B57D}"/>
              </a:ext>
            </a:extLst>
          </p:cNvPr>
          <p:cNvSpPr/>
          <p:nvPr/>
        </p:nvSpPr>
        <p:spPr>
          <a:xfrm flipH="1">
            <a:off x="4648199" y="4027442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21" name="Line 32">
            <a:extLst>
              <a:ext uri="{FF2B5EF4-FFF2-40B4-BE49-F238E27FC236}">
                <a16:creationId xmlns:a16="http://schemas.microsoft.com/office/drawing/2014/main" id="{F6DA9D07-22E1-B6D9-30D2-3C19C657071C}"/>
              </a:ext>
            </a:extLst>
          </p:cNvPr>
          <p:cNvSpPr/>
          <p:nvPr/>
        </p:nvSpPr>
        <p:spPr>
          <a:xfrm>
            <a:off x="4648560" y="4027442"/>
            <a:ext cx="0" cy="1109040"/>
          </a:xfrm>
          <a:prstGeom prst="line">
            <a:avLst/>
          </a:prstGeom>
          <a:ln w="9525" cap="rnd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id="{E428820C-FF53-ABD6-B7D9-FB9E0ECAA5AC}"/>
              </a:ext>
            </a:extLst>
          </p:cNvPr>
          <p:cNvSpPr/>
          <p:nvPr/>
        </p:nvSpPr>
        <p:spPr>
          <a:xfrm>
            <a:off x="4623360" y="5136482"/>
            <a:ext cx="2286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BEE7DA-2A10-63BC-DBD1-0BA999029B12}"/>
              </a:ext>
            </a:extLst>
          </p:cNvPr>
          <p:cNvCxnSpPr>
            <a:cxnSpLocks/>
          </p:cNvCxnSpPr>
          <p:nvPr/>
        </p:nvCxnSpPr>
        <p:spPr>
          <a:xfrm>
            <a:off x="6528120" y="3722642"/>
            <a:ext cx="0" cy="3066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EBEED1-C7AA-7CCC-59EE-2FB2AA5AEF58}"/>
              </a:ext>
            </a:extLst>
          </p:cNvPr>
          <p:cNvSpPr txBox="1"/>
          <p:nvPr/>
        </p:nvSpPr>
        <p:spPr>
          <a:xfrm>
            <a:off x="6100787" y="3464011"/>
            <a:ext cx="1143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Ack received</a:t>
            </a:r>
          </a:p>
        </p:txBody>
      </p:sp>
      <p:sp>
        <p:nvSpPr>
          <p:cNvPr id="46" name="AutoShape 16">
            <a:extLst>
              <a:ext uri="{FF2B5EF4-FFF2-40B4-BE49-F238E27FC236}">
                <a16:creationId xmlns:a16="http://schemas.microsoft.com/office/drawing/2014/main" id="{2105527B-8489-5431-2326-C5D11C3F922C}"/>
              </a:ext>
            </a:extLst>
          </p:cNvPr>
          <p:cNvSpPr/>
          <p:nvPr/>
        </p:nvSpPr>
        <p:spPr>
          <a:xfrm flipH="1">
            <a:off x="5257800" y="4021161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48" name="AutoShape 16">
            <a:extLst>
              <a:ext uri="{FF2B5EF4-FFF2-40B4-BE49-F238E27FC236}">
                <a16:creationId xmlns:a16="http://schemas.microsoft.com/office/drawing/2014/main" id="{4D4F7453-3CA0-C44E-7BFE-4A578D6A52EF}"/>
              </a:ext>
            </a:extLst>
          </p:cNvPr>
          <p:cNvSpPr/>
          <p:nvPr/>
        </p:nvSpPr>
        <p:spPr>
          <a:xfrm flipH="1">
            <a:off x="5873834" y="4028162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50" name="AutoShape 16">
            <a:extLst>
              <a:ext uri="{FF2B5EF4-FFF2-40B4-BE49-F238E27FC236}">
                <a16:creationId xmlns:a16="http://schemas.microsoft.com/office/drawing/2014/main" id="{9D7EE461-FF37-DB33-292E-2DAB9A83E733}"/>
              </a:ext>
            </a:extLst>
          </p:cNvPr>
          <p:cNvSpPr/>
          <p:nvPr/>
        </p:nvSpPr>
        <p:spPr>
          <a:xfrm flipH="1">
            <a:off x="6528120" y="4025876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DC9295-FF46-910A-8E5A-7CF2AC67DE1E}"/>
              </a:ext>
            </a:extLst>
          </p:cNvPr>
          <p:cNvCxnSpPr>
            <a:cxnSpLocks/>
          </p:cNvCxnSpPr>
          <p:nvPr/>
        </p:nvCxnSpPr>
        <p:spPr>
          <a:xfrm flipH="1">
            <a:off x="5914630" y="4052843"/>
            <a:ext cx="594363" cy="100323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971D26-2E8B-9E19-5B8C-CD5D0C9CBBB0}"/>
              </a:ext>
            </a:extLst>
          </p:cNvPr>
          <p:cNvCxnSpPr>
            <a:cxnSpLocks/>
          </p:cNvCxnSpPr>
          <p:nvPr/>
        </p:nvCxnSpPr>
        <p:spPr>
          <a:xfrm flipH="1">
            <a:off x="6528120" y="4036874"/>
            <a:ext cx="613490" cy="1023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4509FD-A8EF-2598-C741-B62F3C21E75D}"/>
              </a:ext>
            </a:extLst>
          </p:cNvPr>
          <p:cNvCxnSpPr>
            <a:cxnSpLocks/>
          </p:cNvCxnSpPr>
          <p:nvPr/>
        </p:nvCxnSpPr>
        <p:spPr>
          <a:xfrm flipH="1">
            <a:off x="7137720" y="4024436"/>
            <a:ext cx="613490" cy="1023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">
            <a:extLst>
              <a:ext uri="{FF2B5EF4-FFF2-40B4-BE49-F238E27FC236}">
                <a16:creationId xmlns:a16="http://schemas.microsoft.com/office/drawing/2014/main" id="{01D2A13D-9760-2FB4-6C83-BA9CBC563A99}"/>
              </a:ext>
            </a:extLst>
          </p:cNvPr>
          <p:cNvSpPr/>
          <p:nvPr/>
        </p:nvSpPr>
        <p:spPr>
          <a:xfrm>
            <a:off x="3657600" y="1974511"/>
            <a:ext cx="730113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Host A</a:t>
            </a:r>
            <a:endParaRPr lang="en-CA" sz="1600" b="0" strike="noStrike" spc="-1" dirty="0">
              <a:latin typeface="Arial"/>
            </a:endParaRPr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236676E0-C6FF-233D-96B8-56A4FFD5E41D}"/>
              </a:ext>
            </a:extLst>
          </p:cNvPr>
          <p:cNvSpPr/>
          <p:nvPr/>
        </p:nvSpPr>
        <p:spPr>
          <a:xfrm>
            <a:off x="3657600" y="3041311"/>
            <a:ext cx="723701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Host B</a:t>
            </a:r>
            <a:endParaRPr lang="en-CA" sz="1600" b="0" strike="noStrike" spc="-1" dirty="0">
              <a:latin typeface="Arial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D1B7DD8A-1257-36BC-E588-A2AEE5DA44B9}"/>
              </a:ext>
            </a:extLst>
          </p:cNvPr>
          <p:cNvSpPr/>
          <p:nvPr/>
        </p:nvSpPr>
        <p:spPr>
          <a:xfrm>
            <a:off x="4492440" y="2163631"/>
            <a:ext cx="7239000" cy="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1" name="Line 7">
            <a:extLst>
              <a:ext uri="{FF2B5EF4-FFF2-40B4-BE49-F238E27FC236}">
                <a16:creationId xmlns:a16="http://schemas.microsoft.com/office/drawing/2014/main" id="{89440691-8CDA-0FFE-EA6B-EB34A7211BC0}"/>
              </a:ext>
            </a:extLst>
          </p:cNvPr>
          <p:cNvSpPr/>
          <p:nvPr/>
        </p:nvSpPr>
        <p:spPr>
          <a:xfrm>
            <a:off x="4492440" y="3193711"/>
            <a:ext cx="7239000" cy="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2" name="AutoShape 16">
            <a:extLst>
              <a:ext uri="{FF2B5EF4-FFF2-40B4-BE49-F238E27FC236}">
                <a16:creationId xmlns:a16="http://schemas.microsoft.com/office/drawing/2014/main" id="{731E4307-5F2D-E924-D7B4-C8BFFB1F5983}"/>
              </a:ext>
            </a:extLst>
          </p:cNvPr>
          <p:cNvSpPr/>
          <p:nvPr/>
        </p:nvSpPr>
        <p:spPr>
          <a:xfrm flipH="1">
            <a:off x="4669919" y="2163631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54" name="Line 32">
            <a:extLst>
              <a:ext uri="{FF2B5EF4-FFF2-40B4-BE49-F238E27FC236}">
                <a16:creationId xmlns:a16="http://schemas.microsoft.com/office/drawing/2014/main" id="{ECA06FBC-1994-157D-5FF6-A1967DF3FBA9}"/>
              </a:ext>
            </a:extLst>
          </p:cNvPr>
          <p:cNvSpPr/>
          <p:nvPr/>
        </p:nvSpPr>
        <p:spPr>
          <a:xfrm>
            <a:off x="4670280" y="2163631"/>
            <a:ext cx="0" cy="1109040"/>
          </a:xfrm>
          <a:prstGeom prst="line">
            <a:avLst/>
          </a:prstGeom>
          <a:ln w="9525" cap="rnd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5" name="Line 33">
            <a:extLst>
              <a:ext uri="{FF2B5EF4-FFF2-40B4-BE49-F238E27FC236}">
                <a16:creationId xmlns:a16="http://schemas.microsoft.com/office/drawing/2014/main" id="{993E82B8-2A54-A93F-C52D-ECD63E1BB77E}"/>
              </a:ext>
            </a:extLst>
          </p:cNvPr>
          <p:cNvSpPr/>
          <p:nvPr/>
        </p:nvSpPr>
        <p:spPr>
          <a:xfrm>
            <a:off x="4645080" y="3272671"/>
            <a:ext cx="2286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1A72F5-9B40-7DA8-B952-32EF0DB93553}"/>
              </a:ext>
            </a:extLst>
          </p:cNvPr>
          <p:cNvCxnSpPr>
            <a:cxnSpLocks/>
          </p:cNvCxnSpPr>
          <p:nvPr/>
        </p:nvCxnSpPr>
        <p:spPr>
          <a:xfrm flipH="1">
            <a:off x="5936350" y="2168616"/>
            <a:ext cx="613490" cy="1023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0529A5-C4CF-A258-3905-90FA18F428C6}"/>
              </a:ext>
            </a:extLst>
          </p:cNvPr>
          <p:cNvCxnSpPr>
            <a:cxnSpLocks/>
          </p:cNvCxnSpPr>
          <p:nvPr/>
        </p:nvCxnSpPr>
        <p:spPr>
          <a:xfrm>
            <a:off x="6549840" y="1858831"/>
            <a:ext cx="0" cy="3066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BFADE3-27B0-404E-9D59-5C17381F54FE}"/>
              </a:ext>
            </a:extLst>
          </p:cNvPr>
          <p:cNvSpPr txBox="1"/>
          <p:nvPr/>
        </p:nvSpPr>
        <p:spPr>
          <a:xfrm>
            <a:off x="6122507" y="1600200"/>
            <a:ext cx="1143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Ack received</a:t>
            </a:r>
          </a:p>
        </p:txBody>
      </p:sp>
      <p:sp>
        <p:nvSpPr>
          <p:cNvPr id="59" name="AutoShape 16">
            <a:extLst>
              <a:ext uri="{FF2B5EF4-FFF2-40B4-BE49-F238E27FC236}">
                <a16:creationId xmlns:a16="http://schemas.microsoft.com/office/drawing/2014/main" id="{D4014F82-A5CE-AA6E-5DD6-629ECE7BF539}"/>
              </a:ext>
            </a:extLst>
          </p:cNvPr>
          <p:cNvSpPr/>
          <p:nvPr/>
        </p:nvSpPr>
        <p:spPr>
          <a:xfrm flipH="1">
            <a:off x="6545231" y="2163631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F1A320-53EF-B321-8615-B7E5B8CEC57B}"/>
              </a:ext>
            </a:extLst>
          </p:cNvPr>
          <p:cNvCxnSpPr>
            <a:cxnSpLocks/>
          </p:cNvCxnSpPr>
          <p:nvPr/>
        </p:nvCxnSpPr>
        <p:spPr>
          <a:xfrm flipH="1">
            <a:off x="7807053" y="2173063"/>
            <a:ext cx="613490" cy="1023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utoShape 16">
            <a:extLst>
              <a:ext uri="{FF2B5EF4-FFF2-40B4-BE49-F238E27FC236}">
                <a16:creationId xmlns:a16="http://schemas.microsoft.com/office/drawing/2014/main" id="{815CF2C9-748B-FB13-415F-E4608AE011AA}"/>
              </a:ext>
            </a:extLst>
          </p:cNvPr>
          <p:cNvSpPr/>
          <p:nvPr/>
        </p:nvSpPr>
        <p:spPr>
          <a:xfrm flipH="1">
            <a:off x="8407437" y="2163631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BFFA28-D629-60E4-358B-6C515A8E4A79}"/>
              </a:ext>
            </a:extLst>
          </p:cNvPr>
          <p:cNvCxnSpPr>
            <a:cxnSpLocks/>
          </p:cNvCxnSpPr>
          <p:nvPr/>
        </p:nvCxnSpPr>
        <p:spPr>
          <a:xfrm flipH="1">
            <a:off x="9673868" y="2160625"/>
            <a:ext cx="613490" cy="1023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16">
            <a:extLst>
              <a:ext uri="{FF2B5EF4-FFF2-40B4-BE49-F238E27FC236}">
                <a16:creationId xmlns:a16="http://schemas.microsoft.com/office/drawing/2014/main" id="{0DAAC97A-2379-481D-FDC2-E6FD2021501B}"/>
              </a:ext>
            </a:extLst>
          </p:cNvPr>
          <p:cNvSpPr/>
          <p:nvPr/>
        </p:nvSpPr>
        <p:spPr>
          <a:xfrm flipH="1">
            <a:off x="10278861" y="2162065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4</a:t>
            </a:r>
          </a:p>
        </p:txBody>
      </p:sp>
      <p:cxnSp>
        <p:nvCxnSpPr>
          <p:cNvPr id="7169" name="Straight Arrow Connector 7168">
            <a:extLst>
              <a:ext uri="{FF2B5EF4-FFF2-40B4-BE49-F238E27FC236}">
                <a16:creationId xmlns:a16="http://schemas.microsoft.com/office/drawing/2014/main" id="{A9CD60E5-4C1B-CA08-3C15-43FFCAFE9089}"/>
              </a:ext>
            </a:extLst>
          </p:cNvPr>
          <p:cNvCxnSpPr>
            <a:cxnSpLocks/>
          </p:cNvCxnSpPr>
          <p:nvPr/>
        </p:nvCxnSpPr>
        <p:spPr>
          <a:xfrm>
            <a:off x="1978269" y="4554462"/>
            <a:ext cx="145073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TextBox 7171">
            <a:extLst>
              <a:ext uri="{FF2B5EF4-FFF2-40B4-BE49-F238E27FC236}">
                <a16:creationId xmlns:a16="http://schemas.microsoft.com/office/drawing/2014/main" id="{E8928C0E-4A6A-76E2-80E4-E47C834B561A}"/>
              </a:ext>
            </a:extLst>
          </p:cNvPr>
          <p:cNvSpPr txBox="1"/>
          <p:nvPr/>
        </p:nvSpPr>
        <p:spPr>
          <a:xfrm>
            <a:off x="457200" y="435081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8000"/>
                </a:solidFill>
              </a:rPr>
              <a:t>More efficient</a:t>
            </a:r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4BB4DDA8-0635-F4D2-6731-4F0CD12A4CE3}"/>
              </a:ext>
            </a:extLst>
          </p:cNvPr>
          <p:cNvSpPr txBox="1"/>
          <p:nvPr/>
        </p:nvSpPr>
        <p:spPr>
          <a:xfrm>
            <a:off x="6353726" y="5057556"/>
            <a:ext cx="8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1118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41A7B-6DAA-76CB-1A26-202CA66F2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BBDBC91-9E03-8DBB-2DB2-A4A69431D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Bandwidth-Delay Product (BDP)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38FA6476-5900-EA6C-3FD5-BC8E75AC4FE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we need to know how many frames can fit inside the channel as they propagate from sender to receiver.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In between the time the sender finished sending a packet and the time it receives its ACK, it can send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BW</m:t>
                    </m:r>
                    <m:r>
                      <a:rPr lang="en-CA" sz="3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rgbClr val="008000"/>
                    </a:solidFill>
                  </a:rPr>
                  <a:t>(one-way delay)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dirty="0"/>
                  <a:t> more bits. 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BW</m:t>
                    </m:r>
                    <m:r>
                      <a:rPr lang="en-CA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solidFill>
                      <a:srgbClr val="C00000"/>
                    </a:solidFill>
                  </a:rPr>
                  <a:t>(one-way delay) </a:t>
                </a:r>
                <a:r>
                  <a:rPr lang="en-CA" dirty="0"/>
                  <a:t>is called </a:t>
                </a:r>
                <a:r>
                  <a:rPr lang="en-US" dirty="0">
                    <a:solidFill>
                      <a:srgbClr val="C00000"/>
                    </a:solidFill>
                  </a:rPr>
                  <a:t>Bandwidth-Delay Product (BDP).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Optimal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1+(2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BDP)/(packet size)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38FA6476-5900-EA6C-3FD5-BC8E75AC4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  <a:blipFill>
                <a:blip r:embed="rId3"/>
                <a:stretch>
                  <a:fillRect l="-1238" t="-2367" b="-126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4">
            <a:extLst>
              <a:ext uri="{FF2B5EF4-FFF2-40B4-BE49-F238E27FC236}">
                <a16:creationId xmlns:a16="http://schemas.microsoft.com/office/drawing/2014/main" id="{593A0409-D2D7-094C-27BE-3F37A5D0FA87}"/>
              </a:ext>
            </a:extLst>
          </p:cNvPr>
          <p:cNvSpPr/>
          <p:nvPr/>
        </p:nvSpPr>
        <p:spPr>
          <a:xfrm>
            <a:off x="3813360" y="2630280"/>
            <a:ext cx="730113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Host A</a:t>
            </a:r>
            <a:endParaRPr lang="en-CA" sz="1600" b="0" strike="noStrike" spc="-1" dirty="0">
              <a:latin typeface="Arial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8668A61E-0F69-FF78-0E67-51A040E34B3B}"/>
              </a:ext>
            </a:extLst>
          </p:cNvPr>
          <p:cNvSpPr/>
          <p:nvPr/>
        </p:nvSpPr>
        <p:spPr>
          <a:xfrm>
            <a:off x="3813360" y="3697080"/>
            <a:ext cx="723701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Host B</a:t>
            </a:r>
            <a:endParaRPr lang="en-CA" sz="1600" b="0" strike="noStrike" spc="-1" dirty="0">
              <a:latin typeface="Arial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1FF965D6-250B-76BC-431A-604BD9CADD61}"/>
              </a:ext>
            </a:extLst>
          </p:cNvPr>
          <p:cNvSpPr/>
          <p:nvPr/>
        </p:nvSpPr>
        <p:spPr>
          <a:xfrm>
            <a:off x="4648200" y="2819400"/>
            <a:ext cx="7239000" cy="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21FE43B3-AF8A-88B6-EBD6-C13B80EDAD9A}"/>
              </a:ext>
            </a:extLst>
          </p:cNvPr>
          <p:cNvSpPr/>
          <p:nvPr/>
        </p:nvSpPr>
        <p:spPr>
          <a:xfrm>
            <a:off x="4648200" y="3849480"/>
            <a:ext cx="7239000" cy="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73FE7335-1A2D-9FBD-7F95-C5A3DFEFAD7A}"/>
              </a:ext>
            </a:extLst>
          </p:cNvPr>
          <p:cNvSpPr/>
          <p:nvPr/>
        </p:nvSpPr>
        <p:spPr>
          <a:xfrm flipH="1">
            <a:off x="4825679" y="2819400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21" name="Line 32">
            <a:extLst>
              <a:ext uri="{FF2B5EF4-FFF2-40B4-BE49-F238E27FC236}">
                <a16:creationId xmlns:a16="http://schemas.microsoft.com/office/drawing/2014/main" id="{3B2A8A2C-8710-E342-97E7-A6FE8E13BCD0}"/>
              </a:ext>
            </a:extLst>
          </p:cNvPr>
          <p:cNvSpPr/>
          <p:nvPr/>
        </p:nvSpPr>
        <p:spPr>
          <a:xfrm>
            <a:off x="4826040" y="2819400"/>
            <a:ext cx="0" cy="1109040"/>
          </a:xfrm>
          <a:prstGeom prst="line">
            <a:avLst/>
          </a:prstGeom>
          <a:ln w="9525" cap="rnd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id="{4622D86B-7569-CE18-626F-E4D3FC2CFCC3}"/>
              </a:ext>
            </a:extLst>
          </p:cNvPr>
          <p:cNvSpPr/>
          <p:nvPr/>
        </p:nvSpPr>
        <p:spPr>
          <a:xfrm>
            <a:off x="4800840" y="3928440"/>
            <a:ext cx="2286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3A4A43-C6F0-8061-BC9C-F0065DEDB3D9}"/>
              </a:ext>
            </a:extLst>
          </p:cNvPr>
          <p:cNvCxnSpPr>
            <a:cxnSpLocks/>
          </p:cNvCxnSpPr>
          <p:nvPr/>
        </p:nvCxnSpPr>
        <p:spPr>
          <a:xfrm flipH="1">
            <a:off x="6705600" y="2379934"/>
            <a:ext cx="616033" cy="44126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38C9E6-9156-A6BF-E914-F1A1C11A6FAE}"/>
              </a:ext>
            </a:extLst>
          </p:cNvPr>
          <p:cNvSpPr txBox="1"/>
          <p:nvPr/>
        </p:nvSpPr>
        <p:spPr>
          <a:xfrm>
            <a:off x="7259004" y="2122171"/>
            <a:ext cx="1143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Ack received</a:t>
            </a:r>
          </a:p>
        </p:txBody>
      </p:sp>
      <p:sp>
        <p:nvSpPr>
          <p:cNvPr id="46" name="AutoShape 16">
            <a:extLst>
              <a:ext uri="{FF2B5EF4-FFF2-40B4-BE49-F238E27FC236}">
                <a16:creationId xmlns:a16="http://schemas.microsoft.com/office/drawing/2014/main" id="{B1A81081-F684-F6B4-FDBC-1C0DAFDD1D2A}"/>
              </a:ext>
            </a:extLst>
          </p:cNvPr>
          <p:cNvSpPr/>
          <p:nvPr/>
        </p:nvSpPr>
        <p:spPr>
          <a:xfrm flipH="1">
            <a:off x="5435280" y="2813119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48" name="AutoShape 16">
            <a:extLst>
              <a:ext uri="{FF2B5EF4-FFF2-40B4-BE49-F238E27FC236}">
                <a16:creationId xmlns:a16="http://schemas.microsoft.com/office/drawing/2014/main" id="{AB90A77A-CF31-5D99-5C6E-6D8B738AB85F}"/>
              </a:ext>
            </a:extLst>
          </p:cNvPr>
          <p:cNvSpPr/>
          <p:nvPr/>
        </p:nvSpPr>
        <p:spPr>
          <a:xfrm flipH="1">
            <a:off x="6051314" y="2820120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50" name="AutoShape 16">
            <a:extLst>
              <a:ext uri="{FF2B5EF4-FFF2-40B4-BE49-F238E27FC236}">
                <a16:creationId xmlns:a16="http://schemas.microsoft.com/office/drawing/2014/main" id="{7C42DED9-8DC4-6197-A9B0-DB94C7578369}"/>
              </a:ext>
            </a:extLst>
          </p:cNvPr>
          <p:cNvSpPr/>
          <p:nvPr/>
        </p:nvSpPr>
        <p:spPr>
          <a:xfrm flipH="1">
            <a:off x="6705600" y="2817834"/>
            <a:ext cx="1270319" cy="1028640"/>
          </a:xfrm>
          <a:prstGeom prst="parallelogram">
            <a:avLst>
              <a:gd name="adj" fmla="val 67037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CA" dirty="0"/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9E6785-3046-C9F6-A68D-79C231FC0196}"/>
              </a:ext>
            </a:extLst>
          </p:cNvPr>
          <p:cNvCxnSpPr>
            <a:cxnSpLocks/>
          </p:cNvCxnSpPr>
          <p:nvPr/>
        </p:nvCxnSpPr>
        <p:spPr>
          <a:xfrm flipH="1">
            <a:off x="6092110" y="2844801"/>
            <a:ext cx="594363" cy="100323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AE7894-5D6D-275F-5C55-268892DA97C5}"/>
              </a:ext>
            </a:extLst>
          </p:cNvPr>
          <p:cNvCxnSpPr>
            <a:cxnSpLocks/>
          </p:cNvCxnSpPr>
          <p:nvPr/>
        </p:nvCxnSpPr>
        <p:spPr>
          <a:xfrm flipH="1">
            <a:off x="6705600" y="2828832"/>
            <a:ext cx="613490" cy="1023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47453F-5F6A-6F39-E3B6-2B842001E9BD}"/>
              </a:ext>
            </a:extLst>
          </p:cNvPr>
          <p:cNvCxnSpPr>
            <a:cxnSpLocks/>
          </p:cNvCxnSpPr>
          <p:nvPr/>
        </p:nvCxnSpPr>
        <p:spPr>
          <a:xfrm flipH="1">
            <a:off x="7315200" y="2816394"/>
            <a:ext cx="613490" cy="1023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E033A944-75D7-BE25-3AC5-0E0008DA1ED3}"/>
              </a:ext>
            </a:extLst>
          </p:cNvPr>
          <p:cNvSpPr/>
          <p:nvPr/>
        </p:nvSpPr>
        <p:spPr>
          <a:xfrm rot="5400000">
            <a:off x="5861728" y="1953486"/>
            <a:ext cx="361225" cy="1214123"/>
          </a:xfrm>
          <a:prstGeom prst="leftBrace">
            <a:avLst>
              <a:gd name="adj1" fmla="val 8333"/>
              <a:gd name="adj2" fmla="val 51018"/>
            </a:avLst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552D6D-A8FD-1BEC-0F6D-BFE537D78EFE}"/>
                  </a:ext>
                </a:extLst>
              </p:cNvPr>
              <p:cNvSpPr txBox="1"/>
              <p:nvPr/>
            </p:nvSpPr>
            <p:spPr>
              <a:xfrm>
                <a:off x="5213189" y="2095240"/>
                <a:ext cx="1714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accent2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400" dirty="0">
                    <a:solidFill>
                      <a:schemeClr val="accent2"/>
                    </a:solidFill>
                  </a:rPr>
                  <a:t>(one-way delay)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552D6D-A8FD-1BEC-0F6D-BFE537D78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189" y="2095240"/>
                <a:ext cx="1714500" cy="307777"/>
              </a:xfrm>
              <a:prstGeom prst="rect">
                <a:avLst/>
              </a:prstGeom>
              <a:blipFill>
                <a:blip r:embed="rId4"/>
                <a:stretch>
                  <a:fillRect l="-1068" t="-4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EAF05AA-9FC5-C6BA-0963-8D5C4B1AFAE7}"/>
              </a:ext>
            </a:extLst>
          </p:cNvPr>
          <p:cNvSpPr txBox="1"/>
          <p:nvPr/>
        </p:nvSpPr>
        <p:spPr>
          <a:xfrm>
            <a:off x="6502919" y="3889094"/>
            <a:ext cx="8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6803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7061200" cy="54609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pc="-1" dirty="0">
                <a:solidFill>
                  <a:srgbClr val="C00000"/>
                </a:solidFill>
                <a:latin typeface="Calibri"/>
              </a:rPr>
              <a:t>Abstract Model of Link</a:t>
            </a:r>
            <a:endParaRPr lang="en-US" b="0" strike="noStrike" spc="-1" dirty="0">
              <a:solidFill>
                <a:srgbClr val="C00000"/>
              </a:solidFill>
              <a:latin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9058375-F075-8B39-BF9E-316918FF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955626"/>
            <a:ext cx="1633870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4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of Multiple Packets Across All Links</a:t>
            </a:r>
            <a:endParaRPr lang="en-US" altLang="en-US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9B4F959-1021-6142-1DE2-23DCC561D95A}"/>
              </a:ext>
            </a:extLst>
          </p:cNvPr>
          <p:cNvSpPr/>
          <p:nvPr/>
        </p:nvSpPr>
        <p:spPr>
          <a:xfrm>
            <a:off x="7280400" y="4625880"/>
            <a:ext cx="730113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Host A</a:t>
            </a:r>
            <a:endParaRPr lang="en-CA" sz="1600" b="0" strike="noStrike" spc="-1" dirty="0">
              <a:latin typeface="Arial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20A63F4-292E-03FC-D70D-82A5861CF2D2}"/>
              </a:ext>
            </a:extLst>
          </p:cNvPr>
          <p:cNvSpPr/>
          <p:nvPr/>
        </p:nvSpPr>
        <p:spPr>
          <a:xfrm>
            <a:off x="7280400" y="5692680"/>
            <a:ext cx="723701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Host B</a:t>
            </a:r>
            <a:endParaRPr lang="en-CA" sz="1600" b="0" strike="noStrike" spc="-1" dirty="0">
              <a:latin typeface="Arial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896EFBE1-85BF-B46B-BAFD-C1FF374CCDB1}"/>
              </a:ext>
            </a:extLst>
          </p:cNvPr>
          <p:cNvSpPr/>
          <p:nvPr/>
        </p:nvSpPr>
        <p:spPr>
          <a:xfrm>
            <a:off x="8115240" y="4815000"/>
            <a:ext cx="289584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C92ADE9B-493F-7B53-7031-3E0C8689D5AD}"/>
              </a:ext>
            </a:extLst>
          </p:cNvPr>
          <p:cNvSpPr/>
          <p:nvPr/>
        </p:nvSpPr>
        <p:spPr>
          <a:xfrm>
            <a:off x="8115240" y="5845080"/>
            <a:ext cx="289584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458A7C1-0207-8577-05E7-3B46F156DC47}"/>
              </a:ext>
            </a:extLst>
          </p:cNvPr>
          <p:cNvSpPr/>
          <p:nvPr/>
        </p:nvSpPr>
        <p:spPr>
          <a:xfrm>
            <a:off x="8115240" y="516240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504441FF-1F14-704A-DF7B-7C2427937AAF}"/>
              </a:ext>
            </a:extLst>
          </p:cNvPr>
          <p:cNvSpPr/>
          <p:nvPr/>
        </p:nvSpPr>
        <p:spPr>
          <a:xfrm>
            <a:off x="8115240" y="550872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C56A79C0-C37E-4BA4-B574-F24DDAA98084}"/>
              </a:ext>
            </a:extLst>
          </p:cNvPr>
          <p:cNvSpPr/>
          <p:nvPr/>
        </p:nvSpPr>
        <p:spPr>
          <a:xfrm>
            <a:off x="7821840" y="5006880"/>
            <a:ext cx="341280" cy="272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R1</a:t>
            </a:r>
            <a:endParaRPr lang="en-CA" sz="1200" b="0" strike="noStrike" spc="-1" dirty="0">
              <a:latin typeface="Arial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EC845170-ACEF-0842-DE3C-A269F067E34E}"/>
              </a:ext>
            </a:extLst>
          </p:cNvPr>
          <p:cNvSpPr/>
          <p:nvPr/>
        </p:nvSpPr>
        <p:spPr>
          <a:xfrm>
            <a:off x="7821840" y="5387880"/>
            <a:ext cx="341280" cy="272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R2</a:t>
            </a:r>
            <a:endParaRPr lang="en-CA" sz="1200" b="0" strike="noStrike" spc="-1" dirty="0">
              <a:latin typeface="Arial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1472E8DF-B048-170F-58AA-D49A46A6B4BE}"/>
              </a:ext>
            </a:extLst>
          </p:cNvPr>
          <p:cNvSpPr/>
          <p:nvPr/>
        </p:nvSpPr>
        <p:spPr>
          <a:xfrm>
            <a:off x="8307480" y="4700520"/>
            <a:ext cx="1031760" cy="360"/>
          </a:xfrm>
          <a:prstGeom prst="line">
            <a:avLst/>
          </a:prstGeom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BA366A4D-002B-02E9-2E9F-128BCAD3D724}"/>
              </a:ext>
            </a:extLst>
          </p:cNvPr>
          <p:cNvSpPr/>
          <p:nvPr/>
        </p:nvSpPr>
        <p:spPr>
          <a:xfrm>
            <a:off x="8650560" y="4470480"/>
            <a:ext cx="452520" cy="272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i="1" strike="noStrike" spc="-1">
                <a:solidFill>
                  <a:srgbClr val="000000"/>
                </a:solidFill>
                <a:latin typeface="Calibri"/>
              </a:rPr>
              <a:t>M/R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14" name="AutoShape 16">
            <a:extLst>
              <a:ext uri="{FF2B5EF4-FFF2-40B4-BE49-F238E27FC236}">
                <a16:creationId xmlns:a16="http://schemas.microsoft.com/office/drawing/2014/main" id="{F3034BE7-5A8D-4AE3-D846-A7EFCA84B5C2}"/>
              </a:ext>
            </a:extLst>
          </p:cNvPr>
          <p:cNvSpPr/>
          <p:nvPr/>
        </p:nvSpPr>
        <p:spPr>
          <a:xfrm flipH="1">
            <a:off x="8292720" y="4815000"/>
            <a:ext cx="372600" cy="347400"/>
          </a:xfrm>
          <a:prstGeom prst="parallelogram">
            <a:avLst>
              <a:gd name="adj" fmla="val 36405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CD73BAB9-445C-EBDD-2F20-DAD9DE8E8D8E}"/>
              </a:ext>
            </a:extLst>
          </p:cNvPr>
          <p:cNvSpPr/>
          <p:nvPr/>
        </p:nvSpPr>
        <p:spPr>
          <a:xfrm flipH="1">
            <a:off x="8559480" y="4815000"/>
            <a:ext cx="372600" cy="347400"/>
          </a:xfrm>
          <a:prstGeom prst="parallelogram">
            <a:avLst>
              <a:gd name="adj" fmla="val 36405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6" name="AutoShape 18">
            <a:extLst>
              <a:ext uri="{FF2B5EF4-FFF2-40B4-BE49-F238E27FC236}">
                <a16:creationId xmlns:a16="http://schemas.microsoft.com/office/drawing/2014/main" id="{F129FF09-2A24-80FB-ECA2-FFBC7CD26899}"/>
              </a:ext>
            </a:extLst>
          </p:cNvPr>
          <p:cNvSpPr/>
          <p:nvPr/>
        </p:nvSpPr>
        <p:spPr>
          <a:xfrm flipH="1">
            <a:off x="8825880" y="4815000"/>
            <a:ext cx="372600" cy="347400"/>
          </a:xfrm>
          <a:prstGeom prst="parallelogram">
            <a:avLst>
              <a:gd name="adj" fmla="val 36405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8" name="AutoShape 20">
            <a:extLst>
              <a:ext uri="{FF2B5EF4-FFF2-40B4-BE49-F238E27FC236}">
                <a16:creationId xmlns:a16="http://schemas.microsoft.com/office/drawing/2014/main" id="{12AA84E6-D7ED-D5BA-D3B7-AC29BE803AFD}"/>
              </a:ext>
            </a:extLst>
          </p:cNvPr>
          <p:cNvSpPr/>
          <p:nvPr/>
        </p:nvSpPr>
        <p:spPr>
          <a:xfrm flipH="1">
            <a:off x="8665680" y="5162760"/>
            <a:ext cx="372600" cy="345600"/>
          </a:xfrm>
          <a:prstGeom prst="parallelogram">
            <a:avLst>
              <a:gd name="adj" fmla="val 36572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9" name="AutoShape 21">
            <a:extLst>
              <a:ext uri="{FF2B5EF4-FFF2-40B4-BE49-F238E27FC236}">
                <a16:creationId xmlns:a16="http://schemas.microsoft.com/office/drawing/2014/main" id="{4FCEFCEA-5A0E-1BC8-F14F-83C4FBF021E0}"/>
              </a:ext>
            </a:extLst>
          </p:cNvPr>
          <p:cNvSpPr/>
          <p:nvPr/>
        </p:nvSpPr>
        <p:spPr>
          <a:xfrm flipH="1">
            <a:off x="8932440" y="5162760"/>
            <a:ext cx="372600" cy="345600"/>
          </a:xfrm>
          <a:prstGeom prst="parallelogram">
            <a:avLst>
              <a:gd name="adj" fmla="val 36572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0" name="AutoShape 22">
            <a:extLst>
              <a:ext uri="{FF2B5EF4-FFF2-40B4-BE49-F238E27FC236}">
                <a16:creationId xmlns:a16="http://schemas.microsoft.com/office/drawing/2014/main" id="{A9F0080F-6663-077D-B0B6-439114F29F5F}"/>
              </a:ext>
            </a:extLst>
          </p:cNvPr>
          <p:cNvSpPr/>
          <p:nvPr/>
        </p:nvSpPr>
        <p:spPr>
          <a:xfrm flipH="1">
            <a:off x="9199200" y="5162760"/>
            <a:ext cx="371160" cy="345600"/>
          </a:xfrm>
          <a:prstGeom prst="parallelogram">
            <a:avLst>
              <a:gd name="adj" fmla="val 36416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AutoShape 24">
            <a:extLst>
              <a:ext uri="{FF2B5EF4-FFF2-40B4-BE49-F238E27FC236}">
                <a16:creationId xmlns:a16="http://schemas.microsoft.com/office/drawing/2014/main" id="{C968D0FE-28CD-F47A-9669-9A40BB32EEF0}"/>
              </a:ext>
            </a:extLst>
          </p:cNvPr>
          <p:cNvSpPr/>
          <p:nvPr/>
        </p:nvSpPr>
        <p:spPr>
          <a:xfrm flipH="1">
            <a:off x="9038640" y="5508720"/>
            <a:ext cx="372600" cy="347400"/>
          </a:xfrm>
          <a:prstGeom prst="parallelogram">
            <a:avLst>
              <a:gd name="adj" fmla="val 36404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D3179427-3729-2567-307D-7F3D1858F339}"/>
              </a:ext>
            </a:extLst>
          </p:cNvPr>
          <p:cNvSpPr/>
          <p:nvPr/>
        </p:nvSpPr>
        <p:spPr>
          <a:xfrm flipH="1">
            <a:off x="9305400" y="5508720"/>
            <a:ext cx="372600" cy="347400"/>
          </a:xfrm>
          <a:prstGeom prst="parallelogram">
            <a:avLst>
              <a:gd name="adj" fmla="val 36404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" name="AutoShape 26">
            <a:extLst>
              <a:ext uri="{FF2B5EF4-FFF2-40B4-BE49-F238E27FC236}">
                <a16:creationId xmlns:a16="http://schemas.microsoft.com/office/drawing/2014/main" id="{5DFF897B-6BA1-72D5-2EFE-BBC66316B0AF}"/>
              </a:ext>
            </a:extLst>
          </p:cNvPr>
          <p:cNvSpPr/>
          <p:nvPr/>
        </p:nvSpPr>
        <p:spPr>
          <a:xfrm flipH="1">
            <a:off x="9570720" y="5508720"/>
            <a:ext cx="372600" cy="347400"/>
          </a:xfrm>
          <a:prstGeom prst="parallelogram">
            <a:avLst>
              <a:gd name="adj" fmla="val 36405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D15C38F5-4586-364A-47BE-D2575513E015}"/>
              </a:ext>
            </a:extLst>
          </p:cNvPr>
          <p:cNvSpPr/>
          <p:nvPr/>
        </p:nvSpPr>
        <p:spPr>
          <a:xfrm>
            <a:off x="8293080" y="4815000"/>
            <a:ext cx="360" cy="1585800"/>
          </a:xfrm>
          <a:prstGeom prst="line">
            <a:avLst/>
          </a:prstGeom>
          <a:ln w="9525" cap="rnd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1" name="Line 33">
            <a:extLst>
              <a:ext uri="{FF2B5EF4-FFF2-40B4-BE49-F238E27FC236}">
                <a16:creationId xmlns:a16="http://schemas.microsoft.com/office/drawing/2014/main" id="{EF055864-E290-0390-63BC-C07885273120}"/>
              </a:ext>
            </a:extLst>
          </p:cNvPr>
          <p:cNvSpPr/>
          <p:nvPr/>
        </p:nvSpPr>
        <p:spPr>
          <a:xfrm>
            <a:off x="8267880" y="5924040"/>
            <a:ext cx="2286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3" name="Text Box 35">
            <a:extLst>
              <a:ext uri="{FF2B5EF4-FFF2-40B4-BE49-F238E27FC236}">
                <a16:creationId xmlns:a16="http://schemas.microsoft.com/office/drawing/2014/main" id="{4477E239-BDDB-9EBA-C4CE-3E93883CDD4A}"/>
              </a:ext>
            </a:extLst>
          </p:cNvPr>
          <p:cNvSpPr/>
          <p:nvPr/>
        </p:nvSpPr>
        <p:spPr>
          <a:xfrm>
            <a:off x="7411800" y="1528413"/>
            <a:ext cx="723600" cy="333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Host A</a:t>
            </a:r>
            <a:endParaRPr lang="en-CA" sz="1600" b="0" strike="noStrike" spc="-1" dirty="0">
              <a:latin typeface="Arial"/>
            </a:endParaRPr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7542E58F-2D01-1169-290D-9A9B78CC52D7}"/>
              </a:ext>
            </a:extLst>
          </p:cNvPr>
          <p:cNvSpPr/>
          <p:nvPr/>
        </p:nvSpPr>
        <p:spPr>
          <a:xfrm>
            <a:off x="7375980" y="2516639"/>
            <a:ext cx="716040" cy="333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Host B</a:t>
            </a:r>
            <a:endParaRPr lang="en-CA" sz="1600" b="0" strike="noStrike" spc="-1" dirty="0">
              <a:latin typeface="Arial"/>
            </a:endParaRPr>
          </a:p>
        </p:txBody>
      </p:sp>
      <p:sp>
        <p:nvSpPr>
          <p:cNvPr id="35" name="Line 37">
            <a:extLst>
              <a:ext uri="{FF2B5EF4-FFF2-40B4-BE49-F238E27FC236}">
                <a16:creationId xmlns:a16="http://schemas.microsoft.com/office/drawing/2014/main" id="{D23796E8-59B8-C04E-5A3C-8458F68C8661}"/>
              </a:ext>
            </a:extLst>
          </p:cNvPr>
          <p:cNvSpPr/>
          <p:nvPr/>
        </p:nvSpPr>
        <p:spPr>
          <a:xfrm>
            <a:off x="8100300" y="1674840"/>
            <a:ext cx="24778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E59B375A-3341-0F17-96B8-D3042184E199}"/>
              </a:ext>
            </a:extLst>
          </p:cNvPr>
          <p:cNvSpPr/>
          <p:nvPr/>
        </p:nvSpPr>
        <p:spPr>
          <a:xfrm>
            <a:off x="8042229" y="2724342"/>
            <a:ext cx="347976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64425B82-7E39-2D55-15AB-250275FA0FFD}"/>
              </a:ext>
            </a:extLst>
          </p:cNvPr>
          <p:cNvSpPr/>
          <p:nvPr/>
        </p:nvSpPr>
        <p:spPr>
          <a:xfrm>
            <a:off x="8100300" y="2011440"/>
            <a:ext cx="24778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2E5511ED-516C-CCD5-0AE6-4AD8136FD1EB}"/>
              </a:ext>
            </a:extLst>
          </p:cNvPr>
          <p:cNvSpPr/>
          <p:nvPr/>
        </p:nvSpPr>
        <p:spPr>
          <a:xfrm>
            <a:off x="8100300" y="2347680"/>
            <a:ext cx="24778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0" name="Text Box 42">
            <a:extLst>
              <a:ext uri="{FF2B5EF4-FFF2-40B4-BE49-F238E27FC236}">
                <a16:creationId xmlns:a16="http://schemas.microsoft.com/office/drawing/2014/main" id="{9B049676-B39B-7843-9475-B4D828FD1ECD}"/>
              </a:ext>
            </a:extLst>
          </p:cNvPr>
          <p:cNvSpPr/>
          <p:nvPr/>
        </p:nvSpPr>
        <p:spPr>
          <a:xfrm>
            <a:off x="7813560" y="1875000"/>
            <a:ext cx="313560" cy="241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0" strike="noStrike" spc="-1" dirty="0">
                <a:solidFill>
                  <a:srgbClr val="000000"/>
                </a:solidFill>
                <a:latin typeface="Calibri"/>
              </a:rPr>
              <a:t>R1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1" name="Text Box 43">
            <a:extLst>
              <a:ext uri="{FF2B5EF4-FFF2-40B4-BE49-F238E27FC236}">
                <a16:creationId xmlns:a16="http://schemas.microsoft.com/office/drawing/2014/main" id="{0090185E-2005-7542-4CC5-ACF35CF93359}"/>
              </a:ext>
            </a:extLst>
          </p:cNvPr>
          <p:cNvSpPr/>
          <p:nvPr/>
        </p:nvSpPr>
        <p:spPr>
          <a:xfrm>
            <a:off x="7826700" y="2235924"/>
            <a:ext cx="313560" cy="241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0" strike="noStrike" spc="-1" dirty="0">
                <a:solidFill>
                  <a:srgbClr val="000000"/>
                </a:solidFill>
                <a:latin typeface="Calibri"/>
              </a:rPr>
              <a:t>R2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3" name="Line 45">
            <a:extLst>
              <a:ext uri="{FF2B5EF4-FFF2-40B4-BE49-F238E27FC236}">
                <a16:creationId xmlns:a16="http://schemas.microsoft.com/office/drawing/2014/main" id="{73F185F6-0728-179A-6269-A4BC155B327C}"/>
              </a:ext>
            </a:extLst>
          </p:cNvPr>
          <p:cNvSpPr/>
          <p:nvPr/>
        </p:nvSpPr>
        <p:spPr>
          <a:xfrm>
            <a:off x="8265180" y="1565040"/>
            <a:ext cx="882720" cy="360"/>
          </a:xfrm>
          <a:prstGeom prst="line">
            <a:avLst/>
          </a:prstGeom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4" name="AutoShape 46">
            <a:extLst>
              <a:ext uri="{FF2B5EF4-FFF2-40B4-BE49-F238E27FC236}">
                <a16:creationId xmlns:a16="http://schemas.microsoft.com/office/drawing/2014/main" id="{99B31B7E-693B-AA5E-8E0B-9C3CA3E36387}"/>
              </a:ext>
            </a:extLst>
          </p:cNvPr>
          <p:cNvSpPr/>
          <p:nvPr/>
        </p:nvSpPr>
        <p:spPr>
          <a:xfrm flipH="1">
            <a:off x="8252580" y="1674840"/>
            <a:ext cx="1002960" cy="336240"/>
          </a:xfrm>
          <a:prstGeom prst="parallelogram">
            <a:avLst>
              <a:gd name="adj" fmla="val 32461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5" name="Line 47">
            <a:extLst>
              <a:ext uri="{FF2B5EF4-FFF2-40B4-BE49-F238E27FC236}">
                <a16:creationId xmlns:a16="http://schemas.microsoft.com/office/drawing/2014/main" id="{7E4B626C-933C-900E-2FF5-4A40D86C3EBB}"/>
              </a:ext>
            </a:extLst>
          </p:cNvPr>
          <p:cNvSpPr/>
          <p:nvPr/>
        </p:nvSpPr>
        <p:spPr>
          <a:xfrm>
            <a:off x="8252580" y="1674840"/>
            <a:ext cx="360" cy="1538280"/>
          </a:xfrm>
          <a:prstGeom prst="line">
            <a:avLst/>
          </a:prstGeom>
          <a:ln w="9525" cap="rnd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8" name="AutoShape 50">
            <a:extLst>
              <a:ext uri="{FF2B5EF4-FFF2-40B4-BE49-F238E27FC236}">
                <a16:creationId xmlns:a16="http://schemas.microsoft.com/office/drawing/2014/main" id="{282D681A-A6F8-F954-1CC9-BD9A4E168A09}"/>
              </a:ext>
            </a:extLst>
          </p:cNvPr>
          <p:cNvSpPr/>
          <p:nvPr/>
        </p:nvSpPr>
        <p:spPr>
          <a:xfrm flipH="1">
            <a:off x="9255900" y="2011440"/>
            <a:ext cx="1001520" cy="336240"/>
          </a:xfrm>
          <a:prstGeom prst="parallelogram">
            <a:avLst>
              <a:gd name="adj" fmla="val 32410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9" name="AutoShape 51">
            <a:extLst>
              <a:ext uri="{FF2B5EF4-FFF2-40B4-BE49-F238E27FC236}">
                <a16:creationId xmlns:a16="http://schemas.microsoft.com/office/drawing/2014/main" id="{17BBA5D0-009F-8658-6F20-16CA524FEB7B}"/>
              </a:ext>
            </a:extLst>
          </p:cNvPr>
          <p:cNvSpPr/>
          <p:nvPr/>
        </p:nvSpPr>
        <p:spPr>
          <a:xfrm flipH="1">
            <a:off x="10255712" y="2379840"/>
            <a:ext cx="1002960" cy="336240"/>
          </a:xfrm>
          <a:prstGeom prst="parallelogram">
            <a:avLst>
              <a:gd name="adj" fmla="val 32461"/>
            </a:avLst>
          </a:prstGeom>
          <a:pattFill prst="wdUpDiag">
            <a:fgClr>
              <a:srgbClr val="C5C000"/>
            </a:fgClr>
            <a:bgClr>
              <a:srgbClr val="FFFFFF"/>
            </a:bgClr>
          </a:patt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51" name="Text Box 53">
            <a:extLst>
              <a:ext uri="{FF2B5EF4-FFF2-40B4-BE49-F238E27FC236}">
                <a16:creationId xmlns:a16="http://schemas.microsoft.com/office/drawing/2014/main" id="{6B209B0B-6DE3-54C8-BC67-BC34DC8CFC0D}"/>
              </a:ext>
            </a:extLst>
          </p:cNvPr>
          <p:cNvSpPr/>
          <p:nvPr/>
        </p:nvSpPr>
        <p:spPr>
          <a:xfrm>
            <a:off x="8527260" y="1295400"/>
            <a:ext cx="452520" cy="272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i="1" strike="noStrike" spc="-1">
                <a:solidFill>
                  <a:srgbClr val="000000"/>
                </a:solidFill>
                <a:latin typeface="Calibri"/>
              </a:rPr>
              <a:t>M/R</a:t>
            </a:r>
            <a:endParaRPr lang="en-CA" sz="12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3">
                <a:extLst>
                  <a:ext uri="{FF2B5EF4-FFF2-40B4-BE49-F238E27FC236}">
                    <a16:creationId xmlns:a16="http://schemas.microsoft.com/office/drawing/2014/main" id="{8D782058-91D5-146C-DDD4-7C8D313A51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7032400" cy="5638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dirty="0"/>
                  <a:t>Breaking message into packet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allows parallel transmission across all links, reducing end to end latency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It also prevents a link from being “hogged” for a long time by one message.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Consider the example in the figure: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Sending message as one packet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/>
                  <a:t>Message latency = 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Breaking message into three packets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/>
                  <a:t>Message latency = 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2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56" name="Rectangle 3">
                <a:extLst>
                  <a:ext uri="{FF2B5EF4-FFF2-40B4-BE49-F238E27FC236}">
                    <a16:creationId xmlns:a16="http://schemas.microsoft.com/office/drawing/2014/main" id="{8D782058-91D5-146C-DDD4-7C8D313A5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7032400" cy="5638800"/>
              </a:xfrm>
              <a:blipFill>
                <a:blip r:embed="rId3"/>
                <a:stretch>
                  <a:fillRect l="-1995" t="-2270" r="-9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79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E44C7-0086-1F62-ADB9-EE75EFB1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738BD4-1C0B-2B37-6627-A6853BC00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We’ve Learned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00286A8-3E8C-F102-4A62-DD78BBD763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11404600" cy="54609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Abstract Model of Link:</a:t>
            </a:r>
          </a:p>
          <a:p>
            <a:pPr lvl="1">
              <a:lnSpc>
                <a:spcPct val="90000"/>
              </a:lnSpc>
            </a:pPr>
            <a:r>
              <a:rPr lang="en-US" spc="-1" dirty="0">
                <a:latin typeface="Calibri"/>
              </a:rPr>
              <a:t>Packet Latency, </a:t>
            </a:r>
            <a:r>
              <a:rPr lang="en-US" b="0" strike="noStrike" spc="-1" dirty="0">
                <a:latin typeface="Calibri"/>
              </a:rPr>
              <a:t>Transmission Delay, and </a:t>
            </a:r>
            <a:r>
              <a:rPr lang="en-US" spc="-1" dirty="0">
                <a:latin typeface="Calibri"/>
              </a:rPr>
              <a:t>Propagation Delay</a:t>
            </a:r>
          </a:p>
          <a:p>
            <a:pPr lvl="1">
              <a:lnSpc>
                <a:spcPct val="90000"/>
              </a:lnSpc>
            </a:pPr>
            <a:r>
              <a:rPr lang="en-US" spc="-1">
                <a:latin typeface="Calibri"/>
              </a:rPr>
              <a:t>Queueing Delay</a:t>
            </a:r>
            <a:endParaRPr lang="en-US" spc="-1" dirty="0">
              <a:latin typeface="Calibri"/>
            </a:endParaRPr>
          </a:p>
          <a:p>
            <a:pPr lvl="1">
              <a:lnSpc>
                <a:spcPct val="90000"/>
              </a:lnSpc>
            </a:pPr>
            <a:r>
              <a:rPr lang="en-US" spc="-1" dirty="0">
                <a:latin typeface="Calibri"/>
              </a:rPr>
              <a:t>Packet End-to-end Delay</a:t>
            </a:r>
          </a:p>
          <a:p>
            <a:pPr lvl="2">
              <a:lnSpc>
                <a:spcPct val="90000"/>
              </a:lnSpc>
            </a:pPr>
            <a:r>
              <a:rPr lang="en-US" spc="-1" dirty="0">
                <a:latin typeface="Calibri"/>
              </a:rPr>
              <a:t>How to draw its timeline</a:t>
            </a:r>
          </a:p>
          <a:p>
            <a:pPr lvl="1">
              <a:lnSpc>
                <a:spcPct val="90000"/>
              </a:lnSpc>
            </a:pPr>
            <a:r>
              <a:rPr lang="en-US" b="0" strike="noStrike" spc="-1" dirty="0">
                <a:latin typeface="Calibri"/>
              </a:rPr>
              <a:t>Message </a:t>
            </a:r>
            <a:r>
              <a:rPr lang="en-US" spc="-1" dirty="0">
                <a:latin typeface="Calibri"/>
              </a:rPr>
              <a:t>End-to-end Delay</a:t>
            </a:r>
          </a:p>
          <a:p>
            <a:pPr lvl="2">
              <a:lnSpc>
                <a:spcPct val="90000"/>
              </a:lnSpc>
            </a:pPr>
            <a:r>
              <a:rPr lang="en-US" b="0" strike="noStrike" spc="-1" dirty="0">
                <a:latin typeface="Calibri"/>
              </a:rPr>
              <a:t>How to draw its timeline</a:t>
            </a:r>
          </a:p>
          <a:p>
            <a:pPr lvl="1">
              <a:lnSpc>
                <a:spcPct val="90000"/>
              </a:lnSpc>
            </a:pPr>
            <a:r>
              <a:rPr lang="en-US" spc="-1" dirty="0">
                <a:latin typeface="Calibri"/>
              </a:rPr>
              <a:t>Throughput and </a:t>
            </a:r>
            <a:r>
              <a:rPr lang="en-US" b="0" strike="noStrike" spc="-1" dirty="0">
                <a:latin typeface="Calibri"/>
              </a:rPr>
              <a:t>Goodput</a:t>
            </a:r>
          </a:p>
          <a:p>
            <a:pPr lvl="1">
              <a:lnSpc>
                <a:spcPct val="90000"/>
              </a:lnSpc>
            </a:pPr>
            <a:r>
              <a:rPr lang="en-US" spc="-1" dirty="0">
                <a:latin typeface="Calibri"/>
              </a:rPr>
              <a:t>Link One-way Delay, RTT, and BDP</a:t>
            </a:r>
          </a:p>
          <a:p>
            <a:pPr lvl="1">
              <a:lnSpc>
                <a:spcPct val="90000"/>
              </a:lnSpc>
            </a:pPr>
            <a:endParaRPr lang="en-US" b="0" strike="noStrike" spc="-1" dirty="0">
              <a:latin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0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story So Far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We typically model links in terms of </a:t>
            </a:r>
            <a:r>
              <a:rPr lang="en-US" sz="2800" dirty="0">
                <a:solidFill>
                  <a:srgbClr val="C00000"/>
                </a:solidFill>
              </a:rPr>
              <a:t>bandwidth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8000"/>
                </a:solidFill>
              </a:rPr>
              <a:t>delay</a:t>
            </a:r>
            <a:r>
              <a:rPr lang="en-US" sz="2800" dirty="0"/>
              <a:t>,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from which we can calculate message latency.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Framing allows complete frames to be recovered at the far end of the link.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Thus, framing makes it possible to recover complete frames at the receiver.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need to encode bits into waveform signals so that we can recover them at the other end of the channel.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Different media have different properties that affect their performance as links.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020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Abstract Model of a Link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Abstract model is typically all we will need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What goes in comes out altered by the model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Other parameters that are important: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kind and frequency of errors</a:t>
            </a:r>
            <a:r>
              <a:rPr lang="en-US" altLang="en-US" dirty="0">
                <a:solidFill>
                  <a:srgbClr val="008000"/>
                </a:solidFill>
              </a:rPr>
              <a:t>*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Whether the media is broadcast or not</a:t>
            </a:r>
            <a:r>
              <a:rPr lang="en-US" altLang="en-US" dirty="0">
                <a:solidFill>
                  <a:srgbClr val="008000"/>
                </a:solidFill>
              </a:rPr>
              <a:t>*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164054-8C15-918F-5C30-1D5A718B3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038600"/>
            <a:ext cx="6736664" cy="13290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12F0FF-96B1-30C3-14EA-2158E99E963B}"/>
              </a:ext>
            </a:extLst>
          </p:cNvPr>
          <p:cNvSpPr txBox="1"/>
          <p:nvPr/>
        </p:nvSpPr>
        <p:spPr>
          <a:xfrm>
            <a:off x="304800" y="6248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*</a:t>
            </a:r>
            <a:r>
              <a:rPr lang="en-US" dirty="0"/>
              <a:t> </a:t>
            </a:r>
            <a:r>
              <a:rPr lang="en-US" sz="1000" dirty="0"/>
              <a:t>We will discuss frequency of error (</a:t>
            </a:r>
            <a:r>
              <a:rPr lang="en-US" sz="1000" i="1" dirty="0"/>
              <a:t>e.g.</a:t>
            </a:r>
            <a:r>
              <a:rPr lang="en-US" sz="1000" dirty="0"/>
              <a:t>, bit-error-rate) and broadcast media later in the course.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405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0">
            <a:extLst>
              <a:ext uri="{FF2B5EF4-FFF2-40B4-BE49-F238E27FC236}">
                <a16:creationId xmlns:a16="http://schemas.microsoft.com/office/drawing/2014/main" id="{82C48A07-1CAA-2F0D-621B-53AD8B2131D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3" y="5136528"/>
            <a:ext cx="137160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192000" cy="1143000"/>
          </a:xfrm>
        </p:spPr>
        <p:txBody>
          <a:bodyPr/>
          <a:lstStyle/>
          <a:p>
            <a:r>
              <a:rPr lang="en-US" altLang="en-US" dirty="0"/>
              <a:t>Packet Latency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13563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Packet Latency: </a:t>
            </a:r>
            <a:r>
              <a:rPr lang="en-US" altLang="en-US" dirty="0"/>
              <a:t>Total time to send a packet across a link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time from when the sender starts sending the first bit until the last bit arrives at the receiver.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8EF1AF-4DB8-9459-01E6-0F753AE263D1}"/>
              </a:ext>
            </a:extLst>
          </p:cNvPr>
          <p:cNvCxnSpPr/>
          <p:nvPr/>
        </p:nvCxnSpPr>
        <p:spPr bwMode="auto">
          <a:xfrm>
            <a:off x="2773680" y="6019801"/>
            <a:ext cx="67665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0">
            <a:extLst>
              <a:ext uri="{FF2B5EF4-FFF2-40B4-BE49-F238E27FC236}">
                <a16:creationId xmlns:a16="http://schemas.microsoft.com/office/drawing/2014/main" id="{C93AA6C1-3B94-A907-EC0F-CCB244F1AEF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20" y="5196841"/>
            <a:ext cx="137160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E6B985-C4BF-EFDF-B91F-F2751CF9401B}"/>
              </a:ext>
            </a:extLst>
          </p:cNvPr>
          <p:cNvSpPr txBox="1"/>
          <p:nvPr/>
        </p:nvSpPr>
        <p:spPr>
          <a:xfrm>
            <a:off x="7647379" y="5334001"/>
            <a:ext cx="1633781" cy="72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14" i="1" dirty="0">
                <a:latin typeface="Times New Roman"/>
                <a:cs typeface="Times New Roman"/>
              </a:rPr>
              <a:t>r</a:t>
            </a:r>
            <a:r>
              <a:rPr lang="en-US" sz="4114" dirty="0">
                <a:latin typeface="Times New Roman"/>
                <a:cs typeface="Times New Roman"/>
              </a:rPr>
              <a:t> bits/s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DAF5A3-A9BA-4AC0-56DC-D9BB57B4A827}"/>
              </a:ext>
            </a:extLst>
          </p:cNvPr>
          <p:cNvGrpSpPr/>
          <p:nvPr/>
        </p:nvGrpSpPr>
        <p:grpSpPr>
          <a:xfrm>
            <a:off x="420581" y="4693966"/>
            <a:ext cx="2490259" cy="1323607"/>
            <a:chOff x="1025188" y="4581523"/>
            <a:chExt cx="2490259" cy="132360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5EBCCBE-CEE8-DD15-A5F6-FB190570F79A}"/>
                </a:ext>
              </a:extLst>
            </p:cNvPr>
            <p:cNvGrpSpPr/>
            <p:nvPr/>
          </p:nvGrpSpPr>
          <p:grpSpPr>
            <a:xfrm>
              <a:off x="1254616" y="5542908"/>
              <a:ext cx="1969677" cy="362222"/>
              <a:chOff x="1085453" y="4034894"/>
              <a:chExt cx="1289671" cy="3018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0602CF-87B2-4E8D-993C-83165D918052}"/>
                  </a:ext>
                </a:extLst>
              </p:cNvPr>
              <p:cNvSpPr/>
              <p:nvPr/>
            </p:nvSpPr>
            <p:spPr bwMode="auto">
              <a:xfrm>
                <a:off x="2245481" y="4034894"/>
                <a:ext cx="129643" cy="3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88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9F97842-3FCB-F350-5448-21C4CFE9BA80}"/>
                  </a:ext>
                </a:extLst>
              </p:cNvPr>
              <p:cNvSpPr/>
              <p:nvPr/>
            </p:nvSpPr>
            <p:spPr bwMode="auto">
              <a:xfrm>
                <a:off x="2115838" y="4034894"/>
                <a:ext cx="129643" cy="3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88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42043C-043D-DE87-4757-EED5345B1A1A}"/>
                  </a:ext>
                </a:extLst>
              </p:cNvPr>
              <p:cNvSpPr/>
              <p:nvPr/>
            </p:nvSpPr>
            <p:spPr bwMode="auto">
              <a:xfrm>
                <a:off x="1988824" y="4034899"/>
                <a:ext cx="129643" cy="3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88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CB65C40-EBEF-7BEA-17C9-3005ABA26EA9}"/>
                  </a:ext>
                </a:extLst>
              </p:cNvPr>
              <p:cNvSpPr/>
              <p:nvPr/>
            </p:nvSpPr>
            <p:spPr bwMode="auto">
              <a:xfrm>
                <a:off x="1857195" y="4034894"/>
                <a:ext cx="129643" cy="3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88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C1AE9-166B-2502-1646-9932212A3111}"/>
                  </a:ext>
                </a:extLst>
              </p:cNvPr>
              <p:cNvSpPr/>
              <p:nvPr/>
            </p:nvSpPr>
            <p:spPr bwMode="auto">
              <a:xfrm>
                <a:off x="1725628" y="4036746"/>
                <a:ext cx="129643" cy="3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88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9B99F-1F49-EB7C-316C-389B30BD7F7C}"/>
                  </a:ext>
                </a:extLst>
              </p:cNvPr>
              <p:cNvSpPr/>
              <p:nvPr/>
            </p:nvSpPr>
            <p:spPr bwMode="auto">
              <a:xfrm>
                <a:off x="1598552" y="4036746"/>
                <a:ext cx="129643" cy="3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88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4AF5980-3ABC-FEF6-8708-5813E67787F8}"/>
                  </a:ext>
                </a:extLst>
              </p:cNvPr>
              <p:cNvSpPr/>
              <p:nvPr/>
            </p:nvSpPr>
            <p:spPr bwMode="auto">
              <a:xfrm>
                <a:off x="1466984" y="4036746"/>
                <a:ext cx="129643" cy="3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88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5AD8D4-DA48-E55E-192A-96D26C29B9CA}"/>
                  </a:ext>
                </a:extLst>
              </p:cNvPr>
              <p:cNvSpPr/>
              <p:nvPr/>
            </p:nvSpPr>
            <p:spPr bwMode="auto">
              <a:xfrm>
                <a:off x="1344610" y="4036746"/>
                <a:ext cx="129643" cy="3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88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6085F0-1AC0-24D6-C41E-32F8B038A929}"/>
                  </a:ext>
                </a:extLst>
              </p:cNvPr>
              <p:cNvSpPr/>
              <p:nvPr/>
            </p:nvSpPr>
            <p:spPr bwMode="auto">
              <a:xfrm>
                <a:off x="1213042" y="4036746"/>
                <a:ext cx="129643" cy="3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88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EF0347-AF37-21F4-114B-9976854BE092}"/>
                  </a:ext>
                </a:extLst>
              </p:cNvPr>
              <p:cNvSpPr/>
              <p:nvPr/>
            </p:nvSpPr>
            <p:spPr bwMode="auto">
              <a:xfrm>
                <a:off x="1085453" y="4036746"/>
                <a:ext cx="129643" cy="3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880" dirty="0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D91B3F-F6BF-8831-DE33-8A91CE4B4AC0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084482" y="5156382"/>
              <a:ext cx="40811" cy="386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F5A950-8F40-3D82-BDE5-A6D7C491678A}"/>
                </a:ext>
              </a:extLst>
            </p:cNvPr>
            <p:cNvSpPr txBox="1"/>
            <p:nvPr/>
          </p:nvSpPr>
          <p:spPr>
            <a:xfrm>
              <a:off x="2861512" y="4581523"/>
              <a:ext cx="65393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First</a:t>
              </a:r>
              <a:r>
                <a:rPr lang="en-US" sz="1050" dirty="0"/>
                <a:t> bit of packet</a:t>
              </a:r>
              <a:endParaRPr lang="en-CA" sz="105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E5EDF4-2405-4B20-128E-392DA0A22D08}"/>
                </a:ext>
              </a:extLst>
            </p:cNvPr>
            <p:cNvCxnSpPr>
              <a:cxnSpLocks/>
            </p:cNvCxnSpPr>
            <p:nvPr/>
          </p:nvCxnSpPr>
          <p:spPr>
            <a:xfrm>
              <a:off x="1316134" y="5158604"/>
              <a:ext cx="0" cy="386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F46D82-6D25-CD1E-7CD6-328D10051F93}"/>
                </a:ext>
              </a:extLst>
            </p:cNvPr>
            <p:cNvSpPr txBox="1"/>
            <p:nvPr/>
          </p:nvSpPr>
          <p:spPr>
            <a:xfrm>
              <a:off x="1025188" y="4581523"/>
              <a:ext cx="65393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Last</a:t>
              </a:r>
              <a:r>
                <a:rPr lang="en-US" sz="1050" dirty="0"/>
                <a:t> bit of packet</a:t>
              </a:r>
              <a:endParaRPr lang="en-CA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925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0.00046 L 0.02292 1.48148E-6 L 0.74088 0.0067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4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63820-FC54-8A6D-DABC-A7FC8DCF7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83CAB78-1866-F1E5-20CA-331F8DEDA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192000" cy="1143000"/>
          </a:xfrm>
        </p:spPr>
        <p:txBody>
          <a:bodyPr/>
          <a:lstStyle/>
          <a:p>
            <a:r>
              <a:rPr lang="en-US" altLang="en-US" dirty="0"/>
              <a:t>Packet Latency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AFE01B5D-3279-D8E4-51E4-48D6E447A2D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Packet Latency,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, depends on:</a:t>
                </a:r>
              </a:p>
              <a:p>
                <a:pPr marL="971490" lvl="1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en-US" dirty="0"/>
                  <a:t>Propagation Delay</a:t>
                </a:r>
              </a:p>
              <a:p>
                <a:pPr marL="971490" lvl="1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en-US" dirty="0"/>
                  <a:t>Transmission delay (or Packetization Delay)</a:t>
                </a:r>
              </a:p>
              <a:p>
                <a:pPr marL="457140" lvl="1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baseline="30000" dirty="0"/>
                  <a:t> </a:t>
                </a:r>
                <a:r>
                  <a:rPr lang="en-US" altLang="en-US" dirty="0"/>
                  <a:t>=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2800" baseline="30000" dirty="0" err="1"/>
                  <a:t>prop</a:t>
                </a:r>
                <a:r>
                  <a:rPr lang="en-US" altLang="en-US" sz="2800" baseline="30000" dirty="0"/>
                  <a:t> </a:t>
                </a:r>
                <a:r>
                  <a:rPr lang="en-US" altLang="en-US" dirty="0"/>
                  <a:t>+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2800" baseline="30000" dirty="0" err="1"/>
                  <a:t>tran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AFE01B5D-3279-D8E4-51E4-48D6E447A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  <a:blipFill>
                <a:blip r:embed="rId3"/>
                <a:stretch>
                  <a:fillRect l="-1238" t="-23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CE4AB3-93E9-8C10-8F98-44AD28ED057C}"/>
              </a:ext>
            </a:extLst>
          </p:cNvPr>
          <p:cNvCxnSpPr/>
          <p:nvPr/>
        </p:nvCxnSpPr>
        <p:spPr bwMode="auto">
          <a:xfrm>
            <a:off x="2773680" y="6019801"/>
            <a:ext cx="67665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0">
            <a:extLst>
              <a:ext uri="{FF2B5EF4-FFF2-40B4-BE49-F238E27FC236}">
                <a16:creationId xmlns:a16="http://schemas.microsoft.com/office/drawing/2014/main" id="{D9E550BE-CE06-00AE-2B45-4EE000308E7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20" y="5196841"/>
            <a:ext cx="137160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7751039-84E3-B858-EFE6-A00C496B0AEB}"/>
              </a:ext>
            </a:extLst>
          </p:cNvPr>
          <p:cNvGrpSpPr/>
          <p:nvPr/>
        </p:nvGrpSpPr>
        <p:grpSpPr>
          <a:xfrm>
            <a:off x="2865120" y="4419600"/>
            <a:ext cx="1280160" cy="1036321"/>
            <a:chOff x="1828800" y="2412999"/>
            <a:chExt cx="1066800" cy="8636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42FCB5A-CEAC-0D33-8A7E-7324BB5515C3}"/>
                </a:ext>
              </a:extLst>
            </p:cNvPr>
            <p:cNvCxnSpPr/>
            <p:nvPr/>
          </p:nvCxnSpPr>
          <p:spPr bwMode="auto">
            <a:xfrm>
              <a:off x="1828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109820-1B5D-CE83-B6FA-AE2F0E384E76}"/>
                </a:ext>
              </a:extLst>
            </p:cNvPr>
            <p:cNvCxnSpPr/>
            <p:nvPr/>
          </p:nvCxnSpPr>
          <p:spPr bwMode="auto">
            <a:xfrm>
              <a:off x="28956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4FAB68-38ED-BA37-DB3C-3F51FF13C1F8}"/>
                </a:ext>
              </a:extLst>
            </p:cNvPr>
            <p:cNvCxnSpPr/>
            <p:nvPr/>
          </p:nvCxnSpPr>
          <p:spPr bwMode="auto">
            <a:xfrm>
              <a:off x="1828800" y="3048000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8325A7-12DF-DA8F-15B4-59F9BF2B2524}"/>
                </a:ext>
              </a:extLst>
            </p:cNvPr>
            <p:cNvSpPr txBox="1"/>
            <p:nvPr/>
          </p:nvSpPr>
          <p:spPr>
            <a:xfrm>
              <a:off x="2198903" y="2412999"/>
              <a:ext cx="374302" cy="604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114" i="1" dirty="0">
                  <a:latin typeface="Times New Roman"/>
                  <a:cs typeface="Times New Roman"/>
                </a:rPr>
                <a:t>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68A110-F818-BF2C-F55C-831FBD7034AF}"/>
              </a:ext>
            </a:extLst>
          </p:cNvPr>
          <p:cNvSpPr txBox="1"/>
          <p:nvPr/>
        </p:nvSpPr>
        <p:spPr>
          <a:xfrm>
            <a:off x="7647379" y="5334001"/>
            <a:ext cx="1633781" cy="72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14" i="1" dirty="0">
                <a:latin typeface="Times New Roman"/>
                <a:cs typeface="Times New Roman"/>
              </a:rPr>
              <a:t>r</a:t>
            </a:r>
            <a:r>
              <a:rPr lang="en-US" sz="4114" dirty="0">
                <a:latin typeface="Times New Roman"/>
                <a:cs typeface="Times New Roman"/>
              </a:rPr>
              <a:t> bits/s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C1F9E-BE21-25FD-3C70-C27A9710B498}"/>
              </a:ext>
            </a:extLst>
          </p:cNvPr>
          <p:cNvGrpSpPr/>
          <p:nvPr/>
        </p:nvGrpSpPr>
        <p:grpSpPr>
          <a:xfrm>
            <a:off x="1524000" y="5547361"/>
            <a:ext cx="1280160" cy="365760"/>
            <a:chOff x="1371600" y="4038600"/>
            <a:chExt cx="838200" cy="30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24D0FB-E5B2-7CD1-0C50-238CBBFFCCB6}"/>
                </a:ext>
              </a:extLst>
            </p:cNvPr>
            <p:cNvSpPr/>
            <p:nvPr/>
          </p:nvSpPr>
          <p:spPr bwMode="auto">
            <a:xfrm>
              <a:off x="21336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en-US" sz="288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B21D4F-E5B1-85A1-79A2-DC5ADA40FA60}"/>
                </a:ext>
              </a:extLst>
            </p:cNvPr>
            <p:cNvSpPr/>
            <p:nvPr/>
          </p:nvSpPr>
          <p:spPr bwMode="auto">
            <a:xfrm>
              <a:off x="20574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en-US" sz="288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E8CD11-091E-319D-03CC-83A7FC9BEB71}"/>
                </a:ext>
              </a:extLst>
            </p:cNvPr>
            <p:cNvSpPr/>
            <p:nvPr/>
          </p:nvSpPr>
          <p:spPr bwMode="auto">
            <a:xfrm>
              <a:off x="19812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en-US" sz="288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5DBD41-C490-7465-E767-BC413D5C302F}"/>
                </a:ext>
              </a:extLst>
            </p:cNvPr>
            <p:cNvSpPr/>
            <p:nvPr/>
          </p:nvSpPr>
          <p:spPr bwMode="auto">
            <a:xfrm>
              <a:off x="19050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en-US" sz="288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17DA93-177F-BFD4-D412-1F95A9AEB877}"/>
                </a:ext>
              </a:extLst>
            </p:cNvPr>
            <p:cNvSpPr/>
            <p:nvPr/>
          </p:nvSpPr>
          <p:spPr bwMode="auto">
            <a:xfrm>
              <a:off x="18288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en-US" sz="288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F88B8F-8024-49A0-0DCB-DDB7BB39897B}"/>
                </a:ext>
              </a:extLst>
            </p:cNvPr>
            <p:cNvSpPr/>
            <p:nvPr/>
          </p:nvSpPr>
          <p:spPr bwMode="auto">
            <a:xfrm>
              <a:off x="17526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en-US" sz="288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C60626-BAB0-2D8F-1FF4-D117946CC9D2}"/>
                </a:ext>
              </a:extLst>
            </p:cNvPr>
            <p:cNvSpPr/>
            <p:nvPr/>
          </p:nvSpPr>
          <p:spPr bwMode="auto">
            <a:xfrm>
              <a:off x="16764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en-US" sz="288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BD0B5C-D7AB-A1B6-5B0B-C9D7F65C1F1B}"/>
                </a:ext>
              </a:extLst>
            </p:cNvPr>
            <p:cNvSpPr/>
            <p:nvPr/>
          </p:nvSpPr>
          <p:spPr bwMode="auto">
            <a:xfrm>
              <a:off x="16002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en-US" sz="288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D854E5-8FAE-B9D6-870F-0BE69CF10C59}"/>
                </a:ext>
              </a:extLst>
            </p:cNvPr>
            <p:cNvSpPr/>
            <p:nvPr/>
          </p:nvSpPr>
          <p:spPr bwMode="auto">
            <a:xfrm>
              <a:off x="15240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en-US" sz="288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5D8028-FFB7-AA8A-B367-D46082A880E2}"/>
                </a:ext>
              </a:extLst>
            </p:cNvPr>
            <p:cNvSpPr/>
            <p:nvPr/>
          </p:nvSpPr>
          <p:spPr bwMode="auto">
            <a:xfrm>
              <a:off x="14478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en-US" sz="288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E11DC3-CB4C-ED06-51CD-6D5AF5D179AB}"/>
                </a:ext>
              </a:extLst>
            </p:cNvPr>
            <p:cNvSpPr/>
            <p:nvPr/>
          </p:nvSpPr>
          <p:spPr bwMode="auto">
            <a:xfrm>
              <a:off x="13716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en-US" sz="288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78634FB-776E-A673-A0AE-F068A9E73465}"/>
              </a:ext>
            </a:extLst>
          </p:cNvPr>
          <p:cNvSpPr/>
          <p:nvPr/>
        </p:nvSpPr>
        <p:spPr bwMode="auto">
          <a:xfrm>
            <a:off x="1447800" y="5455921"/>
            <a:ext cx="1371600" cy="5486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defTabSz="1097280"/>
            <a:endParaRPr lang="en-US" sz="2880"/>
          </a:p>
        </p:txBody>
      </p:sp>
      <p:pic>
        <p:nvPicPr>
          <p:cNvPr id="23" name="Picture 20">
            <a:extLst>
              <a:ext uri="{FF2B5EF4-FFF2-40B4-BE49-F238E27FC236}">
                <a16:creationId xmlns:a16="http://schemas.microsoft.com/office/drawing/2014/main" id="{2DCAF03A-37F3-588E-2C6C-77B2018C560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45055"/>
            <a:ext cx="137160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D54E89-6CD0-52A5-1184-218B347089C2}"/>
              </a:ext>
            </a:extLst>
          </p:cNvPr>
          <p:cNvCxnSpPr/>
          <p:nvPr/>
        </p:nvCxnSpPr>
        <p:spPr bwMode="auto">
          <a:xfrm>
            <a:off x="2855422" y="6192130"/>
            <a:ext cx="0" cy="548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9D5325-494F-CE0E-150A-C6564D76349F}"/>
              </a:ext>
            </a:extLst>
          </p:cNvPr>
          <p:cNvCxnSpPr/>
          <p:nvPr/>
        </p:nvCxnSpPr>
        <p:spPr bwMode="auto">
          <a:xfrm>
            <a:off x="9439102" y="6100690"/>
            <a:ext cx="0" cy="548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509A10-B5B2-8D73-E5A5-B58BBBAE0D0E}"/>
              </a:ext>
            </a:extLst>
          </p:cNvPr>
          <p:cNvCxnSpPr/>
          <p:nvPr/>
        </p:nvCxnSpPr>
        <p:spPr bwMode="auto">
          <a:xfrm>
            <a:off x="2855422" y="6324600"/>
            <a:ext cx="65836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5473F2-AA73-8A43-111A-E608B0BC5657}"/>
              </a:ext>
            </a:extLst>
          </p:cNvPr>
          <p:cNvSpPr txBox="1"/>
          <p:nvPr/>
        </p:nvSpPr>
        <p:spPr>
          <a:xfrm>
            <a:off x="5930730" y="6259543"/>
            <a:ext cx="330540" cy="72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14" i="1" dirty="0">
                <a:latin typeface="Times New Roman"/>
                <a:cs typeface="Times New Roman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5831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11003 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03 0.00185 L 0.64974 0.001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7644A-1225-965E-AF2B-23FEE3B6E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CC63940-5459-42D5-584A-030D7A0AC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192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Propagation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BCBA59EC-17C2-7577-1A88-A21AEAA48BF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Propagation Delay,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baseline="30000" dirty="0" err="1"/>
                  <a:t>prop</a:t>
                </a:r>
                <a:r>
                  <a:rPr lang="en-US" altLang="en-US" dirty="0"/>
                  <a:t>:</a:t>
                </a:r>
                <a:endParaRPr lang="en-CA" altLang="en-US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CA" altLang="en-US" dirty="0"/>
                  <a:t>It depends on: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CA" altLang="en-US" dirty="0"/>
                  <a:t>Length of the link,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CA" altLang="en-US" dirty="0"/>
              </a:p>
              <a:p>
                <a:pPr lvl="2">
                  <a:lnSpc>
                    <a:spcPct val="90000"/>
                  </a:lnSpc>
                </a:pPr>
                <a:r>
                  <a:rPr lang="en-CA" altLang="en-US" dirty="0"/>
                  <a:t>Propagation speed of the analog waveform in the link,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CA" altLang="en-US" dirty="0"/>
              </a:p>
              <a:p>
                <a:pPr marL="914285" lvl="2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sz="32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3200" baseline="30000" dirty="0" err="1"/>
                  <a:t>prop</a:t>
                </a:r>
                <a:r>
                  <a:rPr lang="en-US" altLang="en-US" sz="3200" baseline="30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CA" altLang="en-US" sz="3200" dirty="0"/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BCBA59EC-17C2-7577-1A88-A21AEAA48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  <a:blipFill>
                <a:blip r:embed="rId3"/>
                <a:stretch>
                  <a:fillRect l="-1238" t="-23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9D4447C-4C46-D1EE-0285-6D14E4558DB4}"/>
              </a:ext>
            </a:extLst>
          </p:cNvPr>
          <p:cNvCxnSpPr/>
          <p:nvPr/>
        </p:nvCxnSpPr>
        <p:spPr bwMode="auto">
          <a:xfrm>
            <a:off x="2773680" y="6019801"/>
            <a:ext cx="67665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0">
            <a:extLst>
              <a:ext uri="{FF2B5EF4-FFF2-40B4-BE49-F238E27FC236}">
                <a16:creationId xmlns:a16="http://schemas.microsoft.com/office/drawing/2014/main" id="{341A7CDB-D6C6-6C0E-9E22-0EDE6F46224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20" y="5196841"/>
            <a:ext cx="137160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0">
            <a:extLst>
              <a:ext uri="{FF2B5EF4-FFF2-40B4-BE49-F238E27FC236}">
                <a16:creationId xmlns:a16="http://schemas.microsoft.com/office/drawing/2014/main" id="{527ED34D-27F6-A71B-7B5B-C3A1759FC62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84" y="5265910"/>
            <a:ext cx="137160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36B952-AFE2-C170-41BC-18C2BB3F258C}"/>
              </a:ext>
            </a:extLst>
          </p:cNvPr>
          <p:cNvCxnSpPr>
            <a:cxnSpLocks/>
          </p:cNvCxnSpPr>
          <p:nvPr/>
        </p:nvCxnSpPr>
        <p:spPr bwMode="auto">
          <a:xfrm>
            <a:off x="2895600" y="4811341"/>
            <a:ext cx="0" cy="11327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34968C-6E47-01F5-42C3-7B57891D9433}"/>
              </a:ext>
            </a:extLst>
          </p:cNvPr>
          <p:cNvCxnSpPr>
            <a:cxnSpLocks/>
          </p:cNvCxnSpPr>
          <p:nvPr/>
        </p:nvCxnSpPr>
        <p:spPr bwMode="auto">
          <a:xfrm>
            <a:off x="9404915" y="4811341"/>
            <a:ext cx="0" cy="11327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28D9D8-F6AB-7911-C927-0D3B1794AB82}"/>
              </a:ext>
            </a:extLst>
          </p:cNvPr>
          <p:cNvCxnSpPr/>
          <p:nvPr/>
        </p:nvCxnSpPr>
        <p:spPr bwMode="auto">
          <a:xfrm>
            <a:off x="2804160" y="4724400"/>
            <a:ext cx="65836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B88739-B7EF-064F-ACFB-90B29FD6A24B}"/>
              </a:ext>
            </a:extLst>
          </p:cNvPr>
          <p:cNvSpPr txBox="1"/>
          <p:nvPr/>
        </p:nvSpPr>
        <p:spPr>
          <a:xfrm>
            <a:off x="5900250" y="4114030"/>
            <a:ext cx="330540" cy="72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14" i="1" dirty="0">
                <a:latin typeface="Times New Roman"/>
                <a:cs typeface="Times New Roman"/>
              </a:rPr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BD9177-1E39-2496-807E-D8F2EF31DBEA}"/>
              </a:ext>
            </a:extLst>
          </p:cNvPr>
          <p:cNvSpPr/>
          <p:nvPr/>
        </p:nvSpPr>
        <p:spPr bwMode="auto">
          <a:xfrm>
            <a:off x="2632933" y="5641338"/>
            <a:ext cx="198000" cy="36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defTabSz="1097280"/>
            <a:r>
              <a:rPr lang="en-US" sz="1400" dirty="0"/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2EBE4-7B0B-A445-9191-CEAE91A0C1BB}"/>
              </a:ext>
            </a:extLst>
          </p:cNvPr>
          <p:cNvGrpSpPr/>
          <p:nvPr/>
        </p:nvGrpSpPr>
        <p:grpSpPr>
          <a:xfrm flipH="1">
            <a:off x="2610766" y="4288146"/>
            <a:ext cx="228600" cy="308371"/>
            <a:chOff x="7086600" y="3742679"/>
            <a:chExt cx="228600" cy="30837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0CEAFA-5923-DE65-6E52-BE615DEC6356}"/>
                </a:ext>
              </a:extLst>
            </p:cNvPr>
            <p:cNvCxnSpPr/>
            <p:nvPr/>
          </p:nvCxnSpPr>
          <p:spPr>
            <a:xfrm>
              <a:off x="7086600" y="3742679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98256EF-65E5-2F8A-CE9E-CE77C232E904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742679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8A8F6F-A5A7-5ABE-FC6D-7D281D8AF0C6}"/>
                </a:ext>
              </a:extLst>
            </p:cNvPr>
            <p:cNvCxnSpPr>
              <a:cxnSpLocks/>
            </p:cNvCxnSpPr>
            <p:nvPr/>
          </p:nvCxnSpPr>
          <p:spPr>
            <a:xfrm>
              <a:off x="7097477" y="3742679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F2D1843-99C7-6927-8CE3-4762DEC989C2}"/>
              </a:ext>
            </a:extLst>
          </p:cNvPr>
          <p:cNvSpPr txBox="1"/>
          <p:nvPr/>
        </p:nvSpPr>
        <p:spPr>
          <a:xfrm>
            <a:off x="685800" y="3745169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encoded analog waveform</a:t>
            </a:r>
            <a:r>
              <a:rPr lang="en-CA" sz="1200" dirty="0"/>
              <a:t> of the bit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8E5E2E-C28A-3165-A0C2-94792F30C305}"/>
              </a:ext>
            </a:extLst>
          </p:cNvPr>
          <p:cNvCxnSpPr/>
          <p:nvPr/>
        </p:nvCxnSpPr>
        <p:spPr>
          <a:xfrm>
            <a:off x="1447800" y="4288146"/>
            <a:ext cx="990600" cy="5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0.55495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55898 0.004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43" y="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0.55846 -0.000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1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9C453-FA90-FB51-FD4F-64868AC8E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66A97FB-4167-2BFA-C8A4-28C94E5FB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192000" cy="1143000"/>
          </a:xfrm>
        </p:spPr>
        <p:txBody>
          <a:bodyPr/>
          <a:lstStyle/>
          <a:p>
            <a:r>
              <a:rPr lang="en-US" altLang="en-US" dirty="0"/>
              <a:t>Transmission Delay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1FF04728-8D08-F919-C779-44CA66B19B7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328400" cy="188981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Transmission delay (or Packetization Delay),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baseline="30000" dirty="0" err="1"/>
                  <a:t>tran</a:t>
                </a:r>
                <a:r>
                  <a:rPr lang="en-US" altLang="en-US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It depends on: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dirty="0"/>
                  <a:t>Packet size,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/>
                  <a:t>, in bits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/>
                  <a:t>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in bps</a:t>
                </a:r>
              </a:p>
              <a:p>
                <a:pPr lvl="3">
                  <a:lnSpc>
                    <a:spcPct val="90000"/>
                  </a:lnSpc>
                </a:pPr>
                <a:r>
                  <a:rPr lang="en-US" altLang="en-US" i="1" dirty="0"/>
                  <a:t>i.e.</a:t>
                </a:r>
                <a:r>
                  <a:rPr lang="en-US" altLang="en-US" dirty="0"/>
                  <a:t>, how fast you can write each bit on the link</a:t>
                </a:r>
              </a:p>
              <a:p>
                <a:pPr marL="1371427" lvl="3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sz="36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3600" baseline="30000" dirty="0" err="1"/>
                  <a:t>tran</a:t>
                </a:r>
                <a:r>
                  <a:rPr lang="en-US" altLang="en-US" sz="3600" baseline="30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alt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CA" altLang="en-US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1FF04728-8D08-F919-C779-44CA66B19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328400" cy="1889818"/>
              </a:xfrm>
              <a:blipFill>
                <a:blip r:embed="rId3"/>
                <a:stretch>
                  <a:fillRect l="-1238" t="-6452" b="-5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060893-139B-57AE-F0BE-9F02B401F44A}"/>
              </a:ext>
            </a:extLst>
          </p:cNvPr>
          <p:cNvCxnSpPr>
            <a:cxnSpLocks/>
          </p:cNvCxnSpPr>
          <p:nvPr/>
        </p:nvCxnSpPr>
        <p:spPr bwMode="auto">
          <a:xfrm>
            <a:off x="2622665" y="6019801"/>
            <a:ext cx="69175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0">
            <a:extLst>
              <a:ext uri="{FF2B5EF4-FFF2-40B4-BE49-F238E27FC236}">
                <a16:creationId xmlns:a16="http://schemas.microsoft.com/office/drawing/2014/main" id="{A8B401F8-CBD9-D95E-C33E-7B2F4CBBBC3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20" y="5196841"/>
            <a:ext cx="137160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1AA0259-445C-469F-6230-2198A7660B64}"/>
              </a:ext>
            </a:extLst>
          </p:cNvPr>
          <p:cNvGrpSpPr/>
          <p:nvPr/>
        </p:nvGrpSpPr>
        <p:grpSpPr>
          <a:xfrm>
            <a:off x="2984643" y="4419600"/>
            <a:ext cx="1053957" cy="1036321"/>
            <a:chOff x="2030003" y="2412999"/>
            <a:chExt cx="878298" cy="8636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E9AA88B-1FFB-4D57-8B3B-BF470392ED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30003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A4A50B-9FB5-7E36-0050-1391F5C50D46}"/>
                </a:ext>
              </a:extLst>
            </p:cNvPr>
            <p:cNvCxnSpPr/>
            <p:nvPr/>
          </p:nvCxnSpPr>
          <p:spPr bwMode="auto">
            <a:xfrm>
              <a:off x="2908301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E2F28A-4599-6988-287E-623BD2930D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34310" y="3048000"/>
              <a:ext cx="8612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BDD2BA-FA81-48BA-3BFC-4FE70F25C889}"/>
                </a:ext>
              </a:extLst>
            </p:cNvPr>
            <p:cNvSpPr txBox="1"/>
            <p:nvPr/>
          </p:nvSpPr>
          <p:spPr>
            <a:xfrm>
              <a:off x="2198903" y="2412999"/>
              <a:ext cx="374302" cy="604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114" i="1" dirty="0">
                  <a:latin typeface="Times New Roman"/>
                  <a:cs typeface="Times New Roman"/>
                </a:rPr>
                <a:t>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10D9F9-6B87-D957-3FAA-8C15A0F60744}"/>
              </a:ext>
            </a:extLst>
          </p:cNvPr>
          <p:cNvSpPr txBox="1"/>
          <p:nvPr/>
        </p:nvSpPr>
        <p:spPr>
          <a:xfrm>
            <a:off x="7647379" y="5334001"/>
            <a:ext cx="1633781" cy="72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14" i="1" dirty="0">
                <a:latin typeface="Times New Roman"/>
                <a:cs typeface="Times New Roman"/>
              </a:rPr>
              <a:t>r</a:t>
            </a:r>
            <a:r>
              <a:rPr lang="en-US" sz="4114" dirty="0">
                <a:latin typeface="Times New Roman"/>
                <a:cs typeface="Times New Roman"/>
              </a:rPr>
              <a:t> bits/s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DFA2B-2988-950C-D5D2-2F77696D71FE}"/>
              </a:ext>
            </a:extLst>
          </p:cNvPr>
          <p:cNvGrpSpPr/>
          <p:nvPr/>
        </p:nvGrpSpPr>
        <p:grpSpPr>
          <a:xfrm>
            <a:off x="1924398" y="5547361"/>
            <a:ext cx="1047404" cy="365760"/>
            <a:chOff x="1524000" y="4038600"/>
            <a:chExt cx="685800" cy="30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B30DC6-9A57-BF39-9DDC-C9FAB397EB33}"/>
                </a:ext>
              </a:extLst>
            </p:cNvPr>
            <p:cNvSpPr/>
            <p:nvPr/>
          </p:nvSpPr>
          <p:spPr bwMode="auto">
            <a:xfrm>
              <a:off x="21336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3F5187-B284-3153-6C9D-0A690800D51D}"/>
                </a:ext>
              </a:extLst>
            </p:cNvPr>
            <p:cNvSpPr/>
            <p:nvPr/>
          </p:nvSpPr>
          <p:spPr bwMode="auto">
            <a:xfrm>
              <a:off x="20574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1FBF4E-1FA1-6A63-197A-46E91FDCF050}"/>
                </a:ext>
              </a:extLst>
            </p:cNvPr>
            <p:cNvSpPr/>
            <p:nvPr/>
          </p:nvSpPr>
          <p:spPr bwMode="auto">
            <a:xfrm>
              <a:off x="19812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69827A-FDC9-A069-647B-5626F1C0D6A9}"/>
                </a:ext>
              </a:extLst>
            </p:cNvPr>
            <p:cNvSpPr/>
            <p:nvPr/>
          </p:nvSpPr>
          <p:spPr bwMode="auto">
            <a:xfrm>
              <a:off x="19050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5DF00E-9666-712F-162B-13DB5B6E85AC}"/>
                </a:ext>
              </a:extLst>
            </p:cNvPr>
            <p:cNvSpPr/>
            <p:nvPr/>
          </p:nvSpPr>
          <p:spPr bwMode="auto">
            <a:xfrm>
              <a:off x="18288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D4A849-637C-629D-A8F5-1DABBA58B06A}"/>
                </a:ext>
              </a:extLst>
            </p:cNvPr>
            <p:cNvSpPr/>
            <p:nvPr/>
          </p:nvSpPr>
          <p:spPr bwMode="auto">
            <a:xfrm>
              <a:off x="17526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43D7D2-25D4-3CD5-08EB-6FB2D36D54B0}"/>
                </a:ext>
              </a:extLst>
            </p:cNvPr>
            <p:cNvSpPr/>
            <p:nvPr/>
          </p:nvSpPr>
          <p:spPr bwMode="auto">
            <a:xfrm>
              <a:off x="16764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2359EA-AA73-5A98-D492-44FA27845A73}"/>
                </a:ext>
              </a:extLst>
            </p:cNvPr>
            <p:cNvSpPr/>
            <p:nvPr/>
          </p:nvSpPr>
          <p:spPr bwMode="auto">
            <a:xfrm>
              <a:off x="16002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0D095B-634D-7170-DC41-45C5480BD3BC}"/>
                </a:ext>
              </a:extLst>
            </p:cNvPr>
            <p:cNvSpPr/>
            <p:nvPr/>
          </p:nvSpPr>
          <p:spPr bwMode="auto">
            <a:xfrm>
              <a:off x="15240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66D025-DA43-0869-FD84-FF4EA722A294}"/>
              </a:ext>
            </a:extLst>
          </p:cNvPr>
          <p:cNvGrpSpPr/>
          <p:nvPr/>
        </p:nvGrpSpPr>
        <p:grpSpPr>
          <a:xfrm>
            <a:off x="1886750" y="4532464"/>
            <a:ext cx="1122699" cy="173679"/>
            <a:chOff x="2276908" y="4020540"/>
            <a:chExt cx="1122699" cy="1736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88EAC74-73C4-74E4-6FB2-21E23E045EC5}"/>
                </a:ext>
              </a:extLst>
            </p:cNvPr>
            <p:cNvGrpSpPr/>
            <p:nvPr/>
          </p:nvGrpSpPr>
          <p:grpSpPr>
            <a:xfrm flipH="1">
              <a:off x="3271801" y="4021476"/>
              <a:ext cx="127806" cy="172405"/>
              <a:chOff x="7086600" y="3742679"/>
              <a:chExt cx="228600" cy="30837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2E9B464-BE13-6794-B4E4-B6DB136BAAA0}"/>
                  </a:ext>
                </a:extLst>
              </p:cNvPr>
              <p:cNvCxnSpPr/>
              <p:nvPr/>
            </p:nvCxnSpPr>
            <p:spPr>
              <a:xfrm>
                <a:off x="7086600" y="3742679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124C9E3-26A9-86E8-8BE2-928FC3391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3742679"/>
                <a:ext cx="0" cy="308371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5A72FCF-9C1C-CCF9-35FE-FAF3D1198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7477" y="3742679"/>
                <a:ext cx="0" cy="308371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EE2C2CC-420D-609D-0F06-4E66330073FD}"/>
                </a:ext>
              </a:extLst>
            </p:cNvPr>
            <p:cNvGrpSpPr/>
            <p:nvPr/>
          </p:nvGrpSpPr>
          <p:grpSpPr>
            <a:xfrm flipH="1">
              <a:off x="2276908" y="4020540"/>
              <a:ext cx="994885" cy="173679"/>
              <a:chOff x="7390625" y="4553669"/>
              <a:chExt cx="1779491" cy="31065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BCB13EF-4674-01C2-EB40-C64AB8CEA4BC}"/>
                  </a:ext>
                </a:extLst>
              </p:cNvPr>
              <p:cNvCxnSpPr/>
              <p:nvPr/>
            </p:nvCxnSpPr>
            <p:spPr>
              <a:xfrm>
                <a:off x="7390625" y="4862040"/>
                <a:ext cx="228599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DE3E48-21AC-3B84-3A7C-14D5A7038B2F}"/>
                  </a:ext>
                </a:extLst>
              </p:cNvPr>
              <p:cNvCxnSpPr/>
              <p:nvPr/>
            </p:nvCxnSpPr>
            <p:spPr>
              <a:xfrm>
                <a:off x="7615049" y="4863709"/>
                <a:ext cx="228599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037F2F6-CA48-9F0B-EC70-87610BE7AA2B}"/>
                  </a:ext>
                </a:extLst>
              </p:cNvPr>
              <p:cNvCxnSpPr/>
              <p:nvPr/>
            </p:nvCxnSpPr>
            <p:spPr>
              <a:xfrm>
                <a:off x="7832743" y="4555338"/>
                <a:ext cx="228599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363B594-4B2F-AD87-5497-5CFFBEC2D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3648" y="4555338"/>
                <a:ext cx="0" cy="308371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D1AE21F-AF4F-B99F-4FA3-DFF1F2C39CD2}"/>
                  </a:ext>
                </a:extLst>
              </p:cNvPr>
              <p:cNvCxnSpPr/>
              <p:nvPr/>
            </p:nvCxnSpPr>
            <p:spPr>
              <a:xfrm>
                <a:off x="8052978" y="4555338"/>
                <a:ext cx="228599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6CFA6B7-4DE8-B51D-65F1-5A80069F8ADF}"/>
                  </a:ext>
                </a:extLst>
              </p:cNvPr>
              <p:cNvCxnSpPr/>
              <p:nvPr/>
            </p:nvCxnSpPr>
            <p:spPr>
              <a:xfrm>
                <a:off x="8259895" y="4555338"/>
                <a:ext cx="228599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151FE6B-70AA-561F-1A5B-D69488D514A6}"/>
                  </a:ext>
                </a:extLst>
              </p:cNvPr>
              <p:cNvCxnSpPr/>
              <p:nvPr/>
            </p:nvCxnSpPr>
            <p:spPr>
              <a:xfrm>
                <a:off x="8488494" y="4862650"/>
                <a:ext cx="228599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585955F-8462-A250-649B-ADA105D8395F}"/>
                  </a:ext>
                </a:extLst>
              </p:cNvPr>
              <p:cNvCxnSpPr/>
              <p:nvPr/>
            </p:nvCxnSpPr>
            <p:spPr>
              <a:xfrm>
                <a:off x="8712918" y="4864319"/>
                <a:ext cx="228599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6BB8B5-29FC-FFA0-C2E4-4B87706C8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6712" y="4553669"/>
                <a:ext cx="0" cy="308371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831DB98-6B6A-CFFD-B5A6-A35040F8E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130" y="4555338"/>
                <a:ext cx="0" cy="308371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4F30C59-5750-94C2-9254-F5BEA0034085}"/>
                  </a:ext>
                </a:extLst>
              </p:cNvPr>
              <p:cNvCxnSpPr/>
              <p:nvPr/>
            </p:nvCxnSpPr>
            <p:spPr>
              <a:xfrm>
                <a:off x="8941517" y="4559386"/>
                <a:ext cx="228599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C47A707-67D0-9C49-9873-702D43FF9256}"/>
              </a:ext>
            </a:extLst>
          </p:cNvPr>
          <p:cNvSpPr txBox="1"/>
          <p:nvPr/>
        </p:nvSpPr>
        <p:spPr>
          <a:xfrm>
            <a:off x="1447800" y="3429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encoded analog waveform</a:t>
            </a:r>
            <a:r>
              <a:rPr lang="en-CA" sz="1200" dirty="0"/>
              <a:t> of the packet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CB01FB-2C0A-48CA-C653-28037504426C}"/>
              </a:ext>
            </a:extLst>
          </p:cNvPr>
          <p:cNvCxnSpPr/>
          <p:nvPr/>
        </p:nvCxnSpPr>
        <p:spPr>
          <a:xfrm>
            <a:off x="2148907" y="4002733"/>
            <a:ext cx="838200" cy="32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418A99-6183-FB53-168A-7CC5BBFA5170}"/>
              </a:ext>
            </a:extLst>
          </p:cNvPr>
          <p:cNvGrpSpPr/>
          <p:nvPr/>
        </p:nvGrpSpPr>
        <p:grpSpPr>
          <a:xfrm>
            <a:off x="1923719" y="6084856"/>
            <a:ext cx="1047404" cy="365760"/>
            <a:chOff x="1524000" y="4038600"/>
            <a:chExt cx="685800" cy="3048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81A607-2C20-AD61-14E8-B3A0F2C59D4C}"/>
                </a:ext>
              </a:extLst>
            </p:cNvPr>
            <p:cNvSpPr/>
            <p:nvPr/>
          </p:nvSpPr>
          <p:spPr bwMode="auto">
            <a:xfrm>
              <a:off x="21336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638951-FA24-9412-196D-BA5E971F87EC}"/>
                </a:ext>
              </a:extLst>
            </p:cNvPr>
            <p:cNvSpPr/>
            <p:nvPr/>
          </p:nvSpPr>
          <p:spPr bwMode="auto">
            <a:xfrm>
              <a:off x="20574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BD16F9-AC71-099A-A8F1-2855D5151F5F}"/>
                </a:ext>
              </a:extLst>
            </p:cNvPr>
            <p:cNvSpPr/>
            <p:nvPr/>
          </p:nvSpPr>
          <p:spPr bwMode="auto">
            <a:xfrm>
              <a:off x="19812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C89D680-5AA4-5161-CE4E-5CD9901A6F68}"/>
                </a:ext>
              </a:extLst>
            </p:cNvPr>
            <p:cNvSpPr/>
            <p:nvPr/>
          </p:nvSpPr>
          <p:spPr bwMode="auto">
            <a:xfrm>
              <a:off x="19050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9527F85-8271-4A47-0F87-B3CBC14C12C0}"/>
                </a:ext>
              </a:extLst>
            </p:cNvPr>
            <p:cNvSpPr/>
            <p:nvPr/>
          </p:nvSpPr>
          <p:spPr bwMode="auto">
            <a:xfrm>
              <a:off x="18288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C30FDFC-C424-B847-E213-FAFC39ACCE6D}"/>
                </a:ext>
              </a:extLst>
            </p:cNvPr>
            <p:cNvSpPr/>
            <p:nvPr/>
          </p:nvSpPr>
          <p:spPr bwMode="auto">
            <a:xfrm>
              <a:off x="17526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D7B640F-6FD3-C229-D90B-F68463C11EE6}"/>
                </a:ext>
              </a:extLst>
            </p:cNvPr>
            <p:cNvSpPr/>
            <p:nvPr/>
          </p:nvSpPr>
          <p:spPr bwMode="auto">
            <a:xfrm>
              <a:off x="16764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8E5827A-A7F5-8AE1-288A-E99B43389E37}"/>
                </a:ext>
              </a:extLst>
            </p:cNvPr>
            <p:cNvSpPr/>
            <p:nvPr/>
          </p:nvSpPr>
          <p:spPr bwMode="auto">
            <a:xfrm>
              <a:off x="16002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E52CDC-AFE2-B2B8-5A85-55F998A569EF}"/>
                </a:ext>
              </a:extLst>
            </p:cNvPr>
            <p:cNvSpPr/>
            <p:nvPr/>
          </p:nvSpPr>
          <p:spPr bwMode="auto">
            <a:xfrm>
              <a:off x="1524000" y="4038600"/>
              <a:ext cx="76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/>
              <a:r>
                <a:rPr lang="en-US" sz="1000" dirty="0"/>
                <a:t>1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11249-4BA3-B0E7-0D6F-AAA7F75C991F}"/>
              </a:ext>
            </a:extLst>
          </p:cNvPr>
          <p:cNvSpPr/>
          <p:nvPr/>
        </p:nvSpPr>
        <p:spPr bwMode="auto">
          <a:xfrm>
            <a:off x="1599523" y="4419600"/>
            <a:ext cx="1341793" cy="2096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defTabSz="1097280"/>
            <a:endParaRPr lang="en-US" sz="2880"/>
          </a:p>
        </p:txBody>
      </p:sp>
      <p:pic>
        <p:nvPicPr>
          <p:cNvPr id="23" name="Picture 20">
            <a:extLst>
              <a:ext uri="{FF2B5EF4-FFF2-40B4-BE49-F238E27FC236}">
                <a16:creationId xmlns:a16="http://schemas.microsoft.com/office/drawing/2014/main" id="{13921449-1CA0-9A44-F00E-31331BD4618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23" y="5308574"/>
            <a:ext cx="137160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71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8021 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0.00185 L 0.62227 -0.0030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9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8021 0.0018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9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8021 0.0018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0.00185 L 0.62227 -0.0030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96" y="-25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0.00185 L 0.62227 -0.0030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9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Packet Latency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328400" cy="5181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Example: A 100-bit packet to be sent at 10Mb/s over a 1km link with propagation speed 2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alt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en-US" dirty="0"/>
                  <a:t> m/s: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Packet size: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en-US" dirty="0"/>
                  <a:t> bit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Bandwidth: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dirty="0"/>
                  <a:t> = 10 Mbps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en-US" dirty="0"/>
                  <a:t> bps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Link length: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dirty="0"/>
                  <a:t> = 1 km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/>
                  <a:t> m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Propagation speed: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=2×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en-US" dirty="0"/>
                  <a:t> m/s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Propagation delay: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Transmission delay: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It takes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100/(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en-US" dirty="0"/>
                  <a:t>)</a:t>
                </a:r>
                <a:r>
                  <a:rPr lang="en-CA" altLang="en-US" dirty="0"/>
                  <a:t> </a:t>
                </a:r>
                <a:r>
                  <a:rPr lang="en-US" alt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/>
                  <a:t>/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(2×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en-US" dirty="0"/>
                  <a:t> </a:t>
                </a:r>
                <a:r>
                  <a:rPr lang="en-US" altLang="en-US" dirty="0"/>
                  <a:t>= 15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en-US" dirty="0"/>
                  <a:t> s = 15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dirty="0"/>
                  <a:t>s</a:t>
                </a:r>
              </a:p>
            </p:txBody>
          </p:sp>
        </mc:Choice>
        <mc:Fallback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328400" cy="5181600"/>
              </a:xfrm>
              <a:blipFill>
                <a:blip r:embed="rId3"/>
                <a:stretch>
                  <a:fillRect l="-1238" t="-24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42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Packet End-to-end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How long will it take a packet of length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/>
                  <a:t> to fully travel from A to B? Assume the switches store-and-forward packets along the path.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store-and-forward switches/routers must </a:t>
                </a:r>
                <a:r>
                  <a:rPr lang="en-US" dirty="0"/>
                  <a:t>receive an entire packet before forwarding it to the appropriate port</a:t>
                </a:r>
              </a:p>
              <a:p>
                <a:pPr marL="45714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  <a:blipFill>
                <a:blip r:embed="rId3"/>
                <a:stretch>
                  <a:fillRect l="-1238" r="-1238" b="-3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92F7A6-A12D-5D05-3798-DC6E9FACCF24}"/>
              </a:ext>
            </a:extLst>
          </p:cNvPr>
          <p:cNvCxnSpPr>
            <a:cxnSpLocks/>
          </p:cNvCxnSpPr>
          <p:nvPr/>
        </p:nvCxnSpPr>
        <p:spPr bwMode="auto">
          <a:xfrm>
            <a:off x="2498449" y="2737932"/>
            <a:ext cx="125668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CA295E-0EAA-3091-31AE-C55388C77584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4480165" y="2259984"/>
            <a:ext cx="1432955" cy="5013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0C6B7C-28DA-1258-79A6-ABA7AC07E248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6096000" y="2259984"/>
            <a:ext cx="1268215" cy="524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3B6FEB-A165-9586-8D6A-628C800D0EE7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 flipV="1">
            <a:off x="8140712" y="2784407"/>
            <a:ext cx="1546162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" name="Picture 42">
            <a:extLst>
              <a:ext uri="{FF2B5EF4-FFF2-40B4-BE49-F238E27FC236}">
                <a16:creationId xmlns:a16="http://schemas.microsoft.com/office/drawing/2014/main" id="{AA24C566-6ED3-AB58-7A50-12B4D5FF7FA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71" y="2496158"/>
            <a:ext cx="769694" cy="53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2">
            <a:extLst>
              <a:ext uri="{FF2B5EF4-FFF2-40B4-BE49-F238E27FC236}">
                <a16:creationId xmlns:a16="http://schemas.microsoft.com/office/drawing/2014/main" id="{CA489372-1298-F7BE-A427-0B61C5D8B09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15" y="2526952"/>
            <a:ext cx="776497" cy="51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AEE060-5FDA-BB6F-A591-BF60CDEA97D2}"/>
              </a:ext>
            </a:extLst>
          </p:cNvPr>
          <p:cNvCxnSpPr>
            <a:cxnSpLocks/>
          </p:cNvCxnSpPr>
          <p:nvPr/>
        </p:nvCxnSpPr>
        <p:spPr bwMode="auto">
          <a:xfrm>
            <a:off x="4450080" y="1528464"/>
            <a:ext cx="1554480" cy="6400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57BCC8-91E7-97CB-C852-4E34AA86BBF8}"/>
              </a:ext>
            </a:extLst>
          </p:cNvPr>
          <p:cNvCxnSpPr>
            <a:cxnSpLocks/>
          </p:cNvCxnSpPr>
          <p:nvPr/>
        </p:nvCxnSpPr>
        <p:spPr bwMode="auto">
          <a:xfrm flipV="1">
            <a:off x="5913120" y="1528464"/>
            <a:ext cx="1737360" cy="6400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A2F045-9E54-0404-D6FC-1D0DEA864DE3}"/>
              </a:ext>
            </a:extLst>
          </p:cNvPr>
          <p:cNvCxnSpPr>
            <a:cxnSpLocks/>
          </p:cNvCxnSpPr>
          <p:nvPr/>
        </p:nvCxnSpPr>
        <p:spPr bwMode="auto">
          <a:xfrm flipV="1">
            <a:off x="7994247" y="1619904"/>
            <a:ext cx="1759353" cy="129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C15742-D94A-C06C-9148-BDF807CA2792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6407" y="1528464"/>
            <a:ext cx="1759353" cy="129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42">
            <a:extLst>
              <a:ext uri="{FF2B5EF4-FFF2-40B4-BE49-F238E27FC236}">
                <a16:creationId xmlns:a16="http://schemas.microsoft.com/office/drawing/2014/main" id="{CCD8CED6-9168-D7C7-1ED9-D61D6B41642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67" y="1945111"/>
            <a:ext cx="800966" cy="53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2">
            <a:extLst>
              <a:ext uri="{FF2B5EF4-FFF2-40B4-BE49-F238E27FC236}">
                <a16:creationId xmlns:a16="http://schemas.microsoft.com/office/drawing/2014/main" id="{D9E90F07-CF22-C309-8933-53A57CCC854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35" y="1329952"/>
            <a:ext cx="739900" cy="47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2">
            <a:extLst>
              <a:ext uri="{FF2B5EF4-FFF2-40B4-BE49-F238E27FC236}">
                <a16:creationId xmlns:a16="http://schemas.microsoft.com/office/drawing/2014/main" id="{F187C15D-3C39-5FD9-37D3-9AE3A6BDDA3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15" y="1371299"/>
            <a:ext cx="714728" cy="56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7A292E45-DB46-FA2C-86CD-641895D3B52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73" y="1200850"/>
            <a:ext cx="843501" cy="90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9353D9-671D-6D55-3D2F-C04BCAB1682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134" y="2312315"/>
            <a:ext cx="843501" cy="91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4C57035-D15E-772E-B0F6-F54A882F519F}"/>
              </a:ext>
            </a:extLst>
          </p:cNvPr>
          <p:cNvGrpSpPr/>
          <p:nvPr/>
        </p:nvGrpSpPr>
        <p:grpSpPr>
          <a:xfrm>
            <a:off x="2775488" y="1159133"/>
            <a:ext cx="6578694" cy="1620892"/>
            <a:chOff x="1289926" y="1424101"/>
            <a:chExt cx="5983578" cy="16099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884A88-44F3-37E9-7C9A-F03AB6ABA6E6}"/>
                </a:ext>
              </a:extLst>
            </p:cNvPr>
            <p:cNvSpPr txBox="1"/>
            <p:nvPr/>
          </p:nvSpPr>
          <p:spPr>
            <a:xfrm>
              <a:off x="1289926" y="1424101"/>
              <a:ext cx="803646" cy="36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l</a:t>
              </a:r>
              <a:r>
                <a:rPr lang="en-US" i="1" baseline="-25000" dirty="0">
                  <a:latin typeface="Times New Roman"/>
                  <a:cs typeface="Times New Roman"/>
                </a:rPr>
                <a:t>1</a:t>
              </a:r>
              <a:r>
                <a:rPr lang="en-US" i="1" dirty="0">
                  <a:latin typeface="Times New Roman"/>
                  <a:cs typeface="Times New Roman"/>
                </a:rPr>
                <a:t>, c</a:t>
              </a:r>
              <a:r>
                <a:rPr lang="en-US" i="1" baseline="-25000" dirty="0">
                  <a:latin typeface="Times New Roman"/>
                  <a:cs typeface="Times New Roman"/>
                </a:rPr>
                <a:t>1,</a:t>
              </a:r>
              <a:r>
                <a:rPr lang="en-US" i="1" dirty="0">
                  <a:latin typeface="Times New Roman"/>
                  <a:cs typeface="Times New Roman"/>
                </a:rPr>
                <a:t> r</a:t>
              </a:r>
              <a:r>
                <a:rPr lang="en-US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DE2BC8-7386-1336-B816-922EDAC1915D}"/>
                </a:ext>
              </a:extLst>
            </p:cNvPr>
            <p:cNvSpPr txBox="1"/>
            <p:nvPr/>
          </p:nvSpPr>
          <p:spPr>
            <a:xfrm rot="1354596">
              <a:off x="3140836" y="1722888"/>
              <a:ext cx="873629" cy="36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l</a:t>
              </a:r>
              <a:r>
                <a:rPr lang="en-US" i="1" baseline="-25000" dirty="0">
                  <a:latin typeface="Times New Roman"/>
                  <a:cs typeface="Times New Roman"/>
                </a:rPr>
                <a:t>2</a:t>
              </a:r>
              <a:r>
                <a:rPr lang="en-US" i="1" dirty="0">
                  <a:latin typeface="Times New Roman"/>
                  <a:cs typeface="Times New Roman"/>
                </a:rPr>
                <a:t> , c</a:t>
              </a:r>
              <a:r>
                <a:rPr lang="en-US" i="1" baseline="-25000" dirty="0">
                  <a:latin typeface="Times New Roman"/>
                  <a:cs typeface="Times New Roman"/>
                </a:rPr>
                <a:t>2</a:t>
              </a:r>
              <a:r>
                <a:rPr lang="en-US" i="1" dirty="0">
                  <a:latin typeface="Times New Roman"/>
                  <a:cs typeface="Times New Roman"/>
                </a:rPr>
                <a:t>, r</a:t>
              </a:r>
              <a:r>
                <a:rPr lang="en-US" i="1" baseline="-250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4B24E5-CAAA-83DD-52F2-2832F245C93C}"/>
                </a:ext>
              </a:extLst>
            </p:cNvPr>
            <p:cNvSpPr txBox="1"/>
            <p:nvPr/>
          </p:nvSpPr>
          <p:spPr>
            <a:xfrm rot="1340782">
              <a:off x="4600937" y="2477909"/>
              <a:ext cx="873629" cy="36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l</a:t>
              </a:r>
              <a:r>
                <a:rPr lang="en-US" i="1" baseline="-25000" dirty="0">
                  <a:latin typeface="Times New Roman"/>
                  <a:cs typeface="Times New Roman"/>
                </a:rPr>
                <a:t>3</a:t>
              </a:r>
              <a:r>
                <a:rPr lang="en-US" i="1" dirty="0">
                  <a:latin typeface="Times New Roman"/>
                  <a:cs typeface="Times New Roman"/>
                </a:rPr>
                <a:t> , c</a:t>
              </a:r>
              <a:r>
                <a:rPr lang="en-US" i="1" baseline="-25000" dirty="0">
                  <a:latin typeface="Times New Roman"/>
                  <a:cs typeface="Times New Roman"/>
                </a:rPr>
                <a:t>3</a:t>
              </a:r>
              <a:r>
                <a:rPr lang="en-US" i="1" dirty="0">
                  <a:latin typeface="Times New Roman"/>
                  <a:cs typeface="Times New Roman"/>
                </a:rPr>
                <a:t>, r</a:t>
              </a:r>
              <a:r>
                <a:rPr lang="en-US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1429A7-3F3E-ACA8-11FD-9FC4B148C487}"/>
                </a:ext>
              </a:extLst>
            </p:cNvPr>
            <p:cNvSpPr txBox="1"/>
            <p:nvPr/>
          </p:nvSpPr>
          <p:spPr>
            <a:xfrm>
              <a:off x="6399875" y="2667196"/>
              <a:ext cx="873629" cy="36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l</a:t>
              </a:r>
              <a:r>
                <a:rPr lang="en-US" i="1" baseline="-25000" dirty="0">
                  <a:latin typeface="Times New Roman"/>
                  <a:cs typeface="Times New Roman"/>
                </a:rPr>
                <a:t>4</a:t>
              </a:r>
              <a:r>
                <a:rPr lang="en-US" i="1" dirty="0">
                  <a:latin typeface="Times New Roman"/>
                  <a:cs typeface="Times New Roman"/>
                </a:rPr>
                <a:t> , c</a:t>
              </a:r>
              <a:r>
                <a:rPr lang="en-US" i="1" baseline="-25000" dirty="0">
                  <a:latin typeface="Times New Roman"/>
                  <a:cs typeface="Times New Roman"/>
                </a:rPr>
                <a:t>4</a:t>
              </a:r>
              <a:r>
                <a:rPr lang="en-US" i="1" dirty="0">
                  <a:latin typeface="Times New Roman"/>
                  <a:cs typeface="Times New Roman"/>
                </a:rPr>
                <a:t>, r</a:t>
              </a:r>
              <a:r>
                <a:rPr lang="en-US" i="1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99285F4-12F9-6898-A506-398E247077A8}"/>
              </a:ext>
            </a:extLst>
          </p:cNvPr>
          <p:cNvSpPr txBox="1"/>
          <p:nvPr/>
        </p:nvSpPr>
        <p:spPr>
          <a:xfrm>
            <a:off x="1881773" y="1956619"/>
            <a:ext cx="44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</a:t>
            </a:r>
            <a:endParaRPr lang="en-US" sz="32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2E7DDB-8BFF-74C3-9C55-69D7EC934C66}"/>
              </a:ext>
            </a:extLst>
          </p:cNvPr>
          <p:cNvSpPr txBox="1"/>
          <p:nvPr/>
        </p:nvSpPr>
        <p:spPr>
          <a:xfrm>
            <a:off x="10327450" y="2510635"/>
            <a:ext cx="43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B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5585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45515</TotalTime>
  <Words>1431</Words>
  <Application>Microsoft Office PowerPoint</Application>
  <PresentationFormat>Widescreen</PresentationFormat>
  <Paragraphs>371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Wingdings</vt:lpstr>
      <vt:lpstr>dan-berkeley-nlp-v1</vt:lpstr>
      <vt:lpstr>CSC358: Principles of Computer Networks </vt:lpstr>
      <vt:lpstr>Outline</vt:lpstr>
      <vt:lpstr>Abstract Model of a Link</vt:lpstr>
      <vt:lpstr>Packet Latency</vt:lpstr>
      <vt:lpstr>Packet Latency</vt:lpstr>
      <vt:lpstr>Propagation Delay</vt:lpstr>
      <vt:lpstr>Transmission Delay</vt:lpstr>
      <vt:lpstr>Packet Latency</vt:lpstr>
      <vt:lpstr>Packet End-to-end Delay</vt:lpstr>
      <vt:lpstr>Packet End-to-end Delay – Timeline </vt:lpstr>
      <vt:lpstr>Queueing Delay</vt:lpstr>
      <vt:lpstr>One-way delay and RTT</vt:lpstr>
      <vt:lpstr>One-way delay and RTT</vt:lpstr>
      <vt:lpstr>Throughput and Goodput</vt:lpstr>
      <vt:lpstr>Throughput</vt:lpstr>
      <vt:lpstr>Throughput and Goodput</vt:lpstr>
      <vt:lpstr>Bandwidth-Delay Product (BDP)</vt:lpstr>
      <vt:lpstr>Bandwidth-Delay Product (BDP)</vt:lpstr>
      <vt:lpstr>Bandwidth-Delay Product (BDP)</vt:lpstr>
      <vt:lpstr>Transmission of Multiple Packets Across All Links</vt:lpstr>
      <vt:lpstr>What We’ve Learned</vt:lpstr>
      <vt:lpstr>The story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2025-01-23T17:25:02Z</dcterms:modified>
</cp:coreProperties>
</file>