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21"/>
  </p:notesMasterIdLst>
  <p:handoutMasterIdLst>
    <p:handoutMasterId r:id="rId22"/>
  </p:handoutMasterIdLst>
  <p:sldIdLst>
    <p:sldId id="446" r:id="rId2"/>
    <p:sldId id="1310" r:id="rId3"/>
    <p:sldId id="1309" r:id="rId4"/>
    <p:sldId id="1333" r:id="rId5"/>
    <p:sldId id="1307" r:id="rId6"/>
    <p:sldId id="1312" r:id="rId7"/>
    <p:sldId id="1313" r:id="rId8"/>
    <p:sldId id="1332" r:id="rId9"/>
    <p:sldId id="1311" r:id="rId10"/>
    <p:sldId id="1329" r:id="rId11"/>
    <p:sldId id="1330" r:id="rId12"/>
    <p:sldId id="1331" r:id="rId13"/>
    <p:sldId id="1334" r:id="rId14"/>
    <p:sldId id="1336" r:id="rId15"/>
    <p:sldId id="1315" r:id="rId16"/>
    <p:sldId id="1335" r:id="rId17"/>
    <p:sldId id="1316" r:id="rId18"/>
    <p:sldId id="1317" r:id="rId19"/>
    <p:sldId id="1337" r:id="rId20"/>
  </p:sldIdLst>
  <p:sldSz cx="12192000" cy="6858000"/>
  <p:notesSz cx="7099300" cy="10234613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CC00CC"/>
    <a:srgbClr val="CC0000"/>
    <a:srgbClr val="D5DFFF"/>
    <a:srgbClr val="B9CAFF"/>
    <a:srgbClr val="7999FF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22D95-B9D8-4029-864C-331C39D2B1C5}" v="9" dt="2025-01-24T18:14:28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206" autoAdjust="0"/>
  </p:normalViewPr>
  <p:slideViewPr>
    <p:cSldViewPr>
      <p:cViewPr varScale="1">
        <p:scale>
          <a:sx n="92" d="100"/>
          <a:sy n="92" d="100"/>
        </p:scale>
        <p:origin x="2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636F3997-F2DA-4E48-86BC-060FE77AF210}"/>
    <pc:docChg chg="undo custSel addSld delSld modSld sldOrd">
      <pc:chgData name="Erfan Meskar" userId="ae30a713-38f5-4e56-b874-fd636adcf478" providerId="ADAL" clId="{636F3997-F2DA-4E48-86BC-060FE77AF210}" dt="2025-01-22T17:43:56.835" v="3815" actId="20577"/>
      <pc:docMkLst>
        <pc:docMk/>
      </pc:docMkLst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90"/>
        </pc:sldMkLst>
      </pc:sldChg>
      <pc:sldChg chg="addSp delSp modSp mod delAnim modAnim">
        <pc:chgData name="Erfan Meskar" userId="ae30a713-38f5-4e56-b874-fd636adcf478" providerId="ADAL" clId="{636F3997-F2DA-4E48-86BC-060FE77AF210}" dt="2025-01-16T02:18:05.129" v="1883" actId="20577"/>
        <pc:sldMkLst>
          <pc:docMk/>
          <pc:sldMk cId="3400590785" sldId="336"/>
        </pc:sldMkLst>
      </pc:sldChg>
      <pc:sldChg chg="addSp delSp modSp mod delAnim">
        <pc:chgData name="Erfan Meskar" userId="ae30a713-38f5-4e56-b874-fd636adcf478" providerId="ADAL" clId="{636F3997-F2DA-4E48-86BC-060FE77AF210}" dt="2025-01-16T02:20:52.505" v="1920" actId="1076"/>
        <pc:sldMkLst>
          <pc:docMk/>
          <pc:sldMk cId="17498412" sldId="33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636F3997-F2DA-4E48-86BC-060FE77AF210}" dt="2025-01-22T17:43:56.835" v="3815" actId="20577"/>
        <pc:sldMkLst>
          <pc:docMk/>
          <pc:sldMk cId="0" sldId="446"/>
        </pc:sldMkLst>
        <pc:spChg chg="mod">
          <ac:chgData name="Erfan Meskar" userId="ae30a713-38f5-4e56-b874-fd636adcf478" providerId="ADAL" clId="{636F3997-F2DA-4E48-86BC-060FE77AF210}" dt="2025-01-22T17:43:56.835" v="381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735455246" sldId="555"/>
        </pc:sldMkLst>
      </pc:sldChg>
      <pc:sldChg chg="del">
        <pc:chgData name="Erfan Meskar" userId="ae30a713-38f5-4e56-b874-fd636adcf478" providerId="ADAL" clId="{636F3997-F2DA-4E48-86BC-060FE77AF210}" dt="2025-01-15T19:34:00.760" v="245" actId="47"/>
        <pc:sldMkLst>
          <pc:docMk/>
          <pc:sldMk cId="3911787383" sldId="126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523202706" sldId="126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678166843" sldId="1265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10119414" sldId="126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19773994" sldId="126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875663604" sldId="126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4268223971" sldId="126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52444444" sldId="127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93929497" sldId="127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088912637" sldId="127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068486453" sldId="127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5061992" sldId="127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293616425" sldId="127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568926194" sldId="127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921811897" sldId="127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717971344" sldId="128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748415498" sldId="128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096928723" sldId="128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511717894" sldId="128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599283626" sldId="1285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731397365" sldId="128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81774180" sldId="128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86588971" sldId="129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384552223" sldId="129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640343491" sldId="129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93290240" sldId="1295"/>
        </pc:sldMkLst>
      </pc:sldChg>
      <pc:sldChg chg="delSp modSp mod">
        <pc:chgData name="Erfan Meskar" userId="ae30a713-38f5-4e56-b874-fd636adcf478" providerId="ADAL" clId="{636F3997-F2DA-4E48-86BC-060FE77AF210}" dt="2025-01-16T05:55:32.182" v="3813" actId="20577"/>
        <pc:sldMkLst>
          <pc:docMk/>
          <pc:sldMk cId="2420394866" sldId="1296"/>
        </pc:sldMkLst>
      </pc:sldChg>
      <pc:sldChg chg="addSp modSp mod">
        <pc:chgData name="Erfan Meskar" userId="ae30a713-38f5-4e56-b874-fd636adcf478" providerId="ADAL" clId="{636F3997-F2DA-4E48-86BC-060FE77AF210}" dt="2025-01-16T00:37:51.951" v="667" actId="114"/>
        <pc:sldMkLst>
          <pc:docMk/>
          <pc:sldMk cId="3024058802" sldId="1297"/>
        </pc:sldMkLst>
      </pc:sldChg>
      <pc:sldChg chg="addSp delSp modSp mod delAnim modAnim">
        <pc:chgData name="Erfan Meskar" userId="ae30a713-38f5-4e56-b874-fd636adcf478" providerId="ADAL" clId="{636F3997-F2DA-4E48-86BC-060FE77AF210}" dt="2025-01-15T20:05:20.623" v="666" actId="1076"/>
        <pc:sldMkLst>
          <pc:docMk/>
          <pc:sldMk cId="1219251425" sldId="1299"/>
        </pc:sldMkLst>
      </pc:sldChg>
      <pc:sldChg chg="delSp modSp mod delAnim">
        <pc:chgData name="Erfan Meskar" userId="ae30a713-38f5-4e56-b874-fd636adcf478" providerId="ADAL" clId="{636F3997-F2DA-4E48-86BC-060FE77AF210}" dt="2025-01-16T02:19:36.545" v="1905" actId="20577"/>
        <pc:sldMkLst>
          <pc:docMk/>
          <pc:sldMk cId="2068421356" sldId="1300"/>
        </pc:sldMkLst>
      </pc:sldChg>
      <pc:sldChg chg="delSp modSp mod delAnim">
        <pc:chgData name="Erfan Meskar" userId="ae30a713-38f5-4e56-b874-fd636adcf478" providerId="ADAL" clId="{636F3997-F2DA-4E48-86BC-060FE77AF210}" dt="2025-01-16T02:18:08.996" v="1884" actId="20577"/>
        <pc:sldMkLst>
          <pc:docMk/>
          <pc:sldMk cId="705585269" sldId="1301"/>
        </pc:sldMkLst>
      </pc:sldChg>
      <pc:sldChg chg="delSp modSp mod">
        <pc:chgData name="Erfan Meskar" userId="ae30a713-38f5-4e56-b874-fd636adcf478" providerId="ADAL" clId="{636F3997-F2DA-4E48-86BC-060FE77AF210}" dt="2025-01-16T04:29:15.882" v="2410" actId="14100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502869255" sldId="1303"/>
        </pc:sldMkLst>
      </pc:sldChg>
      <pc:sldChg chg="modSp mod">
        <pc:chgData name="Erfan Meskar" userId="ae30a713-38f5-4e56-b874-fd636adcf478" providerId="ADAL" clId="{636F3997-F2DA-4E48-86BC-060FE77AF210}" dt="2025-01-16T02:28:12.623" v="2064" actId="6549"/>
        <pc:sldMkLst>
          <pc:docMk/>
          <pc:sldMk cId="3103325380" sldId="1304"/>
        </pc:sldMkLst>
      </pc:sldChg>
      <pc:sldChg chg="addSp delSp modSp mod">
        <pc:chgData name="Erfan Meskar" userId="ae30a713-38f5-4e56-b874-fd636adcf478" providerId="ADAL" clId="{636F3997-F2DA-4E48-86BC-060FE77AF210}" dt="2025-01-16T05:06:51.777" v="3478" actId="1076"/>
        <pc:sldMkLst>
          <pc:docMk/>
          <pc:sldMk cId="3447585104" sldId="1305"/>
        </pc:sldMkLst>
      </pc:sldChg>
      <pc:sldChg chg="modSp mod">
        <pc:chgData name="Erfan Meskar" userId="ae30a713-38f5-4e56-b874-fd636adcf478" providerId="ADAL" clId="{636F3997-F2DA-4E48-86BC-060FE77AF210}" dt="2025-01-16T03:14:42.370" v="2105" actId="20577"/>
        <pc:sldMkLst>
          <pc:docMk/>
          <pc:sldMk cId="4052797028" sldId="1306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636F3997-F2DA-4E48-86BC-060FE77AF210}" dt="2025-01-16T05:17:06.802" v="3750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107486443" sldId="1309"/>
        </pc:sldMkLst>
      </pc:sldChg>
      <pc:sldChg chg="modSp add mod">
        <pc:chgData name="Erfan Meskar" userId="ae30a713-38f5-4e56-b874-fd636adcf478" providerId="ADAL" clId="{636F3997-F2DA-4E48-86BC-060FE77AF210}" dt="2025-01-16T02:30:18.515" v="2096" actId="207"/>
        <pc:sldMkLst>
          <pc:docMk/>
          <pc:sldMk cId="2109411667" sldId="1309"/>
        </pc:sldMkLst>
      </pc:sldChg>
      <pc:sldChg chg="modSp add mod">
        <pc:chgData name="Erfan Meskar" userId="ae30a713-38f5-4e56-b874-fd636adcf478" providerId="ADAL" clId="{636F3997-F2DA-4E48-86BC-060FE77AF210}" dt="2025-01-16T02:19:12.501" v="1898" actId="20577"/>
        <pc:sldMkLst>
          <pc:docMk/>
          <pc:sldMk cId="583127098" sldId="131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258605132" sldId="1311"/>
        </pc:sldMkLst>
      </pc:sldChg>
      <pc:sldChg chg="delSp modSp add mod modAnim">
        <pc:chgData name="Erfan Meskar" userId="ae30a713-38f5-4e56-b874-fd636adcf478" providerId="ADAL" clId="{636F3997-F2DA-4E48-86BC-060FE77AF210}" dt="2025-01-16T02:19:24.630" v="1902" actId="20577"/>
        <pc:sldMkLst>
          <pc:docMk/>
          <pc:sldMk cId="3280713651" sldId="1311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645972348" sldId="1312"/>
        </pc:sldMkLst>
      </pc:sldChg>
      <pc:sldChg chg="addSp delSp modSp add mod ord delAnim modAnim">
        <pc:chgData name="Erfan Meskar" userId="ae30a713-38f5-4e56-b874-fd636adcf478" providerId="ADAL" clId="{636F3997-F2DA-4E48-86BC-060FE77AF210}" dt="2025-01-16T02:19:19.971" v="1900" actId="20577"/>
        <pc:sldMkLst>
          <pc:docMk/>
          <pc:sldMk cId="3675332741" sldId="1312"/>
        </pc:sldMkLst>
      </pc:sldChg>
      <pc:sldChg chg="modSp add mod">
        <pc:chgData name="Erfan Meskar" userId="ae30a713-38f5-4e56-b874-fd636adcf478" providerId="ADAL" clId="{636F3997-F2DA-4E48-86BC-060FE77AF210}" dt="2025-01-16T02:30:29.484" v="2099" actId="207"/>
        <pc:sldMkLst>
          <pc:docMk/>
          <pc:sldMk cId="1123052480" sldId="1313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846269759" sldId="1313"/>
        </pc:sldMkLst>
      </pc:sldChg>
      <pc:sldChg chg="addSp delSp modSp add mod">
        <pc:chgData name="Erfan Meskar" userId="ae30a713-38f5-4e56-b874-fd636adcf478" providerId="ADAL" clId="{636F3997-F2DA-4E48-86BC-060FE77AF210}" dt="2025-01-16T04:28:36.275" v="2408" actId="478"/>
        <pc:sldMkLst>
          <pc:docMk/>
          <pc:sldMk cId="1272346599" sldId="1314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455276903" sldId="1314"/>
        </pc:sldMkLst>
      </pc:sldChg>
      <pc:sldChg chg="modSp add del mod">
        <pc:chgData name="Erfan Meskar" userId="ae30a713-38f5-4e56-b874-fd636adcf478" providerId="ADAL" clId="{636F3997-F2DA-4E48-86BC-060FE77AF210}" dt="2025-01-16T05:16:33.488" v="3749" actId="47"/>
        <pc:sldMkLst>
          <pc:docMk/>
          <pc:sldMk cId="1642585793" sldId="1315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234880298" sldId="1315"/>
        </pc:sldMkLst>
      </pc:sldChg>
      <pc:sldChg chg="modSp add del mod">
        <pc:chgData name="Erfan Meskar" userId="ae30a713-38f5-4e56-b874-fd636adcf478" providerId="ADAL" clId="{636F3997-F2DA-4E48-86BC-060FE77AF210}" dt="2025-01-16T04:54:32.043" v="3006" actId="47"/>
        <pc:sldMkLst>
          <pc:docMk/>
          <pc:sldMk cId="1418670755" sldId="1316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125323223" sldId="1316"/>
        </pc:sldMkLst>
      </pc:sldChg>
      <pc:sldChg chg="addSp delSp modSp add mod">
        <pc:chgData name="Erfan Meskar" userId="ae30a713-38f5-4e56-b874-fd636adcf478" providerId="ADAL" clId="{636F3997-F2DA-4E48-86BC-060FE77AF210}" dt="2025-01-16T05:10:55.300" v="3695" actId="20577"/>
        <pc:sldMkLst>
          <pc:docMk/>
          <pc:sldMk cId="1111187651" sldId="1317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140845290" sldId="1317"/>
        </pc:sldMkLst>
      </pc:sldChg>
      <pc:sldChg chg="addSp delSp modSp add mod">
        <pc:chgData name="Erfan Meskar" userId="ae30a713-38f5-4e56-b874-fd636adcf478" providerId="ADAL" clId="{636F3997-F2DA-4E48-86BC-060FE77AF210}" dt="2025-01-16T05:15:45.585" v="3748" actId="207"/>
        <pc:sldMkLst>
          <pc:docMk/>
          <pc:sldMk cId="468038138" sldId="131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CDE22D95-B9D8-4029-864C-331C39D2B1C5}"/>
    <pc:docChg chg="undo redo custSel delSld modSld sldOrd modMainMaster">
      <pc:chgData name="Erfan Meskar" userId="ae30a713-38f5-4e56-b874-fd636adcf478" providerId="ADAL" clId="{CDE22D95-B9D8-4029-864C-331C39D2B1C5}" dt="2025-01-24T18:16:22.084" v="315" actId="47"/>
      <pc:docMkLst>
        <pc:docMk/>
      </pc:docMkLst>
      <pc:sldChg chg="modSp mod">
        <pc:chgData name="Erfan Meskar" userId="ae30a713-38f5-4e56-b874-fd636adcf478" providerId="ADAL" clId="{CDE22D95-B9D8-4029-864C-331C39D2B1C5}" dt="2025-01-23T17:53:57.513" v="4"/>
        <pc:sldMkLst>
          <pc:docMk/>
          <pc:sldMk cId="0" sldId="446"/>
        </pc:sldMkLst>
        <pc:spChg chg="mod">
          <ac:chgData name="Erfan Meskar" userId="ae30a713-38f5-4e56-b874-fd636adcf478" providerId="ADAL" clId="{CDE22D95-B9D8-4029-864C-331C39D2B1C5}" dt="2025-01-23T17:53:57.513" v="4"/>
          <ac:spMkLst>
            <pc:docMk/>
            <pc:sldMk cId="0" sldId="446"/>
            <ac:spMk id="5123" creationId="{00000000-0000-0000-0000-000000000000}"/>
          </ac:spMkLst>
        </pc:spChg>
      </pc:sldChg>
      <pc:sldChg chg="modSp mod ord">
        <pc:chgData name="Erfan Meskar" userId="ae30a713-38f5-4e56-b874-fd636adcf478" providerId="ADAL" clId="{CDE22D95-B9D8-4029-864C-331C39D2B1C5}" dt="2025-01-23T20:58:37.634" v="96" actId="20577"/>
        <pc:sldMkLst>
          <pc:docMk/>
          <pc:sldMk cId="1531701761" sldId="1310"/>
        </pc:sldMkLst>
        <pc:spChg chg="mod">
          <ac:chgData name="Erfan Meskar" userId="ae30a713-38f5-4e56-b874-fd636adcf478" providerId="ADAL" clId="{CDE22D95-B9D8-4029-864C-331C39D2B1C5}" dt="2025-01-23T20:58:37.634" v="96" actId="20577"/>
          <ac:spMkLst>
            <pc:docMk/>
            <pc:sldMk cId="1531701761" sldId="1310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CDE22D95-B9D8-4029-864C-331C39D2B1C5}" dt="2025-01-23T21:12:44.678" v="115" actId="15"/>
        <pc:sldMkLst>
          <pc:docMk/>
          <pc:sldMk cId="3258605132" sldId="1311"/>
        </pc:sldMkLst>
        <pc:spChg chg="mod">
          <ac:chgData name="Erfan Meskar" userId="ae30a713-38f5-4e56-b874-fd636adcf478" providerId="ADAL" clId="{CDE22D95-B9D8-4029-864C-331C39D2B1C5}" dt="2025-01-23T21:12:44.678" v="115" actId="15"/>
          <ac:spMkLst>
            <pc:docMk/>
            <pc:sldMk cId="3258605132" sldId="1311"/>
            <ac:spMk id="7171" creationId="{00000000-0000-0000-0000-000000000000}"/>
          </ac:spMkLst>
        </pc:spChg>
        <pc:graphicFrameChg chg="add del modGraphic">
          <ac:chgData name="Erfan Meskar" userId="ae30a713-38f5-4e56-b874-fd636adcf478" providerId="ADAL" clId="{CDE22D95-B9D8-4029-864C-331C39D2B1C5}" dt="2025-01-23T20:52:41.023" v="46" actId="27309"/>
          <ac:graphicFrameMkLst>
            <pc:docMk/>
            <pc:sldMk cId="3258605132" sldId="1311"/>
            <ac:graphicFrameMk id="3" creationId="{080E934B-0FEF-3A72-D71C-BD99B7300D41}"/>
          </ac:graphicFrameMkLst>
        </pc:graphicFrameChg>
      </pc:sldChg>
      <pc:sldChg chg="addSp modSp mod">
        <pc:chgData name="Erfan Meskar" userId="ae30a713-38f5-4e56-b874-fd636adcf478" providerId="ADAL" clId="{CDE22D95-B9D8-4029-864C-331C39D2B1C5}" dt="2025-01-24T18:14:28.197" v="293" actId="571"/>
        <pc:sldMkLst>
          <pc:docMk/>
          <pc:sldMk cId="2234880298" sldId="1315"/>
        </pc:sldMkLst>
        <pc:spChg chg="mod">
          <ac:chgData name="Erfan Meskar" userId="ae30a713-38f5-4e56-b874-fd636adcf478" providerId="ADAL" clId="{CDE22D95-B9D8-4029-864C-331C39D2B1C5}" dt="2025-01-24T18:13:51.678" v="281" actId="20577"/>
          <ac:spMkLst>
            <pc:docMk/>
            <pc:sldMk cId="2234880298" sldId="1315"/>
            <ac:spMk id="2" creationId="{CA7076C2-EE9A-224D-03F3-B74DE63BE86E}"/>
          </ac:spMkLst>
        </pc:spChg>
        <pc:spChg chg="mod">
          <ac:chgData name="Erfan Meskar" userId="ae30a713-38f5-4e56-b874-fd636adcf478" providerId="ADAL" clId="{CDE22D95-B9D8-4029-864C-331C39D2B1C5}" dt="2025-01-24T18:13:55.909" v="288" actId="20577"/>
          <ac:spMkLst>
            <pc:docMk/>
            <pc:sldMk cId="2234880298" sldId="1315"/>
            <ac:spMk id="7" creationId="{C046B32A-E403-194A-F9B2-18515793D3C6}"/>
          </ac:spMkLst>
        </pc:spChg>
        <pc:spChg chg="mod">
          <ac:chgData name="Erfan Meskar" userId="ae30a713-38f5-4e56-b874-fd636adcf478" providerId="ADAL" clId="{CDE22D95-B9D8-4029-864C-331C39D2B1C5}" dt="2025-01-24T18:13:39.574" v="276" actId="20577"/>
          <ac:spMkLst>
            <pc:docMk/>
            <pc:sldMk cId="2234880298" sldId="1315"/>
            <ac:spMk id="7171" creationId="{00000000-0000-0000-0000-000000000000}"/>
          </ac:spMkLst>
        </pc:spChg>
        <pc:cxnChg chg="add mod">
          <ac:chgData name="Erfan Meskar" userId="ae30a713-38f5-4e56-b874-fd636adcf478" providerId="ADAL" clId="{CDE22D95-B9D8-4029-864C-331C39D2B1C5}" dt="2025-01-24T18:14:24.353" v="292" actId="693"/>
          <ac:cxnSpMkLst>
            <pc:docMk/>
            <pc:sldMk cId="2234880298" sldId="1315"/>
            <ac:cxnSpMk id="5" creationId="{860ADE6D-414E-F9AF-20BD-FA826B117DCE}"/>
          </ac:cxnSpMkLst>
        </pc:cxnChg>
        <pc:cxnChg chg="add mod">
          <ac:chgData name="Erfan Meskar" userId="ae30a713-38f5-4e56-b874-fd636adcf478" providerId="ADAL" clId="{CDE22D95-B9D8-4029-864C-331C39D2B1C5}" dt="2025-01-24T18:14:28.197" v="293" actId="571"/>
          <ac:cxnSpMkLst>
            <pc:docMk/>
            <pc:sldMk cId="2234880298" sldId="1315"/>
            <ac:cxnSpMk id="6" creationId="{C7C430E8-6CD2-1D9F-1EA7-E6A91E12D6D8}"/>
          </ac:cxnSpMkLst>
        </pc:cxnChg>
      </pc:sldChg>
      <pc:sldChg chg="modSp mod">
        <pc:chgData name="Erfan Meskar" userId="ae30a713-38f5-4e56-b874-fd636adcf478" providerId="ADAL" clId="{CDE22D95-B9D8-4029-864C-331C39D2B1C5}" dt="2025-01-24T18:14:58.717" v="304" actId="20577"/>
        <pc:sldMkLst>
          <pc:docMk/>
          <pc:sldMk cId="2125323223" sldId="1316"/>
        </pc:sldMkLst>
        <pc:spChg chg="mod">
          <ac:chgData name="Erfan Meskar" userId="ae30a713-38f5-4e56-b874-fd636adcf478" providerId="ADAL" clId="{CDE22D95-B9D8-4029-864C-331C39D2B1C5}" dt="2025-01-24T18:14:58.717" v="304" actId="20577"/>
          <ac:spMkLst>
            <pc:docMk/>
            <pc:sldMk cId="2125323223" sldId="1316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CDE22D95-B9D8-4029-864C-331C39D2B1C5}" dt="2025-01-23T21:43:04.085" v="245" actId="207"/>
        <pc:sldMkLst>
          <pc:docMk/>
          <pc:sldMk cId="3140845290" sldId="1317"/>
        </pc:sldMkLst>
        <pc:spChg chg="mod">
          <ac:chgData name="Erfan Meskar" userId="ae30a713-38f5-4e56-b874-fd636adcf478" providerId="ADAL" clId="{CDE22D95-B9D8-4029-864C-331C39D2B1C5}" dt="2025-01-23T21:38:25.374" v="244" actId="20577"/>
          <ac:spMkLst>
            <pc:docMk/>
            <pc:sldMk cId="3140845290" sldId="1317"/>
            <ac:spMk id="12" creationId="{EBB59605-C7CF-78BE-211C-7F2CEE110D9C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14" creationId="{584AE1FC-1D30-72C8-AAEB-1AE0423F7469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15" creationId="{AA6F5FA2-8E07-C08E-8B88-D883B2ED1F9F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20" creationId="{A50ED33B-291A-09ED-AE3C-AA5A09F2242E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22" creationId="{56C79A60-2D54-99DD-828B-50BD88D61C01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23" creationId="{D98060D4-A71B-6A27-F61B-7CBC28A083E4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25" creationId="{150B0ED5-F644-C405-2B24-31B4AC267C88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27" creationId="{E06AAE3A-1AF3-618F-F61F-563D95D52806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29" creationId="{30122A6D-01BD-A671-FD47-934C128890FE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30" creationId="{0BAE6310-7582-F778-BB50-4ED197D4AAB8}"/>
          </ac:spMkLst>
        </pc:spChg>
        <pc:spChg chg="mod">
          <ac:chgData name="Erfan Meskar" userId="ae30a713-38f5-4e56-b874-fd636adcf478" providerId="ADAL" clId="{CDE22D95-B9D8-4029-864C-331C39D2B1C5}" dt="2025-01-23T21:38:05.490" v="240" actId="1036"/>
          <ac:spMkLst>
            <pc:docMk/>
            <pc:sldMk cId="3140845290" sldId="1317"/>
            <ac:spMk id="31" creationId="{D8F8D179-A7EE-6F8D-36E1-8791C30F3470}"/>
          </ac:spMkLst>
        </pc:spChg>
        <pc:spChg chg="mod">
          <ac:chgData name="Erfan Meskar" userId="ae30a713-38f5-4e56-b874-fd636adcf478" providerId="ADAL" clId="{CDE22D95-B9D8-4029-864C-331C39D2B1C5}" dt="2025-01-23T21:43:04.085" v="245" actId="207"/>
          <ac:spMkLst>
            <pc:docMk/>
            <pc:sldMk cId="3140845290" sldId="1317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4239441771" sldId="1319"/>
        </pc:sldMkLst>
      </pc:sldChg>
      <pc:sldChg chg="modSp del mod">
        <pc:chgData name="Erfan Meskar" userId="ae30a713-38f5-4e56-b874-fd636adcf478" providerId="ADAL" clId="{CDE22D95-B9D8-4029-864C-331C39D2B1C5}" dt="2025-01-24T18:16:22.084" v="315" actId="47"/>
        <pc:sldMkLst>
          <pc:docMk/>
          <pc:sldMk cId="4053373772" sldId="1320"/>
        </pc:sldMkLst>
        <pc:spChg chg="mod">
          <ac:chgData name="Erfan Meskar" userId="ae30a713-38f5-4e56-b874-fd636adcf478" providerId="ADAL" clId="{CDE22D95-B9D8-4029-864C-331C39D2B1C5}" dt="2025-01-23T21:47:26.355" v="247" actId="313"/>
          <ac:spMkLst>
            <pc:docMk/>
            <pc:sldMk cId="4053373772" sldId="1320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2358343715" sldId="1323"/>
        </pc:sldMkLst>
      </pc:sldChg>
      <pc:sldChg chg="modSp mod">
        <pc:chgData name="Erfan Meskar" userId="ae30a713-38f5-4e56-b874-fd636adcf478" providerId="ADAL" clId="{CDE22D95-B9D8-4029-864C-331C39D2B1C5}" dt="2025-01-24T18:13:11.808" v="265" actId="20577"/>
        <pc:sldMkLst>
          <pc:docMk/>
          <pc:sldMk cId="4273370120" sldId="1331"/>
        </pc:sldMkLst>
        <pc:spChg chg="mod">
          <ac:chgData name="Erfan Meskar" userId="ae30a713-38f5-4e56-b874-fd636adcf478" providerId="ADAL" clId="{CDE22D95-B9D8-4029-864C-331C39D2B1C5}" dt="2025-01-24T18:13:11.808" v="265" actId="20577"/>
          <ac:spMkLst>
            <pc:docMk/>
            <pc:sldMk cId="4273370120" sldId="1331"/>
            <ac:spMk id="7171" creationId="{DDA16FC4-B7F0-2267-FC3F-7D82F53578CE}"/>
          </ac:spMkLst>
        </pc:spChg>
      </pc:sldChg>
      <pc:sldChg chg="modSp mod">
        <pc:chgData name="Erfan Meskar" userId="ae30a713-38f5-4e56-b874-fd636adcf478" providerId="ADAL" clId="{CDE22D95-B9D8-4029-864C-331C39D2B1C5}" dt="2025-01-24T18:12:53.490" v="259" actId="20577"/>
        <pc:sldMkLst>
          <pc:docMk/>
          <pc:sldMk cId="865823874" sldId="1332"/>
        </pc:sldMkLst>
        <pc:spChg chg="mod">
          <ac:chgData name="Erfan Meskar" userId="ae30a713-38f5-4e56-b874-fd636adcf478" providerId="ADAL" clId="{CDE22D95-B9D8-4029-864C-331C39D2B1C5}" dt="2025-01-24T18:12:53.490" v="259" actId="20577"/>
          <ac:spMkLst>
            <pc:docMk/>
            <pc:sldMk cId="865823874" sldId="1332"/>
            <ac:spMk id="7171" creationId="{3EC4BD1E-F731-52EF-7724-7E166AAF001A}"/>
          </ac:spMkLst>
        </pc:spChg>
      </pc:sldChg>
      <pc:sldChg chg="modSp mod">
        <pc:chgData name="Erfan Meskar" userId="ae30a713-38f5-4e56-b874-fd636adcf478" providerId="ADAL" clId="{CDE22D95-B9D8-4029-864C-331C39D2B1C5}" dt="2025-01-24T18:16:16.169" v="314" actId="20577"/>
        <pc:sldMkLst>
          <pc:docMk/>
          <pc:sldMk cId="1785651611" sldId="1337"/>
        </pc:sldMkLst>
        <pc:spChg chg="mod">
          <ac:chgData name="Erfan Meskar" userId="ae30a713-38f5-4e56-b874-fd636adcf478" providerId="ADAL" clId="{CDE22D95-B9D8-4029-864C-331C39D2B1C5}" dt="2025-01-24T18:16:16.169" v="314" actId="20577"/>
          <ac:spMkLst>
            <pc:docMk/>
            <pc:sldMk cId="1785651611" sldId="1337"/>
            <ac:spMk id="7170" creationId="{8CD9478E-78CD-287B-8E01-63C8478F03CD}"/>
          </ac:spMkLst>
        </pc:spChg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3086335795" sldId="1339"/>
        </pc:sldMkLst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3210962626" sldId="1340"/>
        </pc:sldMkLst>
      </pc:sldChg>
      <pc:sldChg chg="del">
        <pc:chgData name="Erfan Meskar" userId="ae30a713-38f5-4e56-b874-fd636adcf478" providerId="ADAL" clId="{CDE22D95-B9D8-4029-864C-331C39D2B1C5}" dt="2025-01-24T18:16:22.084" v="315" actId="47"/>
        <pc:sldMkLst>
          <pc:docMk/>
          <pc:sldMk cId="3521466162" sldId="1341"/>
        </pc:sldMkLst>
      </pc:sldChg>
      <pc:sldMasterChg chg="modSldLayout">
        <pc:chgData name="Erfan Meskar" userId="ae30a713-38f5-4e56-b874-fd636adcf478" providerId="ADAL" clId="{CDE22D95-B9D8-4029-864C-331C39D2B1C5}" dt="2025-01-23T20:57:17.406" v="91" actId="1038"/>
        <pc:sldMasterMkLst>
          <pc:docMk/>
          <pc:sldMasterMk cId="0" sldId="2147483740"/>
        </pc:sldMasterMkLst>
        <pc:sldLayoutChg chg="modSp mod">
          <pc:chgData name="Erfan Meskar" userId="ae30a713-38f5-4e56-b874-fd636adcf478" providerId="ADAL" clId="{CDE22D95-B9D8-4029-864C-331C39D2B1C5}" dt="2025-01-23T20:57:17.406" v="91" actId="1038"/>
          <pc:sldLayoutMkLst>
            <pc:docMk/>
            <pc:sldMasterMk cId="0" sldId="2147483740"/>
            <pc:sldLayoutMk cId="0" sldId="2147483742"/>
          </pc:sldLayoutMkLst>
          <pc:spChg chg="mod">
            <ac:chgData name="Erfan Meskar" userId="ae30a713-38f5-4e56-b874-fd636adcf478" providerId="ADAL" clId="{CDE22D95-B9D8-4029-864C-331C39D2B1C5}" dt="2025-01-23T20:57:17.406" v="91" actId="1038"/>
            <ac:spMkLst>
              <pc:docMk/>
              <pc:sldMasterMk cId="0" sldId="2147483740"/>
              <pc:sldLayoutMk cId="0" sldId="2147483742"/>
              <ac:spMk id="6" creationId="{00000000-0000-0000-0000-000000000000}"/>
            </ac:spMkLst>
          </pc:spChg>
        </pc:sldLayoutChg>
      </pc:sldMasterChg>
    </pc:docChg>
  </pc:docChgLst>
  <pc:docChgLst>
    <pc:chgData name="Erfan Meskar" userId="ae30a713-38f5-4e56-b874-fd636adcf478" providerId="ADAL" clId="{5ADA8A75-6AAA-4734-B1F6-A769B0487260}"/>
    <pc:docChg chg="custSel addSld modSld">
      <pc:chgData name="Erfan Meskar" userId="ae30a713-38f5-4e56-b874-fd636adcf478" providerId="ADAL" clId="{5ADA8A75-6AAA-4734-B1F6-A769B0487260}" dt="2025-01-22T19:51:54.297" v="325" actId="20577"/>
      <pc:docMkLst>
        <pc:docMk/>
      </pc:docMkLst>
      <pc:sldChg chg="modSp mod">
        <pc:chgData name="Erfan Meskar" userId="ae30a713-38f5-4e56-b874-fd636adcf478" providerId="ADAL" clId="{5ADA8A75-6AAA-4734-B1F6-A769B0487260}" dt="2025-01-22T17:54:21.804" v="0" actId="20577"/>
        <pc:sldMkLst>
          <pc:docMk/>
          <pc:sldMk cId="0" sldId="446"/>
        </pc:sldMkLst>
        <pc:spChg chg="mod">
          <ac:chgData name="Erfan Meskar" userId="ae30a713-38f5-4e56-b874-fd636adcf478" providerId="ADAL" clId="{5ADA8A75-6AAA-4734-B1F6-A769B0487260}" dt="2025-01-22T17:54:21.804" v="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2T17:54:46.588" v="5" actId="20577"/>
        <pc:sldMkLst>
          <pc:docMk/>
          <pc:sldMk cId="2420394866" sldId="1296"/>
        </pc:sldMkLst>
      </pc:sldChg>
      <pc:sldChg chg="modSp mod">
        <pc:chgData name="Erfan Meskar" userId="ae30a713-38f5-4e56-b874-fd636adcf478" providerId="ADAL" clId="{5ADA8A75-6AAA-4734-B1F6-A769B0487260}" dt="2025-01-22T18:03:46.630" v="308" actId="15"/>
        <pc:sldMkLst>
          <pc:docMk/>
          <pc:sldMk cId="4109825290" sldId="1302"/>
        </pc:sldMkLst>
      </pc:sldChg>
      <pc:sldChg chg="delSp modSp add mod">
        <pc:chgData name="Erfan Meskar" userId="ae30a713-38f5-4e56-b874-fd636adcf478" providerId="ADAL" clId="{5ADA8A75-6AAA-4734-B1F6-A769B0487260}" dt="2025-01-22T19:51:54.297" v="325" actId="20577"/>
        <pc:sldMkLst>
          <pc:docMk/>
          <pc:sldMk cId="638005276" sldId="1319"/>
        </pc:sldMkLst>
      </pc:sldChg>
    </pc:docChg>
  </pc:docChgLst>
  <pc:docChgLst>
    <pc:chgData name="Erfan Meskar" userId="ae30a713-38f5-4e56-b874-fd636adcf478" providerId="ADAL" clId="{143ED26D-2EF1-46F1-B34F-C2E3E83B6D8E}"/>
    <pc:docChg chg="undo custSel addSld delSld modSld sldOrd">
      <pc:chgData name="Erfan Meskar" userId="ae30a713-38f5-4e56-b874-fd636adcf478" providerId="ADAL" clId="{143ED26D-2EF1-46F1-B34F-C2E3E83B6D8E}" dt="2025-01-23T16:02:32.907" v="7909" actId="20577"/>
      <pc:docMkLst>
        <pc:docMk/>
      </pc:docMkLst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7498412" sldId="337"/>
        </pc:sldMkLst>
      </pc:sldChg>
      <pc:sldChg chg="modSp mod">
        <pc:chgData name="Erfan Meskar" userId="ae30a713-38f5-4e56-b874-fd636adcf478" providerId="ADAL" clId="{143ED26D-2EF1-46F1-B34F-C2E3E83B6D8E}" dt="2025-01-23T16:02:32.907" v="7909" actId="20577"/>
        <pc:sldMkLst>
          <pc:docMk/>
          <pc:sldMk cId="0" sldId="446"/>
        </pc:sldMkLst>
        <pc:spChg chg="mod">
          <ac:chgData name="Erfan Meskar" userId="ae30a713-38f5-4e56-b874-fd636adcf478" providerId="ADAL" clId="{143ED26D-2EF1-46F1-B34F-C2E3E83B6D8E}" dt="2025-01-23T16:02:32.907" v="7909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2420394866" sldId="1296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024058802" sldId="1297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219251425" sldId="1299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705585269" sldId="1301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447585104" sldId="1305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4052797028" sldId="1306"/>
        </pc:sldMkLst>
      </pc:sldChg>
      <pc:sldChg chg="delSp modSp add mod ord">
        <pc:chgData name="Erfan Meskar" userId="ae30a713-38f5-4e56-b874-fd636adcf478" providerId="ADAL" clId="{143ED26D-2EF1-46F1-B34F-C2E3E83B6D8E}" dt="2025-01-22T23:27:47.090" v="5276" actId="20577"/>
        <pc:sldMkLst>
          <pc:docMk/>
          <pc:sldMk cId="3729141422" sldId="1307"/>
        </pc:sldMkLst>
        <pc:spChg chg="mod">
          <ac:chgData name="Erfan Meskar" userId="ae30a713-38f5-4e56-b874-fd636adcf478" providerId="ADAL" clId="{143ED26D-2EF1-46F1-B34F-C2E3E83B6D8E}" dt="2025-01-22T20:00:25.789" v="3" actId="20577"/>
          <ac:spMkLst>
            <pc:docMk/>
            <pc:sldMk cId="3729141422" sldId="1307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3:27:47.090" v="5276" actId="20577"/>
          <ac:spMkLst>
            <pc:docMk/>
            <pc:sldMk cId="3729141422" sldId="1307"/>
            <ac:spMk id="7171" creationId="{00000000-0000-0000-0000-000000000000}"/>
          </ac:spMkLst>
        </pc:spChg>
      </pc:sldChg>
      <pc:sldChg chg="delSp modSp add mod">
        <pc:chgData name="Erfan Meskar" userId="ae30a713-38f5-4e56-b874-fd636adcf478" providerId="ADAL" clId="{143ED26D-2EF1-46F1-B34F-C2E3E83B6D8E}" dt="2025-01-22T23:01:33.352" v="4941" actId="478"/>
        <pc:sldMkLst>
          <pc:docMk/>
          <pc:sldMk cId="2107486443" sldId="1309"/>
        </pc:sldMkLst>
        <pc:spChg chg="mod">
          <ac:chgData name="Erfan Meskar" userId="ae30a713-38f5-4e56-b874-fd636adcf478" providerId="ADAL" clId="{143ED26D-2EF1-46F1-B34F-C2E3E83B6D8E}" dt="2025-01-22T23:01:30.825" v="4940" actId="20577"/>
          <ac:spMkLst>
            <pc:docMk/>
            <pc:sldMk cId="2107486443" sldId="1309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2109411667" sldId="1309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583127098" sldId="1310"/>
        </pc:sldMkLst>
      </pc:sldChg>
      <pc:sldChg chg="modSp add mod">
        <pc:chgData name="Erfan Meskar" userId="ae30a713-38f5-4e56-b874-fd636adcf478" providerId="ADAL" clId="{143ED26D-2EF1-46F1-B34F-C2E3E83B6D8E}" dt="2025-01-22T22:04:15.139" v="3701" actId="20577"/>
        <pc:sldMkLst>
          <pc:docMk/>
          <pc:sldMk cId="1531701761" sldId="1310"/>
        </pc:sldMkLst>
        <pc:spChg chg="mod">
          <ac:chgData name="Erfan Meskar" userId="ae30a713-38f5-4e56-b874-fd636adcf478" providerId="ADAL" clId="{143ED26D-2EF1-46F1-B34F-C2E3E83B6D8E}" dt="2025-01-22T20:27:24.889" v="701" actId="20577"/>
          <ac:spMkLst>
            <pc:docMk/>
            <pc:sldMk cId="1531701761" sldId="1310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2:04:15.139" v="3701" actId="20577"/>
          <ac:spMkLst>
            <pc:docMk/>
            <pc:sldMk cId="1531701761" sldId="1310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43ED26D-2EF1-46F1-B34F-C2E3E83B6D8E}" dt="2025-01-22T21:34:12.255" v="3126" actId="207"/>
        <pc:sldMkLst>
          <pc:docMk/>
          <pc:sldMk cId="3258605132" sldId="1311"/>
        </pc:sldMkLst>
        <pc:spChg chg="mod">
          <ac:chgData name="Erfan Meskar" userId="ae30a713-38f5-4e56-b874-fd636adcf478" providerId="ADAL" clId="{143ED26D-2EF1-46F1-B34F-C2E3E83B6D8E}" dt="2025-01-22T20:47:10.823" v="1536" actId="20577"/>
          <ac:spMkLst>
            <pc:docMk/>
            <pc:sldMk cId="3258605132" sldId="1311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1:34:12.255" v="3126" actId="207"/>
          <ac:spMkLst>
            <pc:docMk/>
            <pc:sldMk cId="3258605132" sldId="1311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280713651" sldId="1311"/>
        </pc:sldMkLst>
      </pc:sldChg>
      <pc:sldChg chg="addSp modSp add mod ord">
        <pc:chgData name="Erfan Meskar" userId="ae30a713-38f5-4e56-b874-fd636adcf478" providerId="ADAL" clId="{143ED26D-2EF1-46F1-B34F-C2E3E83B6D8E}" dt="2025-01-22T23:08:54.246" v="5051" actId="207"/>
        <pc:sldMkLst>
          <pc:docMk/>
          <pc:sldMk cId="1645972348" sldId="1312"/>
        </pc:sldMkLst>
        <pc:spChg chg="add mod">
          <ac:chgData name="Erfan Meskar" userId="ae30a713-38f5-4e56-b874-fd636adcf478" providerId="ADAL" clId="{143ED26D-2EF1-46F1-B34F-C2E3E83B6D8E}" dt="2025-01-22T23:08:29.644" v="5045" actId="20577"/>
          <ac:spMkLst>
            <pc:docMk/>
            <pc:sldMk cId="1645972348" sldId="1312"/>
            <ac:spMk id="2" creationId="{4A5DBC77-56A7-3BAA-5ED7-AD283602D4E1}"/>
          </ac:spMkLst>
        </pc:spChg>
        <pc:spChg chg="mod">
          <ac:chgData name="Erfan Meskar" userId="ae30a713-38f5-4e56-b874-fd636adcf478" providerId="ADAL" clId="{143ED26D-2EF1-46F1-B34F-C2E3E83B6D8E}" dt="2025-01-22T23:08:54.246" v="5051" actId="207"/>
          <ac:spMkLst>
            <pc:docMk/>
            <pc:sldMk cId="1645972348" sldId="131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675332741" sldId="1312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123052480" sldId="1313"/>
        </pc:sldMkLst>
      </pc:sldChg>
      <pc:sldChg chg="modSp add mod ord">
        <pc:chgData name="Erfan Meskar" userId="ae30a713-38f5-4e56-b874-fd636adcf478" providerId="ADAL" clId="{143ED26D-2EF1-46F1-B34F-C2E3E83B6D8E}" dt="2025-01-22T23:09:23.578" v="5056" actId="20577"/>
        <pc:sldMkLst>
          <pc:docMk/>
          <pc:sldMk cId="2846269759" sldId="1313"/>
        </pc:sldMkLst>
        <pc:spChg chg="mod">
          <ac:chgData name="Erfan Meskar" userId="ae30a713-38f5-4e56-b874-fd636adcf478" providerId="ADAL" clId="{143ED26D-2EF1-46F1-B34F-C2E3E83B6D8E}" dt="2025-01-22T22:18:27.082" v="4022" actId="20577"/>
          <ac:spMkLst>
            <pc:docMk/>
            <pc:sldMk cId="2846269759" sldId="1313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3:09:23.578" v="5056" actId="20577"/>
          <ac:spMkLst>
            <pc:docMk/>
            <pc:sldMk cId="2846269759" sldId="1313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272346599" sldId="1314"/>
        </pc:sldMkLst>
      </pc:sldChg>
      <pc:sldChg chg="add del ord">
        <pc:chgData name="Erfan Meskar" userId="ae30a713-38f5-4e56-b874-fd636adcf478" providerId="ADAL" clId="{143ED26D-2EF1-46F1-B34F-C2E3E83B6D8E}" dt="2025-01-22T22:40:04.198" v="4136" actId="47"/>
        <pc:sldMkLst>
          <pc:docMk/>
          <pc:sldMk cId="3455276903" sldId="1314"/>
        </pc:sldMkLst>
      </pc:sldChg>
      <pc:sldChg chg="addSp delSp modSp add mod ord">
        <pc:chgData name="Erfan Meskar" userId="ae30a713-38f5-4e56-b874-fd636adcf478" providerId="ADAL" clId="{143ED26D-2EF1-46F1-B34F-C2E3E83B6D8E}" dt="2025-01-22T23:54:04.473" v="5648" actId="20577"/>
        <pc:sldMkLst>
          <pc:docMk/>
          <pc:sldMk cId="2234880298" sldId="1315"/>
        </pc:sldMkLst>
        <pc:spChg chg="add mod">
          <ac:chgData name="Erfan Meskar" userId="ae30a713-38f5-4e56-b874-fd636adcf478" providerId="ADAL" clId="{143ED26D-2EF1-46F1-B34F-C2E3E83B6D8E}" dt="2025-01-22T23:46:34.464" v="5618" actId="1076"/>
          <ac:spMkLst>
            <pc:docMk/>
            <pc:sldMk cId="2234880298" sldId="1315"/>
            <ac:spMk id="2" creationId="{CA7076C2-EE9A-224D-03F3-B74DE63BE86E}"/>
          </ac:spMkLst>
        </pc:spChg>
        <pc:spChg chg="add mod">
          <ac:chgData name="Erfan Meskar" userId="ae30a713-38f5-4e56-b874-fd636adcf478" providerId="ADAL" clId="{143ED26D-2EF1-46F1-B34F-C2E3E83B6D8E}" dt="2025-01-22T23:33:20.718" v="5300" actId="14100"/>
          <ac:spMkLst>
            <pc:docMk/>
            <pc:sldMk cId="2234880298" sldId="1315"/>
            <ac:spMk id="7" creationId="{C046B32A-E403-194A-F9B2-18515793D3C6}"/>
          </ac:spMkLst>
        </pc:spChg>
        <pc:spChg chg="add mod">
          <ac:chgData name="Erfan Meskar" userId="ae30a713-38f5-4e56-b874-fd636adcf478" providerId="ADAL" clId="{143ED26D-2EF1-46F1-B34F-C2E3E83B6D8E}" dt="2025-01-22T23:46:34.464" v="5618" actId="1076"/>
          <ac:spMkLst>
            <pc:docMk/>
            <pc:sldMk cId="2234880298" sldId="1315"/>
            <ac:spMk id="19" creationId="{888B5E65-F752-ADF2-1846-DBF28AED3471}"/>
          </ac:spMkLst>
        </pc:spChg>
        <pc:spChg chg="add mod">
          <ac:chgData name="Erfan Meskar" userId="ae30a713-38f5-4e56-b874-fd636adcf478" providerId="ADAL" clId="{143ED26D-2EF1-46F1-B34F-C2E3E83B6D8E}" dt="2025-01-22T23:46:34.464" v="5618" actId="1076"/>
          <ac:spMkLst>
            <pc:docMk/>
            <pc:sldMk cId="2234880298" sldId="1315"/>
            <ac:spMk id="20" creationId="{05D2B130-3800-C04D-80D9-CF12AEE68C89}"/>
          </ac:spMkLst>
        </pc:spChg>
        <pc:spChg chg="mod">
          <ac:chgData name="Erfan Meskar" userId="ae30a713-38f5-4e56-b874-fd636adcf478" providerId="ADAL" clId="{143ED26D-2EF1-46F1-B34F-C2E3E83B6D8E}" dt="2025-01-22T23:54:04.473" v="5648" actId="20577"/>
          <ac:spMkLst>
            <pc:docMk/>
            <pc:sldMk cId="2234880298" sldId="1315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3:46:27.999" v="5617" actId="6549"/>
          <ac:spMkLst>
            <pc:docMk/>
            <pc:sldMk cId="2234880298" sldId="1315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43ED26D-2EF1-46F1-B34F-C2E3E83B6D8E}" dt="2025-01-22T23:56:01.626" v="5690" actId="20577"/>
        <pc:sldMkLst>
          <pc:docMk/>
          <pc:sldMk cId="2125323223" sldId="1316"/>
        </pc:sldMkLst>
        <pc:spChg chg="mod">
          <ac:chgData name="Erfan Meskar" userId="ae30a713-38f5-4e56-b874-fd636adcf478" providerId="ADAL" clId="{143ED26D-2EF1-46F1-B34F-C2E3E83B6D8E}" dt="2025-01-22T23:56:01.626" v="5690" actId="20577"/>
          <ac:spMkLst>
            <pc:docMk/>
            <pc:sldMk cId="2125323223" sldId="1316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111187651" sldId="1317"/>
        </pc:sldMkLst>
      </pc:sldChg>
      <pc:sldChg chg="modSp add mod">
        <pc:chgData name="Erfan Meskar" userId="ae30a713-38f5-4e56-b874-fd636adcf478" providerId="ADAL" clId="{143ED26D-2EF1-46F1-B34F-C2E3E83B6D8E}" dt="2025-01-23T00:05:32.101" v="5916" actId="15"/>
        <pc:sldMkLst>
          <pc:docMk/>
          <pc:sldMk cId="3140845290" sldId="1317"/>
        </pc:sldMkLst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14" creationId="{584AE1FC-1D30-72C8-AAEB-1AE0423F7469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16" creationId="{4D22E611-8701-FE69-9EF4-0E8E3327FF7A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18" creationId="{49332D7D-360A-5C64-35B2-8B46D71888C4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0" creationId="{A50ED33B-291A-09ED-AE3C-AA5A09F2242E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2" creationId="{56C79A60-2D54-99DD-828B-50BD88D61C01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4" creationId="{10FDBD82-D142-172E-7D3D-C47E7D579AA8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5" creationId="{150B0ED5-F644-C405-2B24-31B4AC267C88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6" creationId="{1A7BD69D-35B6-E7E4-E539-8846BD377490}"/>
          </ac:spMkLst>
        </pc:spChg>
        <pc:spChg chg="mod">
          <ac:chgData name="Erfan Meskar" userId="ae30a713-38f5-4e56-b874-fd636adcf478" providerId="ADAL" clId="{143ED26D-2EF1-46F1-B34F-C2E3E83B6D8E}" dt="2025-01-22T23:57:56.271" v="5696" actId="1076"/>
          <ac:spMkLst>
            <pc:docMk/>
            <pc:sldMk cId="3140845290" sldId="1317"/>
            <ac:spMk id="28" creationId="{8151081A-2F8E-7F6E-8DAB-4E546D8844F8}"/>
          </ac:spMkLst>
        </pc:spChg>
        <pc:spChg chg="mod">
          <ac:chgData name="Erfan Meskar" userId="ae30a713-38f5-4e56-b874-fd636adcf478" providerId="ADAL" clId="{143ED26D-2EF1-46F1-B34F-C2E3E83B6D8E}" dt="2025-01-22T23:58:10.902" v="5701" actId="1076"/>
          <ac:spMkLst>
            <pc:docMk/>
            <pc:sldMk cId="3140845290" sldId="1317"/>
            <ac:spMk id="30" creationId="{0BAE6310-7582-F778-BB50-4ED197D4AAB8}"/>
          </ac:spMkLst>
        </pc:spChg>
        <pc:spChg chg="mod">
          <ac:chgData name="Erfan Meskar" userId="ae30a713-38f5-4e56-b874-fd636adcf478" providerId="ADAL" clId="{143ED26D-2EF1-46F1-B34F-C2E3E83B6D8E}" dt="2025-01-22T23:58:05.911" v="5699" actId="404"/>
          <ac:spMkLst>
            <pc:docMk/>
            <pc:sldMk cId="3140845290" sldId="1317"/>
            <ac:spMk id="31" creationId="{D8F8D179-A7EE-6F8D-36E1-8791C30F3470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32" creationId="{A1F2726C-BF1A-9669-D41E-466961F69728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33" creationId="{43F1A9FF-79A6-E447-9A57-67BDDA8339FD}"/>
          </ac:spMkLst>
        </pc:spChg>
        <pc:spChg chg="mod">
          <ac:chgData name="Erfan Meskar" userId="ae30a713-38f5-4e56-b874-fd636adcf478" providerId="ADAL" clId="{143ED26D-2EF1-46F1-B34F-C2E3E83B6D8E}" dt="2025-01-23T00:05:32.101" v="5916" actId="15"/>
          <ac:spMkLst>
            <pc:docMk/>
            <pc:sldMk cId="3140845290" sldId="1317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468038138" sldId="1318"/>
        </pc:sldMkLst>
      </pc:sldChg>
      <pc:sldChg chg="modSp add mod">
        <pc:chgData name="Erfan Meskar" userId="ae30a713-38f5-4e56-b874-fd636adcf478" providerId="ADAL" clId="{143ED26D-2EF1-46F1-B34F-C2E3E83B6D8E}" dt="2025-01-23T00:16:33.186" v="6138" actId="20577"/>
        <pc:sldMkLst>
          <pc:docMk/>
          <pc:sldMk cId="1135054167" sldId="1318"/>
        </pc:sldMkLst>
        <pc:spChg chg="mod">
          <ac:chgData name="Erfan Meskar" userId="ae30a713-38f5-4e56-b874-fd636adcf478" providerId="ADAL" clId="{143ED26D-2EF1-46F1-B34F-C2E3E83B6D8E}" dt="2025-01-23T00:10:00.898" v="6003" actId="20577"/>
          <ac:spMkLst>
            <pc:docMk/>
            <pc:sldMk cId="1135054167" sldId="1318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16:33.186" v="6138" actId="20577"/>
          <ac:spMkLst>
            <pc:docMk/>
            <pc:sldMk cId="1135054167" sldId="1318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638005276" sldId="1319"/>
        </pc:sldMkLst>
      </pc:sldChg>
      <pc:sldChg chg="modSp add mod">
        <pc:chgData name="Erfan Meskar" userId="ae30a713-38f5-4e56-b874-fd636adcf478" providerId="ADAL" clId="{143ED26D-2EF1-46F1-B34F-C2E3E83B6D8E}" dt="2025-01-23T00:16:47.007" v="6139" actId="20577"/>
        <pc:sldMkLst>
          <pc:docMk/>
          <pc:sldMk cId="4239441771" sldId="1319"/>
        </pc:sldMkLst>
        <pc:spChg chg="mod">
          <ac:chgData name="Erfan Meskar" userId="ae30a713-38f5-4e56-b874-fd636adcf478" providerId="ADAL" clId="{143ED26D-2EF1-46F1-B34F-C2E3E83B6D8E}" dt="2025-01-23T00:16:47.007" v="6139" actId="20577"/>
          <ac:spMkLst>
            <pc:docMk/>
            <pc:sldMk cId="4239441771" sldId="1319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43ED26D-2EF1-46F1-B34F-C2E3E83B6D8E}" dt="2025-01-23T00:23:11.677" v="6220" actId="20577"/>
        <pc:sldMkLst>
          <pc:docMk/>
          <pc:sldMk cId="4053373772" sldId="1320"/>
        </pc:sldMkLst>
        <pc:spChg chg="mod">
          <ac:chgData name="Erfan Meskar" userId="ae30a713-38f5-4e56-b874-fd636adcf478" providerId="ADAL" clId="{143ED26D-2EF1-46F1-B34F-C2E3E83B6D8E}" dt="2025-01-23T00:23:11.677" v="6220" actId="20577"/>
          <ac:spMkLst>
            <pc:docMk/>
            <pc:sldMk cId="4053373772" sldId="1320"/>
            <ac:spMk id="7171" creationId="{00000000-0000-0000-0000-000000000000}"/>
          </ac:spMkLst>
        </pc:spChg>
      </pc:sldChg>
      <pc:sldChg chg="addSp delSp modSp add mod">
        <pc:chgData name="Erfan Meskar" userId="ae30a713-38f5-4e56-b874-fd636adcf478" providerId="ADAL" clId="{143ED26D-2EF1-46F1-B34F-C2E3E83B6D8E}" dt="2025-01-23T00:58:50.165" v="7133" actId="478"/>
        <pc:sldMkLst>
          <pc:docMk/>
          <pc:sldMk cId="2649850334" sldId="1321"/>
        </pc:sldMkLst>
        <pc:spChg chg="del mod">
          <ac:chgData name="Erfan Meskar" userId="ae30a713-38f5-4e56-b874-fd636adcf478" providerId="ADAL" clId="{143ED26D-2EF1-46F1-B34F-C2E3E83B6D8E}" dt="2025-01-23T00:28:41.825" v="6306" actId="478"/>
          <ac:spMkLst>
            <pc:docMk/>
            <pc:sldMk cId="2649850334" sldId="1321"/>
            <ac:spMk id="3" creationId="{FB36CA97-AD02-4BDD-4524-EC4B1DB5F277}"/>
          </ac:spMkLst>
        </pc:spChg>
        <pc:spChg chg="del">
          <ac:chgData name="Erfan Meskar" userId="ae30a713-38f5-4e56-b874-fd636adcf478" providerId="ADAL" clId="{143ED26D-2EF1-46F1-B34F-C2E3E83B6D8E}" dt="2025-01-23T00:29:04.880" v="6311" actId="478"/>
          <ac:spMkLst>
            <pc:docMk/>
            <pc:sldMk cId="2649850334" sldId="1321"/>
            <ac:spMk id="4" creationId="{42626AD4-1359-E883-5ACF-EE3BA48A9DF1}"/>
          </ac:spMkLst>
        </pc:spChg>
        <pc:spChg chg="del">
          <ac:chgData name="Erfan Meskar" userId="ae30a713-38f5-4e56-b874-fd636adcf478" providerId="ADAL" clId="{143ED26D-2EF1-46F1-B34F-C2E3E83B6D8E}" dt="2025-01-23T00:28:51.112" v="6307" actId="478"/>
          <ac:spMkLst>
            <pc:docMk/>
            <pc:sldMk cId="2649850334" sldId="1321"/>
            <ac:spMk id="5" creationId="{AE3DAABB-DDCC-253C-ACEF-B6FEF1694534}"/>
          </ac:spMkLst>
        </pc:spChg>
        <pc:spChg chg="del">
          <ac:chgData name="Erfan Meskar" userId="ae30a713-38f5-4e56-b874-fd636adcf478" providerId="ADAL" clId="{143ED26D-2EF1-46F1-B34F-C2E3E83B6D8E}" dt="2025-01-23T00:29:01.575" v="6308" actId="478"/>
          <ac:spMkLst>
            <pc:docMk/>
            <pc:sldMk cId="2649850334" sldId="1321"/>
            <ac:spMk id="6" creationId="{669BE044-3DFE-CCC1-F326-78760333E16A}"/>
          </ac:spMkLst>
        </pc:spChg>
        <pc:spChg chg="del">
          <ac:chgData name="Erfan Meskar" userId="ae30a713-38f5-4e56-b874-fd636adcf478" providerId="ADAL" clId="{143ED26D-2EF1-46F1-B34F-C2E3E83B6D8E}" dt="2025-01-23T00:29:02.801" v="6309" actId="478"/>
          <ac:spMkLst>
            <pc:docMk/>
            <pc:sldMk cId="2649850334" sldId="1321"/>
            <ac:spMk id="7" creationId="{7D98C0A0-4536-EDA4-3145-D3FDF52D0F5F}"/>
          </ac:spMkLst>
        </pc:spChg>
        <pc:spChg chg="del mod">
          <ac:chgData name="Erfan Meskar" userId="ae30a713-38f5-4e56-b874-fd636adcf478" providerId="ADAL" clId="{143ED26D-2EF1-46F1-B34F-C2E3E83B6D8E}" dt="2025-01-23T00:58:50.165" v="7133" actId="478"/>
          <ac:spMkLst>
            <pc:docMk/>
            <pc:sldMk cId="2649850334" sldId="1321"/>
            <ac:spMk id="11" creationId="{8AB3A12C-CB55-6B51-454A-5CE1885BBE96}"/>
          </ac:spMkLst>
        </pc:spChg>
        <pc:spChg chg="mod">
          <ac:chgData name="Erfan Meskar" userId="ae30a713-38f5-4e56-b874-fd636adcf478" providerId="ADAL" clId="{143ED26D-2EF1-46F1-B34F-C2E3E83B6D8E}" dt="2025-01-23T00:57:40.476" v="7094" actId="20577"/>
          <ac:spMkLst>
            <pc:docMk/>
            <pc:sldMk cId="2649850334" sldId="1321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58:46.732" v="7132"/>
          <ac:spMkLst>
            <pc:docMk/>
            <pc:sldMk cId="2649850334" sldId="1321"/>
            <ac:spMk id="7171" creationId="{00000000-0000-0000-0000-000000000000}"/>
          </ac:spMkLst>
        </pc:spChg>
        <pc:graphicFrameChg chg="add mod modGraphic">
          <ac:chgData name="Erfan Meskar" userId="ae30a713-38f5-4e56-b874-fd636adcf478" providerId="ADAL" clId="{143ED26D-2EF1-46F1-B34F-C2E3E83B6D8E}" dt="2025-01-23T00:57:55.691" v="7096" actId="1076"/>
          <ac:graphicFrameMkLst>
            <pc:docMk/>
            <pc:sldMk cId="2649850334" sldId="1321"/>
            <ac:graphicFrameMk id="2" creationId="{AF0DAFE5-E267-3621-7DF2-27406FB54AAD}"/>
          </ac:graphicFrameMkLst>
        </pc:graphicFrameChg>
        <pc:cxnChg chg="del">
          <ac:chgData name="Erfan Meskar" userId="ae30a713-38f5-4e56-b874-fd636adcf478" providerId="ADAL" clId="{143ED26D-2EF1-46F1-B34F-C2E3E83B6D8E}" dt="2025-01-23T00:29:03.548" v="6310" actId="478"/>
          <ac:cxnSpMkLst>
            <pc:docMk/>
            <pc:sldMk cId="2649850334" sldId="1321"/>
            <ac:cxnSpMk id="9" creationId="{BBDF3864-41E9-9222-89CF-6DD20FD08973}"/>
          </ac:cxnSpMkLst>
        </pc:cxnChg>
      </pc:sldChg>
      <pc:sldChg chg="addSp modSp add mod">
        <pc:chgData name="Erfan Meskar" userId="ae30a713-38f5-4e56-b874-fd636adcf478" providerId="ADAL" clId="{143ED26D-2EF1-46F1-B34F-C2E3E83B6D8E}" dt="2025-01-23T00:43:22.841" v="6815" actId="20577"/>
        <pc:sldMkLst>
          <pc:docMk/>
          <pc:sldMk cId="3544730233" sldId="1322"/>
        </pc:sldMkLst>
        <pc:spChg chg="add mod">
          <ac:chgData name="Erfan Meskar" userId="ae30a713-38f5-4e56-b874-fd636adcf478" providerId="ADAL" clId="{143ED26D-2EF1-46F1-B34F-C2E3E83B6D8E}" dt="2025-01-23T00:39:46.584" v="6564" actId="20577"/>
          <ac:spMkLst>
            <pc:docMk/>
            <pc:sldMk cId="3544730233" sldId="1322"/>
            <ac:spMk id="2" creationId="{23E5D1AE-52A8-896D-4625-1C4308B44DA5}"/>
          </ac:spMkLst>
        </pc:spChg>
        <pc:spChg chg="mod">
          <ac:chgData name="Erfan Meskar" userId="ae30a713-38f5-4e56-b874-fd636adcf478" providerId="ADAL" clId="{143ED26D-2EF1-46F1-B34F-C2E3E83B6D8E}" dt="2025-01-23T00:43:22.841" v="6815" actId="20577"/>
          <ac:spMkLst>
            <pc:docMk/>
            <pc:sldMk cId="3544730233" sldId="1322"/>
            <ac:spMk id="7171" creationId="{00000000-0000-0000-0000-000000000000}"/>
          </ac:spMkLst>
        </pc:spChg>
      </pc:sldChg>
      <pc:sldChg chg="addSp modSp add mod">
        <pc:chgData name="Erfan Meskar" userId="ae30a713-38f5-4e56-b874-fd636adcf478" providerId="ADAL" clId="{143ED26D-2EF1-46F1-B34F-C2E3E83B6D8E}" dt="2025-01-23T00:43:31.006" v="6824" actId="20577"/>
        <pc:sldMkLst>
          <pc:docMk/>
          <pc:sldMk cId="2358343715" sldId="1323"/>
        </pc:sldMkLst>
        <pc:spChg chg="add mod">
          <ac:chgData name="Erfan Meskar" userId="ae30a713-38f5-4e56-b874-fd636adcf478" providerId="ADAL" clId="{143ED26D-2EF1-46F1-B34F-C2E3E83B6D8E}" dt="2025-01-23T00:41:51.781" v="6772" actId="20577"/>
          <ac:spMkLst>
            <pc:docMk/>
            <pc:sldMk cId="2358343715" sldId="1323"/>
            <ac:spMk id="2" creationId="{94974086-93E0-526B-75F4-60BE105D8D02}"/>
          </ac:spMkLst>
        </pc:spChg>
        <pc:spChg chg="mod">
          <ac:chgData name="Erfan Meskar" userId="ae30a713-38f5-4e56-b874-fd636adcf478" providerId="ADAL" clId="{143ED26D-2EF1-46F1-B34F-C2E3E83B6D8E}" dt="2025-01-23T00:42:29.913" v="6785" actId="207"/>
          <ac:spMkLst>
            <pc:docMk/>
            <pc:sldMk cId="2358343715" sldId="1323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43:31.006" v="6824" actId="20577"/>
          <ac:spMkLst>
            <pc:docMk/>
            <pc:sldMk cId="2358343715" sldId="1323"/>
            <ac:spMk id="7171" creationId="{00000000-0000-0000-0000-000000000000}"/>
          </ac:spMkLst>
        </pc:spChg>
      </pc:sldChg>
      <pc:sldChg chg="add del">
        <pc:chgData name="Erfan Meskar" userId="ae30a713-38f5-4e56-b874-fd636adcf478" providerId="ADAL" clId="{143ED26D-2EF1-46F1-B34F-C2E3E83B6D8E}" dt="2025-01-23T00:07:29.175" v="5927" actId="47"/>
        <pc:sldMkLst>
          <pc:docMk/>
          <pc:sldMk cId="228272633" sldId="1325"/>
        </pc:sldMkLst>
      </pc:sldChg>
      <pc:sldChg chg="add del">
        <pc:chgData name="Erfan Meskar" userId="ae30a713-38f5-4e56-b874-fd636adcf478" providerId="ADAL" clId="{143ED26D-2EF1-46F1-B34F-C2E3E83B6D8E}" dt="2025-01-22T23:28:47.994" v="5283" actId="47"/>
        <pc:sldMkLst>
          <pc:docMk/>
          <pc:sldMk cId="2834877873" sldId="1326"/>
        </pc:sldMkLst>
      </pc:sldChg>
      <pc:sldChg chg="addSp modSp add del mod">
        <pc:chgData name="Erfan Meskar" userId="ae30a713-38f5-4e56-b874-fd636adcf478" providerId="ADAL" clId="{143ED26D-2EF1-46F1-B34F-C2E3E83B6D8E}" dt="2025-01-22T22:16:32.598" v="4001" actId="47"/>
        <pc:sldMkLst>
          <pc:docMk/>
          <pc:sldMk cId="229525015" sldId="1327"/>
        </pc:sldMkLst>
      </pc:sldChg>
      <pc:sldChg chg="add del">
        <pc:chgData name="Erfan Meskar" userId="ae30a713-38f5-4e56-b874-fd636adcf478" providerId="ADAL" clId="{143ED26D-2EF1-46F1-B34F-C2E3E83B6D8E}" dt="2025-01-22T21:47:46.599" v="3689" actId="47"/>
        <pc:sldMkLst>
          <pc:docMk/>
          <pc:sldMk cId="4004694011" sldId="1328"/>
        </pc:sldMkLst>
      </pc:sldChg>
      <pc:sldChg chg="modSp add mod">
        <pc:chgData name="Erfan Meskar" userId="ae30a713-38f5-4e56-b874-fd636adcf478" providerId="ADAL" clId="{143ED26D-2EF1-46F1-B34F-C2E3E83B6D8E}" dt="2025-01-22T23:11:22.624" v="5103" actId="113"/>
        <pc:sldMkLst>
          <pc:docMk/>
          <pc:sldMk cId="4065774698" sldId="1329"/>
        </pc:sldMkLst>
        <pc:spChg chg="mod">
          <ac:chgData name="Erfan Meskar" userId="ae30a713-38f5-4e56-b874-fd636adcf478" providerId="ADAL" clId="{143ED26D-2EF1-46F1-B34F-C2E3E83B6D8E}" dt="2025-01-22T21:29:53.206" v="2895" actId="20577"/>
          <ac:spMkLst>
            <pc:docMk/>
            <pc:sldMk cId="4065774698" sldId="1329"/>
            <ac:spMk id="7170" creationId="{E2086582-9364-5C1F-6691-6D76C33F8500}"/>
          </ac:spMkLst>
        </pc:spChg>
        <pc:spChg chg="mod">
          <ac:chgData name="Erfan Meskar" userId="ae30a713-38f5-4e56-b874-fd636adcf478" providerId="ADAL" clId="{143ED26D-2EF1-46F1-B34F-C2E3E83B6D8E}" dt="2025-01-22T23:11:22.624" v="5103" actId="113"/>
          <ac:spMkLst>
            <pc:docMk/>
            <pc:sldMk cId="4065774698" sldId="1329"/>
            <ac:spMk id="7171" creationId="{ED7E87BF-C472-DF79-5236-2CDF7F787A81}"/>
          </ac:spMkLst>
        </pc:spChg>
      </pc:sldChg>
      <pc:sldChg chg="modSp add mod">
        <pc:chgData name="Erfan Meskar" userId="ae30a713-38f5-4e56-b874-fd636adcf478" providerId="ADAL" clId="{143ED26D-2EF1-46F1-B34F-C2E3E83B6D8E}" dt="2025-01-22T23:11:18.326" v="5102" actId="113"/>
        <pc:sldMkLst>
          <pc:docMk/>
          <pc:sldMk cId="3811688102" sldId="1330"/>
        </pc:sldMkLst>
        <pc:spChg chg="mod">
          <ac:chgData name="Erfan Meskar" userId="ae30a713-38f5-4e56-b874-fd636adcf478" providerId="ADAL" clId="{143ED26D-2EF1-46F1-B34F-C2E3E83B6D8E}" dt="2025-01-22T23:11:18.326" v="5102" actId="113"/>
          <ac:spMkLst>
            <pc:docMk/>
            <pc:sldMk cId="3811688102" sldId="1330"/>
            <ac:spMk id="7171" creationId="{3156A74D-6A71-AC57-EE42-2DF5415AC0D2}"/>
          </ac:spMkLst>
        </pc:spChg>
      </pc:sldChg>
      <pc:sldChg chg="modSp add mod">
        <pc:chgData name="Erfan Meskar" userId="ae30a713-38f5-4e56-b874-fd636adcf478" providerId="ADAL" clId="{143ED26D-2EF1-46F1-B34F-C2E3E83B6D8E}" dt="2025-01-22T23:13:30.814" v="5120" actId="20577"/>
        <pc:sldMkLst>
          <pc:docMk/>
          <pc:sldMk cId="4273370120" sldId="1331"/>
        </pc:sldMkLst>
        <pc:spChg chg="mod">
          <ac:chgData name="Erfan Meskar" userId="ae30a713-38f5-4e56-b874-fd636adcf478" providerId="ADAL" clId="{143ED26D-2EF1-46F1-B34F-C2E3E83B6D8E}" dt="2025-01-22T21:42:55.209" v="3507" actId="20577"/>
          <ac:spMkLst>
            <pc:docMk/>
            <pc:sldMk cId="4273370120" sldId="1331"/>
            <ac:spMk id="7170" creationId="{61EC55C4-1BBB-A34C-D2AB-950F33575054}"/>
          </ac:spMkLst>
        </pc:spChg>
        <pc:spChg chg="mod">
          <ac:chgData name="Erfan Meskar" userId="ae30a713-38f5-4e56-b874-fd636adcf478" providerId="ADAL" clId="{143ED26D-2EF1-46F1-B34F-C2E3E83B6D8E}" dt="2025-01-22T23:13:30.814" v="5120" actId="20577"/>
          <ac:spMkLst>
            <pc:docMk/>
            <pc:sldMk cId="4273370120" sldId="1331"/>
            <ac:spMk id="7171" creationId="{DDA16FC4-B7F0-2267-FC3F-7D82F53578CE}"/>
          </ac:spMkLst>
        </pc:spChg>
      </pc:sldChg>
      <pc:sldChg chg="modSp add mod">
        <pc:chgData name="Erfan Meskar" userId="ae30a713-38f5-4e56-b874-fd636adcf478" providerId="ADAL" clId="{143ED26D-2EF1-46F1-B34F-C2E3E83B6D8E}" dt="2025-01-22T23:11:03.751" v="5101" actId="20577"/>
        <pc:sldMkLst>
          <pc:docMk/>
          <pc:sldMk cId="865823874" sldId="1332"/>
        </pc:sldMkLst>
        <pc:spChg chg="mod">
          <ac:chgData name="Erfan Meskar" userId="ae30a713-38f5-4e56-b874-fd636adcf478" providerId="ADAL" clId="{143ED26D-2EF1-46F1-B34F-C2E3E83B6D8E}" dt="2025-01-22T22:39:46.856" v="4130"/>
          <ac:spMkLst>
            <pc:docMk/>
            <pc:sldMk cId="865823874" sldId="1332"/>
            <ac:spMk id="7170" creationId="{83B90178-3A20-5909-FF7C-AC18AC47C837}"/>
          </ac:spMkLst>
        </pc:spChg>
        <pc:spChg chg="mod">
          <ac:chgData name="Erfan Meskar" userId="ae30a713-38f5-4e56-b874-fd636adcf478" providerId="ADAL" clId="{143ED26D-2EF1-46F1-B34F-C2E3E83B6D8E}" dt="2025-01-22T23:11:03.751" v="5101" actId="20577"/>
          <ac:spMkLst>
            <pc:docMk/>
            <pc:sldMk cId="865823874" sldId="1332"/>
            <ac:spMk id="7171" creationId="{3EC4BD1E-F731-52EF-7724-7E166AAF001A}"/>
          </ac:spMkLst>
        </pc:spChg>
      </pc:sldChg>
      <pc:sldChg chg="modSp add mod">
        <pc:chgData name="Erfan Meskar" userId="ae30a713-38f5-4e56-b874-fd636adcf478" providerId="ADAL" clId="{143ED26D-2EF1-46F1-B34F-C2E3E83B6D8E}" dt="2025-01-22T23:04:35.925" v="4967" actId="404"/>
        <pc:sldMkLst>
          <pc:docMk/>
          <pc:sldMk cId="194311182" sldId="1333"/>
        </pc:sldMkLst>
        <pc:spChg chg="mod">
          <ac:chgData name="Erfan Meskar" userId="ae30a713-38f5-4e56-b874-fd636adcf478" providerId="ADAL" clId="{143ED26D-2EF1-46F1-B34F-C2E3E83B6D8E}" dt="2025-01-22T23:04:35.925" v="4967" actId="404"/>
          <ac:spMkLst>
            <pc:docMk/>
            <pc:sldMk cId="194311182" sldId="1333"/>
            <ac:spMk id="7171" creationId="{44EA3465-3492-6469-B736-503CC241B6F7}"/>
          </ac:spMkLst>
        </pc:spChg>
      </pc:sldChg>
      <pc:sldChg chg="add del">
        <pc:chgData name="Erfan Meskar" userId="ae30a713-38f5-4e56-b874-fd636adcf478" providerId="ADAL" clId="{143ED26D-2EF1-46F1-B34F-C2E3E83B6D8E}" dt="2025-01-22T22:52:07.699" v="4639"/>
        <pc:sldMkLst>
          <pc:docMk/>
          <pc:sldMk cId="1978618257" sldId="1334"/>
        </pc:sldMkLst>
      </pc:sldChg>
      <pc:sldChg chg="modSp add mod">
        <pc:chgData name="Erfan Meskar" userId="ae30a713-38f5-4e56-b874-fd636adcf478" providerId="ADAL" clId="{143ED26D-2EF1-46F1-B34F-C2E3E83B6D8E}" dt="2025-01-22T23:28:27.399" v="5279" actId="207"/>
        <pc:sldMkLst>
          <pc:docMk/>
          <pc:sldMk cId="2931499608" sldId="1334"/>
        </pc:sldMkLst>
        <pc:spChg chg="mod">
          <ac:chgData name="Erfan Meskar" userId="ae30a713-38f5-4e56-b874-fd636adcf478" providerId="ADAL" clId="{143ED26D-2EF1-46F1-B34F-C2E3E83B6D8E}" dt="2025-01-22T23:28:27.399" v="5279" actId="207"/>
          <ac:spMkLst>
            <pc:docMk/>
            <pc:sldMk cId="2931499608" sldId="1334"/>
            <ac:spMk id="7171" creationId="{EF72D20C-A62E-3D16-F843-69BC672250CF}"/>
          </ac:spMkLst>
        </pc:spChg>
      </pc:sldChg>
      <pc:sldChg chg="modSp add mod">
        <pc:chgData name="Erfan Meskar" userId="ae30a713-38f5-4e56-b874-fd636adcf478" providerId="ADAL" clId="{143ED26D-2EF1-46F1-B34F-C2E3E83B6D8E}" dt="2025-01-22T23:28:45.750" v="5282" actId="207"/>
        <pc:sldMkLst>
          <pc:docMk/>
          <pc:sldMk cId="2650269334" sldId="1335"/>
        </pc:sldMkLst>
        <pc:spChg chg="mod">
          <ac:chgData name="Erfan Meskar" userId="ae30a713-38f5-4e56-b874-fd636adcf478" providerId="ADAL" clId="{143ED26D-2EF1-46F1-B34F-C2E3E83B6D8E}" dt="2025-01-22T23:28:45.750" v="5282" actId="207"/>
          <ac:spMkLst>
            <pc:docMk/>
            <pc:sldMk cId="2650269334" sldId="1335"/>
            <ac:spMk id="7171" creationId="{69E72050-EF23-5E23-4DFB-ED74DBE07530}"/>
          </ac:spMkLst>
        </pc:spChg>
      </pc:sldChg>
      <pc:sldChg chg="addSp delSp modSp add mod">
        <pc:chgData name="Erfan Meskar" userId="ae30a713-38f5-4e56-b874-fd636adcf478" providerId="ADAL" clId="{143ED26D-2EF1-46F1-B34F-C2E3E83B6D8E}" dt="2025-01-23T00:05:53.206" v="5925" actId="478"/>
        <pc:sldMkLst>
          <pc:docMk/>
          <pc:sldMk cId="2518430222" sldId="1336"/>
        </pc:sldMkLst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2" creationId="{E1FC81B1-06BE-42BB-E46B-6D89B70EBD34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3" creationId="{571252CC-F0BD-69EE-7BAB-0F17D4768C15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4" creationId="{24D7B45B-A7CB-08AA-2777-7E0C70E828EA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5" creationId="{28C78468-8C93-8AD2-F511-C24CDBB5E849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6" creationId="{D63EAC4F-31FE-20DD-1C69-4627B4D44A6F}"/>
          </ac:spMkLst>
        </pc:spChg>
        <pc:spChg chg="mod">
          <ac:chgData name="Erfan Meskar" userId="ae30a713-38f5-4e56-b874-fd636adcf478" providerId="ADAL" clId="{143ED26D-2EF1-46F1-B34F-C2E3E83B6D8E}" dt="2025-01-22T23:39:25.743" v="5483" actId="14100"/>
          <ac:spMkLst>
            <pc:docMk/>
            <pc:sldMk cId="2518430222" sldId="1336"/>
            <ac:spMk id="7" creationId="{B995555A-DF42-6433-1DCE-7324AF4D1963}"/>
          </ac:spMkLst>
        </pc:spChg>
        <pc:spChg chg="mod">
          <ac:chgData name="Erfan Meskar" userId="ae30a713-38f5-4e56-b874-fd636adcf478" providerId="ADAL" clId="{143ED26D-2EF1-46F1-B34F-C2E3E83B6D8E}" dt="2025-01-22T23:37:52.534" v="5459" actId="1076"/>
          <ac:spMkLst>
            <pc:docMk/>
            <pc:sldMk cId="2518430222" sldId="1336"/>
            <ac:spMk id="8" creationId="{F953AAC9-5A35-2148-01F7-EF6931E89399}"/>
          </ac:spMkLst>
        </pc:spChg>
        <pc:spChg chg="mod">
          <ac:chgData name="Erfan Meskar" userId="ae30a713-38f5-4e56-b874-fd636adcf478" providerId="ADAL" clId="{143ED26D-2EF1-46F1-B34F-C2E3E83B6D8E}" dt="2025-01-22T23:37:36.895" v="5454" actId="1076"/>
          <ac:spMkLst>
            <pc:docMk/>
            <pc:sldMk cId="2518430222" sldId="1336"/>
            <ac:spMk id="9" creationId="{C8CBBFBD-9681-2AF1-56FC-F4E0145B68AD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10" creationId="{C178E744-8CD4-39E1-C6B8-91D2B3A741D4}"/>
          </ac:spMkLst>
        </pc:spChg>
        <pc:spChg chg="mod">
          <ac:chgData name="Erfan Meskar" userId="ae30a713-38f5-4e56-b874-fd636adcf478" providerId="ADAL" clId="{143ED26D-2EF1-46F1-B34F-C2E3E83B6D8E}" dt="2025-01-22T23:37:50.013" v="5458" actId="1076"/>
          <ac:spMkLst>
            <pc:docMk/>
            <pc:sldMk cId="2518430222" sldId="1336"/>
            <ac:spMk id="11" creationId="{B5BF123E-8237-B616-FF35-2F11E3AAC797}"/>
          </ac:spMkLst>
        </pc:spChg>
        <pc:spChg chg="mod">
          <ac:chgData name="Erfan Meskar" userId="ae30a713-38f5-4e56-b874-fd636adcf478" providerId="ADAL" clId="{143ED26D-2EF1-46F1-B34F-C2E3E83B6D8E}" dt="2025-01-22T23:36:51.663" v="5444" actId="1076"/>
          <ac:spMkLst>
            <pc:docMk/>
            <pc:sldMk cId="2518430222" sldId="1336"/>
            <ac:spMk id="19" creationId="{6442D363-990D-243D-090E-E03A4F4D9682}"/>
          </ac:spMkLst>
        </pc:spChg>
        <pc:spChg chg="mod">
          <ac:chgData name="Erfan Meskar" userId="ae30a713-38f5-4e56-b874-fd636adcf478" providerId="ADAL" clId="{143ED26D-2EF1-46F1-B34F-C2E3E83B6D8E}" dt="2025-01-22T23:37:08.215" v="5453" actId="1076"/>
          <ac:spMkLst>
            <pc:docMk/>
            <pc:sldMk cId="2518430222" sldId="1336"/>
            <ac:spMk id="20" creationId="{69B264EB-919A-EE3A-6295-2CE9A5842802}"/>
          </ac:spMkLst>
        </pc:spChg>
        <pc:spChg chg="add del mod">
          <ac:chgData name="Erfan Meskar" userId="ae30a713-38f5-4e56-b874-fd636adcf478" providerId="ADAL" clId="{143ED26D-2EF1-46F1-B34F-C2E3E83B6D8E}" dt="2025-01-23T00:05:42.300" v="5917" actId="478"/>
          <ac:spMkLst>
            <pc:docMk/>
            <pc:sldMk cId="2518430222" sldId="1336"/>
            <ac:spMk id="23" creationId="{A4608807-6650-0A03-3439-10027189462C}"/>
          </ac:spMkLst>
        </pc:spChg>
        <pc:spChg chg="add del mod">
          <ac:chgData name="Erfan Meskar" userId="ae30a713-38f5-4e56-b874-fd636adcf478" providerId="ADAL" clId="{143ED26D-2EF1-46F1-B34F-C2E3E83B6D8E}" dt="2025-01-23T00:05:43.465" v="5918" actId="478"/>
          <ac:spMkLst>
            <pc:docMk/>
            <pc:sldMk cId="2518430222" sldId="1336"/>
            <ac:spMk id="24" creationId="{7B16C029-BD37-8F44-7739-E2ADC13964BD}"/>
          </ac:spMkLst>
        </pc:spChg>
        <pc:spChg chg="add del mod">
          <ac:chgData name="Erfan Meskar" userId="ae30a713-38f5-4e56-b874-fd636adcf478" providerId="ADAL" clId="{143ED26D-2EF1-46F1-B34F-C2E3E83B6D8E}" dt="2025-01-23T00:05:44.903" v="5919" actId="478"/>
          <ac:spMkLst>
            <pc:docMk/>
            <pc:sldMk cId="2518430222" sldId="1336"/>
            <ac:spMk id="25" creationId="{FA191A08-5DD0-AB03-11D4-1BEBDC79D285}"/>
          </ac:spMkLst>
        </pc:spChg>
        <pc:spChg chg="add del mod">
          <ac:chgData name="Erfan Meskar" userId="ae30a713-38f5-4e56-b874-fd636adcf478" providerId="ADAL" clId="{143ED26D-2EF1-46F1-B34F-C2E3E83B6D8E}" dt="2025-01-23T00:05:47.848" v="5920" actId="478"/>
          <ac:spMkLst>
            <pc:docMk/>
            <pc:sldMk cId="2518430222" sldId="1336"/>
            <ac:spMk id="26" creationId="{43FE8A53-4856-45EC-2DE8-1EE0D6C50022}"/>
          </ac:spMkLst>
        </pc:spChg>
        <pc:spChg chg="add del mod">
          <ac:chgData name="Erfan Meskar" userId="ae30a713-38f5-4e56-b874-fd636adcf478" providerId="ADAL" clId="{143ED26D-2EF1-46F1-B34F-C2E3E83B6D8E}" dt="2025-01-23T00:05:50.173" v="5921" actId="478"/>
          <ac:spMkLst>
            <pc:docMk/>
            <pc:sldMk cId="2518430222" sldId="1336"/>
            <ac:spMk id="38" creationId="{7D2BBB91-3ABB-6B97-70C3-F588D6B052CC}"/>
          </ac:spMkLst>
        </pc:spChg>
        <pc:spChg chg="mod">
          <ac:chgData name="Erfan Meskar" userId="ae30a713-38f5-4e56-b874-fd636adcf478" providerId="ADAL" clId="{143ED26D-2EF1-46F1-B34F-C2E3E83B6D8E}" dt="2025-01-22T23:47:41.184" v="5637" actId="5793"/>
          <ac:spMkLst>
            <pc:docMk/>
            <pc:sldMk cId="2518430222" sldId="1336"/>
            <ac:spMk id="7171" creationId="{661EAC89-696F-F434-3395-4D01532EE630}"/>
          </ac:spMkLst>
        </pc:spChg>
        <pc:cxnChg chg="mod">
          <ac:chgData name="Erfan Meskar" userId="ae30a713-38f5-4e56-b874-fd636adcf478" providerId="ADAL" clId="{143ED26D-2EF1-46F1-B34F-C2E3E83B6D8E}" dt="2025-01-22T23:38:49.174" v="5475" actId="14100"/>
          <ac:cxnSpMkLst>
            <pc:docMk/>
            <pc:sldMk cId="2518430222" sldId="1336"/>
            <ac:cxnSpMk id="12" creationId="{31276DAD-9CFC-1D7D-CC22-E2217CFDEC52}"/>
          </ac:cxnSpMkLst>
        </pc:cxnChg>
        <pc:cxnChg chg="mod">
          <ac:chgData name="Erfan Meskar" userId="ae30a713-38f5-4e56-b874-fd636adcf478" providerId="ADAL" clId="{143ED26D-2EF1-46F1-B34F-C2E3E83B6D8E}" dt="2025-01-22T23:37:41.243" v="5455" actId="14100"/>
          <ac:cxnSpMkLst>
            <pc:docMk/>
            <pc:sldMk cId="2518430222" sldId="1336"/>
            <ac:cxnSpMk id="13" creationId="{639708E7-AEFF-2E9C-DE3D-4ED62D7752B7}"/>
          </ac:cxnSpMkLst>
        </pc:cxnChg>
        <pc:cxnChg chg="mod">
          <ac:chgData name="Erfan Meskar" userId="ae30a713-38f5-4e56-b874-fd636adcf478" providerId="ADAL" clId="{143ED26D-2EF1-46F1-B34F-C2E3E83B6D8E}" dt="2025-01-22T23:37:43.713" v="5456" actId="14100"/>
          <ac:cxnSpMkLst>
            <pc:docMk/>
            <pc:sldMk cId="2518430222" sldId="1336"/>
            <ac:cxnSpMk id="14" creationId="{E0D88BF6-F8AF-1488-D941-75898B3F698E}"/>
          </ac:cxnSpMkLst>
        </pc:cxnChg>
        <pc:cxnChg chg="mod">
          <ac:chgData name="Erfan Meskar" userId="ae30a713-38f5-4e56-b874-fd636adcf478" providerId="ADAL" clId="{143ED26D-2EF1-46F1-B34F-C2E3E83B6D8E}" dt="2025-01-22T23:37:47.379" v="5457" actId="14100"/>
          <ac:cxnSpMkLst>
            <pc:docMk/>
            <pc:sldMk cId="2518430222" sldId="1336"/>
            <ac:cxnSpMk id="15" creationId="{71B96839-602D-99FF-E00F-BEFA89CEB40E}"/>
          </ac:cxnSpMkLst>
        </pc:cxnChg>
        <pc:cxnChg chg="add del mod">
          <ac:chgData name="Erfan Meskar" userId="ae30a713-38f5-4e56-b874-fd636adcf478" providerId="ADAL" clId="{143ED26D-2EF1-46F1-B34F-C2E3E83B6D8E}" dt="2025-01-23T00:05:53.206" v="5925" actId="478"/>
          <ac:cxnSpMkLst>
            <pc:docMk/>
            <pc:sldMk cId="2518430222" sldId="1336"/>
            <ac:cxnSpMk id="28" creationId="{1200209D-289E-4AEB-1E4C-4087A95ACE76}"/>
          </ac:cxnSpMkLst>
        </pc:cxnChg>
        <pc:cxnChg chg="add del mod">
          <ac:chgData name="Erfan Meskar" userId="ae30a713-38f5-4e56-b874-fd636adcf478" providerId="ADAL" clId="{143ED26D-2EF1-46F1-B34F-C2E3E83B6D8E}" dt="2025-01-23T00:05:52.469" v="5924" actId="478"/>
          <ac:cxnSpMkLst>
            <pc:docMk/>
            <pc:sldMk cId="2518430222" sldId="1336"/>
            <ac:cxnSpMk id="31" creationId="{3B28CE56-E00C-F73E-C56D-6384B90C97BF}"/>
          </ac:cxnSpMkLst>
        </pc:cxnChg>
        <pc:cxnChg chg="add del mod">
          <ac:chgData name="Erfan Meskar" userId="ae30a713-38f5-4e56-b874-fd636adcf478" providerId="ADAL" clId="{143ED26D-2EF1-46F1-B34F-C2E3E83B6D8E}" dt="2025-01-23T00:05:51.835" v="5923" actId="478"/>
          <ac:cxnSpMkLst>
            <pc:docMk/>
            <pc:sldMk cId="2518430222" sldId="1336"/>
            <ac:cxnSpMk id="33" creationId="{BC0DB85C-A1B2-35C1-3669-E9F59860BCD6}"/>
          </ac:cxnSpMkLst>
        </pc:cxnChg>
        <pc:cxnChg chg="add del mod">
          <ac:chgData name="Erfan Meskar" userId="ae30a713-38f5-4e56-b874-fd636adcf478" providerId="ADAL" clId="{143ED26D-2EF1-46F1-B34F-C2E3E83B6D8E}" dt="2025-01-23T00:05:51.222" v="5922" actId="478"/>
          <ac:cxnSpMkLst>
            <pc:docMk/>
            <pc:sldMk cId="2518430222" sldId="1336"/>
            <ac:cxnSpMk id="36" creationId="{45308DE9-985C-338F-14F7-3680DCF1A033}"/>
          </ac:cxnSpMkLst>
        </pc:cxnChg>
      </pc:sldChg>
      <pc:sldChg chg="modSp add del mod">
        <pc:chgData name="Erfan Meskar" userId="ae30a713-38f5-4e56-b874-fd636adcf478" providerId="ADAL" clId="{143ED26D-2EF1-46F1-B34F-C2E3E83B6D8E}" dt="2025-01-22T23:35:09.299" v="5359" actId="47"/>
        <pc:sldMkLst>
          <pc:docMk/>
          <pc:sldMk cId="4181659059" sldId="1336"/>
        </pc:sldMkLst>
      </pc:sldChg>
      <pc:sldChg chg="modSp add mod">
        <pc:chgData name="Erfan Meskar" userId="ae30a713-38f5-4e56-b874-fd636adcf478" providerId="ADAL" clId="{143ED26D-2EF1-46F1-B34F-C2E3E83B6D8E}" dt="2025-01-23T00:07:41.499" v="5929" actId="207"/>
        <pc:sldMkLst>
          <pc:docMk/>
          <pc:sldMk cId="1785651611" sldId="1337"/>
        </pc:sldMkLst>
        <pc:spChg chg="mod">
          <ac:chgData name="Erfan Meskar" userId="ae30a713-38f5-4e56-b874-fd636adcf478" providerId="ADAL" clId="{143ED26D-2EF1-46F1-B34F-C2E3E83B6D8E}" dt="2025-01-23T00:07:41.499" v="5929" actId="207"/>
          <ac:spMkLst>
            <pc:docMk/>
            <pc:sldMk cId="1785651611" sldId="1337"/>
            <ac:spMk id="7171" creationId="{807D5EC8-C56F-7550-DB01-6CE6FC096105}"/>
          </ac:spMkLst>
        </pc:spChg>
      </pc:sldChg>
      <pc:sldChg chg="add del">
        <pc:chgData name="Erfan Meskar" userId="ae30a713-38f5-4e56-b874-fd636adcf478" providerId="ADAL" clId="{143ED26D-2EF1-46F1-B34F-C2E3E83B6D8E}" dt="2025-01-23T00:59:31.540" v="7137" actId="47"/>
        <pc:sldMkLst>
          <pc:docMk/>
          <pc:sldMk cId="610731129" sldId="1338"/>
        </pc:sldMkLst>
      </pc:sldChg>
      <pc:sldChg chg="add del">
        <pc:chgData name="Erfan Meskar" userId="ae30a713-38f5-4e56-b874-fd636adcf478" providerId="ADAL" clId="{143ED26D-2EF1-46F1-B34F-C2E3E83B6D8E}" dt="2025-01-23T00:36:01.708" v="6388" actId="47"/>
        <pc:sldMkLst>
          <pc:docMk/>
          <pc:sldMk cId="1466335451" sldId="1338"/>
        </pc:sldMkLst>
      </pc:sldChg>
      <pc:sldChg chg="addSp delSp modSp add mod">
        <pc:chgData name="Erfan Meskar" userId="ae30a713-38f5-4e56-b874-fd636adcf478" providerId="ADAL" clId="{143ED26D-2EF1-46F1-B34F-C2E3E83B6D8E}" dt="2025-01-23T00:57:24.126" v="7079" actId="20577"/>
        <pc:sldMkLst>
          <pc:docMk/>
          <pc:sldMk cId="3086335795" sldId="1339"/>
        </pc:sldMkLst>
        <pc:spChg chg="add mod">
          <ac:chgData name="Erfan Meskar" userId="ae30a713-38f5-4e56-b874-fd636adcf478" providerId="ADAL" clId="{143ED26D-2EF1-46F1-B34F-C2E3E83B6D8E}" dt="2025-01-23T00:52:38.281" v="6989" actId="571"/>
          <ac:spMkLst>
            <pc:docMk/>
            <pc:sldMk cId="3086335795" sldId="1339"/>
            <ac:spMk id="2" creationId="{1E696A57-38E7-7AA2-4027-10303B7E8598}"/>
          </ac:spMkLst>
        </pc:spChg>
        <pc:spChg chg="mod">
          <ac:chgData name="Erfan Meskar" userId="ae30a713-38f5-4e56-b874-fd636adcf478" providerId="ADAL" clId="{143ED26D-2EF1-46F1-B34F-C2E3E83B6D8E}" dt="2025-01-23T00:52:28.736" v="6988" actId="207"/>
          <ac:spMkLst>
            <pc:docMk/>
            <pc:sldMk cId="3086335795" sldId="1339"/>
            <ac:spMk id="3" creationId="{FB36CA97-AD02-4BDD-4524-EC4B1DB5F277}"/>
          </ac:spMkLst>
        </pc:spChg>
        <pc:spChg chg="mod">
          <ac:chgData name="Erfan Meskar" userId="ae30a713-38f5-4e56-b874-fd636adcf478" providerId="ADAL" clId="{143ED26D-2EF1-46F1-B34F-C2E3E83B6D8E}" dt="2025-01-23T00:53:06.793" v="7005" actId="1076"/>
          <ac:spMkLst>
            <pc:docMk/>
            <pc:sldMk cId="3086335795" sldId="1339"/>
            <ac:spMk id="4" creationId="{42626AD4-1359-E883-5ACF-EE3BA48A9DF1}"/>
          </ac:spMkLst>
        </pc:spChg>
        <pc:spChg chg="mod">
          <ac:chgData name="Erfan Meskar" userId="ae30a713-38f5-4e56-b874-fd636adcf478" providerId="ADAL" clId="{143ED26D-2EF1-46F1-B34F-C2E3E83B6D8E}" dt="2025-01-23T00:53:04.710" v="7004" actId="1076"/>
          <ac:spMkLst>
            <pc:docMk/>
            <pc:sldMk cId="3086335795" sldId="1339"/>
            <ac:spMk id="5" creationId="{AE3DAABB-DDCC-253C-ACEF-B6FEF1694534}"/>
          </ac:spMkLst>
        </pc:spChg>
        <pc:spChg chg="mod">
          <ac:chgData name="Erfan Meskar" userId="ae30a713-38f5-4e56-b874-fd636adcf478" providerId="ADAL" clId="{143ED26D-2EF1-46F1-B34F-C2E3E83B6D8E}" dt="2025-01-23T00:56:45.162" v="7066" actId="113"/>
          <ac:spMkLst>
            <pc:docMk/>
            <pc:sldMk cId="3086335795" sldId="1339"/>
            <ac:spMk id="6" creationId="{669BE044-3DFE-CCC1-F326-78760333E16A}"/>
          </ac:spMkLst>
        </pc:spChg>
        <pc:spChg chg="mod">
          <ac:chgData name="Erfan Meskar" userId="ae30a713-38f5-4e56-b874-fd636adcf478" providerId="ADAL" clId="{143ED26D-2EF1-46F1-B34F-C2E3E83B6D8E}" dt="2025-01-23T00:56:15.189" v="7043" actId="14100"/>
          <ac:spMkLst>
            <pc:docMk/>
            <pc:sldMk cId="3086335795" sldId="1339"/>
            <ac:spMk id="7" creationId="{7D98C0A0-4536-EDA4-3145-D3FDF52D0F5F}"/>
          </ac:spMkLst>
        </pc:spChg>
        <pc:spChg chg="mod">
          <ac:chgData name="Erfan Meskar" userId="ae30a713-38f5-4e56-b874-fd636adcf478" providerId="ADAL" clId="{143ED26D-2EF1-46F1-B34F-C2E3E83B6D8E}" dt="2025-01-23T00:57:24.126" v="7079" actId="20577"/>
          <ac:spMkLst>
            <pc:docMk/>
            <pc:sldMk cId="3086335795" sldId="1339"/>
            <ac:spMk id="11" creationId="{8AB3A12C-CB55-6B51-454A-5CE1885BBE96}"/>
          </ac:spMkLst>
        </pc:spChg>
        <pc:spChg chg="add mod">
          <ac:chgData name="Erfan Meskar" userId="ae30a713-38f5-4e56-b874-fd636adcf478" providerId="ADAL" clId="{143ED26D-2EF1-46F1-B34F-C2E3E83B6D8E}" dt="2025-01-23T00:52:59.968" v="7003" actId="1076"/>
          <ac:spMkLst>
            <pc:docMk/>
            <pc:sldMk cId="3086335795" sldId="1339"/>
            <ac:spMk id="12" creationId="{BB4DDC63-BB73-4751-3362-89B4728D7348}"/>
          </ac:spMkLst>
        </pc:spChg>
        <pc:spChg chg="add mod">
          <ac:chgData name="Erfan Meskar" userId="ae30a713-38f5-4e56-b874-fd636adcf478" providerId="ADAL" clId="{143ED26D-2EF1-46F1-B34F-C2E3E83B6D8E}" dt="2025-01-23T00:55:40.817" v="7033" actId="208"/>
          <ac:spMkLst>
            <pc:docMk/>
            <pc:sldMk cId="3086335795" sldId="1339"/>
            <ac:spMk id="17" creationId="{847009FC-53FC-EF2F-04BD-BC67C56226AA}"/>
          </ac:spMkLst>
        </pc:spChg>
        <pc:spChg chg="mod">
          <ac:chgData name="Erfan Meskar" userId="ae30a713-38f5-4e56-b874-fd636adcf478" providerId="ADAL" clId="{143ED26D-2EF1-46F1-B34F-C2E3E83B6D8E}" dt="2025-01-23T00:48:29.983" v="6827"/>
          <ac:spMkLst>
            <pc:docMk/>
            <pc:sldMk cId="3086335795" sldId="1339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56:54.962" v="7067" actId="20577"/>
          <ac:spMkLst>
            <pc:docMk/>
            <pc:sldMk cId="3086335795" sldId="1339"/>
            <ac:spMk id="7171" creationId="{00000000-0000-0000-0000-000000000000}"/>
          </ac:spMkLst>
        </pc:spChg>
        <pc:cxnChg chg="mod">
          <ac:chgData name="Erfan Meskar" userId="ae30a713-38f5-4e56-b874-fd636adcf478" providerId="ADAL" clId="{143ED26D-2EF1-46F1-B34F-C2E3E83B6D8E}" dt="2025-01-23T00:53:41.032" v="7020" actId="14100"/>
          <ac:cxnSpMkLst>
            <pc:docMk/>
            <pc:sldMk cId="3086335795" sldId="1339"/>
            <ac:cxnSpMk id="9" creationId="{BBDF3864-41E9-9222-89CF-6DD20FD08973}"/>
          </ac:cxnSpMkLst>
        </pc:cxnChg>
        <pc:cxnChg chg="add">
          <ac:chgData name="Erfan Meskar" userId="ae30a713-38f5-4e56-b874-fd636adcf478" providerId="ADAL" clId="{143ED26D-2EF1-46F1-B34F-C2E3E83B6D8E}" dt="2025-01-23T00:52:44.928" v="6990" actId="11529"/>
          <ac:cxnSpMkLst>
            <pc:docMk/>
            <pc:sldMk cId="3086335795" sldId="1339"/>
            <ac:cxnSpMk id="10" creationId="{FAE92A1B-E642-7F2A-C7B1-143516CEE3BF}"/>
          </ac:cxnSpMkLst>
        </pc:cxnChg>
        <pc:cxnChg chg="add del mod">
          <ac:chgData name="Erfan Meskar" userId="ae30a713-38f5-4e56-b874-fd636adcf478" providerId="ADAL" clId="{143ED26D-2EF1-46F1-B34F-C2E3E83B6D8E}" dt="2025-01-23T00:53:59.679" v="7024" actId="11529"/>
          <ac:cxnSpMkLst>
            <pc:docMk/>
            <pc:sldMk cId="3086335795" sldId="1339"/>
            <ac:cxnSpMk id="16" creationId="{0D6F43D5-604E-DF13-048A-0B0F876624FE}"/>
          </ac:cxnSpMkLst>
        </pc:cxnChg>
      </pc:sldChg>
      <pc:sldChg chg="add del">
        <pc:chgData name="Erfan Meskar" userId="ae30a713-38f5-4e56-b874-fd636adcf478" providerId="ADAL" clId="{143ED26D-2EF1-46F1-B34F-C2E3E83B6D8E}" dt="2025-01-23T00:59:11.819" v="7135" actId="47"/>
        <pc:sldMkLst>
          <pc:docMk/>
          <pc:sldMk cId="1352056702" sldId="1340"/>
        </pc:sldMkLst>
      </pc:sldChg>
      <pc:sldChg chg="modSp add mod">
        <pc:chgData name="Erfan Meskar" userId="ae30a713-38f5-4e56-b874-fd636adcf478" providerId="ADAL" clId="{143ED26D-2EF1-46F1-B34F-C2E3E83B6D8E}" dt="2025-01-23T01:03:58.233" v="7433" actId="108"/>
        <pc:sldMkLst>
          <pc:docMk/>
          <pc:sldMk cId="3210962626" sldId="1340"/>
        </pc:sldMkLst>
        <pc:spChg chg="mod">
          <ac:chgData name="Erfan Meskar" userId="ae30a713-38f5-4e56-b874-fd636adcf478" providerId="ADAL" clId="{143ED26D-2EF1-46F1-B34F-C2E3E83B6D8E}" dt="2025-01-23T00:59:36.753" v="7145" actId="20577"/>
          <ac:spMkLst>
            <pc:docMk/>
            <pc:sldMk cId="3210962626" sldId="1340"/>
            <ac:spMk id="7170" creationId="{17F89184-F8BB-E1CD-EAAC-48599FDD6A16}"/>
          </ac:spMkLst>
        </pc:spChg>
        <pc:spChg chg="mod">
          <ac:chgData name="Erfan Meskar" userId="ae30a713-38f5-4e56-b874-fd636adcf478" providerId="ADAL" clId="{143ED26D-2EF1-46F1-B34F-C2E3E83B6D8E}" dt="2025-01-23T01:03:58.233" v="7433" actId="108"/>
          <ac:spMkLst>
            <pc:docMk/>
            <pc:sldMk cId="3210962626" sldId="1340"/>
            <ac:spMk id="7171" creationId="{D1805014-0A9B-A36D-30CA-3E4A3D388C53}"/>
          </ac:spMkLst>
        </pc:spChg>
        <pc:graphicFrameChg chg="mod modGraphic">
          <ac:chgData name="Erfan Meskar" userId="ae30a713-38f5-4e56-b874-fd636adcf478" providerId="ADAL" clId="{143ED26D-2EF1-46F1-B34F-C2E3E83B6D8E}" dt="2025-01-23T01:02:26.098" v="7277" actId="1076"/>
          <ac:graphicFrameMkLst>
            <pc:docMk/>
            <pc:sldMk cId="3210962626" sldId="1340"/>
            <ac:graphicFrameMk id="2" creationId="{3D9E53B4-C5C9-70EC-D7BA-F9DDDA2ABE6C}"/>
          </ac:graphicFrameMkLst>
        </pc:graphicFrameChg>
      </pc:sldChg>
      <pc:sldChg chg="delSp modSp add mod">
        <pc:chgData name="Erfan Meskar" userId="ae30a713-38f5-4e56-b874-fd636adcf478" providerId="ADAL" clId="{143ED26D-2EF1-46F1-B34F-C2E3E83B6D8E}" dt="2025-01-23T01:11:31.498" v="7907" actId="20577"/>
        <pc:sldMkLst>
          <pc:docMk/>
          <pc:sldMk cId="3521466162" sldId="1341"/>
        </pc:sldMkLst>
        <pc:spChg chg="del">
          <ac:chgData name="Erfan Meskar" userId="ae30a713-38f5-4e56-b874-fd636adcf478" providerId="ADAL" clId="{143ED26D-2EF1-46F1-B34F-C2E3E83B6D8E}" dt="2025-01-23T01:10:46.258" v="7899" actId="478"/>
          <ac:spMkLst>
            <pc:docMk/>
            <pc:sldMk cId="3521466162" sldId="1341"/>
            <ac:spMk id="2" creationId="{2644A41B-A4D9-DC6A-D7BA-C34705158E64}"/>
          </ac:spMkLst>
        </pc:spChg>
        <pc:spChg chg="mod">
          <ac:chgData name="Erfan Meskar" userId="ae30a713-38f5-4e56-b874-fd636adcf478" providerId="ADAL" clId="{143ED26D-2EF1-46F1-B34F-C2E3E83B6D8E}" dt="2025-01-23T01:05:06.892" v="7441" actId="20577"/>
          <ac:spMkLst>
            <pc:docMk/>
            <pc:sldMk cId="3521466162" sldId="1341"/>
            <ac:spMk id="7170" creationId="{3A5D6BFD-CE99-82EB-7BE8-4961D0EEEA5B}"/>
          </ac:spMkLst>
        </pc:spChg>
        <pc:spChg chg="mod">
          <ac:chgData name="Erfan Meskar" userId="ae30a713-38f5-4e56-b874-fd636adcf478" providerId="ADAL" clId="{143ED26D-2EF1-46F1-B34F-C2E3E83B6D8E}" dt="2025-01-23T01:11:31.498" v="7907" actId="20577"/>
          <ac:spMkLst>
            <pc:docMk/>
            <pc:sldMk cId="3521466162" sldId="1341"/>
            <ac:spMk id="7171" creationId="{A18EB017-7ABB-FEFB-5F06-C77ABCE7ACEA}"/>
          </ac:spMkLst>
        </pc:spChg>
      </pc:sldChg>
    </pc:docChg>
  </pc:docChgLst>
  <pc:docChgLst>
    <pc:chgData name="Erfan Meskar" userId="ae30a713-38f5-4e56-b874-fd636adcf478" providerId="ADAL" clId="{C5B5F6F7-FA2E-42FD-9FA4-DB9288EB65D0}"/>
    <pc:docChg chg="undo custSel addSld modSld">
      <pc:chgData name="Erfan Meskar" userId="ae30a713-38f5-4e56-b874-fd636adcf478" providerId="ADAL" clId="{C5B5F6F7-FA2E-42FD-9FA4-DB9288EB65D0}" dt="2025-01-13T18:19:33.960" v="69" actId="20577"/>
      <pc:docMkLst>
        <pc:docMk/>
      </pc:docMkLst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9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3T18:03:57.770" v="50" actId="20577"/>
        <pc:sldMkLst>
          <pc:docMk/>
          <pc:sldMk cId="3911787383" sldId="126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678166843" sldId="1265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4268223971" sldId="126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52444444" sldId="127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93929497" sldId="1271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88912637" sldId="1272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mod delAnim">
        <pc:chgData name="Erfan Meskar" userId="ae30a713-38f5-4e56-b874-fd636adcf478" providerId="ADAL" clId="{C5B5F6F7-FA2E-42FD-9FA4-DB9288EB65D0}" dt="2025-01-13T17:22:35.540" v="3" actId="478"/>
        <pc:sldMkLst>
          <pc:docMk/>
          <pc:sldMk cId="1293616425" sldId="1276"/>
        </pc:sldMkLst>
      </pc:sldChg>
      <pc:sldChg chg="modSp mod">
        <pc:chgData name="Erfan Meskar" userId="ae30a713-38f5-4e56-b874-fd636adcf478" providerId="ADAL" clId="{C5B5F6F7-FA2E-42FD-9FA4-DB9288EB65D0}" dt="2025-01-13T18:18:34.586" v="67" actId="20577"/>
        <pc:sldMkLst>
          <pc:docMk/>
          <pc:sldMk cId="1511717894" sldId="1284"/>
        </pc:sldMkLst>
      </pc:sldChg>
      <pc:sldChg chg="modSp mod">
        <pc:chgData name="Erfan Meskar" userId="ae30a713-38f5-4e56-b874-fd636adcf478" providerId="ADAL" clId="{C5B5F6F7-FA2E-42FD-9FA4-DB9288EB65D0}" dt="2025-01-13T18:19:33.960" v="69" actId="20577"/>
        <pc:sldMkLst>
          <pc:docMk/>
          <pc:sldMk cId="2599283626" sldId="1285"/>
        </pc:sldMkLst>
      </pc:sldChg>
      <pc:sldChg chg="modSp mod">
        <pc:chgData name="Erfan Meskar" userId="ae30a713-38f5-4e56-b874-fd636adcf478" providerId="ADAL" clId="{C5B5F6F7-FA2E-42FD-9FA4-DB9288EB65D0}" dt="2025-01-13T18:10:59.622" v="54" actId="20577"/>
        <pc:sldMkLst>
          <pc:docMk/>
          <pc:sldMk cId="1219251425" sldId="129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729141422" sldId="130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07486443" sldId="130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531701761" sldId="131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258605132" sldId="131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645972348" sldId="131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46269759" sldId="131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455276903" sldId="1314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34880298" sldId="131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25323223" sldId="1316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140845290" sldId="131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135054167" sldId="1318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239441771" sldId="131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053373772" sldId="132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649850334" sldId="132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544730233" sldId="132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358343715" sldId="132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8272633" sldId="132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8BF45-FE86-1DF7-8114-298427AF9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DF32A8-78F9-2611-C797-E23A19933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9F9D58-AA59-B796-75F2-4F9C2E684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20911-A420-D5A4-1737-89CE702C6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0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FEA2-3A52-867B-D316-82995CE2C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E6C9A-DE85-6717-61CC-448F6223E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72C23-B18F-C367-F3AA-A0003070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9F786-F92D-C160-BCD6-7F8F052F6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3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A393-F6BA-36C9-7F27-CBF23CCD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95B84-FDB8-ABB2-209E-7923F5A99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7ACA7-1284-7E5D-0D43-AC1045FA0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598B6-3AFD-8BC2-029C-4D42A242B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6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03B57-CBC8-EE21-7178-6DECB166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D9153-5108-44C6-7CD3-7BF3539C6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B1876-A689-5C75-E4E8-A9449ED56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A2F6-8E03-FA2C-7EF0-2F3F2355D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B119-D46D-2660-4C24-4CD3048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EB9C4-A751-FD88-FB9A-2FAC8853B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72805-097B-55B8-3ECC-327DE8E48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6080B-F886-6CB6-8169-18D475FE5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BA38-70F7-309C-6966-62368D89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F8B33-BD19-7582-68A0-17162E911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11788-2EDE-80FB-1D09-CE5A8B22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A322C-3EDC-44E5-74BE-072E96975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1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48E7-A389-40BC-FF0B-BDDD3E8D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49DCF-8D19-9647-3F35-2D221955D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B6566-D198-87F9-6483-D9BAC08E1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F5A8-5B68-DA69-753D-3DCB8958B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B2DD1-8BE3-A22D-8B0B-B7D94F726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B2CED-3B61-7D93-E663-98AC1816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D149D-D7DE-0E1D-1031-F565885BF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47BE8-2DBE-3C3E-962D-C517B1DB3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6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8205-2276-D8A6-6FE1-B8D96CA5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8EC8F-CC12-C8F7-53D1-EFB09F3B6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C57E3-9D46-2FFB-B5C1-9433D9E6A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196EE-E711-0E71-7FA0-C53F50110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982200" y="6245225"/>
            <a:ext cx="2133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3-Part 2: Error Detection and Correction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A2ED-6D9A-141C-6025-78DD989BD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2086582-9364-5C1F-6691-6D76C33F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Coding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ED7E87BF-C472-DF79-5236-2CDF7F787A8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" y="1066800"/>
                <a:ext cx="11887200" cy="5715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/>
                  <a:t>Can Copycat detect </a:t>
                </a:r>
                <a:r>
                  <a:rPr lang="en-US" sz="28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800" dirty="0"/>
                  <a:t> </a:t>
                </a:r>
                <a:r>
                  <a:rPr lang="en-US" sz="2800" b="1" u="sng" dirty="0">
                    <a:solidFill>
                      <a:srgbClr val="CC00CC"/>
                    </a:solidFill>
                  </a:rPr>
                  <a:t>single</a:t>
                </a:r>
                <a:r>
                  <a:rPr lang="en-US" sz="2800" dirty="0"/>
                  <a:t> bit of error?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The answer is Yes. Why? We must prove it for </a:t>
                </a:r>
                <a:r>
                  <a:rPr lang="en-US" sz="24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400" dirty="0"/>
                  <a:t> </a:t>
                </a:r>
                <a:r>
                  <a:rPr lang="en-US" sz="2400" u="sng" dirty="0">
                    <a:solidFill>
                      <a:srgbClr val="CC00CC"/>
                    </a:solidFill>
                  </a:rPr>
                  <a:t>single</a:t>
                </a:r>
                <a:r>
                  <a:rPr lang="en-US" sz="2400" dirty="0"/>
                  <a:t> bit of error.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Proof: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sender’s side:</a:t>
                </a:r>
                <a:r>
                  <a:rPr lang="en-US" sz="2400" dirty="0"/>
                  <a:t>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</a:t>
                </a:r>
                <a:r>
                  <a:rPr lang="en-US" sz="20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000" dirty="0"/>
                  <a:t> arbitrary message. 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denote the size of the message.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Sender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bits as described in the previous slide.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Single bit error along the path: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</a:t>
                </a:r>
                <a:r>
                  <a:rPr lang="en-US" sz="20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000" dirty="0"/>
                  <a:t> arbitrary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 Assume that </a:t>
                </a:r>
                <a:r>
                  <a:rPr lang="en-US" sz="2000" u="sng" dirty="0">
                    <a:solidFill>
                      <a:srgbClr val="CC00CC"/>
                    </a:solidFill>
                  </a:rPr>
                  <a:t>just</a:t>
                </a:r>
                <a:r>
                  <a:rPr lang="en-US" sz="2000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is flipped in the received </a:t>
                </a:r>
                <a:r>
                  <a:rPr lang="en-US" sz="2000" dirty="0" err="1"/>
                  <a:t>mesage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receiver’s side: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Receiver compares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bit with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bit,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bit with 4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bit, etc.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Thus, it compares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with its corresponding pair,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sz="1800" i="1" dirty="0"/>
                  <a:t>i.e.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bit depending on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being odd or even.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Note that in the message sent by sender,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and its pair are the same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Since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 was flipped while its pair was not, these two bits are different.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Thus, the receiver notes this difference and detects error.</a:t>
                </a:r>
              </a:p>
              <a:p>
                <a:pPr lvl="2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ED7E87BF-C472-DF79-5236-2CDF7F787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11887200" cy="5715000"/>
              </a:xfrm>
              <a:blipFill>
                <a:blip r:embed="rId3"/>
                <a:stretch>
                  <a:fillRect l="-923" t="-1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B08A6-8540-FC24-5D66-9BD11812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1EB8-9EAB-7225-27C5-6EA3A5A6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7DDD98-6EC2-3142-6CF0-2E41A438B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Coding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3156A74D-6A71-AC57-EE42-2DF5415AC0D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633200" cy="5715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/>
                  <a:t>Can Copycat detect </a:t>
                </a:r>
                <a:r>
                  <a:rPr lang="en-US" sz="28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800" dirty="0"/>
                  <a:t> </a:t>
                </a:r>
                <a:r>
                  <a:rPr lang="en-US" sz="2800" b="1" u="sng" dirty="0">
                    <a:solidFill>
                      <a:srgbClr val="CC00CC"/>
                    </a:solidFill>
                  </a:rPr>
                  <a:t>two</a:t>
                </a:r>
                <a:r>
                  <a:rPr lang="en-US" sz="2800" dirty="0"/>
                  <a:t> bits of error?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The answer is No. Why? It suffice to create a counter example in which </a:t>
                </a:r>
                <a:r>
                  <a:rPr lang="en-US" sz="2400" u="sng" dirty="0">
                    <a:solidFill>
                      <a:srgbClr val="CC00CC"/>
                    </a:solidFill>
                  </a:rPr>
                  <a:t>two</a:t>
                </a:r>
                <a:r>
                  <a:rPr lang="en-US" sz="2400" dirty="0"/>
                  <a:t> bits of flipped but the receiver does not detect error.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Proof: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sender’s side: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message </a:t>
                </a:r>
                <a:r>
                  <a:rPr lang="en-US" sz="2000" dirty="0">
                    <a:solidFill>
                      <a:srgbClr val="0033CC"/>
                    </a:solidFill>
                  </a:rPr>
                  <a:t>11</a:t>
                </a:r>
                <a:r>
                  <a:rPr lang="en-US" sz="2000" dirty="0"/>
                  <a:t>. Sender sends </a:t>
                </a:r>
                <a:r>
                  <a:rPr lang="en-US" sz="2000" dirty="0">
                    <a:solidFill>
                      <a:srgbClr val="0033CC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Two bits of error along the path:</a:t>
                </a:r>
                <a:r>
                  <a:rPr lang="en-US" sz="2400" dirty="0"/>
                  <a:t>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and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bit are flipped in the message received by the receiver.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receiver’s side: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Receiver receives </a:t>
                </a:r>
                <a:r>
                  <a:rPr lang="en-US" sz="2000" dirty="0">
                    <a:solidFill>
                      <a:srgbClr val="0033CC"/>
                    </a:solidFill>
                  </a:rPr>
                  <a:t>0</a:t>
                </a:r>
                <a:r>
                  <a:rPr lang="en-US" sz="2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Receiver compares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bit with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bit, and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bit with 4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bit.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sz="2000" dirty="0"/>
                  <a:t>The receiver does not see any difference between each pair of bits.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sz="2000" dirty="0"/>
                  <a:t>Thus, it does not detect any error and returns </a:t>
                </a:r>
                <a:r>
                  <a:rPr lang="en-CA" sz="2000" dirty="0">
                    <a:solidFill>
                      <a:srgbClr val="0033CC"/>
                    </a:solidFill>
                  </a:rPr>
                  <a:t>01</a:t>
                </a:r>
                <a:r>
                  <a:rPr lang="en-CA" sz="2000" dirty="0"/>
                  <a:t> as the sent message,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CA" sz="1600" dirty="0"/>
                  <a:t>It failed to detect the error.</a:t>
                </a:r>
                <a:endParaRPr lang="en-US" sz="1600" dirty="0"/>
              </a:p>
              <a:p>
                <a:pPr lvl="2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3156A74D-6A71-AC57-EE42-2DF5415AC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633200" cy="5715000"/>
              </a:xfrm>
              <a:blipFill>
                <a:blip r:embed="rId3"/>
                <a:stretch>
                  <a:fillRect l="-943" t="-1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CDA2B-6CC1-2524-5196-76F3DC01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F89C-BBBA-5FE5-7F86-404C85EE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1EC55C4-1BBB-A34C-D2AB-950F33575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Coding Scheme Properties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A16FC4-B7F0-2267-FC3F-7D82F5357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633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What is the maximum number of flip of bits that Copycat is guaranteed to detect? </a:t>
            </a:r>
            <a:r>
              <a:rPr lang="en-US" sz="2800" dirty="0">
                <a:sym typeface="Wingdings" panose="05000000000000000000" pitchFamily="2" charset="2"/>
              </a:rPr>
              <a:t> 1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overhead of Copycat? </a:t>
            </a:r>
            <a:r>
              <a:rPr lang="en-US" sz="2800" dirty="0">
                <a:sym typeface="Wingdings" panose="05000000000000000000" pitchFamily="2" charset="2"/>
              </a:rPr>
              <a:t> 100%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Question</a:t>
            </a:r>
            <a:r>
              <a:rPr lang="en-US" dirty="0"/>
              <a:t>: Can we do any better? Catching more kinds of errors with less overhead?</a:t>
            </a:r>
          </a:p>
          <a:p>
            <a:pPr>
              <a:lnSpc>
                <a:spcPct val="90000"/>
              </a:lnSpc>
            </a:pPr>
            <a:r>
              <a:rPr lang="en-US" b="1" dirty="0"/>
              <a:t>Answer</a:t>
            </a:r>
            <a:r>
              <a:rPr lang="en-US" dirty="0"/>
              <a:t>: Yes – stronger protection with fewer bits is possible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we can’t catch all inadvertent errors, nor malicious ones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will look at basic block codes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 bits in, N bits out is a (N, K) block code.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k-information bits and (n-k) redundant error detection/correction bits.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simple, memoryless mapping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632A3-22C7-B70F-3AAC-C77DD7ED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36750-AD28-3781-6B63-AA5AF07B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758D30-A286-5A47-CB04-3D2D9DF30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72D20C-A62E-3D16-F843-69BC67225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35586-E96A-D08E-0397-717E365E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BED8-ABDB-65E4-401D-060D5365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05792D-769B-B67B-7E9E-B18CAF351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(N,K) Block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61EAC89-696F-F434-3395-4D01532EE63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066800"/>
                <a:ext cx="11557000" cy="5715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A (N,K) block coding scheme is a mapping function that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It maps the set of possible K-bit messages </a:t>
                </a:r>
              </a:p>
              <a:p>
                <a:pPr marL="457140" lvl="1" indent="0">
                  <a:lnSpc>
                    <a:spcPct val="90000"/>
                  </a:lnSpc>
                  <a:buNone/>
                </a:pPr>
                <a:r>
                  <a:rPr lang="en-US" dirty="0"/>
                  <a:t>onto the set of N-bit codewords,</a:t>
                </a:r>
              </a:p>
              <a:p>
                <a:pPr marL="457140" lvl="1" indent="0">
                  <a:lnSpc>
                    <a:spcPct val="90000"/>
                  </a:lnSpc>
                  <a:buNone/>
                </a:pPr>
                <a:r>
                  <a:rPr lang="en-US" i="1" dirty="0"/>
                  <a:t>i.e.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Example: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Consider this (3,2) coding scheme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Assume message is </a:t>
                </a:r>
                <a:r>
                  <a:rPr lang="en-US" dirty="0">
                    <a:solidFill>
                      <a:srgbClr val="C00000"/>
                    </a:solidFill>
                  </a:rPr>
                  <a:t>00</a:t>
                </a:r>
                <a:r>
                  <a:rPr lang="en-US" dirty="0">
                    <a:solidFill>
                      <a:srgbClr val="0033CC"/>
                    </a:solidFill>
                  </a:rPr>
                  <a:t>01</a:t>
                </a:r>
                <a:r>
                  <a:rPr lang="en-US" dirty="0">
                    <a:solidFill>
                      <a:srgbClr val="00B050"/>
                    </a:solidFill>
                  </a:rPr>
                  <a:t>11.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What will be sent by this coding scheme?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A good mapping function makes it easy to detect errors among the resulting codes.</a:t>
                </a:r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61EAC89-696F-F434-3395-4D01532EE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066800"/>
                <a:ext cx="11557000" cy="5715000"/>
              </a:xfrm>
              <a:blipFill>
                <a:blip r:embed="rId3"/>
                <a:stretch>
                  <a:fillRect l="-1213" t="-22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1FC81B1-06BE-42BB-E46B-6D89B70EBD34}"/>
              </a:ext>
            </a:extLst>
          </p:cNvPr>
          <p:cNvSpPr/>
          <p:nvPr/>
        </p:nvSpPr>
        <p:spPr>
          <a:xfrm>
            <a:off x="7116384" y="2873983"/>
            <a:ext cx="1799016" cy="143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252CC-F0BD-69EE-7BAB-0F17D4768C15}"/>
              </a:ext>
            </a:extLst>
          </p:cNvPr>
          <p:cNvSpPr txBox="1"/>
          <p:nvPr/>
        </p:nvSpPr>
        <p:spPr>
          <a:xfrm>
            <a:off x="7475323" y="2873983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7B45B-A7CB-08AA-2777-7E0C70E828EA}"/>
              </a:ext>
            </a:extLst>
          </p:cNvPr>
          <p:cNvSpPr txBox="1"/>
          <p:nvPr/>
        </p:nvSpPr>
        <p:spPr>
          <a:xfrm>
            <a:off x="8194332" y="3219972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78468-8C93-8AD2-F511-C24CDBB5E849}"/>
              </a:ext>
            </a:extLst>
          </p:cNvPr>
          <p:cNvSpPr txBox="1"/>
          <p:nvPr/>
        </p:nvSpPr>
        <p:spPr>
          <a:xfrm>
            <a:off x="8001000" y="3934949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EAC4F-31FE-20DD-1C69-4627B4D44A6F}"/>
              </a:ext>
            </a:extLst>
          </p:cNvPr>
          <p:cNvSpPr txBox="1"/>
          <p:nvPr/>
        </p:nvSpPr>
        <p:spPr>
          <a:xfrm>
            <a:off x="7380459" y="3565617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5555A-DF42-6433-1DCE-7324AF4D1963}"/>
              </a:ext>
            </a:extLst>
          </p:cNvPr>
          <p:cNvSpPr/>
          <p:nvPr/>
        </p:nvSpPr>
        <p:spPr>
          <a:xfrm>
            <a:off x="9771698" y="2749825"/>
            <a:ext cx="2267901" cy="15758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3AAC9-5A35-2148-01F7-EF6931E89399}"/>
              </a:ext>
            </a:extLst>
          </p:cNvPr>
          <p:cNvSpPr txBox="1"/>
          <p:nvPr/>
        </p:nvSpPr>
        <p:spPr>
          <a:xfrm>
            <a:off x="10210779" y="27806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BBFBD-9681-2AF1-56FC-F4E0145B68AD}"/>
              </a:ext>
            </a:extLst>
          </p:cNvPr>
          <p:cNvSpPr txBox="1"/>
          <p:nvPr/>
        </p:nvSpPr>
        <p:spPr>
          <a:xfrm>
            <a:off x="9863871" y="31585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8E744-8CD4-39E1-C6B8-91D2B3A741D4}"/>
              </a:ext>
            </a:extLst>
          </p:cNvPr>
          <p:cNvSpPr txBox="1"/>
          <p:nvPr/>
        </p:nvSpPr>
        <p:spPr>
          <a:xfrm>
            <a:off x="10058400" y="3536447"/>
            <a:ext cx="5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F123E-8237-B616-FF35-2F11E3AAC797}"/>
              </a:ext>
            </a:extLst>
          </p:cNvPr>
          <p:cNvSpPr txBox="1"/>
          <p:nvPr/>
        </p:nvSpPr>
        <p:spPr>
          <a:xfrm>
            <a:off x="10206771" y="3920566"/>
            <a:ext cx="68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76DAD-9CFC-1D7D-CC22-E2217CFDEC5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933553" y="2994467"/>
            <a:ext cx="2391804" cy="641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708E7-AEFF-2E9C-DE3D-4ED62D7752B7}"/>
              </a:ext>
            </a:extLst>
          </p:cNvPr>
          <p:cNvCxnSpPr>
            <a:cxnSpLocks/>
          </p:cNvCxnSpPr>
          <p:nvPr/>
        </p:nvCxnSpPr>
        <p:spPr>
          <a:xfrm flipV="1">
            <a:off x="8534916" y="3350741"/>
            <a:ext cx="1458432" cy="5286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88BF6-F8AF-1488-D941-75898B3F698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838689" y="3721113"/>
            <a:ext cx="2219711" cy="291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96839-602D-99FF-E00F-BEFA89CEB4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459230" y="4119615"/>
            <a:ext cx="1866127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42D363-990D-243D-090E-E03A4F4D9682}"/>
              </a:ext>
            </a:extLst>
          </p:cNvPr>
          <p:cNvSpPr txBox="1"/>
          <p:nvPr/>
        </p:nvSpPr>
        <p:spPr>
          <a:xfrm>
            <a:off x="7546441" y="2428710"/>
            <a:ext cx="115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The set of 2-bit 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264EB-919A-EE3A-6295-2CE9A5842802}"/>
              </a:ext>
            </a:extLst>
          </p:cNvPr>
          <p:cNvSpPr txBox="1"/>
          <p:nvPr/>
        </p:nvSpPr>
        <p:spPr>
          <a:xfrm>
            <a:off x="10206771" y="2334327"/>
            <a:ext cx="115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The set of 3-bit codewords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D37AA9D-DF64-0015-5EB9-D4476D65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as (N,K) Block Coding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11404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Example:</a:t>
            </a:r>
            <a:r>
              <a:rPr lang="en-US" dirty="0"/>
              <a:t> Consider the Copycat coding scheme. Can you represent it as a (N,K) block coding scheme?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are N and K? N=2, K=1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mapping function?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7076C2-EE9A-224D-03F3-B74DE63BE86E}"/>
              </a:ext>
            </a:extLst>
          </p:cNvPr>
          <p:cNvSpPr/>
          <p:nvPr/>
        </p:nvSpPr>
        <p:spPr>
          <a:xfrm>
            <a:off x="7162800" y="2438400"/>
            <a:ext cx="1799016" cy="143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6B32A-E403-194A-F9B2-18515793D3C6}"/>
              </a:ext>
            </a:extLst>
          </p:cNvPr>
          <p:cNvSpPr/>
          <p:nvPr/>
        </p:nvSpPr>
        <p:spPr>
          <a:xfrm>
            <a:off x="9800532" y="2331990"/>
            <a:ext cx="2056884" cy="15758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B5E65-F752-ADF2-1846-DBF28AED3471}"/>
              </a:ext>
            </a:extLst>
          </p:cNvPr>
          <p:cNvSpPr txBox="1"/>
          <p:nvPr/>
        </p:nvSpPr>
        <p:spPr>
          <a:xfrm>
            <a:off x="7528958" y="2190244"/>
            <a:ext cx="1536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The set of 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2B130-3800-C04D-80D9-CF12AEE68C89}"/>
              </a:ext>
            </a:extLst>
          </p:cNvPr>
          <p:cNvSpPr txBox="1"/>
          <p:nvPr/>
        </p:nvSpPr>
        <p:spPr>
          <a:xfrm>
            <a:off x="9758109" y="2043316"/>
            <a:ext cx="1536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The set of codewords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D2756-8021-9F23-9F49-204B86E0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ADE6D-414E-F9AF-20BD-FA826B117DCE}"/>
              </a:ext>
            </a:extLst>
          </p:cNvPr>
          <p:cNvCxnSpPr/>
          <p:nvPr/>
        </p:nvCxnSpPr>
        <p:spPr>
          <a:xfrm>
            <a:off x="8153400" y="2743200"/>
            <a:ext cx="2514600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430E8-6CD2-1D9F-1EA7-E6A91E12D6D8}"/>
              </a:ext>
            </a:extLst>
          </p:cNvPr>
          <p:cNvCxnSpPr/>
          <p:nvPr/>
        </p:nvCxnSpPr>
        <p:spPr>
          <a:xfrm>
            <a:off x="8153400" y="3505200"/>
            <a:ext cx="2514600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88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D8C33-98DF-789B-FBAD-24D987A8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2971FE-956F-E0AA-0B14-9B98CEEF4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E72050-EF23-5E23-4DFB-ED74DBE07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EAD35-C64A-67C2-7F76-837B24F1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Hamming Distance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Hamming distance </a:t>
            </a:r>
            <a:r>
              <a:rPr lang="en-US" b="1" dirty="0"/>
              <a:t>of two codewords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number of bits that are different between two codewords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HD(0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00</a:t>
            </a:r>
            <a:r>
              <a:rPr lang="en-US" dirty="0">
                <a:highlight>
                  <a:srgbClr val="FFFF00"/>
                </a:highlight>
              </a:rPr>
              <a:t>10</a:t>
            </a:r>
            <a:r>
              <a:rPr lang="en-US" dirty="0"/>
              <a:t>10, 0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00</a:t>
            </a:r>
            <a:r>
              <a:rPr lang="en-US" dirty="0">
                <a:highlight>
                  <a:srgbClr val="FFFF00"/>
                </a:highlight>
              </a:rPr>
              <a:t>01</a:t>
            </a:r>
            <a:r>
              <a:rPr lang="en-US" dirty="0"/>
              <a:t>10) = 3</a:t>
            </a:r>
          </a:p>
          <a:p>
            <a:pPr>
              <a:lnSpc>
                <a:spcPct val="90000"/>
              </a:lnSpc>
            </a:pPr>
            <a:r>
              <a:rPr lang="en-US" dirty="0"/>
              <a:t>The Hamming distance </a:t>
            </a:r>
            <a:r>
              <a:rPr lang="en-US" b="1" dirty="0"/>
              <a:t>of a coding scheme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Minimum HD between any pair of mapped codewords of that coding scheme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Consider a (3, 2) coding scheme with this mapping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this coding scheme’s </a:t>
            </a:r>
            <a:br>
              <a:rPr lang="en-US" dirty="0"/>
            </a:br>
            <a:r>
              <a:rPr lang="en-US" dirty="0"/>
              <a:t>Hamming distance?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1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D7D5C2-E617-5269-9FBC-9C05C63692EF}"/>
              </a:ext>
            </a:extLst>
          </p:cNvPr>
          <p:cNvSpPr/>
          <p:nvPr/>
        </p:nvSpPr>
        <p:spPr>
          <a:xfrm>
            <a:off x="6095484" y="4838700"/>
            <a:ext cx="18288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115D6-B84A-136D-2FA6-BB1B5D88718F}"/>
              </a:ext>
            </a:extLst>
          </p:cNvPr>
          <p:cNvSpPr txBox="1"/>
          <p:nvPr/>
        </p:nvSpPr>
        <p:spPr>
          <a:xfrm>
            <a:off x="6484207" y="4976336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A2088-C50C-EF62-A22F-BA6FB2C63303}"/>
              </a:ext>
            </a:extLst>
          </p:cNvPr>
          <p:cNvSpPr txBox="1"/>
          <p:nvPr/>
        </p:nvSpPr>
        <p:spPr>
          <a:xfrm>
            <a:off x="7203216" y="5322325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833E2-EBB7-FE7A-D82D-229C8B6E0A8D}"/>
              </a:ext>
            </a:extLst>
          </p:cNvPr>
          <p:cNvSpPr txBox="1"/>
          <p:nvPr/>
        </p:nvSpPr>
        <p:spPr>
          <a:xfrm>
            <a:off x="7009884" y="6037302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24450-FFF0-0E11-A41D-BB786AB8359E}"/>
              </a:ext>
            </a:extLst>
          </p:cNvPr>
          <p:cNvSpPr txBox="1"/>
          <p:nvPr/>
        </p:nvSpPr>
        <p:spPr>
          <a:xfrm>
            <a:off x="6389343" y="5667970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95324C-4A47-D548-4506-248346F6A150}"/>
              </a:ext>
            </a:extLst>
          </p:cNvPr>
          <p:cNvSpPr/>
          <p:nvPr/>
        </p:nvSpPr>
        <p:spPr>
          <a:xfrm>
            <a:off x="8763000" y="4800600"/>
            <a:ext cx="23622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FA8F1-61FA-E75B-DBD2-2612834A371E}"/>
              </a:ext>
            </a:extLst>
          </p:cNvPr>
          <p:cNvSpPr txBox="1"/>
          <p:nvPr/>
        </p:nvSpPr>
        <p:spPr>
          <a:xfrm>
            <a:off x="9296400" y="48699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A39A3-A3C9-C13B-17A2-592AB091A2BC}"/>
              </a:ext>
            </a:extLst>
          </p:cNvPr>
          <p:cNvSpPr txBox="1"/>
          <p:nvPr/>
        </p:nvSpPr>
        <p:spPr>
          <a:xfrm>
            <a:off x="10134600" y="517575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D68B9-2401-2EF6-0C43-04BCA57662ED}"/>
              </a:ext>
            </a:extLst>
          </p:cNvPr>
          <p:cNvSpPr txBox="1"/>
          <p:nvPr/>
        </p:nvSpPr>
        <p:spPr>
          <a:xfrm>
            <a:off x="9067284" y="5638800"/>
            <a:ext cx="5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F6554-5115-C30A-6FB6-C688A622235C}"/>
              </a:ext>
            </a:extLst>
          </p:cNvPr>
          <p:cNvSpPr txBox="1"/>
          <p:nvPr/>
        </p:nvSpPr>
        <p:spPr>
          <a:xfrm>
            <a:off x="9467464" y="6076421"/>
            <a:ext cx="68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6964AF-74E5-8EA8-E314-EC23047F9DA4}"/>
              </a:ext>
            </a:extLst>
          </p:cNvPr>
          <p:cNvCxnSpPr>
            <a:cxnSpLocks/>
          </p:cNvCxnSpPr>
          <p:nvPr/>
        </p:nvCxnSpPr>
        <p:spPr>
          <a:xfrm flipV="1">
            <a:off x="6801492" y="5055625"/>
            <a:ext cx="2647308" cy="8203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AFFCF-BC6B-6C63-0082-3F88C9DC54D1}"/>
              </a:ext>
            </a:extLst>
          </p:cNvPr>
          <p:cNvCxnSpPr>
            <a:cxnSpLocks/>
          </p:cNvCxnSpPr>
          <p:nvPr/>
        </p:nvCxnSpPr>
        <p:spPr>
          <a:xfrm flipV="1">
            <a:off x="7543800" y="5371063"/>
            <a:ext cx="2744230" cy="13489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6AE82-D467-1C16-A675-7B536D7DB4D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47573" y="5820717"/>
            <a:ext cx="2352935" cy="3191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151CB-A305-0C77-B864-B5D577044A61}"/>
              </a:ext>
            </a:extLst>
          </p:cNvPr>
          <p:cNvCxnSpPr>
            <a:cxnSpLocks/>
          </p:cNvCxnSpPr>
          <p:nvPr/>
        </p:nvCxnSpPr>
        <p:spPr>
          <a:xfrm>
            <a:off x="7201157" y="6236375"/>
            <a:ext cx="2400042" cy="2574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2159CC-8B51-F827-1E0D-79BB06E6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Hamming Distance,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404600" cy="5715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Hamming distance </a:t>
                </a:r>
                <a:r>
                  <a:rPr lang="en-US" b="1" dirty="0"/>
                  <a:t>of a coding scheme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The coding scheme can detect up to any </a:t>
                </a:r>
                <a14:m>
                  <m:oMath xmlns:m="http://schemas.openxmlformats.org/officeDocument/2006/math">
                    <m:r>
                      <a:rPr lang="en-CA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 bits of error. </a:t>
                </a:r>
                <a:r>
                  <a:rPr lang="en-US" sz="2800" dirty="0">
                    <a:solidFill>
                      <a:srgbClr val="C00000"/>
                    </a:solidFill>
                  </a:rPr>
                  <a:t>Why?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How? if what received is not any of the codewords, you detect error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Upon detecting an error, set the closest codeword to be the corrected version. This approach can correct up to any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bits of error. </a:t>
                </a:r>
                <a:r>
                  <a:rPr lang="en-US" dirty="0">
                    <a:solidFill>
                      <a:srgbClr val="C00000"/>
                    </a:solidFill>
                  </a:rPr>
                  <a:t>Why?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404600" cy="5715000"/>
              </a:xfrm>
              <a:blipFill>
                <a:blip r:embed="rId3"/>
                <a:stretch>
                  <a:fillRect l="-1229" t="-2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EBB59605-C7CF-78BE-211C-7F2CEE110D9C}"/>
                  </a:ext>
                </a:extLst>
              </p:cNvPr>
              <p:cNvSpPr/>
              <p:nvPr/>
            </p:nvSpPr>
            <p:spPr>
              <a:xfrm>
                <a:off x="5458786" y="5040781"/>
                <a:ext cx="3574320" cy="700598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sz="2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8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b="0" strike="noStrike" spc="-1" dirty="0">
                    <a:solidFill>
                      <a:srgbClr val="000000"/>
                    </a:solidFill>
                    <a:latin typeface="Calibri"/>
                  </a:rPr>
                  <a:t>           </a:t>
                </a:r>
                <a:endParaRPr lang="en-CA" sz="2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EBB59605-C7CF-78BE-211C-7F2CEE110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86" y="5040781"/>
                <a:ext cx="3574320" cy="700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2">
            <a:extLst>
              <a:ext uri="{FF2B5EF4-FFF2-40B4-BE49-F238E27FC236}">
                <a16:creationId xmlns:a16="http://schemas.microsoft.com/office/drawing/2014/main" id="{584AE1FC-1D30-72C8-AAEB-1AE0423F7469}"/>
              </a:ext>
            </a:extLst>
          </p:cNvPr>
          <p:cNvSpPr/>
          <p:nvPr/>
        </p:nvSpPr>
        <p:spPr>
          <a:xfrm>
            <a:off x="1213870" y="3881892"/>
            <a:ext cx="3770166" cy="28237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A6F5FA2-8E07-C08E-8B88-D883B2ED1F9F}"/>
              </a:ext>
            </a:extLst>
          </p:cNvPr>
          <p:cNvSpPr/>
          <p:nvPr/>
        </p:nvSpPr>
        <p:spPr>
          <a:xfrm flipV="1">
            <a:off x="1911350" y="4744818"/>
            <a:ext cx="1241118" cy="1326154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D22E611-8701-FE69-9EF4-0E8E3327FF7A}"/>
              </a:ext>
            </a:extLst>
          </p:cNvPr>
          <p:cNvSpPr/>
          <p:nvPr/>
        </p:nvSpPr>
        <p:spPr>
          <a:xfrm flipH="1" flipV="1">
            <a:off x="2235529" y="4549468"/>
            <a:ext cx="1600352" cy="1659542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49332D7D-360A-5C64-35B2-8B46D71888C4}"/>
              </a:ext>
            </a:extLst>
          </p:cNvPr>
          <p:cNvSpPr/>
          <p:nvPr/>
        </p:nvSpPr>
        <p:spPr>
          <a:xfrm>
            <a:off x="2186423" y="4410292"/>
            <a:ext cx="986616" cy="159628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50ED33B-291A-09ED-AE3C-AA5A09F2242E}"/>
              </a:ext>
            </a:extLst>
          </p:cNvPr>
          <p:cNvSpPr/>
          <p:nvPr/>
        </p:nvSpPr>
        <p:spPr>
          <a:xfrm>
            <a:off x="3359032" y="4773867"/>
            <a:ext cx="559858" cy="1451656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56C79A60-2D54-99DD-828B-50BD88D61C01}"/>
              </a:ext>
            </a:extLst>
          </p:cNvPr>
          <p:cNvSpPr/>
          <p:nvPr/>
        </p:nvSpPr>
        <p:spPr>
          <a:xfrm flipH="1" flipV="1">
            <a:off x="1960142" y="6232600"/>
            <a:ext cx="1855480" cy="100266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D98060D4-A71B-6A27-F61B-7CBC28A083E4}"/>
              </a:ext>
            </a:extLst>
          </p:cNvPr>
          <p:cNvSpPr/>
          <p:nvPr/>
        </p:nvSpPr>
        <p:spPr>
          <a:xfrm flipV="1">
            <a:off x="1809836" y="4571920"/>
            <a:ext cx="276604" cy="1478404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10FDBD82-D142-172E-7D3D-C47E7D579AA8}"/>
              </a:ext>
            </a:extLst>
          </p:cNvPr>
          <p:cNvSpPr/>
          <p:nvPr/>
        </p:nvSpPr>
        <p:spPr>
          <a:xfrm>
            <a:off x="1778522" y="6107575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150B0ED5-F644-C405-2B24-31B4AC267C88}"/>
              </a:ext>
            </a:extLst>
          </p:cNvPr>
          <p:cNvSpPr/>
          <p:nvPr/>
        </p:nvSpPr>
        <p:spPr>
          <a:xfrm>
            <a:off x="3887733" y="6256203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A7BD69D-35B6-E7E4-E539-8846BD377490}"/>
              </a:ext>
            </a:extLst>
          </p:cNvPr>
          <p:cNvSpPr/>
          <p:nvPr/>
        </p:nvSpPr>
        <p:spPr>
          <a:xfrm>
            <a:off x="2032091" y="4418924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E06AAE3A-1AF3-618F-F61F-563D95D52806}"/>
              </a:ext>
            </a:extLst>
          </p:cNvPr>
          <p:cNvSpPr/>
          <p:nvPr/>
        </p:nvSpPr>
        <p:spPr>
          <a:xfrm>
            <a:off x="3261824" y="4517053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8151081A-2F8E-7F6E-8DAB-4E546D8844F8}"/>
                  </a:ext>
                </a:extLst>
              </p:cNvPr>
              <p:cNvSpPr/>
              <p:nvPr/>
            </p:nvSpPr>
            <p:spPr>
              <a:xfrm>
                <a:off x="2005507" y="3968305"/>
                <a:ext cx="521466" cy="46021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8151081A-2F8E-7F6E-8DAB-4E546D88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07" y="3968305"/>
                <a:ext cx="521466" cy="460211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30122A6D-01BD-A671-FD47-934C128890FE}"/>
                  </a:ext>
                </a:extLst>
              </p:cNvPr>
              <p:cNvSpPr/>
              <p:nvPr/>
            </p:nvSpPr>
            <p:spPr>
              <a:xfrm>
                <a:off x="3132572" y="4083129"/>
                <a:ext cx="521466" cy="52176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b="0" i="1" strike="noStrike" spc="-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30122A6D-01BD-A671-FD47-934C12889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572" y="4083129"/>
                <a:ext cx="521466" cy="521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0BAE6310-7582-F778-BB50-4ED197D4AAB8}"/>
                  </a:ext>
                </a:extLst>
              </p:cNvPr>
              <p:cNvSpPr/>
              <p:nvPr/>
            </p:nvSpPr>
            <p:spPr>
              <a:xfrm>
                <a:off x="1384181" y="5678086"/>
                <a:ext cx="514328" cy="46021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0BAE6310-7582-F778-BB50-4ED197D4A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1" y="5678086"/>
                <a:ext cx="514328" cy="460211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D8F8D179-A7EE-6F8D-36E1-8791C30F3470}"/>
                  </a:ext>
                </a:extLst>
              </p:cNvPr>
              <p:cNvSpPr/>
              <p:nvPr/>
            </p:nvSpPr>
            <p:spPr>
              <a:xfrm>
                <a:off x="3929997" y="5933670"/>
                <a:ext cx="521466" cy="46021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D8F8D179-A7EE-6F8D-36E1-8791C30F3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97" y="5933670"/>
                <a:ext cx="521466" cy="460211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A1F2726C-BF1A-9669-D41E-466961F69728}"/>
                  </a:ext>
                </a:extLst>
              </p:cNvPr>
              <p:cNvSpPr/>
              <p:nvPr/>
            </p:nvSpPr>
            <p:spPr>
              <a:xfrm>
                <a:off x="3667130" y="5090827"/>
                <a:ext cx="1202692" cy="39865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A1F2726C-BF1A-9669-D41E-466961F69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30" y="5090827"/>
                <a:ext cx="1202692" cy="398655"/>
              </a:xfrm>
              <a:prstGeom prst="rect">
                <a:avLst/>
              </a:prstGeom>
              <a:blipFill>
                <a:blip r:embed="rId9"/>
                <a:stretch>
                  <a:fillRect r="-11675" b="-166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3F1A9FF-79A6-E447-9A57-67BDDA8339FD}"/>
              </a:ext>
            </a:extLst>
          </p:cNvPr>
          <p:cNvSpPr txBox="1"/>
          <p:nvPr/>
        </p:nvSpPr>
        <p:spPr>
          <a:xfrm>
            <a:off x="2400301" y="3603026"/>
            <a:ext cx="191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Set of Codewords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1D41D9-CCE8-F1DB-67A2-7927BA7D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6E31-49CC-B464-B671-B0E3B8D2F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D9478E-78CD-287B-8E01-63C8478F0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Week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7D5EC8-C56F-7550-DB01-6CE6FC096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DA9D9-1FD5-A230-A8AA-DCBFA93E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5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Bit errors are introduced into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Electrical interference and noises are inevitable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They can cause some of the bits to be flipped in the frame we receive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i.e.</a:t>
            </a:r>
            <a:r>
              <a:rPr lang="en-US" dirty="0"/>
              <a:t>, changing a bit of 0 into 1 or vice versa.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 must be able to detect/correct when this occurs! Why?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Otherwise, the received message could be garbled and useless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Who needs to do it?  (links, routers, OSs, or apps?)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Links, routers, and OSs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6A094-4A7E-8984-4B27-AC292F33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 Detection and Correction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23400" cy="52323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this part, we’ll introduce two techniques: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Error </a:t>
            </a:r>
            <a:r>
              <a:rPr lang="en-US" dirty="0">
                <a:solidFill>
                  <a:srgbClr val="C00000"/>
                </a:solidFill>
              </a:rPr>
              <a:t>Detection</a:t>
            </a:r>
            <a:r>
              <a:rPr lang="en-US" dirty="0"/>
              <a:t> Codes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Error </a:t>
            </a:r>
            <a:r>
              <a:rPr lang="en-US" dirty="0">
                <a:solidFill>
                  <a:srgbClr val="008000"/>
                </a:solidFill>
              </a:rPr>
              <a:t>Correction</a:t>
            </a:r>
            <a:r>
              <a:rPr lang="en-US" dirty="0"/>
              <a:t> Codes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Why do we need to implement these techniques?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detect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correct</a:t>
            </a:r>
            <a:r>
              <a:rPr lang="en-US" dirty="0"/>
              <a:t> messages that are garbled during transmission.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D1243-393C-323D-8EC0-C55E1CA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56D5-E7E2-D704-4BB3-66FEEBD6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42CD338-71FD-B2BB-EFB4-562F7EF9D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 Detection and Correction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4EA3465-3492-6469-B736-503CC241B6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9575800" cy="52323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Which layer implements these techniques?</a:t>
            </a:r>
            <a:endParaRPr lang="en-US" sz="280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The responsibility for doing this cuts across the different layers, namely Link, Network, and Transport Layer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not just the link layer?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 detection at link layer: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detect and possibly correct errors for data transmitted over a single link (e.g., between a device and a router or access point).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Wouldn’t that be enough?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No. Error detection at link layer does not account for errors introduced beyond that specific link.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Errors can be introduced at other points, too.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in routers and switches (e.g., when storing packets in buffer or processing them), 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In end-hosts (e.g., during reassembly from receiver’s buffer),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F771C2-82F4-703D-44A1-A7F99518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789" y="2133600"/>
            <a:ext cx="1633870" cy="28226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798DE-8624-71D2-DCC8-1779BC5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014E1-A472-3C34-CDFA-4A9156E3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Detection vs. Correction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Error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detection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mechanisms*</a:t>
            </a:r>
            <a:r>
              <a:rPr lang="en-US" dirty="0"/>
              <a:t> allow errors to be recognized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How? Add redundant data.</a:t>
            </a:r>
          </a:p>
          <a:p>
            <a:pPr>
              <a:lnSpc>
                <a:spcPct val="90000"/>
              </a:lnSpc>
            </a:pPr>
            <a:r>
              <a:rPr lang="en-US" dirty="0"/>
              <a:t>We want to be overcome errors.</a:t>
            </a:r>
          </a:p>
          <a:p>
            <a:pPr>
              <a:lnSpc>
                <a:spcPct val="90000"/>
              </a:lnSpc>
            </a:pPr>
            <a:r>
              <a:rPr lang="en-US" dirty="0"/>
              <a:t>Two strategies to correct errors:</a:t>
            </a:r>
          </a:p>
          <a:p>
            <a:pPr marL="971484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Use error detection codes. If error is detected, request </a:t>
            </a:r>
            <a:r>
              <a:rPr lang="en-US" dirty="0" err="1"/>
              <a:t>retransmition</a:t>
            </a:r>
            <a:r>
              <a:rPr lang="en-US" dirty="0"/>
              <a:t>, or Automatic Repeat </a:t>
            </a:r>
            <a:r>
              <a:rPr lang="en-US" dirty="0" err="1"/>
              <a:t>reQuest</a:t>
            </a:r>
            <a:r>
              <a:rPr lang="en-US" dirty="0"/>
              <a:t>  (ARQ)</a:t>
            </a:r>
          </a:p>
          <a:p>
            <a:pPr marL="971484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Error correcting codes, or Forward Error Correction (FEC)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How? Add redundant data. Similar idea to error correction codes, but more complicated.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Error correction codes </a:t>
            </a:r>
            <a:r>
              <a:rPr lang="en-US" dirty="0"/>
              <a:t>allow errors to be repaired, too.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C77-56A7-3BAA-5ED7-AD283602D4E1}"/>
              </a:ext>
            </a:extLst>
          </p:cNvPr>
          <p:cNvSpPr txBox="1"/>
          <p:nvPr/>
        </p:nvSpPr>
        <p:spPr>
          <a:xfrm>
            <a:off x="228600" y="61722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*</a:t>
            </a:r>
            <a:r>
              <a:rPr lang="en-CA" sz="1000" dirty="0"/>
              <a:t> Also known as error detection </a:t>
            </a:r>
            <a:r>
              <a:rPr lang="en-CA" sz="1000" u="sng" dirty="0"/>
              <a:t>codes</a:t>
            </a:r>
            <a:r>
              <a:rPr lang="en-CA" sz="1000" dirty="0"/>
              <a:t> or error detection </a:t>
            </a:r>
            <a:r>
              <a:rPr lang="en-CA" sz="1000" u="sng" dirty="0"/>
              <a:t>scheme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06BAC-4FA2-AB4A-F8FF-9218F59D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Detection vs. Correction, cont’d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Codes: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Requires smaller number of bits/overhead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Requires less/simpler processing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require retransmission which increases the traffic in the network.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Error Correction Codes: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the number of retransmissions.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need more bits/overhead and requires more/complex processing.</a:t>
            </a:r>
          </a:p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B6ED1-9D24-6372-6C87-737520FF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3E8C3-46E0-2156-AEA3-6FB187B9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B90178-3A20-5909-FF7C-AC18AC47C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Retransmissions vs. FEC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EC4BD1E-F731-52EF-7724-7E166AAF0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Question</a:t>
            </a:r>
            <a:r>
              <a:rPr lang="en-US" dirty="0"/>
              <a:t>: Which one should we choose? </a:t>
            </a:r>
            <a:r>
              <a:rPr lang="en-US" altLang="en-US" dirty="0"/>
              <a:t>Retransmissions or FEC?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Depends on the type of error, cost of recovery, and application.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Message with 1000 bits, bit error rate 0.001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Case 1: random errors </a:t>
            </a:r>
            <a:r>
              <a:rPr lang="en-US" dirty="0">
                <a:sym typeface="Wingdings" panose="05000000000000000000" pitchFamily="2" charset="2"/>
              </a:rPr>
              <a:t> FEC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Case 2: bursts of 1000 errors </a:t>
            </a:r>
            <a:r>
              <a:rPr lang="en-US" dirty="0">
                <a:sym typeface="Wingdings" panose="05000000000000000000" pitchFamily="2" charset="2"/>
              </a:rPr>
              <a:t> ARQ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Case 3: real-time application (teleconference) </a:t>
            </a:r>
            <a:r>
              <a:rPr lang="en-US" dirty="0">
                <a:sym typeface="Wingdings" panose="05000000000000000000" pitchFamily="2" charset="2"/>
              </a:rPr>
              <a:t> FEC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FEC tends to be most useful when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(1) errors are quite probable, as they may be, for example, in a wireless environment, or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(2) the cost of retransmission is too high, for example, because of the latency involved retransmitting a packet over a satellite link.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A725F-BC12-DA35-4A85-DF3EDD4E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Naïve Coding Scheme: Copycat Coding Scheme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Let’s start by studying a naïve coding scheme. We call it Copycat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Sender sends two copies. Receiver looks for differences.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Sender: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Assume we are asked to send </a:t>
            </a:r>
            <a:r>
              <a:rPr lang="en-US" dirty="0">
                <a:solidFill>
                  <a:srgbClr val="C00000"/>
                </a:solidFill>
              </a:rPr>
              <a:t>0110100</a:t>
            </a:r>
            <a:r>
              <a:rPr lang="en-US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send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Receiver: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receiving end, we compare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aseline="30000" dirty="0">
                <a:solidFill>
                  <a:srgbClr val="C00000"/>
                </a:solidFill>
              </a:rPr>
              <a:t>st</a:t>
            </a:r>
            <a:r>
              <a:rPr lang="en-US" dirty="0">
                <a:solidFill>
                  <a:srgbClr val="C00000"/>
                </a:solidFill>
              </a:rPr>
              <a:t> bit </a:t>
            </a:r>
            <a:r>
              <a:rPr lang="en-US" dirty="0"/>
              <a:t>with </a:t>
            </a:r>
            <a:r>
              <a:rPr lang="en-US" dirty="0">
                <a:solidFill>
                  <a:srgbClr val="0033CC"/>
                </a:solidFill>
              </a:rPr>
              <a:t>2</a:t>
            </a:r>
            <a:r>
              <a:rPr lang="en-US" baseline="30000" dirty="0">
                <a:solidFill>
                  <a:srgbClr val="0033CC"/>
                </a:solidFill>
              </a:rPr>
              <a:t>nd</a:t>
            </a:r>
            <a:r>
              <a:rPr lang="en-US" dirty="0">
                <a:solidFill>
                  <a:srgbClr val="0033CC"/>
                </a:solidFill>
              </a:rPr>
              <a:t> bit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baseline="30000" dirty="0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bit</a:t>
            </a:r>
            <a:r>
              <a:rPr lang="en-US" dirty="0"/>
              <a:t> with </a:t>
            </a:r>
            <a:r>
              <a:rPr lang="en-US" dirty="0">
                <a:solidFill>
                  <a:srgbClr val="0033CC"/>
                </a:solidFill>
              </a:rPr>
              <a:t>4</a:t>
            </a:r>
            <a:r>
              <a:rPr lang="en-US" baseline="30000" dirty="0">
                <a:solidFill>
                  <a:srgbClr val="0033CC"/>
                </a:solidFill>
              </a:rPr>
              <a:t>th</a:t>
            </a:r>
            <a:r>
              <a:rPr lang="en-US" dirty="0">
                <a:solidFill>
                  <a:srgbClr val="0033CC"/>
                </a:solidFill>
              </a:rPr>
              <a:t> bit</a:t>
            </a:r>
            <a:r>
              <a:rPr lang="en-US" dirty="0"/>
              <a:t>, etc.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we notice any difference between them, it means that there is an error.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instance: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E.g. 1: if we receive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u="sng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/>
              <a:t>, we know that </a:t>
            </a:r>
            <a:r>
              <a:rPr lang="en-US" dirty="0">
                <a:solidFill>
                  <a:srgbClr val="C00000"/>
                </a:solidFill>
              </a:rPr>
              <a:t>7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/>
              <a:t> or </a:t>
            </a:r>
            <a:r>
              <a:rPr lang="en-US" dirty="0">
                <a:solidFill>
                  <a:srgbClr val="0033CC"/>
                </a:solidFill>
              </a:rPr>
              <a:t>8</a:t>
            </a:r>
            <a:r>
              <a:rPr lang="en-US" baseline="30000" dirty="0">
                <a:solidFill>
                  <a:srgbClr val="0033CC"/>
                </a:solidFill>
              </a:rPr>
              <a:t>th</a:t>
            </a:r>
            <a:r>
              <a:rPr lang="en-US" dirty="0"/>
              <a:t> bit was flipped.</a:t>
            </a:r>
          </a:p>
          <a:p>
            <a:pPr lvl="4">
              <a:lnSpc>
                <a:spcPct val="90000"/>
              </a:lnSpc>
            </a:pPr>
            <a:r>
              <a:rPr lang="en-US" i="1" dirty="0"/>
              <a:t>i.e.</a:t>
            </a:r>
            <a:r>
              <a:rPr lang="en-US" dirty="0"/>
              <a:t>, we detected error.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E.g. 2:</a:t>
            </a:r>
            <a:r>
              <a:rPr lang="en-US" dirty="0">
                <a:solidFill>
                  <a:srgbClr val="C00000"/>
                </a:solidFill>
              </a:rPr>
              <a:t> 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u="sng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/>
              <a:t>, we do not detect any error and return </a:t>
            </a:r>
            <a:r>
              <a:rPr lang="en-US" dirty="0">
                <a:solidFill>
                  <a:srgbClr val="0033CC"/>
                </a:solidFill>
              </a:rPr>
              <a:t>0110100</a:t>
            </a:r>
            <a:r>
              <a:rPr lang="en-US" dirty="0"/>
              <a:t> as the sent message.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1270A-FF83-508F-F9E7-B3BD285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5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45833</TotalTime>
  <Words>1689</Words>
  <Application>Microsoft Office PowerPoint</Application>
  <PresentationFormat>Widescreen</PresentationFormat>
  <Paragraphs>300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Errors</vt:lpstr>
      <vt:lpstr>Error Detection and Correction</vt:lpstr>
      <vt:lpstr>Error Detection and Correction</vt:lpstr>
      <vt:lpstr>Outline</vt:lpstr>
      <vt:lpstr>Detection vs. Correction</vt:lpstr>
      <vt:lpstr>Detection vs. Correction, cont’d</vt:lpstr>
      <vt:lpstr>Retransmissions vs. FEC</vt:lpstr>
      <vt:lpstr>A Naïve Coding Scheme: Copycat Coding Scheme</vt:lpstr>
      <vt:lpstr>Copycat Coding Scheme</vt:lpstr>
      <vt:lpstr>Copycat Coding Scheme</vt:lpstr>
      <vt:lpstr>Copycat Coding Scheme Properties</vt:lpstr>
      <vt:lpstr>Outline</vt:lpstr>
      <vt:lpstr>(N,K) Block Coding </vt:lpstr>
      <vt:lpstr>Copycat as (N,K) Block Coding </vt:lpstr>
      <vt:lpstr>Outline</vt:lpstr>
      <vt:lpstr>The Hamming Distance</vt:lpstr>
      <vt:lpstr>The Hamming Distance, cont’d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2025-01-24T18:16:25Z</dcterms:modified>
</cp:coreProperties>
</file>