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4"/>
  </p:notesMasterIdLst>
  <p:handoutMasterIdLst>
    <p:handoutMasterId r:id="rId25"/>
  </p:handoutMasterIdLst>
  <p:sldIdLst>
    <p:sldId id="446" r:id="rId2"/>
    <p:sldId id="1314" r:id="rId3"/>
    <p:sldId id="1311" r:id="rId4"/>
    <p:sldId id="1329" r:id="rId5"/>
    <p:sldId id="1330" r:id="rId6"/>
    <p:sldId id="1331" r:id="rId7"/>
    <p:sldId id="1334" r:id="rId8"/>
    <p:sldId id="1336" r:id="rId9"/>
    <p:sldId id="1315" r:id="rId10"/>
    <p:sldId id="1335" r:id="rId11"/>
    <p:sldId id="1316" r:id="rId12"/>
    <p:sldId id="1317" r:id="rId13"/>
    <p:sldId id="1337" r:id="rId14"/>
    <p:sldId id="1318" r:id="rId15"/>
    <p:sldId id="1319" r:id="rId16"/>
    <p:sldId id="1320" r:id="rId17"/>
    <p:sldId id="1339" r:id="rId18"/>
    <p:sldId id="1321" r:id="rId19"/>
    <p:sldId id="1340" r:id="rId20"/>
    <p:sldId id="1322" r:id="rId21"/>
    <p:sldId id="1323" r:id="rId22"/>
    <p:sldId id="1341" r:id="rId23"/>
  </p:sldIdLst>
  <p:sldSz cx="12192000" cy="6858000"/>
  <p:notesSz cx="7099300" cy="10234613"/>
  <p:custDataLst>
    <p:tags r:id="rId2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33CC"/>
    <a:srgbClr val="CC00CC"/>
    <a:srgbClr val="CC0000"/>
    <a:srgbClr val="D5DFFF"/>
    <a:srgbClr val="B9CAFF"/>
    <a:srgbClr val="7999FF"/>
    <a:srgbClr val="FF9999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A0FAF-004B-48C7-BF2C-79D1E0A7A4B0}" v="30" dt="2025-01-30T16:38:16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206" autoAdjust="0"/>
  </p:normalViewPr>
  <p:slideViewPr>
    <p:cSldViewPr>
      <p:cViewPr varScale="1">
        <p:scale>
          <a:sx n="92" d="100"/>
          <a:sy n="92" d="100"/>
        </p:scale>
        <p:origin x="21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C514E058-6B6F-47B2-8120-4B2ED3CB6462}"/>
    <pc:docChg chg="custSel delSld modSld">
      <pc:chgData name="Erfan Meskar" userId="ae30a713-38f5-4e56-b874-fd636adcf478" providerId="ADAL" clId="{C514E058-6B6F-47B2-8120-4B2ED3CB6462}" dt="2024-02-24T17:42:59.248" v="14" actId="478"/>
      <pc:docMkLst>
        <pc:docMk/>
      </pc:docMkLst>
      <pc:sldChg chg="addSp delSp mod">
        <pc:chgData name="Erfan Meskar" userId="ae30a713-38f5-4e56-b874-fd636adcf478" providerId="ADAL" clId="{C514E058-6B6F-47B2-8120-4B2ED3CB6462}" dt="2024-02-24T17:42:19.788" v="2" actId="478"/>
        <pc:sldMkLst>
          <pc:docMk/>
          <pc:sldMk cId="3258605132" sldId="1311"/>
        </pc:sldMkLst>
      </pc:sldChg>
      <pc:sldChg chg="addSp delSp mod">
        <pc:chgData name="Erfan Meskar" userId="ae30a713-38f5-4e56-b874-fd636adcf478" providerId="ADAL" clId="{C514E058-6B6F-47B2-8120-4B2ED3CB6462}" dt="2024-02-24T17:42:22.425" v="3" actId="478"/>
        <pc:sldMkLst>
          <pc:docMk/>
          <pc:sldMk cId="1645972348" sldId="1312"/>
        </pc:sldMkLst>
      </pc:sldChg>
      <pc:sldChg chg="addSp delSp mod">
        <pc:chgData name="Erfan Meskar" userId="ae30a713-38f5-4e56-b874-fd636adcf478" providerId="ADAL" clId="{C514E058-6B6F-47B2-8120-4B2ED3CB6462}" dt="2024-02-24T17:42:26.219" v="4" actId="478"/>
        <pc:sldMkLst>
          <pc:docMk/>
          <pc:sldMk cId="2846269759" sldId="1313"/>
        </pc:sldMkLst>
      </pc:sldChg>
      <pc:sldChg chg="addSp delSp mod">
        <pc:chgData name="Erfan Meskar" userId="ae30a713-38f5-4e56-b874-fd636adcf478" providerId="ADAL" clId="{C514E058-6B6F-47B2-8120-4B2ED3CB6462}" dt="2024-02-24T17:42:28.713" v="5" actId="478"/>
        <pc:sldMkLst>
          <pc:docMk/>
          <pc:sldMk cId="3455276903" sldId="1314"/>
        </pc:sldMkLst>
      </pc:sldChg>
      <pc:sldChg chg="addSp delSp mod">
        <pc:chgData name="Erfan Meskar" userId="ae30a713-38f5-4e56-b874-fd636adcf478" providerId="ADAL" clId="{C514E058-6B6F-47B2-8120-4B2ED3CB6462}" dt="2024-02-24T17:42:32.100" v="6" actId="478"/>
        <pc:sldMkLst>
          <pc:docMk/>
          <pc:sldMk cId="2234880298" sldId="1315"/>
        </pc:sldMkLst>
      </pc:sldChg>
      <pc:sldChg chg="addSp delSp mod">
        <pc:chgData name="Erfan Meskar" userId="ae30a713-38f5-4e56-b874-fd636adcf478" providerId="ADAL" clId="{C514E058-6B6F-47B2-8120-4B2ED3CB6462}" dt="2024-02-24T17:42:36.030" v="7" actId="478"/>
        <pc:sldMkLst>
          <pc:docMk/>
          <pc:sldMk cId="2125323223" sldId="1316"/>
        </pc:sldMkLst>
      </pc:sldChg>
      <pc:sldChg chg="addSp delSp mod">
        <pc:chgData name="Erfan Meskar" userId="ae30a713-38f5-4e56-b874-fd636adcf478" providerId="ADAL" clId="{C514E058-6B6F-47B2-8120-4B2ED3CB6462}" dt="2024-02-24T17:42:39.808" v="8" actId="478"/>
        <pc:sldMkLst>
          <pc:docMk/>
          <pc:sldMk cId="3140845290" sldId="1317"/>
        </pc:sldMkLst>
      </pc:sldChg>
      <pc:sldChg chg="addSp delSp mod">
        <pc:chgData name="Erfan Meskar" userId="ae30a713-38f5-4e56-b874-fd636adcf478" providerId="ADAL" clId="{C514E058-6B6F-47B2-8120-4B2ED3CB6462}" dt="2024-02-24T17:42:44.874" v="10" actId="478"/>
        <pc:sldMkLst>
          <pc:docMk/>
          <pc:sldMk cId="1135054167" sldId="1318"/>
        </pc:sldMkLst>
      </pc:sldChg>
      <pc:sldChg chg="addSp delSp mod">
        <pc:chgData name="Erfan Meskar" userId="ae30a713-38f5-4e56-b874-fd636adcf478" providerId="ADAL" clId="{C514E058-6B6F-47B2-8120-4B2ED3CB6462}" dt="2024-02-24T17:42:47.879" v="11" actId="478"/>
        <pc:sldMkLst>
          <pc:docMk/>
          <pc:sldMk cId="4239441771" sldId="1319"/>
        </pc:sldMkLst>
      </pc:sldChg>
      <pc:sldChg chg="addSp delSp modSp mod">
        <pc:chgData name="Erfan Meskar" userId="ae30a713-38f5-4e56-b874-fd636adcf478" providerId="ADAL" clId="{C514E058-6B6F-47B2-8120-4B2ED3CB6462}" dt="2024-02-24T17:42:55.744" v="13" actId="20577"/>
        <pc:sldMkLst>
          <pc:docMk/>
          <pc:sldMk cId="4053373772" sldId="1320"/>
        </pc:sldMkLst>
      </pc:sldChg>
      <pc:sldChg chg="addSp delSp mod">
        <pc:chgData name="Erfan Meskar" userId="ae30a713-38f5-4e56-b874-fd636adcf478" providerId="ADAL" clId="{C514E058-6B6F-47B2-8120-4B2ED3CB6462}" dt="2024-02-24T17:42:59.248" v="14" actId="478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C514E058-6B6F-47B2-8120-4B2ED3CB6462}" dt="2024-01-24T19:45:44.699" v="0" actId="47"/>
        <pc:sldMkLst>
          <pc:docMk/>
          <pc:sldMk cId="1387305938" sldId="1324"/>
        </pc:sldMkLst>
      </pc:sldChg>
      <pc:sldChg chg="addSp delSp mod">
        <pc:chgData name="Erfan Meskar" userId="ae30a713-38f5-4e56-b874-fd636adcf478" providerId="ADAL" clId="{C514E058-6B6F-47B2-8120-4B2ED3CB6462}" dt="2024-02-24T17:42:42.556" v="9" actId="478"/>
        <pc:sldMkLst>
          <pc:docMk/>
          <pc:sldMk cId="228272633" sldId="1325"/>
        </pc:sldMkLst>
      </pc:sldChg>
    </pc:docChg>
  </pc:docChgLst>
  <pc:docChgLst>
    <pc:chgData name="Erfan Meskar" userId="ae30a713-38f5-4e56-b874-fd636adcf478" providerId="ADAL" clId="{636F3997-F2DA-4E48-86BC-060FE77AF210}"/>
    <pc:docChg chg="undo custSel addSld delSld modSld sldOrd">
      <pc:chgData name="Erfan Meskar" userId="ae30a713-38f5-4e56-b874-fd636adcf478" providerId="ADAL" clId="{636F3997-F2DA-4E48-86BC-060FE77AF210}" dt="2025-01-22T17:43:56.835" v="3815" actId="20577"/>
      <pc:docMkLst>
        <pc:docMk/>
      </pc:docMkLst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6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8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290"/>
        </pc:sldMkLst>
      </pc:sldChg>
      <pc:sldChg chg="addSp delSp modSp mod delAnim modAnim">
        <pc:chgData name="Erfan Meskar" userId="ae30a713-38f5-4e56-b874-fd636adcf478" providerId="ADAL" clId="{636F3997-F2DA-4E48-86BC-060FE77AF210}" dt="2025-01-16T02:18:05.129" v="1883" actId="20577"/>
        <pc:sldMkLst>
          <pc:docMk/>
          <pc:sldMk cId="3400590785" sldId="336"/>
        </pc:sldMkLst>
      </pc:sldChg>
      <pc:sldChg chg="addSp delSp modSp mod delAnim">
        <pc:chgData name="Erfan Meskar" userId="ae30a713-38f5-4e56-b874-fd636adcf478" providerId="ADAL" clId="{636F3997-F2DA-4E48-86BC-060FE77AF210}" dt="2025-01-16T02:20:52.505" v="1920" actId="1076"/>
        <pc:sldMkLst>
          <pc:docMk/>
          <pc:sldMk cId="17498412" sldId="33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636F3997-F2DA-4E48-86BC-060FE77AF210}" dt="2025-01-22T17:43:56.835" v="3815" actId="20577"/>
        <pc:sldMkLst>
          <pc:docMk/>
          <pc:sldMk cId="0" sldId="446"/>
        </pc:sldMkLst>
        <pc:spChg chg="mod">
          <ac:chgData name="Erfan Meskar" userId="ae30a713-38f5-4e56-b874-fd636adcf478" providerId="ADAL" clId="{636F3997-F2DA-4E48-86BC-060FE77AF210}" dt="2025-01-22T17:43:56.835" v="3815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735455246" sldId="555"/>
        </pc:sldMkLst>
      </pc:sldChg>
      <pc:sldChg chg="del">
        <pc:chgData name="Erfan Meskar" userId="ae30a713-38f5-4e56-b874-fd636adcf478" providerId="ADAL" clId="{636F3997-F2DA-4E48-86BC-060FE77AF210}" dt="2025-01-15T19:34:00.760" v="245" actId="47"/>
        <pc:sldMkLst>
          <pc:docMk/>
          <pc:sldMk cId="3911787383" sldId="126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523202706" sldId="126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678166843" sldId="1265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610119414" sldId="1266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619773994" sldId="126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875663604" sldId="126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4268223971" sldId="126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952444444" sldId="1270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993929497" sldId="1271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088912637" sldId="127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068486453" sldId="127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15061992" sldId="127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293616425" sldId="1276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568926194" sldId="127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921811897" sldId="127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717971344" sldId="1281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748415498" sldId="128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096928723" sldId="128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511717894" sldId="128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2599283626" sldId="1285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731397365" sldId="1287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181774180" sldId="1288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686588971" sldId="1290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384552223" sldId="129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1640343491" sldId="1294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193290240" sldId="1295"/>
        </pc:sldMkLst>
      </pc:sldChg>
      <pc:sldChg chg="delSp modSp mod">
        <pc:chgData name="Erfan Meskar" userId="ae30a713-38f5-4e56-b874-fd636adcf478" providerId="ADAL" clId="{636F3997-F2DA-4E48-86BC-060FE77AF210}" dt="2025-01-16T05:55:32.182" v="3813" actId="20577"/>
        <pc:sldMkLst>
          <pc:docMk/>
          <pc:sldMk cId="2420394866" sldId="1296"/>
        </pc:sldMkLst>
      </pc:sldChg>
      <pc:sldChg chg="addSp modSp mod">
        <pc:chgData name="Erfan Meskar" userId="ae30a713-38f5-4e56-b874-fd636adcf478" providerId="ADAL" clId="{636F3997-F2DA-4E48-86BC-060FE77AF210}" dt="2025-01-16T00:37:51.951" v="667" actId="114"/>
        <pc:sldMkLst>
          <pc:docMk/>
          <pc:sldMk cId="3024058802" sldId="1297"/>
        </pc:sldMkLst>
      </pc:sldChg>
      <pc:sldChg chg="addSp delSp modSp mod delAnim modAnim">
        <pc:chgData name="Erfan Meskar" userId="ae30a713-38f5-4e56-b874-fd636adcf478" providerId="ADAL" clId="{636F3997-F2DA-4E48-86BC-060FE77AF210}" dt="2025-01-15T20:05:20.623" v="666" actId="1076"/>
        <pc:sldMkLst>
          <pc:docMk/>
          <pc:sldMk cId="1219251425" sldId="1299"/>
        </pc:sldMkLst>
      </pc:sldChg>
      <pc:sldChg chg="delSp modSp mod delAnim">
        <pc:chgData name="Erfan Meskar" userId="ae30a713-38f5-4e56-b874-fd636adcf478" providerId="ADAL" clId="{636F3997-F2DA-4E48-86BC-060FE77AF210}" dt="2025-01-16T02:19:36.545" v="1905" actId="20577"/>
        <pc:sldMkLst>
          <pc:docMk/>
          <pc:sldMk cId="2068421356" sldId="1300"/>
        </pc:sldMkLst>
      </pc:sldChg>
      <pc:sldChg chg="delSp modSp mod delAnim">
        <pc:chgData name="Erfan Meskar" userId="ae30a713-38f5-4e56-b874-fd636adcf478" providerId="ADAL" clId="{636F3997-F2DA-4E48-86BC-060FE77AF210}" dt="2025-01-16T02:18:08.996" v="1884" actId="20577"/>
        <pc:sldMkLst>
          <pc:docMk/>
          <pc:sldMk cId="705585269" sldId="1301"/>
        </pc:sldMkLst>
      </pc:sldChg>
      <pc:sldChg chg="delSp modSp mod">
        <pc:chgData name="Erfan Meskar" userId="ae30a713-38f5-4e56-b874-fd636adcf478" providerId="ADAL" clId="{636F3997-F2DA-4E48-86BC-060FE77AF210}" dt="2025-01-16T04:29:15.882" v="2410" actId="14100"/>
        <pc:sldMkLst>
          <pc:docMk/>
          <pc:sldMk cId="4109825290" sldId="1302"/>
        </pc:sldMkLst>
      </pc:sldChg>
      <pc:sldChg chg="del">
        <pc:chgData name="Erfan Meskar" userId="ae30a713-38f5-4e56-b874-fd636adcf478" providerId="ADAL" clId="{636F3997-F2DA-4E48-86BC-060FE77AF210}" dt="2025-01-15T18:54:40.829" v="0" actId="47"/>
        <pc:sldMkLst>
          <pc:docMk/>
          <pc:sldMk cId="3502869255" sldId="1303"/>
        </pc:sldMkLst>
      </pc:sldChg>
      <pc:sldChg chg="modSp mod">
        <pc:chgData name="Erfan Meskar" userId="ae30a713-38f5-4e56-b874-fd636adcf478" providerId="ADAL" clId="{636F3997-F2DA-4E48-86BC-060FE77AF210}" dt="2025-01-16T02:28:12.623" v="2064" actId="6549"/>
        <pc:sldMkLst>
          <pc:docMk/>
          <pc:sldMk cId="3103325380" sldId="1304"/>
        </pc:sldMkLst>
      </pc:sldChg>
      <pc:sldChg chg="addSp delSp modSp mod">
        <pc:chgData name="Erfan Meskar" userId="ae30a713-38f5-4e56-b874-fd636adcf478" providerId="ADAL" clId="{636F3997-F2DA-4E48-86BC-060FE77AF210}" dt="2025-01-16T05:06:51.777" v="3478" actId="1076"/>
        <pc:sldMkLst>
          <pc:docMk/>
          <pc:sldMk cId="3447585104" sldId="1305"/>
        </pc:sldMkLst>
      </pc:sldChg>
      <pc:sldChg chg="modSp mod">
        <pc:chgData name="Erfan Meskar" userId="ae30a713-38f5-4e56-b874-fd636adcf478" providerId="ADAL" clId="{636F3997-F2DA-4E48-86BC-060FE77AF210}" dt="2025-01-16T03:14:42.370" v="2105" actId="20577"/>
        <pc:sldMkLst>
          <pc:docMk/>
          <pc:sldMk cId="4052797028" sldId="1306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729141422" sldId="1307"/>
        </pc:sldMkLst>
      </pc:sldChg>
      <pc:sldChg chg="del">
        <pc:chgData name="Erfan Meskar" userId="ae30a713-38f5-4e56-b874-fd636adcf478" providerId="ADAL" clId="{636F3997-F2DA-4E48-86BC-060FE77AF210}" dt="2025-01-16T05:17:06.802" v="3750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107486443" sldId="1309"/>
        </pc:sldMkLst>
      </pc:sldChg>
      <pc:sldChg chg="modSp add mod">
        <pc:chgData name="Erfan Meskar" userId="ae30a713-38f5-4e56-b874-fd636adcf478" providerId="ADAL" clId="{636F3997-F2DA-4E48-86BC-060FE77AF210}" dt="2025-01-16T02:30:18.515" v="2096" actId="207"/>
        <pc:sldMkLst>
          <pc:docMk/>
          <pc:sldMk cId="2109411667" sldId="1309"/>
        </pc:sldMkLst>
      </pc:sldChg>
      <pc:sldChg chg="modSp add mod">
        <pc:chgData name="Erfan Meskar" userId="ae30a713-38f5-4e56-b874-fd636adcf478" providerId="ADAL" clId="{636F3997-F2DA-4E48-86BC-060FE77AF210}" dt="2025-01-16T02:19:12.501" v="1898" actId="20577"/>
        <pc:sldMkLst>
          <pc:docMk/>
          <pc:sldMk cId="583127098" sldId="1310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258605132" sldId="1311"/>
        </pc:sldMkLst>
      </pc:sldChg>
      <pc:sldChg chg="delSp modSp add mod modAnim">
        <pc:chgData name="Erfan Meskar" userId="ae30a713-38f5-4e56-b874-fd636adcf478" providerId="ADAL" clId="{636F3997-F2DA-4E48-86BC-060FE77AF210}" dt="2025-01-16T02:19:24.630" v="1902" actId="20577"/>
        <pc:sldMkLst>
          <pc:docMk/>
          <pc:sldMk cId="3280713651" sldId="1311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1645972348" sldId="1312"/>
        </pc:sldMkLst>
      </pc:sldChg>
      <pc:sldChg chg="addSp delSp modSp add mod ord delAnim modAnim">
        <pc:chgData name="Erfan Meskar" userId="ae30a713-38f5-4e56-b874-fd636adcf478" providerId="ADAL" clId="{636F3997-F2DA-4E48-86BC-060FE77AF210}" dt="2025-01-16T02:19:19.971" v="1900" actId="20577"/>
        <pc:sldMkLst>
          <pc:docMk/>
          <pc:sldMk cId="3675332741" sldId="1312"/>
        </pc:sldMkLst>
      </pc:sldChg>
      <pc:sldChg chg="modSp add mod">
        <pc:chgData name="Erfan Meskar" userId="ae30a713-38f5-4e56-b874-fd636adcf478" providerId="ADAL" clId="{636F3997-F2DA-4E48-86BC-060FE77AF210}" dt="2025-01-16T02:30:29.484" v="2099" actId="207"/>
        <pc:sldMkLst>
          <pc:docMk/>
          <pc:sldMk cId="1123052480" sldId="1313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846269759" sldId="1313"/>
        </pc:sldMkLst>
      </pc:sldChg>
      <pc:sldChg chg="addSp delSp modSp add mod">
        <pc:chgData name="Erfan Meskar" userId="ae30a713-38f5-4e56-b874-fd636adcf478" providerId="ADAL" clId="{636F3997-F2DA-4E48-86BC-060FE77AF210}" dt="2025-01-16T04:28:36.275" v="2408" actId="478"/>
        <pc:sldMkLst>
          <pc:docMk/>
          <pc:sldMk cId="1272346599" sldId="1314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455276903" sldId="1314"/>
        </pc:sldMkLst>
      </pc:sldChg>
      <pc:sldChg chg="modSp add del mod">
        <pc:chgData name="Erfan Meskar" userId="ae30a713-38f5-4e56-b874-fd636adcf478" providerId="ADAL" clId="{636F3997-F2DA-4E48-86BC-060FE77AF210}" dt="2025-01-16T05:16:33.488" v="3749" actId="47"/>
        <pc:sldMkLst>
          <pc:docMk/>
          <pc:sldMk cId="1642585793" sldId="1315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234880298" sldId="1315"/>
        </pc:sldMkLst>
      </pc:sldChg>
      <pc:sldChg chg="modSp add del mod">
        <pc:chgData name="Erfan Meskar" userId="ae30a713-38f5-4e56-b874-fd636adcf478" providerId="ADAL" clId="{636F3997-F2DA-4E48-86BC-060FE77AF210}" dt="2025-01-16T04:54:32.043" v="3006" actId="47"/>
        <pc:sldMkLst>
          <pc:docMk/>
          <pc:sldMk cId="1418670755" sldId="1316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125323223" sldId="1316"/>
        </pc:sldMkLst>
      </pc:sldChg>
      <pc:sldChg chg="addSp delSp modSp add mod">
        <pc:chgData name="Erfan Meskar" userId="ae30a713-38f5-4e56-b874-fd636adcf478" providerId="ADAL" clId="{636F3997-F2DA-4E48-86BC-060FE77AF210}" dt="2025-01-16T05:10:55.300" v="3695" actId="20577"/>
        <pc:sldMkLst>
          <pc:docMk/>
          <pc:sldMk cId="1111187651" sldId="1317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140845290" sldId="1317"/>
        </pc:sldMkLst>
      </pc:sldChg>
      <pc:sldChg chg="addSp delSp modSp add mod">
        <pc:chgData name="Erfan Meskar" userId="ae30a713-38f5-4e56-b874-fd636adcf478" providerId="ADAL" clId="{636F3997-F2DA-4E48-86BC-060FE77AF210}" dt="2025-01-16T05:15:45.585" v="3748" actId="207"/>
        <pc:sldMkLst>
          <pc:docMk/>
          <pc:sldMk cId="468038138" sldId="1318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636F3997-F2DA-4E48-86BC-060FE77AF210}" dt="2025-01-15T19:08:39.121" v="6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CDE22D95-B9D8-4029-864C-331C39D2B1C5}"/>
    <pc:docChg chg="undo redo custSel modSld">
      <pc:chgData name="Erfan Meskar" userId="ae30a713-38f5-4e56-b874-fd636adcf478" providerId="ADAL" clId="{CDE22D95-B9D8-4029-864C-331C39D2B1C5}" dt="2025-01-23T17:53:57.513" v="4"/>
      <pc:docMkLst>
        <pc:docMk/>
      </pc:docMkLst>
      <pc:sldChg chg="modSp mod">
        <pc:chgData name="Erfan Meskar" userId="ae30a713-38f5-4e56-b874-fd636adcf478" providerId="ADAL" clId="{CDE22D95-B9D8-4029-864C-331C39D2B1C5}" dt="2025-01-23T17:53:57.513" v="4"/>
        <pc:sldMkLst>
          <pc:docMk/>
          <pc:sldMk cId="0" sldId="446"/>
        </pc:sldMkLst>
        <pc:spChg chg="mod">
          <ac:chgData name="Erfan Meskar" userId="ae30a713-38f5-4e56-b874-fd636adcf478" providerId="ADAL" clId="{CDE22D95-B9D8-4029-864C-331C39D2B1C5}" dt="2025-01-23T17:53:57.513" v="4"/>
          <ac:spMkLst>
            <pc:docMk/>
            <pc:sldMk cId="0" sldId="446"/>
            <ac:spMk id="5123" creationId="{00000000-0000-0000-0000-000000000000}"/>
          </ac:spMkLst>
        </pc:spChg>
      </pc:sldChg>
    </pc:docChg>
  </pc:docChgLst>
  <pc:docChgLst>
    <pc:chgData name="Erfan Meskar" userId="ae30a713-38f5-4e56-b874-fd636adcf478" providerId="ADAL" clId="{5ADA8A75-6AAA-4734-B1F6-A769B0487260}"/>
    <pc:docChg chg="custSel addSld modSld">
      <pc:chgData name="Erfan Meskar" userId="ae30a713-38f5-4e56-b874-fd636adcf478" providerId="ADAL" clId="{5ADA8A75-6AAA-4734-B1F6-A769B0487260}" dt="2025-01-22T19:51:54.297" v="325" actId="20577"/>
      <pc:docMkLst>
        <pc:docMk/>
      </pc:docMkLst>
      <pc:sldChg chg="modSp mod">
        <pc:chgData name="Erfan Meskar" userId="ae30a713-38f5-4e56-b874-fd636adcf478" providerId="ADAL" clId="{5ADA8A75-6AAA-4734-B1F6-A769B0487260}" dt="2025-01-22T17:54:21.804" v="0" actId="20577"/>
        <pc:sldMkLst>
          <pc:docMk/>
          <pc:sldMk cId="0" sldId="446"/>
        </pc:sldMkLst>
        <pc:spChg chg="mod">
          <ac:chgData name="Erfan Meskar" userId="ae30a713-38f5-4e56-b874-fd636adcf478" providerId="ADAL" clId="{5ADA8A75-6AAA-4734-B1F6-A769B0487260}" dt="2025-01-22T17:54:21.804" v="0" actId="20577"/>
          <ac:spMkLst>
            <pc:docMk/>
            <pc:sldMk cId="0" sldId="446"/>
            <ac:spMk id="5123" creationId="{00000000-0000-0000-0000-000000000000}"/>
          </ac:spMkLst>
        </pc:spChg>
      </pc:sldChg>
      <pc:sldChg chg="modSp mod">
        <pc:chgData name="Erfan Meskar" userId="ae30a713-38f5-4e56-b874-fd636adcf478" providerId="ADAL" clId="{5ADA8A75-6AAA-4734-B1F6-A769B0487260}" dt="2025-01-22T17:54:46.588" v="5" actId="20577"/>
        <pc:sldMkLst>
          <pc:docMk/>
          <pc:sldMk cId="2420394866" sldId="1296"/>
        </pc:sldMkLst>
      </pc:sldChg>
      <pc:sldChg chg="modSp mod">
        <pc:chgData name="Erfan Meskar" userId="ae30a713-38f5-4e56-b874-fd636adcf478" providerId="ADAL" clId="{5ADA8A75-6AAA-4734-B1F6-A769B0487260}" dt="2025-01-22T18:03:46.630" v="308" actId="15"/>
        <pc:sldMkLst>
          <pc:docMk/>
          <pc:sldMk cId="4109825290" sldId="1302"/>
        </pc:sldMkLst>
      </pc:sldChg>
      <pc:sldChg chg="delSp modSp add mod">
        <pc:chgData name="Erfan Meskar" userId="ae30a713-38f5-4e56-b874-fd636adcf478" providerId="ADAL" clId="{5ADA8A75-6AAA-4734-B1F6-A769B0487260}" dt="2025-01-22T19:51:54.297" v="325" actId="20577"/>
        <pc:sldMkLst>
          <pc:docMk/>
          <pc:sldMk cId="638005276" sldId="1319"/>
        </pc:sldMkLst>
      </pc:sldChg>
    </pc:docChg>
  </pc:docChgLst>
  <pc:docChgLst>
    <pc:chgData name="Erfan Meskar" userId="ae30a713-38f5-4e56-b874-fd636adcf478" providerId="ADAL" clId="{3F5A0FAF-004B-48C7-BF2C-79D1E0A7A4B0}"/>
    <pc:docChg chg="undo redo custSel addSld delSld modSld">
      <pc:chgData name="Erfan Meskar" userId="ae30a713-38f5-4e56-b874-fd636adcf478" providerId="ADAL" clId="{3F5A0FAF-004B-48C7-BF2C-79D1E0A7A4B0}" dt="2025-02-13T21:37:41.093" v="667" actId="20577"/>
      <pc:docMkLst>
        <pc:docMk/>
      </pc:docMkLst>
      <pc:sldChg chg="modSp mod">
        <pc:chgData name="Erfan Meskar" userId="ae30a713-38f5-4e56-b874-fd636adcf478" providerId="ADAL" clId="{3F5A0FAF-004B-48C7-BF2C-79D1E0A7A4B0}" dt="2025-01-30T04:20:21.826" v="43" actId="20577"/>
        <pc:sldMkLst>
          <pc:docMk/>
          <pc:sldMk cId="0" sldId="446"/>
        </pc:sldMkLst>
        <pc:spChg chg="mod">
          <ac:chgData name="Erfan Meskar" userId="ae30a713-38f5-4e56-b874-fd636adcf478" providerId="ADAL" clId="{3F5A0FAF-004B-48C7-BF2C-79D1E0A7A4B0}" dt="2025-01-30T04:20:21.826" v="43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3F5A0FAF-004B-48C7-BF2C-79D1E0A7A4B0}" dt="2025-01-24T18:17:34.330" v="1" actId="47"/>
        <pc:sldMkLst>
          <pc:docMk/>
          <pc:sldMk cId="3729141422" sldId="1307"/>
        </pc:sldMkLst>
      </pc:sldChg>
      <pc:sldChg chg="del">
        <pc:chgData name="Erfan Meskar" userId="ae30a713-38f5-4e56-b874-fd636adcf478" providerId="ADAL" clId="{3F5A0FAF-004B-48C7-BF2C-79D1E0A7A4B0}" dt="2025-01-24T18:17:34.330" v="1" actId="47"/>
        <pc:sldMkLst>
          <pc:docMk/>
          <pc:sldMk cId="2107486443" sldId="1309"/>
        </pc:sldMkLst>
      </pc:sldChg>
      <pc:sldChg chg="del">
        <pc:chgData name="Erfan Meskar" userId="ae30a713-38f5-4e56-b874-fd636adcf478" providerId="ADAL" clId="{3F5A0FAF-004B-48C7-BF2C-79D1E0A7A4B0}" dt="2025-01-24T18:17:34.330" v="1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3F5A0FAF-004B-48C7-BF2C-79D1E0A7A4B0}" dt="2025-01-24T18:17:34.330" v="1" actId="47"/>
        <pc:sldMkLst>
          <pc:docMk/>
          <pc:sldMk cId="1645972348" sldId="1312"/>
        </pc:sldMkLst>
      </pc:sldChg>
      <pc:sldChg chg="del">
        <pc:chgData name="Erfan Meskar" userId="ae30a713-38f5-4e56-b874-fd636adcf478" providerId="ADAL" clId="{3F5A0FAF-004B-48C7-BF2C-79D1E0A7A4B0}" dt="2025-01-24T18:17:34.330" v="1" actId="47"/>
        <pc:sldMkLst>
          <pc:docMk/>
          <pc:sldMk cId="2846269759" sldId="1313"/>
        </pc:sldMkLst>
      </pc:sldChg>
      <pc:sldChg chg="delSp modSp add mod">
        <pc:chgData name="Erfan Meskar" userId="ae30a713-38f5-4e56-b874-fd636adcf478" providerId="ADAL" clId="{3F5A0FAF-004B-48C7-BF2C-79D1E0A7A4B0}" dt="2025-01-30T15:53:52.310" v="359" actId="14100"/>
        <pc:sldMkLst>
          <pc:docMk/>
          <pc:sldMk cId="792188489" sldId="1314"/>
        </pc:sldMkLst>
        <pc:spChg chg="mod">
          <ac:chgData name="Erfan Meskar" userId="ae30a713-38f5-4e56-b874-fd636adcf478" providerId="ADAL" clId="{3F5A0FAF-004B-48C7-BF2C-79D1E0A7A4B0}" dt="2025-01-30T15:53:52.310" v="359" actId="14100"/>
          <ac:spMkLst>
            <pc:docMk/>
            <pc:sldMk cId="792188489" sldId="1314"/>
            <ac:spMk id="29" creationId="{73ADB31A-72E1-E160-A5D1-F77BFAFE2279}"/>
          </ac:spMkLst>
        </pc:spChg>
        <pc:spChg chg="mod">
          <ac:chgData name="Erfan Meskar" userId="ae30a713-38f5-4e56-b874-fd636adcf478" providerId="ADAL" clId="{3F5A0FAF-004B-48C7-BF2C-79D1E0A7A4B0}" dt="2025-01-30T15:53:48.323" v="358" actId="14100"/>
          <ac:spMkLst>
            <pc:docMk/>
            <pc:sldMk cId="792188489" sldId="1314"/>
            <ac:spMk id="7171" creationId="{90D6CCEB-A258-0B17-CBCD-2703040132D0}"/>
          </ac:spMkLst>
        </pc:spChg>
      </pc:sldChg>
      <pc:sldChg chg="modSp mod">
        <pc:chgData name="Erfan Meskar" userId="ae30a713-38f5-4e56-b874-fd636adcf478" providerId="ADAL" clId="{3F5A0FAF-004B-48C7-BF2C-79D1E0A7A4B0}" dt="2025-01-30T16:18:19.435" v="397" actId="20577"/>
        <pc:sldMkLst>
          <pc:docMk/>
          <pc:sldMk cId="2125323223" sldId="1316"/>
        </pc:sldMkLst>
        <pc:spChg chg="mod">
          <ac:chgData name="Erfan Meskar" userId="ae30a713-38f5-4e56-b874-fd636adcf478" providerId="ADAL" clId="{3F5A0FAF-004B-48C7-BF2C-79D1E0A7A4B0}" dt="2025-01-30T16:18:19.435" v="397" actId="20577"/>
          <ac:spMkLst>
            <pc:docMk/>
            <pc:sldMk cId="2125323223" sldId="1316"/>
            <ac:spMk id="7171" creationId="{00000000-0000-0000-0000-000000000000}"/>
          </ac:spMkLst>
        </pc:spChg>
      </pc:sldChg>
      <pc:sldChg chg="modSp">
        <pc:chgData name="Erfan Meskar" userId="ae30a713-38f5-4e56-b874-fd636adcf478" providerId="ADAL" clId="{3F5A0FAF-004B-48C7-BF2C-79D1E0A7A4B0}" dt="2025-01-30T16:18:03.944" v="381"/>
        <pc:sldMkLst>
          <pc:docMk/>
          <pc:sldMk cId="3140845290" sldId="1317"/>
        </pc:sldMkLst>
        <pc:spChg chg="mod">
          <ac:chgData name="Erfan Meskar" userId="ae30a713-38f5-4e56-b874-fd636adcf478" providerId="ADAL" clId="{3F5A0FAF-004B-48C7-BF2C-79D1E0A7A4B0}" dt="2025-01-30T16:18:03.944" v="381"/>
          <ac:spMkLst>
            <pc:docMk/>
            <pc:sldMk cId="3140845290" sldId="1317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3F5A0FAF-004B-48C7-BF2C-79D1E0A7A4B0}" dt="2025-01-30T16:24:03.854" v="404" actId="20577"/>
        <pc:sldMkLst>
          <pc:docMk/>
          <pc:sldMk cId="4053373772" sldId="1320"/>
        </pc:sldMkLst>
        <pc:spChg chg="mod">
          <ac:chgData name="Erfan Meskar" userId="ae30a713-38f5-4e56-b874-fd636adcf478" providerId="ADAL" clId="{3F5A0FAF-004B-48C7-BF2C-79D1E0A7A4B0}" dt="2025-01-30T16:24:03.854" v="404" actId="20577"/>
          <ac:spMkLst>
            <pc:docMk/>
            <pc:sldMk cId="4053373772" sldId="1320"/>
            <ac:spMk id="7171" creationId="{00000000-0000-0000-0000-000000000000}"/>
          </ac:spMkLst>
        </pc:spChg>
      </pc:sldChg>
      <pc:sldChg chg="addSp modSp mod">
        <pc:chgData name="Erfan Meskar" userId="ae30a713-38f5-4e56-b874-fd636adcf478" providerId="ADAL" clId="{3F5A0FAF-004B-48C7-BF2C-79D1E0A7A4B0}" dt="2025-02-13T21:29:59.307" v="647" actId="20577"/>
        <pc:sldMkLst>
          <pc:docMk/>
          <pc:sldMk cId="2649850334" sldId="1321"/>
        </pc:sldMkLst>
        <pc:spChg chg="mod">
          <ac:chgData name="Erfan Meskar" userId="ae30a713-38f5-4e56-b874-fd636adcf478" providerId="ADAL" clId="{3F5A0FAF-004B-48C7-BF2C-79D1E0A7A4B0}" dt="2025-02-13T21:29:59.307" v="647" actId="20577"/>
          <ac:spMkLst>
            <pc:docMk/>
            <pc:sldMk cId="2649850334" sldId="1321"/>
            <ac:spMk id="7171" creationId="{00000000-0000-0000-0000-000000000000}"/>
          </ac:spMkLst>
        </pc:spChg>
        <pc:graphicFrameChg chg="mod modGraphic">
          <ac:chgData name="Erfan Meskar" userId="ae30a713-38f5-4e56-b874-fd636adcf478" providerId="ADAL" clId="{3F5A0FAF-004B-48C7-BF2C-79D1E0A7A4B0}" dt="2025-02-13T21:29:29.625" v="641" actId="20577"/>
          <ac:graphicFrameMkLst>
            <pc:docMk/>
            <pc:sldMk cId="2649850334" sldId="1321"/>
            <ac:graphicFrameMk id="2" creationId="{AF0DAFE5-E267-3621-7DF2-27406FB54AAD}"/>
          </ac:graphicFrameMkLst>
        </pc:graphicFrameChg>
        <pc:cxnChg chg="add mod">
          <ac:chgData name="Erfan Meskar" userId="ae30a713-38f5-4e56-b874-fd636adcf478" providerId="ADAL" clId="{3F5A0FAF-004B-48C7-BF2C-79D1E0A7A4B0}" dt="2025-01-30T16:32:15.640" v="500" actId="14100"/>
          <ac:cxnSpMkLst>
            <pc:docMk/>
            <pc:sldMk cId="2649850334" sldId="1321"/>
            <ac:cxnSpMk id="4" creationId="{34395EF4-939D-1B4F-BDFA-E6BB164FC128}"/>
          </ac:cxnSpMkLst>
        </pc:cxnChg>
        <pc:cxnChg chg="add mod">
          <ac:chgData name="Erfan Meskar" userId="ae30a713-38f5-4e56-b874-fd636adcf478" providerId="ADAL" clId="{3F5A0FAF-004B-48C7-BF2C-79D1E0A7A4B0}" dt="2025-01-30T16:32:20.055" v="522" actId="1038"/>
          <ac:cxnSpMkLst>
            <pc:docMk/>
            <pc:sldMk cId="2649850334" sldId="1321"/>
            <ac:cxnSpMk id="6" creationId="{B0BBDF49-F98F-6301-635D-99B43FA9E6AC}"/>
          </ac:cxnSpMkLst>
        </pc:cxnChg>
        <pc:cxnChg chg="add mod">
          <ac:chgData name="Erfan Meskar" userId="ae30a713-38f5-4e56-b874-fd636adcf478" providerId="ADAL" clId="{3F5A0FAF-004B-48C7-BF2C-79D1E0A7A4B0}" dt="2025-01-30T16:34:07.800" v="560" actId="1037"/>
          <ac:cxnSpMkLst>
            <pc:docMk/>
            <pc:sldMk cId="2649850334" sldId="1321"/>
            <ac:cxnSpMk id="9" creationId="{6036FABE-CE22-8781-992B-478DC36B51F9}"/>
          </ac:cxnSpMkLst>
        </pc:cxnChg>
        <pc:cxnChg chg="add mod">
          <ac:chgData name="Erfan Meskar" userId="ae30a713-38f5-4e56-b874-fd636adcf478" providerId="ADAL" clId="{3F5A0FAF-004B-48C7-BF2C-79D1E0A7A4B0}" dt="2025-01-30T16:34:07.800" v="560" actId="1037"/>
          <ac:cxnSpMkLst>
            <pc:docMk/>
            <pc:sldMk cId="2649850334" sldId="1321"/>
            <ac:cxnSpMk id="10" creationId="{9301CE92-FAE1-DB21-66AC-197ECEB00BB4}"/>
          </ac:cxnSpMkLst>
        </pc:cxnChg>
      </pc:sldChg>
      <pc:sldChg chg="modSp mod">
        <pc:chgData name="Erfan Meskar" userId="ae30a713-38f5-4e56-b874-fd636adcf478" providerId="ADAL" clId="{3F5A0FAF-004B-48C7-BF2C-79D1E0A7A4B0}" dt="2025-01-30T16:40:13.230" v="622" actId="313"/>
        <pc:sldMkLst>
          <pc:docMk/>
          <pc:sldMk cId="3544730233" sldId="1322"/>
        </pc:sldMkLst>
        <pc:spChg chg="mod">
          <ac:chgData name="Erfan Meskar" userId="ae30a713-38f5-4e56-b874-fd636adcf478" providerId="ADAL" clId="{3F5A0FAF-004B-48C7-BF2C-79D1E0A7A4B0}" dt="2025-01-30T16:40:13.230" v="622" actId="313"/>
          <ac:spMkLst>
            <pc:docMk/>
            <pc:sldMk cId="3544730233" sldId="1322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3F5A0FAF-004B-48C7-BF2C-79D1E0A7A4B0}" dt="2025-01-30T16:40:18.820" v="623"/>
        <pc:sldMkLst>
          <pc:docMk/>
          <pc:sldMk cId="2358343715" sldId="1323"/>
        </pc:sldMkLst>
        <pc:spChg chg="mod">
          <ac:chgData name="Erfan Meskar" userId="ae30a713-38f5-4e56-b874-fd636adcf478" providerId="ADAL" clId="{3F5A0FAF-004B-48C7-BF2C-79D1E0A7A4B0}" dt="2025-01-30T16:40:18.820" v="623"/>
          <ac:spMkLst>
            <pc:docMk/>
            <pc:sldMk cId="2358343715" sldId="1323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3F5A0FAF-004B-48C7-BF2C-79D1E0A7A4B0}" dt="2025-01-30T16:03:35.487" v="364" actId="6549"/>
        <pc:sldMkLst>
          <pc:docMk/>
          <pc:sldMk cId="4273370120" sldId="1331"/>
        </pc:sldMkLst>
        <pc:spChg chg="mod">
          <ac:chgData name="Erfan Meskar" userId="ae30a713-38f5-4e56-b874-fd636adcf478" providerId="ADAL" clId="{3F5A0FAF-004B-48C7-BF2C-79D1E0A7A4B0}" dt="2025-01-30T16:03:35.487" v="364" actId="6549"/>
          <ac:spMkLst>
            <pc:docMk/>
            <pc:sldMk cId="4273370120" sldId="1331"/>
            <ac:spMk id="7171" creationId="{DDA16FC4-B7F0-2267-FC3F-7D82F53578CE}"/>
          </ac:spMkLst>
        </pc:spChg>
      </pc:sldChg>
      <pc:sldChg chg="del">
        <pc:chgData name="Erfan Meskar" userId="ae30a713-38f5-4e56-b874-fd636adcf478" providerId="ADAL" clId="{3F5A0FAF-004B-48C7-BF2C-79D1E0A7A4B0}" dt="2025-01-24T18:17:34.330" v="1" actId="47"/>
        <pc:sldMkLst>
          <pc:docMk/>
          <pc:sldMk cId="865823874" sldId="1332"/>
        </pc:sldMkLst>
      </pc:sldChg>
      <pc:sldChg chg="del">
        <pc:chgData name="Erfan Meskar" userId="ae30a713-38f5-4e56-b874-fd636adcf478" providerId="ADAL" clId="{3F5A0FAF-004B-48C7-BF2C-79D1E0A7A4B0}" dt="2025-01-24T18:17:34.330" v="1" actId="47"/>
        <pc:sldMkLst>
          <pc:docMk/>
          <pc:sldMk cId="194311182" sldId="1333"/>
        </pc:sldMkLst>
      </pc:sldChg>
      <pc:sldChg chg="modSp mod">
        <pc:chgData name="Erfan Meskar" userId="ae30a713-38f5-4e56-b874-fd636adcf478" providerId="ADAL" clId="{3F5A0FAF-004B-48C7-BF2C-79D1E0A7A4B0}" dt="2025-01-30T16:24:50.007" v="411" actId="20577"/>
        <pc:sldMkLst>
          <pc:docMk/>
          <pc:sldMk cId="3086335795" sldId="1339"/>
        </pc:sldMkLst>
        <pc:spChg chg="mod">
          <ac:chgData name="Erfan Meskar" userId="ae30a713-38f5-4e56-b874-fd636adcf478" providerId="ADAL" clId="{3F5A0FAF-004B-48C7-BF2C-79D1E0A7A4B0}" dt="2025-01-30T16:24:50.007" v="411" actId="20577"/>
          <ac:spMkLst>
            <pc:docMk/>
            <pc:sldMk cId="3086335795" sldId="1339"/>
            <ac:spMk id="3" creationId="{FB36CA97-AD02-4BDD-4524-EC4B1DB5F277}"/>
          </ac:spMkLst>
        </pc:spChg>
      </pc:sldChg>
      <pc:sldChg chg="modSp mod">
        <pc:chgData name="Erfan Meskar" userId="ae30a713-38f5-4e56-b874-fd636adcf478" providerId="ADAL" clId="{3F5A0FAF-004B-48C7-BF2C-79D1E0A7A4B0}" dt="2025-02-13T21:37:41.093" v="667" actId="20577"/>
        <pc:sldMkLst>
          <pc:docMk/>
          <pc:sldMk cId="3210962626" sldId="1340"/>
        </pc:sldMkLst>
        <pc:spChg chg="mod">
          <ac:chgData name="Erfan Meskar" userId="ae30a713-38f5-4e56-b874-fd636adcf478" providerId="ADAL" clId="{3F5A0FAF-004B-48C7-BF2C-79D1E0A7A4B0}" dt="2025-02-13T21:36:05.199" v="651" actId="20577"/>
          <ac:spMkLst>
            <pc:docMk/>
            <pc:sldMk cId="3210962626" sldId="1340"/>
            <ac:spMk id="7171" creationId="{D1805014-0A9B-A36D-30CA-3E4A3D388C53}"/>
          </ac:spMkLst>
        </pc:spChg>
        <pc:graphicFrameChg chg="mod modGraphic">
          <ac:chgData name="Erfan Meskar" userId="ae30a713-38f5-4e56-b874-fd636adcf478" providerId="ADAL" clId="{3F5A0FAF-004B-48C7-BF2C-79D1E0A7A4B0}" dt="2025-02-13T21:37:41.093" v="667" actId="20577"/>
          <ac:graphicFrameMkLst>
            <pc:docMk/>
            <pc:sldMk cId="3210962626" sldId="1340"/>
            <ac:graphicFrameMk id="2" creationId="{3D9E53B4-C5C9-70EC-D7BA-F9DDDA2ABE6C}"/>
          </ac:graphicFrameMkLst>
        </pc:graphicFrameChg>
      </pc:sldChg>
      <pc:sldChg chg="modSp add del mod">
        <pc:chgData name="Erfan Meskar" userId="ae30a713-38f5-4e56-b874-fd636adcf478" providerId="ADAL" clId="{3F5A0FAF-004B-48C7-BF2C-79D1E0A7A4B0}" dt="2025-01-30T15:54:15.691" v="360" actId="47"/>
        <pc:sldMkLst>
          <pc:docMk/>
          <pc:sldMk cId="2992593285" sldId="1342"/>
        </pc:sldMkLst>
      </pc:sldChg>
    </pc:docChg>
  </pc:docChgLst>
  <pc:docChgLst>
    <pc:chgData name="Erfan Meskar" userId="ae30a713-38f5-4e56-b874-fd636adcf478" providerId="ADAL" clId="{143ED26D-2EF1-46F1-B34F-C2E3E83B6D8E}"/>
    <pc:docChg chg="undo custSel addSld delSld modSld sldOrd">
      <pc:chgData name="Erfan Meskar" userId="ae30a713-38f5-4e56-b874-fd636adcf478" providerId="ADAL" clId="{143ED26D-2EF1-46F1-B34F-C2E3E83B6D8E}" dt="2025-01-23T16:02:32.907" v="7909" actId="20577"/>
      <pc:docMkLst>
        <pc:docMk/>
      </pc:docMkLst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7498412" sldId="337"/>
        </pc:sldMkLst>
      </pc:sldChg>
      <pc:sldChg chg="modSp mod">
        <pc:chgData name="Erfan Meskar" userId="ae30a713-38f5-4e56-b874-fd636adcf478" providerId="ADAL" clId="{143ED26D-2EF1-46F1-B34F-C2E3E83B6D8E}" dt="2025-01-23T16:02:32.907" v="7909" actId="20577"/>
        <pc:sldMkLst>
          <pc:docMk/>
          <pc:sldMk cId="0" sldId="446"/>
        </pc:sldMkLst>
        <pc:spChg chg="mod">
          <ac:chgData name="Erfan Meskar" userId="ae30a713-38f5-4e56-b874-fd636adcf478" providerId="ADAL" clId="{143ED26D-2EF1-46F1-B34F-C2E3E83B6D8E}" dt="2025-01-23T16:02:32.907" v="7909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2420394866" sldId="1296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024058802" sldId="1297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219251425" sldId="1299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705585269" sldId="1301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4109825290" sldId="1302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447585104" sldId="1305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4052797028" sldId="1306"/>
        </pc:sldMkLst>
      </pc:sldChg>
      <pc:sldChg chg="delSp modSp add mod ord">
        <pc:chgData name="Erfan Meskar" userId="ae30a713-38f5-4e56-b874-fd636adcf478" providerId="ADAL" clId="{143ED26D-2EF1-46F1-B34F-C2E3E83B6D8E}" dt="2025-01-22T23:27:47.090" v="5276" actId="20577"/>
        <pc:sldMkLst>
          <pc:docMk/>
          <pc:sldMk cId="3729141422" sldId="1307"/>
        </pc:sldMkLst>
      </pc:sldChg>
      <pc:sldChg chg="delSp modSp add mod">
        <pc:chgData name="Erfan Meskar" userId="ae30a713-38f5-4e56-b874-fd636adcf478" providerId="ADAL" clId="{143ED26D-2EF1-46F1-B34F-C2E3E83B6D8E}" dt="2025-01-22T23:01:33.352" v="4941" actId="478"/>
        <pc:sldMkLst>
          <pc:docMk/>
          <pc:sldMk cId="2107486443" sldId="1309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2109411667" sldId="1309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583127098" sldId="1310"/>
        </pc:sldMkLst>
      </pc:sldChg>
      <pc:sldChg chg="modSp add mod">
        <pc:chgData name="Erfan Meskar" userId="ae30a713-38f5-4e56-b874-fd636adcf478" providerId="ADAL" clId="{143ED26D-2EF1-46F1-B34F-C2E3E83B6D8E}" dt="2025-01-22T22:04:15.139" v="3701" actId="20577"/>
        <pc:sldMkLst>
          <pc:docMk/>
          <pc:sldMk cId="1531701761" sldId="1310"/>
        </pc:sldMkLst>
      </pc:sldChg>
      <pc:sldChg chg="modSp add mod">
        <pc:chgData name="Erfan Meskar" userId="ae30a713-38f5-4e56-b874-fd636adcf478" providerId="ADAL" clId="{143ED26D-2EF1-46F1-B34F-C2E3E83B6D8E}" dt="2025-01-22T21:34:12.255" v="3126" actId="207"/>
        <pc:sldMkLst>
          <pc:docMk/>
          <pc:sldMk cId="3258605132" sldId="1311"/>
        </pc:sldMkLst>
        <pc:spChg chg="mod">
          <ac:chgData name="Erfan Meskar" userId="ae30a713-38f5-4e56-b874-fd636adcf478" providerId="ADAL" clId="{143ED26D-2EF1-46F1-B34F-C2E3E83B6D8E}" dt="2025-01-22T20:47:10.823" v="1536" actId="20577"/>
          <ac:spMkLst>
            <pc:docMk/>
            <pc:sldMk cId="3258605132" sldId="1311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2T21:34:12.255" v="3126" actId="207"/>
          <ac:spMkLst>
            <pc:docMk/>
            <pc:sldMk cId="3258605132" sldId="1311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280713651" sldId="1311"/>
        </pc:sldMkLst>
      </pc:sldChg>
      <pc:sldChg chg="addSp modSp add mod ord">
        <pc:chgData name="Erfan Meskar" userId="ae30a713-38f5-4e56-b874-fd636adcf478" providerId="ADAL" clId="{143ED26D-2EF1-46F1-B34F-C2E3E83B6D8E}" dt="2025-01-22T23:08:54.246" v="5051" actId="207"/>
        <pc:sldMkLst>
          <pc:docMk/>
          <pc:sldMk cId="1645972348" sldId="1312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3675332741" sldId="1312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123052480" sldId="1313"/>
        </pc:sldMkLst>
      </pc:sldChg>
      <pc:sldChg chg="modSp add mod ord">
        <pc:chgData name="Erfan Meskar" userId="ae30a713-38f5-4e56-b874-fd636adcf478" providerId="ADAL" clId="{143ED26D-2EF1-46F1-B34F-C2E3E83B6D8E}" dt="2025-01-22T23:09:23.578" v="5056" actId="20577"/>
        <pc:sldMkLst>
          <pc:docMk/>
          <pc:sldMk cId="2846269759" sldId="1313"/>
        </pc:sldMkLst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272346599" sldId="1314"/>
        </pc:sldMkLst>
      </pc:sldChg>
      <pc:sldChg chg="add del ord">
        <pc:chgData name="Erfan Meskar" userId="ae30a713-38f5-4e56-b874-fd636adcf478" providerId="ADAL" clId="{143ED26D-2EF1-46F1-B34F-C2E3E83B6D8E}" dt="2025-01-22T22:40:04.198" v="4136" actId="47"/>
        <pc:sldMkLst>
          <pc:docMk/>
          <pc:sldMk cId="3455276903" sldId="1314"/>
        </pc:sldMkLst>
      </pc:sldChg>
      <pc:sldChg chg="addSp delSp modSp add mod ord">
        <pc:chgData name="Erfan Meskar" userId="ae30a713-38f5-4e56-b874-fd636adcf478" providerId="ADAL" clId="{143ED26D-2EF1-46F1-B34F-C2E3E83B6D8E}" dt="2025-01-22T23:54:04.473" v="5648" actId="20577"/>
        <pc:sldMkLst>
          <pc:docMk/>
          <pc:sldMk cId="2234880298" sldId="1315"/>
        </pc:sldMkLst>
        <pc:spChg chg="add mod">
          <ac:chgData name="Erfan Meskar" userId="ae30a713-38f5-4e56-b874-fd636adcf478" providerId="ADAL" clId="{143ED26D-2EF1-46F1-B34F-C2E3E83B6D8E}" dt="2025-01-22T23:46:34.464" v="5618" actId="1076"/>
          <ac:spMkLst>
            <pc:docMk/>
            <pc:sldMk cId="2234880298" sldId="1315"/>
            <ac:spMk id="2" creationId="{CA7076C2-EE9A-224D-03F3-B74DE63BE86E}"/>
          </ac:spMkLst>
        </pc:spChg>
        <pc:spChg chg="add mod">
          <ac:chgData name="Erfan Meskar" userId="ae30a713-38f5-4e56-b874-fd636adcf478" providerId="ADAL" clId="{143ED26D-2EF1-46F1-B34F-C2E3E83B6D8E}" dt="2025-01-22T23:33:20.718" v="5300" actId="14100"/>
          <ac:spMkLst>
            <pc:docMk/>
            <pc:sldMk cId="2234880298" sldId="1315"/>
            <ac:spMk id="7" creationId="{C046B32A-E403-194A-F9B2-18515793D3C6}"/>
          </ac:spMkLst>
        </pc:spChg>
        <pc:spChg chg="add mod">
          <ac:chgData name="Erfan Meskar" userId="ae30a713-38f5-4e56-b874-fd636adcf478" providerId="ADAL" clId="{143ED26D-2EF1-46F1-B34F-C2E3E83B6D8E}" dt="2025-01-22T23:46:34.464" v="5618" actId="1076"/>
          <ac:spMkLst>
            <pc:docMk/>
            <pc:sldMk cId="2234880298" sldId="1315"/>
            <ac:spMk id="19" creationId="{888B5E65-F752-ADF2-1846-DBF28AED3471}"/>
          </ac:spMkLst>
        </pc:spChg>
        <pc:spChg chg="add mod">
          <ac:chgData name="Erfan Meskar" userId="ae30a713-38f5-4e56-b874-fd636adcf478" providerId="ADAL" clId="{143ED26D-2EF1-46F1-B34F-C2E3E83B6D8E}" dt="2025-01-22T23:46:34.464" v="5618" actId="1076"/>
          <ac:spMkLst>
            <pc:docMk/>
            <pc:sldMk cId="2234880298" sldId="1315"/>
            <ac:spMk id="20" creationId="{05D2B130-3800-C04D-80D9-CF12AEE68C89}"/>
          </ac:spMkLst>
        </pc:spChg>
        <pc:spChg chg="mod">
          <ac:chgData name="Erfan Meskar" userId="ae30a713-38f5-4e56-b874-fd636adcf478" providerId="ADAL" clId="{143ED26D-2EF1-46F1-B34F-C2E3E83B6D8E}" dt="2025-01-22T23:54:04.473" v="5648" actId="20577"/>
          <ac:spMkLst>
            <pc:docMk/>
            <pc:sldMk cId="2234880298" sldId="1315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2T23:46:27.999" v="5617" actId="6549"/>
          <ac:spMkLst>
            <pc:docMk/>
            <pc:sldMk cId="2234880298" sldId="1315"/>
            <ac:spMk id="7171" creationId="{00000000-0000-0000-0000-000000000000}"/>
          </ac:spMkLst>
        </pc:spChg>
      </pc:sldChg>
      <pc:sldChg chg="modSp add mod">
        <pc:chgData name="Erfan Meskar" userId="ae30a713-38f5-4e56-b874-fd636adcf478" providerId="ADAL" clId="{143ED26D-2EF1-46F1-B34F-C2E3E83B6D8E}" dt="2025-01-22T23:56:01.626" v="5690" actId="20577"/>
        <pc:sldMkLst>
          <pc:docMk/>
          <pc:sldMk cId="2125323223" sldId="1316"/>
        </pc:sldMkLst>
        <pc:spChg chg="mod">
          <ac:chgData name="Erfan Meskar" userId="ae30a713-38f5-4e56-b874-fd636adcf478" providerId="ADAL" clId="{143ED26D-2EF1-46F1-B34F-C2E3E83B6D8E}" dt="2025-01-22T23:56:01.626" v="5690" actId="20577"/>
          <ac:spMkLst>
            <pc:docMk/>
            <pc:sldMk cId="2125323223" sldId="1316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1111187651" sldId="1317"/>
        </pc:sldMkLst>
      </pc:sldChg>
      <pc:sldChg chg="modSp add mod">
        <pc:chgData name="Erfan Meskar" userId="ae30a713-38f5-4e56-b874-fd636adcf478" providerId="ADAL" clId="{143ED26D-2EF1-46F1-B34F-C2E3E83B6D8E}" dt="2025-01-23T00:05:32.101" v="5916" actId="15"/>
        <pc:sldMkLst>
          <pc:docMk/>
          <pc:sldMk cId="3140845290" sldId="1317"/>
        </pc:sldMkLst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14" creationId="{584AE1FC-1D30-72C8-AAEB-1AE0423F7469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16" creationId="{4D22E611-8701-FE69-9EF4-0E8E3327FF7A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18" creationId="{49332D7D-360A-5C64-35B2-8B46D71888C4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0" creationId="{A50ED33B-291A-09ED-AE3C-AA5A09F2242E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2" creationId="{56C79A60-2D54-99DD-828B-50BD88D61C01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4" creationId="{10FDBD82-D142-172E-7D3D-C47E7D579AA8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5" creationId="{150B0ED5-F644-C405-2B24-31B4AC267C88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26" creationId="{1A7BD69D-35B6-E7E4-E539-8846BD377490}"/>
          </ac:spMkLst>
        </pc:spChg>
        <pc:spChg chg="mod">
          <ac:chgData name="Erfan Meskar" userId="ae30a713-38f5-4e56-b874-fd636adcf478" providerId="ADAL" clId="{143ED26D-2EF1-46F1-B34F-C2E3E83B6D8E}" dt="2025-01-22T23:57:56.271" v="5696" actId="1076"/>
          <ac:spMkLst>
            <pc:docMk/>
            <pc:sldMk cId="3140845290" sldId="1317"/>
            <ac:spMk id="28" creationId="{8151081A-2F8E-7F6E-8DAB-4E546D8844F8}"/>
          </ac:spMkLst>
        </pc:spChg>
        <pc:spChg chg="mod">
          <ac:chgData name="Erfan Meskar" userId="ae30a713-38f5-4e56-b874-fd636adcf478" providerId="ADAL" clId="{143ED26D-2EF1-46F1-B34F-C2E3E83B6D8E}" dt="2025-01-22T23:58:10.902" v="5701" actId="1076"/>
          <ac:spMkLst>
            <pc:docMk/>
            <pc:sldMk cId="3140845290" sldId="1317"/>
            <ac:spMk id="30" creationId="{0BAE6310-7582-F778-BB50-4ED197D4AAB8}"/>
          </ac:spMkLst>
        </pc:spChg>
        <pc:spChg chg="mod">
          <ac:chgData name="Erfan Meskar" userId="ae30a713-38f5-4e56-b874-fd636adcf478" providerId="ADAL" clId="{143ED26D-2EF1-46F1-B34F-C2E3E83B6D8E}" dt="2025-01-22T23:58:05.911" v="5699" actId="404"/>
          <ac:spMkLst>
            <pc:docMk/>
            <pc:sldMk cId="3140845290" sldId="1317"/>
            <ac:spMk id="31" creationId="{D8F8D179-A7EE-6F8D-36E1-8791C30F3470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32" creationId="{A1F2726C-BF1A-9669-D41E-466961F69728}"/>
          </ac:spMkLst>
        </pc:spChg>
        <pc:spChg chg="mod">
          <ac:chgData name="Erfan Meskar" userId="ae30a713-38f5-4e56-b874-fd636adcf478" providerId="ADAL" clId="{143ED26D-2EF1-46F1-B34F-C2E3E83B6D8E}" dt="2025-01-23T00:05:30.918" v="5914" actId="1036"/>
          <ac:spMkLst>
            <pc:docMk/>
            <pc:sldMk cId="3140845290" sldId="1317"/>
            <ac:spMk id="33" creationId="{43F1A9FF-79A6-E447-9A57-67BDDA8339FD}"/>
          </ac:spMkLst>
        </pc:spChg>
        <pc:spChg chg="mod">
          <ac:chgData name="Erfan Meskar" userId="ae30a713-38f5-4e56-b874-fd636adcf478" providerId="ADAL" clId="{143ED26D-2EF1-46F1-B34F-C2E3E83B6D8E}" dt="2025-01-23T00:05:32.101" v="5916" actId="15"/>
          <ac:spMkLst>
            <pc:docMk/>
            <pc:sldMk cId="3140845290" sldId="1317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468038138" sldId="1318"/>
        </pc:sldMkLst>
      </pc:sldChg>
      <pc:sldChg chg="modSp add mod">
        <pc:chgData name="Erfan Meskar" userId="ae30a713-38f5-4e56-b874-fd636adcf478" providerId="ADAL" clId="{143ED26D-2EF1-46F1-B34F-C2E3E83B6D8E}" dt="2025-01-23T00:16:33.186" v="6138" actId="20577"/>
        <pc:sldMkLst>
          <pc:docMk/>
          <pc:sldMk cId="1135054167" sldId="1318"/>
        </pc:sldMkLst>
        <pc:spChg chg="mod">
          <ac:chgData name="Erfan Meskar" userId="ae30a713-38f5-4e56-b874-fd636adcf478" providerId="ADAL" clId="{143ED26D-2EF1-46F1-B34F-C2E3E83B6D8E}" dt="2025-01-23T00:10:00.898" v="6003" actId="20577"/>
          <ac:spMkLst>
            <pc:docMk/>
            <pc:sldMk cId="1135054167" sldId="1318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3T00:16:33.186" v="6138" actId="20577"/>
          <ac:spMkLst>
            <pc:docMk/>
            <pc:sldMk cId="1135054167" sldId="1318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143ED26D-2EF1-46F1-B34F-C2E3E83B6D8E}" dt="2025-01-22T20:00:04.382" v="1" actId="47"/>
        <pc:sldMkLst>
          <pc:docMk/>
          <pc:sldMk cId="638005276" sldId="1319"/>
        </pc:sldMkLst>
      </pc:sldChg>
      <pc:sldChg chg="modSp add mod">
        <pc:chgData name="Erfan Meskar" userId="ae30a713-38f5-4e56-b874-fd636adcf478" providerId="ADAL" clId="{143ED26D-2EF1-46F1-B34F-C2E3E83B6D8E}" dt="2025-01-23T00:16:47.007" v="6139" actId="20577"/>
        <pc:sldMkLst>
          <pc:docMk/>
          <pc:sldMk cId="4239441771" sldId="1319"/>
        </pc:sldMkLst>
        <pc:spChg chg="mod">
          <ac:chgData name="Erfan Meskar" userId="ae30a713-38f5-4e56-b874-fd636adcf478" providerId="ADAL" clId="{143ED26D-2EF1-46F1-B34F-C2E3E83B6D8E}" dt="2025-01-23T00:16:47.007" v="6139" actId="20577"/>
          <ac:spMkLst>
            <pc:docMk/>
            <pc:sldMk cId="4239441771" sldId="1319"/>
            <ac:spMk id="7171" creationId="{00000000-0000-0000-0000-000000000000}"/>
          </ac:spMkLst>
        </pc:spChg>
      </pc:sldChg>
      <pc:sldChg chg="modSp add mod">
        <pc:chgData name="Erfan Meskar" userId="ae30a713-38f5-4e56-b874-fd636adcf478" providerId="ADAL" clId="{143ED26D-2EF1-46F1-B34F-C2E3E83B6D8E}" dt="2025-01-23T00:23:11.677" v="6220" actId="20577"/>
        <pc:sldMkLst>
          <pc:docMk/>
          <pc:sldMk cId="4053373772" sldId="1320"/>
        </pc:sldMkLst>
        <pc:spChg chg="mod">
          <ac:chgData name="Erfan Meskar" userId="ae30a713-38f5-4e56-b874-fd636adcf478" providerId="ADAL" clId="{143ED26D-2EF1-46F1-B34F-C2E3E83B6D8E}" dt="2025-01-23T00:23:11.677" v="6220" actId="20577"/>
          <ac:spMkLst>
            <pc:docMk/>
            <pc:sldMk cId="4053373772" sldId="1320"/>
            <ac:spMk id="7171" creationId="{00000000-0000-0000-0000-000000000000}"/>
          </ac:spMkLst>
        </pc:spChg>
      </pc:sldChg>
      <pc:sldChg chg="addSp delSp modSp add mod">
        <pc:chgData name="Erfan Meskar" userId="ae30a713-38f5-4e56-b874-fd636adcf478" providerId="ADAL" clId="{143ED26D-2EF1-46F1-B34F-C2E3E83B6D8E}" dt="2025-01-23T00:58:50.165" v="7133" actId="478"/>
        <pc:sldMkLst>
          <pc:docMk/>
          <pc:sldMk cId="2649850334" sldId="1321"/>
        </pc:sldMkLst>
        <pc:spChg chg="mod">
          <ac:chgData name="Erfan Meskar" userId="ae30a713-38f5-4e56-b874-fd636adcf478" providerId="ADAL" clId="{143ED26D-2EF1-46F1-B34F-C2E3E83B6D8E}" dt="2025-01-23T00:57:40.476" v="7094" actId="20577"/>
          <ac:spMkLst>
            <pc:docMk/>
            <pc:sldMk cId="2649850334" sldId="1321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3T00:58:46.732" v="7132"/>
          <ac:spMkLst>
            <pc:docMk/>
            <pc:sldMk cId="2649850334" sldId="1321"/>
            <ac:spMk id="7171" creationId="{00000000-0000-0000-0000-000000000000}"/>
          </ac:spMkLst>
        </pc:spChg>
        <pc:graphicFrameChg chg="add mod modGraphic">
          <ac:chgData name="Erfan Meskar" userId="ae30a713-38f5-4e56-b874-fd636adcf478" providerId="ADAL" clId="{143ED26D-2EF1-46F1-B34F-C2E3E83B6D8E}" dt="2025-01-23T00:57:55.691" v="7096" actId="1076"/>
          <ac:graphicFrameMkLst>
            <pc:docMk/>
            <pc:sldMk cId="2649850334" sldId="1321"/>
            <ac:graphicFrameMk id="2" creationId="{AF0DAFE5-E267-3621-7DF2-27406FB54AAD}"/>
          </ac:graphicFrameMkLst>
        </pc:graphicFrameChg>
      </pc:sldChg>
      <pc:sldChg chg="addSp modSp add mod">
        <pc:chgData name="Erfan Meskar" userId="ae30a713-38f5-4e56-b874-fd636adcf478" providerId="ADAL" clId="{143ED26D-2EF1-46F1-B34F-C2E3E83B6D8E}" dt="2025-01-23T00:43:22.841" v="6815" actId="20577"/>
        <pc:sldMkLst>
          <pc:docMk/>
          <pc:sldMk cId="3544730233" sldId="1322"/>
        </pc:sldMkLst>
        <pc:spChg chg="add mod">
          <ac:chgData name="Erfan Meskar" userId="ae30a713-38f5-4e56-b874-fd636adcf478" providerId="ADAL" clId="{143ED26D-2EF1-46F1-B34F-C2E3E83B6D8E}" dt="2025-01-23T00:39:46.584" v="6564" actId="20577"/>
          <ac:spMkLst>
            <pc:docMk/>
            <pc:sldMk cId="3544730233" sldId="1322"/>
            <ac:spMk id="2" creationId="{23E5D1AE-52A8-896D-4625-1C4308B44DA5}"/>
          </ac:spMkLst>
        </pc:spChg>
        <pc:spChg chg="mod">
          <ac:chgData name="Erfan Meskar" userId="ae30a713-38f5-4e56-b874-fd636adcf478" providerId="ADAL" clId="{143ED26D-2EF1-46F1-B34F-C2E3E83B6D8E}" dt="2025-01-23T00:43:22.841" v="6815" actId="20577"/>
          <ac:spMkLst>
            <pc:docMk/>
            <pc:sldMk cId="3544730233" sldId="1322"/>
            <ac:spMk id="7171" creationId="{00000000-0000-0000-0000-000000000000}"/>
          </ac:spMkLst>
        </pc:spChg>
      </pc:sldChg>
      <pc:sldChg chg="addSp modSp add mod">
        <pc:chgData name="Erfan Meskar" userId="ae30a713-38f5-4e56-b874-fd636adcf478" providerId="ADAL" clId="{143ED26D-2EF1-46F1-B34F-C2E3E83B6D8E}" dt="2025-01-23T00:43:31.006" v="6824" actId="20577"/>
        <pc:sldMkLst>
          <pc:docMk/>
          <pc:sldMk cId="2358343715" sldId="1323"/>
        </pc:sldMkLst>
        <pc:spChg chg="add mod">
          <ac:chgData name="Erfan Meskar" userId="ae30a713-38f5-4e56-b874-fd636adcf478" providerId="ADAL" clId="{143ED26D-2EF1-46F1-B34F-C2E3E83B6D8E}" dt="2025-01-23T00:41:51.781" v="6772" actId="20577"/>
          <ac:spMkLst>
            <pc:docMk/>
            <pc:sldMk cId="2358343715" sldId="1323"/>
            <ac:spMk id="2" creationId="{94974086-93E0-526B-75F4-60BE105D8D02}"/>
          </ac:spMkLst>
        </pc:spChg>
        <pc:spChg chg="mod">
          <ac:chgData name="Erfan Meskar" userId="ae30a713-38f5-4e56-b874-fd636adcf478" providerId="ADAL" clId="{143ED26D-2EF1-46F1-B34F-C2E3E83B6D8E}" dt="2025-01-23T00:42:29.913" v="6785" actId="207"/>
          <ac:spMkLst>
            <pc:docMk/>
            <pc:sldMk cId="2358343715" sldId="1323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3T00:43:31.006" v="6824" actId="20577"/>
          <ac:spMkLst>
            <pc:docMk/>
            <pc:sldMk cId="2358343715" sldId="1323"/>
            <ac:spMk id="7171" creationId="{00000000-0000-0000-0000-000000000000}"/>
          </ac:spMkLst>
        </pc:spChg>
      </pc:sldChg>
      <pc:sldChg chg="add del">
        <pc:chgData name="Erfan Meskar" userId="ae30a713-38f5-4e56-b874-fd636adcf478" providerId="ADAL" clId="{143ED26D-2EF1-46F1-B34F-C2E3E83B6D8E}" dt="2025-01-23T00:07:29.175" v="5927" actId="47"/>
        <pc:sldMkLst>
          <pc:docMk/>
          <pc:sldMk cId="228272633" sldId="1325"/>
        </pc:sldMkLst>
      </pc:sldChg>
      <pc:sldChg chg="add del">
        <pc:chgData name="Erfan Meskar" userId="ae30a713-38f5-4e56-b874-fd636adcf478" providerId="ADAL" clId="{143ED26D-2EF1-46F1-B34F-C2E3E83B6D8E}" dt="2025-01-22T23:28:47.994" v="5283" actId="47"/>
        <pc:sldMkLst>
          <pc:docMk/>
          <pc:sldMk cId="2834877873" sldId="1326"/>
        </pc:sldMkLst>
      </pc:sldChg>
      <pc:sldChg chg="addSp modSp add del mod">
        <pc:chgData name="Erfan Meskar" userId="ae30a713-38f5-4e56-b874-fd636adcf478" providerId="ADAL" clId="{143ED26D-2EF1-46F1-B34F-C2E3E83B6D8E}" dt="2025-01-22T22:16:32.598" v="4001" actId="47"/>
        <pc:sldMkLst>
          <pc:docMk/>
          <pc:sldMk cId="229525015" sldId="1327"/>
        </pc:sldMkLst>
      </pc:sldChg>
      <pc:sldChg chg="add del">
        <pc:chgData name="Erfan Meskar" userId="ae30a713-38f5-4e56-b874-fd636adcf478" providerId="ADAL" clId="{143ED26D-2EF1-46F1-B34F-C2E3E83B6D8E}" dt="2025-01-22T21:47:46.599" v="3689" actId="47"/>
        <pc:sldMkLst>
          <pc:docMk/>
          <pc:sldMk cId="4004694011" sldId="1328"/>
        </pc:sldMkLst>
      </pc:sldChg>
      <pc:sldChg chg="modSp add mod">
        <pc:chgData name="Erfan Meskar" userId="ae30a713-38f5-4e56-b874-fd636adcf478" providerId="ADAL" clId="{143ED26D-2EF1-46F1-B34F-C2E3E83B6D8E}" dt="2025-01-22T23:11:22.624" v="5103" actId="113"/>
        <pc:sldMkLst>
          <pc:docMk/>
          <pc:sldMk cId="4065774698" sldId="1329"/>
        </pc:sldMkLst>
        <pc:spChg chg="mod">
          <ac:chgData name="Erfan Meskar" userId="ae30a713-38f5-4e56-b874-fd636adcf478" providerId="ADAL" clId="{143ED26D-2EF1-46F1-B34F-C2E3E83B6D8E}" dt="2025-01-22T21:29:53.206" v="2895" actId="20577"/>
          <ac:spMkLst>
            <pc:docMk/>
            <pc:sldMk cId="4065774698" sldId="1329"/>
            <ac:spMk id="7170" creationId="{E2086582-9364-5C1F-6691-6D76C33F8500}"/>
          </ac:spMkLst>
        </pc:spChg>
        <pc:spChg chg="mod">
          <ac:chgData name="Erfan Meskar" userId="ae30a713-38f5-4e56-b874-fd636adcf478" providerId="ADAL" clId="{143ED26D-2EF1-46F1-B34F-C2E3E83B6D8E}" dt="2025-01-22T23:11:22.624" v="5103" actId="113"/>
          <ac:spMkLst>
            <pc:docMk/>
            <pc:sldMk cId="4065774698" sldId="1329"/>
            <ac:spMk id="7171" creationId="{ED7E87BF-C472-DF79-5236-2CDF7F787A81}"/>
          </ac:spMkLst>
        </pc:spChg>
      </pc:sldChg>
      <pc:sldChg chg="modSp add mod">
        <pc:chgData name="Erfan Meskar" userId="ae30a713-38f5-4e56-b874-fd636adcf478" providerId="ADAL" clId="{143ED26D-2EF1-46F1-B34F-C2E3E83B6D8E}" dt="2025-01-22T23:11:18.326" v="5102" actId="113"/>
        <pc:sldMkLst>
          <pc:docMk/>
          <pc:sldMk cId="3811688102" sldId="1330"/>
        </pc:sldMkLst>
        <pc:spChg chg="mod">
          <ac:chgData name="Erfan Meskar" userId="ae30a713-38f5-4e56-b874-fd636adcf478" providerId="ADAL" clId="{143ED26D-2EF1-46F1-B34F-C2E3E83B6D8E}" dt="2025-01-22T23:11:18.326" v="5102" actId="113"/>
          <ac:spMkLst>
            <pc:docMk/>
            <pc:sldMk cId="3811688102" sldId="1330"/>
            <ac:spMk id="7171" creationId="{3156A74D-6A71-AC57-EE42-2DF5415AC0D2}"/>
          </ac:spMkLst>
        </pc:spChg>
      </pc:sldChg>
      <pc:sldChg chg="modSp add mod">
        <pc:chgData name="Erfan Meskar" userId="ae30a713-38f5-4e56-b874-fd636adcf478" providerId="ADAL" clId="{143ED26D-2EF1-46F1-B34F-C2E3E83B6D8E}" dt="2025-01-22T23:13:30.814" v="5120" actId="20577"/>
        <pc:sldMkLst>
          <pc:docMk/>
          <pc:sldMk cId="4273370120" sldId="1331"/>
        </pc:sldMkLst>
        <pc:spChg chg="mod">
          <ac:chgData name="Erfan Meskar" userId="ae30a713-38f5-4e56-b874-fd636adcf478" providerId="ADAL" clId="{143ED26D-2EF1-46F1-B34F-C2E3E83B6D8E}" dt="2025-01-22T21:42:55.209" v="3507" actId="20577"/>
          <ac:spMkLst>
            <pc:docMk/>
            <pc:sldMk cId="4273370120" sldId="1331"/>
            <ac:spMk id="7170" creationId="{61EC55C4-1BBB-A34C-D2AB-950F33575054}"/>
          </ac:spMkLst>
        </pc:spChg>
        <pc:spChg chg="mod">
          <ac:chgData name="Erfan Meskar" userId="ae30a713-38f5-4e56-b874-fd636adcf478" providerId="ADAL" clId="{143ED26D-2EF1-46F1-B34F-C2E3E83B6D8E}" dt="2025-01-22T23:13:30.814" v="5120" actId="20577"/>
          <ac:spMkLst>
            <pc:docMk/>
            <pc:sldMk cId="4273370120" sldId="1331"/>
            <ac:spMk id="7171" creationId="{DDA16FC4-B7F0-2267-FC3F-7D82F53578CE}"/>
          </ac:spMkLst>
        </pc:spChg>
      </pc:sldChg>
      <pc:sldChg chg="modSp add mod">
        <pc:chgData name="Erfan Meskar" userId="ae30a713-38f5-4e56-b874-fd636adcf478" providerId="ADAL" clId="{143ED26D-2EF1-46F1-B34F-C2E3E83B6D8E}" dt="2025-01-22T23:11:03.751" v="5101" actId="20577"/>
        <pc:sldMkLst>
          <pc:docMk/>
          <pc:sldMk cId="865823874" sldId="1332"/>
        </pc:sldMkLst>
      </pc:sldChg>
      <pc:sldChg chg="modSp add mod">
        <pc:chgData name="Erfan Meskar" userId="ae30a713-38f5-4e56-b874-fd636adcf478" providerId="ADAL" clId="{143ED26D-2EF1-46F1-B34F-C2E3E83B6D8E}" dt="2025-01-22T23:04:35.925" v="4967" actId="404"/>
        <pc:sldMkLst>
          <pc:docMk/>
          <pc:sldMk cId="194311182" sldId="1333"/>
        </pc:sldMkLst>
      </pc:sldChg>
      <pc:sldChg chg="add del">
        <pc:chgData name="Erfan Meskar" userId="ae30a713-38f5-4e56-b874-fd636adcf478" providerId="ADAL" clId="{143ED26D-2EF1-46F1-B34F-C2E3E83B6D8E}" dt="2025-01-22T22:52:07.699" v="4639"/>
        <pc:sldMkLst>
          <pc:docMk/>
          <pc:sldMk cId="1978618257" sldId="1334"/>
        </pc:sldMkLst>
      </pc:sldChg>
      <pc:sldChg chg="modSp add mod">
        <pc:chgData name="Erfan Meskar" userId="ae30a713-38f5-4e56-b874-fd636adcf478" providerId="ADAL" clId="{143ED26D-2EF1-46F1-B34F-C2E3E83B6D8E}" dt="2025-01-22T23:28:27.399" v="5279" actId="207"/>
        <pc:sldMkLst>
          <pc:docMk/>
          <pc:sldMk cId="2931499608" sldId="1334"/>
        </pc:sldMkLst>
        <pc:spChg chg="mod">
          <ac:chgData name="Erfan Meskar" userId="ae30a713-38f5-4e56-b874-fd636adcf478" providerId="ADAL" clId="{143ED26D-2EF1-46F1-B34F-C2E3E83B6D8E}" dt="2025-01-22T23:28:27.399" v="5279" actId="207"/>
          <ac:spMkLst>
            <pc:docMk/>
            <pc:sldMk cId="2931499608" sldId="1334"/>
            <ac:spMk id="7171" creationId="{EF72D20C-A62E-3D16-F843-69BC672250CF}"/>
          </ac:spMkLst>
        </pc:spChg>
      </pc:sldChg>
      <pc:sldChg chg="modSp add mod">
        <pc:chgData name="Erfan Meskar" userId="ae30a713-38f5-4e56-b874-fd636adcf478" providerId="ADAL" clId="{143ED26D-2EF1-46F1-B34F-C2E3E83B6D8E}" dt="2025-01-22T23:28:45.750" v="5282" actId="207"/>
        <pc:sldMkLst>
          <pc:docMk/>
          <pc:sldMk cId="2650269334" sldId="1335"/>
        </pc:sldMkLst>
        <pc:spChg chg="mod">
          <ac:chgData name="Erfan Meskar" userId="ae30a713-38f5-4e56-b874-fd636adcf478" providerId="ADAL" clId="{143ED26D-2EF1-46F1-B34F-C2E3E83B6D8E}" dt="2025-01-22T23:28:45.750" v="5282" actId="207"/>
          <ac:spMkLst>
            <pc:docMk/>
            <pc:sldMk cId="2650269334" sldId="1335"/>
            <ac:spMk id="7171" creationId="{69E72050-EF23-5E23-4DFB-ED74DBE07530}"/>
          </ac:spMkLst>
        </pc:spChg>
      </pc:sldChg>
      <pc:sldChg chg="addSp delSp modSp add mod">
        <pc:chgData name="Erfan Meskar" userId="ae30a713-38f5-4e56-b874-fd636adcf478" providerId="ADAL" clId="{143ED26D-2EF1-46F1-B34F-C2E3E83B6D8E}" dt="2025-01-23T00:05:53.206" v="5925" actId="478"/>
        <pc:sldMkLst>
          <pc:docMk/>
          <pc:sldMk cId="2518430222" sldId="1336"/>
        </pc:sldMkLst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2" creationId="{E1FC81B1-06BE-42BB-E46B-6D89B70EBD34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3" creationId="{571252CC-F0BD-69EE-7BAB-0F17D4768C15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4" creationId="{24D7B45B-A7CB-08AA-2777-7E0C70E828EA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5" creationId="{28C78468-8C93-8AD2-F511-C24CDBB5E849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6" creationId="{D63EAC4F-31FE-20DD-1C69-4627B4D44A6F}"/>
          </ac:spMkLst>
        </pc:spChg>
        <pc:spChg chg="mod">
          <ac:chgData name="Erfan Meskar" userId="ae30a713-38f5-4e56-b874-fd636adcf478" providerId="ADAL" clId="{143ED26D-2EF1-46F1-B34F-C2E3E83B6D8E}" dt="2025-01-22T23:39:25.743" v="5483" actId="14100"/>
          <ac:spMkLst>
            <pc:docMk/>
            <pc:sldMk cId="2518430222" sldId="1336"/>
            <ac:spMk id="7" creationId="{B995555A-DF42-6433-1DCE-7324AF4D1963}"/>
          </ac:spMkLst>
        </pc:spChg>
        <pc:spChg chg="mod">
          <ac:chgData name="Erfan Meskar" userId="ae30a713-38f5-4e56-b874-fd636adcf478" providerId="ADAL" clId="{143ED26D-2EF1-46F1-B34F-C2E3E83B6D8E}" dt="2025-01-22T23:37:52.534" v="5459" actId="1076"/>
          <ac:spMkLst>
            <pc:docMk/>
            <pc:sldMk cId="2518430222" sldId="1336"/>
            <ac:spMk id="8" creationId="{F953AAC9-5A35-2148-01F7-EF6931E89399}"/>
          </ac:spMkLst>
        </pc:spChg>
        <pc:spChg chg="mod">
          <ac:chgData name="Erfan Meskar" userId="ae30a713-38f5-4e56-b874-fd636adcf478" providerId="ADAL" clId="{143ED26D-2EF1-46F1-B34F-C2E3E83B6D8E}" dt="2025-01-22T23:37:36.895" v="5454" actId="1076"/>
          <ac:spMkLst>
            <pc:docMk/>
            <pc:sldMk cId="2518430222" sldId="1336"/>
            <ac:spMk id="9" creationId="{C8CBBFBD-9681-2AF1-56FC-F4E0145B68AD}"/>
          </ac:spMkLst>
        </pc:spChg>
        <pc:spChg chg="mod">
          <ac:chgData name="Erfan Meskar" userId="ae30a713-38f5-4e56-b874-fd636adcf478" providerId="ADAL" clId="{143ED26D-2EF1-46F1-B34F-C2E3E83B6D8E}" dt="2025-01-22T23:36:14.695" v="5431" actId="1036"/>
          <ac:spMkLst>
            <pc:docMk/>
            <pc:sldMk cId="2518430222" sldId="1336"/>
            <ac:spMk id="10" creationId="{C178E744-8CD4-39E1-C6B8-91D2B3A741D4}"/>
          </ac:spMkLst>
        </pc:spChg>
        <pc:spChg chg="mod">
          <ac:chgData name="Erfan Meskar" userId="ae30a713-38f5-4e56-b874-fd636adcf478" providerId="ADAL" clId="{143ED26D-2EF1-46F1-B34F-C2E3E83B6D8E}" dt="2025-01-22T23:37:50.013" v="5458" actId="1076"/>
          <ac:spMkLst>
            <pc:docMk/>
            <pc:sldMk cId="2518430222" sldId="1336"/>
            <ac:spMk id="11" creationId="{B5BF123E-8237-B616-FF35-2F11E3AAC797}"/>
          </ac:spMkLst>
        </pc:spChg>
        <pc:spChg chg="mod">
          <ac:chgData name="Erfan Meskar" userId="ae30a713-38f5-4e56-b874-fd636adcf478" providerId="ADAL" clId="{143ED26D-2EF1-46F1-B34F-C2E3E83B6D8E}" dt="2025-01-22T23:36:51.663" v="5444" actId="1076"/>
          <ac:spMkLst>
            <pc:docMk/>
            <pc:sldMk cId="2518430222" sldId="1336"/>
            <ac:spMk id="19" creationId="{6442D363-990D-243D-090E-E03A4F4D9682}"/>
          </ac:spMkLst>
        </pc:spChg>
        <pc:spChg chg="mod">
          <ac:chgData name="Erfan Meskar" userId="ae30a713-38f5-4e56-b874-fd636adcf478" providerId="ADAL" clId="{143ED26D-2EF1-46F1-B34F-C2E3E83B6D8E}" dt="2025-01-22T23:37:08.215" v="5453" actId="1076"/>
          <ac:spMkLst>
            <pc:docMk/>
            <pc:sldMk cId="2518430222" sldId="1336"/>
            <ac:spMk id="20" creationId="{69B264EB-919A-EE3A-6295-2CE9A5842802}"/>
          </ac:spMkLst>
        </pc:spChg>
        <pc:spChg chg="mod">
          <ac:chgData name="Erfan Meskar" userId="ae30a713-38f5-4e56-b874-fd636adcf478" providerId="ADAL" clId="{143ED26D-2EF1-46F1-B34F-C2E3E83B6D8E}" dt="2025-01-22T23:47:41.184" v="5637" actId="5793"/>
          <ac:spMkLst>
            <pc:docMk/>
            <pc:sldMk cId="2518430222" sldId="1336"/>
            <ac:spMk id="7171" creationId="{661EAC89-696F-F434-3395-4D01532EE630}"/>
          </ac:spMkLst>
        </pc:spChg>
        <pc:cxnChg chg="mod">
          <ac:chgData name="Erfan Meskar" userId="ae30a713-38f5-4e56-b874-fd636adcf478" providerId="ADAL" clId="{143ED26D-2EF1-46F1-B34F-C2E3E83B6D8E}" dt="2025-01-22T23:38:49.174" v="5475" actId="14100"/>
          <ac:cxnSpMkLst>
            <pc:docMk/>
            <pc:sldMk cId="2518430222" sldId="1336"/>
            <ac:cxnSpMk id="12" creationId="{31276DAD-9CFC-1D7D-CC22-E2217CFDEC52}"/>
          </ac:cxnSpMkLst>
        </pc:cxnChg>
        <pc:cxnChg chg="mod">
          <ac:chgData name="Erfan Meskar" userId="ae30a713-38f5-4e56-b874-fd636adcf478" providerId="ADAL" clId="{143ED26D-2EF1-46F1-B34F-C2E3E83B6D8E}" dt="2025-01-22T23:37:41.243" v="5455" actId="14100"/>
          <ac:cxnSpMkLst>
            <pc:docMk/>
            <pc:sldMk cId="2518430222" sldId="1336"/>
            <ac:cxnSpMk id="13" creationId="{639708E7-AEFF-2E9C-DE3D-4ED62D7752B7}"/>
          </ac:cxnSpMkLst>
        </pc:cxnChg>
        <pc:cxnChg chg="mod">
          <ac:chgData name="Erfan Meskar" userId="ae30a713-38f5-4e56-b874-fd636adcf478" providerId="ADAL" clId="{143ED26D-2EF1-46F1-B34F-C2E3E83B6D8E}" dt="2025-01-22T23:37:43.713" v="5456" actId="14100"/>
          <ac:cxnSpMkLst>
            <pc:docMk/>
            <pc:sldMk cId="2518430222" sldId="1336"/>
            <ac:cxnSpMk id="14" creationId="{E0D88BF6-F8AF-1488-D941-75898B3F698E}"/>
          </ac:cxnSpMkLst>
        </pc:cxnChg>
        <pc:cxnChg chg="mod">
          <ac:chgData name="Erfan Meskar" userId="ae30a713-38f5-4e56-b874-fd636adcf478" providerId="ADAL" clId="{143ED26D-2EF1-46F1-B34F-C2E3E83B6D8E}" dt="2025-01-22T23:37:47.379" v="5457" actId="14100"/>
          <ac:cxnSpMkLst>
            <pc:docMk/>
            <pc:sldMk cId="2518430222" sldId="1336"/>
            <ac:cxnSpMk id="15" creationId="{71B96839-602D-99FF-E00F-BEFA89CEB40E}"/>
          </ac:cxnSpMkLst>
        </pc:cxnChg>
      </pc:sldChg>
      <pc:sldChg chg="modSp add del mod">
        <pc:chgData name="Erfan Meskar" userId="ae30a713-38f5-4e56-b874-fd636adcf478" providerId="ADAL" clId="{143ED26D-2EF1-46F1-B34F-C2E3E83B6D8E}" dt="2025-01-22T23:35:09.299" v="5359" actId="47"/>
        <pc:sldMkLst>
          <pc:docMk/>
          <pc:sldMk cId="4181659059" sldId="1336"/>
        </pc:sldMkLst>
      </pc:sldChg>
      <pc:sldChg chg="modSp add mod">
        <pc:chgData name="Erfan Meskar" userId="ae30a713-38f5-4e56-b874-fd636adcf478" providerId="ADAL" clId="{143ED26D-2EF1-46F1-B34F-C2E3E83B6D8E}" dt="2025-01-23T00:07:41.499" v="5929" actId="207"/>
        <pc:sldMkLst>
          <pc:docMk/>
          <pc:sldMk cId="1785651611" sldId="1337"/>
        </pc:sldMkLst>
        <pc:spChg chg="mod">
          <ac:chgData name="Erfan Meskar" userId="ae30a713-38f5-4e56-b874-fd636adcf478" providerId="ADAL" clId="{143ED26D-2EF1-46F1-B34F-C2E3E83B6D8E}" dt="2025-01-23T00:07:41.499" v="5929" actId="207"/>
          <ac:spMkLst>
            <pc:docMk/>
            <pc:sldMk cId="1785651611" sldId="1337"/>
            <ac:spMk id="7171" creationId="{807D5EC8-C56F-7550-DB01-6CE6FC096105}"/>
          </ac:spMkLst>
        </pc:spChg>
      </pc:sldChg>
      <pc:sldChg chg="add del">
        <pc:chgData name="Erfan Meskar" userId="ae30a713-38f5-4e56-b874-fd636adcf478" providerId="ADAL" clId="{143ED26D-2EF1-46F1-B34F-C2E3E83B6D8E}" dt="2025-01-23T00:59:31.540" v="7137" actId="47"/>
        <pc:sldMkLst>
          <pc:docMk/>
          <pc:sldMk cId="610731129" sldId="1338"/>
        </pc:sldMkLst>
      </pc:sldChg>
      <pc:sldChg chg="add del">
        <pc:chgData name="Erfan Meskar" userId="ae30a713-38f5-4e56-b874-fd636adcf478" providerId="ADAL" clId="{143ED26D-2EF1-46F1-B34F-C2E3E83B6D8E}" dt="2025-01-23T00:36:01.708" v="6388" actId="47"/>
        <pc:sldMkLst>
          <pc:docMk/>
          <pc:sldMk cId="1466335451" sldId="1338"/>
        </pc:sldMkLst>
      </pc:sldChg>
      <pc:sldChg chg="addSp delSp modSp add mod">
        <pc:chgData name="Erfan Meskar" userId="ae30a713-38f5-4e56-b874-fd636adcf478" providerId="ADAL" clId="{143ED26D-2EF1-46F1-B34F-C2E3E83B6D8E}" dt="2025-01-23T00:57:24.126" v="7079" actId="20577"/>
        <pc:sldMkLst>
          <pc:docMk/>
          <pc:sldMk cId="3086335795" sldId="1339"/>
        </pc:sldMkLst>
        <pc:spChg chg="add mod">
          <ac:chgData name="Erfan Meskar" userId="ae30a713-38f5-4e56-b874-fd636adcf478" providerId="ADAL" clId="{143ED26D-2EF1-46F1-B34F-C2E3E83B6D8E}" dt="2025-01-23T00:52:38.281" v="6989" actId="571"/>
          <ac:spMkLst>
            <pc:docMk/>
            <pc:sldMk cId="3086335795" sldId="1339"/>
            <ac:spMk id="2" creationId="{1E696A57-38E7-7AA2-4027-10303B7E8598}"/>
          </ac:spMkLst>
        </pc:spChg>
        <pc:spChg chg="mod">
          <ac:chgData name="Erfan Meskar" userId="ae30a713-38f5-4e56-b874-fd636adcf478" providerId="ADAL" clId="{143ED26D-2EF1-46F1-B34F-C2E3E83B6D8E}" dt="2025-01-23T00:52:28.736" v="6988" actId="207"/>
          <ac:spMkLst>
            <pc:docMk/>
            <pc:sldMk cId="3086335795" sldId="1339"/>
            <ac:spMk id="3" creationId="{FB36CA97-AD02-4BDD-4524-EC4B1DB5F277}"/>
          </ac:spMkLst>
        </pc:spChg>
        <pc:spChg chg="mod">
          <ac:chgData name="Erfan Meskar" userId="ae30a713-38f5-4e56-b874-fd636adcf478" providerId="ADAL" clId="{143ED26D-2EF1-46F1-B34F-C2E3E83B6D8E}" dt="2025-01-23T00:53:06.793" v="7005" actId="1076"/>
          <ac:spMkLst>
            <pc:docMk/>
            <pc:sldMk cId="3086335795" sldId="1339"/>
            <ac:spMk id="4" creationId="{42626AD4-1359-E883-5ACF-EE3BA48A9DF1}"/>
          </ac:spMkLst>
        </pc:spChg>
        <pc:spChg chg="mod">
          <ac:chgData name="Erfan Meskar" userId="ae30a713-38f5-4e56-b874-fd636adcf478" providerId="ADAL" clId="{143ED26D-2EF1-46F1-B34F-C2E3E83B6D8E}" dt="2025-01-23T00:53:04.710" v="7004" actId="1076"/>
          <ac:spMkLst>
            <pc:docMk/>
            <pc:sldMk cId="3086335795" sldId="1339"/>
            <ac:spMk id="5" creationId="{AE3DAABB-DDCC-253C-ACEF-B6FEF1694534}"/>
          </ac:spMkLst>
        </pc:spChg>
        <pc:spChg chg="mod">
          <ac:chgData name="Erfan Meskar" userId="ae30a713-38f5-4e56-b874-fd636adcf478" providerId="ADAL" clId="{143ED26D-2EF1-46F1-B34F-C2E3E83B6D8E}" dt="2025-01-23T00:56:45.162" v="7066" actId="113"/>
          <ac:spMkLst>
            <pc:docMk/>
            <pc:sldMk cId="3086335795" sldId="1339"/>
            <ac:spMk id="6" creationId="{669BE044-3DFE-CCC1-F326-78760333E16A}"/>
          </ac:spMkLst>
        </pc:spChg>
        <pc:spChg chg="mod">
          <ac:chgData name="Erfan Meskar" userId="ae30a713-38f5-4e56-b874-fd636adcf478" providerId="ADAL" clId="{143ED26D-2EF1-46F1-B34F-C2E3E83B6D8E}" dt="2025-01-23T00:56:15.189" v="7043" actId="14100"/>
          <ac:spMkLst>
            <pc:docMk/>
            <pc:sldMk cId="3086335795" sldId="1339"/>
            <ac:spMk id="7" creationId="{7D98C0A0-4536-EDA4-3145-D3FDF52D0F5F}"/>
          </ac:spMkLst>
        </pc:spChg>
        <pc:spChg chg="mod">
          <ac:chgData name="Erfan Meskar" userId="ae30a713-38f5-4e56-b874-fd636adcf478" providerId="ADAL" clId="{143ED26D-2EF1-46F1-B34F-C2E3E83B6D8E}" dt="2025-01-23T00:57:24.126" v="7079" actId="20577"/>
          <ac:spMkLst>
            <pc:docMk/>
            <pc:sldMk cId="3086335795" sldId="1339"/>
            <ac:spMk id="11" creationId="{8AB3A12C-CB55-6B51-454A-5CE1885BBE96}"/>
          </ac:spMkLst>
        </pc:spChg>
        <pc:spChg chg="add mod">
          <ac:chgData name="Erfan Meskar" userId="ae30a713-38f5-4e56-b874-fd636adcf478" providerId="ADAL" clId="{143ED26D-2EF1-46F1-B34F-C2E3E83B6D8E}" dt="2025-01-23T00:52:59.968" v="7003" actId="1076"/>
          <ac:spMkLst>
            <pc:docMk/>
            <pc:sldMk cId="3086335795" sldId="1339"/>
            <ac:spMk id="12" creationId="{BB4DDC63-BB73-4751-3362-89B4728D7348}"/>
          </ac:spMkLst>
        </pc:spChg>
        <pc:spChg chg="add mod">
          <ac:chgData name="Erfan Meskar" userId="ae30a713-38f5-4e56-b874-fd636adcf478" providerId="ADAL" clId="{143ED26D-2EF1-46F1-B34F-C2E3E83B6D8E}" dt="2025-01-23T00:55:40.817" v="7033" actId="208"/>
          <ac:spMkLst>
            <pc:docMk/>
            <pc:sldMk cId="3086335795" sldId="1339"/>
            <ac:spMk id="17" creationId="{847009FC-53FC-EF2F-04BD-BC67C56226AA}"/>
          </ac:spMkLst>
        </pc:spChg>
        <pc:spChg chg="mod">
          <ac:chgData name="Erfan Meskar" userId="ae30a713-38f5-4e56-b874-fd636adcf478" providerId="ADAL" clId="{143ED26D-2EF1-46F1-B34F-C2E3E83B6D8E}" dt="2025-01-23T00:48:29.983" v="6827"/>
          <ac:spMkLst>
            <pc:docMk/>
            <pc:sldMk cId="3086335795" sldId="1339"/>
            <ac:spMk id="7170" creationId="{00000000-0000-0000-0000-000000000000}"/>
          </ac:spMkLst>
        </pc:spChg>
        <pc:spChg chg="mod">
          <ac:chgData name="Erfan Meskar" userId="ae30a713-38f5-4e56-b874-fd636adcf478" providerId="ADAL" clId="{143ED26D-2EF1-46F1-B34F-C2E3E83B6D8E}" dt="2025-01-23T00:56:54.962" v="7067" actId="20577"/>
          <ac:spMkLst>
            <pc:docMk/>
            <pc:sldMk cId="3086335795" sldId="1339"/>
            <ac:spMk id="7171" creationId="{00000000-0000-0000-0000-000000000000}"/>
          </ac:spMkLst>
        </pc:spChg>
        <pc:cxnChg chg="mod">
          <ac:chgData name="Erfan Meskar" userId="ae30a713-38f5-4e56-b874-fd636adcf478" providerId="ADAL" clId="{143ED26D-2EF1-46F1-B34F-C2E3E83B6D8E}" dt="2025-01-23T00:53:41.032" v="7020" actId="14100"/>
          <ac:cxnSpMkLst>
            <pc:docMk/>
            <pc:sldMk cId="3086335795" sldId="1339"/>
            <ac:cxnSpMk id="9" creationId="{BBDF3864-41E9-9222-89CF-6DD20FD08973}"/>
          </ac:cxnSpMkLst>
        </pc:cxnChg>
        <pc:cxnChg chg="add">
          <ac:chgData name="Erfan Meskar" userId="ae30a713-38f5-4e56-b874-fd636adcf478" providerId="ADAL" clId="{143ED26D-2EF1-46F1-B34F-C2E3E83B6D8E}" dt="2025-01-23T00:52:44.928" v="6990" actId="11529"/>
          <ac:cxnSpMkLst>
            <pc:docMk/>
            <pc:sldMk cId="3086335795" sldId="1339"/>
            <ac:cxnSpMk id="10" creationId="{FAE92A1B-E642-7F2A-C7B1-143516CEE3BF}"/>
          </ac:cxnSpMkLst>
        </pc:cxnChg>
      </pc:sldChg>
      <pc:sldChg chg="add del">
        <pc:chgData name="Erfan Meskar" userId="ae30a713-38f5-4e56-b874-fd636adcf478" providerId="ADAL" clId="{143ED26D-2EF1-46F1-B34F-C2E3E83B6D8E}" dt="2025-01-23T00:59:11.819" v="7135" actId="47"/>
        <pc:sldMkLst>
          <pc:docMk/>
          <pc:sldMk cId="1352056702" sldId="1340"/>
        </pc:sldMkLst>
      </pc:sldChg>
      <pc:sldChg chg="modSp add mod">
        <pc:chgData name="Erfan Meskar" userId="ae30a713-38f5-4e56-b874-fd636adcf478" providerId="ADAL" clId="{143ED26D-2EF1-46F1-B34F-C2E3E83B6D8E}" dt="2025-01-23T01:03:58.233" v="7433" actId="108"/>
        <pc:sldMkLst>
          <pc:docMk/>
          <pc:sldMk cId="3210962626" sldId="1340"/>
        </pc:sldMkLst>
        <pc:spChg chg="mod">
          <ac:chgData name="Erfan Meskar" userId="ae30a713-38f5-4e56-b874-fd636adcf478" providerId="ADAL" clId="{143ED26D-2EF1-46F1-B34F-C2E3E83B6D8E}" dt="2025-01-23T00:59:36.753" v="7145" actId="20577"/>
          <ac:spMkLst>
            <pc:docMk/>
            <pc:sldMk cId="3210962626" sldId="1340"/>
            <ac:spMk id="7170" creationId="{17F89184-F8BB-E1CD-EAAC-48599FDD6A16}"/>
          </ac:spMkLst>
        </pc:spChg>
        <pc:spChg chg="mod">
          <ac:chgData name="Erfan Meskar" userId="ae30a713-38f5-4e56-b874-fd636adcf478" providerId="ADAL" clId="{143ED26D-2EF1-46F1-B34F-C2E3E83B6D8E}" dt="2025-01-23T01:03:58.233" v="7433" actId="108"/>
          <ac:spMkLst>
            <pc:docMk/>
            <pc:sldMk cId="3210962626" sldId="1340"/>
            <ac:spMk id="7171" creationId="{D1805014-0A9B-A36D-30CA-3E4A3D388C53}"/>
          </ac:spMkLst>
        </pc:spChg>
        <pc:graphicFrameChg chg="mod modGraphic">
          <ac:chgData name="Erfan Meskar" userId="ae30a713-38f5-4e56-b874-fd636adcf478" providerId="ADAL" clId="{143ED26D-2EF1-46F1-B34F-C2E3E83B6D8E}" dt="2025-01-23T01:02:26.098" v="7277" actId="1076"/>
          <ac:graphicFrameMkLst>
            <pc:docMk/>
            <pc:sldMk cId="3210962626" sldId="1340"/>
            <ac:graphicFrameMk id="2" creationId="{3D9E53B4-C5C9-70EC-D7BA-F9DDDA2ABE6C}"/>
          </ac:graphicFrameMkLst>
        </pc:graphicFrameChg>
      </pc:sldChg>
      <pc:sldChg chg="delSp modSp add mod">
        <pc:chgData name="Erfan Meskar" userId="ae30a713-38f5-4e56-b874-fd636adcf478" providerId="ADAL" clId="{143ED26D-2EF1-46F1-B34F-C2E3E83B6D8E}" dt="2025-01-23T01:11:31.498" v="7907" actId="20577"/>
        <pc:sldMkLst>
          <pc:docMk/>
          <pc:sldMk cId="3521466162" sldId="1341"/>
        </pc:sldMkLst>
        <pc:spChg chg="mod">
          <ac:chgData name="Erfan Meskar" userId="ae30a713-38f5-4e56-b874-fd636adcf478" providerId="ADAL" clId="{143ED26D-2EF1-46F1-B34F-C2E3E83B6D8E}" dt="2025-01-23T01:05:06.892" v="7441" actId="20577"/>
          <ac:spMkLst>
            <pc:docMk/>
            <pc:sldMk cId="3521466162" sldId="1341"/>
            <ac:spMk id="7170" creationId="{3A5D6BFD-CE99-82EB-7BE8-4961D0EEEA5B}"/>
          </ac:spMkLst>
        </pc:spChg>
        <pc:spChg chg="mod">
          <ac:chgData name="Erfan Meskar" userId="ae30a713-38f5-4e56-b874-fd636adcf478" providerId="ADAL" clId="{143ED26D-2EF1-46F1-B34F-C2E3E83B6D8E}" dt="2025-01-23T01:11:31.498" v="7907" actId="20577"/>
          <ac:spMkLst>
            <pc:docMk/>
            <pc:sldMk cId="3521466162" sldId="1341"/>
            <ac:spMk id="7171" creationId="{A18EB017-7ABB-FEFB-5F06-C77ABCE7ACEA}"/>
          </ac:spMkLst>
        </pc:spChg>
      </pc:sldChg>
    </pc:docChg>
  </pc:docChgLst>
  <pc:docChgLst>
    <pc:chgData name="Erfan Meskar" userId="ae30a713-38f5-4e56-b874-fd636adcf478" providerId="ADAL" clId="{C5B5F6F7-FA2E-42FD-9FA4-DB9288EB65D0}"/>
    <pc:docChg chg="undo custSel addSld modSld">
      <pc:chgData name="Erfan Meskar" userId="ae30a713-38f5-4e56-b874-fd636adcf478" providerId="ADAL" clId="{C5B5F6F7-FA2E-42FD-9FA4-DB9288EB65D0}" dt="2025-01-13T18:19:33.960" v="69" actId="20577"/>
      <pc:docMkLst>
        <pc:docMk/>
      </pc:docMkLst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90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735455246" sldId="555"/>
        </pc:sldMkLst>
      </pc:sldChg>
      <pc:sldChg chg="modSp add mod">
        <pc:chgData name="Erfan Meskar" userId="ae30a713-38f5-4e56-b874-fd636adcf478" providerId="ADAL" clId="{C5B5F6F7-FA2E-42FD-9FA4-DB9288EB65D0}" dt="2025-01-13T18:03:57.770" v="50" actId="20577"/>
        <pc:sldMkLst>
          <pc:docMk/>
          <pc:sldMk cId="3911787383" sldId="126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523202706" sldId="126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678166843" sldId="1265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0119414" sldId="126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9773994" sldId="126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875663604" sldId="1268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4268223971" sldId="1269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952444444" sldId="1270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993929497" sldId="1271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88912637" sldId="1272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68486453" sldId="127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315061992" sldId="1274"/>
        </pc:sldMkLst>
      </pc:sldChg>
      <pc:sldChg chg="delSp mod delAnim">
        <pc:chgData name="Erfan Meskar" userId="ae30a713-38f5-4e56-b874-fd636adcf478" providerId="ADAL" clId="{C5B5F6F7-FA2E-42FD-9FA4-DB9288EB65D0}" dt="2025-01-13T17:22:35.540" v="3" actId="478"/>
        <pc:sldMkLst>
          <pc:docMk/>
          <pc:sldMk cId="1293616425" sldId="1276"/>
        </pc:sldMkLst>
      </pc:sldChg>
      <pc:sldChg chg="modSp mod">
        <pc:chgData name="Erfan Meskar" userId="ae30a713-38f5-4e56-b874-fd636adcf478" providerId="ADAL" clId="{C5B5F6F7-FA2E-42FD-9FA4-DB9288EB65D0}" dt="2025-01-13T18:18:34.586" v="67" actId="20577"/>
        <pc:sldMkLst>
          <pc:docMk/>
          <pc:sldMk cId="1511717894" sldId="1284"/>
        </pc:sldMkLst>
      </pc:sldChg>
      <pc:sldChg chg="modSp mod">
        <pc:chgData name="Erfan Meskar" userId="ae30a713-38f5-4e56-b874-fd636adcf478" providerId="ADAL" clId="{C5B5F6F7-FA2E-42FD-9FA4-DB9288EB65D0}" dt="2025-01-13T18:19:33.960" v="69" actId="20577"/>
        <pc:sldMkLst>
          <pc:docMk/>
          <pc:sldMk cId="2599283626" sldId="1285"/>
        </pc:sldMkLst>
      </pc:sldChg>
      <pc:sldChg chg="modSp mod">
        <pc:chgData name="Erfan Meskar" userId="ae30a713-38f5-4e56-b874-fd636adcf478" providerId="ADAL" clId="{C5B5F6F7-FA2E-42FD-9FA4-DB9288EB65D0}" dt="2025-01-13T18:10:59.622" v="54" actId="20577"/>
        <pc:sldMkLst>
          <pc:docMk/>
          <pc:sldMk cId="1219251425" sldId="129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729141422" sldId="130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07486443" sldId="130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531701761" sldId="131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258605132" sldId="131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645972348" sldId="131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46269759" sldId="131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455276903" sldId="1314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34880298" sldId="131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125323223" sldId="1316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140845290" sldId="1317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1135054167" sldId="1318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239441771" sldId="1319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4053373772" sldId="1320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649850334" sldId="1321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3544730233" sldId="1322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358343715" sldId="1323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28272633" sldId="1325"/>
        </pc:sldMkLst>
      </pc:sldChg>
      <pc:sldChg chg="mod modShow">
        <pc:chgData name="Erfan Meskar" userId="ae30a713-38f5-4e56-b874-fd636adcf478" providerId="ADAL" clId="{C5B5F6F7-FA2E-42FD-9FA4-DB9288EB65D0}" dt="2025-01-13T17:25:54.289" v="4" actId="729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43C32E11-59CF-4664-AECE-985C87378404}"/>
    <pc:docChg chg="modSld">
      <pc:chgData name="Erfan Meskar" userId="ae30a713-38f5-4e56-b874-fd636adcf478" providerId="ADAL" clId="{43C32E11-59CF-4664-AECE-985C87378404}" dt="2025-01-06T18:41:45.790" v="0" actId="20577"/>
      <pc:docMkLst>
        <pc:docMk/>
      </pc:docMkLst>
      <pc:sldChg chg="modSp mod">
        <pc:chgData name="Erfan Meskar" userId="ae30a713-38f5-4e56-b874-fd636adcf478" providerId="ADAL" clId="{43C32E11-59CF-4664-AECE-985C87378404}" dt="2025-01-06T18:41:45.790" v="0" actId="20577"/>
        <pc:sldMkLst>
          <pc:docMk/>
          <pc:sldMk cId="0" sldId="446"/>
        </pc:sldMkLst>
        <pc:spChg chg="mod">
          <ac:chgData name="Erfan Meskar" userId="ae30a713-38f5-4e56-b874-fd636adcf478" providerId="ADAL" clId="{43C32E11-59CF-4664-AECE-985C87378404}" dt="2025-01-06T18:41:45.790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1BA38-70F7-309C-6966-62368D89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F8B33-BD19-7582-68A0-17162E911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11788-2EDE-80FB-1D09-CE5A8B224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A322C-3EDC-44E5-74BE-072E96975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6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3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1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48E7-A389-40BC-FF0B-BDDD3E8D2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49DCF-8D19-9647-3F35-2D221955D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B6566-D198-87F9-6483-D9BAC08E1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DF5A8-5B68-DA69-753D-3DCB8958B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6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92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12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2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62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C27CA-FEB2-7705-DF80-BD155F7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32F73-19CD-3B87-0D49-2EDAD437A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38CD9-4860-C288-46A3-1ACE5447B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FA11B-2F99-51EF-5638-2C7351384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2B51-B743-0735-1E53-89DB9B55E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DF1EA1-42E5-6704-1F27-F97599998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E5568-0C3B-74F5-D2DC-36824B29F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0457F-1605-4046-D38C-349591614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5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0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80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D133-F228-244B-8FD8-AFC20A5E2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9070EA-0DED-2055-1CFC-3F2E5BEBA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065C10-ACFE-832C-A7EB-D63532679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22025-16B9-8BB9-6DCC-76A3E9DC9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6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8BF45-FE86-1DF7-8114-298427AF9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DF32A8-78F9-2611-C797-E23A19933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9F9D58-AA59-B796-75F2-4F9C2E684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20911-A420-D5A4-1737-89CE702C6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0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FEA2-3A52-867B-D316-82995CE2C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9E6C9A-DE85-6717-61CC-448F6223E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72C23-B18F-C367-F3AA-A00030700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9F786-F92D-C160-BCD6-7F8F052F6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A393-F6BA-36C9-7F27-CBF23CCDC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595B84-FDB8-ABB2-209E-7923F5A99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7ACA7-1284-7E5D-0D43-AC1045FA0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598B6-3AFD-8BC2-029C-4D42A242B1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03B57-CBC8-EE21-7178-6DECB1660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D9153-5108-44C6-7CD3-7BF3539C6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B1876-A689-5C75-E4E8-A9449ED56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A2F6-8E03-FA2C-7EF0-2F3F2355D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6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FB119-D46D-2660-4C24-4CD3048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4EB9C4-A751-FD88-FB9A-2FAC8853B0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72805-097B-55B8-3ECC-327DE8E48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6080B-F886-6CB6-8169-18D475FE51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25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4-Part 1: Error Detection and Correction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D8C33-98DF-789B-FBAD-24D987A8F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72971FE-956F-E0AA-0B14-9B98CEEF4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E72050-EF23-5E23-4DFB-ED74DBE07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7061200" cy="5003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Error detection and correction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(N,K) block coding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Hamming distance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Parity,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2D-Parity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Checksums,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CRC, 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6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Hamming Distance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404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Hamming distance </a:t>
            </a:r>
            <a:r>
              <a:rPr lang="en-US" b="1" dirty="0"/>
              <a:t>between two codewords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number of bits that are different between two codewords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HD(0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00</a:t>
            </a:r>
            <a:r>
              <a:rPr lang="en-US" dirty="0">
                <a:highlight>
                  <a:srgbClr val="FFFF00"/>
                </a:highlight>
              </a:rPr>
              <a:t>10</a:t>
            </a:r>
            <a:r>
              <a:rPr lang="en-US" dirty="0"/>
              <a:t>10, 0</a:t>
            </a:r>
            <a:r>
              <a:rPr lang="en-US" dirty="0">
                <a:highlight>
                  <a:srgbClr val="FFFF00"/>
                </a:highlight>
              </a:rPr>
              <a:t>1</a:t>
            </a:r>
            <a:r>
              <a:rPr lang="en-US" dirty="0"/>
              <a:t>00</a:t>
            </a:r>
            <a:r>
              <a:rPr lang="en-US" dirty="0">
                <a:highlight>
                  <a:srgbClr val="FFFF00"/>
                </a:highlight>
              </a:rPr>
              <a:t>01</a:t>
            </a:r>
            <a:r>
              <a:rPr lang="en-US" dirty="0"/>
              <a:t>10) = 3</a:t>
            </a:r>
          </a:p>
          <a:p>
            <a:pPr>
              <a:lnSpc>
                <a:spcPct val="90000"/>
              </a:lnSpc>
            </a:pPr>
            <a:r>
              <a:rPr lang="en-US" dirty="0"/>
              <a:t>The Hamming distance </a:t>
            </a:r>
            <a:r>
              <a:rPr lang="en-US" b="1" dirty="0"/>
              <a:t>of a coding scheme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Minimum hamming distance between any pair of mapped codewords of that coding scheme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Example: Consider a (3, 2) coding scheme with this mapping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this coding scheme’s</a:t>
            </a:r>
          </a:p>
          <a:p>
            <a:pPr marL="457140" lvl="1" indent="0">
              <a:lnSpc>
                <a:spcPct val="90000"/>
              </a:lnSpc>
              <a:buNone/>
            </a:pPr>
            <a:r>
              <a:rPr lang="en-US" dirty="0"/>
              <a:t>Hamming distance?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D7D5C2-E617-5269-9FBC-9C05C63692EF}"/>
              </a:ext>
            </a:extLst>
          </p:cNvPr>
          <p:cNvSpPr/>
          <p:nvPr/>
        </p:nvSpPr>
        <p:spPr>
          <a:xfrm>
            <a:off x="6095484" y="4838700"/>
            <a:ext cx="18288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115D6-B84A-136D-2FA6-BB1B5D88718F}"/>
              </a:ext>
            </a:extLst>
          </p:cNvPr>
          <p:cNvSpPr txBox="1"/>
          <p:nvPr/>
        </p:nvSpPr>
        <p:spPr>
          <a:xfrm>
            <a:off x="6484207" y="4976336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A2088-C50C-EF62-A22F-BA6FB2C63303}"/>
              </a:ext>
            </a:extLst>
          </p:cNvPr>
          <p:cNvSpPr txBox="1"/>
          <p:nvPr/>
        </p:nvSpPr>
        <p:spPr>
          <a:xfrm>
            <a:off x="7203216" y="5322325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833E2-EBB7-FE7A-D82D-229C8B6E0A8D}"/>
              </a:ext>
            </a:extLst>
          </p:cNvPr>
          <p:cNvSpPr txBox="1"/>
          <p:nvPr/>
        </p:nvSpPr>
        <p:spPr>
          <a:xfrm>
            <a:off x="7009884" y="6037302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224450-FFF0-0E11-A41D-BB786AB8359E}"/>
              </a:ext>
            </a:extLst>
          </p:cNvPr>
          <p:cNvSpPr txBox="1"/>
          <p:nvPr/>
        </p:nvSpPr>
        <p:spPr>
          <a:xfrm>
            <a:off x="6389343" y="5667970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95324C-4A47-D548-4506-248346F6A150}"/>
              </a:ext>
            </a:extLst>
          </p:cNvPr>
          <p:cNvSpPr/>
          <p:nvPr/>
        </p:nvSpPr>
        <p:spPr>
          <a:xfrm>
            <a:off x="8763000" y="4800600"/>
            <a:ext cx="2362200" cy="1828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2FA8F1-61FA-E75B-DBD2-2612834A371E}"/>
              </a:ext>
            </a:extLst>
          </p:cNvPr>
          <p:cNvSpPr txBox="1"/>
          <p:nvPr/>
        </p:nvSpPr>
        <p:spPr>
          <a:xfrm>
            <a:off x="9296400" y="486992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A39A3-A3C9-C13B-17A2-592AB091A2BC}"/>
              </a:ext>
            </a:extLst>
          </p:cNvPr>
          <p:cNvSpPr txBox="1"/>
          <p:nvPr/>
        </p:nvSpPr>
        <p:spPr>
          <a:xfrm>
            <a:off x="10134600" y="517575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D68B9-2401-2EF6-0C43-04BCA57662ED}"/>
              </a:ext>
            </a:extLst>
          </p:cNvPr>
          <p:cNvSpPr txBox="1"/>
          <p:nvPr/>
        </p:nvSpPr>
        <p:spPr>
          <a:xfrm>
            <a:off x="9067284" y="5638800"/>
            <a:ext cx="5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F6554-5115-C30A-6FB6-C688A622235C}"/>
              </a:ext>
            </a:extLst>
          </p:cNvPr>
          <p:cNvSpPr txBox="1"/>
          <p:nvPr/>
        </p:nvSpPr>
        <p:spPr>
          <a:xfrm>
            <a:off x="9467464" y="6076421"/>
            <a:ext cx="68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6964AF-74E5-8EA8-E314-EC23047F9DA4}"/>
              </a:ext>
            </a:extLst>
          </p:cNvPr>
          <p:cNvCxnSpPr>
            <a:cxnSpLocks/>
          </p:cNvCxnSpPr>
          <p:nvPr/>
        </p:nvCxnSpPr>
        <p:spPr>
          <a:xfrm flipV="1">
            <a:off x="6801492" y="5055625"/>
            <a:ext cx="2647308" cy="82034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AFFCF-BC6B-6C63-0082-3F88C9DC54D1}"/>
              </a:ext>
            </a:extLst>
          </p:cNvPr>
          <p:cNvCxnSpPr>
            <a:cxnSpLocks/>
          </p:cNvCxnSpPr>
          <p:nvPr/>
        </p:nvCxnSpPr>
        <p:spPr>
          <a:xfrm flipV="1">
            <a:off x="7543800" y="5371063"/>
            <a:ext cx="2744230" cy="134895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66AE82-D467-1C16-A675-7B536D7DB4D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847573" y="5820717"/>
            <a:ext cx="2352935" cy="31919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B151CB-A305-0C77-B864-B5D577044A61}"/>
              </a:ext>
            </a:extLst>
          </p:cNvPr>
          <p:cNvCxnSpPr>
            <a:cxnSpLocks/>
          </p:cNvCxnSpPr>
          <p:nvPr/>
        </p:nvCxnSpPr>
        <p:spPr>
          <a:xfrm>
            <a:off x="7201157" y="6236375"/>
            <a:ext cx="2400042" cy="25745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32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Hamming Distance,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404600" cy="5715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the Hamming distance </a:t>
                </a:r>
                <a:r>
                  <a:rPr lang="en-US" b="1" dirty="0"/>
                  <a:t>of a coding scheme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800" dirty="0"/>
                  <a:t>The coding scheme can detect up to any </a:t>
                </a:r>
                <a14:m>
                  <m:oMath xmlns:m="http://schemas.openxmlformats.org/officeDocument/2006/math">
                    <m:r>
                      <a:rPr lang="en-CA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8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/>
                  <a:t> bits of error. </a:t>
                </a:r>
                <a:r>
                  <a:rPr lang="en-US" sz="2800" dirty="0">
                    <a:solidFill>
                      <a:srgbClr val="C00000"/>
                    </a:solidFill>
                  </a:rPr>
                  <a:t>Why?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Upon detecting an error, set the closest codeword to be the corrected version. This approach can correct up to any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bits of error. </a:t>
                </a:r>
                <a:r>
                  <a:rPr lang="en-US" dirty="0">
                    <a:solidFill>
                      <a:srgbClr val="C00000"/>
                    </a:solidFill>
                  </a:rPr>
                  <a:t>Why?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404600" cy="5715000"/>
              </a:xfrm>
              <a:blipFill>
                <a:blip r:embed="rId3"/>
                <a:stretch>
                  <a:fillRect l="-1229" t="-21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1">
                <a:extLst>
                  <a:ext uri="{FF2B5EF4-FFF2-40B4-BE49-F238E27FC236}">
                    <a16:creationId xmlns:a16="http://schemas.microsoft.com/office/drawing/2014/main" id="{EBB59605-C7CF-78BE-211C-7F2CEE110D9C}"/>
                  </a:ext>
                </a:extLst>
              </p:cNvPr>
              <p:cNvSpPr/>
              <p:nvPr/>
            </p:nvSpPr>
            <p:spPr>
              <a:xfrm>
                <a:off x="5458786" y="4740289"/>
                <a:ext cx="3574320" cy="54068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sz="2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CA" sz="28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CA" sz="2800" b="0" i="0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𝐻𝐷</m:t>
                        </m:r>
                        <m: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CA" sz="2800" b="0" i="1" strike="noStrike" spc="-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CA" sz="28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b="0" strike="noStrike" spc="-1" dirty="0">
                    <a:solidFill>
                      <a:srgbClr val="000000"/>
                    </a:solidFill>
                    <a:latin typeface="Calibri"/>
                  </a:rPr>
                  <a:t>           </a:t>
                </a:r>
                <a:endParaRPr lang="en-CA" sz="2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12" name="Text Box 11">
                <a:extLst>
                  <a:ext uri="{FF2B5EF4-FFF2-40B4-BE49-F238E27FC236}">
                    <a16:creationId xmlns:a16="http://schemas.microsoft.com/office/drawing/2014/main" id="{EBB59605-C7CF-78BE-211C-7F2CEE110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786" y="4740289"/>
                <a:ext cx="3574320" cy="540682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2">
            <a:extLst>
              <a:ext uri="{FF2B5EF4-FFF2-40B4-BE49-F238E27FC236}">
                <a16:creationId xmlns:a16="http://schemas.microsoft.com/office/drawing/2014/main" id="{584AE1FC-1D30-72C8-AAEB-1AE0423F7469}"/>
              </a:ext>
            </a:extLst>
          </p:cNvPr>
          <p:cNvSpPr/>
          <p:nvPr/>
        </p:nvSpPr>
        <p:spPr>
          <a:xfrm>
            <a:off x="1213870" y="3657601"/>
            <a:ext cx="3770166" cy="28237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A6F5FA2-8E07-C08E-8B88-D883B2ED1F9F}"/>
              </a:ext>
            </a:extLst>
          </p:cNvPr>
          <p:cNvSpPr/>
          <p:nvPr/>
        </p:nvSpPr>
        <p:spPr>
          <a:xfrm flipV="1">
            <a:off x="1911350" y="4444326"/>
            <a:ext cx="1241118" cy="1326154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D22E611-8701-FE69-9EF4-0E8E3327FF7A}"/>
              </a:ext>
            </a:extLst>
          </p:cNvPr>
          <p:cNvSpPr/>
          <p:nvPr/>
        </p:nvSpPr>
        <p:spPr>
          <a:xfrm flipH="1" flipV="1">
            <a:off x="2235529" y="4248976"/>
            <a:ext cx="1600352" cy="1659542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49332D7D-360A-5C64-35B2-8B46D71888C4}"/>
              </a:ext>
            </a:extLst>
          </p:cNvPr>
          <p:cNvSpPr/>
          <p:nvPr/>
        </p:nvSpPr>
        <p:spPr>
          <a:xfrm>
            <a:off x="2186423" y="4109800"/>
            <a:ext cx="986616" cy="159628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50ED33B-291A-09ED-AE3C-AA5A09F2242E}"/>
              </a:ext>
            </a:extLst>
          </p:cNvPr>
          <p:cNvSpPr/>
          <p:nvPr/>
        </p:nvSpPr>
        <p:spPr>
          <a:xfrm>
            <a:off x="3359032" y="4473375"/>
            <a:ext cx="559858" cy="1451656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56C79A60-2D54-99DD-828B-50BD88D61C01}"/>
              </a:ext>
            </a:extLst>
          </p:cNvPr>
          <p:cNvSpPr/>
          <p:nvPr/>
        </p:nvSpPr>
        <p:spPr>
          <a:xfrm flipH="1" flipV="1">
            <a:off x="1960142" y="5932108"/>
            <a:ext cx="1855480" cy="100266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D98060D4-A71B-6A27-F61B-7CBC28A083E4}"/>
              </a:ext>
            </a:extLst>
          </p:cNvPr>
          <p:cNvSpPr/>
          <p:nvPr/>
        </p:nvSpPr>
        <p:spPr>
          <a:xfrm flipV="1">
            <a:off x="1809836" y="4271428"/>
            <a:ext cx="276604" cy="1478404"/>
          </a:xfrm>
          <a:prstGeom prst="line">
            <a:avLst/>
          </a:prstGeom>
          <a:ln w="28575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10FDBD82-D142-172E-7D3D-C47E7D579AA8}"/>
              </a:ext>
            </a:extLst>
          </p:cNvPr>
          <p:cNvSpPr/>
          <p:nvPr/>
        </p:nvSpPr>
        <p:spPr>
          <a:xfrm>
            <a:off x="1778522" y="5807083"/>
            <a:ext cx="131094" cy="131094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150B0ED5-F644-C405-2B24-31B4AC267C88}"/>
              </a:ext>
            </a:extLst>
          </p:cNvPr>
          <p:cNvSpPr/>
          <p:nvPr/>
        </p:nvSpPr>
        <p:spPr>
          <a:xfrm>
            <a:off x="3887733" y="5955711"/>
            <a:ext cx="131094" cy="131094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1A7BD69D-35B6-E7E4-E539-8846BD377490}"/>
              </a:ext>
            </a:extLst>
          </p:cNvPr>
          <p:cNvSpPr/>
          <p:nvPr/>
        </p:nvSpPr>
        <p:spPr>
          <a:xfrm>
            <a:off x="2032091" y="4118432"/>
            <a:ext cx="131094" cy="131094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E06AAE3A-1AF3-618F-F61F-563D95D52806}"/>
              </a:ext>
            </a:extLst>
          </p:cNvPr>
          <p:cNvSpPr/>
          <p:nvPr/>
        </p:nvSpPr>
        <p:spPr>
          <a:xfrm>
            <a:off x="3261824" y="4216561"/>
            <a:ext cx="131094" cy="131094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3">
                <a:extLst>
                  <a:ext uri="{FF2B5EF4-FFF2-40B4-BE49-F238E27FC236}">
                    <a16:creationId xmlns:a16="http://schemas.microsoft.com/office/drawing/2014/main" id="{8151081A-2F8E-7F6E-8DAB-4E546D8844F8}"/>
                  </a:ext>
                </a:extLst>
              </p:cNvPr>
              <p:cNvSpPr/>
              <p:nvPr/>
            </p:nvSpPr>
            <p:spPr>
              <a:xfrm>
                <a:off x="2005507" y="3667813"/>
                <a:ext cx="521466" cy="46021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28" name="Text Box 23">
                <a:extLst>
                  <a:ext uri="{FF2B5EF4-FFF2-40B4-BE49-F238E27FC236}">
                    <a16:creationId xmlns:a16="http://schemas.microsoft.com/office/drawing/2014/main" id="{8151081A-2F8E-7F6E-8DAB-4E546D884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07" y="3667813"/>
                <a:ext cx="521466" cy="460211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30122A6D-01BD-A671-FD47-934C128890FE}"/>
                  </a:ext>
                </a:extLst>
              </p:cNvPr>
              <p:cNvSpPr/>
              <p:nvPr/>
            </p:nvSpPr>
            <p:spPr>
              <a:xfrm>
                <a:off x="3132572" y="3782637"/>
                <a:ext cx="521466" cy="521766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800" b="0" i="1" strike="noStrike" spc="-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8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30122A6D-01BD-A671-FD47-934C12889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572" y="3782637"/>
                <a:ext cx="521466" cy="521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0BAE6310-7582-F778-BB50-4ED197D4AAB8}"/>
                  </a:ext>
                </a:extLst>
              </p:cNvPr>
              <p:cNvSpPr/>
              <p:nvPr/>
            </p:nvSpPr>
            <p:spPr>
              <a:xfrm>
                <a:off x="1384181" y="5377594"/>
                <a:ext cx="514328" cy="46021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30" name="Text Box 25">
                <a:extLst>
                  <a:ext uri="{FF2B5EF4-FFF2-40B4-BE49-F238E27FC236}">
                    <a16:creationId xmlns:a16="http://schemas.microsoft.com/office/drawing/2014/main" id="{0BAE6310-7582-F778-BB50-4ED197D4A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181" y="5377594"/>
                <a:ext cx="514328" cy="460211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26">
                <a:extLst>
                  <a:ext uri="{FF2B5EF4-FFF2-40B4-BE49-F238E27FC236}">
                    <a16:creationId xmlns:a16="http://schemas.microsoft.com/office/drawing/2014/main" id="{D8F8D179-A7EE-6F8D-36E1-8791C30F3470}"/>
                  </a:ext>
                </a:extLst>
              </p:cNvPr>
              <p:cNvSpPr/>
              <p:nvPr/>
            </p:nvSpPr>
            <p:spPr>
              <a:xfrm>
                <a:off x="3929997" y="5633178"/>
                <a:ext cx="521466" cy="46021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400" b="0" i="1" strike="noStrike" spc="-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4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31" name="Text Box 26">
                <a:extLst>
                  <a:ext uri="{FF2B5EF4-FFF2-40B4-BE49-F238E27FC236}">
                    <a16:creationId xmlns:a16="http://schemas.microsoft.com/office/drawing/2014/main" id="{D8F8D179-A7EE-6F8D-36E1-8791C30F3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997" y="5633178"/>
                <a:ext cx="521466" cy="460211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27">
                <a:extLst>
                  <a:ext uri="{FF2B5EF4-FFF2-40B4-BE49-F238E27FC236}">
                    <a16:creationId xmlns:a16="http://schemas.microsoft.com/office/drawing/2014/main" id="{A1F2726C-BF1A-9669-D41E-466961F69728}"/>
                  </a:ext>
                </a:extLst>
              </p:cNvPr>
              <p:cNvSpPr/>
              <p:nvPr/>
            </p:nvSpPr>
            <p:spPr>
              <a:xfrm>
                <a:off x="3667130" y="4790335"/>
                <a:ext cx="1202692" cy="398655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trike="noStrike" spc="-1" smtClean="0">
                          <a:latin typeface="Cambria Math" panose="02040503050406030204" pitchFamily="18" charset="0"/>
                        </a:rPr>
                        <m:t>𝐻𝐷</m:t>
                      </m:r>
                      <m:r>
                        <a:rPr lang="en-CA" sz="2000" b="0" i="1" strike="noStrike" spc="-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000" b="0" i="1" strike="noStrike" spc="-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CA" sz="2000" b="0" i="1" strike="noStrike" spc="-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CA" sz="2000" b="0" i="1" strike="noStrike" spc="-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b="0" strike="noStrike" spc="-1" dirty="0">
                  <a:latin typeface="Arial"/>
                </a:endParaRPr>
              </a:p>
            </p:txBody>
          </p:sp>
        </mc:Choice>
        <mc:Fallback xmlns="">
          <p:sp>
            <p:nvSpPr>
              <p:cNvPr id="32" name="Text Box 27">
                <a:extLst>
                  <a:ext uri="{FF2B5EF4-FFF2-40B4-BE49-F238E27FC236}">
                    <a16:creationId xmlns:a16="http://schemas.microsoft.com/office/drawing/2014/main" id="{A1F2726C-BF1A-9669-D41E-466961F69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30" y="4790335"/>
                <a:ext cx="1202692" cy="398655"/>
              </a:xfrm>
              <a:prstGeom prst="rect">
                <a:avLst/>
              </a:prstGeom>
              <a:blipFill>
                <a:blip r:embed="rId9"/>
                <a:stretch>
                  <a:fillRect r="-11675" b="-1846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3F1A9FF-79A6-E447-9A57-67BDDA8339FD}"/>
              </a:ext>
            </a:extLst>
          </p:cNvPr>
          <p:cNvSpPr txBox="1"/>
          <p:nvPr/>
        </p:nvSpPr>
        <p:spPr>
          <a:xfrm>
            <a:off x="2400301" y="3302534"/>
            <a:ext cx="191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Set of Codewords</a:t>
            </a:r>
          </a:p>
        </p:txBody>
      </p:sp>
    </p:spTree>
    <p:extLst>
      <p:ext uri="{BB962C8B-B14F-4D97-AF65-F5344CB8AC3E}">
        <p14:creationId xmlns:p14="http://schemas.microsoft.com/office/powerpoint/2010/main" val="314084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36E31-49CC-B464-B671-B0E3B8D2F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CD9478E-78CD-287B-8E01-63C8478F0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07D5EC8-C56F-7550-DB01-6CE6FC096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7061200" cy="5003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Error detection and correction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(N,K) block coding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Hamming distance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Parity,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2D-Parity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Checksums,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CRC, 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1D-Parity – Error Detection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4046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Start with n bits and add another so that the total number of 1s is even (even parity)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0110010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01100101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Easy to compute as XOR of all input bits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Will detect an odd number of bit errors. Why?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not an even number of bit errors. Why?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Cannot be used to correct any errors. Why?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5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2D Parity – Error Correction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8509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Add parity row/column to array of bits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Detects up to any three bits of errors,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and many errors with more than 3 bits (but not all of them).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successfully correct any 1 bit of errors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2" name="Picture 5" descr="f02-14-9780123850591 copy">
            <a:extLst>
              <a:ext uri="{FF2B5EF4-FFF2-40B4-BE49-F238E27FC236}">
                <a16:creationId xmlns:a16="http://schemas.microsoft.com/office/drawing/2014/main" id="{02899799-4FC2-BFD4-1C02-E90E14E1F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600200"/>
            <a:ext cx="2374896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8">
            <a:extLst>
              <a:ext uri="{FF2B5EF4-FFF2-40B4-BE49-F238E27FC236}">
                <a16:creationId xmlns:a16="http://schemas.microsoft.com/office/drawing/2014/main" id="{E0EAB7AB-50C9-9E12-6873-C87E7742D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5322277"/>
            <a:ext cx="12394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33CC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3399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rgbClr val="0033C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33CC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66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66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399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FF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0066"/>
                </a:solidFill>
              </a:rPr>
              <a:t>2D Parity</a:t>
            </a:r>
            <a:endParaRPr lang="en-GB" altLang="en-US" sz="20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4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Checksums – Error Detection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0998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Used in Internet protocols (IP, ICMP, TCP, UDP)</a:t>
            </a:r>
          </a:p>
          <a:p>
            <a:pPr>
              <a:lnSpc>
                <a:spcPct val="90000"/>
              </a:lnSpc>
            </a:pPr>
            <a:r>
              <a:rPr lang="en-US" dirty="0"/>
              <a:t>A simplified explanation of Internet Checksum Algorithm: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Add up the data and send it along with sum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An accurate explanation of the </a:t>
            </a:r>
            <a:r>
              <a:rPr lang="en-US" dirty="0">
                <a:solidFill>
                  <a:srgbClr val="C00000"/>
                </a:solidFill>
              </a:rPr>
              <a:t>“Internet </a:t>
            </a:r>
            <a:r>
              <a:rPr lang="en-CA" dirty="0">
                <a:solidFill>
                  <a:srgbClr val="C00000"/>
                </a:solidFill>
              </a:rPr>
              <a:t>Checksum”:</a:t>
            </a:r>
            <a:endParaRPr lang="en-US" dirty="0">
              <a:solidFill>
                <a:srgbClr val="C00000"/>
              </a:solidFill>
            </a:endParaRP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Divide the data into 16-bit chunks. 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Add the chunks together using “16-bit ones complement summation” (explained in the next slide).</a:t>
            </a:r>
          </a:p>
          <a:p>
            <a:pPr marL="97149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Take the ones complement of the result from step 2. That 16-bit number is the checksum.</a:t>
            </a:r>
          </a:p>
        </p:txBody>
      </p:sp>
    </p:spTree>
    <p:extLst>
      <p:ext uri="{BB962C8B-B14F-4D97-AF65-F5344CB8AC3E}">
        <p14:creationId xmlns:p14="http://schemas.microsoft.com/office/powerpoint/2010/main" val="4053373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1’s Complement Summation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099800" cy="5029200"/>
          </a:xfrm>
        </p:spPr>
        <p:txBody>
          <a:bodyPr/>
          <a:lstStyle/>
          <a:p>
            <a:r>
              <a:rPr lang="en-US" altLang="en-US" sz="3200" dirty="0"/>
              <a:t>When adding numbers in ones complement summation, </a:t>
            </a:r>
          </a:p>
          <a:p>
            <a:pPr lvl="1"/>
            <a:r>
              <a:rPr lang="en-US" altLang="en-US" dirty="0"/>
              <a:t>a carryout (i.e., overflow) from the most significant bit needs to be added to the result</a:t>
            </a:r>
          </a:p>
          <a:p>
            <a:r>
              <a:rPr lang="en-US" altLang="en-US" dirty="0"/>
              <a:t>e.g., 1’s complement </a:t>
            </a:r>
            <a:r>
              <a:rPr lang="en-US" altLang="en-US" sz="3200" dirty="0"/>
              <a:t>summation of </a:t>
            </a:r>
            <a:r>
              <a:rPr lang="en-US" altLang="en-US" dirty="0"/>
              <a:t>0xAB12 and 0xA933 is:</a:t>
            </a:r>
          </a:p>
          <a:p>
            <a:pPr lvl="2"/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6CA97-AD02-4BDD-4524-EC4B1DB5F277}"/>
              </a:ext>
            </a:extLst>
          </p:cNvPr>
          <p:cNvSpPr txBox="1"/>
          <p:nvPr/>
        </p:nvSpPr>
        <p:spPr>
          <a:xfrm>
            <a:off x="1586522" y="3276600"/>
            <a:ext cx="161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  0x A B 1 2</a:t>
            </a:r>
          </a:p>
          <a:p>
            <a:r>
              <a:rPr lang="en-CA" dirty="0"/>
              <a:t>+</a:t>
            </a:r>
          </a:p>
          <a:p>
            <a:r>
              <a:rPr lang="en-CA" dirty="0"/>
              <a:t>   0x A 9 3 3</a:t>
            </a:r>
          </a:p>
          <a:p>
            <a:r>
              <a:rPr lang="en-CA" dirty="0"/>
              <a:t>----------------</a:t>
            </a:r>
          </a:p>
          <a:p>
            <a:r>
              <a:rPr lang="en-CA" b="1" dirty="0">
                <a:highlight>
                  <a:srgbClr val="FFFF00"/>
                </a:highlight>
              </a:rPr>
              <a:t>0x</a:t>
            </a:r>
            <a:r>
              <a:rPr lang="en-CA" b="1" dirty="0">
                <a:solidFill>
                  <a:srgbClr val="C00000"/>
                </a:solidFill>
                <a:highlight>
                  <a:srgbClr val="FFFF00"/>
                </a:highlight>
              </a:rPr>
              <a:t> 1 </a:t>
            </a:r>
            <a:r>
              <a:rPr lang="en-CA" b="1" dirty="0">
                <a:highlight>
                  <a:srgbClr val="FFFF00"/>
                </a:highlight>
              </a:rPr>
              <a:t>5 4 4 5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626AD4-1359-E883-5ACF-EE3BA48A9DF1}"/>
              </a:ext>
            </a:extLst>
          </p:cNvPr>
          <p:cNvSpPr/>
          <p:nvPr/>
        </p:nvSpPr>
        <p:spPr>
          <a:xfrm>
            <a:off x="5483053" y="4398328"/>
            <a:ext cx="685800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DAABB-DDCC-253C-ACEF-B6FEF1694534}"/>
              </a:ext>
            </a:extLst>
          </p:cNvPr>
          <p:cNvSpPr txBox="1"/>
          <p:nvPr/>
        </p:nvSpPr>
        <p:spPr>
          <a:xfrm>
            <a:off x="2964439" y="4344684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en-US" sz="1800" dirty="0"/>
              <a:t>Add back the overflow</a:t>
            </a:r>
            <a:r>
              <a:rPr lang="en-CA" dirty="0"/>
              <a:t> </a:t>
            </a:r>
          </a:p>
          <a:p>
            <a:r>
              <a:rPr lang="en-US" altLang="en-US" sz="1800" dirty="0"/>
              <a:t>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BE044-3DFE-CCC1-F326-78760333E16A}"/>
              </a:ext>
            </a:extLst>
          </p:cNvPr>
          <p:cNvSpPr txBox="1"/>
          <p:nvPr/>
        </p:nvSpPr>
        <p:spPr>
          <a:xfrm>
            <a:off x="6351768" y="4330260"/>
            <a:ext cx="1613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0x</a:t>
            </a:r>
            <a:r>
              <a:rPr lang="en-CA" dirty="0"/>
              <a:t> </a:t>
            </a:r>
            <a:r>
              <a:rPr lang="en-CA" b="1" strike="sngStrike" dirty="0">
                <a:solidFill>
                  <a:srgbClr val="C00000"/>
                </a:solidFill>
              </a:rPr>
              <a:t>1 </a:t>
            </a:r>
            <a:r>
              <a:rPr lang="en-CA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CA" b="1" dirty="0">
                <a:highlight>
                  <a:srgbClr val="FFFF00"/>
                </a:highlight>
              </a:rPr>
              <a:t>5 4 4 5</a:t>
            </a:r>
          </a:p>
          <a:p>
            <a:r>
              <a:rPr lang="en-CA" dirty="0"/>
              <a:t>+</a:t>
            </a:r>
          </a:p>
          <a:p>
            <a:r>
              <a:rPr lang="en-CA" dirty="0">
                <a:solidFill>
                  <a:srgbClr val="C00000"/>
                </a:solidFill>
              </a:rPr>
              <a:t>                  1</a:t>
            </a:r>
          </a:p>
          <a:p>
            <a:r>
              <a:rPr lang="en-CA" dirty="0"/>
              <a:t>------------------</a:t>
            </a:r>
          </a:p>
          <a:p>
            <a:r>
              <a:rPr lang="en-CA" dirty="0"/>
              <a:t>    </a:t>
            </a:r>
            <a:r>
              <a:rPr lang="en-CA" b="1" dirty="0"/>
              <a:t>0x  5 4 4 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98C0A0-4536-EDA4-3145-D3FDF52D0F5F}"/>
              </a:ext>
            </a:extLst>
          </p:cNvPr>
          <p:cNvSpPr/>
          <p:nvPr/>
        </p:nvSpPr>
        <p:spPr>
          <a:xfrm>
            <a:off x="6400800" y="4304860"/>
            <a:ext cx="293868" cy="381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DF3864-41E9-9222-89CF-6DD20FD08973}"/>
              </a:ext>
            </a:extLst>
          </p:cNvPr>
          <p:cNvCxnSpPr>
            <a:cxnSpLocks/>
          </p:cNvCxnSpPr>
          <p:nvPr/>
        </p:nvCxnSpPr>
        <p:spPr>
          <a:xfrm>
            <a:off x="6858000" y="4685860"/>
            <a:ext cx="701327" cy="305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B3A12C-CB55-6B51-454A-5CE1885BBE96}"/>
              </a:ext>
            </a:extLst>
          </p:cNvPr>
          <p:cNvSpPr txBox="1"/>
          <p:nvPr/>
        </p:nvSpPr>
        <p:spPr>
          <a:xfrm>
            <a:off x="1199252" y="5960669"/>
            <a:ext cx="9422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Thus, 1’s</a:t>
            </a:r>
            <a:r>
              <a:rPr lang="en-CA" altLang="en-US" sz="2400" dirty="0"/>
              <a:t> complement summation of </a:t>
            </a:r>
            <a:r>
              <a:rPr lang="en-US" altLang="en-US" sz="2400" dirty="0"/>
              <a:t>0xAB12 and 0xA933</a:t>
            </a:r>
            <a:r>
              <a:rPr lang="en-CA" altLang="en-US" sz="2400" dirty="0"/>
              <a:t> is </a:t>
            </a:r>
            <a:r>
              <a:rPr lang="en-US" altLang="en-US" sz="2400" dirty="0"/>
              <a:t>0x5446.</a:t>
            </a:r>
            <a:endParaRPr lang="en-CA" sz="2400" dirty="0"/>
          </a:p>
          <a:p>
            <a:r>
              <a:rPr lang="en-US" altLang="en-US" sz="1800" dirty="0"/>
              <a:t> </a:t>
            </a:r>
            <a:endParaRPr lang="en-CA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696A57-38E7-7AA2-4027-10303B7E8598}"/>
              </a:ext>
            </a:extLst>
          </p:cNvPr>
          <p:cNvSpPr/>
          <p:nvPr/>
        </p:nvSpPr>
        <p:spPr>
          <a:xfrm>
            <a:off x="1959362" y="4398328"/>
            <a:ext cx="228600" cy="381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92A1B-E642-7F2A-C7B1-143516CEE3BF}"/>
              </a:ext>
            </a:extLst>
          </p:cNvPr>
          <p:cNvCxnSpPr>
            <a:endCxn id="2" idx="3"/>
          </p:cNvCxnSpPr>
          <p:nvPr/>
        </p:nvCxnSpPr>
        <p:spPr>
          <a:xfrm flipV="1">
            <a:off x="1409700" y="4723532"/>
            <a:ext cx="583140" cy="41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4DDC63-BB73-4751-3362-89B4728D7348}"/>
              </a:ext>
            </a:extLst>
          </p:cNvPr>
          <p:cNvSpPr txBox="1"/>
          <p:nvPr/>
        </p:nvSpPr>
        <p:spPr>
          <a:xfrm>
            <a:off x="930663" y="5068924"/>
            <a:ext cx="89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overflow</a:t>
            </a:r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847009FC-53FC-EF2F-04BD-BC67C56226AA}"/>
              </a:ext>
            </a:extLst>
          </p:cNvPr>
          <p:cNvSpPr/>
          <p:nvPr/>
        </p:nvSpPr>
        <p:spPr>
          <a:xfrm>
            <a:off x="6707754" y="4373349"/>
            <a:ext cx="228600" cy="266260"/>
          </a:xfrm>
          <a:prstGeom prst="mathMultiply">
            <a:avLst>
              <a:gd name="adj1" fmla="val 6041"/>
            </a:avLst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33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Internet Checksum (at Sender)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099800" cy="5029200"/>
          </a:xfrm>
        </p:spPr>
        <p:txBody>
          <a:bodyPr/>
          <a:lstStyle/>
          <a:p>
            <a:r>
              <a:rPr lang="en-US" altLang="en-US" dirty="0"/>
              <a:t>Consider the message 0xAB12, 0xA933, 0xB001</a:t>
            </a:r>
          </a:p>
          <a:p>
            <a:pPr lvl="1"/>
            <a:r>
              <a:rPr lang="en-US" altLang="en-US" dirty="0"/>
              <a:t>Adding 0xAB12, 0xA933, and  0xB001 </a:t>
            </a:r>
            <a:r>
              <a:rPr lang="en-US" altLang="en-US" sz="2800" dirty="0"/>
              <a:t>in 1’s complement summation:</a:t>
            </a:r>
          </a:p>
          <a:p>
            <a:pPr lvl="1"/>
            <a:endParaRPr lang="en-US" altLang="en-US" dirty="0"/>
          </a:p>
          <a:p>
            <a:pPr lvl="1"/>
            <a:endParaRPr lang="en-US" altLang="en-US" sz="2800" dirty="0"/>
          </a:p>
          <a:p>
            <a:pPr lvl="1"/>
            <a:endParaRPr lang="en-US" altLang="en-US" dirty="0"/>
          </a:p>
          <a:p>
            <a:pPr lvl="1"/>
            <a:endParaRPr lang="en-US" altLang="en-US" sz="2800" dirty="0"/>
          </a:p>
          <a:p>
            <a:pPr lvl="1"/>
            <a:endParaRPr lang="en-US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r>
              <a:rPr lang="en-CA" altLang="en-US" dirty="0"/>
              <a:t>Checksum is 1’s complement of </a:t>
            </a:r>
            <a:r>
              <a:rPr lang="en-US" altLang="en-US" dirty="0"/>
              <a:t>0x0448</a:t>
            </a:r>
            <a:r>
              <a:rPr lang="en-CA" altLang="en-US" dirty="0"/>
              <a:t> = </a:t>
            </a:r>
            <a:r>
              <a:rPr lang="en-US" altLang="en-US" dirty="0">
                <a:solidFill>
                  <a:srgbClr val="C00000"/>
                </a:solidFill>
              </a:rPr>
              <a:t>0xFBB7</a:t>
            </a:r>
            <a:r>
              <a:rPr lang="en-CA" altLang="en-US" dirty="0"/>
              <a:t> </a:t>
            </a:r>
            <a:endParaRPr lang="en-CA" dirty="0"/>
          </a:p>
          <a:p>
            <a:r>
              <a:rPr lang="en-US" altLang="en-US" dirty="0"/>
              <a:t>Sender sends 0xAB12, 0xA933, 0xB001, </a:t>
            </a:r>
            <a:r>
              <a:rPr lang="en-US" altLang="en-US" dirty="0">
                <a:solidFill>
                  <a:srgbClr val="C00000"/>
                </a:solidFill>
              </a:rPr>
              <a:t>0xFBB7</a:t>
            </a:r>
            <a:endParaRPr lang="en-US" altLang="en-US" dirty="0"/>
          </a:p>
          <a:p>
            <a:pPr lvl="2"/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0DAFE5-E267-3621-7DF2-27406FB54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73925"/>
              </p:ext>
            </p:extLst>
          </p:nvPr>
        </p:nvGraphicFramePr>
        <p:xfrm>
          <a:off x="304801" y="2209800"/>
          <a:ext cx="114808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3379132858"/>
                    </a:ext>
                  </a:extLst>
                </a:gridCol>
                <a:gridCol w="2872308">
                  <a:extLst>
                    <a:ext uri="{9D8B030D-6E8A-4147-A177-3AD203B41FA5}">
                      <a16:colId xmlns:a16="http://schemas.microsoft.com/office/drawing/2014/main" val="2474747223"/>
                    </a:ext>
                  </a:extLst>
                </a:gridCol>
                <a:gridCol w="3604692">
                  <a:extLst>
                    <a:ext uri="{9D8B030D-6E8A-4147-A177-3AD203B41FA5}">
                      <a16:colId xmlns:a16="http://schemas.microsoft.com/office/drawing/2014/main" val="3210448097"/>
                    </a:ext>
                  </a:extLst>
                </a:gridCol>
                <a:gridCol w="3860801">
                  <a:extLst>
                    <a:ext uri="{9D8B030D-6E8A-4147-A177-3AD203B41FA5}">
                      <a16:colId xmlns:a16="http://schemas.microsoft.com/office/drawing/2014/main" val="2991016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1’s complement summation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Overflow Wraparound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9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0xAB12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0x0000 + 0xAB12 = 0xAB12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0xA933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/>
                        <a:t>0xAB12 + 0xA933 = 0x</a:t>
                      </a:r>
                      <a:r>
                        <a:rPr lang="en-US" alt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en-US" dirty="0">
                          <a:solidFill>
                            <a:srgbClr val="008000"/>
                          </a:solidFill>
                        </a:rPr>
                        <a:t>5445</a:t>
                      </a:r>
                      <a:endParaRPr lang="en-CA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Overflow: Add 1 </a:t>
                      </a:r>
                      <a:br>
                        <a:rPr lang="en-CA" dirty="0"/>
                      </a:br>
                      <a:r>
                        <a:rPr lang="en-CA" dirty="0"/>
                        <a:t>(i.e., </a:t>
                      </a:r>
                      <a:r>
                        <a:rPr lang="en-US" altLang="en-US" dirty="0"/>
                        <a:t>0x</a:t>
                      </a:r>
                      <a:r>
                        <a:rPr lang="en-US" altLang="en-US" dirty="0">
                          <a:solidFill>
                            <a:srgbClr val="008000"/>
                          </a:solidFill>
                        </a:rPr>
                        <a:t>5445</a:t>
                      </a:r>
                      <a:r>
                        <a:rPr lang="en-US" altLang="en-US" dirty="0"/>
                        <a:t> + 0x</a:t>
                      </a:r>
                      <a:r>
                        <a:rPr lang="en-US" altLang="en-US" dirty="0">
                          <a:solidFill>
                            <a:srgbClr val="C00000"/>
                          </a:solidFill>
                        </a:rPr>
                        <a:t>0001</a:t>
                      </a:r>
                      <a:r>
                        <a:rPr lang="en-US" altLang="en-US" dirty="0"/>
                        <a:t>=0x5446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/>
                        <a:t>0x5446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0xB001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/>
                        <a:t>0x5446 + 0xB001 = 0x</a:t>
                      </a:r>
                      <a:r>
                        <a:rPr lang="en-US" alt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en-US" dirty="0">
                          <a:solidFill>
                            <a:srgbClr val="008000"/>
                          </a:solidFill>
                        </a:rPr>
                        <a:t>0447</a:t>
                      </a:r>
                      <a:endParaRPr lang="en-CA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Overflow: Add 1 </a:t>
                      </a:r>
                      <a:br>
                        <a:rPr lang="en-CA" dirty="0"/>
                      </a:br>
                      <a:r>
                        <a:rPr lang="en-CA" dirty="0"/>
                        <a:t>(i.e., </a:t>
                      </a:r>
                      <a:r>
                        <a:rPr lang="en-US" altLang="en-US" dirty="0"/>
                        <a:t>0x</a:t>
                      </a:r>
                      <a:r>
                        <a:rPr lang="en-US" altLang="en-US" dirty="0">
                          <a:solidFill>
                            <a:srgbClr val="008000"/>
                          </a:solidFill>
                        </a:rPr>
                        <a:t>0447</a:t>
                      </a:r>
                      <a:r>
                        <a:rPr lang="en-US" altLang="en-US" dirty="0"/>
                        <a:t> + 0x</a:t>
                      </a:r>
                      <a:r>
                        <a:rPr lang="en-US" altLang="en-US" dirty="0">
                          <a:solidFill>
                            <a:srgbClr val="C00000"/>
                          </a:solidFill>
                        </a:rPr>
                        <a:t>0001</a:t>
                      </a:r>
                      <a:r>
                        <a:rPr lang="en-US" altLang="en-US" dirty="0"/>
                        <a:t>=0x0448</a:t>
                      </a:r>
                      <a:r>
                        <a:rPr lang="en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0x0448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61738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395EF4-939D-1B4F-BDFA-E6BB164FC128}"/>
              </a:ext>
            </a:extLst>
          </p:cNvPr>
          <p:cNvCxnSpPr>
            <a:cxnSpLocks/>
          </p:cNvCxnSpPr>
          <p:nvPr/>
        </p:nvCxnSpPr>
        <p:spPr>
          <a:xfrm flipH="1">
            <a:off x="2819400" y="4114800"/>
            <a:ext cx="822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BBDF49-F98F-6301-635D-99B43FA9E6AC}"/>
              </a:ext>
            </a:extLst>
          </p:cNvPr>
          <p:cNvCxnSpPr>
            <a:cxnSpLocks/>
          </p:cNvCxnSpPr>
          <p:nvPr/>
        </p:nvCxnSpPr>
        <p:spPr>
          <a:xfrm flipV="1">
            <a:off x="11049000" y="3886200"/>
            <a:ext cx="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6FABE-CE22-8781-992B-478DC36B51F9}"/>
              </a:ext>
            </a:extLst>
          </p:cNvPr>
          <p:cNvCxnSpPr>
            <a:cxnSpLocks/>
          </p:cNvCxnSpPr>
          <p:nvPr/>
        </p:nvCxnSpPr>
        <p:spPr>
          <a:xfrm flipH="1">
            <a:off x="2819400" y="5181600"/>
            <a:ext cx="822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1CE92-FAE1-DB21-66AC-197ECEB00BB4}"/>
              </a:ext>
            </a:extLst>
          </p:cNvPr>
          <p:cNvCxnSpPr>
            <a:cxnSpLocks/>
          </p:cNvCxnSpPr>
          <p:nvPr/>
        </p:nvCxnSpPr>
        <p:spPr>
          <a:xfrm flipV="1">
            <a:off x="11049000" y="4953000"/>
            <a:ext cx="0" cy="228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5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3CF5A-0658-FE23-FFD8-4513CD0C1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F89184-F8BB-E1CD-EAAC-48599FDD6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Internet Checksum (at Receiver)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1805014-0A9B-A36D-30CA-3E4A3D388C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990600"/>
            <a:ext cx="11099800" cy="5029200"/>
          </a:xfrm>
        </p:spPr>
        <p:txBody>
          <a:bodyPr/>
          <a:lstStyle/>
          <a:p>
            <a:r>
              <a:rPr lang="en-US" altLang="en-US" dirty="0"/>
              <a:t>Consider receiving 0xAB12, 0xA933, 0xB001, </a:t>
            </a:r>
            <a:r>
              <a:rPr lang="en-US" altLang="en-US" dirty="0">
                <a:solidFill>
                  <a:srgbClr val="C00000"/>
                </a:solidFill>
              </a:rPr>
              <a:t>0xFBB7</a:t>
            </a:r>
            <a:endParaRPr lang="en-US" altLang="en-US" dirty="0"/>
          </a:p>
          <a:p>
            <a:pPr lvl="1"/>
            <a:r>
              <a:rPr lang="en-US" altLang="en-US" dirty="0"/>
              <a:t>Add 0xAB12, 0xA933, 0xB001, and </a:t>
            </a:r>
            <a:r>
              <a:rPr lang="en-US" altLang="en-US" dirty="0">
                <a:solidFill>
                  <a:srgbClr val="C00000"/>
                </a:solidFill>
              </a:rPr>
              <a:t>0xFBB7</a:t>
            </a:r>
            <a:r>
              <a:rPr lang="en-US" altLang="en-US" dirty="0"/>
              <a:t> </a:t>
            </a:r>
            <a:r>
              <a:rPr lang="en-US" altLang="en-US" sz="2800" dirty="0"/>
              <a:t>in 1’s complement summation. If the result is NOT 0xFFFF, then an error is detected.</a:t>
            </a:r>
          </a:p>
          <a:p>
            <a:pPr lvl="1"/>
            <a:endParaRPr lang="en-US" altLang="en-US" dirty="0"/>
          </a:p>
          <a:p>
            <a:pPr lvl="1"/>
            <a:endParaRPr lang="en-US" altLang="en-US" sz="2800" dirty="0"/>
          </a:p>
          <a:p>
            <a:pPr lvl="1"/>
            <a:endParaRPr lang="en-US" altLang="en-US" dirty="0"/>
          </a:p>
          <a:p>
            <a:pPr lvl="1"/>
            <a:endParaRPr lang="en-US" altLang="en-US" sz="2800" dirty="0"/>
          </a:p>
          <a:p>
            <a:pPr lvl="1"/>
            <a:endParaRPr lang="en-US" altLang="en-US" dirty="0"/>
          </a:p>
          <a:p>
            <a:pPr lvl="1"/>
            <a:endParaRPr lang="en-US" altLang="en-US" sz="2800" dirty="0"/>
          </a:p>
          <a:p>
            <a:pPr lvl="1"/>
            <a:r>
              <a:rPr lang="en-US" altLang="en-US" dirty="0"/>
              <a:t>If the result is 0xFFFF, the receiver accepts the message and removes the checksum</a:t>
            </a:r>
          </a:p>
          <a:p>
            <a:pPr lvl="1"/>
            <a:endParaRPr lang="en-US" altLang="en-US" dirty="0"/>
          </a:p>
          <a:p>
            <a:pPr lvl="1"/>
            <a:endParaRPr lang="en-US" altLang="en-US" sz="2800" dirty="0"/>
          </a:p>
          <a:p>
            <a:pPr lvl="1"/>
            <a:endParaRPr lang="en-US" altLang="en-US" dirty="0"/>
          </a:p>
          <a:p>
            <a:pPr lvl="1"/>
            <a:endParaRPr lang="en-US" altLang="en-US" sz="2800" dirty="0"/>
          </a:p>
          <a:p>
            <a:pPr lvl="2"/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9E53B4-C5C9-70EC-D7BA-F9DDDA2AB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98525"/>
              </p:ext>
            </p:extLst>
          </p:nvPr>
        </p:nvGraphicFramePr>
        <p:xfrm>
          <a:off x="228600" y="2438400"/>
          <a:ext cx="11658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379132858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9233418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2104480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91016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1’s complement summation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Sum (Hexadecimal)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Overflow Wraparound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9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0xAB12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/>
                        <a:t>0x0000 </a:t>
                      </a:r>
                      <a:r>
                        <a:rPr lang="en-CA" altLang="en-US" dirty="0"/>
                        <a:t>+ </a:t>
                      </a:r>
                      <a:r>
                        <a:rPr lang="en-US" altLang="en-US" dirty="0"/>
                        <a:t>0xAB12 = 0xAB12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2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0xA933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/>
                        <a:t>0xAB12 + 0xA933 = 0x</a:t>
                      </a:r>
                      <a:r>
                        <a:rPr lang="en-US" alt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en-US" dirty="0"/>
                        <a:t>5445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Overflow: Add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/>
                        <a:t>0x5446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1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dirty="0"/>
                        <a:t>0xB001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/>
                        <a:t>0x5446 + 0xB001 = 0x</a:t>
                      </a:r>
                      <a:r>
                        <a:rPr lang="en-US" alt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altLang="en-US" dirty="0"/>
                        <a:t>0447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Overflow: Add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/>
                        <a:t>0x0448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6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>
                          <a:solidFill>
                            <a:srgbClr val="C00000"/>
                          </a:solidFill>
                        </a:rPr>
                        <a:t>0xFBB7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0xFFFF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17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0xFFFF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28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1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9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3DB36-CE7C-A20B-A1C7-59F26B275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8C5872-9FAE-5005-0D1B-37F31073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 Far …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D6CCEB-A258-0B17-CBCD-270304013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6400800" cy="5791199"/>
          </a:xfrm>
          <a:solidFill>
            <a:srgbClr val="E5EBFF"/>
          </a:soli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So far: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studied why and where we need error detection and correction codes.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saw two strategies to correct errors: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Request </a:t>
            </a:r>
            <a:r>
              <a:rPr lang="en-US" dirty="0" err="1"/>
              <a:t>retransmition</a:t>
            </a:r>
            <a:r>
              <a:rPr lang="en-US" dirty="0"/>
              <a:t>, or Automatic Repeat </a:t>
            </a:r>
            <a:r>
              <a:rPr lang="en-US" dirty="0" err="1"/>
              <a:t>reQuest</a:t>
            </a:r>
            <a:r>
              <a:rPr lang="en-US" dirty="0"/>
              <a:t>  (ARQ)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Error correcting codes, or Forward Error Correction (FEC)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73ADB31A-72E1-E160-A5D1-F77BFAFE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066800"/>
            <a:ext cx="5791200" cy="57912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>
                <a:solidFill>
                  <a:srgbClr val="C00000"/>
                </a:solidFill>
              </a:rPr>
              <a:t>Now: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study some basic idea behind coding.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Then, we briefly review some well-known coding scheme in internet.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First, let’s study a naïve coding scheme.</a:t>
            </a:r>
          </a:p>
          <a:p>
            <a:pPr marL="457140" lvl="1" indent="0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9218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CRCs (Cyclic Redundancy Check)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404600" cy="3124200"/>
          </a:xfrm>
        </p:spPr>
        <p:txBody>
          <a:bodyPr/>
          <a:lstStyle/>
          <a:p>
            <a:r>
              <a:rPr lang="en-US" altLang="en-US" sz="3200" dirty="0"/>
              <a:t>CRC Reduces the number of extra bits and maximizes protection</a:t>
            </a:r>
          </a:p>
          <a:p>
            <a:endParaRPr lang="en-US" altLang="en-US" dirty="0"/>
          </a:p>
          <a:p>
            <a:r>
              <a:rPr lang="en-US" altLang="en-US" dirty="0"/>
              <a:t>It is Stronger protection than checksums</a:t>
            </a:r>
          </a:p>
          <a:p>
            <a:pPr lvl="1"/>
            <a:r>
              <a:rPr lang="en-US" altLang="en-US" dirty="0"/>
              <a:t>Used widely in practice, e.g., Ethernet CRC-32</a:t>
            </a:r>
          </a:p>
          <a:p>
            <a:pPr lvl="1"/>
            <a:r>
              <a:rPr lang="en-US" altLang="en-US" dirty="0"/>
              <a:t>Implemented in hardware (XORs and shifts)</a:t>
            </a:r>
          </a:p>
          <a:p>
            <a:endParaRPr lang="en-US" altLang="en-US" dirty="0"/>
          </a:p>
          <a:p>
            <a:r>
              <a:rPr lang="en-US" altLang="en-US" dirty="0"/>
              <a:t>Mathematically more involved …</a:t>
            </a:r>
            <a:r>
              <a:rPr lang="en-US" altLang="en-US" dirty="0">
                <a:solidFill>
                  <a:srgbClr val="C00000"/>
                </a:solidFill>
              </a:rPr>
              <a:t>*</a:t>
            </a:r>
          </a:p>
          <a:p>
            <a:pPr lvl="2"/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5D1AE-52A8-896D-4625-1C4308B44DA5}"/>
              </a:ext>
            </a:extLst>
          </p:cNvPr>
          <p:cNvSpPr txBox="1"/>
          <p:nvPr/>
        </p:nvSpPr>
        <p:spPr>
          <a:xfrm>
            <a:off x="228600" y="6324600"/>
            <a:ext cx="927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* </a:t>
            </a:r>
            <a:r>
              <a:rPr lang="en-CA" sz="1000" dirty="0"/>
              <a:t>Details of CRC process is beyond the scope of the course. You do not need to know how it works.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4473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Reed-Solomon / BCH Codes</a:t>
            </a:r>
            <a:r>
              <a:rPr lang="en-US" altLang="en-US" dirty="0">
                <a:solidFill>
                  <a:srgbClr val="C00000"/>
                </a:solidFill>
              </a:rPr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099800" cy="5029200"/>
              </a:xfrm>
            </p:spPr>
            <p:txBody>
              <a:bodyPr/>
              <a:lstStyle/>
              <a:p>
                <a:r>
                  <a:rPr lang="en-US" altLang="en-US" sz="3200" dirty="0"/>
                  <a:t>Originally was developed to protect data on magnetic disks</a:t>
                </a:r>
              </a:p>
              <a:p>
                <a:pPr lvl="1"/>
                <a:r>
                  <a:rPr lang="en-US" altLang="en-US" dirty="0"/>
                  <a:t>Used for CDs and cable modems, too.</a:t>
                </a:r>
              </a:p>
              <a:p>
                <a:endParaRPr lang="en-US" altLang="en-US" sz="3200" dirty="0"/>
              </a:p>
              <a:p>
                <a:r>
                  <a:rPr lang="en-US" altLang="en-US" sz="3200" dirty="0"/>
                  <a:t>Property: </a:t>
                </a:r>
              </a:p>
              <a:p>
                <a:pPr lvl="1"/>
                <a:r>
                  <a:rPr lang="en-US" altLang="en-US" dirty="0"/>
                  <a:t>With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 redundant bits it can correct up to any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 bits of error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/>
                  <a:t>Mathematically</a:t>
                </a:r>
                <a:r>
                  <a:rPr lang="en-US" altLang="en-US" sz="3200"/>
                  <a:t> </a:t>
                </a:r>
                <a:r>
                  <a:rPr lang="en-US" altLang="en-US" sz="3200" dirty="0"/>
                  <a:t>more involved …</a:t>
                </a:r>
              </a:p>
              <a:p>
                <a:pPr lvl="2"/>
                <a:endParaRPr lang="en-US" altLang="en-US" dirty="0"/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099800" cy="5029200"/>
              </a:xfrm>
              <a:blipFill>
                <a:blip r:embed="rId3"/>
                <a:stretch>
                  <a:fillRect l="-1263" t="-15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4974086-93E0-526B-75F4-60BE105D8D02}"/>
              </a:ext>
            </a:extLst>
          </p:cNvPr>
          <p:cNvSpPr txBox="1"/>
          <p:nvPr/>
        </p:nvSpPr>
        <p:spPr>
          <a:xfrm>
            <a:off x="228600" y="6324600"/>
            <a:ext cx="927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</a:rPr>
              <a:t>* </a:t>
            </a:r>
            <a:r>
              <a:rPr lang="en-CA" sz="1000" dirty="0"/>
              <a:t>The content of this page is beyond the scope of the course and won’t be covered in your exams. Feel free to skip it.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8343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8773D-C58B-E5FD-6A96-CEC73365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A5D6BFD-CE99-82EB-7BE8-4961D0EEE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</a:t>
            </a: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18EB017-7ABB-FEFB-5F06-C77ABCE7AC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118872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dirty="0"/>
              <a:t>Why do we need to </a:t>
            </a:r>
            <a:r>
              <a:rPr lang="en-US" dirty="0">
                <a:solidFill>
                  <a:srgbClr val="C00000"/>
                </a:solidFill>
              </a:rPr>
              <a:t>detect</a:t>
            </a:r>
            <a:r>
              <a:rPr lang="en-US" dirty="0"/>
              <a:t> and </a:t>
            </a:r>
            <a:r>
              <a:rPr lang="en-US" dirty="0">
                <a:solidFill>
                  <a:srgbClr val="008000"/>
                </a:solidFill>
              </a:rPr>
              <a:t>correct</a:t>
            </a:r>
            <a:r>
              <a:rPr lang="en-US" dirty="0"/>
              <a:t> messages that are garbled during transmission.</a:t>
            </a:r>
          </a:p>
          <a:p>
            <a:pPr lvl="1"/>
            <a:r>
              <a:rPr lang="en-US" sz="2800" dirty="0"/>
              <a:t>The responsibility for doing this cuts across the different layers, namely Link, Network, and Transport Layer. We discussed why.</a:t>
            </a:r>
          </a:p>
          <a:p>
            <a:pPr lvl="1"/>
            <a:r>
              <a:rPr lang="en-US" dirty="0"/>
              <a:t>We saw two different techniques to overcome bit error, and where and when each one should be used.</a:t>
            </a:r>
            <a:endParaRPr lang="en-US" sz="2800" dirty="0"/>
          </a:p>
          <a:p>
            <a:pPr lvl="1"/>
            <a:r>
              <a:rPr lang="en-US" altLang="en-US" dirty="0"/>
              <a:t>We studied (N,K) block coding, hamming distance, and its relation to the number of bit errors that are guaranteed to be detected or corrected.</a:t>
            </a:r>
          </a:p>
          <a:p>
            <a:pPr lvl="1"/>
            <a:r>
              <a:rPr lang="en-US" altLang="en-US" dirty="0"/>
              <a:t>We studies 1D Parity, 2D Parity, and Internet Checksum</a:t>
            </a:r>
          </a:p>
        </p:txBody>
      </p:sp>
    </p:spTree>
    <p:extLst>
      <p:ext uri="{BB962C8B-B14F-4D97-AF65-F5344CB8AC3E}">
        <p14:creationId xmlns:p14="http://schemas.microsoft.com/office/powerpoint/2010/main" val="352146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Naïve Coding Scheme: Copycat Coding Scheme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3284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Let’s start by studying a naïve coding scheme. We call it Copycat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Sender sends two copies. Receiver looks for differences.</a:t>
            </a:r>
          </a:p>
          <a:p>
            <a:pPr>
              <a:lnSpc>
                <a:spcPct val="9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Sender: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Assume we are asked to send </a:t>
            </a:r>
            <a:r>
              <a:rPr lang="en-US" dirty="0">
                <a:solidFill>
                  <a:srgbClr val="C00000"/>
                </a:solidFill>
              </a:rPr>
              <a:t>0110100</a:t>
            </a:r>
            <a:r>
              <a:rPr lang="en-US" dirty="0"/>
              <a:t>.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send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instead.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Receiver: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receiving end, we compare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baseline="30000" dirty="0">
                <a:solidFill>
                  <a:srgbClr val="C00000"/>
                </a:solidFill>
              </a:rPr>
              <a:t>st</a:t>
            </a:r>
            <a:r>
              <a:rPr lang="en-US" dirty="0">
                <a:solidFill>
                  <a:srgbClr val="C00000"/>
                </a:solidFill>
              </a:rPr>
              <a:t> bit </a:t>
            </a:r>
            <a:r>
              <a:rPr lang="en-US" dirty="0"/>
              <a:t>with </a:t>
            </a:r>
            <a:r>
              <a:rPr lang="en-US" dirty="0">
                <a:solidFill>
                  <a:srgbClr val="0033CC"/>
                </a:solidFill>
              </a:rPr>
              <a:t>2</a:t>
            </a:r>
            <a:r>
              <a:rPr lang="en-US" baseline="30000" dirty="0">
                <a:solidFill>
                  <a:srgbClr val="0033CC"/>
                </a:solidFill>
              </a:rPr>
              <a:t>nd</a:t>
            </a:r>
            <a:r>
              <a:rPr lang="en-US" dirty="0">
                <a:solidFill>
                  <a:srgbClr val="0033CC"/>
                </a:solidFill>
              </a:rPr>
              <a:t> bit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baseline="30000" dirty="0">
                <a:solidFill>
                  <a:srgbClr val="C00000"/>
                </a:solidFill>
              </a:rPr>
              <a:t>rd</a:t>
            </a:r>
            <a:r>
              <a:rPr lang="en-US" dirty="0">
                <a:solidFill>
                  <a:srgbClr val="C00000"/>
                </a:solidFill>
              </a:rPr>
              <a:t> bit</a:t>
            </a:r>
            <a:r>
              <a:rPr lang="en-US" dirty="0"/>
              <a:t> with </a:t>
            </a:r>
            <a:r>
              <a:rPr lang="en-US" dirty="0">
                <a:solidFill>
                  <a:srgbClr val="0033CC"/>
                </a:solidFill>
              </a:rPr>
              <a:t>4</a:t>
            </a:r>
            <a:r>
              <a:rPr lang="en-US" baseline="30000" dirty="0">
                <a:solidFill>
                  <a:srgbClr val="0033CC"/>
                </a:solidFill>
              </a:rPr>
              <a:t>th</a:t>
            </a:r>
            <a:r>
              <a:rPr lang="en-US" dirty="0">
                <a:solidFill>
                  <a:srgbClr val="0033CC"/>
                </a:solidFill>
              </a:rPr>
              <a:t> bit</a:t>
            </a:r>
            <a:r>
              <a:rPr lang="en-US" dirty="0"/>
              <a:t>, etc.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we notice any difference between them, it means that there is an error.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instance: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if we receive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u="sng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/>
              <a:t>, we know that </a:t>
            </a:r>
            <a:r>
              <a:rPr lang="en-US" dirty="0">
                <a:solidFill>
                  <a:srgbClr val="C00000"/>
                </a:solidFill>
              </a:rPr>
              <a:t>7</a:t>
            </a:r>
            <a:r>
              <a:rPr lang="en-US" baseline="30000" dirty="0">
                <a:solidFill>
                  <a:srgbClr val="C00000"/>
                </a:solidFill>
              </a:rPr>
              <a:t>th</a:t>
            </a:r>
            <a:r>
              <a:rPr lang="en-US" dirty="0"/>
              <a:t> or </a:t>
            </a:r>
            <a:r>
              <a:rPr lang="en-US" dirty="0">
                <a:solidFill>
                  <a:srgbClr val="0033CC"/>
                </a:solidFill>
              </a:rPr>
              <a:t>8</a:t>
            </a:r>
            <a:r>
              <a:rPr lang="en-US" baseline="30000" dirty="0">
                <a:solidFill>
                  <a:srgbClr val="0033CC"/>
                </a:solidFill>
              </a:rPr>
              <a:t>th</a:t>
            </a:r>
            <a:r>
              <a:rPr lang="en-US" dirty="0"/>
              <a:t> bit was flipped.</a:t>
            </a:r>
          </a:p>
          <a:p>
            <a:pPr lvl="3">
              <a:lnSpc>
                <a:spcPct val="90000"/>
              </a:lnSpc>
            </a:pPr>
            <a:r>
              <a:rPr lang="en-US" i="1" dirty="0"/>
              <a:t>i.e.</a:t>
            </a:r>
            <a:r>
              <a:rPr lang="en-US" dirty="0"/>
              <a:t>, we detected error.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u="sng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0033CC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0033CC"/>
                </a:solidFill>
              </a:rPr>
              <a:t>0</a:t>
            </a:r>
            <a:r>
              <a:rPr lang="en-US" dirty="0"/>
              <a:t>, we do not detect any error and return </a:t>
            </a:r>
            <a:r>
              <a:rPr lang="en-US" dirty="0">
                <a:solidFill>
                  <a:srgbClr val="0033CC"/>
                </a:solidFill>
              </a:rPr>
              <a:t>0110100</a:t>
            </a:r>
            <a:r>
              <a:rPr lang="en-US" dirty="0"/>
              <a:t> as the sent message.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A2ED-6D9A-141C-6025-78DD989BD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2086582-9364-5C1F-6691-6D76C33F8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Copycat Coding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ED7E87BF-C472-DF79-5236-2CDF7F787A8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200" y="1066800"/>
                <a:ext cx="11887200" cy="5715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/>
                  <a:t>Can Copycat detect </a:t>
                </a:r>
                <a:r>
                  <a:rPr lang="en-US" sz="28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800" dirty="0"/>
                  <a:t> </a:t>
                </a:r>
                <a:r>
                  <a:rPr lang="en-US" sz="2800" b="1" u="sng" dirty="0">
                    <a:solidFill>
                      <a:srgbClr val="CC00CC"/>
                    </a:solidFill>
                  </a:rPr>
                  <a:t>single</a:t>
                </a:r>
                <a:r>
                  <a:rPr lang="en-US" sz="2800" dirty="0"/>
                  <a:t> bit of error?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The answer is Yes. Why? We must prove it for </a:t>
                </a:r>
                <a:r>
                  <a:rPr lang="en-US" sz="24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400" dirty="0"/>
                  <a:t> </a:t>
                </a:r>
                <a:r>
                  <a:rPr lang="en-US" sz="2400" u="sng" dirty="0">
                    <a:solidFill>
                      <a:srgbClr val="CC00CC"/>
                    </a:solidFill>
                  </a:rPr>
                  <a:t>single</a:t>
                </a:r>
                <a:r>
                  <a:rPr lang="en-US" sz="2400" dirty="0"/>
                  <a:t> bit of error.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Proof: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On the sender’s side:</a:t>
                </a:r>
                <a:r>
                  <a:rPr lang="en-US" sz="2400" dirty="0"/>
                  <a:t>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Assume </a:t>
                </a:r>
                <a:r>
                  <a:rPr lang="en-US" sz="20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000" dirty="0"/>
                  <a:t> arbitrary message. Let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denote the size of the message.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Sender 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bits as described in the previous slide.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Single bit error along the path: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Assume </a:t>
                </a:r>
                <a:r>
                  <a:rPr lang="en-US" sz="20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000" dirty="0"/>
                  <a:t> arbitrary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. Assume that </a:t>
                </a:r>
                <a:r>
                  <a:rPr lang="en-US" sz="2000" u="sng" dirty="0">
                    <a:solidFill>
                      <a:srgbClr val="CC00CC"/>
                    </a:solidFill>
                  </a:rPr>
                  <a:t>just</a:t>
                </a:r>
                <a:r>
                  <a:rPr lang="en-US" sz="2000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bit is flipped in the received </a:t>
                </a:r>
                <a:r>
                  <a:rPr lang="en-US" sz="2000" dirty="0" err="1"/>
                  <a:t>mesage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On the receiver’s side: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Receiver compares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bit with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bit,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bit with 4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bit, etc.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Thus, it compares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bit with its corresponding pair,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US" sz="1800" i="1" dirty="0"/>
                  <a:t>i.e.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800" baseline="30000" dirty="0" err="1"/>
                  <a:t>th</a:t>
                </a:r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800" baseline="30000" dirty="0" err="1"/>
                  <a:t>th</a:t>
                </a:r>
                <a:r>
                  <a:rPr lang="en-US" sz="1800" dirty="0"/>
                  <a:t> bit depending on 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being odd or even.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Note that in the message sent by sender,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bit and its pair are the same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Since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bit  was flipped while its pair was not, these two bits are different.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Thus, the receiver notes this difference and detects error.</a:t>
                </a:r>
              </a:p>
              <a:p>
                <a:pPr lvl="2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ED7E87BF-C472-DF79-5236-2CDF7F787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066800"/>
                <a:ext cx="11887200" cy="5715000"/>
              </a:xfrm>
              <a:blipFill>
                <a:blip r:embed="rId3"/>
                <a:stretch>
                  <a:fillRect l="-923" t="-170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7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1EB8-9EAB-7225-27C5-6EA3A5A6B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7DDD98-6EC2-3142-6CF0-2E41A438B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Copycat Coding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3156A74D-6A71-AC57-EE42-2DF5415AC0D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143000"/>
                <a:ext cx="11633200" cy="5715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800" dirty="0"/>
                  <a:t>Can Copycat detect </a:t>
                </a:r>
                <a:r>
                  <a:rPr lang="en-US" sz="2800" u="sng" dirty="0">
                    <a:solidFill>
                      <a:srgbClr val="008000"/>
                    </a:solidFill>
                  </a:rPr>
                  <a:t>any</a:t>
                </a:r>
                <a:r>
                  <a:rPr lang="en-US" sz="2800" dirty="0"/>
                  <a:t> </a:t>
                </a:r>
                <a:r>
                  <a:rPr lang="en-US" sz="2800" b="1" u="sng" dirty="0">
                    <a:solidFill>
                      <a:srgbClr val="CC00CC"/>
                    </a:solidFill>
                  </a:rPr>
                  <a:t>two</a:t>
                </a:r>
                <a:r>
                  <a:rPr lang="en-US" sz="2800" dirty="0"/>
                  <a:t> bits of error?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/>
                  <a:t>The answer is No. Why? It suffice to create a counter example in which </a:t>
                </a:r>
                <a:r>
                  <a:rPr lang="en-US" sz="2400" u="sng" dirty="0">
                    <a:solidFill>
                      <a:srgbClr val="CC00CC"/>
                    </a:solidFill>
                  </a:rPr>
                  <a:t>two</a:t>
                </a:r>
                <a:r>
                  <a:rPr lang="en-US" sz="2400" dirty="0"/>
                  <a:t> bits of flipped but the receiver does not detect error.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800" dirty="0"/>
                  <a:t>Proof: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On the sender’s side: 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Assume message </a:t>
                </a:r>
                <a:r>
                  <a:rPr lang="en-US" sz="2000" dirty="0">
                    <a:solidFill>
                      <a:srgbClr val="0033CC"/>
                    </a:solidFill>
                  </a:rPr>
                  <a:t>11</a:t>
                </a:r>
                <a:r>
                  <a:rPr lang="en-US" sz="2000" dirty="0"/>
                  <a:t>. Sender sends </a:t>
                </a:r>
                <a:r>
                  <a:rPr lang="en-US" sz="2000" dirty="0">
                    <a:solidFill>
                      <a:srgbClr val="0033CC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rgbClr val="0033CC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Two bits of error along the path:</a:t>
                </a:r>
                <a:r>
                  <a:rPr lang="en-US" sz="2400" dirty="0"/>
                  <a:t>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Assume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dirty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dirty="0"/>
                  <a:t> and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bit are flipped in the message received by the receiver.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On the receiver’s side: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Receiver receives </a:t>
                </a:r>
                <a:r>
                  <a:rPr lang="en-US" sz="2000" dirty="0">
                    <a:solidFill>
                      <a:srgbClr val="0033CC"/>
                    </a:solidFill>
                  </a:rPr>
                  <a:t>0</a:t>
                </a:r>
                <a:r>
                  <a:rPr lang="en-US" sz="2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rgbClr val="0033CC"/>
                    </a:solidFill>
                  </a:rPr>
                  <a:t>1</a:t>
                </a:r>
                <a:r>
                  <a:rPr lang="en-US" sz="2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/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2000" dirty="0"/>
                  <a:t>Receiver compares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bit with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bit, and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bit with 4</a:t>
                </a:r>
                <a:r>
                  <a:rPr lang="en-US" sz="2000" baseline="30000" dirty="0"/>
                  <a:t>th</a:t>
                </a:r>
                <a:r>
                  <a:rPr lang="en-US" sz="2000" dirty="0"/>
                  <a:t> bit.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CA" sz="2000" dirty="0"/>
                  <a:t>The receiver does not see any difference between each pair of bits.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CA" sz="2000" dirty="0"/>
                  <a:t>Thus, it does not detect any error and returns </a:t>
                </a:r>
                <a:r>
                  <a:rPr lang="en-CA" sz="2000" dirty="0">
                    <a:solidFill>
                      <a:srgbClr val="0033CC"/>
                    </a:solidFill>
                  </a:rPr>
                  <a:t>01</a:t>
                </a:r>
                <a:r>
                  <a:rPr lang="en-CA" sz="2000" dirty="0"/>
                  <a:t> as the sent message,</a:t>
                </a:r>
              </a:p>
              <a:p>
                <a:pPr lvl="3">
                  <a:lnSpc>
                    <a:spcPct val="90000"/>
                  </a:lnSpc>
                </a:pPr>
                <a:r>
                  <a:rPr lang="en-CA" sz="1600" dirty="0"/>
                  <a:t>It failed to detect the error.</a:t>
                </a:r>
                <a:endParaRPr lang="en-US" sz="1600" dirty="0"/>
              </a:p>
              <a:p>
                <a:pPr lvl="2">
                  <a:lnSpc>
                    <a:spcPct val="9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3156A74D-6A71-AC57-EE42-2DF5415AC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143000"/>
                <a:ext cx="11633200" cy="5715000"/>
              </a:xfrm>
              <a:blipFill>
                <a:blip r:embed="rId3"/>
                <a:stretch>
                  <a:fillRect l="-943" t="-18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68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F89C-BBBA-5FE5-7F86-404C85EE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1EC55C4-1BBB-A34C-D2AB-950F33575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Copycat Coding Scheme Properties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DA16FC4-B7F0-2267-FC3F-7D82F5357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143000"/>
            <a:ext cx="116332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What is the maximum number of flip of bits that Copycat is guaranteed to detect?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What is the overhead of Copycat?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Question</a:t>
            </a:r>
            <a:r>
              <a:rPr lang="en-US" dirty="0"/>
              <a:t>: Can we do any better? Catching more kinds of errors with less overhead?</a:t>
            </a:r>
          </a:p>
          <a:p>
            <a:pPr>
              <a:lnSpc>
                <a:spcPct val="90000"/>
              </a:lnSpc>
            </a:pPr>
            <a:r>
              <a:rPr lang="en-US" b="1" dirty="0"/>
              <a:t>Answer</a:t>
            </a:r>
            <a:r>
              <a:rPr lang="en-US" dirty="0"/>
              <a:t>: Yes – stronger protection with fewer bits is possible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we can’t catch all inadvertent errors, nor malicious ones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We will look at basic block codes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 bits in, N bits out is a (N, K) block code.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k-information bits and (n-k) redundant error detection/correction bits.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They are simple, memoryless mapping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36750-AD28-3781-6B63-AA5AF07BF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758D30-A286-5A47-CB04-3D2D9DF30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F72D20C-A62E-3D16-F843-69BC67225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397003"/>
            <a:ext cx="7061200" cy="50037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Error detection and correction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(N,K) block coding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Hamming distance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Parity,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2D-Parity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Checksums,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CRC, …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BED8-ABDB-65E4-401D-060D5365A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B05792D-769B-B67B-7E9E-B18CAF351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(N,K) Block 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661EAC89-696F-F434-3395-4D01532EE63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06400" y="1066800"/>
                <a:ext cx="11557000" cy="57150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A (N,K) block coding scheme is a mapping function that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It maps the set of possible K-bit messages </a:t>
                </a:r>
              </a:p>
              <a:p>
                <a:pPr marL="457140" lvl="1" indent="0">
                  <a:lnSpc>
                    <a:spcPct val="90000"/>
                  </a:lnSpc>
                  <a:buNone/>
                </a:pPr>
                <a:r>
                  <a:rPr lang="en-US" dirty="0"/>
                  <a:t>onto the set of N-bit codewords,</a:t>
                </a:r>
              </a:p>
              <a:p>
                <a:pPr marL="457140" lvl="1" indent="0">
                  <a:lnSpc>
                    <a:spcPct val="90000"/>
                  </a:lnSpc>
                  <a:buNone/>
                </a:pPr>
                <a:r>
                  <a:rPr lang="en-US" i="1" dirty="0"/>
                  <a:t>i.e.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Example: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Consider this (3,2) coding scheme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endParaRPr 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Assume message is </a:t>
                </a:r>
                <a:r>
                  <a:rPr lang="en-US" dirty="0">
                    <a:solidFill>
                      <a:srgbClr val="C00000"/>
                    </a:solidFill>
                  </a:rPr>
                  <a:t>00</a:t>
                </a:r>
                <a:r>
                  <a:rPr lang="en-US" dirty="0">
                    <a:solidFill>
                      <a:srgbClr val="0033CC"/>
                    </a:solidFill>
                  </a:rPr>
                  <a:t>01</a:t>
                </a:r>
                <a:r>
                  <a:rPr lang="en-US" dirty="0">
                    <a:solidFill>
                      <a:srgbClr val="00B050"/>
                    </a:solidFill>
                  </a:rPr>
                  <a:t>11.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What will be sent by this coding scheme?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dirty="0"/>
                  <a:t>A good mapping function makes it easy to detect errors among the resulting codes.</a:t>
                </a:r>
              </a:p>
            </p:txBody>
          </p:sp>
        </mc:Choice>
        <mc:Fallback xmlns="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661EAC89-696F-F434-3395-4D01532EE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066800"/>
                <a:ext cx="11557000" cy="5715000"/>
              </a:xfrm>
              <a:blipFill>
                <a:blip r:embed="rId3"/>
                <a:stretch>
                  <a:fillRect l="-1213" t="-223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1FC81B1-06BE-42BB-E46B-6D89B70EBD34}"/>
              </a:ext>
            </a:extLst>
          </p:cNvPr>
          <p:cNvSpPr/>
          <p:nvPr/>
        </p:nvSpPr>
        <p:spPr>
          <a:xfrm>
            <a:off x="7116384" y="2873983"/>
            <a:ext cx="1799016" cy="143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252CC-F0BD-69EE-7BAB-0F17D4768C15}"/>
              </a:ext>
            </a:extLst>
          </p:cNvPr>
          <p:cNvSpPr txBox="1"/>
          <p:nvPr/>
        </p:nvSpPr>
        <p:spPr>
          <a:xfrm>
            <a:off x="7475323" y="2873983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7B45B-A7CB-08AA-2777-7E0C70E828EA}"/>
              </a:ext>
            </a:extLst>
          </p:cNvPr>
          <p:cNvSpPr txBox="1"/>
          <p:nvPr/>
        </p:nvSpPr>
        <p:spPr>
          <a:xfrm>
            <a:off x="8194332" y="3219972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78468-8C93-8AD2-F511-C24CDBB5E849}"/>
              </a:ext>
            </a:extLst>
          </p:cNvPr>
          <p:cNvSpPr txBox="1"/>
          <p:nvPr/>
        </p:nvSpPr>
        <p:spPr>
          <a:xfrm>
            <a:off x="8001000" y="3934949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EAC4F-31FE-20DD-1C69-4627B4D44A6F}"/>
              </a:ext>
            </a:extLst>
          </p:cNvPr>
          <p:cNvSpPr txBox="1"/>
          <p:nvPr/>
        </p:nvSpPr>
        <p:spPr>
          <a:xfrm>
            <a:off x="7380459" y="3565617"/>
            <a:ext cx="45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95555A-DF42-6433-1DCE-7324AF4D1963}"/>
              </a:ext>
            </a:extLst>
          </p:cNvPr>
          <p:cNvSpPr/>
          <p:nvPr/>
        </p:nvSpPr>
        <p:spPr>
          <a:xfrm>
            <a:off x="9771698" y="2749825"/>
            <a:ext cx="2267901" cy="15758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3AAC9-5A35-2148-01F7-EF6931E89399}"/>
              </a:ext>
            </a:extLst>
          </p:cNvPr>
          <p:cNvSpPr txBox="1"/>
          <p:nvPr/>
        </p:nvSpPr>
        <p:spPr>
          <a:xfrm>
            <a:off x="10210779" y="27806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BBFBD-9681-2AF1-56FC-F4E0145B68AD}"/>
              </a:ext>
            </a:extLst>
          </p:cNvPr>
          <p:cNvSpPr txBox="1"/>
          <p:nvPr/>
        </p:nvSpPr>
        <p:spPr>
          <a:xfrm>
            <a:off x="9863871" y="31585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8E744-8CD4-39E1-C6B8-91D2B3A741D4}"/>
              </a:ext>
            </a:extLst>
          </p:cNvPr>
          <p:cNvSpPr txBox="1"/>
          <p:nvPr/>
        </p:nvSpPr>
        <p:spPr>
          <a:xfrm>
            <a:off x="10058400" y="3536447"/>
            <a:ext cx="53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F123E-8237-B616-FF35-2F11E3AAC797}"/>
              </a:ext>
            </a:extLst>
          </p:cNvPr>
          <p:cNvSpPr txBox="1"/>
          <p:nvPr/>
        </p:nvSpPr>
        <p:spPr>
          <a:xfrm>
            <a:off x="10206771" y="3920566"/>
            <a:ext cx="68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276DAD-9CFC-1D7D-CC22-E2217CFDEC5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7933553" y="2994467"/>
            <a:ext cx="2391804" cy="6418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9708E7-AEFF-2E9C-DE3D-4ED62D7752B7}"/>
              </a:ext>
            </a:extLst>
          </p:cNvPr>
          <p:cNvCxnSpPr>
            <a:cxnSpLocks/>
          </p:cNvCxnSpPr>
          <p:nvPr/>
        </p:nvCxnSpPr>
        <p:spPr>
          <a:xfrm flipV="1">
            <a:off x="8534916" y="3350741"/>
            <a:ext cx="1458432" cy="52864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D88BF6-F8AF-1488-D941-75898B3F698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7838689" y="3721113"/>
            <a:ext cx="2219711" cy="2917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96839-602D-99FF-E00F-BEFA89CEB40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459230" y="4119615"/>
            <a:ext cx="1866127" cy="0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42D363-990D-243D-090E-E03A4F4D9682}"/>
              </a:ext>
            </a:extLst>
          </p:cNvPr>
          <p:cNvSpPr txBox="1"/>
          <p:nvPr/>
        </p:nvSpPr>
        <p:spPr>
          <a:xfrm>
            <a:off x="7546441" y="2428710"/>
            <a:ext cx="115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The set of 2-bit 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B264EB-919A-EE3A-6295-2CE9A5842802}"/>
              </a:ext>
            </a:extLst>
          </p:cNvPr>
          <p:cNvSpPr txBox="1"/>
          <p:nvPr/>
        </p:nvSpPr>
        <p:spPr>
          <a:xfrm>
            <a:off x="10206771" y="2334327"/>
            <a:ext cx="11515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50" dirty="0"/>
              <a:t>The set of 3-bit codewords</a:t>
            </a:r>
          </a:p>
        </p:txBody>
      </p:sp>
    </p:spTree>
    <p:extLst>
      <p:ext uri="{BB962C8B-B14F-4D97-AF65-F5344CB8AC3E}">
        <p14:creationId xmlns:p14="http://schemas.microsoft.com/office/powerpoint/2010/main" val="251843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Copycat as (N,K) Block Coding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066800"/>
            <a:ext cx="11404600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Example:</a:t>
            </a:r>
            <a:r>
              <a:rPr lang="en-US" dirty="0"/>
              <a:t> Consider the Copycat coding scheme. Can you represent it as a (N,K) block coding scheme?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are N and K?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What is the mapping function?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7076C2-EE9A-224D-03F3-B74DE63BE86E}"/>
              </a:ext>
            </a:extLst>
          </p:cNvPr>
          <p:cNvSpPr/>
          <p:nvPr/>
        </p:nvSpPr>
        <p:spPr>
          <a:xfrm>
            <a:off x="7162800" y="2438400"/>
            <a:ext cx="1799016" cy="1430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6B32A-E403-194A-F9B2-18515793D3C6}"/>
              </a:ext>
            </a:extLst>
          </p:cNvPr>
          <p:cNvSpPr/>
          <p:nvPr/>
        </p:nvSpPr>
        <p:spPr>
          <a:xfrm>
            <a:off x="9800532" y="2331990"/>
            <a:ext cx="2056884" cy="157582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B5E65-F752-ADF2-1846-DBF28AED3471}"/>
              </a:ext>
            </a:extLst>
          </p:cNvPr>
          <p:cNvSpPr txBox="1"/>
          <p:nvPr/>
        </p:nvSpPr>
        <p:spPr>
          <a:xfrm>
            <a:off x="7528958" y="2190244"/>
            <a:ext cx="1536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The set of messages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2B130-3800-C04D-80D9-CF12AEE68C89}"/>
              </a:ext>
            </a:extLst>
          </p:cNvPr>
          <p:cNvSpPr txBox="1"/>
          <p:nvPr/>
        </p:nvSpPr>
        <p:spPr>
          <a:xfrm>
            <a:off x="9758109" y="2043316"/>
            <a:ext cx="1536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dirty="0"/>
              <a:t>The set of codewords</a:t>
            </a:r>
          </a:p>
        </p:txBody>
      </p:sp>
    </p:spTree>
    <p:extLst>
      <p:ext uri="{BB962C8B-B14F-4D97-AF65-F5344CB8AC3E}">
        <p14:creationId xmlns:p14="http://schemas.microsoft.com/office/powerpoint/2010/main" val="2234880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45821</TotalTime>
  <Words>1889</Words>
  <Application>Microsoft Office PowerPoint</Application>
  <PresentationFormat>Widescreen</PresentationFormat>
  <Paragraphs>344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dan-berkeley-nlp-v1</vt:lpstr>
      <vt:lpstr>CSC358: Principles of Computer Networks </vt:lpstr>
      <vt:lpstr>So Far …</vt:lpstr>
      <vt:lpstr>A Naïve Coding Scheme: Copycat Coding Scheme</vt:lpstr>
      <vt:lpstr>Copycat Coding Scheme</vt:lpstr>
      <vt:lpstr>Copycat Coding Scheme</vt:lpstr>
      <vt:lpstr>Copycat Coding Scheme Properties</vt:lpstr>
      <vt:lpstr>Outline</vt:lpstr>
      <vt:lpstr>(N,K) Block Coding </vt:lpstr>
      <vt:lpstr>Copycat as (N,K) Block Coding </vt:lpstr>
      <vt:lpstr>Outline</vt:lpstr>
      <vt:lpstr>The Hamming Distance</vt:lpstr>
      <vt:lpstr>The Hamming Distance, cont’d</vt:lpstr>
      <vt:lpstr>Outline</vt:lpstr>
      <vt:lpstr>1D-Parity – Error Detection</vt:lpstr>
      <vt:lpstr>2D Parity – Error Correction</vt:lpstr>
      <vt:lpstr>Checksums – Error Detection</vt:lpstr>
      <vt:lpstr>1’s Complement Summation</vt:lpstr>
      <vt:lpstr>Internet Checksum (at Sender)</vt:lpstr>
      <vt:lpstr>Internet Checksum (at Receiver)</vt:lpstr>
      <vt:lpstr>CRCs (Cyclic Redundancy Check)</vt:lpstr>
      <vt:lpstr>Reed-Solomon / BCH Codes*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2025-02-13T21:37:47Z</dcterms:modified>
</cp:coreProperties>
</file>