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29"/>
  </p:notesMasterIdLst>
  <p:handoutMasterIdLst>
    <p:handoutMasterId r:id="rId30"/>
  </p:handoutMasterIdLst>
  <p:sldIdLst>
    <p:sldId id="446" r:id="rId2"/>
    <p:sldId id="1321" r:id="rId3"/>
    <p:sldId id="1314" r:id="rId4"/>
    <p:sldId id="1293" r:id="rId5"/>
    <p:sldId id="1279" r:id="rId6"/>
    <p:sldId id="1280" r:id="rId7"/>
    <p:sldId id="1316" r:id="rId8"/>
    <p:sldId id="1317" r:id="rId9"/>
    <p:sldId id="1313" r:id="rId10"/>
    <p:sldId id="1311" r:id="rId11"/>
    <p:sldId id="1288" r:id="rId12"/>
    <p:sldId id="1282" r:id="rId13"/>
    <p:sldId id="1284" r:id="rId14"/>
    <p:sldId id="1322" r:id="rId15"/>
    <p:sldId id="1285" r:id="rId16"/>
    <p:sldId id="1323" r:id="rId17"/>
    <p:sldId id="1286" r:id="rId18"/>
    <p:sldId id="1287" r:id="rId19"/>
    <p:sldId id="1291" r:id="rId20"/>
    <p:sldId id="1292" r:id="rId21"/>
    <p:sldId id="1318" r:id="rId22"/>
    <p:sldId id="1319" r:id="rId23"/>
    <p:sldId id="1301" r:id="rId24"/>
    <p:sldId id="1302" r:id="rId25"/>
    <p:sldId id="1324" r:id="rId26"/>
    <p:sldId id="1300" r:id="rId27"/>
    <p:sldId id="1320" r:id="rId28"/>
  </p:sldIdLst>
  <p:sldSz cx="12192000" cy="6858000"/>
  <p:notesSz cx="7099300" cy="10234613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4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61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774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2926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080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235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00FF"/>
    <a:srgbClr val="DC2B19"/>
    <a:srgbClr val="E5EBFF"/>
    <a:srgbClr val="D5DFFF"/>
    <a:srgbClr val="FF9900"/>
    <a:srgbClr val="CC00CC"/>
    <a:srgbClr val="CC0000"/>
    <a:srgbClr val="B9CAFF"/>
    <a:srgbClr val="7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25F740-934A-431E-B105-6C3D36387C86}" v="1061" dt="2025-01-30T17:56:58.8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69" autoAdjust="0"/>
    <p:restoredTop sz="96206" autoAdjust="0"/>
  </p:normalViewPr>
  <p:slideViewPr>
    <p:cSldViewPr>
      <p:cViewPr varScale="1">
        <p:scale>
          <a:sx n="92" d="100"/>
          <a:sy n="92" d="100"/>
        </p:scale>
        <p:origin x="55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fan Meskar" userId="ae30a713-38f5-4e56-b874-fd636adcf478" providerId="ADAL" clId="{B425F740-934A-431E-B105-6C3D36387C86}"/>
    <pc:docChg chg="undo redo custSel addSld delSld modSld sldOrd">
      <pc:chgData name="Erfan Meskar" userId="ae30a713-38f5-4e56-b874-fd636adcf478" providerId="ADAL" clId="{B425F740-934A-431E-B105-6C3D36387C86}" dt="2025-01-30T17:57:13.307" v="4887" actId="1035"/>
      <pc:docMkLst>
        <pc:docMk/>
      </pc:docMkLst>
      <pc:sldChg chg="modSp del mod">
        <pc:chgData name="Erfan Meskar" userId="ae30a713-38f5-4e56-b874-fd636adcf478" providerId="ADAL" clId="{B425F740-934A-431E-B105-6C3D36387C86}" dt="2025-01-23T04:38:32.088" v="339" actId="47"/>
        <pc:sldMkLst>
          <pc:docMk/>
          <pc:sldMk cId="0" sldId="389"/>
        </pc:sldMkLst>
      </pc:sldChg>
      <pc:sldChg chg="modSp mod">
        <pc:chgData name="Erfan Meskar" userId="ae30a713-38f5-4e56-b874-fd636adcf478" providerId="ADAL" clId="{B425F740-934A-431E-B105-6C3D36387C86}" dt="2025-01-30T04:18:53.852" v="3477" actId="20577"/>
        <pc:sldMkLst>
          <pc:docMk/>
          <pc:sldMk cId="0" sldId="446"/>
        </pc:sldMkLst>
        <pc:spChg chg="mod">
          <ac:chgData name="Erfan Meskar" userId="ae30a713-38f5-4e56-b874-fd636adcf478" providerId="ADAL" clId="{B425F740-934A-431E-B105-6C3D36387C86}" dt="2025-01-30T04:18:53.852" v="3477" actId="20577"/>
          <ac:spMkLst>
            <pc:docMk/>
            <pc:sldMk cId="0" sldId="446"/>
            <ac:spMk id="5123" creationId="{00000000-0000-0000-0000-000000000000}"/>
          </ac:spMkLst>
        </pc:spChg>
      </pc:sldChg>
      <pc:sldChg chg="modSp del mod">
        <pc:chgData name="Erfan Meskar" userId="ae30a713-38f5-4e56-b874-fd636adcf478" providerId="ADAL" clId="{B425F740-934A-431E-B105-6C3D36387C86}" dt="2025-01-23T04:10:17.038" v="171" actId="47"/>
        <pc:sldMkLst>
          <pc:docMk/>
          <pc:sldMk cId="2989959072" sldId="1277"/>
        </pc:sldMkLst>
      </pc:sldChg>
      <pc:sldChg chg="modSp mod ord">
        <pc:chgData name="Erfan Meskar" userId="ae30a713-38f5-4e56-b874-fd636adcf478" providerId="ADAL" clId="{B425F740-934A-431E-B105-6C3D36387C86}" dt="2025-01-30T17:02:21.861" v="3554" actId="20577"/>
        <pc:sldMkLst>
          <pc:docMk/>
          <pc:sldMk cId="2070254921" sldId="1279"/>
        </pc:sldMkLst>
        <pc:spChg chg="mod">
          <ac:chgData name="Erfan Meskar" userId="ae30a713-38f5-4e56-b874-fd636adcf478" providerId="ADAL" clId="{B425F740-934A-431E-B105-6C3D36387C86}" dt="2025-01-30T17:02:20.311" v="3551" actId="20577"/>
          <ac:spMkLst>
            <pc:docMk/>
            <pc:sldMk cId="2070254921" sldId="1279"/>
            <ac:spMk id="7170" creationId="{00000000-0000-0000-0000-000000000000}"/>
          </ac:spMkLst>
        </pc:spChg>
        <pc:spChg chg="mod">
          <ac:chgData name="Erfan Meskar" userId="ae30a713-38f5-4e56-b874-fd636adcf478" providerId="ADAL" clId="{B425F740-934A-431E-B105-6C3D36387C86}" dt="2025-01-30T17:02:21.861" v="3554" actId="20577"/>
          <ac:spMkLst>
            <pc:docMk/>
            <pc:sldMk cId="2070254921" sldId="1279"/>
            <ac:spMk id="7171" creationId="{00000000-0000-0000-0000-000000000000}"/>
          </ac:spMkLst>
        </pc:spChg>
        <pc:picChg chg="mod">
          <ac:chgData name="Erfan Meskar" userId="ae30a713-38f5-4e56-b874-fd636adcf478" providerId="ADAL" clId="{B425F740-934A-431E-B105-6C3D36387C86}" dt="2025-01-23T04:42:14.099" v="452" actId="1076"/>
          <ac:picMkLst>
            <pc:docMk/>
            <pc:sldMk cId="2070254921" sldId="1279"/>
            <ac:picMk id="3" creationId="{E787D431-C7CB-D596-7C53-5FA9F2AD05F3}"/>
          </ac:picMkLst>
        </pc:picChg>
        <pc:picChg chg="mod ord">
          <ac:chgData name="Erfan Meskar" userId="ae30a713-38f5-4e56-b874-fd636adcf478" providerId="ADAL" clId="{B425F740-934A-431E-B105-6C3D36387C86}" dt="2025-01-23T04:41:06.924" v="447" actId="1076"/>
          <ac:picMkLst>
            <pc:docMk/>
            <pc:sldMk cId="2070254921" sldId="1279"/>
            <ac:picMk id="4" creationId="{20849EAE-2831-BB1A-B97C-F2818C868E91}"/>
          </ac:picMkLst>
        </pc:picChg>
      </pc:sldChg>
      <pc:sldChg chg="addSp delSp modSp mod modAnim">
        <pc:chgData name="Erfan Meskar" userId="ae30a713-38f5-4e56-b874-fd636adcf478" providerId="ADAL" clId="{B425F740-934A-431E-B105-6C3D36387C86}" dt="2025-01-30T16:52:29.408" v="3503" actId="20577"/>
        <pc:sldMkLst>
          <pc:docMk/>
          <pc:sldMk cId="561231466" sldId="1280"/>
        </pc:sldMkLst>
        <pc:spChg chg="add mod">
          <ac:chgData name="Erfan Meskar" userId="ae30a713-38f5-4e56-b874-fd636adcf478" providerId="ADAL" clId="{B425F740-934A-431E-B105-6C3D36387C86}" dt="2025-01-23T04:45:38.290" v="489" actId="1076"/>
          <ac:spMkLst>
            <pc:docMk/>
            <pc:sldMk cId="561231466" sldId="1280"/>
            <ac:spMk id="4" creationId="{B6EB7629-9681-35E3-78AB-E53198B75514}"/>
          </ac:spMkLst>
        </pc:spChg>
        <pc:spChg chg="add mod">
          <ac:chgData name="Erfan Meskar" userId="ae30a713-38f5-4e56-b874-fd636adcf478" providerId="ADAL" clId="{B425F740-934A-431E-B105-6C3D36387C86}" dt="2025-01-23T05:21:34.038" v="729" actId="1076"/>
          <ac:spMkLst>
            <pc:docMk/>
            <pc:sldMk cId="561231466" sldId="1280"/>
            <ac:spMk id="7" creationId="{2B5E1FC7-A87D-7222-A8E5-AA1083400671}"/>
          </ac:spMkLst>
        </pc:spChg>
        <pc:spChg chg="mod">
          <ac:chgData name="Erfan Meskar" userId="ae30a713-38f5-4e56-b874-fd636adcf478" providerId="ADAL" clId="{B425F740-934A-431E-B105-6C3D36387C86}" dt="2025-01-23T05:21:29.464" v="728" actId="14100"/>
          <ac:spMkLst>
            <pc:docMk/>
            <pc:sldMk cId="561231466" sldId="1280"/>
            <ac:spMk id="12" creationId="{30B8B48F-18BB-BBAE-72E1-7CD7AF28B0E6}"/>
          </ac:spMkLst>
        </pc:spChg>
        <pc:spChg chg="mod">
          <ac:chgData name="Erfan Meskar" userId="ae30a713-38f5-4e56-b874-fd636adcf478" providerId="ADAL" clId="{B425F740-934A-431E-B105-6C3D36387C86}" dt="2025-01-23T04:45:38.290" v="489" actId="1076"/>
          <ac:spMkLst>
            <pc:docMk/>
            <pc:sldMk cId="561231466" sldId="1280"/>
            <ac:spMk id="15" creationId="{D9C17972-463F-BBB2-569C-A148ED96B9A5}"/>
          </ac:spMkLst>
        </pc:spChg>
        <pc:spChg chg="add mod">
          <ac:chgData name="Erfan Meskar" userId="ae30a713-38f5-4e56-b874-fd636adcf478" providerId="ADAL" clId="{B425F740-934A-431E-B105-6C3D36387C86}" dt="2025-01-23T04:52:12.602" v="568" actId="14100"/>
          <ac:spMkLst>
            <pc:docMk/>
            <pc:sldMk cId="561231466" sldId="1280"/>
            <ac:spMk id="39" creationId="{BC25AEAF-A374-84F5-C4CC-7540C50D7E29}"/>
          </ac:spMkLst>
        </pc:spChg>
        <pc:spChg chg="add mod">
          <ac:chgData name="Erfan Meskar" userId="ae30a713-38f5-4e56-b874-fd636adcf478" providerId="ADAL" clId="{B425F740-934A-431E-B105-6C3D36387C86}" dt="2025-01-23T06:02:32.009" v="1133" actId="20577"/>
          <ac:spMkLst>
            <pc:docMk/>
            <pc:sldMk cId="561231466" sldId="1280"/>
            <ac:spMk id="41" creationId="{44B6C575-195A-8F65-8B89-3B3B9C1E96A2}"/>
          </ac:spMkLst>
        </pc:spChg>
        <pc:spChg chg="add mod">
          <ac:chgData name="Erfan Meskar" userId="ae30a713-38f5-4e56-b874-fd636adcf478" providerId="ADAL" clId="{B425F740-934A-431E-B105-6C3D36387C86}" dt="2025-01-23T04:56:11.285" v="616" actId="1076"/>
          <ac:spMkLst>
            <pc:docMk/>
            <pc:sldMk cId="561231466" sldId="1280"/>
            <ac:spMk id="48" creationId="{2E6AF578-AA2E-D980-2642-B67CA680239B}"/>
          </ac:spMkLst>
        </pc:spChg>
        <pc:spChg chg="mod">
          <ac:chgData name="Erfan Meskar" userId="ae30a713-38f5-4e56-b874-fd636adcf478" providerId="ADAL" clId="{B425F740-934A-431E-B105-6C3D36387C86}" dt="2025-01-30T16:52:29.408" v="3503" actId="20577"/>
          <ac:spMkLst>
            <pc:docMk/>
            <pc:sldMk cId="561231466" sldId="1280"/>
            <ac:spMk id="7170" creationId="{00000000-0000-0000-0000-000000000000}"/>
          </ac:spMkLst>
        </pc:spChg>
        <pc:spChg chg="mod">
          <ac:chgData name="Erfan Meskar" userId="ae30a713-38f5-4e56-b874-fd636adcf478" providerId="ADAL" clId="{B425F740-934A-431E-B105-6C3D36387C86}" dt="2025-01-23T06:03:35.567" v="1140" actId="20577"/>
          <ac:spMkLst>
            <pc:docMk/>
            <pc:sldMk cId="561231466" sldId="1280"/>
            <ac:spMk id="7171" creationId="{00000000-0000-0000-0000-000000000000}"/>
          </ac:spMkLst>
        </pc:spChg>
        <pc:spChg chg="add mod ord">
          <ac:chgData name="Erfan Meskar" userId="ae30a713-38f5-4e56-b874-fd636adcf478" providerId="ADAL" clId="{B425F740-934A-431E-B105-6C3D36387C86}" dt="2025-01-23T06:08:35.323" v="1151" actId="166"/>
          <ac:spMkLst>
            <pc:docMk/>
            <pc:sldMk cId="561231466" sldId="1280"/>
            <ac:spMk id="7176" creationId="{CD6F1E23-861F-3EDA-863C-7DE7A4452122}"/>
          </ac:spMkLst>
        </pc:spChg>
        <pc:spChg chg="add mod">
          <ac:chgData name="Erfan Meskar" userId="ae30a713-38f5-4e56-b874-fd636adcf478" providerId="ADAL" clId="{B425F740-934A-431E-B105-6C3D36387C86}" dt="2025-01-23T17:26:06.230" v="1749" actId="1076"/>
          <ac:spMkLst>
            <pc:docMk/>
            <pc:sldMk cId="561231466" sldId="1280"/>
            <ac:spMk id="7179" creationId="{A018FA91-F150-E361-099D-F2E3187D7066}"/>
          </ac:spMkLst>
        </pc:spChg>
        <pc:spChg chg="add mod">
          <ac:chgData name="Erfan Meskar" userId="ae30a713-38f5-4e56-b874-fd636adcf478" providerId="ADAL" clId="{B425F740-934A-431E-B105-6C3D36387C86}" dt="2025-01-23T05:19:19.103" v="718" actId="20577"/>
          <ac:spMkLst>
            <pc:docMk/>
            <pc:sldMk cId="561231466" sldId="1280"/>
            <ac:spMk id="7180" creationId="{FD9E6DC7-53E3-2177-0368-04F1A9E53B36}"/>
          </ac:spMkLst>
        </pc:spChg>
        <pc:spChg chg="add mod">
          <ac:chgData name="Erfan Meskar" userId="ae30a713-38f5-4e56-b874-fd636adcf478" providerId="ADAL" clId="{B425F740-934A-431E-B105-6C3D36387C86}" dt="2025-01-23T05:21:38.422" v="731" actId="1076"/>
          <ac:spMkLst>
            <pc:docMk/>
            <pc:sldMk cId="561231466" sldId="1280"/>
            <ac:spMk id="7181" creationId="{DCD4CF3F-74B9-5BD9-84F2-5FB5670705F5}"/>
          </ac:spMkLst>
        </pc:spChg>
        <pc:spChg chg="add mod">
          <ac:chgData name="Erfan Meskar" userId="ae30a713-38f5-4e56-b874-fd636adcf478" providerId="ADAL" clId="{B425F740-934A-431E-B105-6C3D36387C86}" dt="2025-01-23T06:03:58.938" v="1146" actId="1038"/>
          <ac:spMkLst>
            <pc:docMk/>
            <pc:sldMk cId="561231466" sldId="1280"/>
            <ac:spMk id="7183" creationId="{96C3D1AC-1FD8-FAD1-4FEC-5417A9215199}"/>
          </ac:spMkLst>
        </pc:spChg>
        <pc:spChg chg="add mod">
          <ac:chgData name="Erfan Meskar" userId="ae30a713-38f5-4e56-b874-fd636adcf478" providerId="ADAL" clId="{B425F740-934A-431E-B105-6C3D36387C86}" dt="2025-01-23T06:03:58.938" v="1146" actId="1038"/>
          <ac:spMkLst>
            <pc:docMk/>
            <pc:sldMk cId="561231466" sldId="1280"/>
            <ac:spMk id="7184" creationId="{6737E38F-A537-9D1F-35B8-2ECB67A347EB}"/>
          </ac:spMkLst>
        </pc:spChg>
        <pc:spChg chg="add mod">
          <ac:chgData name="Erfan Meskar" userId="ae30a713-38f5-4e56-b874-fd636adcf478" providerId="ADAL" clId="{B425F740-934A-431E-B105-6C3D36387C86}" dt="2025-01-23T05:20:57.767" v="726" actId="1076"/>
          <ac:spMkLst>
            <pc:docMk/>
            <pc:sldMk cId="561231466" sldId="1280"/>
            <ac:spMk id="7185" creationId="{729E2096-5151-2142-BA36-758955B7FA43}"/>
          </ac:spMkLst>
        </pc:spChg>
        <pc:spChg chg="add mod">
          <ac:chgData name="Erfan Meskar" userId="ae30a713-38f5-4e56-b874-fd636adcf478" providerId="ADAL" clId="{B425F740-934A-431E-B105-6C3D36387C86}" dt="2025-01-23T05:22:26.420" v="738" actId="14100"/>
          <ac:spMkLst>
            <pc:docMk/>
            <pc:sldMk cId="561231466" sldId="1280"/>
            <ac:spMk id="7186" creationId="{D55500D7-8443-9A46-C07F-65670A6E596C}"/>
          </ac:spMkLst>
        </pc:spChg>
        <pc:grpChg chg="add mod ord">
          <ac:chgData name="Erfan Meskar" userId="ae30a713-38f5-4e56-b874-fd636adcf478" providerId="ADAL" clId="{B425F740-934A-431E-B105-6C3D36387C86}" dt="2025-01-23T05:09:23.189" v="664" actId="171"/>
          <ac:grpSpMkLst>
            <pc:docMk/>
            <pc:sldMk cId="561231466" sldId="1280"/>
            <ac:grpSpMk id="7174" creationId="{9ABB57EF-CBFC-B157-2828-D182F6770137}"/>
          </ac:grpSpMkLst>
        </pc:grpChg>
        <pc:grpChg chg="add mod ord">
          <ac:chgData name="Erfan Meskar" userId="ae30a713-38f5-4e56-b874-fd636adcf478" providerId="ADAL" clId="{B425F740-934A-431E-B105-6C3D36387C86}" dt="2025-01-23T05:20:04.720" v="719" actId="1076"/>
          <ac:grpSpMkLst>
            <pc:docMk/>
            <pc:sldMk cId="561231466" sldId="1280"/>
            <ac:grpSpMk id="7175" creationId="{21523C40-9EED-8C4F-3CDB-5EF66312FD22}"/>
          </ac:grpSpMkLst>
        </pc:grpChg>
        <pc:picChg chg="mod">
          <ac:chgData name="Erfan Meskar" userId="ae30a713-38f5-4e56-b874-fd636adcf478" providerId="ADAL" clId="{B425F740-934A-431E-B105-6C3D36387C86}" dt="2025-01-23T04:45:38.290" v="489" actId="1076"/>
          <ac:picMkLst>
            <pc:docMk/>
            <pc:sldMk cId="561231466" sldId="1280"/>
            <ac:picMk id="2" creationId="{524AACBB-F0AC-2F8A-FACE-6A84A7B5EE21}"/>
          </ac:picMkLst>
        </pc:picChg>
        <pc:picChg chg="mod">
          <ac:chgData name="Erfan Meskar" userId="ae30a713-38f5-4e56-b874-fd636adcf478" providerId="ADAL" clId="{B425F740-934A-431E-B105-6C3D36387C86}" dt="2025-01-23T04:45:38.290" v="489" actId="1076"/>
          <ac:picMkLst>
            <pc:docMk/>
            <pc:sldMk cId="561231466" sldId="1280"/>
            <ac:picMk id="3" creationId="{567A8EF3-4541-DDEE-A2E2-96E7058AC6D2}"/>
          </ac:picMkLst>
        </pc:picChg>
        <pc:picChg chg="mod">
          <ac:chgData name="Erfan Meskar" userId="ae30a713-38f5-4e56-b874-fd636adcf478" providerId="ADAL" clId="{B425F740-934A-431E-B105-6C3D36387C86}" dt="2025-01-23T05:21:35.821" v="730" actId="1076"/>
          <ac:picMkLst>
            <pc:docMk/>
            <pc:sldMk cId="561231466" sldId="1280"/>
            <ac:picMk id="14" creationId="{D412947D-76CB-4303-4163-C6439C463B2B}"/>
          </ac:picMkLst>
        </pc:picChg>
        <pc:picChg chg="add mod">
          <ac:chgData name="Erfan Meskar" userId="ae30a713-38f5-4e56-b874-fd636adcf478" providerId="ADAL" clId="{B425F740-934A-431E-B105-6C3D36387C86}" dt="2025-01-23T06:03:58.938" v="1146" actId="1038"/>
          <ac:picMkLst>
            <pc:docMk/>
            <pc:sldMk cId="561231466" sldId="1280"/>
            <ac:picMk id="7182" creationId="{DD22DF6F-09FD-0EBC-4616-A5CACCC6F235}"/>
          </ac:picMkLst>
        </pc:picChg>
        <pc:cxnChg chg="add mod">
          <ac:chgData name="Erfan Meskar" userId="ae30a713-38f5-4e56-b874-fd636adcf478" providerId="ADAL" clId="{B425F740-934A-431E-B105-6C3D36387C86}" dt="2025-01-23T04:56:11.285" v="616" actId="1076"/>
          <ac:cxnSpMkLst>
            <pc:docMk/>
            <pc:sldMk cId="561231466" sldId="1280"/>
            <ac:cxnSpMk id="10" creationId="{36EE8B9E-669E-178F-5564-3572827C2B96}"/>
          </ac:cxnSpMkLst>
        </pc:cxnChg>
        <pc:cxnChg chg="add mod">
          <ac:chgData name="Erfan Meskar" userId="ae30a713-38f5-4e56-b874-fd636adcf478" providerId="ADAL" clId="{B425F740-934A-431E-B105-6C3D36387C86}" dt="2025-01-23T04:54:44.561" v="592" actId="1076"/>
          <ac:cxnSpMkLst>
            <pc:docMk/>
            <pc:sldMk cId="561231466" sldId="1280"/>
            <ac:cxnSpMk id="11" creationId="{7C9F26FD-09D8-D17D-6C8E-662ABF6A5E48}"/>
          </ac:cxnSpMkLst>
        </pc:cxnChg>
        <pc:cxnChg chg="add mod">
          <ac:chgData name="Erfan Meskar" userId="ae30a713-38f5-4e56-b874-fd636adcf478" providerId="ADAL" clId="{B425F740-934A-431E-B105-6C3D36387C86}" dt="2025-01-23T04:56:11.285" v="616" actId="1076"/>
          <ac:cxnSpMkLst>
            <pc:docMk/>
            <pc:sldMk cId="561231466" sldId="1280"/>
            <ac:cxnSpMk id="13" creationId="{179CD4DD-27E4-2A06-B396-27F06C81DECB}"/>
          </ac:cxnSpMkLst>
        </pc:cxnChg>
        <pc:cxnChg chg="add mod">
          <ac:chgData name="Erfan Meskar" userId="ae30a713-38f5-4e56-b874-fd636adcf478" providerId="ADAL" clId="{B425F740-934A-431E-B105-6C3D36387C86}" dt="2025-01-23T04:56:11.285" v="616" actId="1076"/>
          <ac:cxnSpMkLst>
            <pc:docMk/>
            <pc:sldMk cId="561231466" sldId="1280"/>
            <ac:cxnSpMk id="18" creationId="{EBC2BC4D-A780-E297-6B49-7E5482115D41}"/>
          </ac:cxnSpMkLst>
        </pc:cxnChg>
        <pc:cxnChg chg="add mod modVis">
          <ac:chgData name="Erfan Meskar" userId="ae30a713-38f5-4e56-b874-fd636adcf478" providerId="ADAL" clId="{B425F740-934A-431E-B105-6C3D36387C86}" dt="2025-01-23T05:03:11.926" v="646" actId="14429"/>
          <ac:cxnSpMkLst>
            <pc:docMk/>
            <pc:sldMk cId="561231466" sldId="1280"/>
            <ac:cxnSpMk id="19" creationId="{FB73C30E-5805-1F27-C525-ADDFACD04BBF}"/>
          </ac:cxnSpMkLst>
        </pc:cxnChg>
        <pc:cxnChg chg="add mod">
          <ac:chgData name="Erfan Meskar" userId="ae30a713-38f5-4e56-b874-fd636adcf478" providerId="ADAL" clId="{B425F740-934A-431E-B105-6C3D36387C86}" dt="2025-01-23T04:56:11.285" v="616" actId="1076"/>
          <ac:cxnSpMkLst>
            <pc:docMk/>
            <pc:sldMk cId="561231466" sldId="1280"/>
            <ac:cxnSpMk id="20" creationId="{B89B1D55-056E-44FB-BBB1-A7C813E75FDF}"/>
          </ac:cxnSpMkLst>
        </pc:cxnChg>
        <pc:cxnChg chg="add mod">
          <ac:chgData name="Erfan Meskar" userId="ae30a713-38f5-4e56-b874-fd636adcf478" providerId="ADAL" clId="{B425F740-934A-431E-B105-6C3D36387C86}" dt="2025-01-23T04:56:11.285" v="616" actId="1076"/>
          <ac:cxnSpMkLst>
            <pc:docMk/>
            <pc:sldMk cId="561231466" sldId="1280"/>
            <ac:cxnSpMk id="25" creationId="{4341F4D3-5437-0FB7-1166-4F581233079D}"/>
          </ac:cxnSpMkLst>
        </pc:cxnChg>
        <pc:cxnChg chg="add mod">
          <ac:chgData name="Erfan Meskar" userId="ae30a713-38f5-4e56-b874-fd636adcf478" providerId="ADAL" clId="{B425F740-934A-431E-B105-6C3D36387C86}" dt="2025-01-23T04:56:11.285" v="616" actId="1076"/>
          <ac:cxnSpMkLst>
            <pc:docMk/>
            <pc:sldMk cId="561231466" sldId="1280"/>
            <ac:cxnSpMk id="26" creationId="{B369AE31-1A04-0310-B405-8CEEFAA9D6EB}"/>
          </ac:cxnSpMkLst>
        </pc:cxnChg>
        <pc:cxnChg chg="add mod">
          <ac:chgData name="Erfan Meskar" userId="ae30a713-38f5-4e56-b874-fd636adcf478" providerId="ADAL" clId="{B425F740-934A-431E-B105-6C3D36387C86}" dt="2025-01-23T04:56:11.285" v="616" actId="1076"/>
          <ac:cxnSpMkLst>
            <pc:docMk/>
            <pc:sldMk cId="561231466" sldId="1280"/>
            <ac:cxnSpMk id="29" creationId="{B1266C44-B633-1097-0993-53C0D9E53ED9}"/>
          </ac:cxnSpMkLst>
        </pc:cxnChg>
        <pc:cxnChg chg="add mod">
          <ac:chgData name="Erfan Meskar" userId="ae30a713-38f5-4e56-b874-fd636adcf478" providerId="ADAL" clId="{B425F740-934A-431E-B105-6C3D36387C86}" dt="2025-01-23T04:56:16.776" v="617" actId="14100"/>
          <ac:cxnSpMkLst>
            <pc:docMk/>
            <pc:sldMk cId="561231466" sldId="1280"/>
            <ac:cxnSpMk id="38" creationId="{15BC1134-03BA-DC18-4136-1417ABD8BAC0}"/>
          </ac:cxnSpMkLst>
        </pc:cxnChg>
        <pc:cxnChg chg="add mod">
          <ac:chgData name="Erfan Meskar" userId="ae30a713-38f5-4e56-b874-fd636adcf478" providerId="ADAL" clId="{B425F740-934A-431E-B105-6C3D36387C86}" dt="2025-01-23T04:56:11.285" v="616" actId="1076"/>
          <ac:cxnSpMkLst>
            <pc:docMk/>
            <pc:sldMk cId="561231466" sldId="1280"/>
            <ac:cxnSpMk id="47" creationId="{075C7EFC-C9DF-BFAD-4C07-E03C7171FFA7}"/>
          </ac:cxnSpMkLst>
        </pc:cxnChg>
        <pc:cxnChg chg="add mod">
          <ac:chgData name="Erfan Meskar" userId="ae30a713-38f5-4e56-b874-fd636adcf478" providerId="ADAL" clId="{B425F740-934A-431E-B105-6C3D36387C86}" dt="2025-01-23T04:56:54.757" v="620" actId="164"/>
          <ac:cxnSpMkLst>
            <pc:docMk/>
            <pc:sldMk cId="561231466" sldId="1280"/>
            <ac:cxnSpMk id="50" creationId="{A6F772A4-CFED-B868-7D15-3860AE901151}"/>
          </ac:cxnSpMkLst>
        </pc:cxnChg>
        <pc:cxnChg chg="add mod">
          <ac:chgData name="Erfan Meskar" userId="ae30a713-38f5-4e56-b874-fd636adcf478" providerId="ADAL" clId="{B425F740-934A-431E-B105-6C3D36387C86}" dt="2025-01-23T04:56:54.757" v="620" actId="164"/>
          <ac:cxnSpMkLst>
            <pc:docMk/>
            <pc:sldMk cId="561231466" sldId="1280"/>
            <ac:cxnSpMk id="51" creationId="{8C0FD99B-71C5-0EE5-1551-FAA08513D759}"/>
          </ac:cxnSpMkLst>
        </pc:cxnChg>
        <pc:cxnChg chg="add mod">
          <ac:chgData name="Erfan Meskar" userId="ae30a713-38f5-4e56-b874-fd636adcf478" providerId="ADAL" clId="{B425F740-934A-431E-B105-6C3D36387C86}" dt="2025-01-23T04:56:54.757" v="620" actId="164"/>
          <ac:cxnSpMkLst>
            <pc:docMk/>
            <pc:sldMk cId="561231466" sldId="1280"/>
            <ac:cxnSpMk id="52" creationId="{27D141F4-476B-0E3E-F349-9B3B589C9DB1}"/>
          </ac:cxnSpMkLst>
        </pc:cxnChg>
        <pc:cxnChg chg="add mod">
          <ac:chgData name="Erfan Meskar" userId="ae30a713-38f5-4e56-b874-fd636adcf478" providerId="ADAL" clId="{B425F740-934A-431E-B105-6C3D36387C86}" dt="2025-01-23T04:56:54.757" v="620" actId="164"/>
          <ac:cxnSpMkLst>
            <pc:docMk/>
            <pc:sldMk cId="561231466" sldId="1280"/>
            <ac:cxnSpMk id="53" creationId="{02CF4D4B-4FC8-8CDC-9442-6726823CD419}"/>
          </ac:cxnSpMkLst>
        </pc:cxnChg>
        <pc:cxnChg chg="add mod">
          <ac:chgData name="Erfan Meskar" userId="ae30a713-38f5-4e56-b874-fd636adcf478" providerId="ADAL" clId="{B425F740-934A-431E-B105-6C3D36387C86}" dt="2025-01-23T04:56:54.757" v="620" actId="164"/>
          <ac:cxnSpMkLst>
            <pc:docMk/>
            <pc:sldMk cId="561231466" sldId="1280"/>
            <ac:cxnSpMk id="54" creationId="{0D4762FC-7A84-0814-D3A0-A482B7C7F29D}"/>
          </ac:cxnSpMkLst>
        </pc:cxnChg>
        <pc:cxnChg chg="add mod">
          <ac:chgData name="Erfan Meskar" userId="ae30a713-38f5-4e56-b874-fd636adcf478" providerId="ADAL" clId="{B425F740-934A-431E-B105-6C3D36387C86}" dt="2025-01-23T04:56:54.757" v="620" actId="164"/>
          <ac:cxnSpMkLst>
            <pc:docMk/>
            <pc:sldMk cId="561231466" sldId="1280"/>
            <ac:cxnSpMk id="55" creationId="{5ADEFF86-4742-6457-FC96-4378A54661D3}"/>
          </ac:cxnSpMkLst>
        </pc:cxnChg>
        <pc:cxnChg chg="add mod">
          <ac:chgData name="Erfan Meskar" userId="ae30a713-38f5-4e56-b874-fd636adcf478" providerId="ADAL" clId="{B425F740-934A-431E-B105-6C3D36387C86}" dt="2025-01-23T04:56:54.757" v="620" actId="164"/>
          <ac:cxnSpMkLst>
            <pc:docMk/>
            <pc:sldMk cId="561231466" sldId="1280"/>
            <ac:cxnSpMk id="56" creationId="{4C002CBC-8680-D6CE-0427-FD1739864E49}"/>
          </ac:cxnSpMkLst>
        </pc:cxnChg>
        <pc:cxnChg chg="add mod">
          <ac:chgData name="Erfan Meskar" userId="ae30a713-38f5-4e56-b874-fd636adcf478" providerId="ADAL" clId="{B425F740-934A-431E-B105-6C3D36387C86}" dt="2025-01-23T04:56:54.757" v="620" actId="164"/>
          <ac:cxnSpMkLst>
            <pc:docMk/>
            <pc:sldMk cId="561231466" sldId="1280"/>
            <ac:cxnSpMk id="57" creationId="{4D573A49-A3DF-EC69-E449-CA2020D48AFD}"/>
          </ac:cxnSpMkLst>
        </pc:cxnChg>
        <pc:cxnChg chg="add mod">
          <ac:chgData name="Erfan Meskar" userId="ae30a713-38f5-4e56-b874-fd636adcf478" providerId="ADAL" clId="{B425F740-934A-431E-B105-6C3D36387C86}" dt="2025-01-23T04:56:54.757" v="620" actId="164"/>
          <ac:cxnSpMkLst>
            <pc:docMk/>
            <pc:sldMk cId="561231466" sldId="1280"/>
            <ac:cxnSpMk id="58" creationId="{1D49D739-6656-36CA-3F29-5E930BCA4242}"/>
          </ac:cxnSpMkLst>
        </pc:cxnChg>
        <pc:cxnChg chg="add mod">
          <ac:chgData name="Erfan Meskar" userId="ae30a713-38f5-4e56-b874-fd636adcf478" providerId="ADAL" clId="{B425F740-934A-431E-B105-6C3D36387C86}" dt="2025-01-23T04:56:59.486" v="621" actId="164"/>
          <ac:cxnSpMkLst>
            <pc:docMk/>
            <pc:sldMk cId="561231466" sldId="1280"/>
            <ac:cxnSpMk id="59" creationId="{3F2A13A9-B7D5-4E00-ED0E-CFFC07C0FB1B}"/>
          </ac:cxnSpMkLst>
        </pc:cxnChg>
        <pc:cxnChg chg="add mod">
          <ac:chgData name="Erfan Meskar" userId="ae30a713-38f5-4e56-b874-fd636adcf478" providerId="ADAL" clId="{B425F740-934A-431E-B105-6C3D36387C86}" dt="2025-01-23T04:56:59.486" v="621" actId="164"/>
          <ac:cxnSpMkLst>
            <pc:docMk/>
            <pc:sldMk cId="561231466" sldId="1280"/>
            <ac:cxnSpMk id="60" creationId="{27E14B09-732E-5ABC-6EC3-A2A97C500308}"/>
          </ac:cxnSpMkLst>
        </pc:cxnChg>
        <pc:cxnChg chg="add mod">
          <ac:chgData name="Erfan Meskar" userId="ae30a713-38f5-4e56-b874-fd636adcf478" providerId="ADAL" clId="{B425F740-934A-431E-B105-6C3D36387C86}" dt="2025-01-23T04:56:59.486" v="621" actId="164"/>
          <ac:cxnSpMkLst>
            <pc:docMk/>
            <pc:sldMk cId="561231466" sldId="1280"/>
            <ac:cxnSpMk id="61" creationId="{472321AD-636F-E786-BF97-A6EC95480A9B}"/>
          </ac:cxnSpMkLst>
        </pc:cxnChg>
        <pc:cxnChg chg="add mod">
          <ac:chgData name="Erfan Meskar" userId="ae30a713-38f5-4e56-b874-fd636adcf478" providerId="ADAL" clId="{B425F740-934A-431E-B105-6C3D36387C86}" dt="2025-01-23T04:56:59.486" v="621" actId="164"/>
          <ac:cxnSpMkLst>
            <pc:docMk/>
            <pc:sldMk cId="561231466" sldId="1280"/>
            <ac:cxnSpMk id="62" creationId="{F7794965-7476-F0E7-10F2-06F76F56AB3C}"/>
          </ac:cxnSpMkLst>
        </pc:cxnChg>
        <pc:cxnChg chg="add mod">
          <ac:chgData name="Erfan Meskar" userId="ae30a713-38f5-4e56-b874-fd636adcf478" providerId="ADAL" clId="{B425F740-934A-431E-B105-6C3D36387C86}" dt="2025-01-23T04:56:59.486" v="621" actId="164"/>
          <ac:cxnSpMkLst>
            <pc:docMk/>
            <pc:sldMk cId="561231466" sldId="1280"/>
            <ac:cxnSpMk id="63" creationId="{4C8DA12E-9CEC-A482-DA63-AD547D91AC2F}"/>
          </ac:cxnSpMkLst>
        </pc:cxnChg>
        <pc:cxnChg chg="add mod">
          <ac:chgData name="Erfan Meskar" userId="ae30a713-38f5-4e56-b874-fd636adcf478" providerId="ADAL" clId="{B425F740-934A-431E-B105-6C3D36387C86}" dt="2025-01-23T04:56:59.486" v="621" actId="164"/>
          <ac:cxnSpMkLst>
            <pc:docMk/>
            <pc:sldMk cId="561231466" sldId="1280"/>
            <ac:cxnSpMk id="7168" creationId="{1F7A6A3F-5A44-50FB-0D7E-FC5F1A3842EB}"/>
          </ac:cxnSpMkLst>
        </pc:cxnChg>
        <pc:cxnChg chg="add mod">
          <ac:chgData name="Erfan Meskar" userId="ae30a713-38f5-4e56-b874-fd636adcf478" providerId="ADAL" clId="{B425F740-934A-431E-B105-6C3D36387C86}" dt="2025-01-23T04:56:59.486" v="621" actId="164"/>
          <ac:cxnSpMkLst>
            <pc:docMk/>
            <pc:sldMk cId="561231466" sldId="1280"/>
            <ac:cxnSpMk id="7169" creationId="{4B6C3E5A-DBC5-F5F7-F038-FC85E014A1C3}"/>
          </ac:cxnSpMkLst>
        </pc:cxnChg>
        <pc:cxnChg chg="add mod">
          <ac:chgData name="Erfan Meskar" userId="ae30a713-38f5-4e56-b874-fd636adcf478" providerId="ADAL" clId="{B425F740-934A-431E-B105-6C3D36387C86}" dt="2025-01-23T04:56:59.486" v="621" actId="164"/>
          <ac:cxnSpMkLst>
            <pc:docMk/>
            <pc:sldMk cId="561231466" sldId="1280"/>
            <ac:cxnSpMk id="7172" creationId="{7EEF338F-D78E-1034-73BF-0989DE1F718C}"/>
          </ac:cxnSpMkLst>
        </pc:cxnChg>
        <pc:cxnChg chg="add mod">
          <ac:chgData name="Erfan Meskar" userId="ae30a713-38f5-4e56-b874-fd636adcf478" providerId="ADAL" clId="{B425F740-934A-431E-B105-6C3D36387C86}" dt="2025-01-23T04:56:59.486" v="621" actId="164"/>
          <ac:cxnSpMkLst>
            <pc:docMk/>
            <pc:sldMk cId="561231466" sldId="1280"/>
            <ac:cxnSpMk id="7173" creationId="{7F956E95-58F2-EE0D-2AB7-56D4FFF13416}"/>
          </ac:cxnSpMkLst>
        </pc:cxnChg>
      </pc:sldChg>
      <pc:sldChg chg="modSp del mod">
        <pc:chgData name="Erfan Meskar" userId="ae30a713-38f5-4e56-b874-fd636adcf478" providerId="ADAL" clId="{B425F740-934A-431E-B105-6C3D36387C86}" dt="2025-01-30T01:40:53.453" v="3020" actId="47"/>
        <pc:sldMkLst>
          <pc:docMk/>
          <pc:sldMk cId="3033007558" sldId="1281"/>
        </pc:sldMkLst>
        <pc:spChg chg="mod">
          <ac:chgData name="Erfan Meskar" userId="ae30a713-38f5-4e56-b874-fd636adcf478" providerId="ADAL" clId="{B425F740-934A-431E-B105-6C3D36387C86}" dt="2025-01-30T01:20:24.615" v="2342" actId="20577"/>
          <ac:spMkLst>
            <pc:docMk/>
            <pc:sldMk cId="3033007558" sldId="1281"/>
            <ac:spMk id="7171" creationId="{00000000-0000-0000-0000-000000000000}"/>
          </ac:spMkLst>
        </pc:spChg>
      </pc:sldChg>
      <pc:sldChg chg="modSp mod">
        <pc:chgData name="Erfan Meskar" userId="ae30a713-38f5-4e56-b874-fd636adcf478" providerId="ADAL" clId="{B425F740-934A-431E-B105-6C3D36387C86}" dt="2025-01-30T01:37:01.274" v="2985" actId="20577"/>
        <pc:sldMkLst>
          <pc:docMk/>
          <pc:sldMk cId="3532016241" sldId="1282"/>
        </pc:sldMkLst>
        <pc:spChg chg="mod">
          <ac:chgData name="Erfan Meskar" userId="ae30a713-38f5-4e56-b874-fd636adcf478" providerId="ADAL" clId="{B425F740-934A-431E-B105-6C3D36387C86}" dt="2025-01-30T01:31:32.444" v="2852" actId="20577"/>
          <ac:spMkLst>
            <pc:docMk/>
            <pc:sldMk cId="3532016241" sldId="1282"/>
            <ac:spMk id="7170" creationId="{00000000-0000-0000-0000-000000000000}"/>
          </ac:spMkLst>
        </pc:spChg>
        <pc:spChg chg="mod">
          <ac:chgData name="Erfan Meskar" userId="ae30a713-38f5-4e56-b874-fd636adcf478" providerId="ADAL" clId="{B425F740-934A-431E-B105-6C3D36387C86}" dt="2025-01-30T01:37:01.274" v="2985" actId="20577"/>
          <ac:spMkLst>
            <pc:docMk/>
            <pc:sldMk cId="3532016241" sldId="1282"/>
            <ac:spMk id="7171" creationId="{00000000-0000-0000-0000-000000000000}"/>
          </ac:spMkLst>
        </pc:spChg>
      </pc:sldChg>
      <pc:sldChg chg="del">
        <pc:chgData name="Erfan Meskar" userId="ae30a713-38f5-4e56-b874-fd636adcf478" providerId="ADAL" clId="{B425F740-934A-431E-B105-6C3D36387C86}" dt="2025-01-30T01:37:06.996" v="2986" actId="47"/>
        <pc:sldMkLst>
          <pc:docMk/>
          <pc:sldMk cId="4185331016" sldId="1283"/>
        </pc:sldMkLst>
      </pc:sldChg>
      <pc:sldChg chg="modSp mod">
        <pc:chgData name="Erfan Meskar" userId="ae30a713-38f5-4e56-b874-fd636adcf478" providerId="ADAL" clId="{B425F740-934A-431E-B105-6C3D36387C86}" dt="2025-01-30T01:53:36.221" v="3021" actId="14100"/>
        <pc:sldMkLst>
          <pc:docMk/>
          <pc:sldMk cId="1481476604" sldId="1285"/>
        </pc:sldMkLst>
        <pc:spChg chg="mod">
          <ac:chgData name="Erfan Meskar" userId="ae30a713-38f5-4e56-b874-fd636adcf478" providerId="ADAL" clId="{B425F740-934A-431E-B105-6C3D36387C86}" dt="2025-01-23T06:15:55.573" v="1224" actId="20577"/>
          <ac:spMkLst>
            <pc:docMk/>
            <pc:sldMk cId="1481476604" sldId="1285"/>
            <ac:spMk id="7171" creationId="{00000000-0000-0000-0000-000000000000}"/>
          </ac:spMkLst>
        </pc:spChg>
        <pc:picChg chg="mod">
          <ac:chgData name="Erfan Meskar" userId="ae30a713-38f5-4e56-b874-fd636adcf478" providerId="ADAL" clId="{B425F740-934A-431E-B105-6C3D36387C86}" dt="2025-01-30T01:53:36.221" v="3021" actId="14100"/>
          <ac:picMkLst>
            <pc:docMk/>
            <pc:sldMk cId="1481476604" sldId="1285"/>
            <ac:picMk id="8" creationId="{CEEAE114-EA2D-A177-196F-9632B893B781}"/>
          </ac:picMkLst>
        </pc:picChg>
      </pc:sldChg>
      <pc:sldChg chg="modSp mod">
        <pc:chgData name="Erfan Meskar" userId="ae30a713-38f5-4e56-b874-fd636adcf478" providerId="ADAL" clId="{B425F740-934A-431E-B105-6C3D36387C86}" dt="2025-01-30T17:23:00.254" v="3560" actId="20577"/>
        <pc:sldMkLst>
          <pc:docMk/>
          <pc:sldMk cId="2886313096" sldId="1286"/>
        </pc:sldMkLst>
        <pc:spChg chg="mod">
          <ac:chgData name="Erfan Meskar" userId="ae30a713-38f5-4e56-b874-fd636adcf478" providerId="ADAL" clId="{B425F740-934A-431E-B105-6C3D36387C86}" dt="2025-01-30T17:23:00.254" v="3560" actId="20577"/>
          <ac:spMkLst>
            <pc:docMk/>
            <pc:sldMk cId="2886313096" sldId="1286"/>
            <ac:spMk id="7171" creationId="{00000000-0000-0000-0000-000000000000}"/>
          </ac:spMkLst>
        </pc:spChg>
      </pc:sldChg>
      <pc:sldChg chg="addSp delSp modSp mod">
        <pc:chgData name="Erfan Meskar" userId="ae30a713-38f5-4e56-b874-fd636adcf478" providerId="ADAL" clId="{B425F740-934A-431E-B105-6C3D36387C86}" dt="2025-01-30T17:37:27.576" v="3969" actId="21"/>
        <pc:sldMkLst>
          <pc:docMk/>
          <pc:sldMk cId="3173908679" sldId="1287"/>
        </pc:sldMkLst>
        <pc:spChg chg="mod">
          <ac:chgData name="Erfan Meskar" userId="ae30a713-38f5-4e56-b874-fd636adcf478" providerId="ADAL" clId="{B425F740-934A-431E-B105-6C3D36387C86}" dt="2025-01-30T17:26:16.948" v="3566" actId="20577"/>
          <ac:spMkLst>
            <pc:docMk/>
            <pc:sldMk cId="3173908679" sldId="1287"/>
            <ac:spMk id="7171" creationId="{00000000-0000-0000-0000-000000000000}"/>
          </ac:spMkLst>
        </pc:spChg>
        <pc:picChg chg="add del mod modCrop">
          <ac:chgData name="Erfan Meskar" userId="ae30a713-38f5-4e56-b874-fd636adcf478" providerId="ADAL" clId="{B425F740-934A-431E-B105-6C3D36387C86}" dt="2025-01-30T17:37:27.576" v="3969" actId="21"/>
          <ac:picMkLst>
            <pc:docMk/>
            <pc:sldMk cId="3173908679" sldId="1287"/>
            <ac:picMk id="2" creationId="{B61DFD02-5054-3705-319C-337A0350E0B1}"/>
          </ac:picMkLst>
        </pc:picChg>
      </pc:sldChg>
      <pc:sldChg chg="modSp mod ord">
        <pc:chgData name="Erfan Meskar" userId="ae30a713-38f5-4e56-b874-fd636adcf478" providerId="ADAL" clId="{B425F740-934A-431E-B105-6C3D36387C86}" dt="2025-01-30T01:28:27.625" v="2747" actId="20577"/>
        <pc:sldMkLst>
          <pc:docMk/>
          <pc:sldMk cId="3478647662" sldId="1288"/>
        </pc:sldMkLst>
        <pc:spChg chg="mod">
          <ac:chgData name="Erfan Meskar" userId="ae30a713-38f5-4e56-b874-fd636adcf478" providerId="ADAL" clId="{B425F740-934A-431E-B105-6C3D36387C86}" dt="2025-01-30T01:24:49.372" v="2420" actId="20577"/>
          <ac:spMkLst>
            <pc:docMk/>
            <pc:sldMk cId="3478647662" sldId="1288"/>
            <ac:spMk id="7170" creationId="{00000000-0000-0000-0000-000000000000}"/>
          </ac:spMkLst>
        </pc:spChg>
        <pc:spChg chg="mod">
          <ac:chgData name="Erfan Meskar" userId="ae30a713-38f5-4e56-b874-fd636adcf478" providerId="ADAL" clId="{B425F740-934A-431E-B105-6C3D36387C86}" dt="2025-01-30T01:28:27.625" v="2747" actId="20577"/>
          <ac:spMkLst>
            <pc:docMk/>
            <pc:sldMk cId="3478647662" sldId="1288"/>
            <ac:spMk id="7171" creationId="{00000000-0000-0000-0000-000000000000}"/>
          </ac:spMkLst>
        </pc:spChg>
      </pc:sldChg>
      <pc:sldChg chg="del">
        <pc:chgData name="Erfan Meskar" userId="ae30a713-38f5-4e56-b874-fd636adcf478" providerId="ADAL" clId="{B425F740-934A-431E-B105-6C3D36387C86}" dt="2025-01-30T01:57:51.670" v="3022" actId="47"/>
        <pc:sldMkLst>
          <pc:docMk/>
          <pc:sldMk cId="1714668859" sldId="1290"/>
        </pc:sldMkLst>
      </pc:sldChg>
      <pc:sldChg chg="addSp delSp modSp mod">
        <pc:chgData name="Erfan Meskar" userId="ae30a713-38f5-4e56-b874-fd636adcf478" providerId="ADAL" clId="{B425F740-934A-431E-B105-6C3D36387C86}" dt="2025-01-30T17:37:37.906" v="3971" actId="21"/>
        <pc:sldMkLst>
          <pc:docMk/>
          <pc:sldMk cId="272642106" sldId="1291"/>
        </pc:sldMkLst>
        <pc:spChg chg="mod">
          <ac:chgData name="Erfan Meskar" userId="ae30a713-38f5-4e56-b874-fd636adcf478" providerId="ADAL" clId="{B425F740-934A-431E-B105-6C3D36387C86}" dt="2025-01-30T17:28:14.016" v="3568" actId="207"/>
          <ac:spMkLst>
            <pc:docMk/>
            <pc:sldMk cId="272642106" sldId="1291"/>
            <ac:spMk id="7170" creationId="{00000000-0000-0000-0000-000000000000}"/>
          </ac:spMkLst>
        </pc:spChg>
        <pc:spChg chg="mod">
          <ac:chgData name="Erfan Meskar" userId="ae30a713-38f5-4e56-b874-fd636adcf478" providerId="ADAL" clId="{B425F740-934A-431E-B105-6C3D36387C86}" dt="2025-01-30T17:33:06.540" v="3664" actId="207"/>
          <ac:spMkLst>
            <pc:docMk/>
            <pc:sldMk cId="272642106" sldId="1291"/>
            <ac:spMk id="7171" creationId="{00000000-0000-0000-0000-000000000000}"/>
          </ac:spMkLst>
        </pc:spChg>
        <pc:picChg chg="add del mod">
          <ac:chgData name="Erfan Meskar" userId="ae30a713-38f5-4e56-b874-fd636adcf478" providerId="ADAL" clId="{B425F740-934A-431E-B105-6C3D36387C86}" dt="2025-01-30T17:37:37.906" v="3971" actId="21"/>
          <ac:picMkLst>
            <pc:docMk/>
            <pc:sldMk cId="272642106" sldId="1291"/>
            <ac:picMk id="3" creationId="{B61DFD02-5054-3705-319C-337A0350E0B1}"/>
          </ac:picMkLst>
        </pc:picChg>
      </pc:sldChg>
      <pc:sldChg chg="addSp delSp modSp mod">
        <pc:chgData name="Erfan Meskar" userId="ae30a713-38f5-4e56-b874-fd636adcf478" providerId="ADAL" clId="{B425F740-934A-431E-B105-6C3D36387C86}" dt="2025-01-30T17:37:54.266" v="3975" actId="14100"/>
        <pc:sldMkLst>
          <pc:docMk/>
          <pc:sldMk cId="1575620019" sldId="1292"/>
        </pc:sldMkLst>
        <pc:spChg chg="mod">
          <ac:chgData name="Erfan Meskar" userId="ae30a713-38f5-4e56-b874-fd636adcf478" providerId="ADAL" clId="{B425F740-934A-431E-B105-6C3D36387C86}" dt="2025-01-30T17:37:08.431" v="3965" actId="1036"/>
          <ac:spMkLst>
            <pc:docMk/>
            <pc:sldMk cId="1575620019" sldId="1292"/>
            <ac:spMk id="6" creationId="{B9312BA5-C882-747F-1E07-FF2EFCF20064}"/>
          </ac:spMkLst>
        </pc:spChg>
        <pc:spChg chg="mod">
          <ac:chgData name="Erfan Meskar" userId="ae30a713-38f5-4e56-b874-fd636adcf478" providerId="ADAL" clId="{B425F740-934A-431E-B105-6C3D36387C86}" dt="2025-01-30T17:37:08.431" v="3965" actId="1036"/>
          <ac:spMkLst>
            <pc:docMk/>
            <pc:sldMk cId="1575620019" sldId="1292"/>
            <ac:spMk id="7" creationId="{D7136F6D-E1A5-D9D0-4ECC-F5C1D34F2B61}"/>
          </ac:spMkLst>
        </pc:spChg>
        <pc:spChg chg="mod">
          <ac:chgData name="Erfan Meskar" userId="ae30a713-38f5-4e56-b874-fd636adcf478" providerId="ADAL" clId="{B425F740-934A-431E-B105-6C3D36387C86}" dt="2025-01-30T17:37:08.431" v="3965" actId="1036"/>
          <ac:spMkLst>
            <pc:docMk/>
            <pc:sldMk cId="1575620019" sldId="1292"/>
            <ac:spMk id="8" creationId="{2BE70B62-6B0A-AE8F-B895-A922A1084FD9}"/>
          </ac:spMkLst>
        </pc:spChg>
        <pc:spChg chg="mod">
          <ac:chgData name="Erfan Meskar" userId="ae30a713-38f5-4e56-b874-fd636adcf478" providerId="ADAL" clId="{B425F740-934A-431E-B105-6C3D36387C86}" dt="2025-01-30T17:37:08.431" v="3965" actId="1036"/>
          <ac:spMkLst>
            <pc:docMk/>
            <pc:sldMk cId="1575620019" sldId="1292"/>
            <ac:spMk id="9" creationId="{9BD5FBCF-5F86-3875-12AB-904F74394A71}"/>
          </ac:spMkLst>
        </pc:spChg>
        <pc:spChg chg="mod">
          <ac:chgData name="Erfan Meskar" userId="ae30a713-38f5-4e56-b874-fd636adcf478" providerId="ADAL" clId="{B425F740-934A-431E-B105-6C3D36387C86}" dt="2025-01-30T17:36:40.704" v="3935" actId="1035"/>
          <ac:spMkLst>
            <pc:docMk/>
            <pc:sldMk cId="1575620019" sldId="1292"/>
            <ac:spMk id="10" creationId="{C3418FEB-F30C-DE20-479E-85A9FB9EC31E}"/>
          </ac:spMkLst>
        </pc:spChg>
        <pc:spChg chg="mod">
          <ac:chgData name="Erfan Meskar" userId="ae30a713-38f5-4e56-b874-fd636adcf478" providerId="ADAL" clId="{B425F740-934A-431E-B105-6C3D36387C86}" dt="2025-01-30T17:37:08.431" v="3965" actId="1036"/>
          <ac:spMkLst>
            <pc:docMk/>
            <pc:sldMk cId="1575620019" sldId="1292"/>
            <ac:spMk id="11" creationId="{DAC7E08C-0637-5CDD-7EEC-45E338DF3E37}"/>
          </ac:spMkLst>
        </pc:spChg>
        <pc:spChg chg="mod">
          <ac:chgData name="Erfan Meskar" userId="ae30a713-38f5-4e56-b874-fd636adcf478" providerId="ADAL" clId="{B425F740-934A-431E-B105-6C3D36387C86}" dt="2025-01-30T17:37:08.431" v="3965" actId="1036"/>
          <ac:spMkLst>
            <pc:docMk/>
            <pc:sldMk cId="1575620019" sldId="1292"/>
            <ac:spMk id="12" creationId="{B75318A6-4C70-D255-A725-F844A07A4935}"/>
          </ac:spMkLst>
        </pc:spChg>
        <pc:spChg chg="mod">
          <ac:chgData name="Erfan Meskar" userId="ae30a713-38f5-4e56-b874-fd636adcf478" providerId="ADAL" clId="{B425F740-934A-431E-B105-6C3D36387C86}" dt="2025-01-30T17:36:40.704" v="3935" actId="1035"/>
          <ac:spMkLst>
            <pc:docMk/>
            <pc:sldMk cId="1575620019" sldId="1292"/>
            <ac:spMk id="13" creationId="{0534FAB7-52C2-FE94-ECFB-3618CA5375C9}"/>
          </ac:spMkLst>
        </pc:spChg>
        <pc:spChg chg="mod">
          <ac:chgData name="Erfan Meskar" userId="ae30a713-38f5-4e56-b874-fd636adcf478" providerId="ADAL" clId="{B425F740-934A-431E-B105-6C3D36387C86}" dt="2025-01-30T17:37:08.431" v="3965" actId="1036"/>
          <ac:spMkLst>
            <pc:docMk/>
            <pc:sldMk cId="1575620019" sldId="1292"/>
            <ac:spMk id="18" creationId="{9465E95D-AF42-70EC-D601-E7104D7FAC51}"/>
          </ac:spMkLst>
        </pc:spChg>
        <pc:spChg chg="mod">
          <ac:chgData name="Erfan Meskar" userId="ae30a713-38f5-4e56-b874-fd636adcf478" providerId="ADAL" clId="{B425F740-934A-431E-B105-6C3D36387C86}" dt="2025-01-30T17:36:40.704" v="3935" actId="1035"/>
          <ac:spMkLst>
            <pc:docMk/>
            <pc:sldMk cId="1575620019" sldId="1292"/>
            <ac:spMk id="20" creationId="{5ADFDD65-E386-A7FA-FF1D-4DE55DEE4299}"/>
          </ac:spMkLst>
        </pc:spChg>
        <pc:spChg chg="mod">
          <ac:chgData name="Erfan Meskar" userId="ae30a713-38f5-4e56-b874-fd636adcf478" providerId="ADAL" clId="{B425F740-934A-431E-B105-6C3D36387C86}" dt="2025-01-30T17:37:08.431" v="3965" actId="1036"/>
          <ac:spMkLst>
            <pc:docMk/>
            <pc:sldMk cId="1575620019" sldId="1292"/>
            <ac:spMk id="21" creationId="{8590A194-7BA8-98DD-D122-A9FD1DE449FC}"/>
          </ac:spMkLst>
        </pc:spChg>
        <pc:spChg chg="mod">
          <ac:chgData name="Erfan Meskar" userId="ae30a713-38f5-4e56-b874-fd636adcf478" providerId="ADAL" clId="{B425F740-934A-431E-B105-6C3D36387C86}" dt="2025-01-30T17:36:40.704" v="3935" actId="1035"/>
          <ac:spMkLst>
            <pc:docMk/>
            <pc:sldMk cId="1575620019" sldId="1292"/>
            <ac:spMk id="22" creationId="{5C52A8A6-A1D7-2DFC-FB00-8D0CF6BDB04D}"/>
          </ac:spMkLst>
        </pc:spChg>
        <pc:spChg chg="mod">
          <ac:chgData name="Erfan Meskar" userId="ae30a713-38f5-4e56-b874-fd636adcf478" providerId="ADAL" clId="{B425F740-934A-431E-B105-6C3D36387C86}" dt="2025-01-30T17:36:40.704" v="3935" actId="1035"/>
          <ac:spMkLst>
            <pc:docMk/>
            <pc:sldMk cId="1575620019" sldId="1292"/>
            <ac:spMk id="23" creationId="{E0769462-A1DF-91AF-14BA-6B439FF052F7}"/>
          </ac:spMkLst>
        </pc:spChg>
        <pc:spChg chg="mod">
          <ac:chgData name="Erfan Meskar" userId="ae30a713-38f5-4e56-b874-fd636adcf478" providerId="ADAL" clId="{B425F740-934A-431E-B105-6C3D36387C86}" dt="2025-01-30T17:36:40.704" v="3935" actId="1035"/>
          <ac:spMkLst>
            <pc:docMk/>
            <pc:sldMk cId="1575620019" sldId="1292"/>
            <ac:spMk id="25" creationId="{BCBF14FC-AF48-AA7E-CE89-26EF75C14576}"/>
          </ac:spMkLst>
        </pc:spChg>
        <pc:spChg chg="mod">
          <ac:chgData name="Erfan Meskar" userId="ae30a713-38f5-4e56-b874-fd636adcf478" providerId="ADAL" clId="{B425F740-934A-431E-B105-6C3D36387C86}" dt="2025-01-30T17:37:08.431" v="3965" actId="1036"/>
          <ac:spMkLst>
            <pc:docMk/>
            <pc:sldMk cId="1575620019" sldId="1292"/>
            <ac:spMk id="26" creationId="{7B50519F-3631-16F9-1ACC-B58648F1E3C4}"/>
          </ac:spMkLst>
        </pc:spChg>
        <pc:spChg chg="add del mod">
          <ac:chgData name="Erfan Meskar" userId="ae30a713-38f5-4e56-b874-fd636adcf478" providerId="ADAL" clId="{B425F740-934A-431E-B105-6C3D36387C86}" dt="2025-01-30T17:37:08.431" v="3965" actId="1036"/>
          <ac:spMkLst>
            <pc:docMk/>
            <pc:sldMk cId="1575620019" sldId="1292"/>
            <ac:spMk id="29" creationId="{37F7D85F-A58C-203B-CCFE-A7151D610473}"/>
          </ac:spMkLst>
        </pc:spChg>
        <pc:spChg chg="mod">
          <ac:chgData name="Erfan Meskar" userId="ae30a713-38f5-4e56-b874-fd636adcf478" providerId="ADAL" clId="{B425F740-934A-431E-B105-6C3D36387C86}" dt="2025-01-30T17:36:24.816" v="3918" actId="20577"/>
          <ac:spMkLst>
            <pc:docMk/>
            <pc:sldMk cId="1575620019" sldId="1292"/>
            <ac:spMk id="7171" creationId="{00000000-0000-0000-0000-000000000000}"/>
          </ac:spMkLst>
        </pc:spChg>
        <pc:picChg chg="add mod">
          <ac:chgData name="Erfan Meskar" userId="ae30a713-38f5-4e56-b874-fd636adcf478" providerId="ADAL" clId="{B425F740-934A-431E-B105-6C3D36387C86}" dt="2025-01-30T17:37:54.266" v="3975" actId="14100"/>
          <ac:picMkLst>
            <pc:docMk/>
            <pc:sldMk cId="1575620019" sldId="1292"/>
            <ac:picMk id="3" creationId="{B61DFD02-5054-3705-319C-337A0350E0B1}"/>
          </ac:picMkLst>
        </pc:picChg>
      </pc:sldChg>
      <pc:sldChg chg="modSp mod">
        <pc:chgData name="Erfan Meskar" userId="ae30a713-38f5-4e56-b874-fd636adcf478" providerId="ADAL" clId="{B425F740-934A-431E-B105-6C3D36387C86}" dt="2025-01-30T16:47:33.218" v="3485" actId="20577"/>
        <pc:sldMkLst>
          <pc:docMk/>
          <pc:sldMk cId="652454141" sldId="1293"/>
        </pc:sldMkLst>
        <pc:spChg chg="mod">
          <ac:chgData name="Erfan Meskar" userId="ae30a713-38f5-4e56-b874-fd636adcf478" providerId="ADAL" clId="{B425F740-934A-431E-B105-6C3D36387C86}" dt="2025-01-23T04:07:04.701" v="120"/>
          <ac:spMkLst>
            <pc:docMk/>
            <pc:sldMk cId="652454141" sldId="1293"/>
            <ac:spMk id="7170" creationId="{00000000-0000-0000-0000-000000000000}"/>
          </ac:spMkLst>
        </pc:spChg>
        <pc:spChg chg="mod">
          <ac:chgData name="Erfan Meskar" userId="ae30a713-38f5-4e56-b874-fd636adcf478" providerId="ADAL" clId="{B425F740-934A-431E-B105-6C3D36387C86}" dt="2025-01-30T16:47:33.218" v="3485" actId="20577"/>
          <ac:spMkLst>
            <pc:docMk/>
            <pc:sldMk cId="652454141" sldId="1293"/>
            <ac:spMk id="7171" creationId="{00000000-0000-0000-0000-000000000000}"/>
          </ac:spMkLst>
        </pc:spChg>
        <pc:picChg chg="mod">
          <ac:chgData name="Erfan Meskar" userId="ae30a713-38f5-4e56-b874-fd636adcf478" providerId="ADAL" clId="{B425F740-934A-431E-B105-6C3D36387C86}" dt="2025-01-30T04:19:46.053" v="3479" actId="1076"/>
          <ac:picMkLst>
            <pc:docMk/>
            <pc:sldMk cId="652454141" sldId="1293"/>
            <ac:picMk id="5" creationId="{E9BE9459-5154-B590-0611-453AF185AC4E}"/>
          </ac:picMkLst>
        </pc:picChg>
      </pc:sldChg>
      <pc:sldChg chg="del">
        <pc:chgData name="Erfan Meskar" userId="ae30a713-38f5-4e56-b874-fd636adcf478" providerId="ADAL" clId="{B425F740-934A-431E-B105-6C3D36387C86}" dt="2025-01-23T01:36:39.471" v="117" actId="47"/>
        <pc:sldMkLst>
          <pc:docMk/>
          <pc:sldMk cId="1934248143" sldId="1295"/>
        </pc:sldMkLst>
      </pc:sldChg>
      <pc:sldChg chg="del">
        <pc:chgData name="Erfan Meskar" userId="ae30a713-38f5-4e56-b874-fd636adcf478" providerId="ADAL" clId="{B425F740-934A-431E-B105-6C3D36387C86}" dt="2025-01-23T01:36:39.471" v="117" actId="47"/>
        <pc:sldMkLst>
          <pc:docMk/>
          <pc:sldMk cId="1026086260" sldId="1296"/>
        </pc:sldMkLst>
      </pc:sldChg>
      <pc:sldChg chg="del">
        <pc:chgData name="Erfan Meskar" userId="ae30a713-38f5-4e56-b874-fd636adcf478" providerId="ADAL" clId="{B425F740-934A-431E-B105-6C3D36387C86}" dt="2025-01-23T01:36:39.471" v="117" actId="47"/>
        <pc:sldMkLst>
          <pc:docMk/>
          <pc:sldMk cId="1959279903" sldId="1297"/>
        </pc:sldMkLst>
      </pc:sldChg>
      <pc:sldChg chg="del">
        <pc:chgData name="Erfan Meskar" userId="ae30a713-38f5-4e56-b874-fd636adcf478" providerId="ADAL" clId="{B425F740-934A-431E-B105-6C3D36387C86}" dt="2025-01-23T01:36:39.471" v="117" actId="47"/>
        <pc:sldMkLst>
          <pc:docMk/>
          <pc:sldMk cId="385254321" sldId="1298"/>
        </pc:sldMkLst>
      </pc:sldChg>
      <pc:sldChg chg="del">
        <pc:chgData name="Erfan Meskar" userId="ae30a713-38f5-4e56-b874-fd636adcf478" providerId="ADAL" clId="{B425F740-934A-431E-B105-6C3D36387C86}" dt="2025-01-23T01:36:39.471" v="117" actId="47"/>
        <pc:sldMkLst>
          <pc:docMk/>
          <pc:sldMk cId="980053618" sldId="1299"/>
        </pc:sldMkLst>
      </pc:sldChg>
      <pc:sldChg chg="addSp delSp modSp mod">
        <pc:chgData name="Erfan Meskar" userId="ae30a713-38f5-4e56-b874-fd636adcf478" providerId="ADAL" clId="{B425F740-934A-431E-B105-6C3D36387C86}" dt="2025-01-30T02:38:33.956" v="3475" actId="20577"/>
        <pc:sldMkLst>
          <pc:docMk/>
          <pc:sldMk cId="1654300718" sldId="1300"/>
        </pc:sldMkLst>
        <pc:spChg chg="add mod">
          <ac:chgData name="Erfan Meskar" userId="ae30a713-38f5-4e56-b874-fd636adcf478" providerId="ADAL" clId="{B425F740-934A-431E-B105-6C3D36387C86}" dt="2025-01-30T02:14:21.648" v="3396" actId="404"/>
          <ac:spMkLst>
            <pc:docMk/>
            <pc:sldMk cId="1654300718" sldId="1300"/>
            <ac:spMk id="6" creationId="{810242EF-40FD-F664-382C-2AC9B0EFA2BF}"/>
          </ac:spMkLst>
        </pc:spChg>
        <pc:spChg chg="mod">
          <ac:chgData name="Erfan Meskar" userId="ae30a713-38f5-4e56-b874-fd636adcf478" providerId="ADAL" clId="{B425F740-934A-431E-B105-6C3D36387C86}" dt="2025-01-30T02:38:33.956" v="3475" actId="20577"/>
          <ac:spMkLst>
            <pc:docMk/>
            <pc:sldMk cId="1654300718" sldId="1300"/>
            <ac:spMk id="7171" creationId="{00000000-0000-0000-0000-000000000000}"/>
          </ac:spMkLst>
        </pc:spChg>
        <pc:picChg chg="del">
          <ac:chgData name="Erfan Meskar" userId="ae30a713-38f5-4e56-b874-fd636adcf478" providerId="ADAL" clId="{B425F740-934A-431E-B105-6C3D36387C86}" dt="2025-01-30T02:13:10.090" v="3269" actId="478"/>
          <ac:picMkLst>
            <pc:docMk/>
            <pc:sldMk cId="1654300718" sldId="1300"/>
            <ac:picMk id="3" creationId="{EB7B3F88-39BB-169B-C4FA-7AF56D34D45E}"/>
          </ac:picMkLst>
        </pc:picChg>
        <pc:cxnChg chg="add">
          <ac:chgData name="Erfan Meskar" userId="ae30a713-38f5-4e56-b874-fd636adcf478" providerId="ADAL" clId="{B425F740-934A-431E-B105-6C3D36387C86}" dt="2025-01-30T02:13:37.108" v="3279" actId="11529"/>
          <ac:cxnSpMkLst>
            <pc:docMk/>
            <pc:sldMk cId="1654300718" sldId="1300"/>
            <ac:cxnSpMk id="5" creationId="{B4E8859B-FC5D-75A6-D048-450CD2AC95EE}"/>
          </ac:cxnSpMkLst>
        </pc:cxnChg>
      </pc:sldChg>
      <pc:sldChg chg="modSp mod">
        <pc:chgData name="Erfan Meskar" userId="ae30a713-38f5-4e56-b874-fd636adcf478" providerId="ADAL" clId="{B425F740-934A-431E-B105-6C3D36387C86}" dt="2025-01-30T17:44:43.018" v="4289" actId="20577"/>
        <pc:sldMkLst>
          <pc:docMk/>
          <pc:sldMk cId="1825440586" sldId="1301"/>
        </pc:sldMkLst>
        <pc:spChg chg="mod">
          <ac:chgData name="Erfan Meskar" userId="ae30a713-38f5-4e56-b874-fd636adcf478" providerId="ADAL" clId="{B425F740-934A-431E-B105-6C3D36387C86}" dt="2025-01-30T17:44:43.018" v="4289" actId="20577"/>
          <ac:spMkLst>
            <pc:docMk/>
            <pc:sldMk cId="1825440586" sldId="1301"/>
            <ac:spMk id="7171" creationId="{00000000-0000-0000-0000-000000000000}"/>
          </ac:spMkLst>
        </pc:spChg>
      </pc:sldChg>
      <pc:sldChg chg="delSp modSp mod">
        <pc:chgData name="Erfan Meskar" userId="ae30a713-38f5-4e56-b874-fd636adcf478" providerId="ADAL" clId="{B425F740-934A-431E-B105-6C3D36387C86}" dt="2025-01-30T17:52:19.888" v="4614" actId="6549"/>
        <pc:sldMkLst>
          <pc:docMk/>
          <pc:sldMk cId="3043564442" sldId="1302"/>
        </pc:sldMkLst>
        <pc:spChg chg="mod">
          <ac:chgData name="Erfan Meskar" userId="ae30a713-38f5-4e56-b874-fd636adcf478" providerId="ADAL" clId="{B425F740-934A-431E-B105-6C3D36387C86}" dt="2025-01-30T17:52:19.888" v="4614" actId="6549"/>
          <ac:spMkLst>
            <pc:docMk/>
            <pc:sldMk cId="3043564442" sldId="1302"/>
            <ac:spMk id="7171" creationId="{00000000-0000-0000-0000-000000000000}"/>
          </ac:spMkLst>
        </pc:spChg>
      </pc:sldChg>
      <pc:sldChg chg="del">
        <pc:chgData name="Erfan Meskar" userId="ae30a713-38f5-4e56-b874-fd636adcf478" providerId="ADAL" clId="{B425F740-934A-431E-B105-6C3D36387C86}" dt="2025-01-23T01:36:39.471" v="117" actId="47"/>
        <pc:sldMkLst>
          <pc:docMk/>
          <pc:sldMk cId="182611509" sldId="1303"/>
        </pc:sldMkLst>
      </pc:sldChg>
      <pc:sldChg chg="del">
        <pc:chgData name="Erfan Meskar" userId="ae30a713-38f5-4e56-b874-fd636adcf478" providerId="ADAL" clId="{B425F740-934A-431E-B105-6C3D36387C86}" dt="2025-01-23T01:36:39.471" v="117" actId="47"/>
        <pc:sldMkLst>
          <pc:docMk/>
          <pc:sldMk cId="41123549" sldId="1304"/>
        </pc:sldMkLst>
      </pc:sldChg>
      <pc:sldChg chg="del">
        <pc:chgData name="Erfan Meskar" userId="ae30a713-38f5-4e56-b874-fd636adcf478" providerId="ADAL" clId="{B425F740-934A-431E-B105-6C3D36387C86}" dt="2025-01-23T01:36:39.471" v="117" actId="47"/>
        <pc:sldMkLst>
          <pc:docMk/>
          <pc:sldMk cId="3703507877" sldId="1305"/>
        </pc:sldMkLst>
      </pc:sldChg>
      <pc:sldChg chg="del">
        <pc:chgData name="Erfan Meskar" userId="ae30a713-38f5-4e56-b874-fd636adcf478" providerId="ADAL" clId="{B425F740-934A-431E-B105-6C3D36387C86}" dt="2025-01-23T01:36:39.471" v="117" actId="47"/>
        <pc:sldMkLst>
          <pc:docMk/>
          <pc:sldMk cId="1858292311" sldId="1306"/>
        </pc:sldMkLst>
      </pc:sldChg>
      <pc:sldChg chg="del">
        <pc:chgData name="Erfan Meskar" userId="ae30a713-38f5-4e56-b874-fd636adcf478" providerId="ADAL" clId="{B425F740-934A-431E-B105-6C3D36387C86}" dt="2025-01-23T01:36:39.471" v="117" actId="47"/>
        <pc:sldMkLst>
          <pc:docMk/>
          <pc:sldMk cId="485736851" sldId="1308"/>
        </pc:sldMkLst>
      </pc:sldChg>
      <pc:sldChg chg="del">
        <pc:chgData name="Erfan Meskar" userId="ae30a713-38f5-4e56-b874-fd636adcf478" providerId="ADAL" clId="{B425F740-934A-431E-B105-6C3D36387C86}" dt="2025-01-23T01:36:39.471" v="117" actId="47"/>
        <pc:sldMkLst>
          <pc:docMk/>
          <pc:sldMk cId="3959401300" sldId="1309"/>
        </pc:sldMkLst>
      </pc:sldChg>
      <pc:sldChg chg="modSp del mod">
        <pc:chgData name="Erfan Meskar" userId="ae30a713-38f5-4e56-b874-fd636adcf478" providerId="ADAL" clId="{B425F740-934A-431E-B105-6C3D36387C86}" dt="2025-01-23T04:38:39.804" v="340" actId="47"/>
        <pc:sldMkLst>
          <pc:docMk/>
          <pc:sldMk cId="138784894" sldId="1310"/>
        </pc:sldMkLst>
      </pc:sldChg>
      <pc:sldChg chg="modSp mod">
        <pc:chgData name="Erfan Meskar" userId="ae30a713-38f5-4e56-b874-fd636adcf478" providerId="ADAL" clId="{B425F740-934A-431E-B105-6C3D36387C86}" dt="2025-01-23T06:10:35.821" v="1212" actId="108"/>
        <pc:sldMkLst>
          <pc:docMk/>
          <pc:sldMk cId="4267219622" sldId="1311"/>
        </pc:sldMkLst>
        <pc:spChg chg="mod">
          <ac:chgData name="Erfan Meskar" userId="ae30a713-38f5-4e56-b874-fd636adcf478" providerId="ADAL" clId="{B425F740-934A-431E-B105-6C3D36387C86}" dt="2025-01-23T04:07:06.972" v="121"/>
          <ac:spMkLst>
            <pc:docMk/>
            <pc:sldMk cId="4267219622" sldId="1311"/>
            <ac:spMk id="7170" creationId="{00000000-0000-0000-0000-000000000000}"/>
          </ac:spMkLst>
        </pc:spChg>
        <pc:spChg chg="mod">
          <ac:chgData name="Erfan Meskar" userId="ae30a713-38f5-4e56-b874-fd636adcf478" providerId="ADAL" clId="{B425F740-934A-431E-B105-6C3D36387C86}" dt="2025-01-23T06:10:35.821" v="1212" actId="108"/>
          <ac:spMkLst>
            <pc:docMk/>
            <pc:sldMk cId="4267219622" sldId="1311"/>
            <ac:spMk id="7171" creationId="{00000000-0000-0000-0000-000000000000}"/>
          </ac:spMkLst>
        </pc:spChg>
      </pc:sldChg>
      <pc:sldChg chg="del">
        <pc:chgData name="Erfan Meskar" userId="ae30a713-38f5-4e56-b874-fd636adcf478" providerId="ADAL" clId="{B425F740-934A-431E-B105-6C3D36387C86}" dt="2025-01-23T01:36:39.471" v="117" actId="47"/>
        <pc:sldMkLst>
          <pc:docMk/>
          <pc:sldMk cId="3218458894" sldId="1312"/>
        </pc:sldMkLst>
      </pc:sldChg>
      <pc:sldChg chg="modSp mod">
        <pc:chgData name="Erfan Meskar" userId="ae30a713-38f5-4e56-b874-fd636adcf478" providerId="ADAL" clId="{B425F740-934A-431E-B105-6C3D36387C86}" dt="2025-01-30T01:40:45.753" v="3019" actId="6549"/>
        <pc:sldMkLst>
          <pc:docMk/>
          <pc:sldMk cId="3756779788" sldId="1313"/>
        </pc:sldMkLst>
        <pc:spChg chg="mod">
          <ac:chgData name="Erfan Meskar" userId="ae30a713-38f5-4e56-b874-fd636adcf478" providerId="ADAL" clId="{B425F740-934A-431E-B105-6C3D36387C86}" dt="2025-01-30T01:40:45.753" v="3019" actId="6549"/>
          <ac:spMkLst>
            <pc:docMk/>
            <pc:sldMk cId="3756779788" sldId="1313"/>
            <ac:spMk id="7171" creationId="{00000000-0000-0000-0000-000000000000}"/>
          </ac:spMkLst>
        </pc:spChg>
      </pc:sldChg>
      <pc:sldChg chg="addSp delSp modSp add mod">
        <pc:chgData name="Erfan Meskar" userId="ae30a713-38f5-4e56-b874-fd636adcf478" providerId="ADAL" clId="{B425F740-934A-431E-B105-6C3D36387C86}" dt="2025-01-23T04:42:28.532" v="456" actId="1076"/>
        <pc:sldMkLst>
          <pc:docMk/>
          <pc:sldMk cId="792188489" sldId="1314"/>
        </pc:sldMkLst>
        <pc:spChg chg="mod">
          <ac:chgData name="Erfan Meskar" userId="ae30a713-38f5-4e56-b874-fd636adcf478" providerId="ADAL" clId="{B425F740-934A-431E-B105-6C3D36387C86}" dt="2025-01-23T04:42:28.532" v="456" actId="1076"/>
          <ac:spMkLst>
            <pc:docMk/>
            <pc:sldMk cId="792188489" sldId="1314"/>
            <ac:spMk id="2" creationId="{3567C54D-FB75-16DF-CCCC-CED5C5752D65}"/>
          </ac:spMkLst>
        </pc:spChg>
        <pc:spChg chg="mod">
          <ac:chgData name="Erfan Meskar" userId="ae30a713-38f5-4e56-b874-fd636adcf478" providerId="ADAL" clId="{B425F740-934A-431E-B105-6C3D36387C86}" dt="2025-01-23T04:42:28.532" v="456" actId="1076"/>
          <ac:spMkLst>
            <pc:docMk/>
            <pc:sldMk cId="792188489" sldId="1314"/>
            <ac:spMk id="3" creationId="{518F2FEC-D4E1-1A05-500B-D6A888F01EBD}"/>
          </ac:spMkLst>
        </pc:spChg>
        <pc:spChg chg="mod">
          <ac:chgData name="Erfan Meskar" userId="ae30a713-38f5-4e56-b874-fd636adcf478" providerId="ADAL" clId="{B425F740-934A-431E-B105-6C3D36387C86}" dt="2025-01-23T04:42:28.532" v="456" actId="1076"/>
          <ac:spMkLst>
            <pc:docMk/>
            <pc:sldMk cId="792188489" sldId="1314"/>
            <ac:spMk id="8" creationId="{4C5DC016-646B-4661-A82E-1513C816BC2D}"/>
          </ac:spMkLst>
        </pc:spChg>
        <pc:spChg chg="mod">
          <ac:chgData name="Erfan Meskar" userId="ae30a713-38f5-4e56-b874-fd636adcf478" providerId="ADAL" clId="{B425F740-934A-431E-B105-6C3D36387C86}" dt="2025-01-23T04:42:28.532" v="456" actId="1076"/>
          <ac:spMkLst>
            <pc:docMk/>
            <pc:sldMk cId="792188489" sldId="1314"/>
            <ac:spMk id="9" creationId="{87C90C74-6D09-6238-45CB-696BCE601D4C}"/>
          </ac:spMkLst>
        </pc:spChg>
        <pc:spChg chg="mod">
          <ac:chgData name="Erfan Meskar" userId="ae30a713-38f5-4e56-b874-fd636adcf478" providerId="ADAL" clId="{B425F740-934A-431E-B105-6C3D36387C86}" dt="2025-01-23T04:42:28.532" v="456" actId="1076"/>
          <ac:spMkLst>
            <pc:docMk/>
            <pc:sldMk cId="792188489" sldId="1314"/>
            <ac:spMk id="14" creationId="{CBD89036-7827-4AAA-5D5A-B0CECC6E5ABE}"/>
          </ac:spMkLst>
        </pc:spChg>
        <pc:spChg chg="mod">
          <ac:chgData name="Erfan Meskar" userId="ae30a713-38f5-4e56-b874-fd636adcf478" providerId="ADAL" clId="{B425F740-934A-431E-B105-6C3D36387C86}" dt="2025-01-23T04:42:28.532" v="456" actId="1076"/>
          <ac:spMkLst>
            <pc:docMk/>
            <pc:sldMk cId="792188489" sldId="1314"/>
            <ac:spMk id="17" creationId="{0B2D1A5F-6BE7-8371-2D75-620E370C9036}"/>
          </ac:spMkLst>
        </pc:spChg>
        <pc:spChg chg="mod">
          <ac:chgData name="Erfan Meskar" userId="ae30a713-38f5-4e56-b874-fd636adcf478" providerId="ADAL" clId="{B425F740-934A-431E-B105-6C3D36387C86}" dt="2025-01-23T04:42:28.532" v="456" actId="1076"/>
          <ac:spMkLst>
            <pc:docMk/>
            <pc:sldMk cId="792188489" sldId="1314"/>
            <ac:spMk id="18" creationId="{50254D53-EFA3-2D99-2797-0B5E3E63BE76}"/>
          </ac:spMkLst>
        </pc:spChg>
        <pc:spChg chg="mod">
          <ac:chgData name="Erfan Meskar" userId="ae30a713-38f5-4e56-b874-fd636adcf478" providerId="ADAL" clId="{B425F740-934A-431E-B105-6C3D36387C86}" dt="2025-01-23T04:42:28.532" v="456" actId="1076"/>
          <ac:spMkLst>
            <pc:docMk/>
            <pc:sldMk cId="792188489" sldId="1314"/>
            <ac:spMk id="19" creationId="{7450F1D4-BD0B-9453-C414-306770DF5293}"/>
          </ac:spMkLst>
        </pc:spChg>
        <pc:spChg chg="mod">
          <ac:chgData name="Erfan Meskar" userId="ae30a713-38f5-4e56-b874-fd636adcf478" providerId="ADAL" clId="{B425F740-934A-431E-B105-6C3D36387C86}" dt="2025-01-23T04:42:28.532" v="456" actId="1076"/>
          <ac:spMkLst>
            <pc:docMk/>
            <pc:sldMk cId="792188489" sldId="1314"/>
            <ac:spMk id="21" creationId="{862F1789-4CA4-EA80-F0BD-B08F16CE090C}"/>
          </ac:spMkLst>
        </pc:spChg>
        <pc:spChg chg="mod">
          <ac:chgData name="Erfan Meskar" userId="ae30a713-38f5-4e56-b874-fd636adcf478" providerId="ADAL" clId="{B425F740-934A-431E-B105-6C3D36387C86}" dt="2025-01-23T04:42:28.532" v="456" actId="1076"/>
          <ac:spMkLst>
            <pc:docMk/>
            <pc:sldMk cId="792188489" sldId="1314"/>
            <ac:spMk id="23" creationId="{2FF932AA-EFDA-CE9B-3358-ADD6BE92B1C6}"/>
          </ac:spMkLst>
        </pc:spChg>
        <pc:spChg chg="mod">
          <ac:chgData name="Erfan Meskar" userId="ae30a713-38f5-4e56-b874-fd636adcf478" providerId="ADAL" clId="{B425F740-934A-431E-B105-6C3D36387C86}" dt="2025-01-23T04:22:08.024" v="279" actId="14100"/>
          <ac:spMkLst>
            <pc:docMk/>
            <pc:sldMk cId="792188489" sldId="1314"/>
            <ac:spMk id="29" creationId="{73ADB31A-72E1-E160-A5D1-F77BFAFE2279}"/>
          </ac:spMkLst>
        </pc:spChg>
        <pc:spChg chg="mod">
          <ac:chgData name="Erfan Meskar" userId="ae30a713-38f5-4e56-b874-fd636adcf478" providerId="ADAL" clId="{B425F740-934A-431E-B105-6C3D36387C86}" dt="2025-01-23T04:42:24.357" v="455" actId="20577"/>
          <ac:spMkLst>
            <pc:docMk/>
            <pc:sldMk cId="792188489" sldId="1314"/>
            <ac:spMk id="7171" creationId="{90D6CCEB-A258-0B17-CBCD-2703040132D0}"/>
          </ac:spMkLst>
        </pc:spChg>
        <pc:picChg chg="mod">
          <ac:chgData name="Erfan Meskar" userId="ae30a713-38f5-4e56-b874-fd636adcf478" providerId="ADAL" clId="{B425F740-934A-431E-B105-6C3D36387C86}" dt="2025-01-23T04:14:40.817" v="190" actId="1076"/>
          <ac:picMkLst>
            <pc:docMk/>
            <pc:sldMk cId="792188489" sldId="1314"/>
            <ac:picMk id="27" creationId="{02415B27-7890-F5F1-2B6D-FE1FE643F398}"/>
          </ac:picMkLst>
        </pc:picChg>
      </pc:sldChg>
      <pc:sldChg chg="del">
        <pc:chgData name="Erfan Meskar" userId="ae30a713-38f5-4e56-b874-fd636adcf478" providerId="ADAL" clId="{B425F740-934A-431E-B105-6C3D36387C86}" dt="2025-01-23T01:36:39.471" v="117" actId="47"/>
        <pc:sldMkLst>
          <pc:docMk/>
          <pc:sldMk cId="4085324982" sldId="1314"/>
        </pc:sldMkLst>
      </pc:sldChg>
      <pc:sldChg chg="add del">
        <pc:chgData name="Erfan Meskar" userId="ae30a713-38f5-4e56-b874-fd636adcf478" providerId="ADAL" clId="{B425F740-934A-431E-B105-6C3D36387C86}" dt="2025-01-23T06:03:01.775" v="1137" actId="47"/>
        <pc:sldMkLst>
          <pc:docMk/>
          <pc:sldMk cId="1211358204" sldId="1315"/>
        </pc:sldMkLst>
      </pc:sldChg>
      <pc:sldChg chg="del">
        <pc:chgData name="Erfan Meskar" userId="ae30a713-38f5-4e56-b874-fd636adcf478" providerId="ADAL" clId="{B425F740-934A-431E-B105-6C3D36387C86}" dt="2025-01-23T01:36:39.471" v="117" actId="47"/>
        <pc:sldMkLst>
          <pc:docMk/>
          <pc:sldMk cId="2112824900" sldId="1315"/>
        </pc:sldMkLst>
      </pc:sldChg>
      <pc:sldChg chg="del">
        <pc:chgData name="Erfan Meskar" userId="ae30a713-38f5-4e56-b874-fd636adcf478" providerId="ADAL" clId="{B425F740-934A-431E-B105-6C3D36387C86}" dt="2025-01-23T01:36:39.471" v="117" actId="47"/>
        <pc:sldMkLst>
          <pc:docMk/>
          <pc:sldMk cId="811258788" sldId="1316"/>
        </pc:sldMkLst>
      </pc:sldChg>
      <pc:sldChg chg="addSp delSp modSp add mod modAnim">
        <pc:chgData name="Erfan Meskar" userId="ae30a713-38f5-4e56-b874-fd636adcf478" providerId="ADAL" clId="{B425F740-934A-431E-B105-6C3D36387C86}" dt="2025-01-23T06:08:28.484" v="1150" actId="166"/>
        <pc:sldMkLst>
          <pc:docMk/>
          <pc:sldMk cId="2671080786" sldId="1316"/>
        </pc:sldMkLst>
        <pc:spChg chg="add mod">
          <ac:chgData name="Erfan Meskar" userId="ae30a713-38f5-4e56-b874-fd636adcf478" providerId="ADAL" clId="{B425F740-934A-431E-B105-6C3D36387C86}" dt="2025-01-23T06:02:20.492" v="1127" actId="20577"/>
          <ac:spMkLst>
            <pc:docMk/>
            <pc:sldMk cId="2671080786" sldId="1316"/>
            <ac:spMk id="5" creationId="{D0B1B516-E13C-02B7-C440-655CC41D4F32}"/>
          </ac:spMkLst>
        </pc:spChg>
        <pc:spChg chg="mod">
          <ac:chgData name="Erfan Meskar" userId="ae30a713-38f5-4e56-b874-fd636adcf478" providerId="ADAL" clId="{B425F740-934A-431E-B105-6C3D36387C86}" dt="2025-01-23T06:02:25.032" v="1130" actId="20577"/>
          <ac:spMkLst>
            <pc:docMk/>
            <pc:sldMk cId="2671080786" sldId="1316"/>
            <ac:spMk id="41" creationId="{FEC722F8-55D6-39B0-32EF-BE55A933A3E1}"/>
          </ac:spMkLst>
        </pc:spChg>
        <pc:spChg chg="add mod">
          <ac:chgData name="Erfan Meskar" userId="ae30a713-38f5-4e56-b874-fd636adcf478" providerId="ADAL" clId="{B425F740-934A-431E-B105-6C3D36387C86}" dt="2025-01-23T05:28:17.108" v="773" actId="571"/>
          <ac:spMkLst>
            <pc:docMk/>
            <pc:sldMk cId="2671080786" sldId="1316"/>
            <ac:spMk id="43" creationId="{B8668A4E-0683-19C8-24C8-5A5EE39C0F70}"/>
          </ac:spMkLst>
        </pc:spChg>
        <pc:spChg chg="mod">
          <ac:chgData name="Erfan Meskar" userId="ae30a713-38f5-4e56-b874-fd636adcf478" providerId="ADAL" clId="{B425F740-934A-431E-B105-6C3D36387C86}" dt="2025-01-23T06:03:30.483" v="1139" actId="20577"/>
          <ac:spMkLst>
            <pc:docMk/>
            <pc:sldMk cId="2671080786" sldId="1316"/>
            <ac:spMk id="7171" creationId="{E24A5AA0-B6DC-75EB-2CA1-DE8800957E15}"/>
          </ac:spMkLst>
        </pc:spChg>
        <pc:spChg chg="mod ord">
          <ac:chgData name="Erfan Meskar" userId="ae30a713-38f5-4e56-b874-fd636adcf478" providerId="ADAL" clId="{B425F740-934A-431E-B105-6C3D36387C86}" dt="2025-01-23T06:08:28.484" v="1150" actId="166"/>
          <ac:spMkLst>
            <pc:docMk/>
            <pc:sldMk cId="2671080786" sldId="1316"/>
            <ac:spMk id="7176" creationId="{55005D2F-E3A0-37C1-D5BB-125A2DD8C293}"/>
          </ac:spMkLst>
        </pc:spChg>
        <pc:spChg chg="mod">
          <ac:chgData name="Erfan Meskar" userId="ae30a713-38f5-4e56-b874-fd636adcf478" providerId="ADAL" clId="{B425F740-934A-431E-B105-6C3D36387C86}" dt="2025-01-23T05:38:51.294" v="800" actId="1076"/>
          <ac:spMkLst>
            <pc:docMk/>
            <pc:sldMk cId="2671080786" sldId="1316"/>
            <ac:spMk id="7180" creationId="{491FFF0F-C06B-B714-E45C-39C8FFAEEC8E}"/>
          </ac:spMkLst>
        </pc:spChg>
        <pc:spChg chg="mod">
          <ac:chgData name="Erfan Meskar" userId="ae30a713-38f5-4e56-b874-fd636adcf478" providerId="ADAL" clId="{B425F740-934A-431E-B105-6C3D36387C86}" dt="2025-01-23T05:34:08.208" v="788" actId="1038"/>
          <ac:spMkLst>
            <pc:docMk/>
            <pc:sldMk cId="2671080786" sldId="1316"/>
            <ac:spMk id="7183" creationId="{2C75245F-D0AB-E61B-66CE-D12DAADEAA64}"/>
          </ac:spMkLst>
        </pc:spChg>
        <pc:spChg chg="mod">
          <ac:chgData name="Erfan Meskar" userId="ae30a713-38f5-4e56-b874-fd636adcf478" providerId="ADAL" clId="{B425F740-934A-431E-B105-6C3D36387C86}" dt="2025-01-23T05:34:08.208" v="788" actId="1038"/>
          <ac:spMkLst>
            <pc:docMk/>
            <pc:sldMk cId="2671080786" sldId="1316"/>
            <ac:spMk id="7184" creationId="{BDAC6337-226E-E90A-D8B9-C968DF7C726E}"/>
          </ac:spMkLst>
        </pc:spChg>
        <pc:spChg chg="mod">
          <ac:chgData name="Erfan Meskar" userId="ae30a713-38f5-4e56-b874-fd636adcf478" providerId="ADAL" clId="{B425F740-934A-431E-B105-6C3D36387C86}" dt="2025-01-23T05:26:43.003" v="761" actId="14100"/>
          <ac:spMkLst>
            <pc:docMk/>
            <pc:sldMk cId="2671080786" sldId="1316"/>
            <ac:spMk id="7186" creationId="{982249C2-0BD4-AE14-B66D-E0A314D9A6F1}"/>
          </ac:spMkLst>
        </pc:spChg>
        <pc:grpChg chg="add mod">
          <ac:chgData name="Erfan Meskar" userId="ae30a713-38f5-4e56-b874-fd636adcf478" providerId="ADAL" clId="{B425F740-934A-431E-B105-6C3D36387C86}" dt="2025-01-23T05:27:47.930" v="768" actId="164"/>
          <ac:grpSpMkLst>
            <pc:docMk/>
            <pc:sldMk cId="2671080786" sldId="1316"/>
            <ac:grpSpMk id="42" creationId="{FD600E64-A6FB-BB80-BAAD-23CB07476057}"/>
          </ac:grpSpMkLst>
        </pc:grpChg>
        <pc:picChg chg="mod">
          <ac:chgData name="Erfan Meskar" userId="ae30a713-38f5-4e56-b874-fd636adcf478" providerId="ADAL" clId="{B425F740-934A-431E-B105-6C3D36387C86}" dt="2025-01-23T05:34:08.208" v="788" actId="1038"/>
          <ac:picMkLst>
            <pc:docMk/>
            <pc:sldMk cId="2671080786" sldId="1316"/>
            <ac:picMk id="7182" creationId="{4DD2253C-46B3-8C9B-C873-52529BEF4FE2}"/>
          </ac:picMkLst>
        </pc:picChg>
        <pc:cxnChg chg="add mod">
          <ac:chgData name="Erfan Meskar" userId="ae30a713-38f5-4e56-b874-fd636adcf478" providerId="ADAL" clId="{B425F740-934A-431E-B105-6C3D36387C86}" dt="2025-01-23T05:38:48.378" v="799" actId="1076"/>
          <ac:cxnSpMkLst>
            <pc:docMk/>
            <pc:sldMk cId="2671080786" sldId="1316"/>
            <ac:cxnSpMk id="6" creationId="{8DB4BF53-CFFC-3134-9454-F72680D27B6D}"/>
          </ac:cxnSpMkLst>
        </pc:cxnChg>
        <pc:cxnChg chg="add mod">
          <ac:chgData name="Erfan Meskar" userId="ae30a713-38f5-4e56-b874-fd636adcf478" providerId="ADAL" clId="{B425F740-934A-431E-B105-6C3D36387C86}" dt="2025-01-23T05:38:48.378" v="799" actId="1076"/>
          <ac:cxnSpMkLst>
            <pc:docMk/>
            <pc:sldMk cId="2671080786" sldId="1316"/>
            <ac:cxnSpMk id="8" creationId="{9D7E5717-8AE2-0DF7-6E2B-1D598448D1E0}"/>
          </ac:cxnSpMkLst>
        </pc:cxnChg>
        <pc:cxnChg chg="add mod">
          <ac:chgData name="Erfan Meskar" userId="ae30a713-38f5-4e56-b874-fd636adcf478" providerId="ADAL" clId="{B425F740-934A-431E-B105-6C3D36387C86}" dt="2025-01-23T05:38:48.378" v="799" actId="1076"/>
          <ac:cxnSpMkLst>
            <pc:docMk/>
            <pc:sldMk cId="2671080786" sldId="1316"/>
            <ac:cxnSpMk id="9" creationId="{5F90E9E1-9154-90C8-5326-24CFD278191E}"/>
          </ac:cxnSpMkLst>
        </pc:cxnChg>
        <pc:cxnChg chg="add mod">
          <ac:chgData name="Erfan Meskar" userId="ae30a713-38f5-4e56-b874-fd636adcf478" providerId="ADAL" clId="{B425F740-934A-431E-B105-6C3D36387C86}" dt="2025-01-23T05:38:48.378" v="799" actId="1076"/>
          <ac:cxnSpMkLst>
            <pc:docMk/>
            <pc:sldMk cId="2671080786" sldId="1316"/>
            <ac:cxnSpMk id="16" creationId="{8FA160F2-FC16-9DFE-D6B2-FC853C832310}"/>
          </ac:cxnSpMkLst>
        </pc:cxnChg>
        <pc:cxnChg chg="add mod">
          <ac:chgData name="Erfan Meskar" userId="ae30a713-38f5-4e56-b874-fd636adcf478" providerId="ADAL" clId="{B425F740-934A-431E-B105-6C3D36387C86}" dt="2025-01-23T05:38:48.378" v="799" actId="1076"/>
          <ac:cxnSpMkLst>
            <pc:docMk/>
            <pc:sldMk cId="2671080786" sldId="1316"/>
            <ac:cxnSpMk id="17" creationId="{F22F7022-7064-B8E9-E075-85909E03EA3D}"/>
          </ac:cxnSpMkLst>
        </pc:cxnChg>
        <pc:cxnChg chg="add mod">
          <ac:chgData name="Erfan Meskar" userId="ae30a713-38f5-4e56-b874-fd636adcf478" providerId="ADAL" clId="{B425F740-934A-431E-B105-6C3D36387C86}" dt="2025-01-23T05:38:48.378" v="799" actId="1076"/>
          <ac:cxnSpMkLst>
            <pc:docMk/>
            <pc:sldMk cId="2671080786" sldId="1316"/>
            <ac:cxnSpMk id="21" creationId="{6B29C351-1A25-89E6-4338-C28038576A67}"/>
          </ac:cxnSpMkLst>
        </pc:cxnChg>
        <pc:cxnChg chg="mod">
          <ac:chgData name="Erfan Meskar" userId="ae30a713-38f5-4e56-b874-fd636adcf478" providerId="ADAL" clId="{B425F740-934A-431E-B105-6C3D36387C86}" dt="2025-01-23T05:38:48.378" v="799" actId="1076"/>
          <ac:cxnSpMkLst>
            <pc:docMk/>
            <pc:sldMk cId="2671080786" sldId="1316"/>
            <ac:cxnSpMk id="22" creationId="{64E755E3-6496-981F-C09A-656D29568A0A}"/>
          </ac:cxnSpMkLst>
        </pc:cxnChg>
        <pc:cxnChg chg="add mod">
          <ac:chgData name="Erfan Meskar" userId="ae30a713-38f5-4e56-b874-fd636adcf478" providerId="ADAL" clId="{B425F740-934A-431E-B105-6C3D36387C86}" dt="2025-01-23T05:38:48.378" v="799" actId="1076"/>
          <ac:cxnSpMkLst>
            <pc:docMk/>
            <pc:sldMk cId="2671080786" sldId="1316"/>
            <ac:cxnSpMk id="23" creationId="{B2C17992-2CC1-29C8-F63D-137472C9B44B}"/>
          </ac:cxnSpMkLst>
        </pc:cxnChg>
        <pc:cxnChg chg="add mod">
          <ac:chgData name="Erfan Meskar" userId="ae30a713-38f5-4e56-b874-fd636adcf478" providerId="ADAL" clId="{B425F740-934A-431E-B105-6C3D36387C86}" dt="2025-01-23T05:38:48.378" v="799" actId="1076"/>
          <ac:cxnSpMkLst>
            <pc:docMk/>
            <pc:sldMk cId="2671080786" sldId="1316"/>
            <ac:cxnSpMk id="24" creationId="{AAD53049-B155-5C80-0A92-3567A8375A23}"/>
          </ac:cxnSpMkLst>
        </pc:cxnChg>
        <pc:cxnChg chg="add mod">
          <ac:chgData name="Erfan Meskar" userId="ae30a713-38f5-4e56-b874-fd636adcf478" providerId="ADAL" clId="{B425F740-934A-431E-B105-6C3D36387C86}" dt="2025-01-23T05:38:48.378" v="799" actId="1076"/>
          <ac:cxnSpMkLst>
            <pc:docMk/>
            <pc:sldMk cId="2671080786" sldId="1316"/>
            <ac:cxnSpMk id="27" creationId="{F04A070C-4455-A019-51EC-16C61164BFEB}"/>
          </ac:cxnSpMkLst>
        </pc:cxnChg>
        <pc:cxnChg chg="add mod">
          <ac:chgData name="Erfan Meskar" userId="ae30a713-38f5-4e56-b874-fd636adcf478" providerId="ADAL" clId="{B425F740-934A-431E-B105-6C3D36387C86}" dt="2025-01-23T05:27:47.930" v="768" actId="164"/>
          <ac:cxnSpMkLst>
            <pc:docMk/>
            <pc:sldMk cId="2671080786" sldId="1316"/>
            <ac:cxnSpMk id="30" creationId="{B10AB921-7934-D512-A43B-700FD0F1C7F9}"/>
          </ac:cxnSpMkLst>
        </pc:cxnChg>
        <pc:cxnChg chg="add mod">
          <ac:chgData name="Erfan Meskar" userId="ae30a713-38f5-4e56-b874-fd636adcf478" providerId="ADAL" clId="{B425F740-934A-431E-B105-6C3D36387C86}" dt="2025-01-23T05:27:47.930" v="768" actId="164"/>
          <ac:cxnSpMkLst>
            <pc:docMk/>
            <pc:sldMk cId="2671080786" sldId="1316"/>
            <ac:cxnSpMk id="31" creationId="{EFD9F1F5-F94D-C311-447F-4154DAD5BB91}"/>
          </ac:cxnSpMkLst>
        </pc:cxnChg>
        <pc:cxnChg chg="add mod">
          <ac:chgData name="Erfan Meskar" userId="ae30a713-38f5-4e56-b874-fd636adcf478" providerId="ADAL" clId="{B425F740-934A-431E-B105-6C3D36387C86}" dt="2025-01-23T05:27:47.930" v="768" actId="164"/>
          <ac:cxnSpMkLst>
            <pc:docMk/>
            <pc:sldMk cId="2671080786" sldId="1316"/>
            <ac:cxnSpMk id="32" creationId="{050C2048-6F93-A102-75BA-423DC7A40171}"/>
          </ac:cxnSpMkLst>
        </pc:cxnChg>
        <pc:cxnChg chg="add mod">
          <ac:chgData name="Erfan Meskar" userId="ae30a713-38f5-4e56-b874-fd636adcf478" providerId="ADAL" clId="{B425F740-934A-431E-B105-6C3D36387C86}" dt="2025-01-23T05:27:47.930" v="768" actId="164"/>
          <ac:cxnSpMkLst>
            <pc:docMk/>
            <pc:sldMk cId="2671080786" sldId="1316"/>
            <ac:cxnSpMk id="33" creationId="{8A2A84C9-06C3-6A31-8C01-1A61BA83B471}"/>
          </ac:cxnSpMkLst>
        </pc:cxnChg>
        <pc:cxnChg chg="add mod">
          <ac:chgData name="Erfan Meskar" userId="ae30a713-38f5-4e56-b874-fd636adcf478" providerId="ADAL" clId="{B425F740-934A-431E-B105-6C3D36387C86}" dt="2025-01-23T05:27:47.930" v="768" actId="164"/>
          <ac:cxnSpMkLst>
            <pc:docMk/>
            <pc:sldMk cId="2671080786" sldId="1316"/>
            <ac:cxnSpMk id="34" creationId="{1793B810-3128-4C13-B70F-CC791F7E5223}"/>
          </ac:cxnSpMkLst>
        </pc:cxnChg>
        <pc:cxnChg chg="add mod">
          <ac:chgData name="Erfan Meskar" userId="ae30a713-38f5-4e56-b874-fd636adcf478" providerId="ADAL" clId="{B425F740-934A-431E-B105-6C3D36387C86}" dt="2025-01-23T05:27:47.930" v="768" actId="164"/>
          <ac:cxnSpMkLst>
            <pc:docMk/>
            <pc:sldMk cId="2671080786" sldId="1316"/>
            <ac:cxnSpMk id="35" creationId="{749B7D32-7089-1030-C636-D2B3AF38DC0B}"/>
          </ac:cxnSpMkLst>
        </pc:cxnChg>
        <pc:cxnChg chg="add mod">
          <ac:chgData name="Erfan Meskar" userId="ae30a713-38f5-4e56-b874-fd636adcf478" providerId="ADAL" clId="{B425F740-934A-431E-B105-6C3D36387C86}" dt="2025-01-23T05:27:47.930" v="768" actId="164"/>
          <ac:cxnSpMkLst>
            <pc:docMk/>
            <pc:sldMk cId="2671080786" sldId="1316"/>
            <ac:cxnSpMk id="36" creationId="{F85CB456-996D-2D06-E418-3B76209EF9B7}"/>
          </ac:cxnSpMkLst>
        </pc:cxnChg>
        <pc:cxnChg chg="add mod">
          <ac:chgData name="Erfan Meskar" userId="ae30a713-38f5-4e56-b874-fd636adcf478" providerId="ADAL" clId="{B425F740-934A-431E-B105-6C3D36387C86}" dt="2025-01-23T05:27:47.930" v="768" actId="164"/>
          <ac:cxnSpMkLst>
            <pc:docMk/>
            <pc:sldMk cId="2671080786" sldId="1316"/>
            <ac:cxnSpMk id="37" creationId="{CBED75B9-9A0B-787C-6F13-BD6EC58EEA60}"/>
          </ac:cxnSpMkLst>
        </pc:cxnChg>
        <pc:cxnChg chg="add mod">
          <ac:chgData name="Erfan Meskar" userId="ae30a713-38f5-4e56-b874-fd636adcf478" providerId="ADAL" clId="{B425F740-934A-431E-B105-6C3D36387C86}" dt="2025-01-23T05:27:47.930" v="768" actId="164"/>
          <ac:cxnSpMkLst>
            <pc:docMk/>
            <pc:sldMk cId="2671080786" sldId="1316"/>
            <ac:cxnSpMk id="40" creationId="{C127E685-8119-51B0-B4B0-AAFDB7937DBF}"/>
          </ac:cxnSpMkLst>
        </pc:cxnChg>
      </pc:sldChg>
      <pc:sldChg chg="addSp delSp modSp add mod modAnim">
        <pc:chgData name="Erfan Meskar" userId="ae30a713-38f5-4e56-b874-fd636adcf478" providerId="ADAL" clId="{B425F740-934A-431E-B105-6C3D36387C86}" dt="2025-01-30T01:19:11.730" v="2341" actId="14100"/>
        <pc:sldMkLst>
          <pc:docMk/>
          <pc:sldMk cId="2857816652" sldId="1317"/>
        </pc:sldMkLst>
        <pc:spChg chg="mod">
          <ac:chgData name="Erfan Meskar" userId="ae30a713-38f5-4e56-b874-fd636adcf478" providerId="ADAL" clId="{B425F740-934A-431E-B105-6C3D36387C86}" dt="2025-01-30T01:18:54.654" v="2337" actId="1036"/>
          <ac:spMkLst>
            <pc:docMk/>
            <pc:sldMk cId="2857816652" sldId="1317"/>
            <ac:spMk id="5" creationId="{81B9F200-7BB4-7947-1C7F-9ED8CD5593C5}"/>
          </ac:spMkLst>
        </pc:spChg>
        <pc:spChg chg="mod">
          <ac:chgData name="Erfan Meskar" userId="ae30a713-38f5-4e56-b874-fd636adcf478" providerId="ADAL" clId="{B425F740-934A-431E-B105-6C3D36387C86}" dt="2025-01-23T06:02:11.415" v="1125" actId="20577"/>
          <ac:spMkLst>
            <pc:docMk/>
            <pc:sldMk cId="2857816652" sldId="1317"/>
            <ac:spMk id="41" creationId="{0174FE68-5213-7E4F-6AD3-13207DBE789B}"/>
          </ac:spMkLst>
        </pc:spChg>
        <pc:spChg chg="mod">
          <ac:chgData name="Erfan Meskar" userId="ae30a713-38f5-4e56-b874-fd636adcf478" providerId="ADAL" clId="{B425F740-934A-431E-B105-6C3D36387C86}" dt="2025-01-23T05:46:19.408" v="1031" actId="1076"/>
          <ac:spMkLst>
            <pc:docMk/>
            <pc:sldMk cId="2857816652" sldId="1317"/>
            <ac:spMk id="43" creationId="{A6A98747-FE17-4BD7-D1E1-7236E9ABE85F}"/>
          </ac:spMkLst>
        </pc:spChg>
        <pc:spChg chg="mod">
          <ac:chgData name="Erfan Meskar" userId="ae30a713-38f5-4e56-b874-fd636adcf478" providerId="ADAL" clId="{B425F740-934A-431E-B105-6C3D36387C86}" dt="2025-01-30T01:19:00.350" v="2339" actId="20577"/>
          <ac:spMkLst>
            <pc:docMk/>
            <pc:sldMk cId="2857816652" sldId="1317"/>
            <ac:spMk id="7171" creationId="{7F0FD099-937D-1AB8-3EC0-ED6DEDCEF569}"/>
          </ac:spMkLst>
        </pc:spChg>
        <pc:spChg chg="ord">
          <ac:chgData name="Erfan Meskar" userId="ae30a713-38f5-4e56-b874-fd636adcf478" providerId="ADAL" clId="{B425F740-934A-431E-B105-6C3D36387C86}" dt="2025-01-23T06:08:00.132" v="1148" actId="166"/>
          <ac:spMkLst>
            <pc:docMk/>
            <pc:sldMk cId="2857816652" sldId="1317"/>
            <ac:spMk id="7176" creationId="{1A6366A8-5E15-5907-AEBF-43F7E1A23E22}"/>
          </ac:spMkLst>
        </pc:spChg>
        <pc:spChg chg="add mod">
          <ac:chgData name="Erfan Meskar" userId="ae30a713-38f5-4e56-b874-fd636adcf478" providerId="ADAL" clId="{B425F740-934A-431E-B105-6C3D36387C86}" dt="2025-01-30T01:16:49.707" v="2290" actId="1076"/>
          <ac:spMkLst>
            <pc:docMk/>
            <pc:sldMk cId="2857816652" sldId="1317"/>
            <ac:spMk id="7209" creationId="{C9DCA878-1BB9-92A2-DB33-91B445F4B146}"/>
          </ac:spMkLst>
        </pc:spChg>
        <pc:spChg chg="add mod">
          <ac:chgData name="Erfan Meskar" userId="ae30a713-38f5-4e56-b874-fd636adcf478" providerId="ADAL" clId="{B425F740-934A-431E-B105-6C3D36387C86}" dt="2025-01-30T01:18:54.654" v="2337" actId="1036"/>
          <ac:spMkLst>
            <pc:docMk/>
            <pc:sldMk cId="2857816652" sldId="1317"/>
            <ac:spMk id="7212" creationId="{C06EFFAB-3270-196A-E73B-FEC062376CC2}"/>
          </ac:spMkLst>
        </pc:spChg>
        <pc:spChg chg="add mod">
          <ac:chgData name="Erfan Meskar" userId="ae30a713-38f5-4e56-b874-fd636adcf478" providerId="ADAL" clId="{B425F740-934A-431E-B105-6C3D36387C86}" dt="2025-01-30T01:16:49.707" v="2290" actId="1076"/>
          <ac:spMkLst>
            <pc:docMk/>
            <pc:sldMk cId="2857816652" sldId="1317"/>
            <ac:spMk id="7213" creationId="{780CC250-0FDB-1DC1-52D1-73A2D7D04BD5}"/>
          </ac:spMkLst>
        </pc:spChg>
        <pc:grpChg chg="mod">
          <ac:chgData name="Erfan Meskar" userId="ae30a713-38f5-4e56-b874-fd636adcf478" providerId="ADAL" clId="{B425F740-934A-431E-B105-6C3D36387C86}" dt="2025-01-23T05:46:12.628" v="1030" actId="196"/>
          <ac:grpSpMkLst>
            <pc:docMk/>
            <pc:sldMk cId="2857816652" sldId="1317"/>
            <ac:grpSpMk id="42" creationId="{1AE85DE6-401D-5EB5-E218-D346197FE8B7}"/>
          </ac:grpSpMkLst>
        </pc:grpChg>
        <pc:grpChg chg="add mod">
          <ac:chgData name="Erfan Meskar" userId="ae30a713-38f5-4e56-b874-fd636adcf478" providerId="ADAL" clId="{B425F740-934A-431E-B105-6C3D36387C86}" dt="2025-01-30T01:16:49.707" v="2290" actId="1076"/>
          <ac:grpSpMkLst>
            <pc:docMk/>
            <pc:sldMk cId="2857816652" sldId="1317"/>
            <ac:grpSpMk id="7216" creationId="{4C2D23CB-8F0B-E460-6692-E786931DA61A}"/>
          </ac:grpSpMkLst>
        </pc:grpChg>
        <pc:cxnChg chg="mod">
          <ac:chgData name="Erfan Meskar" userId="ae30a713-38f5-4e56-b874-fd636adcf478" providerId="ADAL" clId="{B425F740-934A-431E-B105-6C3D36387C86}" dt="2025-01-30T01:18:52.378" v="2333" actId="1035"/>
          <ac:cxnSpMkLst>
            <pc:docMk/>
            <pc:sldMk cId="2857816652" sldId="1317"/>
            <ac:cxnSpMk id="8" creationId="{75FF9012-BB60-81C6-02DE-55BE0292DAD7}"/>
          </ac:cxnSpMkLst>
        </pc:cxnChg>
        <pc:cxnChg chg="mod">
          <ac:chgData name="Erfan Meskar" userId="ae30a713-38f5-4e56-b874-fd636adcf478" providerId="ADAL" clId="{B425F740-934A-431E-B105-6C3D36387C86}" dt="2025-01-30T01:18:54.654" v="2337" actId="1036"/>
          <ac:cxnSpMkLst>
            <pc:docMk/>
            <pc:sldMk cId="2857816652" sldId="1317"/>
            <ac:cxnSpMk id="9" creationId="{F0F02567-2FCF-7B2C-A048-B356F57359B1}"/>
          </ac:cxnSpMkLst>
        </pc:cxnChg>
        <pc:cxnChg chg="mod">
          <ac:chgData name="Erfan Meskar" userId="ae30a713-38f5-4e56-b874-fd636adcf478" providerId="ADAL" clId="{B425F740-934A-431E-B105-6C3D36387C86}" dt="2025-01-30T01:18:54.654" v="2337" actId="1036"/>
          <ac:cxnSpMkLst>
            <pc:docMk/>
            <pc:sldMk cId="2857816652" sldId="1317"/>
            <ac:cxnSpMk id="16" creationId="{ABDBF2BB-C62E-D547-2D47-EED411F86E2E}"/>
          </ac:cxnSpMkLst>
        </pc:cxnChg>
        <pc:cxnChg chg="mod">
          <ac:chgData name="Erfan Meskar" userId="ae30a713-38f5-4e56-b874-fd636adcf478" providerId="ADAL" clId="{B425F740-934A-431E-B105-6C3D36387C86}" dt="2025-01-30T01:18:54.654" v="2337" actId="1036"/>
          <ac:cxnSpMkLst>
            <pc:docMk/>
            <pc:sldMk cId="2857816652" sldId="1317"/>
            <ac:cxnSpMk id="17" creationId="{842A162A-87BE-D646-E118-50AA96B3A045}"/>
          </ac:cxnSpMkLst>
        </pc:cxnChg>
        <pc:cxnChg chg="mod">
          <ac:chgData name="Erfan Meskar" userId="ae30a713-38f5-4e56-b874-fd636adcf478" providerId="ADAL" clId="{B425F740-934A-431E-B105-6C3D36387C86}" dt="2025-01-30T01:18:54.654" v="2337" actId="1036"/>
          <ac:cxnSpMkLst>
            <pc:docMk/>
            <pc:sldMk cId="2857816652" sldId="1317"/>
            <ac:cxnSpMk id="21" creationId="{C1EEFE5D-591D-6053-6060-30725FD8813B}"/>
          </ac:cxnSpMkLst>
        </pc:cxnChg>
        <pc:cxnChg chg="mod">
          <ac:chgData name="Erfan Meskar" userId="ae30a713-38f5-4e56-b874-fd636adcf478" providerId="ADAL" clId="{B425F740-934A-431E-B105-6C3D36387C86}" dt="2025-01-30T01:18:54.654" v="2337" actId="1036"/>
          <ac:cxnSpMkLst>
            <pc:docMk/>
            <pc:sldMk cId="2857816652" sldId="1317"/>
            <ac:cxnSpMk id="22" creationId="{B4B6717D-4F44-CA4C-8F71-BC5A8A112E06}"/>
          </ac:cxnSpMkLst>
        </pc:cxnChg>
        <pc:cxnChg chg="mod">
          <ac:chgData name="Erfan Meskar" userId="ae30a713-38f5-4e56-b874-fd636adcf478" providerId="ADAL" clId="{B425F740-934A-431E-B105-6C3D36387C86}" dt="2025-01-30T01:18:54.654" v="2337" actId="1036"/>
          <ac:cxnSpMkLst>
            <pc:docMk/>
            <pc:sldMk cId="2857816652" sldId="1317"/>
            <ac:cxnSpMk id="23" creationId="{73D11864-F7AC-9B55-4450-EF119C75E826}"/>
          </ac:cxnSpMkLst>
        </pc:cxnChg>
        <pc:cxnChg chg="mod">
          <ac:chgData name="Erfan Meskar" userId="ae30a713-38f5-4e56-b874-fd636adcf478" providerId="ADAL" clId="{B425F740-934A-431E-B105-6C3D36387C86}" dt="2025-01-30T01:18:54.654" v="2337" actId="1036"/>
          <ac:cxnSpMkLst>
            <pc:docMk/>
            <pc:sldMk cId="2857816652" sldId="1317"/>
            <ac:cxnSpMk id="24" creationId="{52504B14-F064-EAB9-C881-F45AD38E1A29}"/>
          </ac:cxnSpMkLst>
        </pc:cxnChg>
        <pc:cxnChg chg="mod">
          <ac:chgData name="Erfan Meskar" userId="ae30a713-38f5-4e56-b874-fd636adcf478" providerId="ADAL" clId="{B425F740-934A-431E-B105-6C3D36387C86}" dt="2025-01-30T01:18:54.654" v="2337" actId="1036"/>
          <ac:cxnSpMkLst>
            <pc:docMk/>
            <pc:sldMk cId="2857816652" sldId="1317"/>
            <ac:cxnSpMk id="27" creationId="{162EF32E-2038-5214-B304-D55F33053F39}"/>
          </ac:cxnSpMkLst>
        </pc:cxnChg>
        <pc:cxnChg chg="add mod">
          <ac:chgData name="Erfan Meskar" userId="ae30a713-38f5-4e56-b874-fd636adcf478" providerId="ADAL" clId="{B425F740-934A-431E-B105-6C3D36387C86}" dt="2025-01-30T01:19:11.730" v="2341" actId="14100"/>
          <ac:cxnSpMkLst>
            <pc:docMk/>
            <pc:sldMk cId="2857816652" sldId="1317"/>
            <ac:cxnSpMk id="28" creationId="{C2BE13D3-47DC-A2B3-603A-6F3169EEE0AE}"/>
          </ac:cxnSpMkLst>
        </pc:cxnChg>
        <pc:cxnChg chg="add mod">
          <ac:chgData name="Erfan Meskar" userId="ae30a713-38f5-4e56-b874-fd636adcf478" providerId="ADAL" clId="{B425F740-934A-431E-B105-6C3D36387C86}" dt="2025-01-30T01:19:08.261" v="2340" actId="14100"/>
          <ac:cxnSpMkLst>
            <pc:docMk/>
            <pc:sldMk cId="2857816652" sldId="1317"/>
            <ac:cxnSpMk id="7177" creationId="{67026A71-F0BC-B464-FDEF-81F0FC295FDE}"/>
          </ac:cxnSpMkLst>
        </pc:cxnChg>
        <pc:cxnChg chg="add mod">
          <ac:chgData name="Erfan Meskar" userId="ae30a713-38f5-4e56-b874-fd636adcf478" providerId="ADAL" clId="{B425F740-934A-431E-B105-6C3D36387C86}" dt="2025-01-23T05:58:13.299" v="1111" actId="164"/>
          <ac:cxnSpMkLst>
            <pc:docMk/>
            <pc:sldMk cId="2857816652" sldId="1317"/>
            <ac:cxnSpMk id="7178" creationId="{732D2DA1-B560-3253-5240-B7463767A08A}"/>
          </ac:cxnSpMkLst>
        </pc:cxnChg>
        <pc:cxnChg chg="add mod">
          <ac:chgData name="Erfan Meskar" userId="ae30a713-38f5-4e56-b874-fd636adcf478" providerId="ADAL" clId="{B425F740-934A-431E-B105-6C3D36387C86}" dt="2025-01-23T05:58:13.299" v="1111" actId="164"/>
          <ac:cxnSpMkLst>
            <pc:docMk/>
            <pc:sldMk cId="2857816652" sldId="1317"/>
            <ac:cxnSpMk id="7189" creationId="{1F837C5A-CF56-FE99-3022-033218C53F27}"/>
          </ac:cxnSpMkLst>
        </pc:cxnChg>
        <pc:cxnChg chg="add mod">
          <ac:chgData name="Erfan Meskar" userId="ae30a713-38f5-4e56-b874-fd636adcf478" providerId="ADAL" clId="{B425F740-934A-431E-B105-6C3D36387C86}" dt="2025-01-23T05:58:13.299" v="1111" actId="164"/>
          <ac:cxnSpMkLst>
            <pc:docMk/>
            <pc:sldMk cId="2857816652" sldId="1317"/>
            <ac:cxnSpMk id="7191" creationId="{9E993B88-E41E-0D88-4546-9C598E8473EA}"/>
          </ac:cxnSpMkLst>
        </pc:cxnChg>
        <pc:cxnChg chg="add mod">
          <ac:chgData name="Erfan Meskar" userId="ae30a713-38f5-4e56-b874-fd636adcf478" providerId="ADAL" clId="{B425F740-934A-431E-B105-6C3D36387C86}" dt="2025-01-23T05:58:13.299" v="1111" actId="164"/>
          <ac:cxnSpMkLst>
            <pc:docMk/>
            <pc:sldMk cId="2857816652" sldId="1317"/>
            <ac:cxnSpMk id="7193" creationId="{7840AA86-AF99-93B9-D970-B57169216213}"/>
          </ac:cxnSpMkLst>
        </pc:cxnChg>
        <pc:cxnChg chg="add mod">
          <ac:chgData name="Erfan Meskar" userId="ae30a713-38f5-4e56-b874-fd636adcf478" providerId="ADAL" clId="{B425F740-934A-431E-B105-6C3D36387C86}" dt="2025-01-23T05:54:10.166" v="1050" actId="571"/>
          <ac:cxnSpMkLst>
            <pc:docMk/>
            <pc:sldMk cId="2857816652" sldId="1317"/>
            <ac:cxnSpMk id="7199" creationId="{15700FDB-2981-BAA0-F54C-92C556979C2B}"/>
          </ac:cxnSpMkLst>
        </pc:cxnChg>
        <pc:cxnChg chg="add mod">
          <ac:chgData name="Erfan Meskar" userId="ae30a713-38f5-4e56-b874-fd636adcf478" providerId="ADAL" clId="{B425F740-934A-431E-B105-6C3D36387C86}" dt="2025-01-23T05:55:38.446" v="1070" actId="1076"/>
          <ac:cxnSpMkLst>
            <pc:docMk/>
            <pc:sldMk cId="2857816652" sldId="1317"/>
            <ac:cxnSpMk id="7202" creationId="{94719B43-A8A0-0E3D-D770-1036DBF7EAE2}"/>
          </ac:cxnSpMkLst>
        </pc:cxnChg>
        <pc:cxnChg chg="add mod">
          <ac:chgData name="Erfan Meskar" userId="ae30a713-38f5-4e56-b874-fd636adcf478" providerId="ADAL" clId="{B425F740-934A-431E-B105-6C3D36387C86}" dt="2025-01-23T05:58:13.299" v="1111" actId="164"/>
          <ac:cxnSpMkLst>
            <pc:docMk/>
            <pc:sldMk cId="2857816652" sldId="1317"/>
            <ac:cxnSpMk id="7203" creationId="{D0B1DEF0-2103-C368-C964-4DAE16829BDC}"/>
          </ac:cxnSpMkLst>
        </pc:cxnChg>
        <pc:cxnChg chg="add mod">
          <ac:chgData name="Erfan Meskar" userId="ae30a713-38f5-4e56-b874-fd636adcf478" providerId="ADAL" clId="{B425F740-934A-431E-B105-6C3D36387C86}" dt="2025-01-23T05:58:13.299" v="1111" actId="164"/>
          <ac:cxnSpMkLst>
            <pc:docMk/>
            <pc:sldMk cId="2857816652" sldId="1317"/>
            <ac:cxnSpMk id="7204" creationId="{B358D2BE-F44A-05F7-F62F-D6F3A3F76B36}"/>
          </ac:cxnSpMkLst>
        </pc:cxnChg>
        <pc:cxnChg chg="add mod">
          <ac:chgData name="Erfan Meskar" userId="ae30a713-38f5-4e56-b874-fd636adcf478" providerId="ADAL" clId="{B425F740-934A-431E-B105-6C3D36387C86}" dt="2025-01-23T05:58:13.299" v="1111" actId="164"/>
          <ac:cxnSpMkLst>
            <pc:docMk/>
            <pc:sldMk cId="2857816652" sldId="1317"/>
            <ac:cxnSpMk id="7205" creationId="{BE78F43E-383D-0D47-E8AA-C864B38267EC}"/>
          </ac:cxnSpMkLst>
        </pc:cxnChg>
        <pc:cxnChg chg="add del mod">
          <ac:chgData name="Erfan Meskar" userId="ae30a713-38f5-4e56-b874-fd636adcf478" providerId="ADAL" clId="{B425F740-934A-431E-B105-6C3D36387C86}" dt="2025-01-30T01:17:12.620" v="2291" actId="478"/>
          <ac:cxnSpMkLst>
            <pc:docMk/>
            <pc:sldMk cId="2857816652" sldId="1317"/>
            <ac:cxnSpMk id="7206" creationId="{E6AC3035-B78F-693B-566C-FC7BEB03E9E0}"/>
          </ac:cxnSpMkLst>
        </pc:cxnChg>
        <pc:cxnChg chg="add mod">
          <ac:chgData name="Erfan Meskar" userId="ae30a713-38f5-4e56-b874-fd636adcf478" providerId="ADAL" clId="{B425F740-934A-431E-B105-6C3D36387C86}" dt="2025-01-30T01:18:03.684" v="2295" actId="1076"/>
          <ac:cxnSpMkLst>
            <pc:docMk/>
            <pc:sldMk cId="2857816652" sldId="1317"/>
            <ac:cxnSpMk id="7207" creationId="{E3236634-C118-C37A-BC4E-2E10845DE9F1}"/>
          </ac:cxnSpMkLst>
        </pc:cxnChg>
        <pc:cxnChg chg="add mod">
          <ac:chgData name="Erfan Meskar" userId="ae30a713-38f5-4e56-b874-fd636adcf478" providerId="ADAL" clId="{B425F740-934A-431E-B105-6C3D36387C86}" dt="2025-01-30T01:18:03.684" v="2295" actId="1076"/>
          <ac:cxnSpMkLst>
            <pc:docMk/>
            <pc:sldMk cId="2857816652" sldId="1317"/>
            <ac:cxnSpMk id="7208" creationId="{43423A6C-C9B7-0F3A-D193-5F1D53E30F9D}"/>
          </ac:cxnSpMkLst>
        </pc:cxnChg>
        <pc:cxnChg chg="add mod">
          <ac:chgData name="Erfan Meskar" userId="ae30a713-38f5-4e56-b874-fd636adcf478" providerId="ADAL" clId="{B425F740-934A-431E-B105-6C3D36387C86}" dt="2025-01-30T01:16:49.707" v="2290" actId="1076"/>
          <ac:cxnSpMkLst>
            <pc:docMk/>
            <pc:sldMk cId="2857816652" sldId="1317"/>
            <ac:cxnSpMk id="7211" creationId="{26FD5451-4676-1BEB-8FFE-2C92183BF161}"/>
          </ac:cxnSpMkLst>
        </pc:cxnChg>
      </pc:sldChg>
      <pc:sldChg chg="modSp add mod">
        <pc:chgData name="Erfan Meskar" userId="ae30a713-38f5-4e56-b874-fd636adcf478" providerId="ADAL" clId="{B425F740-934A-431E-B105-6C3D36387C86}" dt="2025-01-23T06:43:23.409" v="1448" actId="1076"/>
        <pc:sldMkLst>
          <pc:docMk/>
          <pc:sldMk cId="2321500649" sldId="1318"/>
        </pc:sldMkLst>
        <pc:spChg chg="mod">
          <ac:chgData name="Erfan Meskar" userId="ae30a713-38f5-4e56-b874-fd636adcf478" providerId="ADAL" clId="{B425F740-934A-431E-B105-6C3D36387C86}" dt="2025-01-23T06:43:23.409" v="1448" actId="1076"/>
          <ac:spMkLst>
            <pc:docMk/>
            <pc:sldMk cId="2321500649" sldId="1318"/>
            <ac:spMk id="5" creationId="{9435CDE7-315B-0EDB-3EB3-7BE2348A969B}"/>
          </ac:spMkLst>
        </pc:spChg>
        <pc:spChg chg="mod">
          <ac:chgData name="Erfan Meskar" userId="ae30a713-38f5-4e56-b874-fd636adcf478" providerId="ADAL" clId="{B425F740-934A-431E-B105-6C3D36387C86}" dt="2025-01-23T06:34:12.710" v="1227"/>
          <ac:spMkLst>
            <pc:docMk/>
            <pc:sldMk cId="2321500649" sldId="1318"/>
            <ac:spMk id="7170" creationId="{92113C95-00E6-B86C-9D76-1A17DCF2BC7B}"/>
          </ac:spMkLst>
        </pc:spChg>
        <pc:spChg chg="mod">
          <ac:chgData name="Erfan Meskar" userId="ae30a713-38f5-4e56-b874-fd636adcf478" providerId="ADAL" clId="{B425F740-934A-431E-B105-6C3D36387C86}" dt="2025-01-23T06:34:51.181" v="1318" actId="20577"/>
          <ac:spMkLst>
            <pc:docMk/>
            <pc:sldMk cId="2321500649" sldId="1318"/>
            <ac:spMk id="7171" creationId="{A6B3D8AD-18A2-57B3-24D0-F3C82B5972C7}"/>
          </ac:spMkLst>
        </pc:spChg>
      </pc:sldChg>
      <pc:sldChg chg="addSp delSp modSp add mod delAnim modAnim">
        <pc:chgData name="Erfan Meskar" userId="ae30a713-38f5-4e56-b874-fd636adcf478" providerId="ADAL" clId="{B425F740-934A-431E-B105-6C3D36387C86}" dt="2025-01-23T06:50:02.853" v="1518" actId="1076"/>
        <pc:sldMkLst>
          <pc:docMk/>
          <pc:sldMk cId="3903006489" sldId="1319"/>
        </pc:sldMkLst>
        <pc:spChg chg="mod">
          <ac:chgData name="Erfan Meskar" userId="ae30a713-38f5-4e56-b874-fd636adcf478" providerId="ADAL" clId="{B425F740-934A-431E-B105-6C3D36387C86}" dt="2025-01-23T06:43:17.868" v="1447" actId="1076"/>
          <ac:spMkLst>
            <pc:docMk/>
            <pc:sldMk cId="3903006489" sldId="1319"/>
            <ac:spMk id="5" creationId="{16849E3A-75BA-58AF-6B7F-F5C4F23CEC6E}"/>
          </ac:spMkLst>
        </pc:spChg>
        <pc:spChg chg="mod">
          <ac:chgData name="Erfan Meskar" userId="ae30a713-38f5-4e56-b874-fd636adcf478" providerId="ADAL" clId="{B425F740-934A-431E-B105-6C3D36387C86}" dt="2025-01-23T06:43:59.885" v="1458" actId="20577"/>
          <ac:spMkLst>
            <pc:docMk/>
            <pc:sldMk cId="3903006489" sldId="1319"/>
            <ac:spMk id="7171" creationId="{6A365EFE-EAEB-26D0-65C4-D18AE9FCEC1C}"/>
          </ac:spMkLst>
        </pc:spChg>
        <pc:spChg chg="mod ord">
          <ac:chgData name="Erfan Meskar" userId="ae30a713-38f5-4e56-b874-fd636adcf478" providerId="ADAL" clId="{B425F740-934A-431E-B105-6C3D36387C86}" dt="2025-01-23T06:40:47.243" v="1365" actId="14100"/>
          <ac:spMkLst>
            <pc:docMk/>
            <pc:sldMk cId="3903006489" sldId="1319"/>
            <ac:spMk id="7185" creationId="{2ECC8B87-BF98-99D6-05C1-2A5075A57E2A}"/>
          </ac:spMkLst>
        </pc:spChg>
        <pc:spChg chg="mod">
          <ac:chgData name="Erfan Meskar" userId="ae30a713-38f5-4e56-b874-fd636adcf478" providerId="ADAL" clId="{B425F740-934A-431E-B105-6C3D36387C86}" dt="2025-01-23T06:35:19.716" v="1321" actId="1076"/>
          <ac:spMkLst>
            <pc:docMk/>
            <pc:sldMk cId="3903006489" sldId="1319"/>
            <ac:spMk id="7186" creationId="{3D985E11-0CF1-EE29-0C8A-7736C1CBC5A0}"/>
          </ac:spMkLst>
        </pc:spChg>
        <pc:spChg chg="add mod">
          <ac:chgData name="Erfan Meskar" userId="ae30a713-38f5-4e56-b874-fd636adcf478" providerId="ADAL" clId="{B425F740-934A-431E-B105-6C3D36387C86}" dt="2025-01-23T06:50:02.853" v="1518" actId="1076"/>
          <ac:spMkLst>
            <pc:docMk/>
            <pc:sldMk cId="3903006489" sldId="1319"/>
            <ac:spMk id="7286" creationId="{C001192D-F646-B177-A37D-05A13158E28C}"/>
          </ac:spMkLst>
        </pc:spChg>
        <pc:grpChg chg="add mod">
          <ac:chgData name="Erfan Meskar" userId="ae30a713-38f5-4e56-b874-fd636adcf478" providerId="ADAL" clId="{B425F740-934A-431E-B105-6C3D36387C86}" dt="2025-01-23T06:37:04.805" v="1338" actId="164"/>
          <ac:grpSpMkLst>
            <pc:docMk/>
            <pc:sldMk cId="3903006489" sldId="1319"/>
            <ac:grpSpMk id="28" creationId="{3231E6ED-1D75-EBC9-E008-C45BD20B98A8}"/>
          </ac:grpSpMkLst>
        </pc:grpChg>
        <pc:grpChg chg="add mod">
          <ac:chgData name="Erfan Meskar" userId="ae30a713-38f5-4e56-b874-fd636adcf478" providerId="ADAL" clId="{B425F740-934A-431E-B105-6C3D36387C86}" dt="2025-01-23T06:37:04.805" v="1338" actId="164"/>
          <ac:grpSpMkLst>
            <pc:docMk/>
            <pc:sldMk cId="3903006489" sldId="1319"/>
            <ac:grpSpMk id="44" creationId="{EAAB5604-D890-0ED2-755F-32F854F24B1D}"/>
          </ac:grpSpMkLst>
        </pc:grpChg>
        <pc:grpChg chg="add mod">
          <ac:chgData name="Erfan Meskar" userId="ae30a713-38f5-4e56-b874-fd636adcf478" providerId="ADAL" clId="{B425F740-934A-431E-B105-6C3D36387C86}" dt="2025-01-23T06:37:04.805" v="1338" actId="164"/>
          <ac:grpSpMkLst>
            <pc:docMk/>
            <pc:sldMk cId="3903006489" sldId="1319"/>
            <ac:grpSpMk id="7200" creationId="{8F7061CB-C96D-8734-E45C-76B3B1F6A81A}"/>
          </ac:grpSpMkLst>
        </pc:grpChg>
        <pc:grpChg chg="add mod">
          <ac:chgData name="Erfan Meskar" userId="ae30a713-38f5-4e56-b874-fd636adcf478" providerId="ADAL" clId="{B425F740-934A-431E-B105-6C3D36387C86}" dt="2025-01-23T06:37:04.805" v="1338" actId="164"/>
          <ac:grpSpMkLst>
            <pc:docMk/>
            <pc:sldMk cId="3903006489" sldId="1319"/>
            <ac:grpSpMk id="7209" creationId="{F83A1B05-EC35-23D5-8931-604D39EF48ED}"/>
          </ac:grpSpMkLst>
        </pc:grpChg>
        <pc:grpChg chg="add mod">
          <ac:chgData name="Erfan Meskar" userId="ae30a713-38f5-4e56-b874-fd636adcf478" providerId="ADAL" clId="{B425F740-934A-431E-B105-6C3D36387C86}" dt="2025-01-23T06:39:56.163" v="1357" actId="164"/>
          <ac:grpSpMkLst>
            <pc:docMk/>
            <pc:sldMk cId="3903006489" sldId="1319"/>
            <ac:grpSpMk id="7210" creationId="{F297D726-8F8C-376E-E5C7-1EEA3329FF57}"/>
          </ac:grpSpMkLst>
        </pc:grpChg>
        <pc:grpChg chg="mod">
          <ac:chgData name="Erfan Meskar" userId="ae30a713-38f5-4e56-b874-fd636adcf478" providerId="ADAL" clId="{B425F740-934A-431E-B105-6C3D36387C86}" dt="2025-01-23T06:37:20.882" v="1341" actId="571"/>
          <ac:grpSpMkLst>
            <pc:docMk/>
            <pc:sldMk cId="3903006489" sldId="1319"/>
            <ac:grpSpMk id="7211" creationId="{4CC69E56-8F42-CDEE-1A03-FEEF273D5B02}"/>
          </ac:grpSpMkLst>
        </pc:grpChg>
        <pc:grpChg chg="mod">
          <ac:chgData name="Erfan Meskar" userId="ae30a713-38f5-4e56-b874-fd636adcf478" providerId="ADAL" clId="{B425F740-934A-431E-B105-6C3D36387C86}" dt="2025-01-23T06:37:20.882" v="1341" actId="571"/>
          <ac:grpSpMkLst>
            <pc:docMk/>
            <pc:sldMk cId="3903006489" sldId="1319"/>
            <ac:grpSpMk id="7212" creationId="{44757112-1B6C-7519-3197-9ECB3F90EB5C}"/>
          </ac:grpSpMkLst>
        </pc:grpChg>
        <pc:grpChg chg="mod">
          <ac:chgData name="Erfan Meskar" userId="ae30a713-38f5-4e56-b874-fd636adcf478" providerId="ADAL" clId="{B425F740-934A-431E-B105-6C3D36387C86}" dt="2025-01-23T06:37:20.882" v="1341" actId="571"/>
          <ac:grpSpMkLst>
            <pc:docMk/>
            <pc:sldMk cId="3903006489" sldId="1319"/>
            <ac:grpSpMk id="7213" creationId="{B73A9C52-8AD9-00DA-C49B-C222606138B2}"/>
          </ac:grpSpMkLst>
        </pc:grpChg>
        <pc:grpChg chg="add mod">
          <ac:chgData name="Erfan Meskar" userId="ae30a713-38f5-4e56-b874-fd636adcf478" providerId="ADAL" clId="{B425F740-934A-431E-B105-6C3D36387C86}" dt="2025-01-23T06:39:56.163" v="1357" actId="164"/>
          <ac:grpSpMkLst>
            <pc:docMk/>
            <pc:sldMk cId="3903006489" sldId="1319"/>
            <ac:grpSpMk id="7235" creationId="{77672CB2-BE77-7CBF-1FC3-43AF3AC1599A}"/>
          </ac:grpSpMkLst>
        </pc:grpChg>
        <pc:grpChg chg="mod">
          <ac:chgData name="Erfan Meskar" userId="ae30a713-38f5-4e56-b874-fd636adcf478" providerId="ADAL" clId="{B425F740-934A-431E-B105-6C3D36387C86}" dt="2025-01-23T06:39:39.221" v="1353" actId="571"/>
          <ac:grpSpMkLst>
            <pc:docMk/>
            <pc:sldMk cId="3903006489" sldId="1319"/>
            <ac:grpSpMk id="7236" creationId="{FF23CB1F-7474-23AB-7C9C-27D05E372E6F}"/>
          </ac:grpSpMkLst>
        </pc:grpChg>
        <pc:grpChg chg="mod">
          <ac:chgData name="Erfan Meskar" userId="ae30a713-38f5-4e56-b874-fd636adcf478" providerId="ADAL" clId="{B425F740-934A-431E-B105-6C3D36387C86}" dt="2025-01-23T06:39:39.221" v="1353" actId="571"/>
          <ac:grpSpMkLst>
            <pc:docMk/>
            <pc:sldMk cId="3903006489" sldId="1319"/>
            <ac:grpSpMk id="7237" creationId="{24C53578-801E-F3E6-A5B7-5A90A3A750BC}"/>
          </ac:grpSpMkLst>
        </pc:grpChg>
        <pc:grpChg chg="mod">
          <ac:chgData name="Erfan Meskar" userId="ae30a713-38f5-4e56-b874-fd636adcf478" providerId="ADAL" clId="{B425F740-934A-431E-B105-6C3D36387C86}" dt="2025-01-23T06:39:39.221" v="1353" actId="571"/>
          <ac:grpSpMkLst>
            <pc:docMk/>
            <pc:sldMk cId="3903006489" sldId="1319"/>
            <ac:grpSpMk id="7238" creationId="{7ECCE5CD-33E2-058F-0E09-5A846FF0058A}"/>
          </ac:grpSpMkLst>
        </pc:grpChg>
        <pc:grpChg chg="add mod">
          <ac:chgData name="Erfan Meskar" userId="ae30a713-38f5-4e56-b874-fd636adcf478" providerId="ADAL" clId="{B425F740-934A-431E-B105-6C3D36387C86}" dt="2025-01-23T06:39:56.163" v="1357" actId="164"/>
          <ac:grpSpMkLst>
            <pc:docMk/>
            <pc:sldMk cId="3903006489" sldId="1319"/>
            <ac:grpSpMk id="7260" creationId="{25A9982C-52CF-D4B6-1E90-691020124AE0}"/>
          </ac:grpSpMkLst>
        </pc:grpChg>
        <pc:grpChg chg="add mod">
          <ac:chgData name="Erfan Meskar" userId="ae30a713-38f5-4e56-b874-fd636adcf478" providerId="ADAL" clId="{B425F740-934A-431E-B105-6C3D36387C86}" dt="2025-01-23T06:49:37.477" v="1515" actId="1076"/>
          <ac:grpSpMkLst>
            <pc:docMk/>
            <pc:sldMk cId="3903006489" sldId="1319"/>
            <ac:grpSpMk id="7261" creationId="{5545161D-741C-2509-1988-B4657E82DDF1}"/>
          </ac:grpSpMkLst>
        </pc:grpChg>
        <pc:grpChg chg="mod">
          <ac:chgData name="Erfan Meskar" userId="ae30a713-38f5-4e56-b874-fd636adcf478" providerId="ADAL" clId="{B425F740-934A-431E-B105-6C3D36387C86}" dt="2025-01-23T06:48:45.344" v="1499" actId="571"/>
          <ac:grpSpMkLst>
            <pc:docMk/>
            <pc:sldMk cId="3903006489" sldId="1319"/>
            <ac:grpSpMk id="7262" creationId="{7CC7D8AA-0936-A3D6-39D6-D103BD4616D0}"/>
          </ac:grpSpMkLst>
        </pc:grpChg>
        <pc:grpChg chg="mod">
          <ac:chgData name="Erfan Meskar" userId="ae30a713-38f5-4e56-b874-fd636adcf478" providerId="ADAL" clId="{B425F740-934A-431E-B105-6C3D36387C86}" dt="2025-01-23T06:48:45.344" v="1499" actId="571"/>
          <ac:grpSpMkLst>
            <pc:docMk/>
            <pc:sldMk cId="3903006489" sldId="1319"/>
            <ac:grpSpMk id="7263" creationId="{C3ACC2EA-0297-F0E3-7D09-21F3F0DCE5EF}"/>
          </ac:grpSpMkLst>
        </pc:grpChg>
        <pc:grpChg chg="mod">
          <ac:chgData name="Erfan Meskar" userId="ae30a713-38f5-4e56-b874-fd636adcf478" providerId="ADAL" clId="{B425F740-934A-431E-B105-6C3D36387C86}" dt="2025-01-23T06:48:45.344" v="1499" actId="571"/>
          <ac:grpSpMkLst>
            <pc:docMk/>
            <pc:sldMk cId="3903006489" sldId="1319"/>
            <ac:grpSpMk id="7264" creationId="{D4B1389E-039F-4607-B3A1-FE2E69E6BB50}"/>
          </ac:grpSpMkLst>
        </pc:grpChg>
        <pc:cxnChg chg="mod">
          <ac:chgData name="Erfan Meskar" userId="ae30a713-38f5-4e56-b874-fd636adcf478" providerId="ADAL" clId="{B425F740-934A-431E-B105-6C3D36387C86}" dt="2025-01-23T06:35:30.161" v="1322" actId="164"/>
          <ac:cxnSpMkLst>
            <pc:docMk/>
            <pc:sldMk cId="3903006489" sldId="1319"/>
            <ac:cxnSpMk id="10" creationId="{693034BF-8503-EC21-0ECC-07FBC9BD9C0F}"/>
          </ac:cxnSpMkLst>
        </pc:cxnChg>
        <pc:cxnChg chg="mod">
          <ac:chgData name="Erfan Meskar" userId="ae30a713-38f5-4e56-b874-fd636adcf478" providerId="ADAL" clId="{B425F740-934A-431E-B105-6C3D36387C86}" dt="2025-01-23T06:35:30.161" v="1322" actId="164"/>
          <ac:cxnSpMkLst>
            <pc:docMk/>
            <pc:sldMk cId="3903006489" sldId="1319"/>
            <ac:cxnSpMk id="11" creationId="{91E46EA5-DFAF-4729-D45E-C8B006AF5054}"/>
          </ac:cxnSpMkLst>
        </pc:cxnChg>
        <pc:cxnChg chg="mod">
          <ac:chgData name="Erfan Meskar" userId="ae30a713-38f5-4e56-b874-fd636adcf478" providerId="ADAL" clId="{B425F740-934A-431E-B105-6C3D36387C86}" dt="2025-01-23T06:35:30.161" v="1322" actId="164"/>
          <ac:cxnSpMkLst>
            <pc:docMk/>
            <pc:sldMk cId="3903006489" sldId="1319"/>
            <ac:cxnSpMk id="13" creationId="{C1D0D88A-78CA-79DD-5FE1-7E11CB5A9F49}"/>
          </ac:cxnSpMkLst>
        </pc:cxnChg>
        <pc:cxnChg chg="mod">
          <ac:chgData name="Erfan Meskar" userId="ae30a713-38f5-4e56-b874-fd636adcf478" providerId="ADAL" clId="{B425F740-934A-431E-B105-6C3D36387C86}" dt="2025-01-23T06:35:30.161" v="1322" actId="164"/>
          <ac:cxnSpMkLst>
            <pc:docMk/>
            <pc:sldMk cId="3903006489" sldId="1319"/>
            <ac:cxnSpMk id="18" creationId="{3B8E2CAA-160C-FF32-EE0E-C6368AF79599}"/>
          </ac:cxnSpMkLst>
        </pc:cxnChg>
        <pc:cxnChg chg="mod">
          <ac:chgData name="Erfan Meskar" userId="ae30a713-38f5-4e56-b874-fd636adcf478" providerId="ADAL" clId="{B425F740-934A-431E-B105-6C3D36387C86}" dt="2025-01-23T06:35:30.161" v="1322" actId="164"/>
          <ac:cxnSpMkLst>
            <pc:docMk/>
            <pc:sldMk cId="3903006489" sldId="1319"/>
            <ac:cxnSpMk id="19" creationId="{4C0188C1-EA8A-2FEE-088E-8565C2939B84}"/>
          </ac:cxnSpMkLst>
        </pc:cxnChg>
        <pc:cxnChg chg="mod">
          <ac:chgData name="Erfan Meskar" userId="ae30a713-38f5-4e56-b874-fd636adcf478" providerId="ADAL" clId="{B425F740-934A-431E-B105-6C3D36387C86}" dt="2025-01-23T06:35:30.161" v="1322" actId="164"/>
          <ac:cxnSpMkLst>
            <pc:docMk/>
            <pc:sldMk cId="3903006489" sldId="1319"/>
            <ac:cxnSpMk id="25" creationId="{769218D6-09A8-32E7-689A-BE853FC3F636}"/>
          </ac:cxnSpMkLst>
        </pc:cxnChg>
        <pc:cxnChg chg="mod">
          <ac:chgData name="Erfan Meskar" userId="ae30a713-38f5-4e56-b874-fd636adcf478" providerId="ADAL" clId="{B425F740-934A-431E-B105-6C3D36387C86}" dt="2025-01-23T06:35:30.161" v="1322" actId="164"/>
          <ac:cxnSpMkLst>
            <pc:docMk/>
            <pc:sldMk cId="3903006489" sldId="1319"/>
            <ac:cxnSpMk id="26" creationId="{DAC1ACBA-F40C-5D70-FD49-B4837389C0F3}"/>
          </ac:cxnSpMkLst>
        </pc:cxnChg>
        <pc:cxnChg chg="mod">
          <ac:chgData name="Erfan Meskar" userId="ae30a713-38f5-4e56-b874-fd636adcf478" providerId="ADAL" clId="{B425F740-934A-431E-B105-6C3D36387C86}" dt="2025-01-23T06:35:30.161" v="1322" actId="164"/>
          <ac:cxnSpMkLst>
            <pc:docMk/>
            <pc:sldMk cId="3903006489" sldId="1319"/>
            <ac:cxnSpMk id="29" creationId="{13979913-E1DB-9984-8E1F-50B7ED826863}"/>
          </ac:cxnSpMkLst>
        </pc:cxnChg>
        <pc:cxnChg chg="mod">
          <ac:chgData name="Erfan Meskar" userId="ae30a713-38f5-4e56-b874-fd636adcf478" providerId="ADAL" clId="{B425F740-934A-431E-B105-6C3D36387C86}" dt="2025-01-23T06:35:44.469" v="1326" actId="571"/>
          <ac:cxnSpMkLst>
            <pc:docMk/>
            <pc:sldMk cId="3903006489" sldId="1319"/>
            <ac:cxnSpMk id="45" creationId="{19DFEA14-F958-932D-69D4-94B8960A0E24}"/>
          </ac:cxnSpMkLst>
        </pc:cxnChg>
        <pc:cxnChg chg="mod">
          <ac:chgData name="Erfan Meskar" userId="ae30a713-38f5-4e56-b874-fd636adcf478" providerId="ADAL" clId="{B425F740-934A-431E-B105-6C3D36387C86}" dt="2025-01-23T06:35:44.469" v="1326" actId="571"/>
          <ac:cxnSpMkLst>
            <pc:docMk/>
            <pc:sldMk cId="3903006489" sldId="1319"/>
            <ac:cxnSpMk id="46" creationId="{DA7296C6-B306-BBB0-F94C-CDB640881019}"/>
          </ac:cxnSpMkLst>
        </pc:cxnChg>
        <pc:cxnChg chg="mod">
          <ac:chgData name="Erfan Meskar" userId="ae30a713-38f5-4e56-b874-fd636adcf478" providerId="ADAL" clId="{B425F740-934A-431E-B105-6C3D36387C86}" dt="2025-01-23T06:35:44.469" v="1326" actId="571"/>
          <ac:cxnSpMkLst>
            <pc:docMk/>
            <pc:sldMk cId="3903006489" sldId="1319"/>
            <ac:cxnSpMk id="49" creationId="{9BA99887-E806-73B5-6A65-D5E2260D1993}"/>
          </ac:cxnSpMkLst>
        </pc:cxnChg>
        <pc:cxnChg chg="mod">
          <ac:chgData name="Erfan Meskar" userId="ae30a713-38f5-4e56-b874-fd636adcf478" providerId="ADAL" clId="{B425F740-934A-431E-B105-6C3D36387C86}" dt="2025-01-23T06:35:44.469" v="1326" actId="571"/>
          <ac:cxnSpMkLst>
            <pc:docMk/>
            <pc:sldMk cId="3903006489" sldId="1319"/>
            <ac:cxnSpMk id="7177" creationId="{8DC95F84-F2C9-8CB6-7F78-078CA8829BD6}"/>
          </ac:cxnSpMkLst>
        </pc:cxnChg>
        <pc:cxnChg chg="mod">
          <ac:chgData name="Erfan Meskar" userId="ae30a713-38f5-4e56-b874-fd636adcf478" providerId="ADAL" clId="{B425F740-934A-431E-B105-6C3D36387C86}" dt="2025-01-23T06:35:44.469" v="1326" actId="571"/>
          <ac:cxnSpMkLst>
            <pc:docMk/>
            <pc:sldMk cId="3903006489" sldId="1319"/>
            <ac:cxnSpMk id="7178" creationId="{51C57BF8-130B-455C-412F-CB68B8827AD7}"/>
          </ac:cxnSpMkLst>
        </pc:cxnChg>
        <pc:cxnChg chg="mod">
          <ac:chgData name="Erfan Meskar" userId="ae30a713-38f5-4e56-b874-fd636adcf478" providerId="ADAL" clId="{B425F740-934A-431E-B105-6C3D36387C86}" dt="2025-01-23T06:35:44.469" v="1326" actId="571"/>
          <ac:cxnSpMkLst>
            <pc:docMk/>
            <pc:sldMk cId="3903006489" sldId="1319"/>
            <ac:cxnSpMk id="7188" creationId="{656200F5-9B86-0D3B-05FC-CCF38D40767F}"/>
          </ac:cxnSpMkLst>
        </pc:cxnChg>
        <pc:cxnChg chg="mod">
          <ac:chgData name="Erfan Meskar" userId="ae30a713-38f5-4e56-b874-fd636adcf478" providerId="ADAL" clId="{B425F740-934A-431E-B105-6C3D36387C86}" dt="2025-01-23T06:35:44.469" v="1326" actId="571"/>
          <ac:cxnSpMkLst>
            <pc:docMk/>
            <pc:sldMk cId="3903006489" sldId="1319"/>
            <ac:cxnSpMk id="7189" creationId="{ABC6C4DB-83B9-349A-783F-8A11969A1450}"/>
          </ac:cxnSpMkLst>
        </pc:cxnChg>
        <pc:cxnChg chg="mod">
          <ac:chgData name="Erfan Meskar" userId="ae30a713-38f5-4e56-b874-fd636adcf478" providerId="ADAL" clId="{B425F740-934A-431E-B105-6C3D36387C86}" dt="2025-01-23T06:36:15.397" v="1333" actId="571"/>
          <ac:cxnSpMkLst>
            <pc:docMk/>
            <pc:sldMk cId="3903006489" sldId="1319"/>
            <ac:cxnSpMk id="7203" creationId="{D654DFCB-F43B-C498-D8CD-43485F1E792A}"/>
          </ac:cxnSpMkLst>
        </pc:cxnChg>
        <pc:cxnChg chg="mod">
          <ac:chgData name="Erfan Meskar" userId="ae30a713-38f5-4e56-b874-fd636adcf478" providerId="ADAL" clId="{B425F740-934A-431E-B105-6C3D36387C86}" dt="2025-01-23T06:36:15.397" v="1333" actId="571"/>
          <ac:cxnSpMkLst>
            <pc:docMk/>
            <pc:sldMk cId="3903006489" sldId="1319"/>
            <ac:cxnSpMk id="7204" creationId="{CE6A5CBB-C21C-EDA6-2DFC-4CBCFD0B6AB8}"/>
          </ac:cxnSpMkLst>
        </pc:cxnChg>
        <pc:cxnChg chg="mod">
          <ac:chgData name="Erfan Meskar" userId="ae30a713-38f5-4e56-b874-fd636adcf478" providerId="ADAL" clId="{B425F740-934A-431E-B105-6C3D36387C86}" dt="2025-01-23T06:36:15.397" v="1333" actId="571"/>
          <ac:cxnSpMkLst>
            <pc:docMk/>
            <pc:sldMk cId="3903006489" sldId="1319"/>
            <ac:cxnSpMk id="7207" creationId="{4487175A-EE0C-6097-560A-C152F5B99F89}"/>
          </ac:cxnSpMkLst>
        </pc:cxnChg>
        <pc:cxnChg chg="mod">
          <ac:chgData name="Erfan Meskar" userId="ae30a713-38f5-4e56-b874-fd636adcf478" providerId="ADAL" clId="{B425F740-934A-431E-B105-6C3D36387C86}" dt="2025-01-23T06:36:15.397" v="1333" actId="571"/>
          <ac:cxnSpMkLst>
            <pc:docMk/>
            <pc:sldMk cId="3903006489" sldId="1319"/>
            <ac:cxnSpMk id="7208" creationId="{CF92C51F-1BC2-3A6F-A431-912611542897}"/>
          </ac:cxnSpMkLst>
        </pc:cxnChg>
        <pc:cxnChg chg="mod">
          <ac:chgData name="Erfan Meskar" userId="ae30a713-38f5-4e56-b874-fd636adcf478" providerId="ADAL" clId="{B425F740-934A-431E-B105-6C3D36387C86}" dt="2025-01-23T06:37:20.882" v="1341" actId="571"/>
          <ac:cxnSpMkLst>
            <pc:docMk/>
            <pc:sldMk cId="3903006489" sldId="1319"/>
            <ac:cxnSpMk id="7214" creationId="{3A3BD3C6-6665-E06D-8691-2F223843AACD}"/>
          </ac:cxnSpMkLst>
        </pc:cxnChg>
        <pc:cxnChg chg="mod">
          <ac:chgData name="Erfan Meskar" userId="ae30a713-38f5-4e56-b874-fd636adcf478" providerId="ADAL" clId="{B425F740-934A-431E-B105-6C3D36387C86}" dt="2025-01-23T06:37:20.882" v="1341" actId="571"/>
          <ac:cxnSpMkLst>
            <pc:docMk/>
            <pc:sldMk cId="3903006489" sldId="1319"/>
            <ac:cxnSpMk id="7215" creationId="{6BE44083-CDB8-08D0-76FE-F274EF794E0B}"/>
          </ac:cxnSpMkLst>
        </pc:cxnChg>
        <pc:cxnChg chg="mod">
          <ac:chgData name="Erfan Meskar" userId="ae30a713-38f5-4e56-b874-fd636adcf478" providerId="ADAL" clId="{B425F740-934A-431E-B105-6C3D36387C86}" dt="2025-01-23T06:37:20.882" v="1341" actId="571"/>
          <ac:cxnSpMkLst>
            <pc:docMk/>
            <pc:sldMk cId="3903006489" sldId="1319"/>
            <ac:cxnSpMk id="7221" creationId="{C19351DA-5F9E-08E1-1AB6-D1D5E8F41501}"/>
          </ac:cxnSpMkLst>
        </pc:cxnChg>
        <pc:cxnChg chg="mod">
          <ac:chgData name="Erfan Meskar" userId="ae30a713-38f5-4e56-b874-fd636adcf478" providerId="ADAL" clId="{B425F740-934A-431E-B105-6C3D36387C86}" dt="2025-01-23T06:37:20.882" v="1341" actId="571"/>
          <ac:cxnSpMkLst>
            <pc:docMk/>
            <pc:sldMk cId="3903006489" sldId="1319"/>
            <ac:cxnSpMk id="7226" creationId="{12AA21A2-8D13-E073-5BD4-56ECB440173D}"/>
          </ac:cxnSpMkLst>
        </pc:cxnChg>
        <pc:cxnChg chg="mod">
          <ac:chgData name="Erfan Meskar" userId="ae30a713-38f5-4e56-b874-fd636adcf478" providerId="ADAL" clId="{B425F740-934A-431E-B105-6C3D36387C86}" dt="2025-01-23T06:37:20.882" v="1341" actId="571"/>
          <ac:cxnSpMkLst>
            <pc:docMk/>
            <pc:sldMk cId="3903006489" sldId="1319"/>
            <ac:cxnSpMk id="7228" creationId="{B52E0831-FD13-6BEA-9DAA-99BF76A8AABE}"/>
          </ac:cxnSpMkLst>
        </pc:cxnChg>
        <pc:cxnChg chg="mod">
          <ac:chgData name="Erfan Meskar" userId="ae30a713-38f5-4e56-b874-fd636adcf478" providerId="ADAL" clId="{B425F740-934A-431E-B105-6C3D36387C86}" dt="2025-01-23T06:37:20.882" v="1341" actId="571"/>
          <ac:cxnSpMkLst>
            <pc:docMk/>
            <pc:sldMk cId="3903006489" sldId="1319"/>
            <ac:cxnSpMk id="7234" creationId="{F9B9F48F-3C77-53B5-D0B8-DA8063E0BD49}"/>
          </ac:cxnSpMkLst>
        </pc:cxnChg>
        <pc:cxnChg chg="mod">
          <ac:chgData name="Erfan Meskar" userId="ae30a713-38f5-4e56-b874-fd636adcf478" providerId="ADAL" clId="{B425F740-934A-431E-B105-6C3D36387C86}" dt="2025-01-23T06:39:39.221" v="1353" actId="571"/>
          <ac:cxnSpMkLst>
            <pc:docMk/>
            <pc:sldMk cId="3903006489" sldId="1319"/>
            <ac:cxnSpMk id="7239" creationId="{C4F54A73-59AA-92F3-93BA-A33B48B6F566}"/>
          </ac:cxnSpMkLst>
        </pc:cxnChg>
        <pc:cxnChg chg="mod">
          <ac:chgData name="Erfan Meskar" userId="ae30a713-38f5-4e56-b874-fd636adcf478" providerId="ADAL" clId="{B425F740-934A-431E-B105-6C3D36387C86}" dt="2025-01-23T06:39:39.221" v="1353" actId="571"/>
          <ac:cxnSpMkLst>
            <pc:docMk/>
            <pc:sldMk cId="3903006489" sldId="1319"/>
            <ac:cxnSpMk id="7240" creationId="{1372842B-FF2A-523D-6543-92BBE8969519}"/>
          </ac:cxnSpMkLst>
        </pc:cxnChg>
        <pc:cxnChg chg="mod">
          <ac:chgData name="Erfan Meskar" userId="ae30a713-38f5-4e56-b874-fd636adcf478" providerId="ADAL" clId="{B425F740-934A-431E-B105-6C3D36387C86}" dt="2025-01-23T06:39:39.221" v="1353" actId="571"/>
          <ac:cxnSpMkLst>
            <pc:docMk/>
            <pc:sldMk cId="3903006489" sldId="1319"/>
            <ac:cxnSpMk id="7245" creationId="{D70313F7-07C4-AE5A-5C6E-D5C714F10534}"/>
          </ac:cxnSpMkLst>
        </pc:cxnChg>
        <pc:cxnChg chg="mod">
          <ac:chgData name="Erfan Meskar" userId="ae30a713-38f5-4e56-b874-fd636adcf478" providerId="ADAL" clId="{B425F740-934A-431E-B105-6C3D36387C86}" dt="2025-01-23T06:39:39.221" v="1353" actId="571"/>
          <ac:cxnSpMkLst>
            <pc:docMk/>
            <pc:sldMk cId="3903006489" sldId="1319"/>
            <ac:cxnSpMk id="7248" creationId="{CB19F0CE-DAB7-717D-3741-8B6C35E2C383}"/>
          </ac:cxnSpMkLst>
        </pc:cxnChg>
        <pc:cxnChg chg="mod">
          <ac:chgData name="Erfan Meskar" userId="ae30a713-38f5-4e56-b874-fd636adcf478" providerId="ADAL" clId="{B425F740-934A-431E-B105-6C3D36387C86}" dt="2025-01-23T06:39:39.221" v="1353" actId="571"/>
          <ac:cxnSpMkLst>
            <pc:docMk/>
            <pc:sldMk cId="3903006489" sldId="1319"/>
            <ac:cxnSpMk id="7249" creationId="{FC465B4B-D07E-AD8B-22FF-1DF7A9A12260}"/>
          </ac:cxnSpMkLst>
        </pc:cxnChg>
        <pc:cxnChg chg="mod">
          <ac:chgData name="Erfan Meskar" userId="ae30a713-38f5-4e56-b874-fd636adcf478" providerId="ADAL" clId="{B425F740-934A-431E-B105-6C3D36387C86}" dt="2025-01-23T06:39:39.221" v="1353" actId="571"/>
          <ac:cxnSpMkLst>
            <pc:docMk/>
            <pc:sldMk cId="3903006489" sldId="1319"/>
            <ac:cxnSpMk id="7252" creationId="{8E8F149C-E2CC-E43A-D548-C48139FB31F3}"/>
          </ac:cxnSpMkLst>
        </pc:cxnChg>
        <pc:cxnChg chg="mod">
          <ac:chgData name="Erfan Meskar" userId="ae30a713-38f5-4e56-b874-fd636adcf478" providerId="ADAL" clId="{B425F740-934A-431E-B105-6C3D36387C86}" dt="2025-01-23T06:48:45.344" v="1499" actId="571"/>
          <ac:cxnSpMkLst>
            <pc:docMk/>
            <pc:sldMk cId="3903006489" sldId="1319"/>
            <ac:cxnSpMk id="7269" creationId="{3ED93285-0C9A-F00D-7A28-B68AEB7FDF5A}"/>
          </ac:cxnSpMkLst>
        </pc:cxnChg>
        <pc:cxnChg chg="mod">
          <ac:chgData name="Erfan Meskar" userId="ae30a713-38f5-4e56-b874-fd636adcf478" providerId="ADAL" clId="{B425F740-934A-431E-B105-6C3D36387C86}" dt="2025-01-23T06:48:45.344" v="1499" actId="571"/>
          <ac:cxnSpMkLst>
            <pc:docMk/>
            <pc:sldMk cId="3903006489" sldId="1319"/>
            <ac:cxnSpMk id="7271" creationId="{1D2AC418-5DAE-F71A-4E6F-F3FF869D6A9D}"/>
          </ac:cxnSpMkLst>
        </pc:cxnChg>
        <pc:cxnChg chg="mod">
          <ac:chgData name="Erfan Meskar" userId="ae30a713-38f5-4e56-b874-fd636adcf478" providerId="ADAL" clId="{B425F740-934A-431E-B105-6C3D36387C86}" dt="2025-01-23T06:48:45.344" v="1499" actId="571"/>
          <ac:cxnSpMkLst>
            <pc:docMk/>
            <pc:sldMk cId="3903006489" sldId="1319"/>
            <ac:cxnSpMk id="7273" creationId="{BE6E249D-ADEB-D91E-5B12-AD341302AFC6}"/>
          </ac:cxnSpMkLst>
        </pc:cxnChg>
        <pc:cxnChg chg="mod">
          <ac:chgData name="Erfan Meskar" userId="ae30a713-38f5-4e56-b874-fd636adcf478" providerId="ADAL" clId="{B425F740-934A-431E-B105-6C3D36387C86}" dt="2025-01-23T06:48:45.344" v="1499" actId="571"/>
          <ac:cxnSpMkLst>
            <pc:docMk/>
            <pc:sldMk cId="3903006489" sldId="1319"/>
            <ac:cxnSpMk id="7275" creationId="{11A91F3F-6F41-5694-5683-37B4CE109F76}"/>
          </ac:cxnSpMkLst>
        </pc:cxnChg>
        <pc:cxnChg chg="mod">
          <ac:chgData name="Erfan Meskar" userId="ae30a713-38f5-4e56-b874-fd636adcf478" providerId="ADAL" clId="{B425F740-934A-431E-B105-6C3D36387C86}" dt="2025-01-23T06:48:45.344" v="1499" actId="571"/>
          <ac:cxnSpMkLst>
            <pc:docMk/>
            <pc:sldMk cId="3903006489" sldId="1319"/>
            <ac:cxnSpMk id="7282" creationId="{1A23D3EF-6949-6392-26E9-A163CE499576}"/>
          </ac:cxnSpMkLst>
        </pc:cxnChg>
      </pc:sldChg>
      <pc:sldChg chg="modSp add mod">
        <pc:chgData name="Erfan Meskar" userId="ae30a713-38f5-4e56-b874-fd636adcf478" providerId="ADAL" clId="{B425F740-934A-431E-B105-6C3D36387C86}" dt="2025-01-23T06:54:46.716" v="1745" actId="1037"/>
        <pc:sldMkLst>
          <pc:docMk/>
          <pc:sldMk cId="1779608202" sldId="1320"/>
        </pc:sldMkLst>
        <pc:spChg chg="mod">
          <ac:chgData name="Erfan Meskar" userId="ae30a713-38f5-4e56-b874-fd636adcf478" providerId="ADAL" clId="{B425F740-934A-431E-B105-6C3D36387C86}" dt="2025-01-23T06:52:35.451" v="1584" actId="20577"/>
          <ac:spMkLst>
            <pc:docMk/>
            <pc:sldMk cId="1779608202" sldId="1320"/>
            <ac:spMk id="7170" creationId="{5AF63691-8FC0-0A13-9057-EFBFA922990A}"/>
          </ac:spMkLst>
        </pc:spChg>
        <pc:spChg chg="mod">
          <ac:chgData name="Erfan Meskar" userId="ae30a713-38f5-4e56-b874-fd636adcf478" providerId="ADAL" clId="{B425F740-934A-431E-B105-6C3D36387C86}" dt="2025-01-23T06:54:46.716" v="1745" actId="1037"/>
          <ac:spMkLst>
            <pc:docMk/>
            <pc:sldMk cId="1779608202" sldId="1320"/>
            <ac:spMk id="7171" creationId="{32E3DBDC-AE64-68A5-E699-E831F512F3D8}"/>
          </ac:spMkLst>
        </pc:spChg>
      </pc:sldChg>
      <pc:sldChg chg="delSp modSp add mod ord">
        <pc:chgData name="Erfan Meskar" userId="ae30a713-38f5-4e56-b874-fd636adcf478" providerId="ADAL" clId="{B425F740-934A-431E-B105-6C3D36387C86}" dt="2025-01-30T16:52:13.790" v="3500"/>
        <pc:sldMkLst>
          <pc:docMk/>
          <pc:sldMk cId="2621845330" sldId="1321"/>
        </pc:sldMkLst>
        <pc:spChg chg="mod">
          <ac:chgData name="Erfan Meskar" userId="ae30a713-38f5-4e56-b874-fd636adcf478" providerId="ADAL" clId="{B425F740-934A-431E-B105-6C3D36387C86}" dt="2025-01-30T01:09:35.699" v="1757" actId="20577"/>
          <ac:spMkLst>
            <pc:docMk/>
            <pc:sldMk cId="2621845330" sldId="1321"/>
            <ac:spMk id="7170" creationId="{B5465942-0903-D4D2-9822-49B092B862E0}"/>
          </ac:spMkLst>
        </pc:spChg>
        <pc:spChg chg="mod">
          <ac:chgData name="Erfan Meskar" userId="ae30a713-38f5-4e56-b874-fd636adcf478" providerId="ADAL" clId="{B425F740-934A-431E-B105-6C3D36387C86}" dt="2025-01-30T16:48:02.100" v="3498" actId="20577"/>
          <ac:spMkLst>
            <pc:docMk/>
            <pc:sldMk cId="2621845330" sldId="1321"/>
            <ac:spMk id="7171" creationId="{040A9E6F-D074-AC49-352F-FCE9FA5E8E61}"/>
          </ac:spMkLst>
        </pc:spChg>
        <pc:picChg chg="del">
          <ac:chgData name="Erfan Meskar" userId="ae30a713-38f5-4e56-b874-fd636adcf478" providerId="ADAL" clId="{B425F740-934A-431E-B105-6C3D36387C86}" dt="2025-01-30T01:11:27.526" v="2001" actId="478"/>
          <ac:picMkLst>
            <pc:docMk/>
            <pc:sldMk cId="2621845330" sldId="1321"/>
            <ac:picMk id="3" creationId="{363D8C02-3E0C-4BDA-A6A0-BBEFD3708C14}"/>
          </ac:picMkLst>
        </pc:picChg>
        <pc:picChg chg="del">
          <ac:chgData name="Erfan Meskar" userId="ae30a713-38f5-4e56-b874-fd636adcf478" providerId="ADAL" clId="{B425F740-934A-431E-B105-6C3D36387C86}" dt="2025-01-30T01:11:26.553" v="2000" actId="478"/>
          <ac:picMkLst>
            <pc:docMk/>
            <pc:sldMk cId="2621845330" sldId="1321"/>
            <ac:picMk id="4" creationId="{570ACC8C-3939-BCC5-4C21-58984AA89B9D}"/>
          </ac:picMkLst>
        </pc:picChg>
      </pc:sldChg>
      <pc:sldChg chg="modSp add mod ord">
        <pc:chgData name="Erfan Meskar" userId="ae30a713-38f5-4e56-b874-fd636adcf478" providerId="ADAL" clId="{B425F740-934A-431E-B105-6C3D36387C86}" dt="2025-01-30T01:31:40.166" v="2853" actId="20577"/>
        <pc:sldMkLst>
          <pc:docMk/>
          <pc:sldMk cId="4243373850" sldId="1322"/>
        </pc:sldMkLst>
        <pc:spChg chg="mod">
          <ac:chgData name="Erfan Meskar" userId="ae30a713-38f5-4e56-b874-fd636adcf478" providerId="ADAL" clId="{B425F740-934A-431E-B105-6C3D36387C86}" dt="2025-01-30T01:31:40.166" v="2853" actId="20577"/>
          <ac:spMkLst>
            <pc:docMk/>
            <pc:sldMk cId="4243373850" sldId="1322"/>
            <ac:spMk id="7170" creationId="{7FAC5326-B690-E406-3652-5FC3B6789CB1}"/>
          </ac:spMkLst>
        </pc:spChg>
        <pc:spChg chg="mod">
          <ac:chgData name="Erfan Meskar" userId="ae30a713-38f5-4e56-b874-fd636adcf478" providerId="ADAL" clId="{B425F740-934A-431E-B105-6C3D36387C86}" dt="2025-01-30T01:30:57.445" v="2845" actId="6549"/>
          <ac:spMkLst>
            <pc:docMk/>
            <pc:sldMk cId="4243373850" sldId="1322"/>
            <ac:spMk id="7171" creationId="{80D13CC7-6CD5-E4FF-96A8-895DF9CDC2BB}"/>
          </ac:spMkLst>
        </pc:spChg>
      </pc:sldChg>
      <pc:sldChg chg="add del">
        <pc:chgData name="Erfan Meskar" userId="ae30a713-38f5-4e56-b874-fd636adcf478" providerId="ADAL" clId="{B425F740-934A-431E-B105-6C3D36387C86}" dt="2025-01-30T01:23:19.676" v="2368" actId="47"/>
        <pc:sldMkLst>
          <pc:docMk/>
          <pc:sldMk cId="117965906" sldId="1323"/>
        </pc:sldMkLst>
      </pc:sldChg>
      <pc:sldChg chg="modSp add mod">
        <pc:chgData name="Erfan Meskar" userId="ae30a713-38f5-4e56-b874-fd636adcf478" providerId="ADAL" clId="{B425F740-934A-431E-B105-6C3D36387C86}" dt="2025-01-30T17:22:48.468" v="3559" actId="20577"/>
        <pc:sldMkLst>
          <pc:docMk/>
          <pc:sldMk cId="3821868845" sldId="1323"/>
        </pc:sldMkLst>
        <pc:spChg chg="mod">
          <ac:chgData name="Erfan Meskar" userId="ae30a713-38f5-4e56-b874-fd636adcf478" providerId="ADAL" clId="{B425F740-934A-431E-B105-6C3D36387C86}" dt="2025-01-30T01:31:58.182" v="2859" actId="20577"/>
          <ac:spMkLst>
            <pc:docMk/>
            <pc:sldMk cId="3821868845" sldId="1323"/>
            <ac:spMk id="7170" creationId="{2E03165A-0C2F-917F-FAE4-B9CDDB019988}"/>
          </ac:spMkLst>
        </pc:spChg>
        <pc:spChg chg="mod">
          <ac:chgData name="Erfan Meskar" userId="ae30a713-38f5-4e56-b874-fd636adcf478" providerId="ADAL" clId="{B425F740-934A-431E-B105-6C3D36387C86}" dt="2025-01-30T17:22:48.468" v="3559" actId="20577"/>
          <ac:spMkLst>
            <pc:docMk/>
            <pc:sldMk cId="3821868845" sldId="1323"/>
            <ac:spMk id="7171" creationId="{569AD536-F560-34AB-F467-09210C1E54E3}"/>
          </ac:spMkLst>
        </pc:spChg>
      </pc:sldChg>
      <pc:sldChg chg="modSp add mod">
        <pc:chgData name="Erfan Meskar" userId="ae30a713-38f5-4e56-b874-fd636adcf478" providerId="ADAL" clId="{B425F740-934A-431E-B105-6C3D36387C86}" dt="2025-01-30T17:57:13.307" v="4887" actId="1035"/>
        <pc:sldMkLst>
          <pc:docMk/>
          <pc:sldMk cId="728666171" sldId="1324"/>
        </pc:sldMkLst>
        <pc:spChg chg="mod">
          <ac:chgData name="Erfan Meskar" userId="ae30a713-38f5-4e56-b874-fd636adcf478" providerId="ADAL" clId="{B425F740-934A-431E-B105-6C3D36387C86}" dt="2025-01-30T17:57:13.307" v="4887" actId="1035"/>
          <ac:spMkLst>
            <pc:docMk/>
            <pc:sldMk cId="728666171" sldId="1324"/>
            <ac:spMk id="7171" creationId="{D3D4B615-27F8-34C7-4FCF-9821E3934994}"/>
          </ac:spMkLst>
        </pc:spChg>
      </pc:sldChg>
      <pc:sldChg chg="add del">
        <pc:chgData name="Erfan Meskar" userId="ae30a713-38f5-4e56-b874-fd636adcf478" providerId="ADAL" clId="{B425F740-934A-431E-B105-6C3D36387C86}" dt="2025-01-30T02:03:59.309" v="3078" actId="2890"/>
        <pc:sldMkLst>
          <pc:docMk/>
          <pc:sldMk cId="1183049374" sldId="1324"/>
        </pc:sldMkLst>
      </pc:sldChg>
      <pc:sldChg chg="modSp add del mod">
        <pc:chgData name="Erfan Meskar" userId="ae30a713-38f5-4e56-b874-fd636adcf478" providerId="ADAL" clId="{B425F740-934A-431E-B105-6C3D36387C86}" dt="2025-01-30T17:43:55.154" v="4214" actId="47"/>
        <pc:sldMkLst>
          <pc:docMk/>
          <pc:sldMk cId="2886986352" sldId="1324"/>
        </pc:sldMkLst>
        <pc:spChg chg="mod">
          <ac:chgData name="Erfan Meskar" userId="ae30a713-38f5-4e56-b874-fd636adcf478" providerId="ADAL" clId="{B425F740-934A-431E-B105-6C3D36387C86}" dt="2025-01-30T17:41:17.237" v="4019" actId="20577"/>
          <ac:spMkLst>
            <pc:docMk/>
            <pc:sldMk cId="2886986352" sldId="1324"/>
            <ac:spMk id="7170" creationId="{AE4592C3-9818-96FB-773C-233C8A2A6000}"/>
          </ac:spMkLst>
        </pc:spChg>
        <pc:spChg chg="mod">
          <ac:chgData name="Erfan Meskar" userId="ae30a713-38f5-4e56-b874-fd636adcf478" providerId="ADAL" clId="{B425F740-934A-431E-B105-6C3D36387C86}" dt="2025-01-30T17:43:27.976" v="4213" actId="20577"/>
          <ac:spMkLst>
            <pc:docMk/>
            <pc:sldMk cId="2886986352" sldId="1324"/>
            <ac:spMk id="7171" creationId="{759CE7C6-74A7-7266-344E-16DC7A72F326}"/>
          </ac:spMkLst>
        </pc:spChg>
      </pc:sldChg>
    </pc:docChg>
  </pc:docChgLst>
  <pc:docChgLst>
    <pc:chgData name="Erfan Meskar" userId="ae30a713-38f5-4e56-b874-fd636adcf478" providerId="ADAL" clId="{2503E8C9-F288-4550-AB56-B5D4B7D8742D}"/>
    <pc:docChg chg="undo redo custSel addSld delSld modSld sldOrd">
      <pc:chgData name="Erfan Meskar" userId="ae30a713-38f5-4e56-b874-fd636adcf478" providerId="ADAL" clId="{2503E8C9-F288-4550-AB56-B5D4B7D8742D}" dt="2024-01-24T15:55:09.106" v="4928" actId="14100"/>
      <pc:docMkLst>
        <pc:docMk/>
      </pc:docMkLst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400590785" sldId="336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7498412" sldId="337"/>
        </pc:sldMkLst>
      </pc:sldChg>
      <pc:sldChg chg="addSp delSp modSp mod modAnim">
        <pc:chgData name="Erfan Meskar" userId="ae30a713-38f5-4e56-b874-fd636adcf478" providerId="ADAL" clId="{2503E8C9-F288-4550-AB56-B5D4B7D8742D}" dt="2024-01-24T07:36:11.631" v="4608" actId="14100"/>
        <pc:sldMkLst>
          <pc:docMk/>
          <pc:sldMk cId="0" sldId="389"/>
        </pc:sldMkLst>
      </pc:sldChg>
      <pc:sldChg chg="modSp mod">
        <pc:chgData name="Erfan Meskar" userId="ae30a713-38f5-4e56-b874-fd636adcf478" providerId="ADAL" clId="{2503E8C9-F288-4550-AB56-B5D4B7D8742D}" dt="2024-01-23T23:08:32.826" v="52" actId="20577"/>
        <pc:sldMkLst>
          <pc:docMk/>
          <pc:sldMk cId="0" sldId="446"/>
        </pc:sldMkLst>
      </pc:sldChg>
      <pc:sldChg chg="del">
        <pc:chgData name="Erfan Meskar" userId="ae30a713-38f5-4e56-b874-fd636adcf478" providerId="ADAL" clId="{2503E8C9-F288-4550-AB56-B5D4B7D8742D}" dt="2024-01-23T23:05:28.283" v="23" actId="47"/>
        <pc:sldMkLst>
          <pc:docMk/>
          <pc:sldMk cId="1293616425" sldId="1276"/>
        </pc:sldMkLst>
      </pc:sldChg>
      <pc:sldChg chg="delSp modSp mod">
        <pc:chgData name="Erfan Meskar" userId="ae30a713-38f5-4e56-b874-fd636adcf478" providerId="ADAL" clId="{2503E8C9-F288-4550-AB56-B5D4B7D8742D}" dt="2024-01-24T00:40:59.188" v="168" actId="20577"/>
        <pc:sldMkLst>
          <pc:docMk/>
          <pc:sldMk cId="2989959072" sldId="1277"/>
        </pc:sldMkLst>
      </pc:sldChg>
      <pc:sldChg chg="del">
        <pc:chgData name="Erfan Meskar" userId="ae30a713-38f5-4e56-b874-fd636adcf478" providerId="ADAL" clId="{2503E8C9-F288-4550-AB56-B5D4B7D8742D}" dt="2024-01-23T23:06:08.745" v="26" actId="47"/>
        <pc:sldMkLst>
          <pc:docMk/>
          <pc:sldMk cId="3568926194" sldId="1278"/>
        </pc:sldMkLst>
      </pc:sldChg>
      <pc:sldChg chg="addSp modSp add del mod">
        <pc:chgData name="Erfan Meskar" userId="ae30a713-38f5-4e56-b874-fd636adcf478" providerId="ADAL" clId="{2503E8C9-F288-4550-AB56-B5D4B7D8742D}" dt="2024-01-24T07:41:27.280" v="4684" actId="47"/>
        <pc:sldMkLst>
          <pc:docMk/>
          <pc:sldMk cId="3779221954" sldId="1278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921811897" sldId="1279"/>
        </pc:sldMkLst>
      </pc:sldChg>
      <pc:sldChg chg="addSp delSp modSp add mod">
        <pc:chgData name="Erfan Meskar" userId="ae30a713-38f5-4e56-b874-fd636adcf478" providerId="ADAL" clId="{2503E8C9-F288-4550-AB56-B5D4B7D8742D}" dt="2024-01-24T07:38:37.104" v="4652" actId="167"/>
        <pc:sldMkLst>
          <pc:docMk/>
          <pc:sldMk cId="2070254921" sldId="1279"/>
        </pc:sldMkLst>
      </pc:sldChg>
      <pc:sldChg chg="addSp delSp modSp add mod delAnim modAnim">
        <pc:chgData name="Erfan Meskar" userId="ae30a713-38f5-4e56-b874-fd636adcf478" providerId="ADAL" clId="{2503E8C9-F288-4550-AB56-B5D4B7D8742D}" dt="2024-01-24T15:55:02.601" v="4927" actId="14100"/>
        <pc:sldMkLst>
          <pc:docMk/>
          <pc:sldMk cId="561231466" sldId="128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607860485" sldId="128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717971344" sldId="1281"/>
        </pc:sldMkLst>
      </pc:sldChg>
      <pc:sldChg chg="delSp modSp add mod delAnim">
        <pc:chgData name="Erfan Meskar" userId="ae30a713-38f5-4e56-b874-fd636adcf478" providerId="ADAL" clId="{2503E8C9-F288-4550-AB56-B5D4B7D8742D}" dt="2024-01-24T03:46:42.929" v="2444" actId="1035"/>
        <pc:sldMkLst>
          <pc:docMk/>
          <pc:sldMk cId="3033007558" sldId="128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748415498" sldId="1282"/>
        </pc:sldMkLst>
      </pc:sldChg>
      <pc:sldChg chg="modSp add mod">
        <pc:chgData name="Erfan Meskar" userId="ae30a713-38f5-4e56-b874-fd636adcf478" providerId="ADAL" clId="{2503E8C9-F288-4550-AB56-B5D4B7D8742D}" dt="2024-01-24T03:47:00.957" v="2452" actId="20577"/>
        <pc:sldMkLst>
          <pc:docMk/>
          <pc:sldMk cId="3532016241" sldId="1282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096928723" sldId="1283"/>
        </pc:sldMkLst>
      </pc:sldChg>
      <pc:sldChg chg="modSp add mod ord">
        <pc:chgData name="Erfan Meskar" userId="ae30a713-38f5-4e56-b874-fd636adcf478" providerId="ADAL" clId="{2503E8C9-F288-4550-AB56-B5D4B7D8742D}" dt="2024-01-24T07:42:50.440" v="4701"/>
        <pc:sldMkLst>
          <pc:docMk/>
          <pc:sldMk cId="4185331016" sldId="1283"/>
        </pc:sldMkLst>
      </pc:sldChg>
      <pc:sldChg chg="addSp delSp modSp add mod">
        <pc:chgData name="Erfan Meskar" userId="ae30a713-38f5-4e56-b874-fd636adcf478" providerId="ADAL" clId="{2503E8C9-F288-4550-AB56-B5D4B7D8742D}" dt="2024-01-24T02:34:44.693" v="1524" actId="207"/>
        <pc:sldMkLst>
          <pc:docMk/>
          <pc:sldMk cId="968923185" sldId="128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511717894" sldId="1284"/>
        </pc:sldMkLst>
      </pc:sldChg>
      <pc:sldChg chg="addSp delSp modSp add mod">
        <pc:chgData name="Erfan Meskar" userId="ae30a713-38f5-4e56-b874-fd636adcf478" providerId="ADAL" clId="{2503E8C9-F288-4550-AB56-B5D4B7D8742D}" dt="2024-01-24T02:34:40.170" v="1523" actId="207"/>
        <pc:sldMkLst>
          <pc:docMk/>
          <pc:sldMk cId="1481476604" sldId="1285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599283626" sldId="1285"/>
        </pc:sldMkLst>
      </pc:sldChg>
      <pc:sldChg chg="addSp delSp modSp add mod">
        <pc:chgData name="Erfan Meskar" userId="ae30a713-38f5-4e56-b874-fd636adcf478" providerId="ADAL" clId="{2503E8C9-F288-4550-AB56-B5D4B7D8742D}" dt="2024-01-24T03:19:12.857" v="1794" actId="20577"/>
        <pc:sldMkLst>
          <pc:docMk/>
          <pc:sldMk cId="2886313096" sldId="1286"/>
        </pc:sldMkLst>
      </pc:sldChg>
      <pc:sldChg chg="del">
        <pc:chgData name="Erfan Meskar" userId="ae30a713-38f5-4e56-b874-fd636adcf478" providerId="ADAL" clId="{2503E8C9-F288-4550-AB56-B5D4B7D8742D}" dt="2024-01-23T23:05:28.283" v="23" actId="47"/>
        <pc:sldMkLst>
          <pc:docMk/>
          <pc:sldMk cId="1731397365" sldId="1287"/>
        </pc:sldMkLst>
      </pc:sldChg>
      <pc:sldChg chg="addSp modSp add mod">
        <pc:chgData name="Erfan Meskar" userId="ae30a713-38f5-4e56-b874-fd636adcf478" providerId="ADAL" clId="{2503E8C9-F288-4550-AB56-B5D4B7D8742D}" dt="2024-01-24T03:23:41.702" v="1883" actId="14100"/>
        <pc:sldMkLst>
          <pc:docMk/>
          <pc:sldMk cId="3173908679" sldId="1287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181774180" sldId="1288"/>
        </pc:sldMkLst>
      </pc:sldChg>
      <pc:sldChg chg="modSp add mod">
        <pc:chgData name="Erfan Meskar" userId="ae30a713-38f5-4e56-b874-fd636adcf478" providerId="ADAL" clId="{2503E8C9-F288-4550-AB56-B5D4B7D8742D}" dt="2024-01-24T03:47:12.885" v="2453" actId="20577"/>
        <pc:sldMkLst>
          <pc:docMk/>
          <pc:sldMk cId="3478647662" sldId="1288"/>
        </pc:sldMkLst>
      </pc:sldChg>
      <pc:sldChg chg="delSp modSp add del mod">
        <pc:chgData name="Erfan Meskar" userId="ae30a713-38f5-4e56-b874-fd636adcf478" providerId="ADAL" clId="{2503E8C9-F288-4550-AB56-B5D4B7D8742D}" dt="2024-01-24T03:41:04.748" v="2418" actId="47"/>
        <pc:sldMkLst>
          <pc:docMk/>
          <pc:sldMk cId="1706360779" sldId="1289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726723632" sldId="1289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686588971" sldId="1290"/>
        </pc:sldMkLst>
      </pc:sldChg>
      <pc:sldChg chg="addSp delSp modSp add mod">
        <pc:chgData name="Erfan Meskar" userId="ae30a713-38f5-4e56-b874-fd636adcf478" providerId="ADAL" clId="{2503E8C9-F288-4550-AB56-B5D4B7D8742D}" dt="2024-01-24T03:41:46.490" v="2426" actId="1076"/>
        <pc:sldMkLst>
          <pc:docMk/>
          <pc:sldMk cId="1714668859" sldId="1290"/>
        </pc:sldMkLst>
      </pc:sldChg>
      <pc:sldChg chg="addSp modSp add mod ord">
        <pc:chgData name="Erfan Meskar" userId="ae30a713-38f5-4e56-b874-fd636adcf478" providerId="ADAL" clId="{2503E8C9-F288-4550-AB56-B5D4B7D8742D}" dt="2024-01-24T05:03:35.975" v="3078" actId="1076"/>
        <pc:sldMkLst>
          <pc:docMk/>
          <pc:sldMk cId="272642106" sldId="129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223562956" sldId="129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384552223" sldId="1292"/>
        </pc:sldMkLst>
      </pc:sldChg>
      <pc:sldChg chg="addSp delSp modSp add mod">
        <pc:chgData name="Erfan Meskar" userId="ae30a713-38f5-4e56-b874-fd636adcf478" providerId="ADAL" clId="{2503E8C9-F288-4550-AB56-B5D4B7D8742D}" dt="2024-01-24T05:33:08.909" v="3322" actId="14100"/>
        <pc:sldMkLst>
          <pc:docMk/>
          <pc:sldMk cId="1575620019" sldId="1292"/>
        </pc:sldMkLst>
      </pc:sldChg>
      <pc:sldChg chg="modSp add mod">
        <pc:chgData name="Erfan Meskar" userId="ae30a713-38f5-4e56-b874-fd636adcf478" providerId="ADAL" clId="{2503E8C9-F288-4550-AB56-B5D4B7D8742D}" dt="2024-01-24T07:41:18.950" v="4682" actId="108"/>
        <pc:sldMkLst>
          <pc:docMk/>
          <pc:sldMk cId="652454141" sldId="129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191666617" sldId="129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640343491" sldId="1294"/>
        </pc:sldMkLst>
      </pc:sldChg>
      <pc:sldChg chg="modSp add del mod">
        <pc:chgData name="Erfan Meskar" userId="ae30a713-38f5-4e56-b874-fd636adcf478" providerId="ADAL" clId="{2503E8C9-F288-4550-AB56-B5D4B7D8742D}" dt="2024-01-24T07:46:11.503" v="4704" actId="47"/>
        <pc:sldMkLst>
          <pc:docMk/>
          <pc:sldMk cId="2585634030" sldId="1294"/>
        </pc:sldMkLst>
      </pc:sldChg>
      <pc:sldChg chg="addSp delSp modSp add mod">
        <pc:chgData name="Erfan Meskar" userId="ae30a713-38f5-4e56-b874-fd636adcf478" providerId="ADAL" clId="{2503E8C9-F288-4550-AB56-B5D4B7D8742D}" dt="2024-01-24T04:30:19.368" v="2870" actId="20577"/>
        <pc:sldMkLst>
          <pc:docMk/>
          <pc:sldMk cId="1934248143" sldId="1295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193290240" sldId="1295"/>
        </pc:sldMkLst>
      </pc:sldChg>
      <pc:sldChg chg="addSp delSp modSp add mod ord">
        <pc:chgData name="Erfan Meskar" userId="ae30a713-38f5-4e56-b874-fd636adcf478" providerId="ADAL" clId="{2503E8C9-F288-4550-AB56-B5D4B7D8742D}" dt="2024-01-24T05:34:38.267" v="3324"/>
        <pc:sldMkLst>
          <pc:docMk/>
          <pc:sldMk cId="1026086260" sldId="1296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420394866" sldId="1296"/>
        </pc:sldMkLst>
      </pc:sldChg>
      <pc:sldChg chg="addSp delSp modSp add mod">
        <pc:chgData name="Erfan Meskar" userId="ae30a713-38f5-4e56-b874-fd636adcf478" providerId="ADAL" clId="{2503E8C9-F288-4550-AB56-B5D4B7D8742D}" dt="2024-01-24T04:37:26.906" v="2926" actId="207"/>
        <pc:sldMkLst>
          <pc:docMk/>
          <pc:sldMk cId="1959279903" sldId="1297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024058802" sldId="1297"/>
        </pc:sldMkLst>
      </pc:sldChg>
      <pc:sldChg chg="addSp delSp modSp add mod">
        <pc:chgData name="Erfan Meskar" userId="ae30a713-38f5-4e56-b874-fd636adcf478" providerId="ADAL" clId="{2503E8C9-F288-4550-AB56-B5D4B7D8742D}" dt="2024-01-24T07:48:14.119" v="4743" actId="1076"/>
        <pc:sldMkLst>
          <pc:docMk/>
          <pc:sldMk cId="385254321" sldId="1298"/>
        </pc:sldMkLst>
      </pc:sldChg>
      <pc:sldChg chg="delSp modSp add mod ord">
        <pc:chgData name="Erfan Meskar" userId="ae30a713-38f5-4e56-b874-fd636adcf478" providerId="ADAL" clId="{2503E8C9-F288-4550-AB56-B5D4B7D8742D}" dt="2024-01-24T07:47:17.447" v="4711" actId="1076"/>
        <pc:sldMkLst>
          <pc:docMk/>
          <pc:sldMk cId="980053618" sldId="1299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219251425" sldId="1299"/>
        </pc:sldMkLst>
      </pc:sldChg>
      <pc:sldChg chg="add">
        <pc:chgData name="Erfan Meskar" userId="ae30a713-38f5-4e56-b874-fd636adcf478" providerId="ADAL" clId="{2503E8C9-F288-4550-AB56-B5D4B7D8742D}" dt="2024-01-24T05:05:06.740" v="3079" actId="2890"/>
        <pc:sldMkLst>
          <pc:docMk/>
          <pc:sldMk cId="1654300718" sldId="130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068421356" sldId="130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705585269" sldId="1301"/>
        </pc:sldMkLst>
      </pc:sldChg>
      <pc:sldChg chg="addSp delSp modSp add mod">
        <pc:chgData name="Erfan Meskar" userId="ae30a713-38f5-4e56-b874-fd636adcf478" providerId="ADAL" clId="{2503E8C9-F288-4550-AB56-B5D4B7D8742D}" dt="2024-01-24T05:42:33.266" v="3396" actId="20577"/>
        <pc:sldMkLst>
          <pc:docMk/>
          <pc:sldMk cId="1825440586" sldId="1301"/>
        </pc:sldMkLst>
      </pc:sldChg>
      <pc:sldChg chg="delSp modSp add mod">
        <pc:chgData name="Erfan Meskar" userId="ae30a713-38f5-4e56-b874-fd636adcf478" providerId="ADAL" clId="{2503E8C9-F288-4550-AB56-B5D4B7D8742D}" dt="2024-01-24T05:27:17.879" v="3304" actId="478"/>
        <pc:sldMkLst>
          <pc:docMk/>
          <pc:sldMk cId="3043564442" sldId="1302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4109825290" sldId="1302"/>
        </pc:sldMkLst>
      </pc:sldChg>
      <pc:sldChg chg="addSp delSp modSp add mod">
        <pc:chgData name="Erfan Meskar" userId="ae30a713-38f5-4e56-b874-fd636adcf478" providerId="ADAL" clId="{2503E8C9-F288-4550-AB56-B5D4B7D8742D}" dt="2024-01-24T05:50:42.023" v="3501" actId="11"/>
        <pc:sldMkLst>
          <pc:docMk/>
          <pc:sldMk cId="182611509" sldId="130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502869255" sldId="1303"/>
        </pc:sldMkLst>
      </pc:sldChg>
      <pc:sldChg chg="addSp delSp modSp add mod">
        <pc:chgData name="Erfan Meskar" userId="ae30a713-38f5-4e56-b874-fd636adcf478" providerId="ADAL" clId="{2503E8C9-F288-4550-AB56-B5D4B7D8742D}" dt="2024-01-24T07:49:30.645" v="4763" actId="20577"/>
        <pc:sldMkLst>
          <pc:docMk/>
          <pc:sldMk cId="41123549" sldId="130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103325380" sldId="130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447585104" sldId="1305"/>
        </pc:sldMkLst>
      </pc:sldChg>
      <pc:sldChg chg="addSp delSp modSp add mod ord">
        <pc:chgData name="Erfan Meskar" userId="ae30a713-38f5-4e56-b874-fd636adcf478" providerId="ADAL" clId="{2503E8C9-F288-4550-AB56-B5D4B7D8742D}" dt="2024-01-24T07:15:59.059" v="4361" actId="20577"/>
        <pc:sldMkLst>
          <pc:docMk/>
          <pc:sldMk cId="3703507877" sldId="1305"/>
        </pc:sldMkLst>
      </pc:sldChg>
      <pc:sldChg chg="addSp delSp modSp add mod">
        <pc:chgData name="Erfan Meskar" userId="ae30a713-38f5-4e56-b874-fd636adcf478" providerId="ADAL" clId="{2503E8C9-F288-4550-AB56-B5D4B7D8742D}" dt="2024-01-24T07:49:54.627" v="4771" actId="207"/>
        <pc:sldMkLst>
          <pc:docMk/>
          <pc:sldMk cId="1858292311" sldId="1306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4052797028" sldId="1306"/>
        </pc:sldMkLst>
      </pc:sldChg>
      <pc:sldChg chg="addSp delSp modSp add mod">
        <pc:chgData name="Erfan Meskar" userId="ae30a713-38f5-4e56-b874-fd636adcf478" providerId="ADAL" clId="{2503E8C9-F288-4550-AB56-B5D4B7D8742D}" dt="2024-01-24T06:38:55.083" v="4003" actId="207"/>
        <pc:sldMkLst>
          <pc:docMk/>
          <pc:sldMk cId="1682986423" sldId="1307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729141422" sldId="1307"/>
        </pc:sldMkLst>
      </pc:sldChg>
      <pc:sldChg chg="addSp delSp modSp add mod modAnim">
        <pc:chgData name="Erfan Meskar" userId="ae30a713-38f5-4e56-b874-fd636adcf478" providerId="ADAL" clId="{2503E8C9-F288-4550-AB56-B5D4B7D8742D}" dt="2024-01-24T07:23:04.866" v="4389" actId="14100"/>
        <pc:sldMkLst>
          <pc:docMk/>
          <pc:sldMk cId="485736851" sldId="1308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870206651" sldId="1308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107486443" sldId="1309"/>
        </pc:sldMkLst>
      </pc:sldChg>
      <pc:sldChg chg="addSp delSp modSp add mod">
        <pc:chgData name="Erfan Meskar" userId="ae30a713-38f5-4e56-b874-fd636adcf478" providerId="ADAL" clId="{2503E8C9-F288-4550-AB56-B5D4B7D8742D}" dt="2024-01-24T07:26:51.974" v="4450" actId="404"/>
        <pc:sldMkLst>
          <pc:docMk/>
          <pc:sldMk cId="3959401300" sldId="1309"/>
        </pc:sldMkLst>
      </pc:sldChg>
      <pc:sldChg chg="modSp add mod">
        <pc:chgData name="Erfan Meskar" userId="ae30a713-38f5-4e56-b874-fd636adcf478" providerId="ADAL" clId="{2503E8C9-F288-4550-AB56-B5D4B7D8742D}" dt="2024-01-24T07:41:41.698" v="4686" actId="108"/>
        <pc:sldMkLst>
          <pc:docMk/>
          <pc:sldMk cId="138784894" sldId="131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531701761" sldId="131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258605132" sldId="1311"/>
        </pc:sldMkLst>
      </pc:sldChg>
      <pc:sldChg chg="modSp add mod">
        <pc:chgData name="Erfan Meskar" userId="ae30a713-38f5-4e56-b874-fd636adcf478" providerId="ADAL" clId="{2503E8C9-F288-4550-AB56-B5D4B7D8742D}" dt="2024-01-24T07:42:06.586" v="4689" actId="207"/>
        <pc:sldMkLst>
          <pc:docMk/>
          <pc:sldMk cId="4267219622" sldId="131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645972348" sldId="1312"/>
        </pc:sldMkLst>
      </pc:sldChg>
      <pc:sldChg chg="modSp add mod">
        <pc:chgData name="Erfan Meskar" userId="ae30a713-38f5-4e56-b874-fd636adcf478" providerId="ADAL" clId="{2503E8C9-F288-4550-AB56-B5D4B7D8742D}" dt="2024-01-24T07:46:19.672" v="4706" actId="207"/>
        <pc:sldMkLst>
          <pc:docMk/>
          <pc:sldMk cId="3218458894" sldId="1312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846269759" sldId="1313"/>
        </pc:sldMkLst>
      </pc:sldChg>
      <pc:sldChg chg="addSp delSp modSp add mod modAnim">
        <pc:chgData name="Erfan Meskar" userId="ae30a713-38f5-4e56-b874-fd636adcf478" providerId="ADAL" clId="{2503E8C9-F288-4550-AB56-B5D4B7D8742D}" dt="2024-01-24T15:55:09.106" v="4928" actId="14100"/>
        <pc:sldMkLst>
          <pc:docMk/>
          <pc:sldMk cId="3756779788" sldId="131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455276903" sldId="131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234880298" sldId="1315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125323223" sldId="1316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140845290" sldId="1317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135054167" sldId="1318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4239441771" sldId="1319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4053373772" sldId="132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649850334" sldId="132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544730233" sldId="1322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358343715" sldId="132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387305938" sldId="132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28272633" sldId="1325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834877873" sldId="1326"/>
        </pc:sldMkLst>
      </pc:sldChg>
    </pc:docChg>
  </pc:docChgLst>
  <pc:docChgLst>
    <pc:chgData name="Erfan Meskar" userId="ae30a713-38f5-4e56-b874-fd636adcf478" providerId="ADAL" clId="{A957B35D-B12C-4FB0-8577-D301F209C6D7}"/>
    <pc:docChg chg="custSel modSld">
      <pc:chgData name="Erfan Meskar" userId="ae30a713-38f5-4e56-b874-fd636adcf478" providerId="ADAL" clId="{A957B35D-B12C-4FB0-8577-D301F209C6D7}" dt="2024-02-01T18:49:54.238" v="10" actId="478"/>
      <pc:docMkLst>
        <pc:docMk/>
      </pc:docMkLst>
      <pc:sldChg chg="addSp delSp mod">
        <pc:chgData name="Erfan Meskar" userId="ae30a713-38f5-4e56-b874-fd636adcf478" providerId="ADAL" clId="{A957B35D-B12C-4FB0-8577-D301F209C6D7}" dt="2024-02-01T18:29:39.265" v="5" actId="478"/>
        <pc:sldMkLst>
          <pc:docMk/>
          <pc:sldMk cId="3173908679" sldId="1287"/>
        </pc:sldMkLst>
      </pc:sldChg>
      <pc:sldChg chg="addSp delSp mod">
        <pc:chgData name="Erfan Meskar" userId="ae30a713-38f5-4e56-b874-fd636adcf478" providerId="ADAL" clId="{A957B35D-B12C-4FB0-8577-D301F209C6D7}" dt="2024-02-01T18:45:57.279" v="7"/>
        <pc:sldMkLst>
          <pc:docMk/>
          <pc:sldMk cId="272642106" sldId="1291"/>
        </pc:sldMkLst>
      </pc:sldChg>
      <pc:sldChg chg="addSp delSp mod">
        <pc:chgData name="Erfan Meskar" userId="ae30a713-38f5-4e56-b874-fd636adcf478" providerId="ADAL" clId="{A957B35D-B12C-4FB0-8577-D301F209C6D7}" dt="2024-02-01T18:49:52.019" v="9"/>
        <pc:sldMkLst>
          <pc:docMk/>
          <pc:sldMk cId="1575620019" sldId="1292"/>
        </pc:sldMkLst>
      </pc:sldChg>
      <pc:sldChg chg="addSp delSp mod">
        <pc:chgData name="Erfan Meskar" userId="ae30a713-38f5-4e56-b874-fd636adcf478" providerId="ADAL" clId="{A957B35D-B12C-4FB0-8577-D301F209C6D7}" dt="2024-02-01T18:49:54.238" v="10" actId="478"/>
        <pc:sldMkLst>
          <pc:docMk/>
          <pc:sldMk cId="1825440586" sldId="1301"/>
        </pc:sldMkLst>
      </pc:sldChg>
      <pc:sldChg chg="addSp">
        <pc:chgData name="Erfan Meskar" userId="ae30a713-38f5-4e56-b874-fd636adcf478" providerId="ADAL" clId="{A957B35D-B12C-4FB0-8577-D301F209C6D7}" dt="2024-01-31T19:32:08.348" v="0"/>
        <pc:sldMkLst>
          <pc:docMk/>
          <pc:sldMk cId="3043564442" sldId="1302"/>
        </pc:sldMkLst>
      </pc:sldChg>
      <pc:sldChg chg="addSp delSp mod">
        <pc:chgData name="Erfan Meskar" userId="ae30a713-38f5-4e56-b874-fd636adcf478" providerId="ADAL" clId="{A957B35D-B12C-4FB0-8577-D301F209C6D7}" dt="2024-02-01T18:09:46.553" v="4"/>
        <pc:sldMkLst>
          <pc:docMk/>
          <pc:sldMk cId="4267219622" sldId="1311"/>
        </pc:sldMkLst>
      </pc:sldChg>
    </pc:docChg>
  </pc:docChgLst>
  <pc:docChgLst>
    <pc:chgData name="Erfan Meskar" userId="ae30a713-38f5-4e56-b874-fd636adcf478" providerId="ADAL" clId="{4F0EC654-5914-4E7F-8B1E-7D65C8E75B69}"/>
    <pc:docChg chg="modSld">
      <pc:chgData name="Erfan Meskar" userId="ae30a713-38f5-4e56-b874-fd636adcf478" providerId="ADAL" clId="{4F0EC654-5914-4E7F-8B1E-7D65C8E75B69}" dt="2025-01-06T18:41:53.138" v="0" actId="20577"/>
      <pc:docMkLst>
        <pc:docMk/>
      </pc:docMkLst>
      <pc:sldChg chg="modSp mod">
        <pc:chgData name="Erfan Meskar" userId="ae30a713-38f5-4e56-b874-fd636adcf478" providerId="ADAL" clId="{4F0EC654-5914-4E7F-8B1E-7D65C8E75B69}" dt="2025-01-06T18:41:53.138" v="0" actId="20577"/>
        <pc:sldMkLst>
          <pc:docMk/>
          <pc:sldMk cId="0" sldId="446"/>
        </pc:sldMkLst>
        <pc:spChg chg="mod">
          <ac:chgData name="Erfan Meskar" userId="ae30a713-38f5-4e56-b874-fd636adcf478" providerId="ADAL" clId="{4F0EC654-5914-4E7F-8B1E-7D65C8E75B69}" dt="2025-01-06T18:41:53.138" v="0" actId="20577"/>
          <ac:spMkLst>
            <pc:docMk/>
            <pc:sldMk cId="0" sldId="446"/>
            <ac:spMk id="7" creationId="{00000000-0000-0000-0000-000000000000}"/>
          </ac:spMkLst>
        </pc:spChg>
      </pc:sldChg>
    </pc:docChg>
  </pc:docChgLst>
  <pc:docChgLst>
    <pc:chgData name="Erfan Meskar" userId="ae30a713-38f5-4e56-b874-fd636adcf478" providerId="ADAL" clId="{5FA51A70-90F5-41D5-983F-9F22D8E3373A}"/>
    <pc:docChg chg="undo custSel addSld delSld modSld">
      <pc:chgData name="Erfan Meskar" userId="ae30a713-38f5-4e56-b874-fd636adcf478" providerId="ADAL" clId="{5FA51A70-90F5-41D5-983F-9F22D8E3373A}" dt="2024-01-30T16:11:56.067" v="311" actId="1076"/>
      <pc:docMkLst>
        <pc:docMk/>
      </pc:docMkLst>
      <pc:sldChg chg="modSp mod">
        <pc:chgData name="Erfan Meskar" userId="ae30a713-38f5-4e56-b874-fd636adcf478" providerId="ADAL" clId="{5FA51A70-90F5-41D5-983F-9F22D8E3373A}" dt="2024-01-30T16:02:00.732" v="212" actId="14100"/>
        <pc:sldMkLst>
          <pc:docMk/>
          <pc:sldMk cId="1481476604" sldId="1285"/>
        </pc:sldMkLst>
      </pc:sldChg>
      <pc:sldChg chg="modSp mod">
        <pc:chgData name="Erfan Meskar" userId="ae30a713-38f5-4e56-b874-fd636adcf478" providerId="ADAL" clId="{5FA51A70-90F5-41D5-983F-9F22D8E3373A}" dt="2024-01-30T15:46:47.517" v="44" actId="20577"/>
        <pc:sldMkLst>
          <pc:docMk/>
          <pc:sldMk cId="1934248143" sldId="1295"/>
        </pc:sldMkLst>
      </pc:sldChg>
      <pc:sldChg chg="modSp mod">
        <pc:chgData name="Erfan Meskar" userId="ae30a713-38f5-4e56-b874-fd636adcf478" providerId="ADAL" clId="{5FA51A70-90F5-41D5-983F-9F22D8E3373A}" dt="2024-01-30T15:47:24.591" v="51" actId="20577"/>
        <pc:sldMkLst>
          <pc:docMk/>
          <pc:sldMk cId="1026086260" sldId="1296"/>
        </pc:sldMkLst>
      </pc:sldChg>
      <pc:sldChg chg="modSp mod">
        <pc:chgData name="Erfan Meskar" userId="ae30a713-38f5-4e56-b874-fd636adcf478" providerId="ADAL" clId="{5FA51A70-90F5-41D5-983F-9F22D8E3373A}" dt="2024-01-30T15:57:22.845" v="54" actId="20577"/>
        <pc:sldMkLst>
          <pc:docMk/>
          <pc:sldMk cId="385254321" sldId="1298"/>
        </pc:sldMkLst>
      </pc:sldChg>
      <pc:sldChg chg="modSp mod">
        <pc:chgData name="Erfan Meskar" userId="ae30a713-38f5-4e56-b874-fd636adcf478" providerId="ADAL" clId="{5FA51A70-90F5-41D5-983F-9F22D8E3373A}" dt="2024-01-30T15:57:56.850" v="95" actId="20577"/>
        <pc:sldMkLst>
          <pc:docMk/>
          <pc:sldMk cId="182611509" sldId="1303"/>
        </pc:sldMkLst>
      </pc:sldChg>
      <pc:sldChg chg="modSp mod">
        <pc:chgData name="Erfan Meskar" userId="ae30a713-38f5-4e56-b874-fd636adcf478" providerId="ADAL" clId="{5FA51A70-90F5-41D5-983F-9F22D8E3373A}" dt="2024-01-30T15:59:38.859" v="146" actId="20577"/>
        <pc:sldMkLst>
          <pc:docMk/>
          <pc:sldMk cId="41123549" sldId="1304"/>
        </pc:sldMkLst>
      </pc:sldChg>
      <pc:sldChg chg="modSp mod">
        <pc:chgData name="Erfan Meskar" userId="ae30a713-38f5-4e56-b874-fd636adcf478" providerId="ADAL" clId="{5FA51A70-90F5-41D5-983F-9F22D8E3373A}" dt="2024-01-30T16:11:56.067" v="311" actId="1076"/>
        <pc:sldMkLst>
          <pc:docMk/>
          <pc:sldMk cId="3703507877" sldId="1305"/>
        </pc:sldMkLst>
      </pc:sldChg>
      <pc:sldChg chg="addSp modSp mod">
        <pc:chgData name="Erfan Meskar" userId="ae30a713-38f5-4e56-b874-fd636adcf478" providerId="ADAL" clId="{5FA51A70-90F5-41D5-983F-9F22D8E3373A}" dt="2024-01-30T16:07:34.671" v="265" actId="20577"/>
        <pc:sldMkLst>
          <pc:docMk/>
          <pc:sldMk cId="1858292311" sldId="1306"/>
        </pc:sldMkLst>
      </pc:sldChg>
      <pc:sldChg chg="del">
        <pc:chgData name="Erfan Meskar" userId="ae30a713-38f5-4e56-b874-fd636adcf478" providerId="ADAL" clId="{5FA51A70-90F5-41D5-983F-9F22D8E3373A}" dt="2024-01-30T16:09:30.820" v="280" actId="2696"/>
        <pc:sldMkLst>
          <pc:docMk/>
          <pc:sldMk cId="1682986423" sldId="1307"/>
        </pc:sldMkLst>
      </pc:sldChg>
      <pc:sldChg chg="modSp mod">
        <pc:chgData name="Erfan Meskar" userId="ae30a713-38f5-4e56-b874-fd636adcf478" providerId="ADAL" clId="{5FA51A70-90F5-41D5-983F-9F22D8E3373A}" dt="2024-01-30T15:46:13.845" v="40" actId="207"/>
        <pc:sldMkLst>
          <pc:docMk/>
          <pc:sldMk cId="3218458894" sldId="1312"/>
        </pc:sldMkLst>
      </pc:sldChg>
      <pc:sldChg chg="modSp add mod">
        <pc:chgData name="Erfan Meskar" userId="ae30a713-38f5-4e56-b874-fd636adcf478" providerId="ADAL" clId="{5FA51A70-90F5-41D5-983F-9F22D8E3373A}" dt="2024-01-30T15:46:42.015" v="43" actId="207"/>
        <pc:sldMkLst>
          <pc:docMk/>
          <pc:sldMk cId="4085324982" sldId="1314"/>
        </pc:sldMkLst>
      </pc:sldChg>
      <pc:sldChg chg="modSp add mod">
        <pc:chgData name="Erfan Meskar" userId="ae30a713-38f5-4e56-b874-fd636adcf478" providerId="ADAL" clId="{5FA51A70-90F5-41D5-983F-9F22D8E3373A}" dt="2024-01-30T16:10:34.278" v="305" actId="20577"/>
        <pc:sldMkLst>
          <pc:docMk/>
          <pc:sldMk cId="2112824900" sldId="1315"/>
        </pc:sldMkLst>
      </pc:sldChg>
      <pc:sldChg chg="modSp add mod">
        <pc:chgData name="Erfan Meskar" userId="ae30a713-38f5-4e56-b874-fd636adcf478" providerId="ADAL" clId="{5FA51A70-90F5-41D5-983F-9F22D8E3373A}" dt="2024-01-30T16:09:54.298" v="292" actId="20577"/>
        <pc:sldMkLst>
          <pc:docMk/>
          <pc:sldMk cId="811258788" sldId="1316"/>
        </pc:sldMkLst>
      </pc:sldChg>
    </pc:docChg>
  </pc:docChgLst>
  <pc:docChgLst>
    <pc:chgData name="Erfan Meskar" userId="ae30a713-38f5-4e56-b874-fd636adcf478" providerId="ADAL" clId="{BBC44EDC-9619-4A13-A32A-EAC88A6CD257}"/>
    <pc:docChg chg="custSel modSld">
      <pc:chgData name="Erfan Meskar" userId="ae30a713-38f5-4e56-b874-fd636adcf478" providerId="ADAL" clId="{BBC44EDC-9619-4A13-A32A-EAC88A6CD257}" dt="2025-01-23T01:14:58.665" v="1" actId="313"/>
      <pc:docMkLst>
        <pc:docMk/>
      </pc:docMkLst>
      <pc:sldChg chg="modSp mod">
        <pc:chgData name="Erfan Meskar" userId="ae30a713-38f5-4e56-b874-fd636adcf478" providerId="ADAL" clId="{BBC44EDC-9619-4A13-A32A-EAC88A6CD257}" dt="2025-01-23T01:14:58.665" v="1" actId="313"/>
        <pc:sldMkLst>
          <pc:docMk/>
          <pc:sldMk cId="2989959072" sldId="127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A33D1F6-2909-4169-88BB-815091212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83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6AD5590-9C90-486D-8FA8-38179D6EA4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05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46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61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77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45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44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83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24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65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9F7F4-F0CD-C985-CC43-6BFBEB3DE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BDF6CE-9489-BEF2-1956-62D9BD15E7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4A3CA7-37B4-AE30-838E-DC95554B6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DD093-C72C-04BB-2645-22906CF9BB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85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94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2F866-A8CB-E771-6373-6CEBABE23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229C4B-2290-B539-8CD4-B22D4F1207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B49705-BB12-6970-0145-7A8B7AA618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49B0D-8491-6A7A-EFD6-6950A6EE86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413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70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18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38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FE470-8727-FA8B-A00D-83200C30E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7C6B32-BBAB-DD9A-C1B3-B7EC5158EF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67C485-7186-193E-627E-60C5B211EE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238B0-F5F5-3F72-B85C-AB6BB05F89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290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33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DB10D-F54A-7CC6-33C2-EAAE82459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4DE0BC-1C24-BDF0-118A-3AA29A686C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672FE9-57BF-0F64-C44B-E265D4DE17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27308-1D6C-1BB3-389F-CE59E8CB67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027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888F4-8723-D167-4334-CAB820B9B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3C267B-0539-A3AF-FF0B-6C60DC083C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03C67E-595D-E294-4479-BE0CAF6915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6EE69-F0E9-AADA-83D4-B7BE2AA4E2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463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869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795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85BB1-E787-9049-FE75-558EC839D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1B37AF-67DA-89F8-0EF8-4CCD815040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B65E02-BB70-AAC2-D806-75DFC805F3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958BE-37A1-F8D2-B829-1743564E15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62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610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1ABC5-7686-D19E-EBF2-889004FAE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FE733D-C32F-1208-17E7-BCA23A32AC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B8DF2C-51C2-8140-527B-27CF9A00CF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DBC81-0DBF-9913-33EB-0AF7BEB6D4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1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C2B51-B743-0735-1E53-89DB9B55E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DF1EA1-42E5-6704-1F27-F975999987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9E5568-0C3B-74F5-D2DC-36824B29F6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0457F-1605-4046-D38C-3495916148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35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53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23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10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46025-072C-8590-43AC-EB0CE819D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9118C9-65D8-3AFF-9E7A-76E87614D0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A098A7-3495-B5D3-474A-790493811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4B93C-00B3-905E-090F-682BF52C7B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40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8101A-0A51-451C-3D1E-E11A8E5BF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AA2E90-BB16-AA4A-0884-E5B3E81912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27DE10-FD61-B9C3-3423-24A6A51ABB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FCDE4-70FC-EA1F-6442-9244881D86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07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80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2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53A5A-7A6F-4C45-B3DA-4ADA5F9066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F6080-E520-45DC-884B-D171AED742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41731-2654-4748-B0E7-440E0FE37C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F1561-1732-4AFE-BD38-1F907188A6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3" indent="0">
              <a:buNone/>
              <a:defRPr sz="1900"/>
            </a:lvl2pPr>
            <a:lvl3pPr marL="914286" indent="0">
              <a:buNone/>
              <a:defRPr sz="1600"/>
            </a:lvl3pPr>
            <a:lvl4pPr marL="1371430" indent="0">
              <a:buNone/>
              <a:defRPr sz="1500"/>
            </a:lvl4pPr>
            <a:lvl5pPr marL="1828573" indent="0">
              <a:buNone/>
              <a:defRPr sz="1500"/>
            </a:lvl5pPr>
            <a:lvl6pPr marL="2285718" indent="0">
              <a:buNone/>
              <a:defRPr sz="1500"/>
            </a:lvl6pPr>
            <a:lvl7pPr marL="2742858" indent="0">
              <a:buNone/>
              <a:defRPr sz="1500"/>
            </a:lvl7pPr>
            <a:lvl8pPr marL="3200000" indent="0">
              <a:buNone/>
              <a:defRPr sz="1500"/>
            </a:lvl8pPr>
            <a:lvl9pPr marL="3657143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B8BF5-5AC2-408A-9CF5-48C84EA6D7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E8221-ACA7-4409-9788-2ACEEBC1BD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1A8ED-9B00-4419-8B3B-2343371CEC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85549-3527-4829-9473-416A0C2EAE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60C99-D8C1-4775-8462-7FCDDC81A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7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C37A3-2FAA-437F-A346-3CF46B1B89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6" indent="0">
              <a:buNone/>
              <a:defRPr sz="2400"/>
            </a:lvl3pPr>
            <a:lvl4pPr marL="1371430" indent="0">
              <a:buNone/>
              <a:defRPr sz="2000"/>
            </a:lvl4pPr>
            <a:lvl5pPr marL="1828573" indent="0">
              <a:buNone/>
              <a:defRPr sz="2000"/>
            </a:lvl5pPr>
            <a:lvl6pPr marL="2285718" indent="0">
              <a:buNone/>
              <a:defRPr sz="2000"/>
            </a:lvl6pPr>
            <a:lvl7pPr marL="2742858" indent="0">
              <a:buNone/>
              <a:defRPr sz="2000"/>
            </a:lvl7pPr>
            <a:lvl8pPr marL="3200000" indent="0">
              <a:buNone/>
              <a:defRPr sz="2000"/>
            </a:lvl8pPr>
            <a:lvl9pPr marL="3657143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EC880-79EA-4BC7-A72F-59EFE6AB7F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3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9749340B-4FC7-4D90-97D1-24A2CDF192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6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8" rIns="91430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4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28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3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57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58" indent="-34285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857" indent="-28571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85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000" indent="-22857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14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286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430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57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571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76200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CSC358: Principles of Computer Networks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2400" y="914400"/>
            <a:ext cx="11811000" cy="795909"/>
          </a:xfrm>
        </p:spPr>
        <p:txBody>
          <a:bodyPr/>
          <a:lstStyle/>
          <a:p>
            <a:pPr eaLnBrk="1" hangingPunct="1"/>
            <a:r>
              <a:rPr lang="en-US" sz="4300" dirty="0"/>
              <a:t>Lecture 4 – Part 2: Multiple Access Links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5713023"/>
            <a:ext cx="12191999" cy="99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Erfan Meskar</a:t>
            </a:r>
          </a:p>
          <a:p>
            <a:pPr algn="ctr">
              <a:spcBef>
                <a:spcPct val="50000"/>
              </a:spcBef>
            </a:pPr>
            <a:r>
              <a:rPr lang="en-US" sz="2400">
                <a:latin typeface="Calibri"/>
                <a:cs typeface="Calibri"/>
              </a:rPr>
              <a:t>Winter 2025, </a:t>
            </a:r>
            <a:r>
              <a:rPr lang="en-US" sz="2400" dirty="0">
                <a:latin typeface="Calibri"/>
                <a:cs typeface="Calibri"/>
              </a:rPr>
              <a:t>University of Toronto, Mississauga </a:t>
            </a:r>
          </a:p>
        </p:txBody>
      </p:sp>
      <p:grpSp>
        <p:nvGrpSpPr>
          <p:cNvPr id="5535" name="Group 5534">
            <a:extLst>
              <a:ext uri="{FF2B5EF4-FFF2-40B4-BE49-F238E27FC236}">
                <a16:creationId xmlns:a16="http://schemas.microsoft.com/office/drawing/2014/main" id="{82975DC0-EFE0-7849-FC07-EEAF902C6D8E}"/>
              </a:ext>
            </a:extLst>
          </p:cNvPr>
          <p:cNvGrpSpPr/>
          <p:nvPr/>
        </p:nvGrpSpPr>
        <p:grpSpPr>
          <a:xfrm>
            <a:off x="3823659" y="1816059"/>
            <a:ext cx="4544682" cy="3751415"/>
            <a:chOff x="6220498" y="1552824"/>
            <a:chExt cx="5975632" cy="4795598"/>
          </a:xfrm>
        </p:grpSpPr>
        <p:sp>
          <p:nvSpPr>
            <p:cNvPr id="2" name="Freeform 370">
              <a:extLst>
                <a:ext uri="{FF2B5EF4-FFF2-40B4-BE49-F238E27FC236}">
                  <a16:creationId xmlns:a16="http://schemas.microsoft.com/office/drawing/2014/main" id="{7415805D-E634-ACD6-42CE-91EFABAD8F0C}"/>
                </a:ext>
              </a:extLst>
            </p:cNvPr>
            <p:cNvSpPr/>
            <p:nvPr/>
          </p:nvSpPr>
          <p:spPr>
            <a:xfrm>
              <a:off x="8985188" y="3065778"/>
              <a:ext cx="1124807" cy="133791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288567 w 1811701"/>
                <a:gd name="connsiteY0" fmla="*/ 555674 h 1898251"/>
                <a:gd name="connsiteX1" fmla="*/ 88590 w 1811701"/>
                <a:gd name="connsiteY1" fmla="*/ 947092 h 1898251"/>
                <a:gd name="connsiteX2" fmla="*/ 10243 w 1811701"/>
                <a:gd name="connsiteY2" fmla="*/ 1744704 h 1898251"/>
                <a:gd name="connsiteX3" fmla="*/ 306327 w 1811701"/>
                <a:gd name="connsiteY3" fmla="*/ 1898251 h 1898251"/>
                <a:gd name="connsiteX4" fmla="*/ 1666327 w 1811701"/>
                <a:gd name="connsiteY4" fmla="*/ 1847529 h 1898251"/>
                <a:gd name="connsiteX5" fmla="*/ 1685455 w 1811701"/>
                <a:gd name="connsiteY5" fmla="*/ 1299247 h 1898251"/>
                <a:gd name="connsiteX6" fmla="*/ 1306672 w 1811701"/>
                <a:gd name="connsiteY6" fmla="*/ 1053233 h 1898251"/>
                <a:gd name="connsiteX7" fmla="*/ 1616888 w 1811701"/>
                <a:gd name="connsiteY7" fmla="*/ 533291 h 1898251"/>
                <a:gd name="connsiteX8" fmla="*/ 1485303 w 1811701"/>
                <a:gd name="connsiteY8" fmla="*/ 127710 h 1898251"/>
                <a:gd name="connsiteX9" fmla="*/ 927674 w 1811701"/>
                <a:gd name="connsiteY9" fmla="*/ 28097 h 1898251"/>
                <a:gd name="connsiteX10" fmla="*/ 288567 w 1811701"/>
                <a:gd name="connsiteY10" fmla="*/ 555674 h 1898251"/>
                <a:gd name="connsiteX0" fmla="*/ 288567 w 1811701"/>
                <a:gd name="connsiteY0" fmla="*/ 479828 h 1822405"/>
                <a:gd name="connsiteX1" fmla="*/ 88590 w 1811701"/>
                <a:gd name="connsiteY1" fmla="*/ 871246 h 1822405"/>
                <a:gd name="connsiteX2" fmla="*/ 10243 w 1811701"/>
                <a:gd name="connsiteY2" fmla="*/ 1668858 h 1822405"/>
                <a:gd name="connsiteX3" fmla="*/ 306327 w 1811701"/>
                <a:gd name="connsiteY3" fmla="*/ 1822405 h 1822405"/>
                <a:gd name="connsiteX4" fmla="*/ 1666327 w 1811701"/>
                <a:gd name="connsiteY4" fmla="*/ 1771683 h 1822405"/>
                <a:gd name="connsiteX5" fmla="*/ 1685455 w 1811701"/>
                <a:gd name="connsiteY5" fmla="*/ 1223401 h 1822405"/>
                <a:gd name="connsiteX6" fmla="*/ 1306672 w 1811701"/>
                <a:gd name="connsiteY6" fmla="*/ 977387 h 1822405"/>
                <a:gd name="connsiteX7" fmla="*/ 1616888 w 1811701"/>
                <a:gd name="connsiteY7" fmla="*/ 457445 h 1822405"/>
                <a:gd name="connsiteX8" fmla="*/ 1485303 w 1811701"/>
                <a:gd name="connsiteY8" fmla="*/ 51864 h 1822405"/>
                <a:gd name="connsiteX9" fmla="*/ 895599 w 1811701"/>
                <a:gd name="connsiteY9" fmla="*/ 79530 h 1822405"/>
                <a:gd name="connsiteX10" fmla="*/ 288567 w 1811701"/>
                <a:gd name="connsiteY10" fmla="*/ 479828 h 182240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616888 w 1811701"/>
                <a:gd name="connsiteY7" fmla="*/ 396875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584814 w 1811701"/>
                <a:gd name="connsiteY7" fmla="*/ 510012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770444"/>
                <a:gd name="connsiteY0" fmla="*/ 419258 h 1761835"/>
                <a:gd name="connsiteX1" fmla="*/ 88590 w 1770444"/>
                <a:gd name="connsiteY1" fmla="*/ 810676 h 1761835"/>
                <a:gd name="connsiteX2" fmla="*/ 10243 w 1770444"/>
                <a:gd name="connsiteY2" fmla="*/ 1608288 h 1761835"/>
                <a:gd name="connsiteX3" fmla="*/ 306327 w 1770444"/>
                <a:gd name="connsiteY3" fmla="*/ 1761835 h 1761835"/>
                <a:gd name="connsiteX4" fmla="*/ 1666327 w 1770444"/>
                <a:gd name="connsiteY4" fmla="*/ 1711113 h 1761835"/>
                <a:gd name="connsiteX5" fmla="*/ 1589229 w 1770444"/>
                <a:gd name="connsiteY5" fmla="*/ 1176973 h 1761835"/>
                <a:gd name="connsiteX6" fmla="*/ 1306672 w 1770444"/>
                <a:gd name="connsiteY6" fmla="*/ 916817 h 1761835"/>
                <a:gd name="connsiteX7" fmla="*/ 1584814 w 1770444"/>
                <a:gd name="connsiteY7" fmla="*/ 510012 h 1761835"/>
                <a:gd name="connsiteX8" fmla="*/ 1373040 w 1770444"/>
                <a:gd name="connsiteY8" fmla="*/ 118574 h 1761835"/>
                <a:gd name="connsiteX9" fmla="*/ 895599 w 1770444"/>
                <a:gd name="connsiteY9" fmla="*/ 18960 h 1761835"/>
                <a:gd name="connsiteX10" fmla="*/ 288567 w 1770444"/>
                <a:gd name="connsiteY10" fmla="*/ 419258 h 1761835"/>
                <a:gd name="connsiteX0" fmla="*/ 288567 w 1592514"/>
                <a:gd name="connsiteY0" fmla="*/ 419258 h 1863058"/>
                <a:gd name="connsiteX1" fmla="*/ 88590 w 1592514"/>
                <a:gd name="connsiteY1" fmla="*/ 810676 h 1863058"/>
                <a:gd name="connsiteX2" fmla="*/ 10243 w 1592514"/>
                <a:gd name="connsiteY2" fmla="*/ 1608288 h 1863058"/>
                <a:gd name="connsiteX3" fmla="*/ 306327 w 1592514"/>
                <a:gd name="connsiteY3" fmla="*/ 1761835 h 1863058"/>
                <a:gd name="connsiteX4" fmla="*/ 1377650 w 1592514"/>
                <a:gd name="connsiteY4" fmla="*/ 1838393 h 1863058"/>
                <a:gd name="connsiteX5" fmla="*/ 1589229 w 1592514"/>
                <a:gd name="connsiteY5" fmla="*/ 1176973 h 1863058"/>
                <a:gd name="connsiteX6" fmla="*/ 1306672 w 1592514"/>
                <a:gd name="connsiteY6" fmla="*/ 916817 h 1863058"/>
                <a:gd name="connsiteX7" fmla="*/ 1584814 w 1592514"/>
                <a:gd name="connsiteY7" fmla="*/ 510012 h 1863058"/>
                <a:gd name="connsiteX8" fmla="*/ 1373040 w 1592514"/>
                <a:gd name="connsiteY8" fmla="*/ 118574 h 1863058"/>
                <a:gd name="connsiteX9" fmla="*/ 895599 w 1592514"/>
                <a:gd name="connsiteY9" fmla="*/ 18960 h 1863058"/>
                <a:gd name="connsiteX10" fmla="*/ 288567 w 1592514"/>
                <a:gd name="connsiteY10" fmla="*/ 419258 h 1863058"/>
                <a:gd name="connsiteX0" fmla="*/ 421322 w 1594935"/>
                <a:gd name="connsiteY0" fmla="*/ 616342 h 1876292"/>
                <a:gd name="connsiteX1" fmla="*/ 91011 w 1594935"/>
                <a:gd name="connsiteY1" fmla="*/ 823910 h 1876292"/>
                <a:gd name="connsiteX2" fmla="*/ 12664 w 1594935"/>
                <a:gd name="connsiteY2" fmla="*/ 1621522 h 1876292"/>
                <a:gd name="connsiteX3" fmla="*/ 308748 w 1594935"/>
                <a:gd name="connsiteY3" fmla="*/ 1775069 h 1876292"/>
                <a:gd name="connsiteX4" fmla="*/ 1380071 w 1594935"/>
                <a:gd name="connsiteY4" fmla="*/ 1851627 h 1876292"/>
                <a:gd name="connsiteX5" fmla="*/ 1591650 w 1594935"/>
                <a:gd name="connsiteY5" fmla="*/ 1190207 h 1876292"/>
                <a:gd name="connsiteX6" fmla="*/ 1309093 w 1594935"/>
                <a:gd name="connsiteY6" fmla="*/ 930051 h 1876292"/>
                <a:gd name="connsiteX7" fmla="*/ 1587235 w 1594935"/>
                <a:gd name="connsiteY7" fmla="*/ 523246 h 1876292"/>
                <a:gd name="connsiteX8" fmla="*/ 1375461 w 1594935"/>
                <a:gd name="connsiteY8" fmla="*/ 131808 h 1876292"/>
                <a:gd name="connsiteX9" fmla="*/ 898020 w 1594935"/>
                <a:gd name="connsiteY9" fmla="*/ 32194 h 1876292"/>
                <a:gd name="connsiteX10" fmla="*/ 421322 w 1594935"/>
                <a:gd name="connsiteY10" fmla="*/ 616342 h 1876292"/>
                <a:gd name="connsiteX0" fmla="*/ 413257 w 1586870"/>
                <a:gd name="connsiteY0" fmla="*/ 616342 h 1876292"/>
                <a:gd name="connsiteX1" fmla="*/ 140873 w 1586870"/>
                <a:gd name="connsiteY1" fmla="*/ 993617 h 1876292"/>
                <a:gd name="connsiteX2" fmla="*/ 4599 w 1586870"/>
                <a:gd name="connsiteY2" fmla="*/ 1621522 h 1876292"/>
                <a:gd name="connsiteX3" fmla="*/ 300683 w 1586870"/>
                <a:gd name="connsiteY3" fmla="*/ 1775069 h 1876292"/>
                <a:gd name="connsiteX4" fmla="*/ 1372006 w 1586870"/>
                <a:gd name="connsiteY4" fmla="*/ 1851627 h 1876292"/>
                <a:gd name="connsiteX5" fmla="*/ 1583585 w 1586870"/>
                <a:gd name="connsiteY5" fmla="*/ 1190207 h 1876292"/>
                <a:gd name="connsiteX6" fmla="*/ 1301028 w 1586870"/>
                <a:gd name="connsiteY6" fmla="*/ 930051 h 1876292"/>
                <a:gd name="connsiteX7" fmla="*/ 1579170 w 1586870"/>
                <a:gd name="connsiteY7" fmla="*/ 523246 h 1876292"/>
                <a:gd name="connsiteX8" fmla="*/ 1367396 w 1586870"/>
                <a:gd name="connsiteY8" fmla="*/ 131808 h 1876292"/>
                <a:gd name="connsiteX9" fmla="*/ 889955 w 1586870"/>
                <a:gd name="connsiteY9" fmla="*/ 32194 h 1876292"/>
                <a:gd name="connsiteX10" fmla="*/ 413257 w 1586870"/>
                <a:gd name="connsiteY10" fmla="*/ 616342 h 1876292"/>
                <a:gd name="connsiteX0" fmla="*/ 284962 w 1458575"/>
                <a:gd name="connsiteY0" fmla="*/ 616342 h 1908017"/>
                <a:gd name="connsiteX1" fmla="*/ 12578 w 1458575"/>
                <a:gd name="connsiteY1" fmla="*/ 993617 h 1908017"/>
                <a:gd name="connsiteX2" fmla="*/ 172388 w 1458575"/>
                <a:gd name="connsiteY2" fmla="*/ 1775069 h 1908017"/>
                <a:gd name="connsiteX3" fmla="*/ 1243711 w 1458575"/>
                <a:gd name="connsiteY3" fmla="*/ 1851627 h 1908017"/>
                <a:gd name="connsiteX4" fmla="*/ 1455290 w 1458575"/>
                <a:gd name="connsiteY4" fmla="*/ 1190207 h 1908017"/>
                <a:gd name="connsiteX5" fmla="*/ 1172733 w 1458575"/>
                <a:gd name="connsiteY5" fmla="*/ 930051 h 1908017"/>
                <a:gd name="connsiteX6" fmla="*/ 1450875 w 1458575"/>
                <a:gd name="connsiteY6" fmla="*/ 523246 h 1908017"/>
                <a:gd name="connsiteX7" fmla="*/ 1239101 w 1458575"/>
                <a:gd name="connsiteY7" fmla="*/ 131808 h 1908017"/>
                <a:gd name="connsiteX8" fmla="*/ 761660 w 1458575"/>
                <a:gd name="connsiteY8" fmla="*/ 32194 h 1908017"/>
                <a:gd name="connsiteX9" fmla="*/ 284962 w 1458575"/>
                <a:gd name="connsiteY9" fmla="*/ 616342 h 1908017"/>
                <a:gd name="connsiteX0" fmla="*/ 343858 w 1519131"/>
                <a:gd name="connsiteY0" fmla="*/ 616342 h 1885036"/>
                <a:gd name="connsiteX1" fmla="*/ 71474 w 1519131"/>
                <a:gd name="connsiteY1" fmla="*/ 993617 h 1885036"/>
                <a:gd name="connsiteX2" fmla="*/ 115432 w 1519131"/>
                <a:gd name="connsiteY2" fmla="*/ 1704358 h 1885036"/>
                <a:gd name="connsiteX3" fmla="*/ 1302607 w 1519131"/>
                <a:gd name="connsiteY3" fmla="*/ 1851627 h 1885036"/>
                <a:gd name="connsiteX4" fmla="*/ 1514186 w 1519131"/>
                <a:gd name="connsiteY4" fmla="*/ 1190207 h 1885036"/>
                <a:gd name="connsiteX5" fmla="*/ 1231629 w 1519131"/>
                <a:gd name="connsiteY5" fmla="*/ 930051 h 1885036"/>
                <a:gd name="connsiteX6" fmla="*/ 1509771 w 1519131"/>
                <a:gd name="connsiteY6" fmla="*/ 523246 h 1885036"/>
                <a:gd name="connsiteX7" fmla="*/ 1297997 w 1519131"/>
                <a:gd name="connsiteY7" fmla="*/ 131808 h 1885036"/>
                <a:gd name="connsiteX8" fmla="*/ 820556 w 1519131"/>
                <a:gd name="connsiteY8" fmla="*/ 32194 h 1885036"/>
                <a:gd name="connsiteX9" fmla="*/ 343858 w 1519131"/>
                <a:gd name="connsiteY9" fmla="*/ 616342 h 1885036"/>
                <a:gd name="connsiteX0" fmla="*/ 343858 w 1549812"/>
                <a:gd name="connsiteY0" fmla="*/ 616342 h 1800235"/>
                <a:gd name="connsiteX1" fmla="*/ 71474 w 1549812"/>
                <a:gd name="connsiteY1" fmla="*/ 993617 h 1800235"/>
                <a:gd name="connsiteX2" fmla="*/ 115432 w 1549812"/>
                <a:gd name="connsiteY2" fmla="*/ 1704358 h 1800235"/>
                <a:gd name="connsiteX3" fmla="*/ 1389496 w 1549812"/>
                <a:gd name="connsiteY3" fmla="*/ 1724347 h 1800235"/>
                <a:gd name="connsiteX4" fmla="*/ 1514186 w 1549812"/>
                <a:gd name="connsiteY4" fmla="*/ 1190207 h 1800235"/>
                <a:gd name="connsiteX5" fmla="*/ 1231629 w 1549812"/>
                <a:gd name="connsiteY5" fmla="*/ 930051 h 1800235"/>
                <a:gd name="connsiteX6" fmla="*/ 1509771 w 1549812"/>
                <a:gd name="connsiteY6" fmla="*/ 523246 h 1800235"/>
                <a:gd name="connsiteX7" fmla="*/ 1297997 w 1549812"/>
                <a:gd name="connsiteY7" fmla="*/ 131808 h 1800235"/>
                <a:gd name="connsiteX8" fmla="*/ 820556 w 1549812"/>
                <a:gd name="connsiteY8" fmla="*/ 32194 h 1800235"/>
                <a:gd name="connsiteX9" fmla="*/ 343858 w 1549812"/>
                <a:gd name="connsiteY9" fmla="*/ 616342 h 180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9812" h="1800235">
                  <a:moveTo>
                    <a:pt x="343858" y="616342"/>
                  </a:moveTo>
                  <a:cubicBezTo>
                    <a:pt x="219011" y="776579"/>
                    <a:pt x="109545" y="812281"/>
                    <a:pt x="71474" y="993617"/>
                  </a:cubicBezTo>
                  <a:cubicBezTo>
                    <a:pt x="33403" y="1174953"/>
                    <a:pt x="-89757" y="1561356"/>
                    <a:pt x="115432" y="1704358"/>
                  </a:cubicBezTo>
                  <a:cubicBezTo>
                    <a:pt x="320621" y="1847360"/>
                    <a:pt x="1156371" y="1810039"/>
                    <a:pt x="1389496" y="1724347"/>
                  </a:cubicBezTo>
                  <a:cubicBezTo>
                    <a:pt x="1622621" y="1638655"/>
                    <a:pt x="1540497" y="1322590"/>
                    <a:pt x="1514186" y="1190207"/>
                  </a:cubicBezTo>
                  <a:cubicBezTo>
                    <a:pt x="1487875" y="1057824"/>
                    <a:pt x="1240336" y="1148914"/>
                    <a:pt x="1231629" y="930051"/>
                  </a:cubicBezTo>
                  <a:cubicBezTo>
                    <a:pt x="1248292" y="693847"/>
                    <a:pt x="1498710" y="656286"/>
                    <a:pt x="1509771" y="523246"/>
                  </a:cubicBezTo>
                  <a:cubicBezTo>
                    <a:pt x="1520832" y="390206"/>
                    <a:pt x="1431655" y="305130"/>
                    <a:pt x="1297997" y="131808"/>
                  </a:cubicBezTo>
                  <a:cubicBezTo>
                    <a:pt x="1189251" y="36824"/>
                    <a:pt x="979579" y="-48562"/>
                    <a:pt x="820556" y="32194"/>
                  </a:cubicBezTo>
                  <a:cubicBezTo>
                    <a:pt x="661533" y="112950"/>
                    <a:pt x="468705" y="456105"/>
                    <a:pt x="343858" y="616342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" name="Freeform 417">
              <a:extLst>
                <a:ext uri="{FF2B5EF4-FFF2-40B4-BE49-F238E27FC236}">
                  <a16:creationId xmlns:a16="http://schemas.microsoft.com/office/drawing/2014/main" id="{8325BCC4-6175-B03B-A458-3DABABD2F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076" y="1826035"/>
              <a:ext cx="1736725" cy="1317704"/>
            </a:xfrm>
            <a:custGeom>
              <a:avLst/>
              <a:gdLst>
                <a:gd name="T0" fmla="*/ 2147483646 w 1036"/>
                <a:gd name="T1" fmla="*/ 2147483646 h 675"/>
                <a:gd name="T2" fmla="*/ 2147483646 w 1036"/>
                <a:gd name="T3" fmla="*/ 2147483646 h 675"/>
                <a:gd name="T4" fmla="*/ 2147483646 w 1036"/>
                <a:gd name="T5" fmla="*/ 2147483646 h 675"/>
                <a:gd name="T6" fmla="*/ 2147483646 w 1036"/>
                <a:gd name="T7" fmla="*/ 2147483646 h 675"/>
                <a:gd name="T8" fmla="*/ 2147483646 w 1036"/>
                <a:gd name="T9" fmla="*/ 2147483646 h 675"/>
                <a:gd name="T10" fmla="*/ 2147483646 w 1036"/>
                <a:gd name="T11" fmla="*/ 2147483646 h 675"/>
                <a:gd name="T12" fmla="*/ 2147483646 w 1036"/>
                <a:gd name="T13" fmla="*/ 2147483646 h 675"/>
                <a:gd name="T14" fmla="*/ 2147483646 w 1036"/>
                <a:gd name="T15" fmla="*/ 2147483646 h 675"/>
                <a:gd name="T16" fmla="*/ 2147483646 w 1036"/>
                <a:gd name="T17" fmla="*/ 2147483646 h 675"/>
                <a:gd name="T18" fmla="*/ 2147483646 w 1036"/>
                <a:gd name="T19" fmla="*/ 2147483646 h 675"/>
                <a:gd name="T20" fmla="*/ 2147483646 w 1036"/>
                <a:gd name="T21" fmla="*/ 2147483646 h 675"/>
                <a:gd name="T22" fmla="*/ 2147483646 w 1036"/>
                <a:gd name="T23" fmla="*/ 2147483646 h 675"/>
                <a:gd name="T24" fmla="*/ 2147483646 w 1036"/>
                <a:gd name="T25" fmla="*/ 2147483646 h 675"/>
                <a:gd name="T26" fmla="*/ 2147483646 w 1036"/>
                <a:gd name="T27" fmla="*/ 2147483646 h 675"/>
                <a:gd name="T28" fmla="*/ 2147483646 w 1036"/>
                <a:gd name="T29" fmla="*/ 2147483646 h 675"/>
                <a:gd name="T30" fmla="*/ 2147483646 w 1036"/>
                <a:gd name="T31" fmla="*/ 2147483646 h 675"/>
                <a:gd name="T32" fmla="*/ 2147483646 w 1036"/>
                <a:gd name="T33" fmla="*/ 2147483646 h 675"/>
                <a:gd name="T34" fmla="*/ 2147483646 w 1036"/>
                <a:gd name="T35" fmla="*/ 2147483646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" name="Group 418">
              <a:extLst>
                <a:ext uri="{FF2B5EF4-FFF2-40B4-BE49-F238E27FC236}">
                  <a16:creationId xmlns:a16="http://schemas.microsoft.com/office/drawing/2014/main" id="{A98FAF7A-8CCC-8A5D-EBC6-D18C924F8A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5350" y="3289251"/>
              <a:ext cx="1458912" cy="933450"/>
              <a:chOff x="2889" y="1631"/>
              <a:chExt cx="980" cy="743"/>
            </a:xfrm>
          </p:grpSpPr>
          <p:sp>
            <p:nvSpPr>
              <p:cNvPr id="5" name="Rectangle 419">
                <a:extLst>
                  <a:ext uri="{FF2B5EF4-FFF2-40B4-BE49-F238E27FC236}">
                    <a16:creationId xmlns:a16="http://schemas.microsoft.com/office/drawing/2014/main" id="{5EB7ACFE-F075-1586-E03F-2B161B1D1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420">
                <a:extLst>
                  <a:ext uri="{FF2B5EF4-FFF2-40B4-BE49-F238E27FC236}">
                    <a16:creationId xmlns:a16="http://schemas.microsoft.com/office/drawing/2014/main" id="{FA0E6E59-7615-F233-DB01-648472046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" name="Freeform 427">
              <a:extLst>
                <a:ext uri="{FF2B5EF4-FFF2-40B4-BE49-F238E27FC236}">
                  <a16:creationId xmlns:a16="http://schemas.microsoft.com/office/drawing/2014/main" id="{5F2C3943-D1D6-439D-4D15-B53A7521A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2401" y="4683134"/>
              <a:ext cx="3079750" cy="1665288"/>
            </a:xfrm>
            <a:custGeom>
              <a:avLst/>
              <a:gdLst>
                <a:gd name="T0" fmla="*/ 2147483646 w 1940"/>
                <a:gd name="T1" fmla="*/ 2147483646 h 1049"/>
                <a:gd name="T2" fmla="*/ 2147483646 w 1940"/>
                <a:gd name="T3" fmla="*/ 2147483646 h 1049"/>
                <a:gd name="T4" fmla="*/ 2147483646 w 1940"/>
                <a:gd name="T5" fmla="*/ 2147483646 h 1049"/>
                <a:gd name="T6" fmla="*/ 2147483646 w 1940"/>
                <a:gd name="T7" fmla="*/ 2147483646 h 1049"/>
                <a:gd name="T8" fmla="*/ 2147483646 w 1940"/>
                <a:gd name="T9" fmla="*/ 2147483646 h 1049"/>
                <a:gd name="T10" fmla="*/ 2147483646 w 1940"/>
                <a:gd name="T11" fmla="*/ 2147483646 h 1049"/>
                <a:gd name="T12" fmla="*/ 2147483646 w 1940"/>
                <a:gd name="T13" fmla="*/ 2147483646 h 1049"/>
                <a:gd name="T14" fmla="*/ 2147483646 w 1940"/>
                <a:gd name="T15" fmla="*/ 2147483646 h 1049"/>
                <a:gd name="T16" fmla="*/ 2147483646 w 1940"/>
                <a:gd name="T17" fmla="*/ 2147483646 h 1049"/>
                <a:gd name="T18" fmla="*/ 2147483646 w 1940"/>
                <a:gd name="T19" fmla="*/ 2147483646 h 1049"/>
                <a:gd name="T20" fmla="*/ 2147483646 w 1940"/>
                <a:gd name="T21" fmla="*/ 2147483646 h 1049"/>
                <a:gd name="T22" fmla="*/ 2147483646 w 1940"/>
                <a:gd name="T23" fmla="*/ 2147483646 h 1049"/>
                <a:gd name="T24" fmla="*/ 2147483646 w 1940"/>
                <a:gd name="T25" fmla="*/ 2147483646 h 1049"/>
                <a:gd name="T26" fmla="*/ 2147483646 w 1940"/>
                <a:gd name="T27" fmla="*/ 2147483646 h 1049"/>
                <a:gd name="T28" fmla="*/ 2147483646 w 1940"/>
                <a:gd name="T29" fmla="*/ 2147483646 h 1049"/>
                <a:gd name="T30" fmla="*/ 2147483646 w 1940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Text Box 580">
              <a:extLst>
                <a:ext uri="{FF2B5EF4-FFF2-40B4-BE49-F238E27FC236}">
                  <a16:creationId xmlns:a16="http://schemas.microsoft.com/office/drawing/2014/main" id="{7AD5CB6F-F7F3-DAC0-9789-4342CEB0B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1564" y="1605491"/>
              <a:ext cx="1372553" cy="31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mobile network</a:t>
              </a:r>
            </a:p>
          </p:txBody>
        </p:sp>
        <p:sp>
          <p:nvSpPr>
            <p:cNvPr id="11" name="Text Box 580">
              <a:extLst>
                <a:ext uri="{FF2B5EF4-FFF2-40B4-BE49-F238E27FC236}">
                  <a16:creationId xmlns:a16="http://schemas.microsoft.com/office/drawing/2014/main" id="{B0E0DED1-F80A-E73C-BB1D-39C7C5A18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0834" y="4191921"/>
              <a:ext cx="1955646" cy="275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home network</a:t>
              </a:r>
            </a:p>
          </p:txBody>
        </p:sp>
        <p:sp>
          <p:nvSpPr>
            <p:cNvPr id="12" name="Text Box 580">
              <a:extLst>
                <a:ext uri="{FF2B5EF4-FFF2-40B4-BE49-F238E27FC236}">
                  <a16:creationId xmlns:a16="http://schemas.microsoft.com/office/drawing/2014/main" id="{1FEA0AA0-949C-55B7-FC59-DBFFD6EE8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3182" y="5789488"/>
              <a:ext cx="1007917" cy="432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enterprise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   network</a:t>
              </a:r>
            </a:p>
          </p:txBody>
        </p:sp>
        <p:sp>
          <p:nvSpPr>
            <p:cNvPr id="13" name="Freeform 371">
              <a:extLst>
                <a:ext uri="{FF2B5EF4-FFF2-40B4-BE49-F238E27FC236}">
                  <a16:creationId xmlns:a16="http://schemas.microsoft.com/office/drawing/2014/main" id="{F7C17048-B8B2-1D7F-8ADF-74D2F91B3149}"/>
                </a:ext>
              </a:extLst>
            </p:cNvPr>
            <p:cNvSpPr/>
            <p:nvPr/>
          </p:nvSpPr>
          <p:spPr>
            <a:xfrm>
              <a:off x="10222146" y="3179540"/>
              <a:ext cx="1273167" cy="193574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534770"/>
                <a:gd name="connsiteY0" fmla="*/ 553225 h 1800672"/>
                <a:gd name="connsiteX1" fmla="*/ 3 w 1534770"/>
                <a:gd name="connsiteY1" fmla="*/ 958784 h 1800672"/>
                <a:gd name="connsiteX2" fmla="*/ 367657 w 1534770"/>
                <a:gd name="connsiteY2" fmla="*/ 1526890 h 1800672"/>
                <a:gd name="connsiteX3" fmla="*/ 1186523 w 1534770"/>
                <a:gd name="connsiteY3" fmla="*/ 1794234 h 1800672"/>
                <a:gd name="connsiteX4" fmla="*/ 1520754 w 1534770"/>
                <a:gd name="connsiteY4" fmla="*/ 1276255 h 1800672"/>
                <a:gd name="connsiteX5" fmla="*/ 1468513 w 1534770"/>
                <a:gd name="connsiteY5" fmla="*/ 691440 h 1800672"/>
                <a:gd name="connsiteX6" fmla="*/ 1435794 w 1534770"/>
                <a:gd name="connsiteY6" fmla="*/ 107761 h 1800672"/>
                <a:gd name="connsiteX7" fmla="*/ 839087 w 1534770"/>
                <a:gd name="connsiteY7" fmla="*/ 39789 h 1800672"/>
                <a:gd name="connsiteX8" fmla="*/ 360355 w 1534770"/>
                <a:gd name="connsiteY8" fmla="*/ 553225 h 1800672"/>
                <a:gd name="connsiteX0" fmla="*/ 360355 w 1580585"/>
                <a:gd name="connsiteY0" fmla="*/ 553225 h 1880420"/>
                <a:gd name="connsiteX1" fmla="*/ 3 w 1580585"/>
                <a:gd name="connsiteY1" fmla="*/ 958784 h 1880420"/>
                <a:gd name="connsiteX2" fmla="*/ 367657 w 1580585"/>
                <a:gd name="connsiteY2" fmla="*/ 1526890 h 1880420"/>
                <a:gd name="connsiteX3" fmla="*/ 1186523 w 1580585"/>
                <a:gd name="connsiteY3" fmla="*/ 1794234 h 1880420"/>
                <a:gd name="connsiteX4" fmla="*/ 1570188 w 1580585"/>
                <a:gd name="connsiteY4" fmla="*/ 1785433 h 1880420"/>
                <a:gd name="connsiteX5" fmla="*/ 1468513 w 1580585"/>
                <a:gd name="connsiteY5" fmla="*/ 691440 h 1880420"/>
                <a:gd name="connsiteX6" fmla="*/ 1435794 w 1580585"/>
                <a:gd name="connsiteY6" fmla="*/ 107761 h 1880420"/>
                <a:gd name="connsiteX7" fmla="*/ 839087 w 1580585"/>
                <a:gd name="connsiteY7" fmla="*/ 39789 h 1880420"/>
                <a:gd name="connsiteX8" fmla="*/ 360355 w 1580585"/>
                <a:gd name="connsiteY8" fmla="*/ 553225 h 1880420"/>
                <a:gd name="connsiteX0" fmla="*/ 316588 w 1580732"/>
                <a:gd name="connsiteY0" fmla="*/ 359285 h 1867156"/>
                <a:gd name="connsiteX1" fmla="*/ 150 w 1580732"/>
                <a:gd name="connsiteY1" fmla="*/ 945520 h 1867156"/>
                <a:gd name="connsiteX2" fmla="*/ 367804 w 1580732"/>
                <a:gd name="connsiteY2" fmla="*/ 1513626 h 1867156"/>
                <a:gd name="connsiteX3" fmla="*/ 1186670 w 1580732"/>
                <a:gd name="connsiteY3" fmla="*/ 1780970 h 1867156"/>
                <a:gd name="connsiteX4" fmla="*/ 1570335 w 1580732"/>
                <a:gd name="connsiteY4" fmla="*/ 1772169 h 1867156"/>
                <a:gd name="connsiteX5" fmla="*/ 1468660 w 1580732"/>
                <a:gd name="connsiteY5" fmla="*/ 678176 h 1867156"/>
                <a:gd name="connsiteX6" fmla="*/ 1435941 w 1580732"/>
                <a:gd name="connsiteY6" fmla="*/ 94497 h 1867156"/>
                <a:gd name="connsiteX7" fmla="*/ 839234 w 1580732"/>
                <a:gd name="connsiteY7" fmla="*/ 26525 h 1867156"/>
                <a:gd name="connsiteX8" fmla="*/ 316588 w 1580732"/>
                <a:gd name="connsiteY8" fmla="*/ 359285 h 1867156"/>
                <a:gd name="connsiteX0" fmla="*/ 163575 w 1427719"/>
                <a:gd name="connsiteY0" fmla="*/ 359285 h 1867156"/>
                <a:gd name="connsiteX1" fmla="*/ 836 w 1427719"/>
                <a:gd name="connsiteY1" fmla="*/ 1076921 h 1867156"/>
                <a:gd name="connsiteX2" fmla="*/ 214791 w 1427719"/>
                <a:gd name="connsiteY2" fmla="*/ 1513626 h 1867156"/>
                <a:gd name="connsiteX3" fmla="*/ 1033657 w 1427719"/>
                <a:gd name="connsiteY3" fmla="*/ 1780970 h 1867156"/>
                <a:gd name="connsiteX4" fmla="*/ 1417322 w 1427719"/>
                <a:gd name="connsiteY4" fmla="*/ 1772169 h 1867156"/>
                <a:gd name="connsiteX5" fmla="*/ 1315647 w 1427719"/>
                <a:gd name="connsiteY5" fmla="*/ 678176 h 1867156"/>
                <a:gd name="connsiteX6" fmla="*/ 1282928 w 1427719"/>
                <a:gd name="connsiteY6" fmla="*/ 94497 h 1867156"/>
                <a:gd name="connsiteX7" fmla="*/ 686221 w 1427719"/>
                <a:gd name="connsiteY7" fmla="*/ 26525 h 1867156"/>
                <a:gd name="connsiteX8" fmla="*/ 163575 w 1427719"/>
                <a:gd name="connsiteY8" fmla="*/ 359285 h 1867156"/>
                <a:gd name="connsiteX0" fmla="*/ 163575 w 1426632"/>
                <a:gd name="connsiteY0" fmla="*/ 394322 h 1902193"/>
                <a:gd name="connsiteX1" fmla="*/ 836 w 1426632"/>
                <a:gd name="connsiteY1" fmla="*/ 1111958 h 1902193"/>
                <a:gd name="connsiteX2" fmla="*/ 214791 w 1426632"/>
                <a:gd name="connsiteY2" fmla="*/ 1548663 h 1902193"/>
                <a:gd name="connsiteX3" fmla="*/ 1033657 w 1426632"/>
                <a:gd name="connsiteY3" fmla="*/ 1816007 h 1902193"/>
                <a:gd name="connsiteX4" fmla="*/ 1417322 w 1426632"/>
                <a:gd name="connsiteY4" fmla="*/ 1807206 h 1902193"/>
                <a:gd name="connsiteX5" fmla="*/ 1315647 w 1426632"/>
                <a:gd name="connsiteY5" fmla="*/ 713213 h 1902193"/>
                <a:gd name="connsiteX6" fmla="*/ 1401843 w 1426632"/>
                <a:gd name="connsiteY6" fmla="*/ 63834 h 1902193"/>
                <a:gd name="connsiteX7" fmla="*/ 686221 w 1426632"/>
                <a:gd name="connsiteY7" fmla="*/ 61562 h 1902193"/>
                <a:gd name="connsiteX8" fmla="*/ 163575 w 1426632"/>
                <a:gd name="connsiteY8" fmla="*/ 394322 h 1902193"/>
                <a:gd name="connsiteX0" fmla="*/ 163575 w 1435249"/>
                <a:gd name="connsiteY0" fmla="*/ 394322 h 1885560"/>
                <a:gd name="connsiteX1" fmla="*/ 836 w 1435249"/>
                <a:gd name="connsiteY1" fmla="*/ 1111958 h 1885560"/>
                <a:gd name="connsiteX2" fmla="*/ 214791 w 1435249"/>
                <a:gd name="connsiteY2" fmla="*/ 1548663 h 1885560"/>
                <a:gd name="connsiteX3" fmla="*/ 1033657 w 1435249"/>
                <a:gd name="connsiteY3" fmla="*/ 1816007 h 1885560"/>
                <a:gd name="connsiteX4" fmla="*/ 1417322 w 1435249"/>
                <a:gd name="connsiteY4" fmla="*/ 1807206 h 1885560"/>
                <a:gd name="connsiteX5" fmla="*/ 1375103 w 1435249"/>
                <a:gd name="connsiteY5" fmla="*/ 943164 h 1885560"/>
                <a:gd name="connsiteX6" fmla="*/ 1401843 w 1435249"/>
                <a:gd name="connsiteY6" fmla="*/ 63834 h 1885560"/>
                <a:gd name="connsiteX7" fmla="*/ 686221 w 1435249"/>
                <a:gd name="connsiteY7" fmla="*/ 61562 h 1885560"/>
                <a:gd name="connsiteX8" fmla="*/ 163575 w 1435249"/>
                <a:gd name="connsiteY8" fmla="*/ 394322 h 1885560"/>
                <a:gd name="connsiteX0" fmla="*/ 128947 w 1438213"/>
                <a:gd name="connsiteY0" fmla="*/ 345176 h 1883146"/>
                <a:gd name="connsiteX1" fmla="*/ 3802 w 1438213"/>
                <a:gd name="connsiteY1" fmla="*/ 1109544 h 1883146"/>
                <a:gd name="connsiteX2" fmla="*/ 217757 w 1438213"/>
                <a:gd name="connsiteY2" fmla="*/ 1546249 h 1883146"/>
                <a:gd name="connsiteX3" fmla="*/ 1036623 w 1438213"/>
                <a:gd name="connsiteY3" fmla="*/ 1813593 h 1883146"/>
                <a:gd name="connsiteX4" fmla="*/ 1420288 w 1438213"/>
                <a:gd name="connsiteY4" fmla="*/ 1804792 h 1883146"/>
                <a:gd name="connsiteX5" fmla="*/ 1378069 w 1438213"/>
                <a:gd name="connsiteY5" fmla="*/ 940750 h 1883146"/>
                <a:gd name="connsiteX6" fmla="*/ 1404809 w 1438213"/>
                <a:gd name="connsiteY6" fmla="*/ 61420 h 1883146"/>
                <a:gd name="connsiteX7" fmla="*/ 689187 w 1438213"/>
                <a:gd name="connsiteY7" fmla="*/ 59148 h 1883146"/>
                <a:gd name="connsiteX8" fmla="*/ 128947 w 1438213"/>
                <a:gd name="connsiteY8" fmla="*/ 345176 h 1883146"/>
                <a:gd name="connsiteX0" fmla="*/ 126587 w 1435854"/>
                <a:gd name="connsiteY0" fmla="*/ 353278 h 1891248"/>
                <a:gd name="connsiteX1" fmla="*/ 1442 w 1435854"/>
                <a:gd name="connsiteY1" fmla="*/ 1117646 h 1891248"/>
                <a:gd name="connsiteX2" fmla="*/ 215397 w 1435854"/>
                <a:gd name="connsiteY2" fmla="*/ 1554351 h 1891248"/>
                <a:gd name="connsiteX3" fmla="*/ 1034263 w 1435854"/>
                <a:gd name="connsiteY3" fmla="*/ 1821695 h 1891248"/>
                <a:gd name="connsiteX4" fmla="*/ 1417928 w 1435854"/>
                <a:gd name="connsiteY4" fmla="*/ 1812894 h 1891248"/>
                <a:gd name="connsiteX5" fmla="*/ 1375709 w 1435854"/>
                <a:gd name="connsiteY5" fmla="*/ 948852 h 1891248"/>
                <a:gd name="connsiteX6" fmla="*/ 1402449 w 1435854"/>
                <a:gd name="connsiteY6" fmla="*/ 69522 h 1891248"/>
                <a:gd name="connsiteX7" fmla="*/ 221605 w 1435854"/>
                <a:gd name="connsiteY7" fmla="*/ 47778 h 1891248"/>
                <a:gd name="connsiteX8" fmla="*/ 126587 w 1435854"/>
                <a:gd name="connsiteY8" fmla="*/ 353278 h 1891248"/>
                <a:gd name="connsiteX0" fmla="*/ 35803 w 1453152"/>
                <a:gd name="connsiteY0" fmla="*/ 439993 h 1896181"/>
                <a:gd name="connsiteX1" fmla="*/ 18740 w 1453152"/>
                <a:gd name="connsiteY1" fmla="*/ 1122579 h 1896181"/>
                <a:gd name="connsiteX2" fmla="*/ 232695 w 1453152"/>
                <a:gd name="connsiteY2" fmla="*/ 1559284 h 1896181"/>
                <a:gd name="connsiteX3" fmla="*/ 1051561 w 1453152"/>
                <a:gd name="connsiteY3" fmla="*/ 1826628 h 1896181"/>
                <a:gd name="connsiteX4" fmla="*/ 1435226 w 1453152"/>
                <a:gd name="connsiteY4" fmla="*/ 1817827 h 1896181"/>
                <a:gd name="connsiteX5" fmla="*/ 1393007 w 1453152"/>
                <a:gd name="connsiteY5" fmla="*/ 953785 h 1896181"/>
                <a:gd name="connsiteX6" fmla="*/ 1419747 w 1453152"/>
                <a:gd name="connsiteY6" fmla="*/ 74455 h 1896181"/>
                <a:gd name="connsiteX7" fmla="*/ 238903 w 1453152"/>
                <a:gd name="connsiteY7" fmla="*/ 52711 h 1896181"/>
                <a:gd name="connsiteX8" fmla="*/ 35803 w 1453152"/>
                <a:gd name="connsiteY8" fmla="*/ 439993 h 1896181"/>
                <a:gd name="connsiteX0" fmla="*/ 35803 w 1447873"/>
                <a:gd name="connsiteY0" fmla="*/ 439993 h 1952840"/>
                <a:gd name="connsiteX1" fmla="*/ 18740 w 1447873"/>
                <a:gd name="connsiteY1" fmla="*/ 1122579 h 1952840"/>
                <a:gd name="connsiteX2" fmla="*/ 232695 w 1447873"/>
                <a:gd name="connsiteY2" fmla="*/ 1559284 h 1952840"/>
                <a:gd name="connsiteX3" fmla="*/ 1130848 w 1447873"/>
                <a:gd name="connsiteY3" fmla="*/ 1925181 h 1952840"/>
                <a:gd name="connsiteX4" fmla="*/ 1435226 w 1447873"/>
                <a:gd name="connsiteY4" fmla="*/ 1817827 h 1952840"/>
                <a:gd name="connsiteX5" fmla="*/ 1393007 w 1447873"/>
                <a:gd name="connsiteY5" fmla="*/ 953785 h 1952840"/>
                <a:gd name="connsiteX6" fmla="*/ 1419747 w 1447873"/>
                <a:gd name="connsiteY6" fmla="*/ 74455 h 1952840"/>
                <a:gd name="connsiteX7" fmla="*/ 238903 w 1447873"/>
                <a:gd name="connsiteY7" fmla="*/ 52711 h 1952840"/>
                <a:gd name="connsiteX8" fmla="*/ 35803 w 1447873"/>
                <a:gd name="connsiteY8" fmla="*/ 439993 h 1952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873" h="1952840">
                  <a:moveTo>
                    <a:pt x="35803" y="439993"/>
                  </a:moveTo>
                  <a:cubicBezTo>
                    <a:pt x="-891" y="618304"/>
                    <a:pt x="-14075" y="936031"/>
                    <a:pt x="18740" y="1122579"/>
                  </a:cubicBezTo>
                  <a:cubicBezTo>
                    <a:pt x="51555" y="1309127"/>
                    <a:pt x="47344" y="1425517"/>
                    <a:pt x="232695" y="1559284"/>
                  </a:cubicBezTo>
                  <a:cubicBezTo>
                    <a:pt x="418046" y="1693051"/>
                    <a:pt x="930426" y="1882091"/>
                    <a:pt x="1130848" y="1925181"/>
                  </a:cubicBezTo>
                  <a:cubicBezTo>
                    <a:pt x="1331270" y="1968271"/>
                    <a:pt x="1391533" y="1979726"/>
                    <a:pt x="1435226" y="1817827"/>
                  </a:cubicBezTo>
                  <a:cubicBezTo>
                    <a:pt x="1478919" y="1655928"/>
                    <a:pt x="1395587" y="1244347"/>
                    <a:pt x="1393007" y="953785"/>
                  </a:cubicBezTo>
                  <a:cubicBezTo>
                    <a:pt x="1390427" y="663223"/>
                    <a:pt x="1458740" y="183063"/>
                    <a:pt x="1419747" y="74455"/>
                  </a:cubicBezTo>
                  <a:cubicBezTo>
                    <a:pt x="1380754" y="-34153"/>
                    <a:pt x="469560" y="-8212"/>
                    <a:pt x="238903" y="52711"/>
                  </a:cubicBezTo>
                  <a:cubicBezTo>
                    <a:pt x="8246" y="113634"/>
                    <a:pt x="72497" y="261682"/>
                    <a:pt x="35803" y="43999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9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2B4717A-8315-743C-2741-75A836809BC3}"/>
                </a:ext>
              </a:extLst>
            </p:cNvPr>
            <p:cNvGrpSpPr/>
            <p:nvPr/>
          </p:nvGrpSpPr>
          <p:grpSpPr>
            <a:xfrm>
              <a:off x="10837700" y="3928050"/>
              <a:ext cx="687393" cy="721548"/>
              <a:chOff x="5203089" y="1751190"/>
              <a:chExt cx="858331" cy="662414"/>
            </a:xfrm>
          </p:grpSpPr>
          <p:sp>
            <p:nvSpPr>
              <p:cNvPr id="15" name="Freeform 381">
                <a:extLst>
                  <a:ext uri="{FF2B5EF4-FFF2-40B4-BE49-F238E27FC236}">
                    <a16:creationId xmlns:a16="http://schemas.microsoft.com/office/drawing/2014/main" id="{B2F6F793-FFA5-5585-E4D8-65BE0A22D924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382">
                <a:extLst>
                  <a:ext uri="{FF2B5EF4-FFF2-40B4-BE49-F238E27FC236}">
                    <a16:creationId xmlns:a16="http://schemas.microsoft.com/office/drawing/2014/main" id="{567CD33A-C216-2F93-2044-779340367A89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4AE746D-D866-90D6-40D3-6145845AB8E1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2B9CA8A-E28F-0B5D-1BDE-EDEEF3EA6BA7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4253F10-7987-A463-F850-B234FEABC423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2771C25-070D-78E6-02D3-CB93EEADF59E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1170114-938A-877B-0A4B-546FF7B3E4DE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67090B3-235C-0F78-C358-6697E3711F37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C882FDA-9160-F25D-C493-4A6D14AD566D}"/>
                </a:ext>
              </a:extLst>
            </p:cNvPr>
            <p:cNvGrpSpPr/>
            <p:nvPr/>
          </p:nvGrpSpPr>
          <p:grpSpPr>
            <a:xfrm>
              <a:off x="10771171" y="3194171"/>
              <a:ext cx="594613" cy="648336"/>
              <a:chOff x="5203089" y="1751190"/>
              <a:chExt cx="858331" cy="662414"/>
            </a:xfrm>
          </p:grpSpPr>
          <p:sp>
            <p:nvSpPr>
              <p:cNvPr id="24" name="Freeform 398">
                <a:extLst>
                  <a:ext uri="{FF2B5EF4-FFF2-40B4-BE49-F238E27FC236}">
                    <a16:creationId xmlns:a16="http://schemas.microsoft.com/office/drawing/2014/main" id="{6C3E0D1A-4912-9AD6-2CDF-E12B3C302B2F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Freeform 399">
                <a:extLst>
                  <a:ext uri="{FF2B5EF4-FFF2-40B4-BE49-F238E27FC236}">
                    <a16:creationId xmlns:a16="http://schemas.microsoft.com/office/drawing/2014/main" id="{B11D51C7-3585-718A-1DAD-77BADF21B181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021F5ED-2916-55E1-30B9-92E683E9C99C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CC259F3-51AD-9C80-08D6-B5330F292190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9F1283D-2957-4AA6-2D2D-936F77999AB5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235B4F8-1E35-599C-40A2-A955953F5569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3448132-A1D7-A698-54DE-996D3252CD0F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4E0994A-827B-F264-17BE-F9906C36E1AC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Freeform 561">
              <a:extLst>
                <a:ext uri="{FF2B5EF4-FFF2-40B4-BE49-F238E27FC236}">
                  <a16:creationId xmlns:a16="http://schemas.microsoft.com/office/drawing/2014/main" id="{E32E30A5-2F9A-1ACF-01B7-ECACFA7A5FF4}"/>
                </a:ext>
              </a:extLst>
            </p:cNvPr>
            <p:cNvSpPr/>
            <p:nvPr/>
          </p:nvSpPr>
          <p:spPr>
            <a:xfrm>
              <a:off x="9540813" y="1782042"/>
              <a:ext cx="1497864" cy="138645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494463"/>
                <a:gd name="connsiteY0" fmla="*/ 534641 h 1775651"/>
                <a:gd name="connsiteX1" fmla="*/ 3 w 1494463"/>
                <a:gd name="connsiteY1" fmla="*/ 940200 h 1775651"/>
                <a:gd name="connsiteX2" fmla="*/ 367657 w 1494463"/>
                <a:gd name="connsiteY2" fmla="*/ 1508306 h 1775651"/>
                <a:gd name="connsiteX3" fmla="*/ 1186523 w 1494463"/>
                <a:gd name="connsiteY3" fmla="*/ 1775650 h 1775651"/>
                <a:gd name="connsiteX4" fmla="*/ 1467465 w 1494463"/>
                <a:gd name="connsiteY4" fmla="*/ 1510813 h 1775651"/>
                <a:gd name="connsiteX5" fmla="*/ 1468513 w 1494463"/>
                <a:gd name="connsiteY5" fmla="*/ 672856 h 1775651"/>
                <a:gd name="connsiteX6" fmla="*/ 1336927 w 1494463"/>
                <a:gd name="connsiteY6" fmla="*/ 154877 h 1775651"/>
                <a:gd name="connsiteX7" fmla="*/ 839087 w 1494463"/>
                <a:gd name="connsiteY7" fmla="*/ 21205 h 1775651"/>
                <a:gd name="connsiteX8" fmla="*/ 360355 w 1494463"/>
                <a:gd name="connsiteY8" fmla="*/ 534641 h 1775651"/>
                <a:gd name="connsiteX0" fmla="*/ 360355 w 1491064"/>
                <a:gd name="connsiteY0" fmla="*/ 552327 h 1793337"/>
                <a:gd name="connsiteX1" fmla="*/ 3 w 1491064"/>
                <a:gd name="connsiteY1" fmla="*/ 957886 h 1793337"/>
                <a:gd name="connsiteX2" fmla="*/ 367657 w 1491064"/>
                <a:gd name="connsiteY2" fmla="*/ 1525992 h 1793337"/>
                <a:gd name="connsiteX3" fmla="*/ 1186523 w 1491064"/>
                <a:gd name="connsiteY3" fmla="*/ 1793336 h 1793337"/>
                <a:gd name="connsiteX4" fmla="*/ 1467465 w 1491064"/>
                <a:gd name="connsiteY4" fmla="*/ 1528499 h 1793337"/>
                <a:gd name="connsiteX5" fmla="*/ 1468513 w 1491064"/>
                <a:gd name="connsiteY5" fmla="*/ 690542 h 1793337"/>
                <a:gd name="connsiteX6" fmla="*/ 1407977 w 1491064"/>
                <a:gd name="connsiteY6" fmla="*/ 109278 h 1793337"/>
                <a:gd name="connsiteX7" fmla="*/ 839087 w 1491064"/>
                <a:gd name="connsiteY7" fmla="*/ 38891 h 1793337"/>
                <a:gd name="connsiteX8" fmla="*/ 360355 w 1491064"/>
                <a:gd name="connsiteY8" fmla="*/ 552327 h 1793337"/>
                <a:gd name="connsiteX0" fmla="*/ 360355 w 1502818"/>
                <a:gd name="connsiteY0" fmla="*/ 552327 h 1612281"/>
                <a:gd name="connsiteX1" fmla="*/ 3 w 1502818"/>
                <a:gd name="connsiteY1" fmla="*/ 957886 h 1612281"/>
                <a:gd name="connsiteX2" fmla="*/ 367657 w 1502818"/>
                <a:gd name="connsiteY2" fmla="*/ 1525992 h 1612281"/>
                <a:gd name="connsiteX3" fmla="*/ 1026659 w 1502818"/>
                <a:gd name="connsiteY3" fmla="*/ 1582385 h 1612281"/>
                <a:gd name="connsiteX4" fmla="*/ 1467465 w 1502818"/>
                <a:gd name="connsiteY4" fmla="*/ 1528499 h 1612281"/>
                <a:gd name="connsiteX5" fmla="*/ 1468513 w 1502818"/>
                <a:gd name="connsiteY5" fmla="*/ 690542 h 1612281"/>
                <a:gd name="connsiteX6" fmla="*/ 1407977 w 1502818"/>
                <a:gd name="connsiteY6" fmla="*/ 109278 h 1612281"/>
                <a:gd name="connsiteX7" fmla="*/ 839087 w 1502818"/>
                <a:gd name="connsiteY7" fmla="*/ 38891 h 1612281"/>
                <a:gd name="connsiteX8" fmla="*/ 360355 w 1502818"/>
                <a:gd name="connsiteY8" fmla="*/ 552327 h 1612281"/>
                <a:gd name="connsiteX0" fmla="*/ 360384 w 1502847"/>
                <a:gd name="connsiteY0" fmla="*/ 552327 h 1803602"/>
                <a:gd name="connsiteX1" fmla="*/ 32 w 1502847"/>
                <a:gd name="connsiteY1" fmla="*/ 957886 h 1803602"/>
                <a:gd name="connsiteX2" fmla="*/ 385448 w 1502847"/>
                <a:gd name="connsiteY2" fmla="*/ 1779134 h 1803602"/>
                <a:gd name="connsiteX3" fmla="*/ 1026688 w 1502847"/>
                <a:gd name="connsiteY3" fmla="*/ 1582385 h 1803602"/>
                <a:gd name="connsiteX4" fmla="*/ 1467494 w 1502847"/>
                <a:gd name="connsiteY4" fmla="*/ 1528499 h 1803602"/>
                <a:gd name="connsiteX5" fmla="*/ 1468542 w 1502847"/>
                <a:gd name="connsiteY5" fmla="*/ 690542 h 1803602"/>
                <a:gd name="connsiteX6" fmla="*/ 1408006 w 1502847"/>
                <a:gd name="connsiteY6" fmla="*/ 109278 h 1803602"/>
                <a:gd name="connsiteX7" fmla="*/ 839116 w 1502847"/>
                <a:gd name="connsiteY7" fmla="*/ 38891 h 1803602"/>
                <a:gd name="connsiteX8" fmla="*/ 360384 w 1502847"/>
                <a:gd name="connsiteY8" fmla="*/ 552327 h 1803602"/>
                <a:gd name="connsiteX0" fmla="*/ 360384 w 1502847"/>
                <a:gd name="connsiteY0" fmla="*/ 552327 h 1826319"/>
                <a:gd name="connsiteX1" fmla="*/ 32 w 1502847"/>
                <a:gd name="connsiteY1" fmla="*/ 957886 h 1826319"/>
                <a:gd name="connsiteX2" fmla="*/ 385448 w 1502847"/>
                <a:gd name="connsiteY2" fmla="*/ 1779134 h 1826319"/>
                <a:gd name="connsiteX3" fmla="*/ 1026688 w 1502847"/>
                <a:gd name="connsiteY3" fmla="*/ 1582385 h 1826319"/>
                <a:gd name="connsiteX4" fmla="*/ 1467494 w 1502847"/>
                <a:gd name="connsiteY4" fmla="*/ 1528499 h 1826319"/>
                <a:gd name="connsiteX5" fmla="*/ 1468542 w 1502847"/>
                <a:gd name="connsiteY5" fmla="*/ 690542 h 1826319"/>
                <a:gd name="connsiteX6" fmla="*/ 1408006 w 1502847"/>
                <a:gd name="connsiteY6" fmla="*/ 109278 h 1826319"/>
                <a:gd name="connsiteX7" fmla="*/ 839116 w 1502847"/>
                <a:gd name="connsiteY7" fmla="*/ 38891 h 1826319"/>
                <a:gd name="connsiteX8" fmla="*/ 360384 w 1502847"/>
                <a:gd name="connsiteY8" fmla="*/ 552327 h 1826319"/>
                <a:gd name="connsiteX0" fmla="*/ 289852 w 1503366"/>
                <a:gd name="connsiteY0" fmla="*/ 461730 h 1820101"/>
                <a:gd name="connsiteX1" fmla="*/ 551 w 1503366"/>
                <a:gd name="connsiteY1" fmla="*/ 951668 h 1820101"/>
                <a:gd name="connsiteX2" fmla="*/ 385967 w 1503366"/>
                <a:gd name="connsiteY2" fmla="*/ 1772916 h 1820101"/>
                <a:gd name="connsiteX3" fmla="*/ 1027207 w 1503366"/>
                <a:gd name="connsiteY3" fmla="*/ 1576167 h 1820101"/>
                <a:gd name="connsiteX4" fmla="*/ 1468013 w 1503366"/>
                <a:gd name="connsiteY4" fmla="*/ 1522281 h 1820101"/>
                <a:gd name="connsiteX5" fmla="*/ 1469061 w 1503366"/>
                <a:gd name="connsiteY5" fmla="*/ 684324 h 1820101"/>
                <a:gd name="connsiteX6" fmla="*/ 1408525 w 1503366"/>
                <a:gd name="connsiteY6" fmla="*/ 103060 h 1820101"/>
                <a:gd name="connsiteX7" fmla="*/ 839635 w 1503366"/>
                <a:gd name="connsiteY7" fmla="*/ 32673 h 1820101"/>
                <a:gd name="connsiteX8" fmla="*/ 289852 w 1503366"/>
                <a:gd name="connsiteY8" fmla="*/ 461730 h 1820101"/>
                <a:gd name="connsiteX0" fmla="*/ 293376 w 1506890"/>
                <a:gd name="connsiteY0" fmla="*/ 461730 h 1820101"/>
                <a:gd name="connsiteX1" fmla="*/ 4075 w 1506890"/>
                <a:gd name="connsiteY1" fmla="*/ 951668 h 1820101"/>
                <a:gd name="connsiteX2" fmla="*/ 389491 w 1506890"/>
                <a:gd name="connsiteY2" fmla="*/ 1772916 h 1820101"/>
                <a:gd name="connsiteX3" fmla="*/ 1030731 w 1506890"/>
                <a:gd name="connsiteY3" fmla="*/ 1576167 h 1820101"/>
                <a:gd name="connsiteX4" fmla="*/ 1471537 w 1506890"/>
                <a:gd name="connsiteY4" fmla="*/ 1522281 h 1820101"/>
                <a:gd name="connsiteX5" fmla="*/ 1472585 w 1506890"/>
                <a:gd name="connsiteY5" fmla="*/ 684324 h 1820101"/>
                <a:gd name="connsiteX6" fmla="*/ 1412049 w 1506890"/>
                <a:gd name="connsiteY6" fmla="*/ 103060 h 1820101"/>
                <a:gd name="connsiteX7" fmla="*/ 843159 w 1506890"/>
                <a:gd name="connsiteY7" fmla="*/ 32673 h 1820101"/>
                <a:gd name="connsiteX8" fmla="*/ 293376 w 1506890"/>
                <a:gd name="connsiteY8" fmla="*/ 461730 h 1820101"/>
                <a:gd name="connsiteX0" fmla="*/ 203955 w 1545103"/>
                <a:gd name="connsiteY0" fmla="*/ 206126 h 1802639"/>
                <a:gd name="connsiteX1" fmla="*/ 42288 w 1545103"/>
                <a:gd name="connsiteY1" fmla="*/ 934206 h 1802639"/>
                <a:gd name="connsiteX2" fmla="*/ 427704 w 1545103"/>
                <a:gd name="connsiteY2" fmla="*/ 1755454 h 1802639"/>
                <a:gd name="connsiteX3" fmla="*/ 1068944 w 1545103"/>
                <a:gd name="connsiteY3" fmla="*/ 1558705 h 1802639"/>
                <a:gd name="connsiteX4" fmla="*/ 1509750 w 1545103"/>
                <a:gd name="connsiteY4" fmla="*/ 1504819 h 1802639"/>
                <a:gd name="connsiteX5" fmla="*/ 1510798 w 1545103"/>
                <a:gd name="connsiteY5" fmla="*/ 666862 h 1802639"/>
                <a:gd name="connsiteX6" fmla="*/ 1450262 w 1545103"/>
                <a:gd name="connsiteY6" fmla="*/ 85598 h 1802639"/>
                <a:gd name="connsiteX7" fmla="*/ 881372 w 1545103"/>
                <a:gd name="connsiteY7" fmla="*/ 15211 h 1802639"/>
                <a:gd name="connsiteX8" fmla="*/ 203955 w 1545103"/>
                <a:gd name="connsiteY8" fmla="*/ 206126 h 1802639"/>
                <a:gd name="connsiteX0" fmla="*/ 147252 w 1634267"/>
                <a:gd name="connsiteY0" fmla="*/ 113266 h 1796376"/>
                <a:gd name="connsiteX1" fmla="*/ 131452 w 1634267"/>
                <a:gd name="connsiteY1" fmla="*/ 927943 h 1796376"/>
                <a:gd name="connsiteX2" fmla="*/ 516868 w 1634267"/>
                <a:gd name="connsiteY2" fmla="*/ 1749191 h 1796376"/>
                <a:gd name="connsiteX3" fmla="*/ 1158108 w 1634267"/>
                <a:gd name="connsiteY3" fmla="*/ 1552442 h 1796376"/>
                <a:gd name="connsiteX4" fmla="*/ 1598914 w 1634267"/>
                <a:gd name="connsiteY4" fmla="*/ 1498556 h 1796376"/>
                <a:gd name="connsiteX5" fmla="*/ 1599962 w 1634267"/>
                <a:gd name="connsiteY5" fmla="*/ 660599 h 1796376"/>
                <a:gd name="connsiteX6" fmla="*/ 1539426 w 1634267"/>
                <a:gd name="connsiteY6" fmla="*/ 79335 h 1796376"/>
                <a:gd name="connsiteX7" fmla="*/ 970536 w 1634267"/>
                <a:gd name="connsiteY7" fmla="*/ 8948 h 1796376"/>
                <a:gd name="connsiteX8" fmla="*/ 147252 w 1634267"/>
                <a:gd name="connsiteY8" fmla="*/ 113266 h 179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4267" h="1796376">
                  <a:moveTo>
                    <a:pt x="147252" y="113266"/>
                  </a:moveTo>
                  <a:cubicBezTo>
                    <a:pt x="-139307" y="245497"/>
                    <a:pt x="69849" y="655289"/>
                    <a:pt x="131452" y="927943"/>
                  </a:cubicBezTo>
                  <a:cubicBezTo>
                    <a:pt x="193055" y="1200597"/>
                    <a:pt x="345759" y="1645108"/>
                    <a:pt x="516868" y="1749191"/>
                  </a:cubicBezTo>
                  <a:cubicBezTo>
                    <a:pt x="687977" y="1853274"/>
                    <a:pt x="1013294" y="1784070"/>
                    <a:pt x="1158108" y="1552442"/>
                  </a:cubicBezTo>
                  <a:cubicBezTo>
                    <a:pt x="1302922" y="1320814"/>
                    <a:pt x="1525272" y="1647197"/>
                    <a:pt x="1598914" y="1498556"/>
                  </a:cubicBezTo>
                  <a:cubicBezTo>
                    <a:pt x="1672556" y="1349916"/>
                    <a:pt x="1609877" y="897136"/>
                    <a:pt x="1599962" y="660599"/>
                  </a:cubicBezTo>
                  <a:cubicBezTo>
                    <a:pt x="1590047" y="424062"/>
                    <a:pt x="1578419" y="187943"/>
                    <a:pt x="1539426" y="79335"/>
                  </a:cubicBezTo>
                  <a:cubicBezTo>
                    <a:pt x="1500433" y="-29273"/>
                    <a:pt x="1202565" y="3293"/>
                    <a:pt x="970536" y="8948"/>
                  </a:cubicBezTo>
                  <a:cubicBezTo>
                    <a:pt x="738507" y="14603"/>
                    <a:pt x="433811" y="-18965"/>
                    <a:pt x="147252" y="1132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7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189109B-C776-0C8C-2385-E44A78E53682}"/>
                </a:ext>
              </a:extLst>
            </p:cNvPr>
            <p:cNvSpPr txBox="1"/>
            <p:nvPr/>
          </p:nvSpPr>
          <p:spPr>
            <a:xfrm>
              <a:off x="9427201" y="1851195"/>
              <a:ext cx="1834146" cy="295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national or global ISP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8B3974-1503-5BC8-2EFB-315E1F989746}"/>
                </a:ext>
              </a:extLst>
            </p:cNvPr>
            <p:cNvSpPr/>
            <p:nvPr/>
          </p:nvSpPr>
          <p:spPr>
            <a:xfrm>
              <a:off x="9279068" y="3677908"/>
              <a:ext cx="305749" cy="197847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F6C3D8-6AE1-910C-D406-F7470AFAF4CF}"/>
                </a:ext>
              </a:extLst>
            </p:cNvPr>
            <p:cNvSpPr txBox="1"/>
            <p:nvPr/>
          </p:nvSpPr>
          <p:spPr>
            <a:xfrm>
              <a:off x="8713280" y="3353251"/>
              <a:ext cx="1040639" cy="649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local or regional ISP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9FA8FD-7591-A572-012F-CCD592E22464}"/>
                </a:ext>
              </a:extLst>
            </p:cNvPr>
            <p:cNvSpPr txBox="1"/>
            <p:nvPr/>
          </p:nvSpPr>
          <p:spPr>
            <a:xfrm>
              <a:off x="11003342" y="4689497"/>
              <a:ext cx="813043" cy="383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50" dirty="0"/>
                <a:t>datacenter </a:t>
              </a:r>
            </a:p>
            <a:p>
              <a:pPr>
                <a:lnSpc>
                  <a:spcPct val="90000"/>
                </a:lnSpc>
              </a:pPr>
              <a:r>
                <a:rPr lang="en-US" sz="1050" dirty="0"/>
                <a:t>network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27AC080-2C3B-B122-2711-EF389361EFFD}"/>
                </a:ext>
              </a:extLst>
            </p:cNvPr>
            <p:cNvSpPr txBox="1"/>
            <p:nvPr/>
          </p:nvSpPr>
          <p:spPr>
            <a:xfrm>
              <a:off x="10063018" y="4228248"/>
              <a:ext cx="896206" cy="649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content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provider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network</a:t>
              </a:r>
              <a:endParaRPr lang="en-US" sz="600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8417D52-23B1-ACF5-699B-71230A395CDA}"/>
                </a:ext>
              </a:extLst>
            </p:cNvPr>
            <p:cNvGrpSpPr/>
            <p:nvPr/>
          </p:nvGrpSpPr>
          <p:grpSpPr>
            <a:xfrm>
              <a:off x="7562238" y="2127325"/>
              <a:ext cx="3578867" cy="3640283"/>
              <a:chOff x="7562238" y="2127325"/>
              <a:chExt cx="3578867" cy="3640283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77A2CD5-CCDF-F48F-C334-E140E5EF1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9920" y="3580125"/>
                <a:ext cx="412964" cy="637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F7D218E-572E-B2B9-C2D0-1154E7504C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60835" y="3640684"/>
                <a:ext cx="345866" cy="7389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DC2D09A-989E-F2D5-58A1-7C5D2C7BDC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36897" y="3633421"/>
                <a:ext cx="335987" cy="3953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4912912-7D7D-C4A3-7A29-0ABAF3BDFF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70774" y="3594896"/>
                <a:ext cx="1" cy="4857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56D6CE0-EE6C-559E-8638-FDA649351B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0620" y="4071642"/>
                <a:ext cx="508543" cy="3486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52A788C-D6BA-1493-C87B-3ECAF4A120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95195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E3CC5E3-6FCE-7815-9CE6-467EEE3134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19616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1666299-3ED1-2D92-11C4-3BD890CBA9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76868" y="3507672"/>
                <a:ext cx="382423" cy="5170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AFBA694-DB8E-2710-14EF-61E636EF1E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3069" y="3507672"/>
                <a:ext cx="0" cy="5402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6583945-C5F5-B05F-1056-307C228624D8}"/>
                  </a:ext>
                </a:extLst>
              </p:cNvPr>
              <p:cNvCxnSpPr/>
              <p:nvPr/>
            </p:nvCxnSpPr>
            <p:spPr>
              <a:xfrm>
                <a:off x="10137668" y="2754692"/>
                <a:ext cx="488174" cy="8393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238C001-C752-A32C-56C8-B34FCC3AD1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98719" y="2695013"/>
                <a:ext cx="380432" cy="694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7687E1E-FFA0-855B-3CD1-DC50ED7CB292}"/>
                  </a:ext>
                </a:extLst>
              </p:cNvPr>
              <p:cNvGrpSpPr/>
              <p:nvPr/>
            </p:nvGrpSpPr>
            <p:grpSpPr>
              <a:xfrm>
                <a:off x="7562238" y="2127325"/>
                <a:ext cx="3578867" cy="3640283"/>
                <a:chOff x="7562238" y="2127325"/>
                <a:chExt cx="3578867" cy="3640283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0E8AF74D-FB46-EFBC-7E82-2A5AC90BC691}"/>
                    </a:ext>
                  </a:extLst>
                </p:cNvPr>
                <p:cNvGrpSpPr/>
                <p:nvPr/>
              </p:nvGrpSpPr>
              <p:grpSpPr>
                <a:xfrm>
                  <a:off x="7857253" y="2127325"/>
                  <a:ext cx="3283852" cy="3640283"/>
                  <a:chOff x="7881336" y="2104198"/>
                  <a:chExt cx="3283852" cy="3640283"/>
                </a:xfrm>
              </p:grpSpPr>
              <p:sp>
                <p:nvSpPr>
                  <p:cNvPr id="56" name="Line 428">
                    <a:extLst>
                      <a:ext uri="{FF2B5EF4-FFF2-40B4-BE49-F238E27FC236}">
                        <a16:creationId xmlns:a16="http://schemas.microsoft.com/office/drawing/2014/main" id="{7FB53E59-8F5E-891D-A627-AFE33E517D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813692" y="5228612"/>
                    <a:ext cx="388062" cy="75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Line 430">
                    <a:extLst>
                      <a:ext uri="{FF2B5EF4-FFF2-40B4-BE49-F238E27FC236}">
                        <a16:creationId xmlns:a16="http://schemas.microsoft.com/office/drawing/2014/main" id="{33C9BC32-06C0-90C7-25EA-CF6741BF04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10234009" y="5382159"/>
                    <a:ext cx="0" cy="11430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8" name="Line 431">
                    <a:extLst>
                      <a:ext uri="{FF2B5EF4-FFF2-40B4-BE49-F238E27FC236}">
                        <a16:creationId xmlns:a16="http://schemas.microsoft.com/office/drawing/2014/main" id="{2980CC73-C896-040C-F50E-96CC7D8545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457042" y="4815390"/>
                    <a:ext cx="524483" cy="2615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Line 432">
                    <a:extLst>
                      <a:ext uri="{FF2B5EF4-FFF2-40B4-BE49-F238E27FC236}">
                        <a16:creationId xmlns:a16="http://schemas.microsoft.com/office/drawing/2014/main" id="{A1541051-CF00-1E45-C2FC-AA7704BEB9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74149" y="4815390"/>
                    <a:ext cx="569255" cy="246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0" name="Line 433">
                    <a:extLst>
                      <a:ext uri="{FF2B5EF4-FFF2-40B4-BE49-F238E27FC236}">
                        <a16:creationId xmlns:a16="http://schemas.microsoft.com/office/drawing/2014/main" id="{09573D3E-B6CB-FCB8-B507-DE17AC1B26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5827" y="5085749"/>
                    <a:ext cx="103050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1" name="Line 435">
                    <a:extLst>
                      <a:ext uri="{FF2B5EF4-FFF2-40B4-BE49-F238E27FC236}">
                        <a16:creationId xmlns:a16="http://schemas.microsoft.com/office/drawing/2014/main" id="{D71F11B0-F6D7-A2A4-8C00-B5788C1A8B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34290" y="5094207"/>
                    <a:ext cx="22680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2" name="Line 436">
                    <a:extLst>
                      <a:ext uri="{FF2B5EF4-FFF2-40B4-BE49-F238E27FC236}">
                        <a16:creationId xmlns:a16="http://schemas.microsoft.com/office/drawing/2014/main" id="{CF5DD9EA-7B3B-DDC3-E9C8-3083FFE177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972450" y="5267343"/>
                    <a:ext cx="41275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3" name="Line 439">
                    <a:extLst>
                      <a:ext uri="{FF2B5EF4-FFF2-40B4-BE49-F238E27FC236}">
                        <a16:creationId xmlns:a16="http://schemas.microsoft.com/office/drawing/2014/main" id="{146E8383-2886-D9B7-0AC8-A1D785DCD2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397900" y="5259125"/>
                    <a:ext cx="68080" cy="2939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0" name="Line 440">
                    <a:extLst>
                      <a:ext uri="{FF2B5EF4-FFF2-40B4-BE49-F238E27FC236}">
                        <a16:creationId xmlns:a16="http://schemas.microsoft.com/office/drawing/2014/main" id="{2B27A112-CEE3-87F5-00B5-F7E6F3F974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512814" y="5284804"/>
                    <a:ext cx="280374" cy="2698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1" name="Line 441">
                    <a:extLst>
                      <a:ext uri="{FF2B5EF4-FFF2-40B4-BE49-F238E27FC236}">
                        <a16:creationId xmlns:a16="http://schemas.microsoft.com/office/drawing/2014/main" id="{F84BAA16-0F9B-A12E-2EAB-031607D167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512814" y="5234921"/>
                    <a:ext cx="914184" cy="46862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5" name="Line 443">
                    <a:extLst>
                      <a:ext uri="{FF2B5EF4-FFF2-40B4-BE49-F238E27FC236}">
                        <a16:creationId xmlns:a16="http://schemas.microsoft.com/office/drawing/2014/main" id="{3349C6F4-13B3-7B8B-CC0D-D890552603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71861" y="3806843"/>
                    <a:ext cx="0" cy="1317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6" name="Line 449">
                    <a:extLst>
                      <a:ext uri="{FF2B5EF4-FFF2-40B4-BE49-F238E27FC236}">
                        <a16:creationId xmlns:a16="http://schemas.microsoft.com/office/drawing/2014/main" id="{64430087-FA6E-451D-1812-4C3B810608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881336" y="4017980"/>
                    <a:ext cx="168275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7" name="Line 428">
                    <a:extLst>
                      <a:ext uri="{FF2B5EF4-FFF2-40B4-BE49-F238E27FC236}">
                        <a16:creationId xmlns:a16="http://schemas.microsoft.com/office/drawing/2014/main" id="{326B2221-2345-FA1F-B10B-00D09435A7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909628" y="5560344"/>
                    <a:ext cx="366793" cy="148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128" name="Line 440">
                    <a:extLst>
                      <a:ext uri="{FF2B5EF4-FFF2-40B4-BE49-F238E27FC236}">
                        <a16:creationId xmlns:a16="http://schemas.microsoft.com/office/drawing/2014/main" id="{43B3939F-AE76-A9B7-CB5C-1D4CDB0417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483508" y="5013435"/>
                    <a:ext cx="404236" cy="20777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cxnSp>
                <p:nvCxnSpPr>
                  <p:cNvPr id="5129" name="Straight Connector 5128">
                    <a:extLst>
                      <a:ext uri="{FF2B5EF4-FFF2-40B4-BE49-F238E27FC236}">
                        <a16:creationId xmlns:a16="http://schemas.microsoft.com/office/drawing/2014/main" id="{60D4A3FB-BE09-D611-909F-AAD47F0B285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146305"/>
                    <a:ext cx="761467" cy="5773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0" name="Straight Connector 5129">
                    <a:extLst>
                      <a:ext uri="{FF2B5EF4-FFF2-40B4-BE49-F238E27FC236}">
                        <a16:creationId xmlns:a16="http://schemas.microsoft.com/office/drawing/2014/main" id="{3691AA47-9738-40F9-A163-D4D6379B9BA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245186"/>
                    <a:ext cx="397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1" name="Straight Connector 5130">
                    <a:extLst>
                      <a:ext uri="{FF2B5EF4-FFF2-40B4-BE49-F238E27FC236}">
                        <a16:creationId xmlns:a16="http://schemas.microsoft.com/office/drawing/2014/main" id="{0E627BD3-71FE-A7AB-5B5D-B39AC158591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696218" y="2177379"/>
                    <a:ext cx="14936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2" name="Straight Connector 5131">
                    <a:extLst>
                      <a:ext uri="{FF2B5EF4-FFF2-40B4-BE49-F238E27FC236}">
                        <a16:creationId xmlns:a16="http://schemas.microsoft.com/office/drawing/2014/main" id="{707E5F9D-C985-4B0F-6E35-D5014B3D601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66249" y="2695840"/>
                    <a:ext cx="574283" cy="2782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3" name="Straight Connector 5132">
                    <a:extLst>
                      <a:ext uri="{FF2B5EF4-FFF2-40B4-BE49-F238E27FC236}">
                        <a16:creationId xmlns:a16="http://schemas.microsoft.com/office/drawing/2014/main" id="{48932266-9566-B566-8D77-3BB074773F8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093625" y="2146305"/>
                    <a:ext cx="788589" cy="9888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4" name="Straight Connector 5133">
                    <a:extLst>
                      <a:ext uri="{FF2B5EF4-FFF2-40B4-BE49-F238E27FC236}">
                        <a16:creationId xmlns:a16="http://schemas.microsoft.com/office/drawing/2014/main" id="{0096ADD5-43F1-1B03-C505-7AFA8359F6F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886186" y="2104198"/>
                    <a:ext cx="279002" cy="421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5" name="Straight Connector 5134">
                    <a:extLst>
                      <a:ext uri="{FF2B5EF4-FFF2-40B4-BE49-F238E27FC236}">
                        <a16:creationId xmlns:a16="http://schemas.microsoft.com/office/drawing/2014/main" id="{CEA178FA-4ED0-2F61-349F-50981BF43B51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0706077" y="2695840"/>
                    <a:ext cx="353541" cy="678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6" name="Straight Connector 5135">
                    <a:extLst>
                      <a:ext uri="{FF2B5EF4-FFF2-40B4-BE49-F238E27FC236}">
                        <a16:creationId xmlns:a16="http://schemas.microsoft.com/office/drawing/2014/main" id="{E631CFAA-E5C1-F75E-2E16-B177EAC9754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793306" y="2245186"/>
                    <a:ext cx="1300319" cy="60662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37" name="Line 541">
                    <a:extLst>
                      <a:ext uri="{FF2B5EF4-FFF2-40B4-BE49-F238E27FC236}">
                        <a16:creationId xmlns:a16="http://schemas.microsoft.com/office/drawing/2014/main" id="{E4BC4E6F-7409-CF06-8AB2-5BBB72C4A5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402788" y="4090252"/>
                    <a:ext cx="429324" cy="70560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38" name="Line 424">
                    <a:extLst>
                      <a:ext uri="{FF2B5EF4-FFF2-40B4-BE49-F238E27FC236}">
                        <a16:creationId xmlns:a16="http://schemas.microsoft.com/office/drawing/2014/main" id="{30B8EE72-F3B8-C3D3-6301-BE4612BB00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68637" y="4024329"/>
                    <a:ext cx="969051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52" name="Picture 778" descr="antenna_radiation_stylized">
                  <a:extLst>
                    <a:ext uri="{FF2B5EF4-FFF2-40B4-BE49-F238E27FC236}">
                      <a16:creationId xmlns:a16="http://schemas.microsoft.com/office/drawing/2014/main" id="{EEED4766-7C99-B6F7-083F-65B123203DF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62238" y="3813930"/>
                  <a:ext cx="506412" cy="1060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3" name="Picture 781" descr="antenna_radiation_stylized">
                  <a:extLst>
                    <a:ext uri="{FF2B5EF4-FFF2-40B4-BE49-F238E27FC236}">
                      <a16:creationId xmlns:a16="http://schemas.microsoft.com/office/drawing/2014/main" id="{657040D0-EB8B-9594-5727-F7B1BAA5B8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42073" y="5480938"/>
                  <a:ext cx="452014" cy="951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4" name="Picture 799" descr="cell_tower_radiation copy">
                  <a:extLst>
                    <a:ext uri="{FF2B5EF4-FFF2-40B4-BE49-F238E27FC236}">
                      <a16:creationId xmlns:a16="http://schemas.microsoft.com/office/drawing/2014/main" id="{5C453F51-460B-E15B-2EFA-C4005BCAD6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80866" y="2158167"/>
                  <a:ext cx="457200" cy="332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5" name="Oval 800">
                  <a:extLst>
                    <a:ext uri="{FF2B5EF4-FFF2-40B4-BE49-F238E27FC236}">
                      <a16:creationId xmlns:a16="http://schemas.microsoft.com/office/drawing/2014/main" id="{EF0C84B8-2B46-E750-2360-67F54A08C5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4541" y="2292995"/>
                  <a:ext cx="52388" cy="4948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139" name="Group 5138">
              <a:extLst>
                <a:ext uri="{FF2B5EF4-FFF2-40B4-BE49-F238E27FC236}">
                  <a16:creationId xmlns:a16="http://schemas.microsoft.com/office/drawing/2014/main" id="{54EA40DF-070E-D561-12B4-EC7A2D5DE9F6}"/>
                </a:ext>
              </a:extLst>
            </p:cNvPr>
            <p:cNvGrpSpPr/>
            <p:nvPr/>
          </p:nvGrpSpPr>
          <p:grpSpPr>
            <a:xfrm>
              <a:off x="7414072" y="1891912"/>
              <a:ext cx="1909777" cy="938011"/>
              <a:chOff x="7432700" y="1830405"/>
              <a:chExt cx="1909777" cy="938011"/>
            </a:xfrm>
          </p:grpSpPr>
          <p:grpSp>
            <p:nvGrpSpPr>
              <p:cNvPr id="5140" name="Group 652">
                <a:extLst>
                  <a:ext uri="{FF2B5EF4-FFF2-40B4-BE49-F238E27FC236}">
                    <a16:creationId xmlns:a16="http://schemas.microsoft.com/office/drawing/2014/main" id="{BA87B8D6-9C37-828A-0F0C-26A7832B13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43850" y="1830405"/>
                <a:ext cx="415925" cy="385763"/>
                <a:chOff x="2751" y="1851"/>
                <a:chExt cx="462" cy="478"/>
              </a:xfrm>
            </p:grpSpPr>
            <p:pic>
              <p:nvPicPr>
                <p:cNvPr id="5171" name="Picture 653" descr="iphone_stylized_small">
                  <a:extLst>
                    <a:ext uri="{FF2B5EF4-FFF2-40B4-BE49-F238E27FC236}">
                      <a16:creationId xmlns:a16="http://schemas.microsoft.com/office/drawing/2014/main" id="{C47A859C-D9AC-5073-8078-C6BBD91282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28" y="1922"/>
                  <a:ext cx="152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2" name="Picture 654" descr="antenna_radiation_stylized">
                  <a:extLst>
                    <a:ext uri="{FF2B5EF4-FFF2-40B4-BE49-F238E27FC236}">
                      <a16:creationId xmlns:a16="http://schemas.microsoft.com/office/drawing/2014/main" id="{3706B6C8-855F-799F-A3FB-DE51130607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51" y="1851"/>
                  <a:ext cx="462" cy="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1" name="Group 5140">
                <a:extLst>
                  <a:ext uri="{FF2B5EF4-FFF2-40B4-BE49-F238E27FC236}">
                    <a16:creationId xmlns:a16="http://schemas.microsoft.com/office/drawing/2014/main" id="{46B47030-A362-798A-36EA-451066D49AC4}"/>
                  </a:ext>
                </a:extLst>
              </p:cNvPr>
              <p:cNvGrpSpPr/>
              <p:nvPr/>
            </p:nvGrpSpPr>
            <p:grpSpPr>
              <a:xfrm>
                <a:off x="7432700" y="2327293"/>
                <a:ext cx="534987" cy="407988"/>
                <a:chOff x="7432700" y="2327293"/>
                <a:chExt cx="534987" cy="407988"/>
              </a:xfrm>
            </p:grpSpPr>
            <p:pic>
              <p:nvPicPr>
                <p:cNvPr id="5148" name="Picture 1017" descr="antenna_stylized">
                  <a:extLst>
                    <a:ext uri="{FF2B5EF4-FFF2-40B4-BE49-F238E27FC236}">
                      <a16:creationId xmlns:a16="http://schemas.microsoft.com/office/drawing/2014/main" id="{0F77176B-2AC3-AB79-8331-01181201E4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32700" y="2327293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9" name="Picture 1018" descr="laptop_keyboard">
                  <a:extLst>
                    <a:ext uri="{FF2B5EF4-FFF2-40B4-BE49-F238E27FC236}">
                      <a16:creationId xmlns:a16="http://schemas.microsoft.com/office/drawing/2014/main" id="{AAA62168-B763-2DC4-AE8B-F672AB2C845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0" name="Freeform 1019">
                  <a:extLst>
                    <a:ext uri="{FF2B5EF4-FFF2-40B4-BE49-F238E27FC236}">
                      <a16:creationId xmlns:a16="http://schemas.microsoft.com/office/drawing/2014/main" id="{F690B64D-26F2-9178-04F0-42F07A8054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51" name="Picture 1020" descr="screen">
                  <a:extLst>
                    <a:ext uri="{FF2B5EF4-FFF2-40B4-BE49-F238E27FC236}">
                      <a16:creationId xmlns:a16="http://schemas.microsoft.com/office/drawing/2014/main" id="{C8A6D397-6B02-DC98-FAD0-248B7A9482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2" name="Freeform 1021">
                  <a:extLst>
                    <a:ext uri="{FF2B5EF4-FFF2-40B4-BE49-F238E27FC236}">
                      <a16:creationId xmlns:a16="http://schemas.microsoft.com/office/drawing/2014/main" id="{FFD78356-0AE2-9EAC-D896-1A37D8F645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3" name="Freeform 1022">
                  <a:extLst>
                    <a:ext uri="{FF2B5EF4-FFF2-40B4-BE49-F238E27FC236}">
                      <a16:creationId xmlns:a16="http://schemas.microsoft.com/office/drawing/2014/main" id="{759343C8-375D-562E-6628-5EFE9B1069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4" name="Freeform 1023">
                  <a:extLst>
                    <a:ext uri="{FF2B5EF4-FFF2-40B4-BE49-F238E27FC236}">
                      <a16:creationId xmlns:a16="http://schemas.microsoft.com/office/drawing/2014/main" id="{3CDA8249-53AF-D7DE-3323-FF057FB328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5" name="Freeform 1024">
                  <a:extLst>
                    <a:ext uri="{FF2B5EF4-FFF2-40B4-BE49-F238E27FC236}">
                      <a16:creationId xmlns:a16="http://schemas.microsoft.com/office/drawing/2014/main" id="{9DF5E012-A817-7563-72A2-073226A5C2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6" name="Freeform 1025">
                  <a:extLst>
                    <a:ext uri="{FF2B5EF4-FFF2-40B4-BE49-F238E27FC236}">
                      <a16:creationId xmlns:a16="http://schemas.microsoft.com/office/drawing/2014/main" id="{9EECBA39-C425-25CB-1035-037FB3F926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7" name="Freeform 1026">
                  <a:extLst>
                    <a:ext uri="{FF2B5EF4-FFF2-40B4-BE49-F238E27FC236}">
                      <a16:creationId xmlns:a16="http://schemas.microsoft.com/office/drawing/2014/main" id="{56484C5A-DA94-EC41-D350-167543DBDD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58" name="Group 1027">
                  <a:extLst>
                    <a:ext uri="{FF2B5EF4-FFF2-40B4-BE49-F238E27FC236}">
                      <a16:creationId xmlns:a16="http://schemas.microsoft.com/office/drawing/2014/main" id="{BDA90BAC-15CE-7F18-DAE2-50739B7E31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5165" name="Freeform 1028">
                    <a:extLst>
                      <a:ext uri="{FF2B5EF4-FFF2-40B4-BE49-F238E27FC236}">
                        <a16:creationId xmlns:a16="http://schemas.microsoft.com/office/drawing/2014/main" id="{70BC1837-2F30-3053-6842-4FD060281F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6" name="Freeform 1029">
                    <a:extLst>
                      <a:ext uri="{FF2B5EF4-FFF2-40B4-BE49-F238E27FC236}">
                        <a16:creationId xmlns:a16="http://schemas.microsoft.com/office/drawing/2014/main" id="{4E8C77BE-8451-6AC0-153D-09B4CA6745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7" name="Freeform 1030">
                    <a:extLst>
                      <a:ext uri="{FF2B5EF4-FFF2-40B4-BE49-F238E27FC236}">
                        <a16:creationId xmlns:a16="http://schemas.microsoft.com/office/drawing/2014/main" id="{DC8BAF1B-C870-127B-85B3-675DA3A630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8" name="Freeform 1031">
                    <a:extLst>
                      <a:ext uri="{FF2B5EF4-FFF2-40B4-BE49-F238E27FC236}">
                        <a16:creationId xmlns:a16="http://schemas.microsoft.com/office/drawing/2014/main" id="{0A8E0BF1-A80F-4CC1-DE2C-D92F73666B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9" name="Freeform 1032">
                    <a:extLst>
                      <a:ext uri="{FF2B5EF4-FFF2-40B4-BE49-F238E27FC236}">
                        <a16:creationId xmlns:a16="http://schemas.microsoft.com/office/drawing/2014/main" id="{2B3EEEAC-4676-A9B0-94D8-CEC06DF39B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70" name="Freeform 1033">
                    <a:extLst>
                      <a:ext uri="{FF2B5EF4-FFF2-40B4-BE49-F238E27FC236}">
                        <a16:creationId xmlns:a16="http://schemas.microsoft.com/office/drawing/2014/main" id="{18E748B9-0D60-5777-4191-D375D5EFE8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59" name="Freeform 1034">
                  <a:extLst>
                    <a:ext uri="{FF2B5EF4-FFF2-40B4-BE49-F238E27FC236}">
                      <a16:creationId xmlns:a16="http://schemas.microsoft.com/office/drawing/2014/main" id="{E903A25A-9384-BD25-4708-B80E5DEFDC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0" name="Freeform 1035">
                  <a:extLst>
                    <a:ext uri="{FF2B5EF4-FFF2-40B4-BE49-F238E27FC236}">
                      <a16:creationId xmlns:a16="http://schemas.microsoft.com/office/drawing/2014/main" id="{60F21701-56C2-B024-2402-8697A1504C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1" name="Freeform 1036">
                  <a:extLst>
                    <a:ext uri="{FF2B5EF4-FFF2-40B4-BE49-F238E27FC236}">
                      <a16:creationId xmlns:a16="http://schemas.microsoft.com/office/drawing/2014/main" id="{423F38BF-77B1-A41F-6BA5-C82BED1745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2" name="Freeform 1037">
                  <a:extLst>
                    <a:ext uri="{FF2B5EF4-FFF2-40B4-BE49-F238E27FC236}">
                      <a16:creationId xmlns:a16="http://schemas.microsoft.com/office/drawing/2014/main" id="{D6C02D3D-4F2B-D98C-859C-4137A9F0C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3" name="Freeform 1038">
                  <a:extLst>
                    <a:ext uri="{FF2B5EF4-FFF2-40B4-BE49-F238E27FC236}">
                      <a16:creationId xmlns:a16="http://schemas.microsoft.com/office/drawing/2014/main" id="{CB262188-40A2-0B01-DEFB-B891135988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4" name="Freeform 1039">
                  <a:extLst>
                    <a:ext uri="{FF2B5EF4-FFF2-40B4-BE49-F238E27FC236}">
                      <a16:creationId xmlns:a16="http://schemas.microsoft.com/office/drawing/2014/main" id="{E646DA2D-B767-56E9-BAE1-D6D448DC14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42" name="Group 5141">
                <a:extLst>
                  <a:ext uri="{FF2B5EF4-FFF2-40B4-BE49-F238E27FC236}">
                    <a16:creationId xmlns:a16="http://schemas.microsoft.com/office/drawing/2014/main" id="{2DF69C11-3A52-1170-DF8B-5B6C140B55C1}"/>
                  </a:ext>
                </a:extLst>
              </p:cNvPr>
              <p:cNvGrpSpPr/>
              <p:nvPr/>
            </p:nvGrpSpPr>
            <p:grpSpPr>
              <a:xfrm>
                <a:off x="8631407" y="2290407"/>
                <a:ext cx="530702" cy="478009"/>
                <a:chOff x="8631407" y="2290407"/>
                <a:chExt cx="530702" cy="478009"/>
              </a:xfrm>
            </p:grpSpPr>
            <p:pic>
              <p:nvPicPr>
                <p:cNvPr id="5146" name="Picture 568" descr="light2.png">
                  <a:extLst>
                    <a:ext uri="{FF2B5EF4-FFF2-40B4-BE49-F238E27FC236}">
                      <a16:creationId xmlns:a16="http://schemas.microsoft.com/office/drawing/2014/main" id="{76929B4F-A3A5-C901-664A-32219E7B77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8825293" y="2362969"/>
                  <a:ext cx="92772" cy="405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7" name="Picture 1017" descr="antenna_stylized">
                  <a:extLst>
                    <a:ext uri="{FF2B5EF4-FFF2-40B4-BE49-F238E27FC236}">
                      <a16:creationId xmlns:a16="http://schemas.microsoft.com/office/drawing/2014/main" id="{86E77D42-009D-5FC2-A1E2-3C2406C6FB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31407" y="2290407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3" name="Group 5142">
                <a:extLst>
                  <a:ext uri="{FF2B5EF4-FFF2-40B4-BE49-F238E27FC236}">
                    <a16:creationId xmlns:a16="http://schemas.microsoft.com/office/drawing/2014/main" id="{B59EF035-7409-041B-CBA2-6824D363E2ED}"/>
                  </a:ext>
                </a:extLst>
              </p:cNvPr>
              <p:cNvGrpSpPr/>
              <p:nvPr/>
            </p:nvGrpSpPr>
            <p:grpSpPr>
              <a:xfrm>
                <a:off x="8493165" y="2029804"/>
                <a:ext cx="849312" cy="226109"/>
                <a:chOff x="8493165" y="2029804"/>
                <a:chExt cx="849312" cy="226109"/>
              </a:xfrm>
            </p:grpSpPr>
            <p:pic>
              <p:nvPicPr>
                <p:cNvPr id="5144" name="Picture 603" descr="car_icon_small">
                  <a:extLst>
                    <a:ext uri="{FF2B5EF4-FFF2-40B4-BE49-F238E27FC236}">
                      <a16:creationId xmlns:a16="http://schemas.microsoft.com/office/drawing/2014/main" id="{0713FBB7-597A-8145-D9FF-362E64D2C38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93165" y="2087638"/>
                  <a:ext cx="849312" cy="168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5" name="Picture 1017" descr="antenna_stylized">
                  <a:extLst>
                    <a:ext uri="{FF2B5EF4-FFF2-40B4-BE49-F238E27FC236}">
                      <a16:creationId xmlns:a16="http://schemas.microsoft.com/office/drawing/2014/main" id="{59B69786-6911-093E-71ED-083ECE7F61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04645" y="2029804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173" name="Group 5172">
              <a:extLst>
                <a:ext uri="{FF2B5EF4-FFF2-40B4-BE49-F238E27FC236}">
                  <a16:creationId xmlns:a16="http://schemas.microsoft.com/office/drawing/2014/main" id="{562D36E6-7EB1-A5FF-EA12-828FCC95EAA4}"/>
                </a:ext>
              </a:extLst>
            </p:cNvPr>
            <p:cNvGrpSpPr/>
            <p:nvPr/>
          </p:nvGrpSpPr>
          <p:grpSpPr>
            <a:xfrm>
              <a:off x="7468516" y="3357611"/>
              <a:ext cx="857739" cy="583764"/>
              <a:chOff x="7487144" y="3296104"/>
              <a:chExt cx="857739" cy="583764"/>
            </a:xfrm>
          </p:grpSpPr>
          <p:grpSp>
            <p:nvGrpSpPr>
              <p:cNvPr id="5174" name="Group 5173">
                <a:extLst>
                  <a:ext uri="{FF2B5EF4-FFF2-40B4-BE49-F238E27FC236}">
                    <a16:creationId xmlns:a16="http://schemas.microsoft.com/office/drawing/2014/main" id="{A3674C14-18B2-3211-34C7-7DB7A7FE4FD8}"/>
                  </a:ext>
                </a:extLst>
              </p:cNvPr>
              <p:cNvGrpSpPr/>
              <p:nvPr/>
            </p:nvGrpSpPr>
            <p:grpSpPr>
              <a:xfrm>
                <a:off x="7487144" y="3389820"/>
                <a:ext cx="350807" cy="305517"/>
                <a:chOff x="7487144" y="3389820"/>
                <a:chExt cx="350807" cy="305517"/>
              </a:xfrm>
            </p:grpSpPr>
            <p:pic>
              <p:nvPicPr>
                <p:cNvPr id="5181" name="Picture 1115" descr="antenna_stylized">
                  <a:extLst>
                    <a:ext uri="{FF2B5EF4-FFF2-40B4-BE49-F238E27FC236}">
                      <a16:creationId xmlns:a16="http://schemas.microsoft.com/office/drawing/2014/main" id="{7E7ED96C-55FF-0406-3227-902F8FF6C9F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87144" y="3389820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82" name="Picture 1116" descr="laptop_keyboard">
                  <a:extLst>
                    <a:ext uri="{FF2B5EF4-FFF2-40B4-BE49-F238E27FC236}">
                      <a16:creationId xmlns:a16="http://schemas.microsoft.com/office/drawing/2014/main" id="{437AB386-957B-4472-A9BA-51A9ACB9D0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504001" y="3575889"/>
                  <a:ext cx="286699" cy="1194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3" name="Freeform 1117">
                  <a:extLst>
                    <a:ext uri="{FF2B5EF4-FFF2-40B4-BE49-F238E27FC236}">
                      <a16:creationId xmlns:a16="http://schemas.microsoft.com/office/drawing/2014/main" id="{2AED1F8B-ECC9-D745-32ED-D08908457A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014" y="3459979"/>
                  <a:ext cx="230764" cy="155883"/>
                </a:xfrm>
                <a:custGeom>
                  <a:avLst/>
                  <a:gdLst>
                    <a:gd name="T0" fmla="*/ 143665061 w 2982"/>
                    <a:gd name="T1" fmla="*/ 0 h 2442"/>
                    <a:gd name="T2" fmla="*/ 0 w 2982"/>
                    <a:gd name="T3" fmla="*/ 66329557 h 2442"/>
                    <a:gd name="T4" fmla="*/ 573719931 w 2982"/>
                    <a:gd name="T5" fmla="*/ 82975142 h 2442"/>
                    <a:gd name="T6" fmla="*/ 717384993 w 2982"/>
                    <a:gd name="T7" fmla="*/ 16645585 h 2442"/>
                    <a:gd name="T8" fmla="*/ 143665061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84" name="Picture 1118" descr="screen">
                  <a:extLst>
                    <a:ext uri="{FF2B5EF4-FFF2-40B4-BE49-F238E27FC236}">
                      <a16:creationId xmlns:a16="http://schemas.microsoft.com/office/drawing/2014/main" id="{95041661-4288-D0E7-38A1-78A0FD5634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10380" y="3463988"/>
                  <a:ext cx="209692" cy="1418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5" name="Freeform 1119">
                  <a:extLst>
                    <a:ext uri="{FF2B5EF4-FFF2-40B4-BE49-F238E27FC236}">
                      <a16:creationId xmlns:a16="http://schemas.microsoft.com/office/drawing/2014/main" id="{31ACDBBD-797E-519F-8549-718F684BB5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41029" y="3455381"/>
                  <a:ext cx="195517" cy="29007"/>
                </a:xfrm>
                <a:custGeom>
                  <a:avLst/>
                  <a:gdLst>
                    <a:gd name="T0" fmla="*/ 35620212 w 2528"/>
                    <a:gd name="T1" fmla="*/ 0 h 455"/>
                    <a:gd name="T2" fmla="*/ 608343257 w 2528"/>
                    <a:gd name="T3" fmla="*/ 16582250 h 455"/>
                    <a:gd name="T4" fmla="*/ 572256449 w 2528"/>
                    <a:gd name="T5" fmla="*/ 16582250 h 455"/>
                    <a:gd name="T6" fmla="*/ 0 w 2528"/>
                    <a:gd name="T7" fmla="*/ 16582250 h 455"/>
                    <a:gd name="T8" fmla="*/ 35620212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6" name="Freeform 1120">
                  <a:extLst>
                    <a:ext uri="{FF2B5EF4-FFF2-40B4-BE49-F238E27FC236}">
                      <a16:creationId xmlns:a16="http://schemas.microsoft.com/office/drawing/2014/main" id="{0A363EAB-95C3-D448-5AA4-F662623A3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971" y="3455145"/>
                  <a:ext cx="54275" cy="120745"/>
                </a:xfrm>
                <a:custGeom>
                  <a:avLst/>
                  <a:gdLst>
                    <a:gd name="T0" fmla="*/ 142804406 w 702"/>
                    <a:gd name="T1" fmla="*/ 0 h 1893"/>
                    <a:gd name="T2" fmla="*/ 0 w 702"/>
                    <a:gd name="T3" fmla="*/ 66174575 h 1893"/>
                    <a:gd name="T4" fmla="*/ 35584530 w 702"/>
                    <a:gd name="T5" fmla="*/ 66174575 h 1893"/>
                    <a:gd name="T6" fmla="*/ 178855222 w 702"/>
                    <a:gd name="T7" fmla="*/ 16607700 h 1893"/>
                    <a:gd name="T8" fmla="*/ 142804406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7" name="Freeform 1121">
                  <a:extLst>
                    <a:ext uri="{FF2B5EF4-FFF2-40B4-BE49-F238E27FC236}">
                      <a16:creationId xmlns:a16="http://schemas.microsoft.com/office/drawing/2014/main" id="{CFF95C97-8E2B-EAF4-1B14-B43AD70E67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76652" y="3476723"/>
                  <a:ext cx="58489" cy="139375"/>
                </a:xfrm>
                <a:custGeom>
                  <a:avLst/>
                  <a:gdLst>
                    <a:gd name="T0" fmla="*/ 179213623 w 756"/>
                    <a:gd name="T1" fmla="*/ 0 h 2184"/>
                    <a:gd name="T2" fmla="*/ 35656008 w 756"/>
                    <a:gd name="T3" fmla="*/ 82904513 h 2184"/>
                    <a:gd name="T4" fmla="*/ 0 w 756"/>
                    <a:gd name="T5" fmla="*/ 82904513 h 2184"/>
                    <a:gd name="T6" fmla="*/ 143090785 w 756"/>
                    <a:gd name="T7" fmla="*/ 16632211 h 2184"/>
                    <a:gd name="T8" fmla="*/ 179213623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8" name="Freeform 1122">
                  <a:extLst>
                    <a:ext uri="{FF2B5EF4-FFF2-40B4-BE49-F238E27FC236}">
                      <a16:creationId xmlns:a16="http://schemas.microsoft.com/office/drawing/2014/main" id="{D8510CC7-0275-83A7-9A84-27BDEE70B5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332" y="3569758"/>
                  <a:ext cx="214545" cy="47048"/>
                </a:xfrm>
                <a:custGeom>
                  <a:avLst/>
                  <a:gdLst>
                    <a:gd name="T0" fmla="*/ 35658648 w 2773"/>
                    <a:gd name="T1" fmla="*/ 0 h 738"/>
                    <a:gd name="T2" fmla="*/ 0 w 2773"/>
                    <a:gd name="T3" fmla="*/ 16581742 h 738"/>
                    <a:gd name="T4" fmla="*/ 573357470 w 2773"/>
                    <a:gd name="T5" fmla="*/ 33163485 h 738"/>
                    <a:gd name="T6" fmla="*/ 573357470 w 2773"/>
                    <a:gd name="T7" fmla="*/ 16581742 h 738"/>
                    <a:gd name="T8" fmla="*/ 35658648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9" name="Freeform 1123">
                  <a:extLst>
                    <a:ext uri="{FF2B5EF4-FFF2-40B4-BE49-F238E27FC236}">
                      <a16:creationId xmlns:a16="http://schemas.microsoft.com/office/drawing/2014/main" id="{1A1213FA-84BC-35DE-F0C5-A3B48E3E36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83165" y="3477902"/>
                  <a:ext cx="54786" cy="139965"/>
                </a:xfrm>
                <a:custGeom>
                  <a:avLst/>
                  <a:gdLst>
                    <a:gd name="T0" fmla="*/ 656550006 w 637"/>
                    <a:gd name="T1" fmla="*/ 0 h 1659"/>
                    <a:gd name="T2" fmla="*/ 656550006 w 637"/>
                    <a:gd name="T3" fmla="*/ 0 h 1659"/>
                    <a:gd name="T4" fmla="*/ 54716163 w 637"/>
                    <a:gd name="T5" fmla="*/ 2147483646 h 1659"/>
                    <a:gd name="T6" fmla="*/ 0 w 637"/>
                    <a:gd name="T7" fmla="*/ 2147483646 h 1659"/>
                    <a:gd name="T8" fmla="*/ 65655000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0" name="Freeform 1124">
                  <a:extLst>
                    <a:ext uri="{FF2B5EF4-FFF2-40B4-BE49-F238E27FC236}">
                      <a16:creationId xmlns:a16="http://schemas.microsoft.com/office/drawing/2014/main" id="{D4F7EF4C-A960-D581-3A3D-4E3F4E3E80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588" y="3576007"/>
                  <a:ext cx="190792" cy="46458"/>
                </a:xfrm>
                <a:custGeom>
                  <a:avLst/>
                  <a:gdLst>
                    <a:gd name="T0" fmla="*/ 0 w 2216"/>
                    <a:gd name="T1" fmla="*/ 0 h 550"/>
                    <a:gd name="T2" fmla="*/ 54884212 w 2216"/>
                    <a:gd name="T3" fmla="*/ 101852492 h 550"/>
                    <a:gd name="T4" fmla="*/ 2147483646 w 2216"/>
                    <a:gd name="T5" fmla="*/ 1017940055 h 550"/>
                    <a:gd name="T6" fmla="*/ 2147483646 w 2216"/>
                    <a:gd name="T7" fmla="*/ 865464562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91" name="Group 1125">
                  <a:extLst>
                    <a:ext uri="{FF2B5EF4-FFF2-40B4-BE49-F238E27FC236}">
                      <a16:creationId xmlns:a16="http://schemas.microsoft.com/office/drawing/2014/main" id="{9478FC0B-D116-AB81-515B-A63FAFA3FA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3395" y="3625649"/>
                  <a:ext cx="64747" cy="27592"/>
                  <a:chOff x="1740" y="2642"/>
                  <a:chExt cx="752" cy="327"/>
                </a:xfrm>
              </p:grpSpPr>
              <p:sp>
                <p:nvSpPr>
                  <p:cNvPr id="5198" name="Freeform 1126">
                    <a:extLst>
                      <a:ext uri="{FF2B5EF4-FFF2-40B4-BE49-F238E27FC236}">
                        <a16:creationId xmlns:a16="http://schemas.microsoft.com/office/drawing/2014/main" id="{B6C6C6B6-ACCA-674A-DD88-855DBCBF16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99" name="Freeform 1127">
                    <a:extLst>
                      <a:ext uri="{FF2B5EF4-FFF2-40B4-BE49-F238E27FC236}">
                        <a16:creationId xmlns:a16="http://schemas.microsoft.com/office/drawing/2014/main" id="{76FC7012-D21D-1D0B-4E69-5800319E9B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0" name="Freeform 1128">
                    <a:extLst>
                      <a:ext uri="{FF2B5EF4-FFF2-40B4-BE49-F238E27FC236}">
                        <a16:creationId xmlns:a16="http://schemas.microsoft.com/office/drawing/2014/main" id="{27926DCD-6461-98DB-2084-1AF057C648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1" name="Freeform 1129">
                    <a:extLst>
                      <a:ext uri="{FF2B5EF4-FFF2-40B4-BE49-F238E27FC236}">
                        <a16:creationId xmlns:a16="http://schemas.microsoft.com/office/drawing/2014/main" id="{3B4C350A-C60A-7684-FDA5-D3A8EAA423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2" name="Freeform 1130">
                    <a:extLst>
                      <a:ext uri="{FF2B5EF4-FFF2-40B4-BE49-F238E27FC236}">
                        <a16:creationId xmlns:a16="http://schemas.microsoft.com/office/drawing/2014/main" id="{B6C3B6D1-B183-610D-606C-2D5FB21A52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3" name="Freeform 1131">
                    <a:extLst>
                      <a:ext uri="{FF2B5EF4-FFF2-40B4-BE49-F238E27FC236}">
                        <a16:creationId xmlns:a16="http://schemas.microsoft.com/office/drawing/2014/main" id="{1EE4283F-426E-F224-7CC1-E13F8AFEE6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92" name="Freeform 1132">
                  <a:extLst>
                    <a:ext uri="{FF2B5EF4-FFF2-40B4-BE49-F238E27FC236}">
                      <a16:creationId xmlns:a16="http://schemas.microsoft.com/office/drawing/2014/main" id="{FC9FAE20-F048-3697-E360-45CF790168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4243" y="3629776"/>
                  <a:ext cx="78411" cy="60608"/>
                </a:xfrm>
                <a:custGeom>
                  <a:avLst/>
                  <a:gdLst>
                    <a:gd name="T0" fmla="*/ 39250883 w 990"/>
                    <a:gd name="T1" fmla="*/ 342828616 h 792"/>
                    <a:gd name="T2" fmla="*/ 354255671 w 990"/>
                    <a:gd name="T3" fmla="*/ 0 h 792"/>
                    <a:gd name="T4" fmla="*/ 354255671 w 990"/>
                    <a:gd name="T5" fmla="*/ 34504242 h 792"/>
                    <a:gd name="T6" fmla="*/ 0 w 990"/>
                    <a:gd name="T7" fmla="*/ 342828616 h 792"/>
                    <a:gd name="T8" fmla="*/ 39250883 w 990"/>
                    <a:gd name="T9" fmla="*/ 342828616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3" name="Freeform 1133">
                  <a:extLst>
                    <a:ext uri="{FF2B5EF4-FFF2-40B4-BE49-F238E27FC236}">
                      <a16:creationId xmlns:a16="http://schemas.microsoft.com/office/drawing/2014/main" id="{6CD3FBF1-238B-25B5-935E-7B336A64D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129" y="3634611"/>
                  <a:ext cx="200625" cy="55302"/>
                </a:xfrm>
                <a:custGeom>
                  <a:avLst/>
                  <a:gdLst>
                    <a:gd name="T0" fmla="*/ 39302216 w 2532"/>
                    <a:gd name="T1" fmla="*/ 0 h 723"/>
                    <a:gd name="T2" fmla="*/ 39302216 w 2532"/>
                    <a:gd name="T3" fmla="*/ 0 h 723"/>
                    <a:gd name="T4" fmla="*/ 867084690 w 2532"/>
                    <a:gd name="T5" fmla="*/ 307891170 h 723"/>
                    <a:gd name="T6" fmla="*/ 867084690 w 2532"/>
                    <a:gd name="T7" fmla="*/ 342351506 h 723"/>
                    <a:gd name="T8" fmla="*/ 0 w 2532"/>
                    <a:gd name="T9" fmla="*/ 34009889 h 723"/>
                    <a:gd name="T10" fmla="*/ 39302216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4" name="Freeform 1134">
                  <a:extLst>
                    <a:ext uri="{FF2B5EF4-FFF2-40B4-BE49-F238E27FC236}">
                      <a16:creationId xmlns:a16="http://schemas.microsoft.com/office/drawing/2014/main" id="{EEC97DFC-1552-E132-F111-B0971A3A10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257" y="3624470"/>
                  <a:ext cx="2171" cy="11202"/>
                </a:xfrm>
                <a:custGeom>
                  <a:avLst/>
                  <a:gdLst>
                    <a:gd name="T0" fmla="*/ 48903362 w 26"/>
                    <a:gd name="T1" fmla="*/ 33634500 h 147"/>
                    <a:gd name="T2" fmla="*/ 48903362 w 26"/>
                    <a:gd name="T3" fmla="*/ 67263209 h 147"/>
                    <a:gd name="T4" fmla="*/ 0 w 26"/>
                    <a:gd name="T5" fmla="*/ 67263209 h 147"/>
                    <a:gd name="T6" fmla="*/ 48903362 w 26"/>
                    <a:gd name="T7" fmla="*/ 0 h 147"/>
                    <a:gd name="T8" fmla="*/ 48903362 w 26"/>
                    <a:gd name="T9" fmla="*/ 336345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5" name="Freeform 1135">
                  <a:extLst>
                    <a:ext uri="{FF2B5EF4-FFF2-40B4-BE49-F238E27FC236}">
                      <a16:creationId xmlns:a16="http://schemas.microsoft.com/office/drawing/2014/main" id="{81CB74AC-0CAB-B3D7-244F-074A1B4190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384" y="3578837"/>
                  <a:ext cx="93225" cy="46340"/>
                </a:xfrm>
                <a:custGeom>
                  <a:avLst/>
                  <a:gdLst>
                    <a:gd name="T0" fmla="*/ 395043791 w 1176"/>
                    <a:gd name="T1" fmla="*/ 0 h 606"/>
                    <a:gd name="T2" fmla="*/ 0 w 1176"/>
                    <a:gd name="T3" fmla="*/ 273654982 h 606"/>
                    <a:gd name="T4" fmla="*/ 39357994 w 1176"/>
                    <a:gd name="T5" fmla="*/ 273654982 h 606"/>
                    <a:gd name="T6" fmla="*/ 395043791 w 1176"/>
                    <a:gd name="T7" fmla="*/ 33985420 h 606"/>
                    <a:gd name="T8" fmla="*/ 395043791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6" name="Freeform 1136">
                  <a:extLst>
                    <a:ext uri="{FF2B5EF4-FFF2-40B4-BE49-F238E27FC236}">
                      <a16:creationId xmlns:a16="http://schemas.microsoft.com/office/drawing/2014/main" id="{33708D2D-6B9C-EDED-5579-83E9985008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10642" y="3626829"/>
                  <a:ext cx="190281" cy="53180"/>
                </a:xfrm>
                <a:custGeom>
                  <a:avLst/>
                  <a:gdLst>
                    <a:gd name="T0" fmla="*/ 31829833 w 2532"/>
                    <a:gd name="T1" fmla="*/ 0 h 723"/>
                    <a:gd name="T2" fmla="*/ 31829833 w 2532"/>
                    <a:gd name="T3" fmla="*/ 0 h 723"/>
                    <a:gd name="T4" fmla="*/ 382827787 w 2532"/>
                    <a:gd name="T5" fmla="*/ 175498781 h 723"/>
                    <a:gd name="T6" fmla="*/ 382827787 w 2532"/>
                    <a:gd name="T7" fmla="*/ 175498781 h 723"/>
                    <a:gd name="T8" fmla="*/ 0 w 2532"/>
                    <a:gd name="T9" fmla="*/ 29448186 h 723"/>
                    <a:gd name="T10" fmla="*/ 31829833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7" name="Freeform 1137">
                  <a:extLst>
                    <a:ext uri="{FF2B5EF4-FFF2-40B4-BE49-F238E27FC236}">
                      <a16:creationId xmlns:a16="http://schemas.microsoft.com/office/drawing/2014/main" id="{A4995CFC-8387-1807-1434-4D9DD302E0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00668" y="3623055"/>
                  <a:ext cx="77645" cy="55066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302641137 h 723"/>
                    <a:gd name="T6" fmla="*/ 0 w 2532"/>
                    <a:gd name="T7" fmla="*/ 302641137 h 723"/>
                    <a:gd name="T8" fmla="*/ 0 w 2532"/>
                    <a:gd name="T9" fmla="*/ 33575256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75" name="Group 1139">
                <a:extLst>
                  <a:ext uri="{FF2B5EF4-FFF2-40B4-BE49-F238E27FC236}">
                    <a16:creationId xmlns:a16="http://schemas.microsoft.com/office/drawing/2014/main" id="{F165D874-C470-2200-CD73-BC17F3D85E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985622" y="3537823"/>
                <a:ext cx="359261" cy="342045"/>
                <a:chOff x="2839" y="3501"/>
                <a:chExt cx="755" cy="803"/>
              </a:xfrm>
            </p:grpSpPr>
            <p:pic>
              <p:nvPicPr>
                <p:cNvPr id="5179" name="Picture 1140" descr="desktop_computer_stylized_medium">
                  <a:extLst>
                    <a:ext uri="{FF2B5EF4-FFF2-40B4-BE49-F238E27FC236}">
                      <a16:creationId xmlns:a16="http://schemas.microsoft.com/office/drawing/2014/main" id="{A1F4454F-FE28-E9D6-BD95-97579E26306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0" name="Freeform 1141">
                  <a:extLst>
                    <a:ext uri="{FF2B5EF4-FFF2-40B4-BE49-F238E27FC236}">
                      <a16:creationId xmlns:a16="http://schemas.microsoft.com/office/drawing/2014/main" id="{877A5AED-B044-1B90-2CAA-880C545268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5176" name="Group 5175">
                <a:extLst>
                  <a:ext uri="{FF2B5EF4-FFF2-40B4-BE49-F238E27FC236}">
                    <a16:creationId xmlns:a16="http://schemas.microsoft.com/office/drawing/2014/main" id="{C76B7DCC-1C69-1C53-F6D6-8A6B1846AB1A}"/>
                  </a:ext>
                </a:extLst>
              </p:cNvPr>
              <p:cNvGrpSpPr/>
              <p:nvPr/>
            </p:nvGrpSpPr>
            <p:grpSpPr>
              <a:xfrm>
                <a:off x="7797061" y="3296104"/>
                <a:ext cx="347997" cy="396620"/>
                <a:chOff x="7797061" y="3296104"/>
                <a:chExt cx="347997" cy="396620"/>
              </a:xfrm>
            </p:grpSpPr>
            <p:pic>
              <p:nvPicPr>
                <p:cNvPr id="5177" name="Picture 571" descr="fridge2.png">
                  <a:extLst>
                    <a:ext uri="{FF2B5EF4-FFF2-40B4-BE49-F238E27FC236}">
                      <a16:creationId xmlns:a16="http://schemas.microsoft.com/office/drawing/2014/main" id="{6012C43E-CB54-D84F-C946-8E2BA4941F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96825" y="3355697"/>
                  <a:ext cx="189578" cy="3370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8" name="Picture 1115" descr="antenna_stylized">
                  <a:extLst>
                    <a:ext uri="{FF2B5EF4-FFF2-40B4-BE49-F238E27FC236}">
                      <a16:creationId xmlns:a16="http://schemas.microsoft.com/office/drawing/2014/main" id="{70ADC3BF-9653-942D-8440-EE279744BD9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97061" y="3296104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204" name="Group 5203">
              <a:extLst>
                <a:ext uri="{FF2B5EF4-FFF2-40B4-BE49-F238E27FC236}">
                  <a16:creationId xmlns:a16="http://schemas.microsoft.com/office/drawing/2014/main" id="{32506D97-8E1A-FD2D-6F6B-31BFA1511C46}"/>
                </a:ext>
              </a:extLst>
            </p:cNvPr>
            <p:cNvGrpSpPr/>
            <p:nvPr/>
          </p:nvGrpSpPr>
          <p:grpSpPr>
            <a:xfrm>
              <a:off x="11039945" y="3460672"/>
              <a:ext cx="518448" cy="1212242"/>
              <a:chOff x="11058573" y="3399165"/>
              <a:chExt cx="518448" cy="1212242"/>
            </a:xfrm>
          </p:grpSpPr>
          <p:grpSp>
            <p:nvGrpSpPr>
              <p:cNvPr id="5205" name="Group 5204">
                <a:extLst>
                  <a:ext uri="{FF2B5EF4-FFF2-40B4-BE49-F238E27FC236}">
                    <a16:creationId xmlns:a16="http://schemas.microsoft.com/office/drawing/2014/main" id="{B984F496-4ABC-F649-77E5-A9BAB4D3B7C4}"/>
                  </a:ext>
                </a:extLst>
              </p:cNvPr>
              <p:cNvGrpSpPr/>
              <p:nvPr/>
            </p:nvGrpSpPr>
            <p:grpSpPr>
              <a:xfrm>
                <a:off x="11087182" y="4159591"/>
                <a:ext cx="489839" cy="451816"/>
                <a:chOff x="5103720" y="2693365"/>
                <a:chExt cx="611650" cy="414788"/>
              </a:xfrm>
            </p:grpSpPr>
            <p:cxnSp>
              <p:nvCxnSpPr>
                <p:cNvPr id="5212" name="Straight Connector 5211">
                  <a:extLst>
                    <a:ext uri="{FF2B5EF4-FFF2-40B4-BE49-F238E27FC236}">
                      <a16:creationId xmlns:a16="http://schemas.microsoft.com/office/drawing/2014/main" id="{F614CC4C-3547-7C07-8B4E-CFC1CF996A15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13" name="Group 5212">
                  <a:extLst>
                    <a:ext uri="{FF2B5EF4-FFF2-40B4-BE49-F238E27FC236}">
                      <a16:creationId xmlns:a16="http://schemas.microsoft.com/office/drawing/2014/main" id="{1A515DE0-2884-E1B5-922B-D0D9AF854749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14" name="Picture 5213" descr="server_rack.png">
                    <a:extLst>
                      <a:ext uri="{FF2B5EF4-FFF2-40B4-BE49-F238E27FC236}">
                        <a16:creationId xmlns:a16="http://schemas.microsoft.com/office/drawing/2014/main" id="{CBA641F4-8700-DAF6-5032-0D92847721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5" name="Picture 5214" descr="server_rack.png">
                    <a:extLst>
                      <a:ext uri="{FF2B5EF4-FFF2-40B4-BE49-F238E27FC236}">
                        <a16:creationId xmlns:a16="http://schemas.microsoft.com/office/drawing/2014/main" id="{E9855686-4F95-756E-2D94-7316D116B2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6" name="Picture 5215" descr="server_rack.png">
                    <a:extLst>
                      <a:ext uri="{FF2B5EF4-FFF2-40B4-BE49-F238E27FC236}">
                        <a16:creationId xmlns:a16="http://schemas.microsoft.com/office/drawing/2014/main" id="{D0D72EA1-37A9-61F4-0B61-45C7913B95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206" name="Group 5205">
                <a:extLst>
                  <a:ext uri="{FF2B5EF4-FFF2-40B4-BE49-F238E27FC236}">
                    <a16:creationId xmlns:a16="http://schemas.microsoft.com/office/drawing/2014/main" id="{01487A3E-D309-7856-0C7D-E0569AB86F66}"/>
                  </a:ext>
                </a:extLst>
              </p:cNvPr>
              <p:cNvGrpSpPr/>
              <p:nvPr/>
            </p:nvGrpSpPr>
            <p:grpSpPr>
              <a:xfrm>
                <a:off x="11058573" y="3399165"/>
                <a:ext cx="423724" cy="405973"/>
                <a:chOff x="5103720" y="2693365"/>
                <a:chExt cx="611650" cy="414788"/>
              </a:xfrm>
            </p:grpSpPr>
            <p:cxnSp>
              <p:nvCxnSpPr>
                <p:cNvPr id="5207" name="Straight Connector 5206">
                  <a:extLst>
                    <a:ext uri="{FF2B5EF4-FFF2-40B4-BE49-F238E27FC236}">
                      <a16:creationId xmlns:a16="http://schemas.microsoft.com/office/drawing/2014/main" id="{F3A126A9-3B8B-2CC0-86B1-CFE52C16E91D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08" name="Group 5207">
                  <a:extLst>
                    <a:ext uri="{FF2B5EF4-FFF2-40B4-BE49-F238E27FC236}">
                      <a16:creationId xmlns:a16="http://schemas.microsoft.com/office/drawing/2014/main" id="{333605C0-DDD5-BE84-3827-63EED469BB47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09" name="Picture 5208" descr="server_rack.png">
                    <a:extLst>
                      <a:ext uri="{FF2B5EF4-FFF2-40B4-BE49-F238E27FC236}">
                        <a16:creationId xmlns:a16="http://schemas.microsoft.com/office/drawing/2014/main" id="{F36A0994-958A-8FE8-15EE-D115AA06BD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0" name="Picture 5209" descr="server_rack.png">
                    <a:extLst>
                      <a:ext uri="{FF2B5EF4-FFF2-40B4-BE49-F238E27FC236}">
                        <a16:creationId xmlns:a16="http://schemas.microsoft.com/office/drawing/2014/main" id="{67FAA078-F3BE-2F33-D258-B3BF95BEC4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1" name="Picture 5210" descr="server_rack.png">
                    <a:extLst>
                      <a:ext uri="{FF2B5EF4-FFF2-40B4-BE49-F238E27FC236}">
                        <a16:creationId xmlns:a16="http://schemas.microsoft.com/office/drawing/2014/main" id="{7159C539-8C9E-5650-B49B-FCD144D956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217" name="Group 950">
              <a:extLst>
                <a:ext uri="{FF2B5EF4-FFF2-40B4-BE49-F238E27FC236}">
                  <a16:creationId xmlns:a16="http://schemas.microsoft.com/office/drawing/2014/main" id="{EDD08B3F-1685-1A9F-5C33-D1DCF690F6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63913" y="5306138"/>
              <a:ext cx="177192" cy="330833"/>
              <a:chOff x="4140" y="429"/>
              <a:chExt cx="1425" cy="2396"/>
            </a:xfrm>
          </p:grpSpPr>
          <p:sp>
            <p:nvSpPr>
              <p:cNvPr id="5218" name="Freeform 951">
                <a:extLst>
                  <a:ext uri="{FF2B5EF4-FFF2-40B4-BE49-F238E27FC236}">
                    <a16:creationId xmlns:a16="http://schemas.microsoft.com/office/drawing/2014/main" id="{35CC9912-27FF-E1AA-0971-DB9F38C23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19" name="Rectangle 952">
                <a:extLst>
                  <a:ext uri="{FF2B5EF4-FFF2-40B4-BE49-F238E27FC236}">
                    <a16:creationId xmlns:a16="http://schemas.microsoft.com/office/drawing/2014/main" id="{CC0C82C7-E995-AE8F-2BC7-4C5953658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0" name="Freeform 953">
                <a:extLst>
                  <a:ext uri="{FF2B5EF4-FFF2-40B4-BE49-F238E27FC236}">
                    <a16:creationId xmlns:a16="http://schemas.microsoft.com/office/drawing/2014/main" id="{05D914FF-0E33-2D6B-D39F-0DB4DD719B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1" name="Freeform 954">
                <a:extLst>
                  <a:ext uri="{FF2B5EF4-FFF2-40B4-BE49-F238E27FC236}">
                    <a16:creationId xmlns:a16="http://schemas.microsoft.com/office/drawing/2014/main" id="{B2CE6308-5290-65DD-83EB-8E4B56FA2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2" name="Rectangle 955">
                <a:extLst>
                  <a:ext uri="{FF2B5EF4-FFF2-40B4-BE49-F238E27FC236}">
                    <a16:creationId xmlns:a16="http://schemas.microsoft.com/office/drawing/2014/main" id="{BF1404E1-C520-117C-B528-1585C8411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3" name="Group 956">
                <a:extLst>
                  <a:ext uri="{FF2B5EF4-FFF2-40B4-BE49-F238E27FC236}">
                    <a16:creationId xmlns:a16="http://schemas.microsoft.com/office/drawing/2014/main" id="{3AA74519-7655-E97B-1F58-D6E897852B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248" name="AutoShape 957">
                  <a:extLst>
                    <a:ext uri="{FF2B5EF4-FFF2-40B4-BE49-F238E27FC236}">
                      <a16:creationId xmlns:a16="http://schemas.microsoft.com/office/drawing/2014/main" id="{1C636E8E-C4C0-6A5C-586A-4DF48BBC48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9" name="AutoShape 958">
                  <a:extLst>
                    <a:ext uri="{FF2B5EF4-FFF2-40B4-BE49-F238E27FC236}">
                      <a16:creationId xmlns:a16="http://schemas.microsoft.com/office/drawing/2014/main" id="{BE0C4448-4F7C-A09A-85BB-AC2C4B8335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4" name="Rectangle 959">
                <a:extLst>
                  <a:ext uri="{FF2B5EF4-FFF2-40B4-BE49-F238E27FC236}">
                    <a16:creationId xmlns:a16="http://schemas.microsoft.com/office/drawing/2014/main" id="{ACC39281-D0B1-EF7E-FB38-CE88C21F2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5" name="Group 960">
                <a:extLst>
                  <a:ext uri="{FF2B5EF4-FFF2-40B4-BE49-F238E27FC236}">
                    <a16:creationId xmlns:a16="http://schemas.microsoft.com/office/drawing/2014/main" id="{F36FBBCA-396F-4E9D-F1B8-092BD6DCCD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246" name="AutoShape 961">
                  <a:extLst>
                    <a:ext uri="{FF2B5EF4-FFF2-40B4-BE49-F238E27FC236}">
                      <a16:creationId xmlns:a16="http://schemas.microsoft.com/office/drawing/2014/main" id="{844189D0-1A49-1301-2EAA-F471D53153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7" name="AutoShape 962">
                  <a:extLst>
                    <a:ext uri="{FF2B5EF4-FFF2-40B4-BE49-F238E27FC236}">
                      <a16:creationId xmlns:a16="http://schemas.microsoft.com/office/drawing/2014/main" id="{9B868949-FB6E-1F51-B36C-73010D8D04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6" name="Rectangle 963">
                <a:extLst>
                  <a:ext uri="{FF2B5EF4-FFF2-40B4-BE49-F238E27FC236}">
                    <a16:creationId xmlns:a16="http://schemas.microsoft.com/office/drawing/2014/main" id="{2A8024F8-6B32-DF7A-9BB8-A6EE77023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7" name="Rectangle 964">
                <a:extLst>
                  <a:ext uri="{FF2B5EF4-FFF2-40B4-BE49-F238E27FC236}">
                    <a16:creationId xmlns:a16="http://schemas.microsoft.com/office/drawing/2014/main" id="{495DA226-A0A7-AA13-6829-C0C4C9FE4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8" name="Group 965">
                <a:extLst>
                  <a:ext uri="{FF2B5EF4-FFF2-40B4-BE49-F238E27FC236}">
                    <a16:creationId xmlns:a16="http://schemas.microsoft.com/office/drawing/2014/main" id="{9F8A3875-28F2-3180-20AF-D16F670585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244" name="AutoShape 966">
                  <a:extLst>
                    <a:ext uri="{FF2B5EF4-FFF2-40B4-BE49-F238E27FC236}">
                      <a16:creationId xmlns:a16="http://schemas.microsoft.com/office/drawing/2014/main" id="{00F57825-55EE-EDD6-B80F-B0B279D76D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5" name="AutoShape 967">
                  <a:extLst>
                    <a:ext uri="{FF2B5EF4-FFF2-40B4-BE49-F238E27FC236}">
                      <a16:creationId xmlns:a16="http://schemas.microsoft.com/office/drawing/2014/main" id="{C6F79DC6-3E07-09E8-DA65-DF22F2D64D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9" name="Freeform 968">
                <a:extLst>
                  <a:ext uri="{FF2B5EF4-FFF2-40B4-BE49-F238E27FC236}">
                    <a16:creationId xmlns:a16="http://schemas.microsoft.com/office/drawing/2014/main" id="{9E777592-FA74-9A78-249F-9783477D37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30" name="Group 969">
                <a:extLst>
                  <a:ext uri="{FF2B5EF4-FFF2-40B4-BE49-F238E27FC236}">
                    <a16:creationId xmlns:a16="http://schemas.microsoft.com/office/drawing/2014/main" id="{4E2CF54D-3CE7-55D6-FD1A-D1D108F2B0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242" name="AutoShape 970">
                  <a:extLst>
                    <a:ext uri="{FF2B5EF4-FFF2-40B4-BE49-F238E27FC236}">
                      <a16:creationId xmlns:a16="http://schemas.microsoft.com/office/drawing/2014/main" id="{FE849117-68D4-85BD-C907-0D9A4090F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3" name="AutoShape 971">
                  <a:extLst>
                    <a:ext uri="{FF2B5EF4-FFF2-40B4-BE49-F238E27FC236}">
                      <a16:creationId xmlns:a16="http://schemas.microsoft.com/office/drawing/2014/main" id="{16D2ED25-269A-3696-270F-2C3B4E975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31" name="Rectangle 972">
                <a:extLst>
                  <a:ext uri="{FF2B5EF4-FFF2-40B4-BE49-F238E27FC236}">
                    <a16:creationId xmlns:a16="http://schemas.microsoft.com/office/drawing/2014/main" id="{6B3DCA28-7B35-DCBD-468F-9D9699C6A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2" name="Freeform 973">
                <a:extLst>
                  <a:ext uri="{FF2B5EF4-FFF2-40B4-BE49-F238E27FC236}">
                    <a16:creationId xmlns:a16="http://schemas.microsoft.com/office/drawing/2014/main" id="{E8E36742-925C-2791-E35B-E129771C8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3" name="Freeform 974">
                <a:extLst>
                  <a:ext uri="{FF2B5EF4-FFF2-40B4-BE49-F238E27FC236}">
                    <a16:creationId xmlns:a16="http://schemas.microsoft.com/office/drawing/2014/main" id="{3B18640C-37B2-F5EA-1399-2FF2D52E6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4" name="Oval 975">
                <a:extLst>
                  <a:ext uri="{FF2B5EF4-FFF2-40B4-BE49-F238E27FC236}">
                    <a16:creationId xmlns:a16="http://schemas.microsoft.com/office/drawing/2014/main" id="{D0596208-AE3F-A892-C838-BD70EB6A0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5" name="Freeform 976">
                <a:extLst>
                  <a:ext uri="{FF2B5EF4-FFF2-40B4-BE49-F238E27FC236}">
                    <a16:creationId xmlns:a16="http://schemas.microsoft.com/office/drawing/2014/main" id="{B472ECCC-7321-49BE-B1AB-254D06E1E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6" name="AutoShape 977">
                <a:extLst>
                  <a:ext uri="{FF2B5EF4-FFF2-40B4-BE49-F238E27FC236}">
                    <a16:creationId xmlns:a16="http://schemas.microsoft.com/office/drawing/2014/main" id="{2E5D3ADA-5ED4-3253-AA14-A383FC56C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7" name="AutoShape 978">
                <a:extLst>
                  <a:ext uri="{FF2B5EF4-FFF2-40B4-BE49-F238E27FC236}">
                    <a16:creationId xmlns:a16="http://schemas.microsoft.com/office/drawing/2014/main" id="{753EAC40-4518-997D-57A9-6F69F9EB0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8" name="Oval 979">
                <a:extLst>
                  <a:ext uri="{FF2B5EF4-FFF2-40B4-BE49-F238E27FC236}">
                    <a16:creationId xmlns:a16="http://schemas.microsoft.com/office/drawing/2014/main" id="{CB5D0F94-08C3-8E61-268F-2427B03E6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9" name="Oval 980">
                <a:extLst>
                  <a:ext uri="{FF2B5EF4-FFF2-40B4-BE49-F238E27FC236}">
                    <a16:creationId xmlns:a16="http://schemas.microsoft.com/office/drawing/2014/main" id="{74EE9CB8-8E7A-7393-CF5F-3E23C43B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240" name="Oval 981">
                <a:extLst>
                  <a:ext uri="{FF2B5EF4-FFF2-40B4-BE49-F238E27FC236}">
                    <a16:creationId xmlns:a16="http://schemas.microsoft.com/office/drawing/2014/main" id="{7475E936-EFDC-3DDF-C4B7-B5C5B00A6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41" name="Rectangle 982">
                <a:extLst>
                  <a:ext uri="{FF2B5EF4-FFF2-40B4-BE49-F238E27FC236}">
                    <a16:creationId xmlns:a16="http://schemas.microsoft.com/office/drawing/2014/main" id="{73B1A4A4-773A-B1B7-3136-6EE7AAFD8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250" name="Group 590">
              <a:extLst>
                <a:ext uri="{FF2B5EF4-FFF2-40B4-BE49-F238E27FC236}">
                  <a16:creationId xmlns:a16="http://schemas.microsoft.com/office/drawing/2014/main" id="{BD88E837-7ABB-DBA4-8847-7946A867DE6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55853" y="4932348"/>
              <a:ext cx="345630" cy="320302"/>
              <a:chOff x="2839" y="3501"/>
              <a:chExt cx="755" cy="803"/>
            </a:xfrm>
          </p:grpSpPr>
          <p:pic>
            <p:nvPicPr>
              <p:cNvPr id="5251" name="Picture 591" descr="desktop_computer_stylized_medium">
                <a:extLst>
                  <a:ext uri="{FF2B5EF4-FFF2-40B4-BE49-F238E27FC236}">
                    <a16:creationId xmlns:a16="http://schemas.microsoft.com/office/drawing/2014/main" id="{746A2713-0E50-9E0F-AA7F-30ECF015FD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2" name="Freeform 592">
                <a:extLst>
                  <a:ext uri="{FF2B5EF4-FFF2-40B4-BE49-F238E27FC236}">
                    <a16:creationId xmlns:a16="http://schemas.microsoft.com/office/drawing/2014/main" id="{372373E1-E590-617D-D3F5-9D8B118F7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53" name="Group 1064">
              <a:extLst>
                <a:ext uri="{FF2B5EF4-FFF2-40B4-BE49-F238E27FC236}">
                  <a16:creationId xmlns:a16="http://schemas.microsoft.com/office/drawing/2014/main" id="{AD036B1F-7FB4-B3AA-9B5B-6E6D8E6700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0801" y="5861358"/>
              <a:ext cx="310186" cy="307808"/>
              <a:chOff x="877" y="1008"/>
              <a:chExt cx="2747" cy="2591"/>
            </a:xfrm>
          </p:grpSpPr>
          <p:pic>
            <p:nvPicPr>
              <p:cNvPr id="5254" name="Picture 1065" descr="antenna_stylized">
                <a:extLst>
                  <a:ext uri="{FF2B5EF4-FFF2-40B4-BE49-F238E27FC236}">
                    <a16:creationId xmlns:a16="http://schemas.microsoft.com/office/drawing/2014/main" id="{5A0ADF6F-69CE-E3AA-460D-78D5A89799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55" name="Picture 1066" descr="laptop_keyboard">
                <a:extLst>
                  <a:ext uri="{FF2B5EF4-FFF2-40B4-BE49-F238E27FC236}">
                    <a16:creationId xmlns:a16="http://schemas.microsoft.com/office/drawing/2014/main" id="{BDB34A4B-6FD4-11EF-6B3B-389169D732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6" name="Freeform 1067">
                <a:extLst>
                  <a:ext uri="{FF2B5EF4-FFF2-40B4-BE49-F238E27FC236}">
                    <a16:creationId xmlns:a16="http://schemas.microsoft.com/office/drawing/2014/main" id="{157492DA-B318-7A8F-7032-AA30F4564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57" name="Picture 1068" descr="screen">
                <a:extLst>
                  <a:ext uri="{FF2B5EF4-FFF2-40B4-BE49-F238E27FC236}">
                    <a16:creationId xmlns:a16="http://schemas.microsoft.com/office/drawing/2014/main" id="{D253E969-898D-5593-22C9-F8AFB00A09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8" name="Freeform 1069">
                <a:extLst>
                  <a:ext uri="{FF2B5EF4-FFF2-40B4-BE49-F238E27FC236}">
                    <a16:creationId xmlns:a16="http://schemas.microsoft.com/office/drawing/2014/main" id="{B5C9A2C9-EFD4-185F-A567-D529583A5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59" name="Freeform 1070">
                <a:extLst>
                  <a:ext uri="{FF2B5EF4-FFF2-40B4-BE49-F238E27FC236}">
                    <a16:creationId xmlns:a16="http://schemas.microsoft.com/office/drawing/2014/main" id="{5F8F8057-F3F0-689D-8BEE-B1F3A9464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0" name="Freeform 1071">
                <a:extLst>
                  <a:ext uri="{FF2B5EF4-FFF2-40B4-BE49-F238E27FC236}">
                    <a16:creationId xmlns:a16="http://schemas.microsoft.com/office/drawing/2014/main" id="{D6A32B9D-96E3-3A34-A09C-137CB884C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1" name="Freeform 1072">
                <a:extLst>
                  <a:ext uri="{FF2B5EF4-FFF2-40B4-BE49-F238E27FC236}">
                    <a16:creationId xmlns:a16="http://schemas.microsoft.com/office/drawing/2014/main" id="{9294BF97-F8A1-C92C-0382-C3C93A8EB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2" name="Freeform 1073">
                <a:extLst>
                  <a:ext uri="{FF2B5EF4-FFF2-40B4-BE49-F238E27FC236}">
                    <a16:creationId xmlns:a16="http://schemas.microsoft.com/office/drawing/2014/main" id="{050673BE-2D36-E91A-FE6B-C5489A0AD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3" name="Freeform 1074">
                <a:extLst>
                  <a:ext uri="{FF2B5EF4-FFF2-40B4-BE49-F238E27FC236}">
                    <a16:creationId xmlns:a16="http://schemas.microsoft.com/office/drawing/2014/main" id="{222B197D-4C46-B221-31B0-1DC08E2F2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64" name="Group 1075">
                <a:extLst>
                  <a:ext uri="{FF2B5EF4-FFF2-40B4-BE49-F238E27FC236}">
                    <a16:creationId xmlns:a16="http://schemas.microsoft.com/office/drawing/2014/main" id="{21A494FE-718A-BBAF-402B-21814C0778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271" name="Freeform 1076">
                  <a:extLst>
                    <a:ext uri="{FF2B5EF4-FFF2-40B4-BE49-F238E27FC236}">
                      <a16:creationId xmlns:a16="http://schemas.microsoft.com/office/drawing/2014/main" id="{163C608D-0C1D-6291-55D8-B5BF941D44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2" name="Freeform 1077">
                  <a:extLst>
                    <a:ext uri="{FF2B5EF4-FFF2-40B4-BE49-F238E27FC236}">
                      <a16:creationId xmlns:a16="http://schemas.microsoft.com/office/drawing/2014/main" id="{CDFA4E6E-EBCE-B59D-64B4-889126ECDC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3" name="Freeform 1078">
                  <a:extLst>
                    <a:ext uri="{FF2B5EF4-FFF2-40B4-BE49-F238E27FC236}">
                      <a16:creationId xmlns:a16="http://schemas.microsoft.com/office/drawing/2014/main" id="{15D0DCE4-3194-8032-22D8-F516B3CFFD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4" name="Freeform 1079">
                  <a:extLst>
                    <a:ext uri="{FF2B5EF4-FFF2-40B4-BE49-F238E27FC236}">
                      <a16:creationId xmlns:a16="http://schemas.microsoft.com/office/drawing/2014/main" id="{4A6856F3-03D2-B756-4E1C-C2C80F4B99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5" name="Freeform 1080">
                  <a:extLst>
                    <a:ext uri="{FF2B5EF4-FFF2-40B4-BE49-F238E27FC236}">
                      <a16:creationId xmlns:a16="http://schemas.microsoft.com/office/drawing/2014/main" id="{54CDAAB1-3617-DE77-3055-EB6EA94163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6" name="Freeform 1081">
                  <a:extLst>
                    <a:ext uri="{FF2B5EF4-FFF2-40B4-BE49-F238E27FC236}">
                      <a16:creationId xmlns:a16="http://schemas.microsoft.com/office/drawing/2014/main" id="{57924E1C-B3A5-1DDD-F9D4-462C8E8626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65" name="Freeform 1082">
                <a:extLst>
                  <a:ext uri="{FF2B5EF4-FFF2-40B4-BE49-F238E27FC236}">
                    <a16:creationId xmlns:a16="http://schemas.microsoft.com/office/drawing/2014/main" id="{F7A7B9C3-D235-A2C7-1D18-207E7427F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6" name="Freeform 1083">
                <a:extLst>
                  <a:ext uri="{FF2B5EF4-FFF2-40B4-BE49-F238E27FC236}">
                    <a16:creationId xmlns:a16="http://schemas.microsoft.com/office/drawing/2014/main" id="{6A3C2246-A073-CF20-4526-2448757EC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7" name="Freeform 1084">
                <a:extLst>
                  <a:ext uri="{FF2B5EF4-FFF2-40B4-BE49-F238E27FC236}">
                    <a16:creationId xmlns:a16="http://schemas.microsoft.com/office/drawing/2014/main" id="{5B7C9BED-F91F-DE99-B258-1BB09527E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8" name="Freeform 1085">
                <a:extLst>
                  <a:ext uri="{FF2B5EF4-FFF2-40B4-BE49-F238E27FC236}">
                    <a16:creationId xmlns:a16="http://schemas.microsoft.com/office/drawing/2014/main" id="{89DF7C00-B82F-CF37-B843-D1B07D7F4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9" name="Freeform 1086">
                <a:extLst>
                  <a:ext uri="{FF2B5EF4-FFF2-40B4-BE49-F238E27FC236}">
                    <a16:creationId xmlns:a16="http://schemas.microsoft.com/office/drawing/2014/main" id="{1A14B286-4A2A-2520-53B1-BE96A6C9F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70" name="Freeform 1087">
                <a:extLst>
                  <a:ext uri="{FF2B5EF4-FFF2-40B4-BE49-F238E27FC236}">
                    <a16:creationId xmlns:a16="http://schemas.microsoft.com/office/drawing/2014/main" id="{72075EC9-6FBC-997A-0D01-D6F846BCBE4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277" name="Group 590">
              <a:extLst>
                <a:ext uri="{FF2B5EF4-FFF2-40B4-BE49-F238E27FC236}">
                  <a16:creationId xmlns:a16="http://schemas.microsoft.com/office/drawing/2014/main" id="{3EB12C41-1F84-675F-45C1-FD649521CF5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48979" y="5313247"/>
              <a:ext cx="345630" cy="320302"/>
              <a:chOff x="2839" y="3501"/>
              <a:chExt cx="755" cy="803"/>
            </a:xfrm>
          </p:grpSpPr>
          <p:pic>
            <p:nvPicPr>
              <p:cNvPr id="5278" name="Picture 591" descr="desktop_computer_stylized_medium">
                <a:extLst>
                  <a:ext uri="{FF2B5EF4-FFF2-40B4-BE49-F238E27FC236}">
                    <a16:creationId xmlns:a16="http://schemas.microsoft.com/office/drawing/2014/main" id="{9749AC9E-8230-AC79-9D0A-740BB0CBE7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79" name="Freeform 592">
                <a:extLst>
                  <a:ext uri="{FF2B5EF4-FFF2-40B4-BE49-F238E27FC236}">
                    <a16:creationId xmlns:a16="http://schemas.microsoft.com/office/drawing/2014/main" id="{04B58AA6-7F2E-B6FF-A96A-69D9F7F95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0" name="Group 590">
              <a:extLst>
                <a:ext uri="{FF2B5EF4-FFF2-40B4-BE49-F238E27FC236}">
                  <a16:creationId xmlns:a16="http://schemas.microsoft.com/office/drawing/2014/main" id="{E7A9FF4C-8B31-58F9-61BB-CDAA6791D34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128907" y="5536844"/>
              <a:ext cx="345630" cy="320302"/>
              <a:chOff x="2839" y="3501"/>
              <a:chExt cx="755" cy="803"/>
            </a:xfrm>
          </p:grpSpPr>
          <p:pic>
            <p:nvPicPr>
              <p:cNvPr id="5281" name="Picture 591" descr="desktop_computer_stylized_medium">
                <a:extLst>
                  <a:ext uri="{FF2B5EF4-FFF2-40B4-BE49-F238E27FC236}">
                    <a16:creationId xmlns:a16="http://schemas.microsoft.com/office/drawing/2014/main" id="{C3E7D600-BDB1-8E83-8FC7-B71A41F268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2" name="Freeform 592">
                <a:extLst>
                  <a:ext uri="{FF2B5EF4-FFF2-40B4-BE49-F238E27FC236}">
                    <a16:creationId xmlns:a16="http://schemas.microsoft.com/office/drawing/2014/main" id="{58A471B9-F838-E0D1-16D7-4E4979A75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3" name="Group 590">
              <a:extLst>
                <a:ext uri="{FF2B5EF4-FFF2-40B4-BE49-F238E27FC236}">
                  <a16:creationId xmlns:a16="http://schemas.microsoft.com/office/drawing/2014/main" id="{07527F15-71D4-F8DD-9C7F-A7DF3DB2899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527132" y="5558317"/>
              <a:ext cx="345630" cy="320302"/>
              <a:chOff x="2839" y="3501"/>
              <a:chExt cx="755" cy="803"/>
            </a:xfrm>
          </p:grpSpPr>
          <p:pic>
            <p:nvPicPr>
              <p:cNvPr id="5284" name="Picture 591" descr="desktop_computer_stylized_medium">
                <a:extLst>
                  <a:ext uri="{FF2B5EF4-FFF2-40B4-BE49-F238E27FC236}">
                    <a16:creationId xmlns:a16="http://schemas.microsoft.com/office/drawing/2014/main" id="{011BFF62-A5DD-363C-DAEB-C39ED2F94A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5" name="Freeform 592">
                <a:extLst>
                  <a:ext uri="{FF2B5EF4-FFF2-40B4-BE49-F238E27FC236}">
                    <a16:creationId xmlns:a16="http://schemas.microsoft.com/office/drawing/2014/main" id="{2C0616CF-6E9F-D982-CCD3-76689490D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6" name="Group 1064">
              <a:extLst>
                <a:ext uri="{FF2B5EF4-FFF2-40B4-BE49-F238E27FC236}">
                  <a16:creationId xmlns:a16="http://schemas.microsoft.com/office/drawing/2014/main" id="{4669113E-9247-5B3B-4EE0-49192F0F6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47169" y="6015687"/>
              <a:ext cx="319264" cy="253379"/>
              <a:chOff x="877" y="1008"/>
              <a:chExt cx="2747" cy="2591"/>
            </a:xfrm>
          </p:grpSpPr>
          <p:pic>
            <p:nvPicPr>
              <p:cNvPr id="5287" name="Picture 1065" descr="antenna_stylized">
                <a:extLst>
                  <a:ext uri="{FF2B5EF4-FFF2-40B4-BE49-F238E27FC236}">
                    <a16:creationId xmlns:a16="http://schemas.microsoft.com/office/drawing/2014/main" id="{737D8274-93D3-5A3A-4504-FDFC608E94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88" name="Picture 1066" descr="laptop_keyboard">
                <a:extLst>
                  <a:ext uri="{FF2B5EF4-FFF2-40B4-BE49-F238E27FC236}">
                    <a16:creationId xmlns:a16="http://schemas.microsoft.com/office/drawing/2014/main" id="{D5559779-3F74-974A-8879-4FF521064E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9" name="Freeform 1067">
                <a:extLst>
                  <a:ext uri="{FF2B5EF4-FFF2-40B4-BE49-F238E27FC236}">
                    <a16:creationId xmlns:a16="http://schemas.microsoft.com/office/drawing/2014/main" id="{2A3B7E2F-C215-E0D2-10A4-8C78ADF35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90" name="Picture 1068" descr="screen">
                <a:extLst>
                  <a:ext uri="{FF2B5EF4-FFF2-40B4-BE49-F238E27FC236}">
                    <a16:creationId xmlns:a16="http://schemas.microsoft.com/office/drawing/2014/main" id="{90E3C69C-9DE0-AD07-9A74-FC62A2908A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91" name="Freeform 1069">
                <a:extLst>
                  <a:ext uri="{FF2B5EF4-FFF2-40B4-BE49-F238E27FC236}">
                    <a16:creationId xmlns:a16="http://schemas.microsoft.com/office/drawing/2014/main" id="{1D93938D-C3EF-1959-6721-9F5E5EAF4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2" name="Freeform 1070">
                <a:extLst>
                  <a:ext uri="{FF2B5EF4-FFF2-40B4-BE49-F238E27FC236}">
                    <a16:creationId xmlns:a16="http://schemas.microsoft.com/office/drawing/2014/main" id="{21D3C792-1C91-6CEE-8760-B6D59C622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3" name="Freeform 1071">
                <a:extLst>
                  <a:ext uri="{FF2B5EF4-FFF2-40B4-BE49-F238E27FC236}">
                    <a16:creationId xmlns:a16="http://schemas.microsoft.com/office/drawing/2014/main" id="{4CD7D5BD-1AC9-0EA4-BD94-FFA18067F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4" name="Freeform 1072">
                <a:extLst>
                  <a:ext uri="{FF2B5EF4-FFF2-40B4-BE49-F238E27FC236}">
                    <a16:creationId xmlns:a16="http://schemas.microsoft.com/office/drawing/2014/main" id="{A4955CED-12A4-AB1E-0655-9BEB40B73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5" name="Freeform 1073">
                <a:extLst>
                  <a:ext uri="{FF2B5EF4-FFF2-40B4-BE49-F238E27FC236}">
                    <a16:creationId xmlns:a16="http://schemas.microsoft.com/office/drawing/2014/main" id="{A47DDAF2-07E0-A714-AE0E-332F995D89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6" name="Freeform 1074">
                <a:extLst>
                  <a:ext uri="{FF2B5EF4-FFF2-40B4-BE49-F238E27FC236}">
                    <a16:creationId xmlns:a16="http://schemas.microsoft.com/office/drawing/2014/main" id="{6A2C1D28-CF36-473D-8404-0FF3CB554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97" name="Group 1075">
                <a:extLst>
                  <a:ext uri="{FF2B5EF4-FFF2-40B4-BE49-F238E27FC236}">
                    <a16:creationId xmlns:a16="http://schemas.microsoft.com/office/drawing/2014/main" id="{249CDF88-6B41-3757-CCFB-187AE73EDF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304" name="Freeform 1076">
                  <a:extLst>
                    <a:ext uri="{FF2B5EF4-FFF2-40B4-BE49-F238E27FC236}">
                      <a16:creationId xmlns:a16="http://schemas.microsoft.com/office/drawing/2014/main" id="{B5075AB6-0D74-F6B4-DC2A-309AC78DD4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5" name="Freeform 1077">
                  <a:extLst>
                    <a:ext uri="{FF2B5EF4-FFF2-40B4-BE49-F238E27FC236}">
                      <a16:creationId xmlns:a16="http://schemas.microsoft.com/office/drawing/2014/main" id="{C48A92F6-8BED-B13A-3B03-47FB473A03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6" name="Freeform 1078">
                  <a:extLst>
                    <a:ext uri="{FF2B5EF4-FFF2-40B4-BE49-F238E27FC236}">
                      <a16:creationId xmlns:a16="http://schemas.microsoft.com/office/drawing/2014/main" id="{9FAAF23D-2933-01C2-8622-31532282C0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7" name="Freeform 1079">
                  <a:extLst>
                    <a:ext uri="{FF2B5EF4-FFF2-40B4-BE49-F238E27FC236}">
                      <a16:creationId xmlns:a16="http://schemas.microsoft.com/office/drawing/2014/main" id="{5B4BBC48-F6C1-98C1-31D1-AC8459EF24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8" name="Freeform 1080">
                  <a:extLst>
                    <a:ext uri="{FF2B5EF4-FFF2-40B4-BE49-F238E27FC236}">
                      <a16:creationId xmlns:a16="http://schemas.microsoft.com/office/drawing/2014/main" id="{E929E7A3-00A9-196B-CB93-B6DF47C281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9" name="Freeform 1081">
                  <a:extLst>
                    <a:ext uri="{FF2B5EF4-FFF2-40B4-BE49-F238E27FC236}">
                      <a16:creationId xmlns:a16="http://schemas.microsoft.com/office/drawing/2014/main" id="{939D2844-5DA9-B487-1D78-090AB915F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98" name="Freeform 1082">
                <a:extLst>
                  <a:ext uri="{FF2B5EF4-FFF2-40B4-BE49-F238E27FC236}">
                    <a16:creationId xmlns:a16="http://schemas.microsoft.com/office/drawing/2014/main" id="{02274646-0C5D-F3E8-4672-E0EE00D5A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9" name="Freeform 1083">
                <a:extLst>
                  <a:ext uri="{FF2B5EF4-FFF2-40B4-BE49-F238E27FC236}">
                    <a16:creationId xmlns:a16="http://schemas.microsoft.com/office/drawing/2014/main" id="{EE269D35-CC04-3EFF-81E7-DCA02F0CB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0" name="Freeform 1084">
                <a:extLst>
                  <a:ext uri="{FF2B5EF4-FFF2-40B4-BE49-F238E27FC236}">
                    <a16:creationId xmlns:a16="http://schemas.microsoft.com/office/drawing/2014/main" id="{211CC3C5-761D-59CE-AB81-069DCBEDF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1" name="Freeform 1085">
                <a:extLst>
                  <a:ext uri="{FF2B5EF4-FFF2-40B4-BE49-F238E27FC236}">
                    <a16:creationId xmlns:a16="http://schemas.microsoft.com/office/drawing/2014/main" id="{5F01CA54-942E-D6E8-AA9E-7D1C3BA8A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2" name="Freeform 1086">
                <a:extLst>
                  <a:ext uri="{FF2B5EF4-FFF2-40B4-BE49-F238E27FC236}">
                    <a16:creationId xmlns:a16="http://schemas.microsoft.com/office/drawing/2014/main" id="{2BCD6992-2588-B4FD-7EDF-4B32E3E71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3" name="Freeform 1087">
                <a:extLst>
                  <a:ext uri="{FF2B5EF4-FFF2-40B4-BE49-F238E27FC236}">
                    <a16:creationId xmlns:a16="http://schemas.microsoft.com/office/drawing/2014/main" id="{5AB01AB0-34D3-299B-AA86-6BBA145D87A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310" name="Group 983">
              <a:extLst>
                <a:ext uri="{FF2B5EF4-FFF2-40B4-BE49-F238E27FC236}">
                  <a16:creationId xmlns:a16="http://schemas.microsoft.com/office/drawing/2014/main" id="{C5897088-5A0F-0145-22F2-8E6522C17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92875" y="5668575"/>
              <a:ext cx="171450" cy="348944"/>
              <a:chOff x="4140" y="429"/>
              <a:chExt cx="1425" cy="2396"/>
            </a:xfrm>
          </p:grpSpPr>
          <p:sp>
            <p:nvSpPr>
              <p:cNvPr id="5311" name="Freeform 984">
                <a:extLst>
                  <a:ext uri="{FF2B5EF4-FFF2-40B4-BE49-F238E27FC236}">
                    <a16:creationId xmlns:a16="http://schemas.microsoft.com/office/drawing/2014/main" id="{8E100DB7-0CE6-0E97-BC69-3C92E0842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2" name="Rectangle 985">
                <a:extLst>
                  <a:ext uri="{FF2B5EF4-FFF2-40B4-BE49-F238E27FC236}">
                    <a16:creationId xmlns:a16="http://schemas.microsoft.com/office/drawing/2014/main" id="{8A17A68B-A569-2DA7-BD88-161D86D9F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13" name="Freeform 986">
                <a:extLst>
                  <a:ext uri="{FF2B5EF4-FFF2-40B4-BE49-F238E27FC236}">
                    <a16:creationId xmlns:a16="http://schemas.microsoft.com/office/drawing/2014/main" id="{B82BB643-CCB9-AAD2-D53C-0B7C16122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4" name="Freeform 987">
                <a:extLst>
                  <a:ext uri="{FF2B5EF4-FFF2-40B4-BE49-F238E27FC236}">
                    <a16:creationId xmlns:a16="http://schemas.microsoft.com/office/drawing/2014/main" id="{361A971D-0B08-8C09-ED39-4C29A656E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5" name="Rectangle 988">
                <a:extLst>
                  <a:ext uri="{FF2B5EF4-FFF2-40B4-BE49-F238E27FC236}">
                    <a16:creationId xmlns:a16="http://schemas.microsoft.com/office/drawing/2014/main" id="{7F172E1A-9E98-E783-E695-D45AB7A43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6" name="Group 989">
                <a:extLst>
                  <a:ext uri="{FF2B5EF4-FFF2-40B4-BE49-F238E27FC236}">
                    <a16:creationId xmlns:a16="http://schemas.microsoft.com/office/drawing/2014/main" id="{B415C907-FEE7-238D-86C8-6DFB9F8802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341" name="AutoShape 990">
                  <a:extLst>
                    <a:ext uri="{FF2B5EF4-FFF2-40B4-BE49-F238E27FC236}">
                      <a16:creationId xmlns:a16="http://schemas.microsoft.com/office/drawing/2014/main" id="{D5731EE3-DE47-527B-4B3F-7DCAE9A83B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2" name="AutoShape 991">
                  <a:extLst>
                    <a:ext uri="{FF2B5EF4-FFF2-40B4-BE49-F238E27FC236}">
                      <a16:creationId xmlns:a16="http://schemas.microsoft.com/office/drawing/2014/main" id="{73F934A9-B69E-54BF-E210-F52FAD38BA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7" name="Rectangle 992">
                <a:extLst>
                  <a:ext uri="{FF2B5EF4-FFF2-40B4-BE49-F238E27FC236}">
                    <a16:creationId xmlns:a16="http://schemas.microsoft.com/office/drawing/2014/main" id="{9CC89107-E337-37BE-6565-79CD1F156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8" name="Group 993">
                <a:extLst>
                  <a:ext uri="{FF2B5EF4-FFF2-40B4-BE49-F238E27FC236}">
                    <a16:creationId xmlns:a16="http://schemas.microsoft.com/office/drawing/2014/main" id="{1E6C3EBC-CD68-1432-DB58-A6A44E1C68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339" name="AutoShape 994">
                  <a:extLst>
                    <a:ext uri="{FF2B5EF4-FFF2-40B4-BE49-F238E27FC236}">
                      <a16:creationId xmlns:a16="http://schemas.microsoft.com/office/drawing/2014/main" id="{A23E5D75-E80E-00DF-CC88-D750B537A1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0" name="AutoShape 995">
                  <a:extLst>
                    <a:ext uri="{FF2B5EF4-FFF2-40B4-BE49-F238E27FC236}">
                      <a16:creationId xmlns:a16="http://schemas.microsoft.com/office/drawing/2014/main" id="{C327206D-419D-7237-41EB-C5E9C2229C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9" name="Rectangle 996">
                <a:extLst>
                  <a:ext uri="{FF2B5EF4-FFF2-40B4-BE49-F238E27FC236}">
                    <a16:creationId xmlns:a16="http://schemas.microsoft.com/office/drawing/2014/main" id="{BA124096-BB33-D8B8-2505-F90C9676B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0" name="Rectangle 997">
                <a:extLst>
                  <a:ext uri="{FF2B5EF4-FFF2-40B4-BE49-F238E27FC236}">
                    <a16:creationId xmlns:a16="http://schemas.microsoft.com/office/drawing/2014/main" id="{F447CD40-2BDD-4600-B349-13734184C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21" name="Group 998">
                <a:extLst>
                  <a:ext uri="{FF2B5EF4-FFF2-40B4-BE49-F238E27FC236}">
                    <a16:creationId xmlns:a16="http://schemas.microsoft.com/office/drawing/2014/main" id="{490CC758-060E-9FAE-3EFB-64DBCC0894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337" name="AutoShape 999">
                  <a:extLst>
                    <a:ext uri="{FF2B5EF4-FFF2-40B4-BE49-F238E27FC236}">
                      <a16:creationId xmlns:a16="http://schemas.microsoft.com/office/drawing/2014/main" id="{A046E8F7-C409-E50E-C2DD-B0AB10648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8" name="AutoShape 1000">
                  <a:extLst>
                    <a:ext uri="{FF2B5EF4-FFF2-40B4-BE49-F238E27FC236}">
                      <a16:creationId xmlns:a16="http://schemas.microsoft.com/office/drawing/2014/main" id="{420F1F2C-B406-2C3C-CA2B-CE093869E5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2" name="Freeform 1001">
                <a:extLst>
                  <a:ext uri="{FF2B5EF4-FFF2-40B4-BE49-F238E27FC236}">
                    <a16:creationId xmlns:a16="http://schemas.microsoft.com/office/drawing/2014/main" id="{923E66BF-5153-FA00-5457-5B23F7A32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23" name="Group 1002">
                <a:extLst>
                  <a:ext uri="{FF2B5EF4-FFF2-40B4-BE49-F238E27FC236}">
                    <a16:creationId xmlns:a16="http://schemas.microsoft.com/office/drawing/2014/main" id="{0AC64B74-8855-9D02-D4FF-9AF9E3027B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335" name="AutoShape 1003">
                  <a:extLst>
                    <a:ext uri="{FF2B5EF4-FFF2-40B4-BE49-F238E27FC236}">
                      <a16:creationId xmlns:a16="http://schemas.microsoft.com/office/drawing/2014/main" id="{E99DFEA4-DAB2-F28C-190D-F6DC62375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6" name="AutoShape 1004">
                  <a:extLst>
                    <a:ext uri="{FF2B5EF4-FFF2-40B4-BE49-F238E27FC236}">
                      <a16:creationId xmlns:a16="http://schemas.microsoft.com/office/drawing/2014/main" id="{68558D6B-9311-0243-3157-1E231EA932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4" name="Rectangle 1005">
                <a:extLst>
                  <a:ext uri="{FF2B5EF4-FFF2-40B4-BE49-F238E27FC236}">
                    <a16:creationId xmlns:a16="http://schemas.microsoft.com/office/drawing/2014/main" id="{4901DFF3-94C7-DD4A-DF52-0C6CF5325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5" name="Freeform 1006">
                <a:extLst>
                  <a:ext uri="{FF2B5EF4-FFF2-40B4-BE49-F238E27FC236}">
                    <a16:creationId xmlns:a16="http://schemas.microsoft.com/office/drawing/2014/main" id="{5C077667-299F-59B2-0ACC-1D05CDD039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6" name="Freeform 1007">
                <a:extLst>
                  <a:ext uri="{FF2B5EF4-FFF2-40B4-BE49-F238E27FC236}">
                    <a16:creationId xmlns:a16="http://schemas.microsoft.com/office/drawing/2014/main" id="{036CB8B5-4C35-4A48-40E2-4A48B825D4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7" name="Oval 1008">
                <a:extLst>
                  <a:ext uri="{FF2B5EF4-FFF2-40B4-BE49-F238E27FC236}">
                    <a16:creationId xmlns:a16="http://schemas.microsoft.com/office/drawing/2014/main" id="{4315CAF7-E007-9C7B-6E5F-E2C12B92E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8" name="Freeform 1009">
                <a:extLst>
                  <a:ext uri="{FF2B5EF4-FFF2-40B4-BE49-F238E27FC236}">
                    <a16:creationId xmlns:a16="http://schemas.microsoft.com/office/drawing/2014/main" id="{9AFFE058-5761-9C44-D3DB-89A37F6D1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9" name="AutoShape 1010">
                <a:extLst>
                  <a:ext uri="{FF2B5EF4-FFF2-40B4-BE49-F238E27FC236}">
                    <a16:creationId xmlns:a16="http://schemas.microsoft.com/office/drawing/2014/main" id="{23E49855-1860-2879-B3A9-683BF47E6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0" name="AutoShape 1011">
                <a:extLst>
                  <a:ext uri="{FF2B5EF4-FFF2-40B4-BE49-F238E27FC236}">
                    <a16:creationId xmlns:a16="http://schemas.microsoft.com/office/drawing/2014/main" id="{6901B131-2873-E4A5-EEC5-EA2CAB103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1" name="Oval 1012">
                <a:extLst>
                  <a:ext uri="{FF2B5EF4-FFF2-40B4-BE49-F238E27FC236}">
                    <a16:creationId xmlns:a16="http://schemas.microsoft.com/office/drawing/2014/main" id="{B3FAA6A2-4C25-CDEA-7AE2-E98133424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2" name="Oval 1013">
                <a:extLst>
                  <a:ext uri="{FF2B5EF4-FFF2-40B4-BE49-F238E27FC236}">
                    <a16:creationId xmlns:a16="http://schemas.microsoft.com/office/drawing/2014/main" id="{037B03AF-D39E-2D2A-5AC9-26BBD9ECA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333" name="Oval 1014">
                <a:extLst>
                  <a:ext uri="{FF2B5EF4-FFF2-40B4-BE49-F238E27FC236}">
                    <a16:creationId xmlns:a16="http://schemas.microsoft.com/office/drawing/2014/main" id="{1D0C4379-E45C-43D7-5B7A-00C1A7335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4" name="Rectangle 1015">
                <a:extLst>
                  <a:ext uri="{FF2B5EF4-FFF2-40B4-BE49-F238E27FC236}">
                    <a16:creationId xmlns:a16="http://schemas.microsoft.com/office/drawing/2014/main" id="{A0AFB3BE-8C85-D31A-5E2C-916B72F51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343" name="Group 5342">
              <a:extLst>
                <a:ext uri="{FF2B5EF4-FFF2-40B4-BE49-F238E27FC236}">
                  <a16:creationId xmlns:a16="http://schemas.microsoft.com/office/drawing/2014/main" id="{C3E30108-CB22-46D1-A2BF-1C778949E963}"/>
                </a:ext>
              </a:extLst>
            </p:cNvPr>
            <p:cNvGrpSpPr/>
            <p:nvPr/>
          </p:nvGrpSpPr>
          <p:grpSpPr>
            <a:xfrm>
              <a:off x="7613882" y="2107963"/>
              <a:ext cx="3540395" cy="3733733"/>
              <a:chOff x="7619038" y="2102861"/>
              <a:chExt cx="3540395" cy="3733733"/>
            </a:xfrm>
          </p:grpSpPr>
          <p:sp>
            <p:nvSpPr>
              <p:cNvPr id="5344" name="Line 426">
                <a:extLst>
                  <a:ext uri="{FF2B5EF4-FFF2-40B4-BE49-F238E27FC236}">
                    <a16:creationId xmlns:a16="http://schemas.microsoft.com/office/drawing/2014/main" id="{163F1DF9-C630-58FF-9CBE-1739C13702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13016" y="2695257"/>
                <a:ext cx="227964" cy="1743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45" name="Group 783">
                <a:extLst>
                  <a:ext uri="{FF2B5EF4-FFF2-40B4-BE49-F238E27FC236}">
                    <a16:creationId xmlns:a16="http://schemas.microsoft.com/office/drawing/2014/main" id="{AEE96DB6-2C6A-D8CD-A5CF-4B84106CE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55854" y="2304274"/>
                <a:ext cx="298450" cy="464008"/>
                <a:chOff x="3130" y="3288"/>
                <a:chExt cx="410" cy="742"/>
              </a:xfrm>
            </p:grpSpPr>
            <p:sp>
              <p:nvSpPr>
                <p:cNvPr id="5492" name="Line 270">
                  <a:extLst>
                    <a:ext uri="{FF2B5EF4-FFF2-40B4-BE49-F238E27FC236}">
                      <a16:creationId xmlns:a16="http://schemas.microsoft.com/office/drawing/2014/main" id="{B1C37D85-D943-DA93-B2D6-CC4308CB41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3" name="Line 271">
                  <a:extLst>
                    <a:ext uri="{FF2B5EF4-FFF2-40B4-BE49-F238E27FC236}">
                      <a16:creationId xmlns:a16="http://schemas.microsoft.com/office/drawing/2014/main" id="{8726558D-78C4-0735-BF78-3D27CBDFA8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4" name="Line 272">
                  <a:extLst>
                    <a:ext uri="{FF2B5EF4-FFF2-40B4-BE49-F238E27FC236}">
                      <a16:creationId xmlns:a16="http://schemas.microsoft.com/office/drawing/2014/main" id="{4AFA88BD-EB70-B196-F7E4-4F4971AA1D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5" name="Line 273">
                  <a:extLst>
                    <a:ext uri="{FF2B5EF4-FFF2-40B4-BE49-F238E27FC236}">
                      <a16:creationId xmlns:a16="http://schemas.microsoft.com/office/drawing/2014/main" id="{38DAD45A-7EB4-FAF3-3288-1D455C540E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6" name="Line 274">
                  <a:extLst>
                    <a:ext uri="{FF2B5EF4-FFF2-40B4-BE49-F238E27FC236}">
                      <a16:creationId xmlns:a16="http://schemas.microsoft.com/office/drawing/2014/main" id="{5A78362C-EEBF-BFB8-73F9-8256515B7A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7" name="Line 275">
                  <a:extLst>
                    <a:ext uri="{FF2B5EF4-FFF2-40B4-BE49-F238E27FC236}">
                      <a16:creationId xmlns:a16="http://schemas.microsoft.com/office/drawing/2014/main" id="{BE78BC41-C503-38D0-D971-3AD55F1A5D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8" name="Line 276">
                  <a:extLst>
                    <a:ext uri="{FF2B5EF4-FFF2-40B4-BE49-F238E27FC236}">
                      <a16:creationId xmlns:a16="http://schemas.microsoft.com/office/drawing/2014/main" id="{DB3F3D2B-68DA-5098-85BB-9F126A67B1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9" name="Line 277">
                  <a:extLst>
                    <a:ext uri="{FF2B5EF4-FFF2-40B4-BE49-F238E27FC236}">
                      <a16:creationId xmlns:a16="http://schemas.microsoft.com/office/drawing/2014/main" id="{DCA86277-FA3E-A132-0E5B-11BFCA031C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0" name="Line 278">
                  <a:extLst>
                    <a:ext uri="{FF2B5EF4-FFF2-40B4-BE49-F238E27FC236}">
                      <a16:creationId xmlns:a16="http://schemas.microsoft.com/office/drawing/2014/main" id="{17452843-9B31-EC31-7F4F-CCAB52148A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1" name="Line 279">
                  <a:extLst>
                    <a:ext uri="{FF2B5EF4-FFF2-40B4-BE49-F238E27FC236}">
                      <a16:creationId xmlns:a16="http://schemas.microsoft.com/office/drawing/2014/main" id="{BE20E3AB-BAC6-FB21-30B2-9D6A1B046E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2" name="Line 280">
                  <a:extLst>
                    <a:ext uri="{FF2B5EF4-FFF2-40B4-BE49-F238E27FC236}">
                      <a16:creationId xmlns:a16="http://schemas.microsoft.com/office/drawing/2014/main" id="{68360313-1E42-EF90-F6B5-55F4309DE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3" name="Line 281">
                  <a:extLst>
                    <a:ext uri="{FF2B5EF4-FFF2-40B4-BE49-F238E27FC236}">
                      <a16:creationId xmlns:a16="http://schemas.microsoft.com/office/drawing/2014/main" id="{494B7D13-8F51-F0A1-5299-C0E5CB2F1A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4" name="Line 282">
                  <a:extLst>
                    <a:ext uri="{FF2B5EF4-FFF2-40B4-BE49-F238E27FC236}">
                      <a16:creationId xmlns:a16="http://schemas.microsoft.com/office/drawing/2014/main" id="{4867AA9C-6D62-A27B-7FF5-C2A4571B0A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5" name="Line 283">
                  <a:extLst>
                    <a:ext uri="{FF2B5EF4-FFF2-40B4-BE49-F238E27FC236}">
                      <a16:creationId xmlns:a16="http://schemas.microsoft.com/office/drawing/2014/main" id="{FA945006-BEE2-03B3-ECC1-055D01758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6" name="Line 284">
                  <a:extLst>
                    <a:ext uri="{FF2B5EF4-FFF2-40B4-BE49-F238E27FC236}">
                      <a16:creationId xmlns:a16="http://schemas.microsoft.com/office/drawing/2014/main" id="{99360081-D096-50BE-8A0B-5067AA8560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346" name="Picture 777" descr="access_point_stylized_small">
                <a:extLst>
                  <a:ext uri="{FF2B5EF4-FFF2-40B4-BE49-F238E27FC236}">
                    <a16:creationId xmlns:a16="http://schemas.microsoft.com/office/drawing/2014/main" id="{E8F1D073-7970-A640-037B-D064E7E826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9038" y="3856797"/>
                <a:ext cx="370169" cy="3067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47" name="Picture 780" descr="access_point_stylized_small">
                <a:extLst>
                  <a:ext uri="{FF2B5EF4-FFF2-40B4-BE49-F238E27FC236}">
                    <a16:creationId xmlns:a16="http://schemas.microsoft.com/office/drawing/2014/main" id="{935FB71D-FD7E-3AC3-39D3-9CAB07D5DD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95766" y="5519130"/>
                <a:ext cx="380935" cy="317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348" name="Group 5347">
                <a:extLst>
                  <a:ext uri="{FF2B5EF4-FFF2-40B4-BE49-F238E27FC236}">
                    <a16:creationId xmlns:a16="http://schemas.microsoft.com/office/drawing/2014/main" id="{56B9B17D-0D41-7909-CB53-FCFAF0537208}"/>
                  </a:ext>
                </a:extLst>
              </p:cNvPr>
              <p:cNvGrpSpPr/>
              <p:nvPr/>
            </p:nvGrpSpPr>
            <p:grpSpPr>
              <a:xfrm>
                <a:off x="9788714" y="4984881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85" name="Freeform 471">
                  <a:extLst>
                    <a:ext uri="{FF2B5EF4-FFF2-40B4-BE49-F238E27FC236}">
                      <a16:creationId xmlns:a16="http://schemas.microsoft.com/office/drawing/2014/main" id="{56433D66-AAFD-3CB4-8787-5DCC40FE271D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86" name="Oval 5485">
                  <a:extLst>
                    <a:ext uri="{FF2B5EF4-FFF2-40B4-BE49-F238E27FC236}">
                      <a16:creationId xmlns:a16="http://schemas.microsoft.com/office/drawing/2014/main" id="{0C506C21-A87B-E6EA-CA4B-CC748DD5129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87" name="Group 5486">
                  <a:extLst>
                    <a:ext uri="{FF2B5EF4-FFF2-40B4-BE49-F238E27FC236}">
                      <a16:creationId xmlns:a16="http://schemas.microsoft.com/office/drawing/2014/main" id="{B645036E-3969-E282-F8FD-4851BEFC3B3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88" name="Freeform 474">
                    <a:extLst>
                      <a:ext uri="{FF2B5EF4-FFF2-40B4-BE49-F238E27FC236}">
                        <a16:creationId xmlns:a16="http://schemas.microsoft.com/office/drawing/2014/main" id="{7D6D9139-2FB1-11AF-1884-37C0E3011EAD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9" name="Freeform 475">
                    <a:extLst>
                      <a:ext uri="{FF2B5EF4-FFF2-40B4-BE49-F238E27FC236}">
                        <a16:creationId xmlns:a16="http://schemas.microsoft.com/office/drawing/2014/main" id="{48C50CFC-8208-3B38-E633-D8F8C52E7C8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0" name="Freeform 476">
                    <a:extLst>
                      <a:ext uri="{FF2B5EF4-FFF2-40B4-BE49-F238E27FC236}">
                        <a16:creationId xmlns:a16="http://schemas.microsoft.com/office/drawing/2014/main" id="{66FC2A66-B448-17FC-DBE2-6B12C82AB35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1" name="Freeform 477">
                    <a:extLst>
                      <a:ext uri="{FF2B5EF4-FFF2-40B4-BE49-F238E27FC236}">
                        <a16:creationId xmlns:a16="http://schemas.microsoft.com/office/drawing/2014/main" id="{56D6597E-08CC-2FA4-6861-431A996A661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49" name="Group 5348">
                <a:extLst>
                  <a:ext uri="{FF2B5EF4-FFF2-40B4-BE49-F238E27FC236}">
                    <a16:creationId xmlns:a16="http://schemas.microsoft.com/office/drawing/2014/main" id="{7449A40D-4ED7-456B-2A3A-A1961A40EADD}"/>
                  </a:ext>
                </a:extLst>
              </p:cNvPr>
              <p:cNvGrpSpPr/>
              <p:nvPr/>
            </p:nvGrpSpPr>
            <p:grpSpPr>
              <a:xfrm>
                <a:off x="9854521" y="5333935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78" name="Rectangle 5477">
                  <a:extLst>
                    <a:ext uri="{FF2B5EF4-FFF2-40B4-BE49-F238E27FC236}">
                      <a16:creationId xmlns:a16="http://schemas.microsoft.com/office/drawing/2014/main" id="{DC5AC569-D5B9-B329-57D6-AC1D99F73813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79" name="Freeform 521">
                  <a:extLst>
                    <a:ext uri="{FF2B5EF4-FFF2-40B4-BE49-F238E27FC236}">
                      <a16:creationId xmlns:a16="http://schemas.microsoft.com/office/drawing/2014/main" id="{8F1B6602-A546-D8C4-E472-E5890FE917C1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80" name="Group 5479">
                  <a:extLst>
                    <a:ext uri="{FF2B5EF4-FFF2-40B4-BE49-F238E27FC236}">
                      <a16:creationId xmlns:a16="http://schemas.microsoft.com/office/drawing/2014/main" id="{8075DA7A-83DA-B986-5A7B-66A15B5BB726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81" name="Freeform 523">
                    <a:extLst>
                      <a:ext uri="{FF2B5EF4-FFF2-40B4-BE49-F238E27FC236}">
                        <a16:creationId xmlns:a16="http://schemas.microsoft.com/office/drawing/2014/main" id="{EB01F0CE-185F-56D0-C4C1-995D1300EF97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2" name="Freeform 524">
                    <a:extLst>
                      <a:ext uri="{FF2B5EF4-FFF2-40B4-BE49-F238E27FC236}">
                        <a16:creationId xmlns:a16="http://schemas.microsoft.com/office/drawing/2014/main" id="{58DC3EB9-9532-8D74-9878-92DAF589C52F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3" name="Freeform 525">
                    <a:extLst>
                      <a:ext uri="{FF2B5EF4-FFF2-40B4-BE49-F238E27FC236}">
                        <a16:creationId xmlns:a16="http://schemas.microsoft.com/office/drawing/2014/main" id="{A51523C0-5A5E-24B2-C8E5-506744822AC0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4" name="Freeform 526">
                    <a:extLst>
                      <a:ext uri="{FF2B5EF4-FFF2-40B4-BE49-F238E27FC236}">
                        <a16:creationId xmlns:a16="http://schemas.microsoft.com/office/drawing/2014/main" id="{8434637D-3A93-64F8-2584-D50F12E308D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0" name="Group 5349">
                <a:extLst>
                  <a:ext uri="{FF2B5EF4-FFF2-40B4-BE49-F238E27FC236}">
                    <a16:creationId xmlns:a16="http://schemas.microsoft.com/office/drawing/2014/main" id="{B012E99C-BFCA-E123-79AB-AD8E33FCF151}"/>
                  </a:ext>
                </a:extLst>
              </p:cNvPr>
              <p:cNvGrpSpPr/>
              <p:nvPr/>
            </p:nvGrpSpPr>
            <p:grpSpPr>
              <a:xfrm>
                <a:off x="8681775" y="4962318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71" name="Freeform 479">
                  <a:extLst>
                    <a:ext uri="{FF2B5EF4-FFF2-40B4-BE49-F238E27FC236}">
                      <a16:creationId xmlns:a16="http://schemas.microsoft.com/office/drawing/2014/main" id="{AE22CC43-590A-006A-D845-5160D359630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72" name="Oval 5471">
                  <a:extLst>
                    <a:ext uri="{FF2B5EF4-FFF2-40B4-BE49-F238E27FC236}">
                      <a16:creationId xmlns:a16="http://schemas.microsoft.com/office/drawing/2014/main" id="{6A9C37FC-30FC-C218-AF67-4B1D21B4425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73" name="Group 5472">
                  <a:extLst>
                    <a:ext uri="{FF2B5EF4-FFF2-40B4-BE49-F238E27FC236}">
                      <a16:creationId xmlns:a16="http://schemas.microsoft.com/office/drawing/2014/main" id="{A41DFD08-8783-074D-8BD8-9E31E596872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74" name="Freeform 482">
                    <a:extLst>
                      <a:ext uri="{FF2B5EF4-FFF2-40B4-BE49-F238E27FC236}">
                        <a16:creationId xmlns:a16="http://schemas.microsoft.com/office/drawing/2014/main" id="{A06038B8-EE92-EE69-6957-A12E66B4464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5" name="Freeform 483">
                    <a:extLst>
                      <a:ext uri="{FF2B5EF4-FFF2-40B4-BE49-F238E27FC236}">
                        <a16:creationId xmlns:a16="http://schemas.microsoft.com/office/drawing/2014/main" id="{D2744C4D-809A-3D4F-1403-AC05F3B4D6F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6" name="Freeform 484">
                    <a:extLst>
                      <a:ext uri="{FF2B5EF4-FFF2-40B4-BE49-F238E27FC236}">
                        <a16:creationId xmlns:a16="http://schemas.microsoft.com/office/drawing/2014/main" id="{41CDEB6D-0797-57AB-83CD-4CAF2334D88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7" name="Freeform 485">
                    <a:extLst>
                      <a:ext uri="{FF2B5EF4-FFF2-40B4-BE49-F238E27FC236}">
                        <a16:creationId xmlns:a16="http://schemas.microsoft.com/office/drawing/2014/main" id="{C995570F-B30A-5BC3-17A7-7566E4F956D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1" name="Group 5350">
                <a:extLst>
                  <a:ext uri="{FF2B5EF4-FFF2-40B4-BE49-F238E27FC236}">
                    <a16:creationId xmlns:a16="http://schemas.microsoft.com/office/drawing/2014/main" id="{2842C193-CADE-FB69-86CE-0C99177EFB99}"/>
                  </a:ext>
                </a:extLst>
              </p:cNvPr>
              <p:cNvGrpSpPr/>
              <p:nvPr/>
            </p:nvGrpSpPr>
            <p:grpSpPr>
              <a:xfrm>
                <a:off x="8316676" y="5189331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64" name="Rectangle 5463">
                  <a:extLst>
                    <a:ext uri="{FF2B5EF4-FFF2-40B4-BE49-F238E27FC236}">
                      <a16:creationId xmlns:a16="http://schemas.microsoft.com/office/drawing/2014/main" id="{456AA728-76AD-E3BB-6491-E61998850E40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65" name="Freeform 530">
                  <a:extLst>
                    <a:ext uri="{FF2B5EF4-FFF2-40B4-BE49-F238E27FC236}">
                      <a16:creationId xmlns:a16="http://schemas.microsoft.com/office/drawing/2014/main" id="{F37CF69E-39A6-E748-94F5-A1297C85B4F3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66" name="Group 5465">
                  <a:extLst>
                    <a:ext uri="{FF2B5EF4-FFF2-40B4-BE49-F238E27FC236}">
                      <a16:creationId xmlns:a16="http://schemas.microsoft.com/office/drawing/2014/main" id="{4E06F4E2-D40D-218D-BC1D-FCACC8F5E5CA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67" name="Freeform 532">
                    <a:extLst>
                      <a:ext uri="{FF2B5EF4-FFF2-40B4-BE49-F238E27FC236}">
                        <a16:creationId xmlns:a16="http://schemas.microsoft.com/office/drawing/2014/main" id="{C81DE1C0-CAB7-92C7-7C30-8CE0637DD90C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8" name="Freeform 533">
                    <a:extLst>
                      <a:ext uri="{FF2B5EF4-FFF2-40B4-BE49-F238E27FC236}">
                        <a16:creationId xmlns:a16="http://schemas.microsoft.com/office/drawing/2014/main" id="{CFF2438C-AAF4-5676-B18A-505578424374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9" name="Freeform 534">
                    <a:extLst>
                      <a:ext uri="{FF2B5EF4-FFF2-40B4-BE49-F238E27FC236}">
                        <a16:creationId xmlns:a16="http://schemas.microsoft.com/office/drawing/2014/main" id="{E13B4018-2099-9D20-D21C-4948B3E4A6F9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0" name="Freeform 535">
                    <a:extLst>
                      <a:ext uri="{FF2B5EF4-FFF2-40B4-BE49-F238E27FC236}">
                        <a16:creationId xmlns:a16="http://schemas.microsoft.com/office/drawing/2014/main" id="{A5F1CF2F-01A9-CE6A-3BD7-4064B80EC0F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2" name="Group 5351">
                <a:extLst>
                  <a:ext uri="{FF2B5EF4-FFF2-40B4-BE49-F238E27FC236}">
                    <a16:creationId xmlns:a16="http://schemas.microsoft.com/office/drawing/2014/main" id="{58347A02-931C-CE7B-7585-020636EBAF43}"/>
                  </a:ext>
                </a:extLst>
              </p:cNvPr>
              <p:cNvGrpSpPr/>
              <p:nvPr/>
            </p:nvGrpSpPr>
            <p:grpSpPr>
              <a:xfrm>
                <a:off x="8444983" y="2807207"/>
                <a:ext cx="353678" cy="168275"/>
                <a:chOff x="7493876" y="2774731"/>
                <a:chExt cx="1481958" cy="894622"/>
              </a:xfrm>
            </p:grpSpPr>
            <p:sp>
              <p:nvSpPr>
                <p:cNvPr id="5457" name="Freeform 407">
                  <a:extLst>
                    <a:ext uri="{FF2B5EF4-FFF2-40B4-BE49-F238E27FC236}">
                      <a16:creationId xmlns:a16="http://schemas.microsoft.com/office/drawing/2014/main" id="{EDDBC70D-ABD0-D0FA-E401-03AC352F34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8" name="Oval 5457">
                  <a:extLst>
                    <a:ext uri="{FF2B5EF4-FFF2-40B4-BE49-F238E27FC236}">
                      <a16:creationId xmlns:a16="http://schemas.microsoft.com/office/drawing/2014/main" id="{BE829C16-42A9-BA26-C085-0D79CF1B6CC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9" name="Group 5458">
                  <a:extLst>
                    <a:ext uri="{FF2B5EF4-FFF2-40B4-BE49-F238E27FC236}">
                      <a16:creationId xmlns:a16="http://schemas.microsoft.com/office/drawing/2014/main" id="{5BD422A8-5A3E-86B5-CADE-DD6AFD936A78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60" name="Freeform 410">
                    <a:extLst>
                      <a:ext uri="{FF2B5EF4-FFF2-40B4-BE49-F238E27FC236}">
                        <a16:creationId xmlns:a16="http://schemas.microsoft.com/office/drawing/2014/main" id="{44140D3D-9C84-98E8-1B42-6BF835F40ACA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1" name="Freeform 411">
                    <a:extLst>
                      <a:ext uri="{FF2B5EF4-FFF2-40B4-BE49-F238E27FC236}">
                        <a16:creationId xmlns:a16="http://schemas.microsoft.com/office/drawing/2014/main" id="{79CFC1CE-DAD4-1CBD-FBD6-B11CB56C48D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2" name="Freeform 412">
                    <a:extLst>
                      <a:ext uri="{FF2B5EF4-FFF2-40B4-BE49-F238E27FC236}">
                        <a16:creationId xmlns:a16="http://schemas.microsoft.com/office/drawing/2014/main" id="{49F22196-56BF-6A70-FC07-7F9A4AAC620D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3" name="Freeform 413">
                    <a:extLst>
                      <a:ext uri="{FF2B5EF4-FFF2-40B4-BE49-F238E27FC236}">
                        <a16:creationId xmlns:a16="http://schemas.microsoft.com/office/drawing/2014/main" id="{18C4207C-94B9-89DD-9C1B-6DF32994181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3" name="Group 5352">
                <a:extLst>
                  <a:ext uri="{FF2B5EF4-FFF2-40B4-BE49-F238E27FC236}">
                    <a16:creationId xmlns:a16="http://schemas.microsoft.com/office/drawing/2014/main" id="{BCE77660-4B1E-D399-BE96-FB2B33496783}"/>
                  </a:ext>
                </a:extLst>
              </p:cNvPr>
              <p:cNvGrpSpPr/>
              <p:nvPr/>
            </p:nvGrpSpPr>
            <p:grpSpPr>
              <a:xfrm>
                <a:off x="8055226" y="3960892"/>
                <a:ext cx="354986" cy="175668"/>
                <a:chOff x="7493876" y="2774731"/>
                <a:chExt cx="1481958" cy="894622"/>
              </a:xfrm>
            </p:grpSpPr>
            <p:sp>
              <p:nvSpPr>
                <p:cNvPr id="5450" name="Freeform 415">
                  <a:extLst>
                    <a:ext uri="{FF2B5EF4-FFF2-40B4-BE49-F238E27FC236}">
                      <a16:creationId xmlns:a16="http://schemas.microsoft.com/office/drawing/2014/main" id="{B4E86603-AB39-9C16-7A23-1A21832A792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1" name="Oval 5450">
                  <a:extLst>
                    <a:ext uri="{FF2B5EF4-FFF2-40B4-BE49-F238E27FC236}">
                      <a16:creationId xmlns:a16="http://schemas.microsoft.com/office/drawing/2014/main" id="{13804998-F219-8CFA-696D-7D381FAA37B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2" name="Group 5451">
                  <a:extLst>
                    <a:ext uri="{FF2B5EF4-FFF2-40B4-BE49-F238E27FC236}">
                      <a16:creationId xmlns:a16="http://schemas.microsoft.com/office/drawing/2014/main" id="{CE9884EC-B3B4-B8DF-EC3B-BDDEB39868B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53" name="Freeform 418">
                    <a:extLst>
                      <a:ext uri="{FF2B5EF4-FFF2-40B4-BE49-F238E27FC236}">
                        <a16:creationId xmlns:a16="http://schemas.microsoft.com/office/drawing/2014/main" id="{77ADF58D-B672-33B6-E5C8-B2BD462796F1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4" name="Freeform 419">
                    <a:extLst>
                      <a:ext uri="{FF2B5EF4-FFF2-40B4-BE49-F238E27FC236}">
                        <a16:creationId xmlns:a16="http://schemas.microsoft.com/office/drawing/2014/main" id="{EDE06EB2-596A-F1C6-D89A-172A1250CB43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5" name="Freeform 420">
                    <a:extLst>
                      <a:ext uri="{FF2B5EF4-FFF2-40B4-BE49-F238E27FC236}">
                        <a16:creationId xmlns:a16="http://schemas.microsoft.com/office/drawing/2014/main" id="{81F1D3EB-58E0-A5C0-CDD2-0A8292887C8E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6" name="Freeform 421">
                    <a:extLst>
                      <a:ext uri="{FF2B5EF4-FFF2-40B4-BE49-F238E27FC236}">
                        <a16:creationId xmlns:a16="http://schemas.microsoft.com/office/drawing/2014/main" id="{F4EED73C-6989-77AB-6918-4B90EA6F593A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4" name="Group 5353">
                <a:extLst>
                  <a:ext uri="{FF2B5EF4-FFF2-40B4-BE49-F238E27FC236}">
                    <a16:creationId xmlns:a16="http://schemas.microsoft.com/office/drawing/2014/main" id="{88A3A98A-DAE8-FB3B-F2EB-80DBC1DB7016}"/>
                  </a:ext>
                </a:extLst>
              </p:cNvPr>
              <p:cNvGrpSpPr/>
              <p:nvPr/>
            </p:nvGrpSpPr>
            <p:grpSpPr>
              <a:xfrm>
                <a:off x="10889241" y="3596263"/>
                <a:ext cx="170989" cy="97052"/>
                <a:chOff x="7493876" y="2774731"/>
                <a:chExt cx="1481958" cy="894622"/>
              </a:xfrm>
            </p:grpSpPr>
            <p:sp>
              <p:nvSpPr>
                <p:cNvPr id="5443" name="Freeform 455">
                  <a:extLst>
                    <a:ext uri="{FF2B5EF4-FFF2-40B4-BE49-F238E27FC236}">
                      <a16:creationId xmlns:a16="http://schemas.microsoft.com/office/drawing/2014/main" id="{555A2F96-49BB-D767-6CB5-5B9A523DB68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44" name="Oval 5443">
                  <a:extLst>
                    <a:ext uri="{FF2B5EF4-FFF2-40B4-BE49-F238E27FC236}">
                      <a16:creationId xmlns:a16="http://schemas.microsoft.com/office/drawing/2014/main" id="{D0C062F3-BF1D-B612-E948-5BFCD1EA606D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45" name="Group 5444">
                  <a:extLst>
                    <a:ext uri="{FF2B5EF4-FFF2-40B4-BE49-F238E27FC236}">
                      <a16:creationId xmlns:a16="http://schemas.microsoft.com/office/drawing/2014/main" id="{9C0F3E9D-2575-F6C5-9D3A-AF3E8237132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46" name="Freeform 458">
                    <a:extLst>
                      <a:ext uri="{FF2B5EF4-FFF2-40B4-BE49-F238E27FC236}">
                        <a16:creationId xmlns:a16="http://schemas.microsoft.com/office/drawing/2014/main" id="{12BD4FE1-CE14-B5FB-F450-737633D20B6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7" name="Freeform 459">
                    <a:extLst>
                      <a:ext uri="{FF2B5EF4-FFF2-40B4-BE49-F238E27FC236}">
                        <a16:creationId xmlns:a16="http://schemas.microsoft.com/office/drawing/2014/main" id="{4666C935-C3D1-12C2-0582-0AB40C171B7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8" name="Freeform 460">
                    <a:extLst>
                      <a:ext uri="{FF2B5EF4-FFF2-40B4-BE49-F238E27FC236}">
                        <a16:creationId xmlns:a16="http://schemas.microsoft.com/office/drawing/2014/main" id="{AEBEC2FA-E1F6-8F85-043D-A0AAD96B74D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9" name="Freeform 461">
                    <a:extLst>
                      <a:ext uri="{FF2B5EF4-FFF2-40B4-BE49-F238E27FC236}">
                        <a16:creationId xmlns:a16="http://schemas.microsoft.com/office/drawing/2014/main" id="{0342CDED-36ED-1755-FF08-19BBC835ADB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5" name="Group 5354">
                <a:extLst>
                  <a:ext uri="{FF2B5EF4-FFF2-40B4-BE49-F238E27FC236}">
                    <a16:creationId xmlns:a16="http://schemas.microsoft.com/office/drawing/2014/main" id="{7CE81D07-5497-68C4-C39B-E2143C29F4E6}"/>
                  </a:ext>
                </a:extLst>
              </p:cNvPr>
              <p:cNvGrpSpPr/>
              <p:nvPr/>
            </p:nvGrpSpPr>
            <p:grpSpPr>
              <a:xfrm>
                <a:off x="10415765" y="3491036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36" name="Freeform 615">
                  <a:extLst>
                    <a:ext uri="{FF2B5EF4-FFF2-40B4-BE49-F238E27FC236}">
                      <a16:creationId xmlns:a16="http://schemas.microsoft.com/office/drawing/2014/main" id="{4B484CC1-CB33-0EE0-664C-F53ED64238A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7" name="Oval 5436">
                  <a:extLst>
                    <a:ext uri="{FF2B5EF4-FFF2-40B4-BE49-F238E27FC236}">
                      <a16:creationId xmlns:a16="http://schemas.microsoft.com/office/drawing/2014/main" id="{660425E7-AD9B-57F0-863B-618EF8DDC811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8" name="Group 5437">
                  <a:extLst>
                    <a:ext uri="{FF2B5EF4-FFF2-40B4-BE49-F238E27FC236}">
                      <a16:creationId xmlns:a16="http://schemas.microsoft.com/office/drawing/2014/main" id="{30B09325-6C5E-45CA-CFAD-145A4A870AD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9" name="Freeform 618">
                    <a:extLst>
                      <a:ext uri="{FF2B5EF4-FFF2-40B4-BE49-F238E27FC236}">
                        <a16:creationId xmlns:a16="http://schemas.microsoft.com/office/drawing/2014/main" id="{DB5F1059-D8A8-EEA4-C512-D7A617F26BB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0" name="Freeform 619">
                    <a:extLst>
                      <a:ext uri="{FF2B5EF4-FFF2-40B4-BE49-F238E27FC236}">
                        <a16:creationId xmlns:a16="http://schemas.microsoft.com/office/drawing/2014/main" id="{990D7DA9-0DE1-5044-5F4F-14ABDC86FC1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1" name="Freeform 620">
                    <a:extLst>
                      <a:ext uri="{FF2B5EF4-FFF2-40B4-BE49-F238E27FC236}">
                        <a16:creationId xmlns:a16="http://schemas.microsoft.com/office/drawing/2014/main" id="{F92ECC8E-88FA-1098-C2F4-9E9416B31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2" name="Freeform 621">
                    <a:extLst>
                      <a:ext uri="{FF2B5EF4-FFF2-40B4-BE49-F238E27FC236}">
                        <a16:creationId xmlns:a16="http://schemas.microsoft.com/office/drawing/2014/main" id="{F6E7FF32-3053-EDE3-6868-9CFD4AB0AA95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6" name="Group 5355">
                <a:extLst>
                  <a:ext uri="{FF2B5EF4-FFF2-40B4-BE49-F238E27FC236}">
                    <a16:creationId xmlns:a16="http://schemas.microsoft.com/office/drawing/2014/main" id="{6ECF3106-BFBA-2DA3-3875-7FFB0AD00E68}"/>
                  </a:ext>
                </a:extLst>
              </p:cNvPr>
              <p:cNvGrpSpPr/>
              <p:nvPr/>
            </p:nvGrpSpPr>
            <p:grpSpPr>
              <a:xfrm>
                <a:off x="9953880" y="2197190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9" name="Freeform 577">
                  <a:extLst>
                    <a:ext uri="{FF2B5EF4-FFF2-40B4-BE49-F238E27FC236}">
                      <a16:creationId xmlns:a16="http://schemas.microsoft.com/office/drawing/2014/main" id="{31153F28-8B26-24FF-8711-CAC0CC9A2D4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0" name="Oval 5429">
                  <a:extLst>
                    <a:ext uri="{FF2B5EF4-FFF2-40B4-BE49-F238E27FC236}">
                      <a16:creationId xmlns:a16="http://schemas.microsoft.com/office/drawing/2014/main" id="{54562E3E-214C-3FD2-8916-982E614618D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1" name="Group 5430">
                  <a:extLst>
                    <a:ext uri="{FF2B5EF4-FFF2-40B4-BE49-F238E27FC236}">
                      <a16:creationId xmlns:a16="http://schemas.microsoft.com/office/drawing/2014/main" id="{0617C64A-4A15-6B3D-6DC7-656B1BB3775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2" name="Freeform 580">
                    <a:extLst>
                      <a:ext uri="{FF2B5EF4-FFF2-40B4-BE49-F238E27FC236}">
                        <a16:creationId xmlns:a16="http://schemas.microsoft.com/office/drawing/2014/main" id="{3C2E5A97-55FE-A480-9FB5-F182F2E857E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3" name="Freeform 581">
                    <a:extLst>
                      <a:ext uri="{FF2B5EF4-FFF2-40B4-BE49-F238E27FC236}">
                        <a16:creationId xmlns:a16="http://schemas.microsoft.com/office/drawing/2014/main" id="{80932C2B-5923-F335-95D9-70EBB7988E2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4" name="Freeform 582">
                    <a:extLst>
                      <a:ext uri="{FF2B5EF4-FFF2-40B4-BE49-F238E27FC236}">
                        <a16:creationId xmlns:a16="http://schemas.microsoft.com/office/drawing/2014/main" id="{0DBC0667-9F31-44FD-D4CF-A3D4CECDA749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5" name="Freeform 583">
                    <a:extLst>
                      <a:ext uri="{FF2B5EF4-FFF2-40B4-BE49-F238E27FC236}">
                        <a16:creationId xmlns:a16="http://schemas.microsoft.com/office/drawing/2014/main" id="{9D094745-BB7B-89D5-4F46-21A54094C643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7" name="Group 5356">
                <a:extLst>
                  <a:ext uri="{FF2B5EF4-FFF2-40B4-BE49-F238E27FC236}">
                    <a16:creationId xmlns:a16="http://schemas.microsoft.com/office/drawing/2014/main" id="{2B6F7B87-B4B1-9746-E0DC-1CBDA14BAFB8}"/>
                  </a:ext>
                </a:extLst>
              </p:cNvPr>
              <p:cNvGrpSpPr/>
              <p:nvPr/>
            </p:nvGrpSpPr>
            <p:grpSpPr>
              <a:xfrm>
                <a:off x="10532370" y="2608265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2" name="Freeform 593">
                  <a:extLst>
                    <a:ext uri="{FF2B5EF4-FFF2-40B4-BE49-F238E27FC236}">
                      <a16:creationId xmlns:a16="http://schemas.microsoft.com/office/drawing/2014/main" id="{20BAB3FE-AA13-07A1-871E-4AB48C214C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23" name="Oval 5422">
                  <a:extLst>
                    <a:ext uri="{FF2B5EF4-FFF2-40B4-BE49-F238E27FC236}">
                      <a16:creationId xmlns:a16="http://schemas.microsoft.com/office/drawing/2014/main" id="{DD1FFE48-C465-9874-FB55-40A364C6AE5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24" name="Group 5423">
                  <a:extLst>
                    <a:ext uri="{FF2B5EF4-FFF2-40B4-BE49-F238E27FC236}">
                      <a16:creationId xmlns:a16="http://schemas.microsoft.com/office/drawing/2014/main" id="{14A2A218-BC92-42CA-649D-448383CFEE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25" name="Freeform 596">
                    <a:extLst>
                      <a:ext uri="{FF2B5EF4-FFF2-40B4-BE49-F238E27FC236}">
                        <a16:creationId xmlns:a16="http://schemas.microsoft.com/office/drawing/2014/main" id="{7856AA3B-9D78-5196-2989-46EB64D9FAF0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6" name="Freeform 597">
                    <a:extLst>
                      <a:ext uri="{FF2B5EF4-FFF2-40B4-BE49-F238E27FC236}">
                        <a16:creationId xmlns:a16="http://schemas.microsoft.com/office/drawing/2014/main" id="{D14209A8-0617-AE59-1469-785BBAD48F27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7" name="Freeform 598">
                    <a:extLst>
                      <a:ext uri="{FF2B5EF4-FFF2-40B4-BE49-F238E27FC236}">
                        <a16:creationId xmlns:a16="http://schemas.microsoft.com/office/drawing/2014/main" id="{9EF33B2A-82F8-A9E0-B028-4A2CB3939012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8" name="Freeform 599">
                    <a:extLst>
                      <a:ext uri="{FF2B5EF4-FFF2-40B4-BE49-F238E27FC236}">
                        <a16:creationId xmlns:a16="http://schemas.microsoft.com/office/drawing/2014/main" id="{26673C35-7D3F-6912-B05D-A0E18CD6637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8" name="Group 5357">
                <a:extLst>
                  <a:ext uri="{FF2B5EF4-FFF2-40B4-BE49-F238E27FC236}">
                    <a16:creationId xmlns:a16="http://schemas.microsoft.com/office/drawing/2014/main" id="{418AE7CB-0BBD-18F8-31B3-7A1644F1A952}"/>
                  </a:ext>
                </a:extLst>
              </p:cNvPr>
              <p:cNvGrpSpPr/>
              <p:nvPr/>
            </p:nvGrpSpPr>
            <p:grpSpPr>
              <a:xfrm>
                <a:off x="10648981" y="2102861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15" name="Freeform 601">
                  <a:extLst>
                    <a:ext uri="{FF2B5EF4-FFF2-40B4-BE49-F238E27FC236}">
                      <a16:creationId xmlns:a16="http://schemas.microsoft.com/office/drawing/2014/main" id="{8A805B91-F190-F98F-FB32-6952431D27B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16" name="Oval 5415">
                  <a:extLst>
                    <a:ext uri="{FF2B5EF4-FFF2-40B4-BE49-F238E27FC236}">
                      <a16:creationId xmlns:a16="http://schemas.microsoft.com/office/drawing/2014/main" id="{C747F64C-63D0-8F42-A680-DD5734C5F00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7" name="Group 5416">
                  <a:extLst>
                    <a:ext uri="{FF2B5EF4-FFF2-40B4-BE49-F238E27FC236}">
                      <a16:creationId xmlns:a16="http://schemas.microsoft.com/office/drawing/2014/main" id="{248F2E14-822E-EFDA-82E0-381D964C1EB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8" name="Freeform 604">
                    <a:extLst>
                      <a:ext uri="{FF2B5EF4-FFF2-40B4-BE49-F238E27FC236}">
                        <a16:creationId xmlns:a16="http://schemas.microsoft.com/office/drawing/2014/main" id="{A71E5AD2-8186-56DE-7FD1-DF3487C421A6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9" name="Freeform 605">
                    <a:extLst>
                      <a:ext uri="{FF2B5EF4-FFF2-40B4-BE49-F238E27FC236}">
                        <a16:creationId xmlns:a16="http://schemas.microsoft.com/office/drawing/2014/main" id="{566C43EB-DA6E-FDD9-2D0C-C1CF0EB96A72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0" name="Freeform 606">
                    <a:extLst>
                      <a:ext uri="{FF2B5EF4-FFF2-40B4-BE49-F238E27FC236}">
                        <a16:creationId xmlns:a16="http://schemas.microsoft.com/office/drawing/2014/main" id="{D95ABD40-0B9B-25B6-AC11-DE0779C3D45B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1" name="Freeform 607">
                    <a:extLst>
                      <a:ext uri="{FF2B5EF4-FFF2-40B4-BE49-F238E27FC236}">
                        <a16:creationId xmlns:a16="http://schemas.microsoft.com/office/drawing/2014/main" id="{6E7AEDE4-0C6B-28FB-D1F9-D3BA2CEA257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9" name="Group 5358">
                <a:extLst>
                  <a:ext uri="{FF2B5EF4-FFF2-40B4-BE49-F238E27FC236}">
                    <a16:creationId xmlns:a16="http://schemas.microsoft.com/office/drawing/2014/main" id="{B2600A38-1C56-DDB3-F8DB-D47527EBD63A}"/>
                  </a:ext>
                </a:extLst>
              </p:cNvPr>
              <p:cNvGrpSpPr/>
              <p:nvPr/>
            </p:nvGrpSpPr>
            <p:grpSpPr>
              <a:xfrm>
                <a:off x="9103944" y="3951522"/>
                <a:ext cx="367224" cy="240304"/>
                <a:chOff x="7493876" y="2774731"/>
                <a:chExt cx="1481958" cy="894622"/>
              </a:xfrm>
            </p:grpSpPr>
            <p:sp>
              <p:nvSpPr>
                <p:cNvPr id="5408" name="Freeform 554">
                  <a:extLst>
                    <a:ext uri="{FF2B5EF4-FFF2-40B4-BE49-F238E27FC236}">
                      <a16:creationId xmlns:a16="http://schemas.microsoft.com/office/drawing/2014/main" id="{81E13C3A-3820-FB4E-49FC-4D1BBC8927E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9" name="Oval 5408">
                  <a:extLst>
                    <a:ext uri="{FF2B5EF4-FFF2-40B4-BE49-F238E27FC236}">
                      <a16:creationId xmlns:a16="http://schemas.microsoft.com/office/drawing/2014/main" id="{B0529E70-B7A1-B068-6550-623B3FD1E389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0" name="Group 5409">
                  <a:extLst>
                    <a:ext uri="{FF2B5EF4-FFF2-40B4-BE49-F238E27FC236}">
                      <a16:creationId xmlns:a16="http://schemas.microsoft.com/office/drawing/2014/main" id="{BD4EA210-6040-0441-F966-52067AA18B9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1" name="Freeform 557">
                    <a:extLst>
                      <a:ext uri="{FF2B5EF4-FFF2-40B4-BE49-F238E27FC236}">
                        <a16:creationId xmlns:a16="http://schemas.microsoft.com/office/drawing/2014/main" id="{65C76E9B-04F2-1BDA-9194-3430C83719D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2" name="Freeform 558">
                    <a:extLst>
                      <a:ext uri="{FF2B5EF4-FFF2-40B4-BE49-F238E27FC236}">
                        <a16:creationId xmlns:a16="http://schemas.microsoft.com/office/drawing/2014/main" id="{8A57DC7E-6A3C-0BC1-780E-6335EA8C0996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3" name="Freeform 559">
                    <a:extLst>
                      <a:ext uri="{FF2B5EF4-FFF2-40B4-BE49-F238E27FC236}">
                        <a16:creationId xmlns:a16="http://schemas.microsoft.com/office/drawing/2014/main" id="{E6902D38-FFA6-0CC3-7040-CF60CB5055F1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4" name="Freeform 560">
                    <a:extLst>
                      <a:ext uri="{FF2B5EF4-FFF2-40B4-BE49-F238E27FC236}">
                        <a16:creationId xmlns:a16="http://schemas.microsoft.com/office/drawing/2014/main" id="{95DDC63A-C2D3-088F-02BE-ABACF7828D7E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0" name="Group 5359">
                <a:extLst>
                  <a:ext uri="{FF2B5EF4-FFF2-40B4-BE49-F238E27FC236}">
                    <a16:creationId xmlns:a16="http://schemas.microsoft.com/office/drawing/2014/main" id="{D68314E9-1264-8B3D-432A-57283600E4C9}"/>
                  </a:ext>
                </a:extLst>
              </p:cNvPr>
              <p:cNvGrpSpPr/>
              <p:nvPr/>
            </p:nvGrpSpPr>
            <p:grpSpPr>
              <a:xfrm>
                <a:off x="9985282" y="265646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01" name="Freeform 585">
                  <a:extLst>
                    <a:ext uri="{FF2B5EF4-FFF2-40B4-BE49-F238E27FC236}">
                      <a16:creationId xmlns:a16="http://schemas.microsoft.com/office/drawing/2014/main" id="{66BBF59F-25BD-CE5D-BAFF-861F4A1900E3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2" name="Oval 5401">
                  <a:extLst>
                    <a:ext uri="{FF2B5EF4-FFF2-40B4-BE49-F238E27FC236}">
                      <a16:creationId xmlns:a16="http://schemas.microsoft.com/office/drawing/2014/main" id="{91ADC414-5107-75C6-261C-50341DEF24A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03" name="Group 5402">
                  <a:extLst>
                    <a:ext uri="{FF2B5EF4-FFF2-40B4-BE49-F238E27FC236}">
                      <a16:creationId xmlns:a16="http://schemas.microsoft.com/office/drawing/2014/main" id="{9E5CF92C-4F8B-CCAE-27B4-3BC812DB12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04" name="Freeform 588">
                    <a:extLst>
                      <a:ext uri="{FF2B5EF4-FFF2-40B4-BE49-F238E27FC236}">
                        <a16:creationId xmlns:a16="http://schemas.microsoft.com/office/drawing/2014/main" id="{D140DD53-5E08-0C78-5F4E-38E7BE5FCCF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5" name="Freeform 589">
                    <a:extLst>
                      <a:ext uri="{FF2B5EF4-FFF2-40B4-BE49-F238E27FC236}">
                        <a16:creationId xmlns:a16="http://schemas.microsoft.com/office/drawing/2014/main" id="{D639712D-90CF-A7BE-EFCD-88BB2C636FA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6" name="Freeform 590">
                    <a:extLst>
                      <a:ext uri="{FF2B5EF4-FFF2-40B4-BE49-F238E27FC236}">
                        <a16:creationId xmlns:a16="http://schemas.microsoft.com/office/drawing/2014/main" id="{CD22388C-3302-DA05-C77A-3955B2E6E670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7" name="Freeform 591">
                    <a:extLst>
                      <a:ext uri="{FF2B5EF4-FFF2-40B4-BE49-F238E27FC236}">
                        <a16:creationId xmlns:a16="http://schemas.microsoft.com/office/drawing/2014/main" id="{AAF69B46-7BF4-DA3B-7176-8C10DF33200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1" name="Group 5360">
                <a:extLst>
                  <a:ext uri="{FF2B5EF4-FFF2-40B4-BE49-F238E27FC236}">
                    <a16:creationId xmlns:a16="http://schemas.microsoft.com/office/drawing/2014/main" id="{B58F7134-CDA3-74FA-64F0-944A3851FD76}"/>
                  </a:ext>
                </a:extLst>
              </p:cNvPr>
              <p:cNvGrpSpPr/>
              <p:nvPr/>
            </p:nvGrpSpPr>
            <p:grpSpPr>
              <a:xfrm>
                <a:off x="9502294" y="3388930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94" name="Freeform 538">
                  <a:extLst>
                    <a:ext uri="{FF2B5EF4-FFF2-40B4-BE49-F238E27FC236}">
                      <a16:creationId xmlns:a16="http://schemas.microsoft.com/office/drawing/2014/main" id="{92CB95BB-A803-E23E-3476-D763DD6E545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95" name="Oval 5394">
                  <a:extLst>
                    <a:ext uri="{FF2B5EF4-FFF2-40B4-BE49-F238E27FC236}">
                      <a16:creationId xmlns:a16="http://schemas.microsoft.com/office/drawing/2014/main" id="{C5B34BE7-B571-A171-A95E-2E3E32749F2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96" name="Group 5395">
                  <a:extLst>
                    <a:ext uri="{FF2B5EF4-FFF2-40B4-BE49-F238E27FC236}">
                      <a16:creationId xmlns:a16="http://schemas.microsoft.com/office/drawing/2014/main" id="{14C9C436-EDBB-D9B9-1AFE-C4946AC0FFA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7" name="Freeform 541">
                    <a:extLst>
                      <a:ext uri="{FF2B5EF4-FFF2-40B4-BE49-F238E27FC236}">
                        <a16:creationId xmlns:a16="http://schemas.microsoft.com/office/drawing/2014/main" id="{2E8252CC-D717-5B79-A76A-2736DD82E0B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8" name="Freeform 542">
                    <a:extLst>
                      <a:ext uri="{FF2B5EF4-FFF2-40B4-BE49-F238E27FC236}">
                        <a16:creationId xmlns:a16="http://schemas.microsoft.com/office/drawing/2014/main" id="{726FF163-9185-F3B4-578E-C35989214AB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9" name="Freeform 543">
                    <a:extLst>
                      <a:ext uri="{FF2B5EF4-FFF2-40B4-BE49-F238E27FC236}">
                        <a16:creationId xmlns:a16="http://schemas.microsoft.com/office/drawing/2014/main" id="{55D6AA96-43EF-E0CC-0D02-A33C82084F2F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0" name="Freeform 544">
                    <a:extLst>
                      <a:ext uri="{FF2B5EF4-FFF2-40B4-BE49-F238E27FC236}">
                        <a16:creationId xmlns:a16="http://schemas.microsoft.com/office/drawing/2014/main" id="{053CC3FC-6BC1-4EAE-8905-62DED474655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2" name="Group 5361">
                <a:extLst>
                  <a:ext uri="{FF2B5EF4-FFF2-40B4-BE49-F238E27FC236}">
                    <a16:creationId xmlns:a16="http://schemas.microsoft.com/office/drawing/2014/main" id="{931B98F4-C30F-7F3D-14D2-FCE8CE4FCE1D}"/>
                  </a:ext>
                </a:extLst>
              </p:cNvPr>
              <p:cNvGrpSpPr/>
              <p:nvPr/>
            </p:nvGrpSpPr>
            <p:grpSpPr>
              <a:xfrm>
                <a:off x="9606710" y="3994661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87" name="Freeform 546">
                  <a:extLst>
                    <a:ext uri="{FF2B5EF4-FFF2-40B4-BE49-F238E27FC236}">
                      <a16:creationId xmlns:a16="http://schemas.microsoft.com/office/drawing/2014/main" id="{E509B513-B387-8F5C-447B-C31F887EDF0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8" name="Oval 5387">
                  <a:extLst>
                    <a:ext uri="{FF2B5EF4-FFF2-40B4-BE49-F238E27FC236}">
                      <a16:creationId xmlns:a16="http://schemas.microsoft.com/office/drawing/2014/main" id="{76CC4FA0-F110-7A6A-AD35-BACF76C523C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9" name="Group 5388">
                  <a:extLst>
                    <a:ext uri="{FF2B5EF4-FFF2-40B4-BE49-F238E27FC236}">
                      <a16:creationId xmlns:a16="http://schemas.microsoft.com/office/drawing/2014/main" id="{9D7FD516-8EDD-EE9F-32A0-2355614AA90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0" name="Freeform 549">
                    <a:extLst>
                      <a:ext uri="{FF2B5EF4-FFF2-40B4-BE49-F238E27FC236}">
                        <a16:creationId xmlns:a16="http://schemas.microsoft.com/office/drawing/2014/main" id="{FEB33258-3F62-B0BC-0928-309F6E35F14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1" name="Freeform 550">
                    <a:extLst>
                      <a:ext uri="{FF2B5EF4-FFF2-40B4-BE49-F238E27FC236}">
                        <a16:creationId xmlns:a16="http://schemas.microsoft.com/office/drawing/2014/main" id="{F229C9D2-D606-317D-6756-9D30EBAC408A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2" name="Freeform 551">
                    <a:extLst>
                      <a:ext uri="{FF2B5EF4-FFF2-40B4-BE49-F238E27FC236}">
                        <a16:creationId xmlns:a16="http://schemas.microsoft.com/office/drawing/2014/main" id="{3C8AB7DE-2F69-7CBB-E9C9-29B58346BE3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3" name="Freeform 552">
                    <a:extLst>
                      <a:ext uri="{FF2B5EF4-FFF2-40B4-BE49-F238E27FC236}">
                        <a16:creationId xmlns:a16="http://schemas.microsoft.com/office/drawing/2014/main" id="{69B65A34-AA97-4CBF-620F-BCCF06CBE90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3" name="Group 5362">
                <a:extLst>
                  <a:ext uri="{FF2B5EF4-FFF2-40B4-BE49-F238E27FC236}">
                    <a16:creationId xmlns:a16="http://schemas.microsoft.com/office/drawing/2014/main" id="{184918CC-EAAB-D7C9-5030-5572AD8BEB69}"/>
                  </a:ext>
                </a:extLst>
              </p:cNvPr>
              <p:cNvGrpSpPr/>
              <p:nvPr/>
            </p:nvGrpSpPr>
            <p:grpSpPr>
              <a:xfrm>
                <a:off x="10380415" y="398722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380" name="Freeform 623">
                  <a:extLst>
                    <a:ext uri="{FF2B5EF4-FFF2-40B4-BE49-F238E27FC236}">
                      <a16:creationId xmlns:a16="http://schemas.microsoft.com/office/drawing/2014/main" id="{E2AA4BD2-E773-6E29-F1F5-FC654D081D2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1" name="Oval 5380">
                  <a:extLst>
                    <a:ext uri="{FF2B5EF4-FFF2-40B4-BE49-F238E27FC236}">
                      <a16:creationId xmlns:a16="http://schemas.microsoft.com/office/drawing/2014/main" id="{620ED29F-70AD-1985-3067-0BB42DAF8B8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2" name="Group 5381">
                  <a:extLst>
                    <a:ext uri="{FF2B5EF4-FFF2-40B4-BE49-F238E27FC236}">
                      <a16:creationId xmlns:a16="http://schemas.microsoft.com/office/drawing/2014/main" id="{7D035C72-BA9A-18E5-EDA8-6702012838AB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83" name="Freeform 626">
                    <a:extLst>
                      <a:ext uri="{FF2B5EF4-FFF2-40B4-BE49-F238E27FC236}">
                        <a16:creationId xmlns:a16="http://schemas.microsoft.com/office/drawing/2014/main" id="{DE9DB804-2675-9E07-EDE9-9860EB8EA91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4" name="Freeform 627">
                    <a:extLst>
                      <a:ext uri="{FF2B5EF4-FFF2-40B4-BE49-F238E27FC236}">
                        <a16:creationId xmlns:a16="http://schemas.microsoft.com/office/drawing/2014/main" id="{FDC35D66-0C65-6051-2B69-15684DC63B7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5" name="Freeform 628">
                    <a:extLst>
                      <a:ext uri="{FF2B5EF4-FFF2-40B4-BE49-F238E27FC236}">
                        <a16:creationId xmlns:a16="http://schemas.microsoft.com/office/drawing/2014/main" id="{8B5CB402-70B3-65FA-9D7C-6F879924448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6" name="Freeform 629">
                    <a:extLst>
                      <a:ext uri="{FF2B5EF4-FFF2-40B4-BE49-F238E27FC236}">
                        <a16:creationId xmlns:a16="http://schemas.microsoft.com/office/drawing/2014/main" id="{4B3F2EF5-3AC0-8CA1-E6A5-4A49736F2ED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4" name="Group 5363">
                <a:extLst>
                  <a:ext uri="{FF2B5EF4-FFF2-40B4-BE49-F238E27FC236}">
                    <a16:creationId xmlns:a16="http://schemas.microsoft.com/office/drawing/2014/main" id="{49D47D06-FCB6-A964-3AB6-84ECAFD73BC9}"/>
                  </a:ext>
                </a:extLst>
              </p:cNvPr>
              <p:cNvGrpSpPr/>
              <p:nvPr/>
            </p:nvGrpSpPr>
            <p:grpSpPr>
              <a:xfrm>
                <a:off x="9253049" y="4770584"/>
                <a:ext cx="393760" cy="218578"/>
                <a:chOff x="7493876" y="2774731"/>
                <a:chExt cx="1481958" cy="894622"/>
              </a:xfrm>
            </p:grpSpPr>
            <p:sp>
              <p:nvSpPr>
                <p:cNvPr id="5373" name="Freeform 463">
                  <a:extLst>
                    <a:ext uri="{FF2B5EF4-FFF2-40B4-BE49-F238E27FC236}">
                      <a16:creationId xmlns:a16="http://schemas.microsoft.com/office/drawing/2014/main" id="{7B178A66-C40B-5764-2F7A-1FD32320C6B2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74" name="Oval 5373">
                  <a:extLst>
                    <a:ext uri="{FF2B5EF4-FFF2-40B4-BE49-F238E27FC236}">
                      <a16:creationId xmlns:a16="http://schemas.microsoft.com/office/drawing/2014/main" id="{4D7F8D86-0C6C-574A-C945-7D62E30BD49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75" name="Group 5374">
                  <a:extLst>
                    <a:ext uri="{FF2B5EF4-FFF2-40B4-BE49-F238E27FC236}">
                      <a16:creationId xmlns:a16="http://schemas.microsoft.com/office/drawing/2014/main" id="{D2F6A45E-D7F3-3F7E-EF6A-8AF844F2641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76" name="Freeform 466">
                    <a:extLst>
                      <a:ext uri="{FF2B5EF4-FFF2-40B4-BE49-F238E27FC236}">
                        <a16:creationId xmlns:a16="http://schemas.microsoft.com/office/drawing/2014/main" id="{C62D4F99-576A-95D2-3400-A7908F61009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7" name="Freeform 467">
                    <a:extLst>
                      <a:ext uri="{FF2B5EF4-FFF2-40B4-BE49-F238E27FC236}">
                        <a16:creationId xmlns:a16="http://schemas.microsoft.com/office/drawing/2014/main" id="{BB221763-C110-E450-B7B7-B2745AF521DC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8" name="Freeform 468">
                    <a:extLst>
                      <a:ext uri="{FF2B5EF4-FFF2-40B4-BE49-F238E27FC236}">
                        <a16:creationId xmlns:a16="http://schemas.microsoft.com/office/drawing/2014/main" id="{D44BC324-206E-0016-A59A-F898D88560C4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9" name="Freeform 469">
                    <a:extLst>
                      <a:ext uri="{FF2B5EF4-FFF2-40B4-BE49-F238E27FC236}">
                        <a16:creationId xmlns:a16="http://schemas.microsoft.com/office/drawing/2014/main" id="{5EDFE4DB-03AA-CCF0-98CE-D2EC6F6C8B8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5" name="Group 5364">
                <a:extLst>
                  <a:ext uri="{FF2B5EF4-FFF2-40B4-BE49-F238E27FC236}">
                    <a16:creationId xmlns:a16="http://schemas.microsoft.com/office/drawing/2014/main" id="{7ECA467B-D009-8C18-FD07-2ED382BA013B}"/>
                  </a:ext>
                </a:extLst>
              </p:cNvPr>
              <p:cNvGrpSpPr/>
              <p:nvPr/>
            </p:nvGrpSpPr>
            <p:grpSpPr>
              <a:xfrm>
                <a:off x="10931138" y="4364023"/>
                <a:ext cx="228295" cy="120400"/>
                <a:chOff x="7493876" y="2774731"/>
                <a:chExt cx="1481958" cy="894622"/>
              </a:xfrm>
            </p:grpSpPr>
            <p:sp>
              <p:nvSpPr>
                <p:cNvPr id="5366" name="Freeform 447">
                  <a:extLst>
                    <a:ext uri="{FF2B5EF4-FFF2-40B4-BE49-F238E27FC236}">
                      <a16:creationId xmlns:a16="http://schemas.microsoft.com/office/drawing/2014/main" id="{1B16F48C-F7D8-6C90-BBD9-300A286E59D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67" name="Oval 5366">
                  <a:extLst>
                    <a:ext uri="{FF2B5EF4-FFF2-40B4-BE49-F238E27FC236}">
                      <a16:creationId xmlns:a16="http://schemas.microsoft.com/office/drawing/2014/main" id="{6F94D4F8-C3A4-4077-111D-201FC06E973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68" name="Group 5367">
                  <a:extLst>
                    <a:ext uri="{FF2B5EF4-FFF2-40B4-BE49-F238E27FC236}">
                      <a16:creationId xmlns:a16="http://schemas.microsoft.com/office/drawing/2014/main" id="{7F93D3F5-B29A-BD10-1FFF-8804F32C5789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69" name="Freeform 450">
                    <a:extLst>
                      <a:ext uri="{FF2B5EF4-FFF2-40B4-BE49-F238E27FC236}">
                        <a16:creationId xmlns:a16="http://schemas.microsoft.com/office/drawing/2014/main" id="{25127908-0675-EACF-9555-F8D7C77E720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0" name="Freeform 451">
                    <a:extLst>
                      <a:ext uri="{FF2B5EF4-FFF2-40B4-BE49-F238E27FC236}">
                        <a16:creationId xmlns:a16="http://schemas.microsoft.com/office/drawing/2014/main" id="{C3E861E3-31BC-89CF-DECB-C576277B621D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1" name="Freeform 452">
                    <a:extLst>
                      <a:ext uri="{FF2B5EF4-FFF2-40B4-BE49-F238E27FC236}">
                        <a16:creationId xmlns:a16="http://schemas.microsoft.com/office/drawing/2014/main" id="{E7ED0C63-673F-8D49-3291-2F5EFAB5E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2" name="Freeform 453">
                    <a:extLst>
                      <a:ext uri="{FF2B5EF4-FFF2-40B4-BE49-F238E27FC236}">
                        <a16:creationId xmlns:a16="http://schemas.microsoft.com/office/drawing/2014/main" id="{5309BD71-E09B-3759-2261-12501FC2EAEC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5507" name="Group 5506">
              <a:extLst>
                <a:ext uri="{FF2B5EF4-FFF2-40B4-BE49-F238E27FC236}">
                  <a16:creationId xmlns:a16="http://schemas.microsoft.com/office/drawing/2014/main" id="{5E10D3B1-6A8B-CCDE-665D-E30B4AFE3129}"/>
                </a:ext>
              </a:extLst>
            </p:cNvPr>
            <p:cNvGrpSpPr/>
            <p:nvPr/>
          </p:nvGrpSpPr>
          <p:grpSpPr>
            <a:xfrm>
              <a:off x="6688607" y="4877431"/>
              <a:ext cx="1719375" cy="603507"/>
              <a:chOff x="6688607" y="4877431"/>
              <a:chExt cx="1719375" cy="603507"/>
            </a:xfrm>
          </p:grpSpPr>
          <p:cxnSp>
            <p:nvCxnSpPr>
              <p:cNvPr id="5508" name="Straight Connector 5507">
                <a:extLst>
                  <a:ext uri="{FF2B5EF4-FFF2-40B4-BE49-F238E27FC236}">
                    <a16:creationId xmlns:a16="http://schemas.microsoft.com/office/drawing/2014/main" id="{9A213203-EB8F-7183-6473-574EB74CC9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68718" y="5327774"/>
                <a:ext cx="439264" cy="15316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09" name="TextBox 5508">
                <a:extLst>
                  <a:ext uri="{FF2B5EF4-FFF2-40B4-BE49-F238E27FC236}">
                    <a16:creationId xmlns:a16="http://schemas.microsoft.com/office/drawing/2014/main" id="{8188B8F7-DB4B-5F84-A55D-BE925629D149}"/>
                  </a:ext>
                </a:extLst>
              </p:cNvPr>
              <p:cNvSpPr txBox="1"/>
              <p:nvPr/>
            </p:nvSpPr>
            <p:spPr>
              <a:xfrm>
                <a:off x="6688607" y="4877431"/>
                <a:ext cx="113227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Ethernet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0" name="Straight Connector 5509">
                <a:extLst>
                  <a:ext uri="{FF2B5EF4-FFF2-40B4-BE49-F238E27FC236}">
                    <a16:creationId xmlns:a16="http://schemas.microsoft.com/office/drawing/2014/main" id="{1B3C30BB-1D52-06D1-B2A9-65D4F74E2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4138" y="5144424"/>
                <a:ext cx="470403" cy="21674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1" name="Group 5510">
              <a:extLst>
                <a:ext uri="{FF2B5EF4-FFF2-40B4-BE49-F238E27FC236}">
                  <a16:creationId xmlns:a16="http://schemas.microsoft.com/office/drawing/2014/main" id="{A7E86960-1B1C-33EE-96DB-A8BB8A267131}"/>
                </a:ext>
              </a:extLst>
            </p:cNvPr>
            <p:cNvGrpSpPr/>
            <p:nvPr/>
          </p:nvGrpSpPr>
          <p:grpSpPr>
            <a:xfrm>
              <a:off x="7454111" y="3698398"/>
              <a:ext cx="3698178" cy="1371857"/>
              <a:chOff x="7454111" y="3668418"/>
              <a:chExt cx="3698178" cy="1371857"/>
            </a:xfrm>
          </p:grpSpPr>
          <p:cxnSp>
            <p:nvCxnSpPr>
              <p:cNvPr id="5512" name="Straight Connector 5511">
                <a:extLst>
                  <a:ext uri="{FF2B5EF4-FFF2-40B4-BE49-F238E27FC236}">
                    <a16:creationId xmlns:a16="http://schemas.microsoft.com/office/drawing/2014/main" id="{3E2819DA-56C3-BC29-8FA4-2D007053A7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85300" y="3668418"/>
                <a:ext cx="2866989" cy="1371857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3" name="TextBox 5512">
                <a:extLst>
                  <a:ext uri="{FF2B5EF4-FFF2-40B4-BE49-F238E27FC236}">
                    <a16:creationId xmlns:a16="http://schemas.microsoft.com/office/drawing/2014/main" id="{D41A2922-6CCB-E136-5B35-4A1999D593B8}"/>
                  </a:ext>
                </a:extLst>
              </p:cNvPr>
              <p:cNvSpPr txBox="1"/>
              <p:nvPr/>
            </p:nvSpPr>
            <p:spPr>
              <a:xfrm>
                <a:off x="7454111" y="4467072"/>
                <a:ext cx="858267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HTTP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4" name="Straight Connector 5513">
                <a:extLst>
                  <a:ext uri="{FF2B5EF4-FFF2-40B4-BE49-F238E27FC236}">
                    <a16:creationId xmlns:a16="http://schemas.microsoft.com/office/drawing/2014/main" id="{F087478C-A35A-DBD6-D300-648C56038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7059" y="4723367"/>
                <a:ext cx="402218" cy="115861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5" name="Group 5514">
              <a:extLst>
                <a:ext uri="{FF2B5EF4-FFF2-40B4-BE49-F238E27FC236}">
                  <a16:creationId xmlns:a16="http://schemas.microsoft.com/office/drawing/2014/main" id="{356F1627-AB24-FAAE-6DEE-5358FEF7F188}"/>
                </a:ext>
              </a:extLst>
            </p:cNvPr>
            <p:cNvGrpSpPr/>
            <p:nvPr/>
          </p:nvGrpSpPr>
          <p:grpSpPr>
            <a:xfrm>
              <a:off x="6220498" y="2787535"/>
              <a:ext cx="1422017" cy="663792"/>
              <a:chOff x="6220498" y="2787535"/>
              <a:chExt cx="1422017" cy="663792"/>
            </a:xfrm>
          </p:grpSpPr>
          <p:cxnSp>
            <p:nvCxnSpPr>
              <p:cNvPr id="5516" name="Straight Connector 5515">
                <a:extLst>
                  <a:ext uri="{FF2B5EF4-FFF2-40B4-BE49-F238E27FC236}">
                    <a16:creationId xmlns:a16="http://schemas.microsoft.com/office/drawing/2014/main" id="{E109EC14-860D-1298-549D-E3B130846DA5}"/>
                  </a:ext>
                </a:extLst>
              </p:cNvPr>
              <p:cNvCxnSpPr>
                <a:cxnSpLocks/>
                <a:endCxn id="5181" idx="0"/>
              </p:cNvCxnSpPr>
              <p:nvPr/>
            </p:nvCxnSpPr>
            <p:spPr>
              <a:xfrm>
                <a:off x="7631020" y="2787535"/>
                <a:ext cx="11495" cy="66379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7" name="TextBox 5516">
                <a:extLst>
                  <a:ext uri="{FF2B5EF4-FFF2-40B4-BE49-F238E27FC236}">
                    <a16:creationId xmlns:a16="http://schemas.microsoft.com/office/drawing/2014/main" id="{2AAE6AD9-14A1-14C7-885F-9ABC0C1B3807}"/>
                  </a:ext>
                </a:extLst>
              </p:cNvPr>
              <p:cNvSpPr txBox="1"/>
              <p:nvPr/>
            </p:nvSpPr>
            <p:spPr>
              <a:xfrm>
                <a:off x="6220498" y="2893841"/>
                <a:ext cx="898314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Skype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8" name="Straight Connector 5517">
                <a:extLst>
                  <a:ext uri="{FF2B5EF4-FFF2-40B4-BE49-F238E27FC236}">
                    <a16:creationId xmlns:a16="http://schemas.microsoft.com/office/drawing/2014/main" id="{2FC75777-78C0-A022-0037-3A9B27DC42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1313" y="3113955"/>
                <a:ext cx="559043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9" name="Group 5518">
              <a:extLst>
                <a:ext uri="{FF2B5EF4-FFF2-40B4-BE49-F238E27FC236}">
                  <a16:creationId xmlns:a16="http://schemas.microsoft.com/office/drawing/2014/main" id="{FDF5BAA3-B418-0498-4DF2-1FF893DFB6D3}"/>
                </a:ext>
              </a:extLst>
            </p:cNvPr>
            <p:cNvGrpSpPr/>
            <p:nvPr/>
          </p:nvGrpSpPr>
          <p:grpSpPr>
            <a:xfrm>
              <a:off x="9227858" y="2796270"/>
              <a:ext cx="783707" cy="572364"/>
              <a:chOff x="6603040" y="2914486"/>
              <a:chExt cx="783707" cy="572364"/>
            </a:xfrm>
          </p:grpSpPr>
          <p:cxnSp>
            <p:nvCxnSpPr>
              <p:cNvPr id="5520" name="Straight Connector 5519">
                <a:extLst>
                  <a:ext uri="{FF2B5EF4-FFF2-40B4-BE49-F238E27FC236}">
                    <a16:creationId xmlns:a16="http://schemas.microsoft.com/office/drawing/2014/main" id="{3F2454F2-742B-C16E-DF58-01C9E92B83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84556" y="2978118"/>
                <a:ext cx="302191" cy="50873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1" name="TextBox 5520">
                <a:extLst>
                  <a:ext uri="{FF2B5EF4-FFF2-40B4-BE49-F238E27FC236}">
                    <a16:creationId xmlns:a16="http://schemas.microsoft.com/office/drawing/2014/main" id="{D5B57077-31D8-D03E-2986-9C2C749AC901}"/>
                  </a:ext>
                </a:extLst>
              </p:cNvPr>
              <p:cNvSpPr txBox="1"/>
              <p:nvPr/>
            </p:nvSpPr>
            <p:spPr>
              <a:xfrm>
                <a:off x="6603040" y="2914486"/>
                <a:ext cx="466229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IP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2" name="Straight Connector 5521">
                <a:extLst>
                  <a:ext uri="{FF2B5EF4-FFF2-40B4-BE49-F238E27FC236}">
                    <a16:creationId xmlns:a16="http://schemas.microsoft.com/office/drawing/2014/main" id="{68712613-AEB7-61FC-ADB4-D65A3C1FA0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3411" y="3119431"/>
                <a:ext cx="26224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3" name="Group 5522">
              <a:extLst>
                <a:ext uri="{FF2B5EF4-FFF2-40B4-BE49-F238E27FC236}">
                  <a16:creationId xmlns:a16="http://schemas.microsoft.com/office/drawing/2014/main" id="{252001A5-1F81-951A-361F-DE43EAF00914}"/>
                </a:ext>
              </a:extLst>
            </p:cNvPr>
            <p:cNvGrpSpPr/>
            <p:nvPr/>
          </p:nvGrpSpPr>
          <p:grpSpPr>
            <a:xfrm>
              <a:off x="8229600" y="1552824"/>
              <a:ext cx="1144251" cy="723006"/>
              <a:chOff x="7375489" y="2632815"/>
              <a:chExt cx="1144251" cy="723006"/>
            </a:xfrm>
          </p:grpSpPr>
          <p:cxnSp>
            <p:nvCxnSpPr>
              <p:cNvPr id="5524" name="Straight Connector 5523">
                <a:extLst>
                  <a:ext uri="{FF2B5EF4-FFF2-40B4-BE49-F238E27FC236}">
                    <a16:creationId xmlns:a16="http://schemas.microsoft.com/office/drawing/2014/main" id="{55F46344-E28B-D990-9CA2-C4CE68C11F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75489" y="3222818"/>
                <a:ext cx="628291" cy="133003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5" name="TextBox 5524">
                <a:extLst>
                  <a:ext uri="{FF2B5EF4-FFF2-40B4-BE49-F238E27FC236}">
                    <a16:creationId xmlns:a16="http://schemas.microsoft.com/office/drawing/2014/main" id="{0C9EB416-5547-9DA5-76EF-189B57A51B91}"/>
                  </a:ext>
                </a:extLst>
              </p:cNvPr>
              <p:cNvSpPr txBox="1"/>
              <p:nvPr/>
            </p:nvSpPr>
            <p:spPr>
              <a:xfrm>
                <a:off x="7962879" y="2632815"/>
                <a:ext cx="556861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4G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6" name="Straight Connector 5525">
                <a:extLst>
                  <a:ext uri="{FF2B5EF4-FFF2-40B4-BE49-F238E27FC236}">
                    <a16:creationId xmlns:a16="http://schemas.microsoft.com/office/drawing/2014/main" id="{118A6B1C-8E89-59CC-CD67-E97B6C189E89}"/>
                  </a:ext>
                </a:extLst>
              </p:cNvPr>
              <p:cNvCxnSpPr>
                <a:cxnSpLocks/>
                <a:stCxn id="5144" idx="1"/>
              </p:cNvCxnSpPr>
              <p:nvPr/>
            </p:nvCxnSpPr>
            <p:spPr>
              <a:xfrm flipV="1">
                <a:off x="7620426" y="2864310"/>
                <a:ext cx="430426" cy="44896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7" name="Group 5526">
              <a:extLst>
                <a:ext uri="{FF2B5EF4-FFF2-40B4-BE49-F238E27FC236}">
                  <a16:creationId xmlns:a16="http://schemas.microsoft.com/office/drawing/2014/main" id="{D4227171-2D53-C333-D432-C4696ABFD12A}"/>
                </a:ext>
              </a:extLst>
            </p:cNvPr>
            <p:cNvGrpSpPr/>
            <p:nvPr/>
          </p:nvGrpSpPr>
          <p:grpSpPr>
            <a:xfrm>
              <a:off x="10484543" y="4543615"/>
              <a:ext cx="1259352" cy="1317549"/>
              <a:chOff x="6559961" y="3177198"/>
              <a:chExt cx="1259352" cy="1317549"/>
            </a:xfrm>
          </p:grpSpPr>
          <p:cxnSp>
            <p:nvCxnSpPr>
              <p:cNvPr id="5528" name="Straight Connector 5527">
                <a:extLst>
                  <a:ext uri="{FF2B5EF4-FFF2-40B4-BE49-F238E27FC236}">
                    <a16:creationId xmlns:a16="http://schemas.microsoft.com/office/drawing/2014/main" id="{04C944C7-6743-21D7-0981-C4DDE64E01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9961" y="3177198"/>
                <a:ext cx="736416" cy="89440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9" name="TextBox 5528">
                <a:extLst>
                  <a:ext uri="{FF2B5EF4-FFF2-40B4-BE49-F238E27FC236}">
                    <a16:creationId xmlns:a16="http://schemas.microsoft.com/office/drawing/2014/main" id="{6F643E51-190B-3294-2F9E-B588AA9A8BA9}"/>
                  </a:ext>
                </a:extLst>
              </p:cNvPr>
              <p:cNvSpPr txBox="1"/>
              <p:nvPr/>
            </p:nvSpPr>
            <p:spPr>
              <a:xfrm>
                <a:off x="7104371" y="4101302"/>
                <a:ext cx="71494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TCP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0" name="Straight Connector 5529">
                <a:extLst>
                  <a:ext uri="{FF2B5EF4-FFF2-40B4-BE49-F238E27FC236}">
                    <a16:creationId xmlns:a16="http://schemas.microsoft.com/office/drawing/2014/main" id="{1A611F91-C127-0111-E32B-21B1612841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29789" y="3709511"/>
                <a:ext cx="297918" cy="45078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1" name="Group 5530">
              <a:extLst>
                <a:ext uri="{FF2B5EF4-FFF2-40B4-BE49-F238E27FC236}">
                  <a16:creationId xmlns:a16="http://schemas.microsoft.com/office/drawing/2014/main" id="{D3495A60-9651-C13A-4CFF-98A1AFAF82FF}"/>
                </a:ext>
              </a:extLst>
            </p:cNvPr>
            <p:cNvGrpSpPr/>
            <p:nvPr/>
          </p:nvGrpSpPr>
          <p:grpSpPr>
            <a:xfrm>
              <a:off x="9218788" y="2327787"/>
              <a:ext cx="2977342" cy="1025465"/>
              <a:chOff x="9218788" y="2327787"/>
              <a:chExt cx="2977342" cy="1025465"/>
            </a:xfrm>
          </p:grpSpPr>
          <p:cxnSp>
            <p:nvCxnSpPr>
              <p:cNvPr id="5532" name="Straight Connector 5531">
                <a:extLst>
                  <a:ext uri="{FF2B5EF4-FFF2-40B4-BE49-F238E27FC236}">
                    <a16:creationId xmlns:a16="http://schemas.microsoft.com/office/drawing/2014/main" id="{A749BFF5-202E-F220-2BA4-2823F1B8C3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8788" y="2327787"/>
                <a:ext cx="1698979" cy="1025465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33" name="TextBox 5532">
                <a:extLst>
                  <a:ext uri="{FF2B5EF4-FFF2-40B4-BE49-F238E27FC236}">
                    <a16:creationId xmlns:a16="http://schemas.microsoft.com/office/drawing/2014/main" id="{4F072309-C83C-A686-FA52-98701893D6C8}"/>
                  </a:ext>
                </a:extLst>
              </p:cNvPr>
              <p:cNvSpPr txBox="1"/>
              <p:nvPr/>
            </p:nvSpPr>
            <p:spPr>
              <a:xfrm>
                <a:off x="10880485" y="2600749"/>
                <a:ext cx="1315645" cy="668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Streaming</a:t>
                </a:r>
              </a:p>
              <a:p>
                <a:r>
                  <a:rPr lang="en-US" sz="1400" i="1" dirty="0">
                    <a:solidFill>
                      <a:srgbClr val="C00000"/>
                    </a:solidFill>
                  </a:rPr>
                  <a:t>video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4" name="Straight Connector 5533">
                <a:extLst>
                  <a:ext uri="{FF2B5EF4-FFF2-40B4-BE49-F238E27FC236}">
                    <a16:creationId xmlns:a16="http://schemas.microsoft.com/office/drawing/2014/main" id="{CAE86C98-85F9-71A7-9C20-EBC00BBAAB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69552" y="2937298"/>
                <a:ext cx="405322" cy="14757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399" y="1397003"/>
            <a:ext cx="7430265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Types of Network Mediums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Point-to-point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Broadcast</a:t>
            </a:r>
          </a:p>
          <a:p>
            <a:pPr>
              <a:lnSpc>
                <a:spcPct val="90000"/>
              </a:lnSpc>
            </a:pPr>
            <a:r>
              <a:rPr lang="en-US" dirty="0"/>
              <a:t>Shared Broadcast Medium and Collision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MAC Approaches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Channel partitioning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Turn taking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Random access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556F22-06F8-C37A-3652-467F70870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2590800"/>
            <a:ext cx="2791105" cy="3683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BE9459-5154-B590-0611-453AF185A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334" y="2023449"/>
            <a:ext cx="2791106" cy="56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19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Why Are There Different Types of MAC Approaches?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3"/>
            <a:ext cx="11557000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Different types of links solve these problems differently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Ethernet (wired) vs. </a:t>
            </a:r>
            <a:r>
              <a:rPr lang="en-US" dirty="0" err="1"/>
              <a:t>Wifi</a:t>
            </a:r>
            <a:r>
              <a:rPr lang="en-US" dirty="0"/>
              <a:t> (wireless)	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In wired Ethernet, it is easier to detect that something is going wrong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However, in wireless links, it is difficult to detect trouble.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Thus, they need different MAC approaches.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We will study the wired case.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Different MAC approaches provide different throughput, reliability, etc.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They also rely on physical layer characteristics (encoding, modulation, etc.)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647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Types of MAC Approaches: 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1. Channel Partitioning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3"/>
            <a:ext cx="11557000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 channel partitioning approach: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divide channel into smaller “pieces” (e.g., time slots, frequency, code), and allocate each piece to a node for exclusive use.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Examples of channel partitioning techniques: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Time Division Multiple Access (TDMA)</a:t>
            </a:r>
            <a:r>
              <a:rPr lang="en-US" dirty="0">
                <a:sym typeface="Wingdings" panose="05000000000000000000" pitchFamily="2" charset="2"/>
              </a:rPr>
              <a:t> cable internet access 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Frequency Division Multiple Access (FDMA)</a:t>
            </a:r>
            <a:r>
              <a:rPr lang="en-US" dirty="0">
                <a:sym typeface="Wingdings" panose="05000000000000000000" pitchFamily="2" charset="2"/>
              </a:rPr>
              <a:t> cable internet access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Code Division Multiple Access (CDMA)</a:t>
            </a:r>
            <a:r>
              <a:rPr lang="en-US" dirty="0">
                <a:sym typeface="Wingdings" panose="05000000000000000000" pitchFamily="2" charset="2"/>
              </a:rPr>
              <a:t> cellular telephony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016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B96AA9-880D-9394-2BD2-920FE2A84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137" y="1397003"/>
            <a:ext cx="6257925" cy="914901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>
                <a:solidFill>
                  <a:srgbClr val="C00000"/>
                </a:solidFill>
              </a:rPr>
              <a:t>Channel Partitioning </a:t>
            </a:r>
            <a:r>
              <a:rPr lang="en-CA" dirty="0"/>
              <a:t>MAC Protocols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3"/>
            <a:ext cx="6451600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TDMA: each station gets fixed length slot in each round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FDMA: channel spectrum divided into frequency bands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CDMA: Encode with a set of vectors that are mutually orthogonal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CA940C-899F-C3A5-E5CC-3C451CF16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262" y="3200400"/>
            <a:ext cx="5638800" cy="1837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C8B11A-0244-585F-72C2-3740A6B1A6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00" y="5110571"/>
            <a:ext cx="3030483" cy="145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23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AE44C-7084-3C80-3DE7-6ECB4AAB9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FAC5326-B690-E406-3652-5FC3B6789C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Types of MAC Approaches: 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2. Taking Turns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0D13CC7-6CD5-E4FF-96A8-895DF9CDC2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400" y="1397003"/>
            <a:ext cx="11557000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Taking turns: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Nodes take turns, but nodes with more to send can take longer turns</a:t>
            </a:r>
          </a:p>
          <a:p>
            <a:pPr>
              <a:lnSpc>
                <a:spcPct val="90000"/>
              </a:lnSpc>
            </a:pPr>
            <a:r>
              <a:rPr lang="en-US" dirty="0"/>
              <a:t>Examples of taking turns techniques: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Token-passing protocol, Polling protocol </a:t>
            </a:r>
            <a:r>
              <a:rPr lang="en-US" dirty="0">
                <a:sym typeface="Wingdings" panose="05000000000000000000" pitchFamily="2" charset="2"/>
              </a:rPr>
              <a:t> Bluetooth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373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EAE114-EA2D-A177-196F-9632B893B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294" y="3952877"/>
            <a:ext cx="2227706" cy="2371724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>
                <a:solidFill>
                  <a:srgbClr val="C00000"/>
                </a:solidFill>
              </a:rPr>
              <a:t>“Taking Turns” </a:t>
            </a:r>
            <a:r>
              <a:rPr lang="en-CA" dirty="0"/>
              <a:t>MAC Protocols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0" y="1219200"/>
            <a:ext cx="10210800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Polling: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Master “invites” nodes to transmit in turn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Typically used with “dumb” nodes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Concerns: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Polling overhead, latency, single point of failure (master)</a:t>
            </a:r>
          </a:p>
          <a:p>
            <a:pPr>
              <a:lnSpc>
                <a:spcPct val="90000"/>
              </a:lnSpc>
            </a:pPr>
            <a:r>
              <a:rPr lang="en-US" dirty="0"/>
              <a:t>Token passing: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special frame, known as token passed from one node to next sequentially.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you have the token, send up to the maximum number of frames (if you have any), then pass the token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Concerns: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Token overhead, latency, failure of one node can crash entire network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378169-DB95-58A4-11FD-EBD2DE1D6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1170" y="1143001"/>
            <a:ext cx="2678700" cy="253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76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9C32A-7A94-919D-1D6B-2854C5892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E03165A-0C2F-917F-FAE4-B9CDDB0199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Types of MAC Approaches: 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3. Random Access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69AD536-F560-34AB-F467-09210C1E54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400" y="1397003"/>
            <a:ext cx="11557000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Random access: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Channel not divided, allow collisions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“Recover” from collisions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Examples of random access techniques: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ALOHA/ Slotted ALOHA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Carrier Sense Multiple Access / Collision Detection (CSMA/CD)</a:t>
            </a:r>
            <a:r>
              <a:rPr lang="en-US" dirty="0">
                <a:sym typeface="Wingdings" panose="05000000000000000000" pitchFamily="2" charset="2"/>
              </a:rPr>
              <a:t>Ethernet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Carrier Sense Multiple Access / Collision Avoidance (CSMA/CA)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err="1">
                <a:sym typeface="Wingdings" panose="05000000000000000000" pitchFamily="2" charset="2"/>
              </a:rPr>
              <a:t>Wifi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lnSpc>
                <a:spcPct val="9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We will study CSMA/CD</a:t>
            </a:r>
          </a:p>
        </p:txBody>
      </p:sp>
    </p:spTree>
    <p:extLst>
      <p:ext uri="{BB962C8B-B14F-4D97-AF65-F5344CB8AC3E}">
        <p14:creationId xmlns:p14="http://schemas.microsoft.com/office/powerpoint/2010/main" val="3821868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>
                <a:solidFill>
                  <a:srgbClr val="C00000"/>
                </a:solidFill>
              </a:rPr>
              <a:t>Random Access </a:t>
            </a:r>
            <a:r>
              <a:rPr lang="en-CA" dirty="0"/>
              <a:t>MAC Protocols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2"/>
            <a:ext cx="11404600" cy="52323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When node has packet to send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Transmit at full channel data rate 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 </a:t>
            </a:r>
            <a:r>
              <a:rPr lang="en-US" i="1" dirty="0"/>
              <a:t>a priori </a:t>
            </a:r>
            <a:r>
              <a:rPr lang="en-US" dirty="0"/>
              <a:t>coordination among nodes</a:t>
            </a:r>
          </a:p>
          <a:p>
            <a:pPr>
              <a:lnSpc>
                <a:spcPct val="90000"/>
              </a:lnSpc>
            </a:pPr>
            <a:r>
              <a:rPr lang="en-US" dirty="0"/>
              <a:t>If two or more nodes are transmitting simultaneously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collision</a:t>
            </a: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/>
              <a:t>Random access MAC protocol specifies: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How to detect collisions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How to recover from collisions (e.g., via delayed retransmissions)</a:t>
            </a:r>
          </a:p>
        </p:txBody>
      </p:sp>
    </p:spTree>
    <p:extLst>
      <p:ext uri="{BB962C8B-B14F-4D97-AF65-F5344CB8AC3E}">
        <p14:creationId xmlns:p14="http://schemas.microsoft.com/office/powerpoint/2010/main" val="2886313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228207-C179-CBCC-F3F4-87976DD7E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1524000"/>
            <a:ext cx="3621060" cy="4552950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/>
              <a:t>Carrier Sense Multiple Access (CSMA)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2"/>
            <a:ext cx="8204200" cy="53085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CSMA: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listen before transmit,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channel is sensed idle, transmit entire frame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channel is sensed busy, defer transmission</a:t>
            </a:r>
          </a:p>
          <a:p>
            <a:pPr>
              <a:lnSpc>
                <a:spcPct val="90000"/>
              </a:lnSpc>
            </a:pPr>
            <a:r>
              <a:rPr lang="en-US" dirty="0"/>
              <a:t>CSMA collisions: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propagation delay means two nodes may not hear each other’s transmission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Collision makes the entire packet transmission time wasted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distance &amp; propagation delay play role in determining collision probability</a:t>
            </a:r>
          </a:p>
        </p:txBody>
      </p:sp>
    </p:spTree>
    <p:extLst>
      <p:ext uri="{BB962C8B-B14F-4D97-AF65-F5344CB8AC3E}">
        <p14:creationId xmlns:p14="http://schemas.microsoft.com/office/powerpoint/2010/main" val="3173908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/>
              <a:t>CSMA/</a:t>
            </a:r>
            <a:r>
              <a:rPr lang="en-CA" dirty="0">
                <a:solidFill>
                  <a:srgbClr val="C00000"/>
                </a:solidFill>
              </a:rPr>
              <a:t>CD</a:t>
            </a:r>
            <a:r>
              <a:rPr lang="en-CA" dirty="0"/>
              <a:t> (</a:t>
            </a:r>
            <a:r>
              <a:rPr lang="en-CA" dirty="0">
                <a:solidFill>
                  <a:srgbClr val="C00000"/>
                </a:solidFill>
              </a:rPr>
              <a:t>Collision Detection</a:t>
            </a:r>
            <a:r>
              <a:rPr lang="en-CA" dirty="0"/>
              <a:t>)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2"/>
            <a:ext cx="7823200" cy="53085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Collision detection: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Easy in wired LANs:</a:t>
            </a:r>
            <a:r>
              <a:rPr lang="en-US" dirty="0"/>
              <a:t> measure signal strengths, compare transmitted and received signals</a:t>
            </a:r>
          </a:p>
          <a:p>
            <a:pPr marL="457140" lvl="1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How does </a:t>
            </a:r>
            <a:r>
              <a:rPr lang="en-US" dirty="0">
                <a:solidFill>
                  <a:schemeClr val="tx1"/>
                </a:solidFill>
              </a:rPr>
              <a:t>CSMA</a:t>
            </a:r>
            <a:r>
              <a:rPr lang="en-US" dirty="0"/>
              <a:t>/</a:t>
            </a:r>
            <a:r>
              <a:rPr lang="en-US" dirty="0">
                <a:solidFill>
                  <a:srgbClr val="008000"/>
                </a:solidFill>
              </a:rPr>
              <a:t>CD</a:t>
            </a:r>
            <a:r>
              <a:rPr lang="en-US" dirty="0"/>
              <a:t> work?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channel is sensed busy, defer transmission (CSMA)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When you’re transmitting, if a collision is </a:t>
            </a:r>
            <a:r>
              <a:rPr lang="en-US" i="1" dirty="0">
                <a:solidFill>
                  <a:srgbClr val="008000"/>
                </a:solidFill>
              </a:rPr>
              <a:t>detected, a</a:t>
            </a:r>
            <a:r>
              <a:rPr lang="en-US" dirty="0">
                <a:solidFill>
                  <a:srgbClr val="008000"/>
                </a:solidFill>
              </a:rPr>
              <a:t>bort transmission </a:t>
            </a:r>
            <a:r>
              <a:rPr lang="en-US" altLang="en-US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and wait for a random period before retransmitting (CD)</a:t>
            </a:r>
          </a:p>
        </p:txBody>
      </p:sp>
      <p:pic>
        <p:nvPicPr>
          <p:cNvPr id="2" name="Picture 3" descr="5">
            <a:extLst>
              <a:ext uri="{FF2B5EF4-FFF2-40B4-BE49-F238E27FC236}">
                <a16:creationId xmlns:a16="http://schemas.microsoft.com/office/drawing/2014/main" id="{7262E6A8-B26B-C7D5-758A-CF83D2374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706803"/>
            <a:ext cx="3945936" cy="3444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64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822A9-E81F-1645-0890-FCCFF785F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5465942-0903-D4D2-9822-49B092B862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Warning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40A9E6F-D074-AC49-352F-FCE9FA5E8E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400" y="1117600"/>
            <a:ext cx="11404600" cy="551179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 the following slides, we use animations to better illustrates the ideas in this part of the lecture. </a:t>
            </a:r>
          </a:p>
          <a:p>
            <a:pPr>
              <a:lnSpc>
                <a:spcPct val="90000"/>
              </a:lnSpc>
            </a:pPr>
            <a:r>
              <a:rPr lang="en-US" dirty="0"/>
              <a:t>Quercus in unable to show these animations.</a:t>
            </a:r>
          </a:p>
          <a:p>
            <a:pPr>
              <a:lnSpc>
                <a:spcPct val="90000"/>
              </a:lnSpc>
            </a:pPr>
            <a:r>
              <a:rPr lang="en-US" dirty="0"/>
              <a:t>Please download the slides and use proper </a:t>
            </a:r>
            <a:r>
              <a:rPr lang="en-US" dirty="0" err="1"/>
              <a:t>Powerpoint</a:t>
            </a:r>
            <a:r>
              <a:rPr lang="en-US" dirty="0"/>
              <a:t> slide viewer to see the animations.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845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Limits on CSMA/CD Network Length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65534"/>
            <a:ext cx="11328400" cy="53085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For this to work, we need restrictions on minimum frame size or maximum distance.</a:t>
            </a:r>
          </a:p>
          <a:p>
            <a:pPr>
              <a:lnSpc>
                <a:spcPct val="90000"/>
              </a:lnSpc>
            </a:pPr>
            <a:r>
              <a:rPr lang="en-US" dirty="0"/>
              <a:t>Consider this example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Would Host B realize that its frame</a:t>
            </a:r>
            <a:br>
              <a:rPr lang="en-US" dirty="0"/>
            </a:br>
            <a:r>
              <a:rPr lang="en-US" dirty="0"/>
              <a:t>collided with Host D’s frame?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Would Host D realize that its frame</a:t>
            </a:r>
            <a:br>
              <a:rPr lang="en-US" dirty="0"/>
            </a:br>
            <a:r>
              <a:rPr lang="en-US" dirty="0"/>
              <a:t>collided with Host B’s frame?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Why?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E100EA8-52C8-7BC4-FFF1-DE12C14ECE8E}"/>
              </a:ext>
            </a:extLst>
          </p:cNvPr>
          <p:cNvGrpSpPr/>
          <p:nvPr/>
        </p:nvGrpSpPr>
        <p:grpSpPr>
          <a:xfrm>
            <a:off x="7796255" y="2572799"/>
            <a:ext cx="4104956" cy="3647341"/>
            <a:chOff x="3810000" y="2143859"/>
            <a:chExt cx="4876800" cy="4333141"/>
          </a:xfrm>
        </p:grpSpPr>
        <p:pic>
          <p:nvPicPr>
            <p:cNvPr id="5" name="Picture 3" descr="5">
              <a:extLst>
                <a:ext uri="{FF2B5EF4-FFF2-40B4-BE49-F238E27FC236}">
                  <a16:creationId xmlns:a16="http://schemas.microsoft.com/office/drawing/2014/main" id="{24831010-B977-50CF-C5B4-2B571DA4B3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2143859"/>
              <a:ext cx="4876800" cy="4256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9312BA5-C882-747F-1E07-FF2EFCF20064}"/>
                </a:ext>
              </a:extLst>
            </p:cNvPr>
            <p:cNvSpPr/>
            <p:nvPr/>
          </p:nvSpPr>
          <p:spPr>
            <a:xfrm rot="1284649">
              <a:off x="5663609" y="4400688"/>
              <a:ext cx="2806608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136F6D-E1A5-D9D0-4ECC-F5C1D34F2B61}"/>
                </a:ext>
              </a:extLst>
            </p:cNvPr>
            <p:cNvSpPr/>
            <p:nvPr/>
          </p:nvSpPr>
          <p:spPr>
            <a:xfrm rot="20398708">
              <a:off x="4337704" y="4183075"/>
              <a:ext cx="1713113" cy="7332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E70B62-6B0A-AE8F-B895-A922A1084FD9}"/>
                </a:ext>
              </a:extLst>
            </p:cNvPr>
            <p:cNvSpPr/>
            <p:nvPr/>
          </p:nvSpPr>
          <p:spPr>
            <a:xfrm rot="20337144">
              <a:off x="4290774" y="4777571"/>
              <a:ext cx="2840019" cy="742555"/>
            </a:xfrm>
            <a:prstGeom prst="rect">
              <a:avLst/>
            </a:prstGeom>
            <a:solidFill>
              <a:srgbClr val="DC2B1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D5FBCF-5F86-3875-12AB-904F74394A71}"/>
                </a:ext>
              </a:extLst>
            </p:cNvPr>
            <p:cNvSpPr/>
            <p:nvPr/>
          </p:nvSpPr>
          <p:spPr>
            <a:xfrm>
              <a:off x="4271507" y="5308591"/>
              <a:ext cx="605294" cy="433972"/>
            </a:xfrm>
            <a:prstGeom prst="rect">
              <a:avLst/>
            </a:prstGeom>
            <a:solidFill>
              <a:srgbClr val="DC2B1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418FEB-F30C-DE20-479E-85A9FB9EC31E}"/>
                </a:ext>
              </a:extLst>
            </p:cNvPr>
            <p:cNvSpPr/>
            <p:nvPr/>
          </p:nvSpPr>
          <p:spPr>
            <a:xfrm>
              <a:off x="7198632" y="4893357"/>
              <a:ext cx="1258190" cy="158364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C7E08C-0637-5CDD-7EEC-45E338DF3E37}"/>
                </a:ext>
              </a:extLst>
            </p:cNvPr>
            <p:cNvSpPr/>
            <p:nvPr/>
          </p:nvSpPr>
          <p:spPr>
            <a:xfrm rot="20205917">
              <a:off x="6549346" y="4987088"/>
              <a:ext cx="1214962" cy="3251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5318A6-4C70-D255-A725-F844A07A4935}"/>
                </a:ext>
              </a:extLst>
            </p:cNvPr>
            <p:cNvSpPr/>
            <p:nvPr/>
          </p:nvSpPr>
          <p:spPr>
            <a:xfrm rot="20205917">
              <a:off x="6904987" y="5103268"/>
              <a:ext cx="874761" cy="3251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34FAB7-52C2-FE94-ECFB-3618CA5375C9}"/>
                </a:ext>
              </a:extLst>
            </p:cNvPr>
            <p:cNvSpPr/>
            <p:nvPr/>
          </p:nvSpPr>
          <p:spPr>
            <a:xfrm rot="20304457">
              <a:off x="6392446" y="5133496"/>
              <a:ext cx="874761" cy="2793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4" name="Picture 3" descr="5">
              <a:extLst>
                <a:ext uri="{FF2B5EF4-FFF2-40B4-BE49-F238E27FC236}">
                  <a16:creationId xmlns:a16="http://schemas.microsoft.com/office/drawing/2014/main" id="{80A1C08E-F306-DE41-A943-5BFB868D56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44" t="57315" r="36169" b="36048"/>
            <a:stretch/>
          </p:blipFill>
          <p:spPr bwMode="auto">
            <a:xfrm>
              <a:off x="7021193" y="4300119"/>
              <a:ext cx="549838" cy="274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3" descr="5">
              <a:extLst>
                <a:ext uri="{FF2B5EF4-FFF2-40B4-BE49-F238E27FC236}">
                  <a16:creationId xmlns:a16="http://schemas.microsoft.com/office/drawing/2014/main" id="{FBBC88D8-C2EF-31AA-CBCE-69AE186E7E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44" t="57315" r="36169" b="36048"/>
            <a:stretch/>
          </p:blipFill>
          <p:spPr bwMode="auto">
            <a:xfrm>
              <a:off x="7026325" y="4551454"/>
              <a:ext cx="549838" cy="274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3" descr="5">
              <a:extLst>
                <a:ext uri="{FF2B5EF4-FFF2-40B4-BE49-F238E27FC236}">
                  <a16:creationId xmlns:a16="http://schemas.microsoft.com/office/drawing/2014/main" id="{F00DC8CF-EB33-7B5A-372F-8F1AF5D40CD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44" t="57315" r="36169" b="36048"/>
            <a:stretch/>
          </p:blipFill>
          <p:spPr bwMode="auto">
            <a:xfrm>
              <a:off x="6922020" y="4291616"/>
              <a:ext cx="549838" cy="274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3" descr="5">
              <a:extLst>
                <a:ext uri="{FF2B5EF4-FFF2-40B4-BE49-F238E27FC236}">
                  <a16:creationId xmlns:a16="http://schemas.microsoft.com/office/drawing/2014/main" id="{0B77AD62-C671-FC72-B838-0139762FF6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44" t="57315" r="42844" b="38507"/>
            <a:stretch/>
          </p:blipFill>
          <p:spPr bwMode="auto">
            <a:xfrm>
              <a:off x="7471858" y="4588558"/>
              <a:ext cx="233083" cy="17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465E95D-AF42-70EC-D601-E7104D7FAC51}"/>
                </a:ext>
              </a:extLst>
            </p:cNvPr>
            <p:cNvSpPr/>
            <p:nvPr/>
          </p:nvSpPr>
          <p:spPr>
            <a:xfrm rot="20205917">
              <a:off x="7093508" y="4854767"/>
              <a:ext cx="874761" cy="3251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9" name="Picture 3" descr="5">
              <a:extLst>
                <a:ext uri="{FF2B5EF4-FFF2-40B4-BE49-F238E27FC236}">
                  <a16:creationId xmlns:a16="http://schemas.microsoft.com/office/drawing/2014/main" id="{CA27B00A-57F7-02E1-FA49-F2B97E13FED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44" t="57315" r="36169" b="36048"/>
            <a:stretch/>
          </p:blipFill>
          <p:spPr bwMode="auto">
            <a:xfrm>
              <a:off x="7100400" y="4660612"/>
              <a:ext cx="549838" cy="274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ADFDD65-E386-A7FA-FF1D-4DE55DEE4299}"/>
                </a:ext>
              </a:extLst>
            </p:cNvPr>
            <p:cNvSpPr/>
            <p:nvPr/>
          </p:nvSpPr>
          <p:spPr>
            <a:xfrm rot="20205917">
              <a:off x="7064273" y="4827810"/>
              <a:ext cx="874761" cy="3251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590A194-7BA8-98DD-D122-A9FD1DE449FC}"/>
                </a:ext>
              </a:extLst>
            </p:cNvPr>
            <p:cNvSpPr/>
            <p:nvPr/>
          </p:nvSpPr>
          <p:spPr>
            <a:xfrm rot="20337144">
              <a:off x="4300070" y="4776832"/>
              <a:ext cx="2840019" cy="742555"/>
            </a:xfrm>
            <a:prstGeom prst="rect">
              <a:avLst/>
            </a:prstGeom>
            <a:solidFill>
              <a:srgbClr val="DC2B1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C52A8A6-A1D7-2DFC-FB00-8D0CF6BDB04D}"/>
                </a:ext>
              </a:extLst>
            </p:cNvPr>
            <p:cNvSpPr/>
            <p:nvPr/>
          </p:nvSpPr>
          <p:spPr>
            <a:xfrm rot="1457520">
              <a:off x="6799564" y="4469984"/>
              <a:ext cx="917980" cy="545860"/>
            </a:xfrm>
            <a:prstGeom prst="rect">
              <a:avLst/>
            </a:prstGeom>
            <a:solidFill>
              <a:srgbClr val="DC2B1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0769462-A1DF-91AF-14BA-6B439FF052F7}"/>
                </a:ext>
              </a:extLst>
            </p:cNvPr>
            <p:cNvSpPr/>
            <p:nvPr/>
          </p:nvSpPr>
          <p:spPr>
            <a:xfrm rot="20304457">
              <a:off x="7050625" y="4866867"/>
              <a:ext cx="874761" cy="3670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B3AE7E4-6B9B-EBD4-6E02-210169325882}"/>
                </a:ext>
              </a:extLst>
            </p:cNvPr>
            <p:cNvSpPr/>
            <p:nvPr/>
          </p:nvSpPr>
          <p:spPr>
            <a:xfrm>
              <a:off x="4283962" y="4551454"/>
              <a:ext cx="288037" cy="7332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CBF14FC-AF48-AA7E-CE89-26EF75C14576}"/>
                </a:ext>
              </a:extLst>
            </p:cNvPr>
            <p:cNvSpPr/>
            <p:nvPr/>
          </p:nvSpPr>
          <p:spPr>
            <a:xfrm rot="20337144">
              <a:off x="4309990" y="4757545"/>
              <a:ext cx="2840019" cy="742555"/>
            </a:xfrm>
            <a:prstGeom prst="rect">
              <a:avLst/>
            </a:prstGeom>
            <a:solidFill>
              <a:srgbClr val="DC2B1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B50519F-3631-16F9-1ACC-B58648F1E3C4}"/>
                </a:ext>
              </a:extLst>
            </p:cNvPr>
            <p:cNvSpPr/>
            <p:nvPr/>
          </p:nvSpPr>
          <p:spPr>
            <a:xfrm rot="20412775">
              <a:off x="4454397" y="4288159"/>
              <a:ext cx="1713113" cy="536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9" name="Arc 28">
            <a:extLst>
              <a:ext uri="{FF2B5EF4-FFF2-40B4-BE49-F238E27FC236}">
                <a16:creationId xmlns:a16="http://schemas.microsoft.com/office/drawing/2014/main" id="{37F7D85F-A58C-203B-CCFE-A7151D610473}"/>
              </a:ext>
            </a:extLst>
          </p:cNvPr>
          <p:cNvSpPr/>
          <p:nvPr/>
        </p:nvSpPr>
        <p:spPr>
          <a:xfrm flipH="1">
            <a:off x="10113392" y="4609008"/>
            <a:ext cx="1926208" cy="1944192"/>
          </a:xfrm>
          <a:prstGeom prst="arc">
            <a:avLst>
              <a:gd name="adj1" fmla="val 16200000"/>
              <a:gd name="adj2" fmla="val 214595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1DFD02-5054-3705-319C-337A0350E0B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79916"/>
          <a:stretch/>
        </p:blipFill>
        <p:spPr>
          <a:xfrm>
            <a:off x="7796254" y="1608823"/>
            <a:ext cx="401474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20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51BE9-E0D9-4AA1-E5E3-73E296F79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40D6FA5B-011C-AB13-E904-479D39EBB1D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00"/>
          <a:stretch/>
        </p:blipFill>
        <p:spPr>
          <a:xfrm>
            <a:off x="5461056" y="5799441"/>
            <a:ext cx="813074" cy="656968"/>
          </a:xfrm>
          <a:prstGeom prst="rect">
            <a:avLst/>
          </a:prstGeom>
        </p:spPr>
      </p:pic>
      <p:sp>
        <p:nvSpPr>
          <p:cNvPr id="7170" name="Rectangle 2">
            <a:extLst>
              <a:ext uri="{FF2B5EF4-FFF2-40B4-BE49-F238E27FC236}">
                <a16:creationId xmlns:a16="http://schemas.microsoft.com/office/drawing/2014/main" id="{92113C95-00E6-B86C-9D76-1A17DCF2BC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Limits on CSMA/CD Network Length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6B3D8AD-18A2-57B3-24D0-F3C82B5972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400" y="1066800"/>
            <a:ext cx="11328400" cy="232552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 the example below, will host A and C ever realize that they caused a collision?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Line 54">
            <a:extLst>
              <a:ext uri="{FF2B5EF4-FFF2-40B4-BE49-F238E27FC236}">
                <a16:creationId xmlns:a16="http://schemas.microsoft.com/office/drawing/2014/main" id="{99336374-45D6-0076-8354-385C02426D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5180567"/>
            <a:ext cx="10515600" cy="103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20636" tIns="59260" rIns="120636" bIns="59260"/>
          <a:lstStyle/>
          <a:p>
            <a:endParaRPr lang="en-US" sz="3563"/>
          </a:p>
        </p:txBody>
      </p:sp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A843934F-B1BC-5FB7-3569-741BC0DB39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4150" y="3829591"/>
            <a:ext cx="421385" cy="621958"/>
          </a:xfrm>
          <a:prstGeom prst="rect">
            <a:avLst/>
          </a:prstGeom>
        </p:spPr>
      </p:pic>
      <p:sp>
        <p:nvSpPr>
          <p:cNvPr id="15" name="Line 54">
            <a:extLst>
              <a:ext uri="{FF2B5EF4-FFF2-40B4-BE49-F238E27FC236}">
                <a16:creationId xmlns:a16="http://schemas.microsoft.com/office/drawing/2014/main" id="{02E68B23-0788-FB76-7739-553F5278BF8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09534" y="5181599"/>
            <a:ext cx="10048" cy="62195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20636" tIns="59260" rIns="120636" bIns="59260"/>
          <a:lstStyle/>
          <a:p>
            <a:endParaRPr lang="en-US" sz="3563"/>
          </a:p>
        </p:txBody>
      </p:sp>
      <p:pic>
        <p:nvPicPr>
          <p:cNvPr id="3" name="Picture 2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88536898-1491-C43D-6F2A-719E61AA7E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49" y="3919158"/>
            <a:ext cx="733709" cy="733709"/>
          </a:xfrm>
          <a:prstGeom prst="rect">
            <a:avLst/>
          </a:prstGeom>
        </p:spPr>
      </p:pic>
      <p:sp>
        <p:nvSpPr>
          <p:cNvPr id="4" name="Line 54">
            <a:extLst>
              <a:ext uri="{FF2B5EF4-FFF2-40B4-BE49-F238E27FC236}">
                <a16:creationId xmlns:a16="http://schemas.microsoft.com/office/drawing/2014/main" id="{DF7EB3C5-E87C-19FD-BB3A-5EBF1F86EB3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51056" y="4563760"/>
            <a:ext cx="10048" cy="62195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20636" tIns="59260" rIns="120636" bIns="59260"/>
          <a:lstStyle/>
          <a:p>
            <a:endParaRPr lang="en-US" sz="3563"/>
          </a:p>
        </p:txBody>
      </p:sp>
      <p:sp>
        <p:nvSpPr>
          <p:cNvPr id="7" name="Line 54">
            <a:extLst>
              <a:ext uri="{FF2B5EF4-FFF2-40B4-BE49-F238E27FC236}">
                <a16:creationId xmlns:a16="http://schemas.microsoft.com/office/drawing/2014/main" id="{4370301C-0F2A-9905-CCE1-42187795843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739819" y="4570091"/>
            <a:ext cx="10048" cy="62195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20636" tIns="59260" rIns="120636" bIns="59260"/>
          <a:lstStyle/>
          <a:p>
            <a:endParaRPr lang="en-US" sz="3563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A66F92-4737-EFD7-8942-12FE41785EE5}"/>
              </a:ext>
            </a:extLst>
          </p:cNvPr>
          <p:cNvCxnSpPr/>
          <p:nvPr/>
        </p:nvCxnSpPr>
        <p:spPr>
          <a:xfrm>
            <a:off x="6541253" y="6021464"/>
            <a:ext cx="228600" cy="0"/>
          </a:xfrm>
          <a:prstGeom prst="line">
            <a:avLst/>
          </a:prstGeom>
          <a:ln w="19050">
            <a:solidFill>
              <a:srgbClr val="DC2B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6C106C-8C91-0423-D957-1D1A8BAC57B9}"/>
              </a:ext>
            </a:extLst>
          </p:cNvPr>
          <p:cNvCxnSpPr>
            <a:cxnSpLocks/>
          </p:cNvCxnSpPr>
          <p:nvPr/>
        </p:nvCxnSpPr>
        <p:spPr>
          <a:xfrm>
            <a:off x="6769853" y="6020431"/>
            <a:ext cx="234778" cy="0"/>
          </a:xfrm>
          <a:prstGeom prst="line">
            <a:avLst/>
          </a:prstGeom>
          <a:ln w="19050">
            <a:solidFill>
              <a:srgbClr val="DC2B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722DFB-1F47-B150-0412-FC1D624310B2}"/>
              </a:ext>
            </a:extLst>
          </p:cNvPr>
          <p:cNvCxnSpPr>
            <a:cxnSpLocks/>
          </p:cNvCxnSpPr>
          <p:nvPr/>
        </p:nvCxnSpPr>
        <p:spPr>
          <a:xfrm>
            <a:off x="7004631" y="6020431"/>
            <a:ext cx="228600" cy="0"/>
          </a:xfrm>
          <a:prstGeom prst="line">
            <a:avLst/>
          </a:prstGeom>
          <a:ln w="19050">
            <a:solidFill>
              <a:srgbClr val="DC2B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5726BA-D5B5-A3BC-6741-177B33A23B4F}"/>
              </a:ext>
            </a:extLst>
          </p:cNvPr>
          <p:cNvCxnSpPr>
            <a:cxnSpLocks/>
          </p:cNvCxnSpPr>
          <p:nvPr/>
        </p:nvCxnSpPr>
        <p:spPr>
          <a:xfrm>
            <a:off x="7233231" y="6342192"/>
            <a:ext cx="239477" cy="0"/>
          </a:xfrm>
          <a:prstGeom prst="line">
            <a:avLst/>
          </a:prstGeom>
          <a:ln w="19050">
            <a:solidFill>
              <a:srgbClr val="DC2B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5D0E279-1F62-CCD3-A3EC-A0AB8DFEEC23}"/>
              </a:ext>
            </a:extLst>
          </p:cNvPr>
          <p:cNvCxnSpPr/>
          <p:nvPr/>
        </p:nvCxnSpPr>
        <p:spPr>
          <a:xfrm>
            <a:off x="7461831" y="6033821"/>
            <a:ext cx="228600" cy="0"/>
          </a:xfrm>
          <a:prstGeom prst="line">
            <a:avLst/>
          </a:prstGeom>
          <a:ln w="19050">
            <a:solidFill>
              <a:srgbClr val="DC2B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A6B779-68C9-3A94-CEEE-8BBB51FFAB32}"/>
              </a:ext>
            </a:extLst>
          </p:cNvPr>
          <p:cNvCxnSpPr>
            <a:cxnSpLocks/>
          </p:cNvCxnSpPr>
          <p:nvPr/>
        </p:nvCxnSpPr>
        <p:spPr>
          <a:xfrm>
            <a:off x="7690431" y="6033821"/>
            <a:ext cx="0" cy="308371"/>
          </a:xfrm>
          <a:prstGeom prst="line">
            <a:avLst/>
          </a:prstGeom>
          <a:ln w="19050">
            <a:solidFill>
              <a:srgbClr val="DC2B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6974E7E-129D-D9F3-AB36-6B067839F6E7}"/>
              </a:ext>
            </a:extLst>
          </p:cNvPr>
          <p:cNvCxnSpPr>
            <a:cxnSpLocks/>
          </p:cNvCxnSpPr>
          <p:nvPr/>
        </p:nvCxnSpPr>
        <p:spPr>
          <a:xfrm>
            <a:off x="7472708" y="6033821"/>
            <a:ext cx="0" cy="308371"/>
          </a:xfrm>
          <a:prstGeom prst="line">
            <a:avLst/>
          </a:prstGeom>
          <a:ln w="19050">
            <a:solidFill>
              <a:srgbClr val="DC2B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2B313E1-998D-9BD4-CD99-01F1D109054B}"/>
              </a:ext>
            </a:extLst>
          </p:cNvPr>
          <p:cNvCxnSpPr>
            <a:cxnSpLocks/>
          </p:cNvCxnSpPr>
          <p:nvPr/>
        </p:nvCxnSpPr>
        <p:spPr>
          <a:xfrm>
            <a:off x="7233231" y="6017949"/>
            <a:ext cx="0" cy="324243"/>
          </a:xfrm>
          <a:prstGeom prst="line">
            <a:avLst/>
          </a:prstGeom>
          <a:ln w="19050">
            <a:solidFill>
              <a:srgbClr val="DC2B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0BEA16-E800-75BF-79E1-599C39FBCDCF}"/>
              </a:ext>
            </a:extLst>
          </p:cNvPr>
          <p:cNvCxnSpPr>
            <a:cxnSpLocks/>
          </p:cNvCxnSpPr>
          <p:nvPr/>
        </p:nvCxnSpPr>
        <p:spPr>
          <a:xfrm>
            <a:off x="6549813" y="6020431"/>
            <a:ext cx="0" cy="321761"/>
          </a:xfrm>
          <a:prstGeom prst="line">
            <a:avLst/>
          </a:prstGeom>
          <a:ln w="19050">
            <a:solidFill>
              <a:srgbClr val="DC2B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888701E-D901-0BC0-7B1D-671A0408F99A}"/>
              </a:ext>
            </a:extLst>
          </p:cNvPr>
          <p:cNvCxnSpPr>
            <a:cxnSpLocks/>
          </p:cNvCxnSpPr>
          <p:nvPr/>
        </p:nvCxnSpPr>
        <p:spPr>
          <a:xfrm flipH="1" flipV="1">
            <a:off x="7908154" y="6135342"/>
            <a:ext cx="1693046" cy="417858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0CFC2D0-9031-DDCE-5D93-4E15749AF4A9}"/>
              </a:ext>
            </a:extLst>
          </p:cNvPr>
          <p:cNvSpPr txBox="1"/>
          <p:nvPr/>
        </p:nvSpPr>
        <p:spPr>
          <a:xfrm>
            <a:off x="5368985" y="6421397"/>
            <a:ext cx="727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Host 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0C6462-A6DB-5612-9EF0-357D975AAACB}"/>
              </a:ext>
            </a:extLst>
          </p:cNvPr>
          <p:cNvSpPr txBox="1"/>
          <p:nvPr/>
        </p:nvSpPr>
        <p:spPr>
          <a:xfrm>
            <a:off x="9574427" y="6265361"/>
            <a:ext cx="1905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Host A wants to send this signal to Host 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E2468B3-CEFB-B4FD-3EA2-737AD4D196F8}"/>
              </a:ext>
            </a:extLst>
          </p:cNvPr>
          <p:cNvCxnSpPr/>
          <p:nvPr/>
        </p:nvCxnSpPr>
        <p:spPr>
          <a:xfrm>
            <a:off x="6471424" y="6383708"/>
            <a:ext cx="1447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74" name="Group 7173">
            <a:extLst>
              <a:ext uri="{FF2B5EF4-FFF2-40B4-BE49-F238E27FC236}">
                <a16:creationId xmlns:a16="http://schemas.microsoft.com/office/drawing/2014/main" id="{425DB73E-578A-B90F-C656-EF738CB94ED9}"/>
              </a:ext>
            </a:extLst>
          </p:cNvPr>
          <p:cNvGrpSpPr/>
          <p:nvPr/>
        </p:nvGrpSpPr>
        <p:grpSpPr>
          <a:xfrm flipH="1">
            <a:off x="4812090" y="4622083"/>
            <a:ext cx="1149178" cy="324243"/>
            <a:chOff x="6166022" y="3726807"/>
            <a:chExt cx="1149178" cy="324243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E587C3B-6A4C-2589-E6A3-497946DA4A47}"/>
                </a:ext>
              </a:extLst>
            </p:cNvPr>
            <p:cNvCxnSpPr/>
            <p:nvPr/>
          </p:nvCxnSpPr>
          <p:spPr>
            <a:xfrm>
              <a:off x="6166022" y="3730322"/>
              <a:ext cx="228600" cy="0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9DBD605-E7C9-4550-6DF1-CB0AE743C4B9}"/>
                </a:ext>
              </a:extLst>
            </p:cNvPr>
            <p:cNvCxnSpPr>
              <a:cxnSpLocks/>
            </p:cNvCxnSpPr>
            <p:nvPr/>
          </p:nvCxnSpPr>
          <p:spPr>
            <a:xfrm>
              <a:off x="6394622" y="3729289"/>
              <a:ext cx="234778" cy="0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4069E58-A683-E139-C7AA-10E16E5EF497}"/>
                </a:ext>
              </a:extLst>
            </p:cNvPr>
            <p:cNvCxnSpPr>
              <a:cxnSpLocks/>
            </p:cNvCxnSpPr>
            <p:nvPr/>
          </p:nvCxnSpPr>
          <p:spPr>
            <a:xfrm>
              <a:off x="6629400" y="3729289"/>
              <a:ext cx="228600" cy="0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0D13356-A1D4-1C8C-7CA2-D0360B6E8E7F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4051050"/>
              <a:ext cx="239477" cy="0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57E9152-CA5D-FB9D-ADF7-83923A2554A3}"/>
                </a:ext>
              </a:extLst>
            </p:cNvPr>
            <p:cNvCxnSpPr/>
            <p:nvPr/>
          </p:nvCxnSpPr>
          <p:spPr>
            <a:xfrm>
              <a:off x="7086600" y="3742679"/>
              <a:ext cx="228600" cy="0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FE2444B-E322-9A7F-6C5D-32C220F06165}"/>
                </a:ext>
              </a:extLst>
            </p:cNvPr>
            <p:cNvCxnSpPr>
              <a:cxnSpLocks/>
            </p:cNvCxnSpPr>
            <p:nvPr/>
          </p:nvCxnSpPr>
          <p:spPr>
            <a:xfrm>
              <a:off x="7315200" y="3742679"/>
              <a:ext cx="0" cy="308371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D9CCBE4-819A-6917-0BA1-90602FBE085E}"/>
                </a:ext>
              </a:extLst>
            </p:cNvPr>
            <p:cNvCxnSpPr>
              <a:cxnSpLocks/>
            </p:cNvCxnSpPr>
            <p:nvPr/>
          </p:nvCxnSpPr>
          <p:spPr>
            <a:xfrm>
              <a:off x="7097477" y="3742679"/>
              <a:ext cx="0" cy="308371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675B0BB-BBB2-3D8B-9939-8AA00812D531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726807"/>
              <a:ext cx="0" cy="324243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8C68EC-A43D-E0C6-C719-19EDB6BA0B48}"/>
                </a:ext>
              </a:extLst>
            </p:cNvPr>
            <p:cNvCxnSpPr>
              <a:cxnSpLocks/>
            </p:cNvCxnSpPr>
            <p:nvPr/>
          </p:nvCxnSpPr>
          <p:spPr>
            <a:xfrm>
              <a:off x="6174582" y="3729289"/>
              <a:ext cx="0" cy="321761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029ABAE-466E-DB12-30A5-66260F7F702F}"/>
              </a:ext>
            </a:extLst>
          </p:cNvPr>
          <p:cNvSpPr txBox="1"/>
          <p:nvPr/>
        </p:nvSpPr>
        <p:spPr>
          <a:xfrm>
            <a:off x="7657770" y="6373630"/>
            <a:ext cx="522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/>
              <a:t>time</a:t>
            </a:r>
          </a:p>
        </p:txBody>
      </p:sp>
      <p:grpSp>
        <p:nvGrpSpPr>
          <p:cNvPr id="7175" name="Group 7174">
            <a:extLst>
              <a:ext uri="{FF2B5EF4-FFF2-40B4-BE49-F238E27FC236}">
                <a16:creationId xmlns:a16="http://schemas.microsoft.com/office/drawing/2014/main" id="{B64ADBF8-AC31-EF30-9E15-22245A9A89FF}"/>
              </a:ext>
            </a:extLst>
          </p:cNvPr>
          <p:cNvGrpSpPr/>
          <p:nvPr/>
        </p:nvGrpSpPr>
        <p:grpSpPr>
          <a:xfrm>
            <a:off x="6080964" y="5275532"/>
            <a:ext cx="1149178" cy="324243"/>
            <a:chOff x="4413422" y="3708965"/>
            <a:chExt cx="1149178" cy="324243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59330F5-D4AD-0700-3E87-556D40A6E5FB}"/>
                </a:ext>
              </a:extLst>
            </p:cNvPr>
            <p:cNvCxnSpPr/>
            <p:nvPr/>
          </p:nvCxnSpPr>
          <p:spPr>
            <a:xfrm>
              <a:off x="4413422" y="3712480"/>
              <a:ext cx="228600" cy="0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2B6D2A2-90CD-6530-2C64-025B65B656DA}"/>
                </a:ext>
              </a:extLst>
            </p:cNvPr>
            <p:cNvCxnSpPr>
              <a:cxnSpLocks/>
            </p:cNvCxnSpPr>
            <p:nvPr/>
          </p:nvCxnSpPr>
          <p:spPr>
            <a:xfrm>
              <a:off x="4642022" y="3711447"/>
              <a:ext cx="234778" cy="0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D261111-57F2-8D80-8649-FEF5DA389321}"/>
                </a:ext>
              </a:extLst>
            </p:cNvPr>
            <p:cNvCxnSpPr>
              <a:cxnSpLocks/>
            </p:cNvCxnSpPr>
            <p:nvPr/>
          </p:nvCxnSpPr>
          <p:spPr>
            <a:xfrm>
              <a:off x="4876800" y="3711447"/>
              <a:ext cx="228600" cy="0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9C481A3-75B1-CC71-784F-8AE199A33C97}"/>
                </a:ext>
              </a:extLst>
            </p:cNvPr>
            <p:cNvCxnSpPr>
              <a:cxnSpLocks/>
            </p:cNvCxnSpPr>
            <p:nvPr/>
          </p:nvCxnSpPr>
          <p:spPr>
            <a:xfrm>
              <a:off x="5105400" y="4033208"/>
              <a:ext cx="239477" cy="0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37F0B89-2C0C-2F98-2A8E-6ECE3D8BDB79}"/>
                </a:ext>
              </a:extLst>
            </p:cNvPr>
            <p:cNvCxnSpPr/>
            <p:nvPr/>
          </p:nvCxnSpPr>
          <p:spPr>
            <a:xfrm>
              <a:off x="5334000" y="3724837"/>
              <a:ext cx="228600" cy="0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8" name="Straight Connector 7167">
              <a:extLst>
                <a:ext uri="{FF2B5EF4-FFF2-40B4-BE49-F238E27FC236}">
                  <a16:creationId xmlns:a16="http://schemas.microsoft.com/office/drawing/2014/main" id="{E51DF2CB-5FC4-5385-FE55-1286DAA3F785}"/>
                </a:ext>
              </a:extLst>
            </p:cNvPr>
            <p:cNvCxnSpPr>
              <a:cxnSpLocks/>
            </p:cNvCxnSpPr>
            <p:nvPr/>
          </p:nvCxnSpPr>
          <p:spPr>
            <a:xfrm>
              <a:off x="5562600" y="3724837"/>
              <a:ext cx="0" cy="308371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9" name="Straight Connector 7168">
              <a:extLst>
                <a:ext uri="{FF2B5EF4-FFF2-40B4-BE49-F238E27FC236}">
                  <a16:creationId xmlns:a16="http://schemas.microsoft.com/office/drawing/2014/main" id="{947EB2A5-22B2-5434-753D-237B4471BD29}"/>
                </a:ext>
              </a:extLst>
            </p:cNvPr>
            <p:cNvCxnSpPr>
              <a:cxnSpLocks/>
            </p:cNvCxnSpPr>
            <p:nvPr/>
          </p:nvCxnSpPr>
          <p:spPr>
            <a:xfrm>
              <a:off x="5344877" y="3724837"/>
              <a:ext cx="0" cy="308371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2" name="Straight Connector 7171">
              <a:extLst>
                <a:ext uri="{FF2B5EF4-FFF2-40B4-BE49-F238E27FC236}">
                  <a16:creationId xmlns:a16="http://schemas.microsoft.com/office/drawing/2014/main" id="{86810DFC-0D5B-47D4-CCA3-34A26A4AA2EE}"/>
                </a:ext>
              </a:extLst>
            </p:cNvPr>
            <p:cNvCxnSpPr>
              <a:cxnSpLocks/>
            </p:cNvCxnSpPr>
            <p:nvPr/>
          </p:nvCxnSpPr>
          <p:spPr>
            <a:xfrm>
              <a:off x="5105400" y="3708965"/>
              <a:ext cx="0" cy="324243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3" name="Straight Connector 7172">
              <a:extLst>
                <a:ext uri="{FF2B5EF4-FFF2-40B4-BE49-F238E27FC236}">
                  <a16:creationId xmlns:a16="http://schemas.microsoft.com/office/drawing/2014/main" id="{7F77DE37-2A57-C8E6-F62D-8B68879511E6}"/>
                </a:ext>
              </a:extLst>
            </p:cNvPr>
            <p:cNvCxnSpPr>
              <a:cxnSpLocks/>
            </p:cNvCxnSpPr>
            <p:nvPr/>
          </p:nvCxnSpPr>
          <p:spPr>
            <a:xfrm>
              <a:off x="4421982" y="3711447"/>
              <a:ext cx="0" cy="321761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79" name="Rectangle 7178">
            <a:extLst>
              <a:ext uri="{FF2B5EF4-FFF2-40B4-BE49-F238E27FC236}">
                <a16:creationId xmlns:a16="http://schemas.microsoft.com/office/drawing/2014/main" id="{E4942222-9DAD-99F6-5851-73413BD0FB23}"/>
              </a:ext>
            </a:extLst>
          </p:cNvPr>
          <p:cNvSpPr/>
          <p:nvPr/>
        </p:nvSpPr>
        <p:spPr>
          <a:xfrm>
            <a:off x="4484243" y="4402618"/>
            <a:ext cx="1501039" cy="621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80" name="TextBox 7179">
            <a:extLst>
              <a:ext uri="{FF2B5EF4-FFF2-40B4-BE49-F238E27FC236}">
                <a16:creationId xmlns:a16="http://schemas.microsoft.com/office/drawing/2014/main" id="{FCF2CD38-1F74-9281-5436-7EF5360103D2}"/>
              </a:ext>
            </a:extLst>
          </p:cNvPr>
          <p:cNvSpPr txBox="1"/>
          <p:nvPr/>
        </p:nvSpPr>
        <p:spPr>
          <a:xfrm>
            <a:off x="930741" y="3922364"/>
            <a:ext cx="727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Host C</a:t>
            </a:r>
          </a:p>
        </p:txBody>
      </p:sp>
      <p:sp>
        <p:nvSpPr>
          <p:cNvPr id="7181" name="TextBox 7180">
            <a:extLst>
              <a:ext uri="{FF2B5EF4-FFF2-40B4-BE49-F238E27FC236}">
                <a16:creationId xmlns:a16="http://schemas.microsoft.com/office/drawing/2014/main" id="{365D76BE-3049-F1B2-3590-2E18A0E7D077}"/>
              </a:ext>
            </a:extLst>
          </p:cNvPr>
          <p:cNvSpPr txBox="1"/>
          <p:nvPr/>
        </p:nvSpPr>
        <p:spPr>
          <a:xfrm>
            <a:off x="11426302" y="3501119"/>
            <a:ext cx="727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Host D</a:t>
            </a:r>
          </a:p>
        </p:txBody>
      </p:sp>
      <p:pic>
        <p:nvPicPr>
          <p:cNvPr id="7182" name="Picture 7181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DD8DAC7D-0E2B-B8C0-7399-5AD13473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00"/>
          <a:stretch/>
        </p:blipFill>
        <p:spPr>
          <a:xfrm>
            <a:off x="3149326" y="5805224"/>
            <a:ext cx="813074" cy="656968"/>
          </a:xfrm>
          <a:prstGeom prst="rect">
            <a:avLst/>
          </a:prstGeom>
        </p:spPr>
      </p:pic>
      <p:sp>
        <p:nvSpPr>
          <p:cNvPr id="7183" name="Line 54">
            <a:extLst>
              <a:ext uri="{FF2B5EF4-FFF2-40B4-BE49-F238E27FC236}">
                <a16:creationId xmlns:a16="http://schemas.microsoft.com/office/drawing/2014/main" id="{7B0B6B30-148A-4E93-94FB-B56F14F9E23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97804" y="5187382"/>
            <a:ext cx="10048" cy="62195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20636" tIns="59260" rIns="120636" bIns="59260"/>
          <a:lstStyle/>
          <a:p>
            <a:endParaRPr lang="en-US" sz="3563"/>
          </a:p>
        </p:txBody>
      </p:sp>
      <p:sp>
        <p:nvSpPr>
          <p:cNvPr id="7184" name="TextBox 7183">
            <a:extLst>
              <a:ext uri="{FF2B5EF4-FFF2-40B4-BE49-F238E27FC236}">
                <a16:creationId xmlns:a16="http://schemas.microsoft.com/office/drawing/2014/main" id="{9EDDD193-77CF-DCCF-C340-EC59AC420F57}"/>
              </a:ext>
            </a:extLst>
          </p:cNvPr>
          <p:cNvSpPr txBox="1"/>
          <p:nvPr/>
        </p:nvSpPr>
        <p:spPr>
          <a:xfrm>
            <a:off x="3057255" y="6427180"/>
            <a:ext cx="727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Host B</a:t>
            </a:r>
          </a:p>
        </p:txBody>
      </p:sp>
      <p:sp>
        <p:nvSpPr>
          <p:cNvPr id="7185" name="Rectangle 7184">
            <a:extLst>
              <a:ext uri="{FF2B5EF4-FFF2-40B4-BE49-F238E27FC236}">
                <a16:creationId xmlns:a16="http://schemas.microsoft.com/office/drawing/2014/main" id="{FCF864DA-7914-7C7B-ADC5-6532B885919D}"/>
              </a:ext>
            </a:extLst>
          </p:cNvPr>
          <p:cNvSpPr/>
          <p:nvPr/>
        </p:nvSpPr>
        <p:spPr>
          <a:xfrm>
            <a:off x="6068780" y="5208906"/>
            <a:ext cx="1501039" cy="621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86" name="Rectangle 7185">
            <a:extLst>
              <a:ext uri="{FF2B5EF4-FFF2-40B4-BE49-F238E27FC236}">
                <a16:creationId xmlns:a16="http://schemas.microsoft.com/office/drawing/2014/main" id="{D37E6C4B-266E-55E4-0716-A1746C29249C}"/>
              </a:ext>
            </a:extLst>
          </p:cNvPr>
          <p:cNvSpPr/>
          <p:nvPr/>
        </p:nvSpPr>
        <p:spPr>
          <a:xfrm>
            <a:off x="37128" y="5180567"/>
            <a:ext cx="1410671" cy="516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35CDE7-315B-0EDB-3EB3-7BE2348A969B}"/>
              </a:ext>
            </a:extLst>
          </p:cNvPr>
          <p:cNvSpPr txBox="1"/>
          <p:nvPr/>
        </p:nvSpPr>
        <p:spPr>
          <a:xfrm>
            <a:off x="330372" y="2822133"/>
            <a:ext cx="1642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Host C wants to send this signal to Host B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DC6D33-6102-0E57-A31C-AEE0A3607F87}"/>
              </a:ext>
            </a:extLst>
          </p:cNvPr>
          <p:cNvCxnSpPr/>
          <p:nvPr/>
        </p:nvCxnSpPr>
        <p:spPr>
          <a:xfrm>
            <a:off x="70022" y="3655304"/>
            <a:ext cx="2286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6325BB-4023-51EB-BA1D-FECD723B89F1}"/>
              </a:ext>
            </a:extLst>
          </p:cNvPr>
          <p:cNvCxnSpPr>
            <a:cxnSpLocks/>
          </p:cNvCxnSpPr>
          <p:nvPr/>
        </p:nvCxnSpPr>
        <p:spPr>
          <a:xfrm>
            <a:off x="298622" y="3655304"/>
            <a:ext cx="234778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9F3549-78BD-92B6-0D1B-B564733FFB60}"/>
              </a:ext>
            </a:extLst>
          </p:cNvPr>
          <p:cNvCxnSpPr>
            <a:cxnSpLocks/>
          </p:cNvCxnSpPr>
          <p:nvPr/>
        </p:nvCxnSpPr>
        <p:spPr>
          <a:xfrm>
            <a:off x="533400" y="3333543"/>
            <a:ext cx="2286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95D7058-CA32-3381-D8B9-7C6313F0F109}"/>
              </a:ext>
            </a:extLst>
          </p:cNvPr>
          <p:cNvCxnSpPr>
            <a:cxnSpLocks/>
          </p:cNvCxnSpPr>
          <p:nvPr/>
        </p:nvCxnSpPr>
        <p:spPr>
          <a:xfrm>
            <a:off x="762000" y="3655304"/>
            <a:ext cx="23947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6AEBAA-4250-A2F0-75FD-AD5440AF2242}"/>
              </a:ext>
            </a:extLst>
          </p:cNvPr>
          <p:cNvCxnSpPr/>
          <p:nvPr/>
        </p:nvCxnSpPr>
        <p:spPr>
          <a:xfrm>
            <a:off x="990600" y="3346933"/>
            <a:ext cx="2286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1AB6A6-6873-27E0-EB2D-F95C50DF6BB7}"/>
              </a:ext>
            </a:extLst>
          </p:cNvPr>
          <p:cNvCxnSpPr>
            <a:cxnSpLocks/>
          </p:cNvCxnSpPr>
          <p:nvPr/>
        </p:nvCxnSpPr>
        <p:spPr>
          <a:xfrm>
            <a:off x="1219200" y="3346933"/>
            <a:ext cx="0" cy="30837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0BD43C-66FF-81EF-89BD-AC003169B74F}"/>
              </a:ext>
            </a:extLst>
          </p:cNvPr>
          <p:cNvCxnSpPr>
            <a:cxnSpLocks/>
          </p:cNvCxnSpPr>
          <p:nvPr/>
        </p:nvCxnSpPr>
        <p:spPr>
          <a:xfrm>
            <a:off x="1001477" y="3346933"/>
            <a:ext cx="0" cy="30837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CC517F-8442-8023-2118-C57C38D7C4C3}"/>
              </a:ext>
            </a:extLst>
          </p:cNvPr>
          <p:cNvCxnSpPr>
            <a:cxnSpLocks/>
          </p:cNvCxnSpPr>
          <p:nvPr/>
        </p:nvCxnSpPr>
        <p:spPr>
          <a:xfrm>
            <a:off x="762000" y="3331061"/>
            <a:ext cx="0" cy="32424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0D3D8C-3B78-7933-C118-8A4A2504B5D7}"/>
              </a:ext>
            </a:extLst>
          </p:cNvPr>
          <p:cNvCxnSpPr>
            <a:cxnSpLocks/>
          </p:cNvCxnSpPr>
          <p:nvPr/>
        </p:nvCxnSpPr>
        <p:spPr>
          <a:xfrm>
            <a:off x="526836" y="3333543"/>
            <a:ext cx="0" cy="32176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CEF9FF-D3A1-7A2E-83C9-7E9DCCC747A1}"/>
              </a:ext>
            </a:extLst>
          </p:cNvPr>
          <p:cNvCxnSpPr/>
          <p:nvPr/>
        </p:nvCxnSpPr>
        <p:spPr>
          <a:xfrm>
            <a:off x="193" y="3696820"/>
            <a:ext cx="1447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DB53718-4201-2E10-4317-512CD6CCA6A9}"/>
              </a:ext>
            </a:extLst>
          </p:cNvPr>
          <p:cNvGrpSpPr/>
          <p:nvPr/>
        </p:nvGrpSpPr>
        <p:grpSpPr>
          <a:xfrm>
            <a:off x="415372" y="4802788"/>
            <a:ext cx="1149178" cy="324243"/>
            <a:chOff x="415372" y="4802788"/>
            <a:chExt cx="1149178" cy="32424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24286D1-8356-51DA-CF02-7B8A7F4DFE16}"/>
                </a:ext>
              </a:extLst>
            </p:cNvPr>
            <p:cNvCxnSpPr/>
            <p:nvPr/>
          </p:nvCxnSpPr>
          <p:spPr>
            <a:xfrm>
              <a:off x="415372" y="5127031"/>
              <a:ext cx="228600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E177754-17F8-D8AB-7D82-5F816BED042E}"/>
                </a:ext>
              </a:extLst>
            </p:cNvPr>
            <p:cNvCxnSpPr>
              <a:cxnSpLocks/>
            </p:cNvCxnSpPr>
            <p:nvPr/>
          </p:nvCxnSpPr>
          <p:spPr>
            <a:xfrm>
              <a:off x="643972" y="5127031"/>
              <a:ext cx="234778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566BE1F-7119-6300-F4D1-3A3E8637632D}"/>
                </a:ext>
              </a:extLst>
            </p:cNvPr>
            <p:cNvCxnSpPr>
              <a:cxnSpLocks/>
            </p:cNvCxnSpPr>
            <p:nvPr/>
          </p:nvCxnSpPr>
          <p:spPr>
            <a:xfrm>
              <a:off x="878750" y="4805270"/>
              <a:ext cx="228600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85477AB-2975-008D-5828-AC672AD38D1D}"/>
                </a:ext>
              </a:extLst>
            </p:cNvPr>
            <p:cNvCxnSpPr>
              <a:cxnSpLocks/>
            </p:cNvCxnSpPr>
            <p:nvPr/>
          </p:nvCxnSpPr>
          <p:spPr>
            <a:xfrm>
              <a:off x="1107350" y="5127031"/>
              <a:ext cx="239477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FA67D16-DD00-8CD1-3F0F-E264A025A812}"/>
                </a:ext>
              </a:extLst>
            </p:cNvPr>
            <p:cNvCxnSpPr/>
            <p:nvPr/>
          </p:nvCxnSpPr>
          <p:spPr>
            <a:xfrm>
              <a:off x="1335950" y="4818660"/>
              <a:ext cx="228600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80C8A9-6AC4-A6A9-6DFB-5EDD4897781F}"/>
                </a:ext>
              </a:extLst>
            </p:cNvPr>
            <p:cNvCxnSpPr>
              <a:cxnSpLocks/>
            </p:cNvCxnSpPr>
            <p:nvPr/>
          </p:nvCxnSpPr>
          <p:spPr>
            <a:xfrm>
              <a:off x="1564550" y="4818660"/>
              <a:ext cx="0" cy="30837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45ADCD2-470E-5B54-7158-CAF1A9B94854}"/>
                </a:ext>
              </a:extLst>
            </p:cNvPr>
            <p:cNvCxnSpPr>
              <a:cxnSpLocks/>
            </p:cNvCxnSpPr>
            <p:nvPr/>
          </p:nvCxnSpPr>
          <p:spPr>
            <a:xfrm>
              <a:off x="1346827" y="4818660"/>
              <a:ext cx="0" cy="30837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FD037BF-0D64-EB45-1BBC-6E063E7754A6}"/>
                </a:ext>
              </a:extLst>
            </p:cNvPr>
            <p:cNvCxnSpPr>
              <a:cxnSpLocks/>
            </p:cNvCxnSpPr>
            <p:nvPr/>
          </p:nvCxnSpPr>
          <p:spPr>
            <a:xfrm>
              <a:off x="1107350" y="4802788"/>
              <a:ext cx="0" cy="32424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8FF5310-4290-716E-36CF-A97DFFA93529}"/>
                </a:ext>
              </a:extLst>
            </p:cNvPr>
            <p:cNvCxnSpPr>
              <a:cxnSpLocks/>
            </p:cNvCxnSpPr>
            <p:nvPr/>
          </p:nvCxnSpPr>
          <p:spPr>
            <a:xfrm>
              <a:off x="872186" y="4805270"/>
              <a:ext cx="0" cy="32176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90ADFCA6-6301-7936-D2C4-04771ED35C6C}"/>
              </a:ext>
            </a:extLst>
          </p:cNvPr>
          <p:cNvSpPr/>
          <p:nvPr/>
        </p:nvSpPr>
        <p:spPr>
          <a:xfrm>
            <a:off x="185284" y="4635675"/>
            <a:ext cx="1410671" cy="516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6" name="Rectangle 7175">
            <a:extLst>
              <a:ext uri="{FF2B5EF4-FFF2-40B4-BE49-F238E27FC236}">
                <a16:creationId xmlns:a16="http://schemas.microsoft.com/office/drawing/2014/main" id="{3DEFBEDD-05AD-DC0B-04AB-ACA6C25CDADC}"/>
              </a:ext>
            </a:extLst>
          </p:cNvPr>
          <p:cNvSpPr/>
          <p:nvPr/>
        </p:nvSpPr>
        <p:spPr>
          <a:xfrm>
            <a:off x="11782978" y="4507925"/>
            <a:ext cx="1332962" cy="6219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150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81481E-6 L 0.57617 0.01805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02" y="90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-0.47708 -4.07407E-6 " pathEditMode="relative" rAng="0" ptsTypes="AA">
                                      <p:cBhvr>
                                        <p:cTn id="8" dur="8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54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2.59259E-6 L 0.93672 -0.00463 " pathEditMode="relative" rAng="0" ptsTypes="AA">
                                      <p:cBhvr>
                                        <p:cTn id="10" dur="1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36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7C2D4-4252-9740-34D0-D44BC277C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6B3515AC-D494-5933-EFA3-F07E2FA39C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00"/>
          <a:stretch/>
        </p:blipFill>
        <p:spPr>
          <a:xfrm>
            <a:off x="5461056" y="5799441"/>
            <a:ext cx="813074" cy="656968"/>
          </a:xfrm>
          <a:prstGeom prst="rect">
            <a:avLst/>
          </a:prstGeom>
        </p:spPr>
      </p:pic>
      <p:sp>
        <p:nvSpPr>
          <p:cNvPr id="7170" name="Rectangle 2">
            <a:extLst>
              <a:ext uri="{FF2B5EF4-FFF2-40B4-BE49-F238E27FC236}">
                <a16:creationId xmlns:a16="http://schemas.microsoft.com/office/drawing/2014/main" id="{A0416267-8C71-8267-3B4F-6DD90EA73A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Limits on CSMA/CD Network Length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A365EFE-EAEB-26D0-65C4-D18AE9FCEC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400" y="1066800"/>
            <a:ext cx="11328400" cy="232552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How about now?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Host A’s frame is larger now (i.e., longer waveform signal).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Would A realize that it caused a collision?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Line 54">
            <a:extLst>
              <a:ext uri="{FF2B5EF4-FFF2-40B4-BE49-F238E27FC236}">
                <a16:creationId xmlns:a16="http://schemas.microsoft.com/office/drawing/2014/main" id="{35955853-9273-0F8C-6CCF-E3AF80AD47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5180567"/>
            <a:ext cx="10515600" cy="103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20636" tIns="59260" rIns="120636" bIns="59260"/>
          <a:lstStyle/>
          <a:p>
            <a:endParaRPr lang="en-US" sz="3563"/>
          </a:p>
        </p:txBody>
      </p:sp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9D2B8C1F-7143-2BE0-939F-62600AEB2D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4150" y="3829591"/>
            <a:ext cx="421385" cy="621958"/>
          </a:xfrm>
          <a:prstGeom prst="rect">
            <a:avLst/>
          </a:prstGeom>
        </p:spPr>
      </p:pic>
      <p:sp>
        <p:nvSpPr>
          <p:cNvPr id="15" name="Line 54">
            <a:extLst>
              <a:ext uri="{FF2B5EF4-FFF2-40B4-BE49-F238E27FC236}">
                <a16:creationId xmlns:a16="http://schemas.microsoft.com/office/drawing/2014/main" id="{9E431BFB-9C1D-2338-4BDD-838C863AC45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09534" y="5181599"/>
            <a:ext cx="10048" cy="62195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20636" tIns="59260" rIns="120636" bIns="59260"/>
          <a:lstStyle/>
          <a:p>
            <a:endParaRPr lang="en-US" sz="3563"/>
          </a:p>
        </p:txBody>
      </p:sp>
      <p:pic>
        <p:nvPicPr>
          <p:cNvPr id="3" name="Picture 2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D3BFFFB2-8944-B814-3F85-81443F3FE9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49" y="3919158"/>
            <a:ext cx="733709" cy="733709"/>
          </a:xfrm>
          <a:prstGeom prst="rect">
            <a:avLst/>
          </a:prstGeom>
        </p:spPr>
      </p:pic>
      <p:sp>
        <p:nvSpPr>
          <p:cNvPr id="4" name="Line 54">
            <a:extLst>
              <a:ext uri="{FF2B5EF4-FFF2-40B4-BE49-F238E27FC236}">
                <a16:creationId xmlns:a16="http://schemas.microsoft.com/office/drawing/2014/main" id="{94F2D26F-15DA-A910-5FE1-121433F403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51056" y="4563760"/>
            <a:ext cx="10048" cy="62195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20636" tIns="59260" rIns="120636" bIns="59260"/>
          <a:lstStyle/>
          <a:p>
            <a:endParaRPr lang="en-US" sz="3563"/>
          </a:p>
        </p:txBody>
      </p:sp>
      <p:sp>
        <p:nvSpPr>
          <p:cNvPr id="7" name="Line 54">
            <a:extLst>
              <a:ext uri="{FF2B5EF4-FFF2-40B4-BE49-F238E27FC236}">
                <a16:creationId xmlns:a16="http://schemas.microsoft.com/office/drawing/2014/main" id="{C03BCE9F-38D1-2856-CDAD-36F15328AFA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739819" y="4570091"/>
            <a:ext cx="10048" cy="62195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20636" tIns="59260" rIns="120636" bIns="59260"/>
          <a:lstStyle/>
          <a:p>
            <a:endParaRPr lang="en-US" sz="3563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5B1689-C697-5546-BD2B-612C9A37A4B1}"/>
              </a:ext>
            </a:extLst>
          </p:cNvPr>
          <p:cNvSpPr txBox="1"/>
          <p:nvPr/>
        </p:nvSpPr>
        <p:spPr>
          <a:xfrm>
            <a:off x="5368985" y="6421397"/>
            <a:ext cx="727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Host A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EA9D11D-387F-072C-114A-1C439EFFCDA0}"/>
              </a:ext>
            </a:extLst>
          </p:cNvPr>
          <p:cNvCxnSpPr/>
          <p:nvPr/>
        </p:nvCxnSpPr>
        <p:spPr>
          <a:xfrm>
            <a:off x="6471424" y="6383708"/>
            <a:ext cx="1447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74" name="Group 7173">
            <a:extLst>
              <a:ext uri="{FF2B5EF4-FFF2-40B4-BE49-F238E27FC236}">
                <a16:creationId xmlns:a16="http://schemas.microsoft.com/office/drawing/2014/main" id="{0DEB3E1F-C69A-A072-6B2C-697C92FB41F7}"/>
              </a:ext>
            </a:extLst>
          </p:cNvPr>
          <p:cNvGrpSpPr/>
          <p:nvPr/>
        </p:nvGrpSpPr>
        <p:grpSpPr>
          <a:xfrm flipH="1">
            <a:off x="4812090" y="4622083"/>
            <a:ext cx="1149178" cy="324243"/>
            <a:chOff x="6166022" y="3726807"/>
            <a:chExt cx="1149178" cy="324243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4EA99E1-68EF-F7A1-7134-038D188630B9}"/>
                </a:ext>
              </a:extLst>
            </p:cNvPr>
            <p:cNvCxnSpPr/>
            <p:nvPr/>
          </p:nvCxnSpPr>
          <p:spPr>
            <a:xfrm>
              <a:off x="6166022" y="3730322"/>
              <a:ext cx="228600" cy="0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83FCDA7-11D0-3A14-E3B0-94075418F05D}"/>
                </a:ext>
              </a:extLst>
            </p:cNvPr>
            <p:cNvCxnSpPr>
              <a:cxnSpLocks/>
            </p:cNvCxnSpPr>
            <p:nvPr/>
          </p:nvCxnSpPr>
          <p:spPr>
            <a:xfrm>
              <a:off x="6394622" y="3729289"/>
              <a:ext cx="234778" cy="0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40CCB4-A0DB-B2B6-7C40-815B5FF7B46B}"/>
                </a:ext>
              </a:extLst>
            </p:cNvPr>
            <p:cNvCxnSpPr>
              <a:cxnSpLocks/>
            </p:cNvCxnSpPr>
            <p:nvPr/>
          </p:nvCxnSpPr>
          <p:spPr>
            <a:xfrm>
              <a:off x="6629400" y="3729289"/>
              <a:ext cx="228600" cy="0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52DDED1-BFE7-BD76-29A5-E6109CA96F4B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4051050"/>
              <a:ext cx="239477" cy="0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68D31D9-13B8-59FF-B642-66140984CEEF}"/>
                </a:ext>
              </a:extLst>
            </p:cNvPr>
            <p:cNvCxnSpPr/>
            <p:nvPr/>
          </p:nvCxnSpPr>
          <p:spPr>
            <a:xfrm>
              <a:off x="7086600" y="3742679"/>
              <a:ext cx="228600" cy="0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4B7F4B0-7D4C-B7D8-682E-EAE5E856CCA8}"/>
                </a:ext>
              </a:extLst>
            </p:cNvPr>
            <p:cNvCxnSpPr>
              <a:cxnSpLocks/>
            </p:cNvCxnSpPr>
            <p:nvPr/>
          </p:nvCxnSpPr>
          <p:spPr>
            <a:xfrm>
              <a:off x="7315200" y="3742679"/>
              <a:ext cx="0" cy="308371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518BD01-88DA-E669-DB77-7CB209297463}"/>
                </a:ext>
              </a:extLst>
            </p:cNvPr>
            <p:cNvCxnSpPr>
              <a:cxnSpLocks/>
            </p:cNvCxnSpPr>
            <p:nvPr/>
          </p:nvCxnSpPr>
          <p:spPr>
            <a:xfrm>
              <a:off x="7097477" y="3742679"/>
              <a:ext cx="0" cy="308371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C19A33E-7B78-24D2-B858-8926CE92DA7A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726807"/>
              <a:ext cx="0" cy="324243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07C997F-19FB-12DB-8505-6FC21E37D0AB}"/>
                </a:ext>
              </a:extLst>
            </p:cNvPr>
            <p:cNvCxnSpPr>
              <a:cxnSpLocks/>
            </p:cNvCxnSpPr>
            <p:nvPr/>
          </p:nvCxnSpPr>
          <p:spPr>
            <a:xfrm>
              <a:off x="6174582" y="3729289"/>
              <a:ext cx="0" cy="321761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E5A76EB7-2560-FAD7-CA63-443C4DF4BE0B}"/>
              </a:ext>
            </a:extLst>
          </p:cNvPr>
          <p:cNvSpPr txBox="1"/>
          <p:nvPr/>
        </p:nvSpPr>
        <p:spPr>
          <a:xfrm>
            <a:off x="7657770" y="6373630"/>
            <a:ext cx="522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/>
              <a:t>time</a:t>
            </a:r>
          </a:p>
        </p:txBody>
      </p:sp>
      <p:sp>
        <p:nvSpPr>
          <p:cNvPr id="7179" name="Rectangle 7178">
            <a:extLst>
              <a:ext uri="{FF2B5EF4-FFF2-40B4-BE49-F238E27FC236}">
                <a16:creationId xmlns:a16="http://schemas.microsoft.com/office/drawing/2014/main" id="{CA556F97-9784-4AAD-735C-1BF644C79ED7}"/>
              </a:ext>
            </a:extLst>
          </p:cNvPr>
          <p:cNvSpPr/>
          <p:nvPr/>
        </p:nvSpPr>
        <p:spPr>
          <a:xfrm>
            <a:off x="4484243" y="4402618"/>
            <a:ext cx="1501039" cy="621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80" name="TextBox 7179">
            <a:extLst>
              <a:ext uri="{FF2B5EF4-FFF2-40B4-BE49-F238E27FC236}">
                <a16:creationId xmlns:a16="http://schemas.microsoft.com/office/drawing/2014/main" id="{181B2B3A-4D2A-4170-FE63-9B753EE2522F}"/>
              </a:ext>
            </a:extLst>
          </p:cNvPr>
          <p:cNvSpPr txBox="1"/>
          <p:nvPr/>
        </p:nvSpPr>
        <p:spPr>
          <a:xfrm>
            <a:off x="930741" y="3922364"/>
            <a:ext cx="727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Host C</a:t>
            </a:r>
          </a:p>
        </p:txBody>
      </p:sp>
      <p:sp>
        <p:nvSpPr>
          <p:cNvPr id="7181" name="TextBox 7180">
            <a:extLst>
              <a:ext uri="{FF2B5EF4-FFF2-40B4-BE49-F238E27FC236}">
                <a16:creationId xmlns:a16="http://schemas.microsoft.com/office/drawing/2014/main" id="{1B3F9DB0-E7B7-5022-BA5C-7F665C031F91}"/>
              </a:ext>
            </a:extLst>
          </p:cNvPr>
          <p:cNvSpPr txBox="1"/>
          <p:nvPr/>
        </p:nvSpPr>
        <p:spPr>
          <a:xfrm>
            <a:off x="11426302" y="3501119"/>
            <a:ext cx="727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Host D</a:t>
            </a:r>
          </a:p>
        </p:txBody>
      </p:sp>
      <p:pic>
        <p:nvPicPr>
          <p:cNvPr id="7182" name="Picture 7181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A03D92EB-C827-BE77-8FD2-3C9695E974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00"/>
          <a:stretch/>
        </p:blipFill>
        <p:spPr>
          <a:xfrm>
            <a:off x="3149326" y="5805224"/>
            <a:ext cx="813074" cy="656968"/>
          </a:xfrm>
          <a:prstGeom prst="rect">
            <a:avLst/>
          </a:prstGeom>
        </p:spPr>
      </p:pic>
      <p:sp>
        <p:nvSpPr>
          <p:cNvPr id="7183" name="Line 54">
            <a:extLst>
              <a:ext uri="{FF2B5EF4-FFF2-40B4-BE49-F238E27FC236}">
                <a16:creationId xmlns:a16="http://schemas.microsoft.com/office/drawing/2014/main" id="{97A3E7CA-AD84-9D30-E0F5-5F282A2B23C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97804" y="5187382"/>
            <a:ext cx="10048" cy="62195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20636" tIns="59260" rIns="120636" bIns="59260"/>
          <a:lstStyle/>
          <a:p>
            <a:endParaRPr lang="en-US" sz="3563"/>
          </a:p>
        </p:txBody>
      </p:sp>
      <p:sp>
        <p:nvSpPr>
          <p:cNvPr id="7184" name="TextBox 7183">
            <a:extLst>
              <a:ext uri="{FF2B5EF4-FFF2-40B4-BE49-F238E27FC236}">
                <a16:creationId xmlns:a16="http://schemas.microsoft.com/office/drawing/2014/main" id="{9D31C66B-9802-F319-4091-6B3B98F339C4}"/>
              </a:ext>
            </a:extLst>
          </p:cNvPr>
          <p:cNvSpPr txBox="1"/>
          <p:nvPr/>
        </p:nvSpPr>
        <p:spPr>
          <a:xfrm>
            <a:off x="3057255" y="6427180"/>
            <a:ext cx="727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Host B</a:t>
            </a:r>
          </a:p>
        </p:txBody>
      </p:sp>
      <p:sp>
        <p:nvSpPr>
          <p:cNvPr id="7186" name="Rectangle 7185">
            <a:extLst>
              <a:ext uri="{FF2B5EF4-FFF2-40B4-BE49-F238E27FC236}">
                <a16:creationId xmlns:a16="http://schemas.microsoft.com/office/drawing/2014/main" id="{3D985E11-0CF1-EE29-0C8A-7736C1CBC5A0}"/>
              </a:ext>
            </a:extLst>
          </p:cNvPr>
          <p:cNvSpPr/>
          <p:nvPr/>
        </p:nvSpPr>
        <p:spPr>
          <a:xfrm>
            <a:off x="37128" y="5180567"/>
            <a:ext cx="1410671" cy="516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49E3A-75BA-58AF-6B7F-F5C4F23CEC6E}"/>
              </a:ext>
            </a:extLst>
          </p:cNvPr>
          <p:cNvSpPr txBox="1"/>
          <p:nvPr/>
        </p:nvSpPr>
        <p:spPr>
          <a:xfrm>
            <a:off x="222422" y="2816061"/>
            <a:ext cx="1642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Host C wants to send this signal to Host B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B3CBCF-B137-66ED-8B86-92ED3F6D71FF}"/>
              </a:ext>
            </a:extLst>
          </p:cNvPr>
          <p:cNvCxnSpPr/>
          <p:nvPr/>
        </p:nvCxnSpPr>
        <p:spPr>
          <a:xfrm>
            <a:off x="70022" y="3655304"/>
            <a:ext cx="2286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A4A881-B01A-342B-C304-D6CBFB512251}"/>
              </a:ext>
            </a:extLst>
          </p:cNvPr>
          <p:cNvCxnSpPr>
            <a:cxnSpLocks/>
          </p:cNvCxnSpPr>
          <p:nvPr/>
        </p:nvCxnSpPr>
        <p:spPr>
          <a:xfrm>
            <a:off x="298622" y="3655304"/>
            <a:ext cx="234778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1B6F82-1C3A-CB8A-3F99-3EBBC7797A23}"/>
              </a:ext>
            </a:extLst>
          </p:cNvPr>
          <p:cNvCxnSpPr>
            <a:cxnSpLocks/>
          </p:cNvCxnSpPr>
          <p:nvPr/>
        </p:nvCxnSpPr>
        <p:spPr>
          <a:xfrm>
            <a:off x="533400" y="3333543"/>
            <a:ext cx="2286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680892-A363-0BBD-7363-9A28F18E025B}"/>
              </a:ext>
            </a:extLst>
          </p:cNvPr>
          <p:cNvCxnSpPr>
            <a:cxnSpLocks/>
          </p:cNvCxnSpPr>
          <p:nvPr/>
        </p:nvCxnSpPr>
        <p:spPr>
          <a:xfrm>
            <a:off x="762000" y="3655304"/>
            <a:ext cx="23947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9A164E-DEA6-3C23-5AE2-6285ED0D3AE4}"/>
              </a:ext>
            </a:extLst>
          </p:cNvPr>
          <p:cNvCxnSpPr/>
          <p:nvPr/>
        </p:nvCxnSpPr>
        <p:spPr>
          <a:xfrm>
            <a:off x="990600" y="3346933"/>
            <a:ext cx="2286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085156-7EAB-09E3-958E-19AF562E6609}"/>
              </a:ext>
            </a:extLst>
          </p:cNvPr>
          <p:cNvCxnSpPr>
            <a:cxnSpLocks/>
          </p:cNvCxnSpPr>
          <p:nvPr/>
        </p:nvCxnSpPr>
        <p:spPr>
          <a:xfrm>
            <a:off x="1219200" y="3346933"/>
            <a:ext cx="0" cy="30837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F457DF-70B4-02FF-07DC-AAB5A7BA7C52}"/>
              </a:ext>
            </a:extLst>
          </p:cNvPr>
          <p:cNvCxnSpPr>
            <a:cxnSpLocks/>
          </p:cNvCxnSpPr>
          <p:nvPr/>
        </p:nvCxnSpPr>
        <p:spPr>
          <a:xfrm>
            <a:off x="1001477" y="3346933"/>
            <a:ext cx="0" cy="30837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3FAEAA-BC6D-8C59-FA85-7E83A980B988}"/>
              </a:ext>
            </a:extLst>
          </p:cNvPr>
          <p:cNvCxnSpPr>
            <a:cxnSpLocks/>
          </p:cNvCxnSpPr>
          <p:nvPr/>
        </p:nvCxnSpPr>
        <p:spPr>
          <a:xfrm>
            <a:off x="762000" y="3331061"/>
            <a:ext cx="0" cy="32424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FA3CADA-1178-B085-8A64-DAA200117E8A}"/>
              </a:ext>
            </a:extLst>
          </p:cNvPr>
          <p:cNvCxnSpPr>
            <a:cxnSpLocks/>
          </p:cNvCxnSpPr>
          <p:nvPr/>
        </p:nvCxnSpPr>
        <p:spPr>
          <a:xfrm>
            <a:off x="526836" y="3333543"/>
            <a:ext cx="0" cy="32176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D09972-3F2E-E6D8-1BDD-09563B3B470E}"/>
              </a:ext>
            </a:extLst>
          </p:cNvPr>
          <p:cNvCxnSpPr/>
          <p:nvPr/>
        </p:nvCxnSpPr>
        <p:spPr>
          <a:xfrm>
            <a:off x="193" y="3696820"/>
            <a:ext cx="1447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F97261B-7DDA-1150-5833-32755395D63D}"/>
              </a:ext>
            </a:extLst>
          </p:cNvPr>
          <p:cNvGrpSpPr/>
          <p:nvPr/>
        </p:nvGrpSpPr>
        <p:grpSpPr>
          <a:xfrm>
            <a:off x="415372" y="4802788"/>
            <a:ext cx="1149178" cy="324243"/>
            <a:chOff x="415372" y="4802788"/>
            <a:chExt cx="1149178" cy="32424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537BD1E-5540-24C0-080F-04E4740BCCE0}"/>
                </a:ext>
              </a:extLst>
            </p:cNvPr>
            <p:cNvCxnSpPr/>
            <p:nvPr/>
          </p:nvCxnSpPr>
          <p:spPr>
            <a:xfrm>
              <a:off x="415372" y="5127031"/>
              <a:ext cx="228600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22BA8B6-49E6-4C0B-6634-5469EEA067DE}"/>
                </a:ext>
              </a:extLst>
            </p:cNvPr>
            <p:cNvCxnSpPr>
              <a:cxnSpLocks/>
            </p:cNvCxnSpPr>
            <p:nvPr/>
          </p:nvCxnSpPr>
          <p:spPr>
            <a:xfrm>
              <a:off x="643972" y="5127031"/>
              <a:ext cx="234778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14919C9-7C92-3266-6777-7C8F7DA4C645}"/>
                </a:ext>
              </a:extLst>
            </p:cNvPr>
            <p:cNvCxnSpPr>
              <a:cxnSpLocks/>
            </p:cNvCxnSpPr>
            <p:nvPr/>
          </p:nvCxnSpPr>
          <p:spPr>
            <a:xfrm>
              <a:off x="878750" y="4805270"/>
              <a:ext cx="228600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878611-098B-8882-8BE7-C771C1DCD1D5}"/>
                </a:ext>
              </a:extLst>
            </p:cNvPr>
            <p:cNvCxnSpPr>
              <a:cxnSpLocks/>
            </p:cNvCxnSpPr>
            <p:nvPr/>
          </p:nvCxnSpPr>
          <p:spPr>
            <a:xfrm>
              <a:off x="1107350" y="5127031"/>
              <a:ext cx="239477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227069-FF59-C9F3-3109-3C0DA9A8A386}"/>
                </a:ext>
              </a:extLst>
            </p:cNvPr>
            <p:cNvCxnSpPr/>
            <p:nvPr/>
          </p:nvCxnSpPr>
          <p:spPr>
            <a:xfrm>
              <a:off x="1335950" y="4818660"/>
              <a:ext cx="228600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6A1D9D2-F8D0-AD15-7E90-9172DB4E1228}"/>
                </a:ext>
              </a:extLst>
            </p:cNvPr>
            <p:cNvCxnSpPr>
              <a:cxnSpLocks/>
            </p:cNvCxnSpPr>
            <p:nvPr/>
          </p:nvCxnSpPr>
          <p:spPr>
            <a:xfrm>
              <a:off x="1564550" y="4818660"/>
              <a:ext cx="0" cy="30837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0FEF585-670D-0008-08CF-1122245917D2}"/>
                </a:ext>
              </a:extLst>
            </p:cNvPr>
            <p:cNvCxnSpPr>
              <a:cxnSpLocks/>
            </p:cNvCxnSpPr>
            <p:nvPr/>
          </p:nvCxnSpPr>
          <p:spPr>
            <a:xfrm>
              <a:off x="1346827" y="4818660"/>
              <a:ext cx="0" cy="30837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D071F4B-8379-3CD1-BC95-6396E8726D5B}"/>
                </a:ext>
              </a:extLst>
            </p:cNvPr>
            <p:cNvCxnSpPr>
              <a:cxnSpLocks/>
            </p:cNvCxnSpPr>
            <p:nvPr/>
          </p:nvCxnSpPr>
          <p:spPr>
            <a:xfrm>
              <a:off x="1107350" y="4802788"/>
              <a:ext cx="0" cy="32424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FE28D8-B05A-514B-49E7-FECCE780DB2A}"/>
                </a:ext>
              </a:extLst>
            </p:cNvPr>
            <p:cNvCxnSpPr>
              <a:cxnSpLocks/>
            </p:cNvCxnSpPr>
            <p:nvPr/>
          </p:nvCxnSpPr>
          <p:spPr>
            <a:xfrm>
              <a:off x="872186" y="4805270"/>
              <a:ext cx="0" cy="32176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EB9924A2-467C-E9BC-58F1-EF6EED38959A}"/>
              </a:ext>
            </a:extLst>
          </p:cNvPr>
          <p:cNvSpPr/>
          <p:nvPr/>
        </p:nvSpPr>
        <p:spPr>
          <a:xfrm>
            <a:off x="185284" y="4635675"/>
            <a:ext cx="1410671" cy="516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6" name="Rectangle 7175">
            <a:extLst>
              <a:ext uri="{FF2B5EF4-FFF2-40B4-BE49-F238E27FC236}">
                <a16:creationId xmlns:a16="http://schemas.microsoft.com/office/drawing/2014/main" id="{E570B51D-6119-E9B9-05DC-C2620E32128E}"/>
              </a:ext>
            </a:extLst>
          </p:cNvPr>
          <p:cNvSpPr/>
          <p:nvPr/>
        </p:nvSpPr>
        <p:spPr>
          <a:xfrm>
            <a:off x="11782978" y="4507925"/>
            <a:ext cx="1332962" cy="6219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7209" name="Group 7208">
            <a:extLst>
              <a:ext uri="{FF2B5EF4-FFF2-40B4-BE49-F238E27FC236}">
                <a16:creationId xmlns:a16="http://schemas.microsoft.com/office/drawing/2014/main" id="{F83A1B05-EC35-23D5-8931-604D39EF48ED}"/>
              </a:ext>
            </a:extLst>
          </p:cNvPr>
          <p:cNvGrpSpPr/>
          <p:nvPr/>
        </p:nvGrpSpPr>
        <p:grpSpPr>
          <a:xfrm>
            <a:off x="6541253" y="6017949"/>
            <a:ext cx="2751350" cy="350452"/>
            <a:chOff x="6541253" y="6017949"/>
            <a:chExt cx="2751350" cy="35045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231E6ED-1D75-EBC9-E008-C45BD20B98A8}"/>
                </a:ext>
              </a:extLst>
            </p:cNvPr>
            <p:cNvGrpSpPr/>
            <p:nvPr/>
          </p:nvGrpSpPr>
          <p:grpSpPr>
            <a:xfrm>
              <a:off x="6541253" y="6017949"/>
              <a:ext cx="1149178" cy="324243"/>
              <a:chOff x="6541253" y="6017949"/>
              <a:chExt cx="1149178" cy="324243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93034BF-8503-EC21-0ECC-07FBC9BD9C0F}"/>
                  </a:ext>
                </a:extLst>
              </p:cNvPr>
              <p:cNvCxnSpPr/>
              <p:nvPr/>
            </p:nvCxnSpPr>
            <p:spPr>
              <a:xfrm>
                <a:off x="6541253" y="6021464"/>
                <a:ext cx="228600" cy="0"/>
              </a:xfrm>
              <a:prstGeom prst="line">
                <a:avLst/>
              </a:prstGeom>
              <a:ln w="19050">
                <a:solidFill>
                  <a:srgbClr val="DC2B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1E46EA5-DFAF-4729-D45E-C8B006AF50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9853" y="6020431"/>
                <a:ext cx="234778" cy="0"/>
              </a:xfrm>
              <a:prstGeom prst="line">
                <a:avLst/>
              </a:prstGeom>
              <a:ln w="19050">
                <a:solidFill>
                  <a:srgbClr val="DC2B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1D0D88A-78CA-79DD-5FE1-7E11CB5A9F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4631" y="6020431"/>
                <a:ext cx="228600" cy="0"/>
              </a:xfrm>
              <a:prstGeom prst="line">
                <a:avLst/>
              </a:prstGeom>
              <a:ln w="19050">
                <a:solidFill>
                  <a:srgbClr val="DC2B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B8E2CAA-160C-FF32-EE0E-C6368AF79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3231" y="6342192"/>
                <a:ext cx="239477" cy="0"/>
              </a:xfrm>
              <a:prstGeom prst="line">
                <a:avLst/>
              </a:prstGeom>
              <a:ln w="19050">
                <a:solidFill>
                  <a:srgbClr val="DC2B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C0188C1-EA8A-2FEE-088E-8565C2939B84}"/>
                  </a:ext>
                </a:extLst>
              </p:cNvPr>
              <p:cNvCxnSpPr/>
              <p:nvPr/>
            </p:nvCxnSpPr>
            <p:spPr>
              <a:xfrm>
                <a:off x="7461831" y="6033821"/>
                <a:ext cx="228600" cy="0"/>
              </a:xfrm>
              <a:prstGeom prst="line">
                <a:avLst/>
              </a:prstGeom>
              <a:ln w="19050">
                <a:solidFill>
                  <a:srgbClr val="DC2B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69218D6-09A8-32E7-689A-BE853FC3F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2708" y="6033821"/>
                <a:ext cx="0" cy="308371"/>
              </a:xfrm>
              <a:prstGeom prst="line">
                <a:avLst/>
              </a:prstGeom>
              <a:ln w="19050">
                <a:solidFill>
                  <a:srgbClr val="DC2B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AC1ACBA-F40C-5D70-FD49-B4837389C0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3231" y="6017949"/>
                <a:ext cx="0" cy="324243"/>
              </a:xfrm>
              <a:prstGeom prst="line">
                <a:avLst/>
              </a:prstGeom>
              <a:ln w="19050">
                <a:solidFill>
                  <a:srgbClr val="DC2B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3979913-E1DB-9984-8E1F-50B7ED8268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9813" y="6020431"/>
                <a:ext cx="0" cy="321761"/>
              </a:xfrm>
              <a:prstGeom prst="line">
                <a:avLst/>
              </a:prstGeom>
              <a:ln w="19050">
                <a:solidFill>
                  <a:srgbClr val="DC2B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AAB5604-D890-0ED2-755F-32F854F24B1D}"/>
                </a:ext>
              </a:extLst>
            </p:cNvPr>
            <p:cNvGrpSpPr/>
            <p:nvPr/>
          </p:nvGrpSpPr>
          <p:grpSpPr>
            <a:xfrm>
              <a:off x="7688048" y="6029871"/>
              <a:ext cx="1149178" cy="324243"/>
              <a:chOff x="6541253" y="6017949"/>
              <a:chExt cx="1149178" cy="324243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19DFEA14-F958-932D-69D4-94B8960A0E24}"/>
                  </a:ext>
                </a:extLst>
              </p:cNvPr>
              <p:cNvCxnSpPr/>
              <p:nvPr/>
            </p:nvCxnSpPr>
            <p:spPr>
              <a:xfrm>
                <a:off x="6541253" y="6021464"/>
                <a:ext cx="228600" cy="0"/>
              </a:xfrm>
              <a:prstGeom prst="line">
                <a:avLst/>
              </a:prstGeom>
              <a:ln w="19050">
                <a:solidFill>
                  <a:srgbClr val="DC2B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A7296C6-B306-BBB0-F94C-CDB6408810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9853" y="6020431"/>
                <a:ext cx="234778" cy="0"/>
              </a:xfrm>
              <a:prstGeom prst="line">
                <a:avLst/>
              </a:prstGeom>
              <a:ln w="19050">
                <a:solidFill>
                  <a:srgbClr val="DC2B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BA99887-E806-73B5-6A65-D5E2260D19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4631" y="6020431"/>
                <a:ext cx="228600" cy="0"/>
              </a:xfrm>
              <a:prstGeom prst="line">
                <a:avLst/>
              </a:prstGeom>
              <a:ln w="19050">
                <a:solidFill>
                  <a:srgbClr val="DC2B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7" name="Straight Connector 7176">
                <a:extLst>
                  <a:ext uri="{FF2B5EF4-FFF2-40B4-BE49-F238E27FC236}">
                    <a16:creationId xmlns:a16="http://schemas.microsoft.com/office/drawing/2014/main" id="{8DC95F84-F2C9-8CB6-7F78-078CA8829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3231" y="6342192"/>
                <a:ext cx="239477" cy="0"/>
              </a:xfrm>
              <a:prstGeom prst="line">
                <a:avLst/>
              </a:prstGeom>
              <a:ln w="19050">
                <a:solidFill>
                  <a:srgbClr val="DC2B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8" name="Straight Connector 7177">
                <a:extLst>
                  <a:ext uri="{FF2B5EF4-FFF2-40B4-BE49-F238E27FC236}">
                    <a16:creationId xmlns:a16="http://schemas.microsoft.com/office/drawing/2014/main" id="{51C57BF8-130B-455C-412F-CB68B8827AD7}"/>
                  </a:ext>
                </a:extLst>
              </p:cNvPr>
              <p:cNvCxnSpPr/>
              <p:nvPr/>
            </p:nvCxnSpPr>
            <p:spPr>
              <a:xfrm>
                <a:off x="7461831" y="6033821"/>
                <a:ext cx="228600" cy="0"/>
              </a:xfrm>
              <a:prstGeom prst="line">
                <a:avLst/>
              </a:prstGeom>
              <a:ln w="19050">
                <a:solidFill>
                  <a:srgbClr val="DC2B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88" name="Straight Connector 7187">
                <a:extLst>
                  <a:ext uri="{FF2B5EF4-FFF2-40B4-BE49-F238E27FC236}">
                    <a16:creationId xmlns:a16="http://schemas.microsoft.com/office/drawing/2014/main" id="{656200F5-9B86-0D3B-05FC-CCF38D4076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2708" y="6033821"/>
                <a:ext cx="0" cy="308371"/>
              </a:xfrm>
              <a:prstGeom prst="line">
                <a:avLst/>
              </a:prstGeom>
              <a:ln w="19050">
                <a:solidFill>
                  <a:srgbClr val="DC2B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89" name="Straight Connector 7188">
                <a:extLst>
                  <a:ext uri="{FF2B5EF4-FFF2-40B4-BE49-F238E27FC236}">
                    <a16:creationId xmlns:a16="http://schemas.microsoft.com/office/drawing/2014/main" id="{ABC6C4DB-83B9-349A-783F-8A11969A14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3231" y="6017949"/>
                <a:ext cx="0" cy="324243"/>
              </a:xfrm>
              <a:prstGeom prst="line">
                <a:avLst/>
              </a:prstGeom>
              <a:ln w="19050">
                <a:solidFill>
                  <a:srgbClr val="DC2B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00" name="Group 7199">
              <a:extLst>
                <a:ext uri="{FF2B5EF4-FFF2-40B4-BE49-F238E27FC236}">
                  <a16:creationId xmlns:a16="http://schemas.microsoft.com/office/drawing/2014/main" id="{8F7061CB-C96D-8734-E45C-76B3B1F6A81A}"/>
                </a:ext>
              </a:extLst>
            </p:cNvPr>
            <p:cNvGrpSpPr/>
            <p:nvPr/>
          </p:nvGrpSpPr>
          <p:grpSpPr>
            <a:xfrm>
              <a:off x="8824526" y="6044158"/>
              <a:ext cx="468077" cy="324243"/>
              <a:chOff x="7004631" y="6017949"/>
              <a:chExt cx="468077" cy="324243"/>
            </a:xfrm>
          </p:grpSpPr>
          <p:cxnSp>
            <p:nvCxnSpPr>
              <p:cNvPr id="7203" name="Straight Connector 7202">
                <a:extLst>
                  <a:ext uri="{FF2B5EF4-FFF2-40B4-BE49-F238E27FC236}">
                    <a16:creationId xmlns:a16="http://schemas.microsoft.com/office/drawing/2014/main" id="{D654DFCB-F43B-C498-D8CD-43485F1E79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4631" y="6020431"/>
                <a:ext cx="228600" cy="0"/>
              </a:xfrm>
              <a:prstGeom prst="line">
                <a:avLst/>
              </a:prstGeom>
              <a:ln w="19050">
                <a:solidFill>
                  <a:srgbClr val="DC2B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4" name="Straight Connector 7203">
                <a:extLst>
                  <a:ext uri="{FF2B5EF4-FFF2-40B4-BE49-F238E27FC236}">
                    <a16:creationId xmlns:a16="http://schemas.microsoft.com/office/drawing/2014/main" id="{CE6A5CBB-C21C-EDA6-2DFC-4CBCFD0B6A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3231" y="6342192"/>
                <a:ext cx="239477" cy="0"/>
              </a:xfrm>
              <a:prstGeom prst="line">
                <a:avLst/>
              </a:prstGeom>
              <a:ln w="19050">
                <a:solidFill>
                  <a:srgbClr val="DC2B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7" name="Straight Connector 7206">
                <a:extLst>
                  <a:ext uri="{FF2B5EF4-FFF2-40B4-BE49-F238E27FC236}">
                    <a16:creationId xmlns:a16="http://schemas.microsoft.com/office/drawing/2014/main" id="{4487175A-EE0C-6097-560A-C152F5B99F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2708" y="6033821"/>
                <a:ext cx="0" cy="308371"/>
              </a:xfrm>
              <a:prstGeom prst="line">
                <a:avLst/>
              </a:prstGeom>
              <a:ln w="19050">
                <a:solidFill>
                  <a:srgbClr val="DC2B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8" name="Straight Connector 7207">
                <a:extLst>
                  <a:ext uri="{FF2B5EF4-FFF2-40B4-BE49-F238E27FC236}">
                    <a16:creationId xmlns:a16="http://schemas.microsoft.com/office/drawing/2014/main" id="{CF92C51F-1BC2-3A6F-A431-9126115428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3231" y="6017949"/>
                <a:ext cx="0" cy="324243"/>
              </a:xfrm>
              <a:prstGeom prst="line">
                <a:avLst/>
              </a:prstGeom>
              <a:ln w="19050">
                <a:solidFill>
                  <a:srgbClr val="DC2B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60" name="Group 7259">
            <a:extLst>
              <a:ext uri="{FF2B5EF4-FFF2-40B4-BE49-F238E27FC236}">
                <a16:creationId xmlns:a16="http://schemas.microsoft.com/office/drawing/2014/main" id="{25A9982C-52CF-D4B6-1E90-691020124AE0}"/>
              </a:ext>
            </a:extLst>
          </p:cNvPr>
          <p:cNvGrpSpPr/>
          <p:nvPr/>
        </p:nvGrpSpPr>
        <p:grpSpPr>
          <a:xfrm>
            <a:off x="6121400" y="5317352"/>
            <a:ext cx="5731148" cy="388386"/>
            <a:chOff x="6121400" y="5317352"/>
            <a:chExt cx="5731148" cy="388386"/>
          </a:xfrm>
        </p:grpSpPr>
        <p:grpSp>
          <p:nvGrpSpPr>
            <p:cNvPr id="7210" name="Group 7209">
              <a:extLst>
                <a:ext uri="{FF2B5EF4-FFF2-40B4-BE49-F238E27FC236}">
                  <a16:creationId xmlns:a16="http://schemas.microsoft.com/office/drawing/2014/main" id="{F297D726-8F8C-376E-E5C7-1EEA3329FF57}"/>
                </a:ext>
              </a:extLst>
            </p:cNvPr>
            <p:cNvGrpSpPr/>
            <p:nvPr/>
          </p:nvGrpSpPr>
          <p:grpSpPr>
            <a:xfrm>
              <a:off x="6121400" y="5317352"/>
              <a:ext cx="2969073" cy="350452"/>
              <a:chOff x="6541253" y="6017949"/>
              <a:chExt cx="2969073" cy="350452"/>
            </a:xfrm>
          </p:grpSpPr>
          <p:grpSp>
            <p:nvGrpSpPr>
              <p:cNvPr id="7211" name="Group 7210">
                <a:extLst>
                  <a:ext uri="{FF2B5EF4-FFF2-40B4-BE49-F238E27FC236}">
                    <a16:creationId xmlns:a16="http://schemas.microsoft.com/office/drawing/2014/main" id="{4CC69E56-8F42-CDEE-1A03-FEEF273D5B02}"/>
                  </a:ext>
                </a:extLst>
              </p:cNvPr>
              <p:cNvGrpSpPr/>
              <p:nvPr/>
            </p:nvGrpSpPr>
            <p:grpSpPr>
              <a:xfrm>
                <a:off x="6541253" y="6017949"/>
                <a:ext cx="1149178" cy="324243"/>
                <a:chOff x="6541253" y="6017949"/>
                <a:chExt cx="1149178" cy="324243"/>
              </a:xfrm>
            </p:grpSpPr>
            <p:cxnSp>
              <p:nvCxnSpPr>
                <p:cNvPr id="7227" name="Straight Connector 7226">
                  <a:extLst>
                    <a:ext uri="{FF2B5EF4-FFF2-40B4-BE49-F238E27FC236}">
                      <a16:creationId xmlns:a16="http://schemas.microsoft.com/office/drawing/2014/main" id="{65604710-9E17-901A-5E4F-9DC91CD05A13}"/>
                    </a:ext>
                  </a:extLst>
                </p:cNvPr>
                <p:cNvCxnSpPr/>
                <p:nvPr/>
              </p:nvCxnSpPr>
              <p:spPr>
                <a:xfrm>
                  <a:off x="6541253" y="6021464"/>
                  <a:ext cx="228600" cy="0"/>
                </a:xfrm>
                <a:prstGeom prst="line">
                  <a:avLst/>
                </a:prstGeom>
                <a:ln w="19050">
                  <a:solidFill>
                    <a:srgbClr val="DC2B1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28" name="Straight Connector 7227">
                  <a:extLst>
                    <a:ext uri="{FF2B5EF4-FFF2-40B4-BE49-F238E27FC236}">
                      <a16:creationId xmlns:a16="http://schemas.microsoft.com/office/drawing/2014/main" id="{B52E0831-FD13-6BEA-9DAA-99BF76A8AA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69853" y="6020431"/>
                  <a:ext cx="234778" cy="0"/>
                </a:xfrm>
                <a:prstGeom prst="line">
                  <a:avLst/>
                </a:prstGeom>
                <a:ln w="19050">
                  <a:solidFill>
                    <a:srgbClr val="DC2B1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29" name="Straight Connector 7228">
                  <a:extLst>
                    <a:ext uri="{FF2B5EF4-FFF2-40B4-BE49-F238E27FC236}">
                      <a16:creationId xmlns:a16="http://schemas.microsoft.com/office/drawing/2014/main" id="{4B486D3B-D7E0-8D07-5B42-F1E3B35738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04631" y="6020431"/>
                  <a:ext cx="228600" cy="0"/>
                </a:xfrm>
                <a:prstGeom prst="line">
                  <a:avLst/>
                </a:prstGeom>
                <a:ln w="19050">
                  <a:solidFill>
                    <a:srgbClr val="DC2B1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30" name="Straight Connector 7229">
                  <a:extLst>
                    <a:ext uri="{FF2B5EF4-FFF2-40B4-BE49-F238E27FC236}">
                      <a16:creationId xmlns:a16="http://schemas.microsoft.com/office/drawing/2014/main" id="{B58CA660-DCAA-FF4D-33F3-A891610775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33231" y="6342192"/>
                  <a:ext cx="239477" cy="0"/>
                </a:xfrm>
                <a:prstGeom prst="line">
                  <a:avLst/>
                </a:prstGeom>
                <a:ln w="19050">
                  <a:solidFill>
                    <a:srgbClr val="DC2B1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31" name="Straight Connector 7230">
                  <a:extLst>
                    <a:ext uri="{FF2B5EF4-FFF2-40B4-BE49-F238E27FC236}">
                      <a16:creationId xmlns:a16="http://schemas.microsoft.com/office/drawing/2014/main" id="{E5D8E0F3-D4F2-0CF7-AC45-642BD780D52D}"/>
                    </a:ext>
                  </a:extLst>
                </p:cNvPr>
                <p:cNvCxnSpPr/>
                <p:nvPr/>
              </p:nvCxnSpPr>
              <p:spPr>
                <a:xfrm>
                  <a:off x="7461831" y="6033821"/>
                  <a:ext cx="228600" cy="0"/>
                </a:xfrm>
                <a:prstGeom prst="line">
                  <a:avLst/>
                </a:prstGeom>
                <a:ln w="19050">
                  <a:solidFill>
                    <a:srgbClr val="DC2B1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32" name="Straight Connector 7231">
                  <a:extLst>
                    <a:ext uri="{FF2B5EF4-FFF2-40B4-BE49-F238E27FC236}">
                      <a16:creationId xmlns:a16="http://schemas.microsoft.com/office/drawing/2014/main" id="{0E72D291-AD9E-8667-1ED9-B5726A8476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72708" y="6033821"/>
                  <a:ext cx="0" cy="308371"/>
                </a:xfrm>
                <a:prstGeom prst="line">
                  <a:avLst/>
                </a:prstGeom>
                <a:ln w="19050">
                  <a:solidFill>
                    <a:srgbClr val="DC2B1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33" name="Straight Connector 7232">
                  <a:extLst>
                    <a:ext uri="{FF2B5EF4-FFF2-40B4-BE49-F238E27FC236}">
                      <a16:creationId xmlns:a16="http://schemas.microsoft.com/office/drawing/2014/main" id="{B9CB986F-08F1-0E83-9628-007D6C904A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33231" y="6017949"/>
                  <a:ext cx="0" cy="324243"/>
                </a:xfrm>
                <a:prstGeom prst="line">
                  <a:avLst/>
                </a:prstGeom>
                <a:ln w="19050">
                  <a:solidFill>
                    <a:srgbClr val="DC2B1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34" name="Straight Connector 7233">
                  <a:extLst>
                    <a:ext uri="{FF2B5EF4-FFF2-40B4-BE49-F238E27FC236}">
                      <a16:creationId xmlns:a16="http://schemas.microsoft.com/office/drawing/2014/main" id="{F9B9F48F-3C77-53B5-D0B8-DA8063E0BD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49813" y="6020431"/>
                  <a:ext cx="0" cy="321761"/>
                </a:xfrm>
                <a:prstGeom prst="line">
                  <a:avLst/>
                </a:prstGeom>
                <a:ln w="19050">
                  <a:solidFill>
                    <a:srgbClr val="DC2B1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12" name="Group 7211">
                <a:extLst>
                  <a:ext uri="{FF2B5EF4-FFF2-40B4-BE49-F238E27FC236}">
                    <a16:creationId xmlns:a16="http://schemas.microsoft.com/office/drawing/2014/main" id="{44757112-1B6C-7519-3197-9ECB3F90EB5C}"/>
                  </a:ext>
                </a:extLst>
              </p:cNvPr>
              <p:cNvGrpSpPr/>
              <p:nvPr/>
            </p:nvGrpSpPr>
            <p:grpSpPr>
              <a:xfrm>
                <a:off x="7688048" y="6029871"/>
                <a:ext cx="1149178" cy="324243"/>
                <a:chOff x="6541253" y="6017949"/>
                <a:chExt cx="1149178" cy="324243"/>
              </a:xfrm>
            </p:grpSpPr>
            <p:cxnSp>
              <p:nvCxnSpPr>
                <p:cNvPr id="7220" name="Straight Connector 7219">
                  <a:extLst>
                    <a:ext uri="{FF2B5EF4-FFF2-40B4-BE49-F238E27FC236}">
                      <a16:creationId xmlns:a16="http://schemas.microsoft.com/office/drawing/2014/main" id="{707E5BCD-6FFD-4FC7-4E93-628CF0F1D50D}"/>
                    </a:ext>
                  </a:extLst>
                </p:cNvPr>
                <p:cNvCxnSpPr/>
                <p:nvPr/>
              </p:nvCxnSpPr>
              <p:spPr>
                <a:xfrm>
                  <a:off x="6541253" y="6021464"/>
                  <a:ext cx="228600" cy="0"/>
                </a:xfrm>
                <a:prstGeom prst="line">
                  <a:avLst/>
                </a:prstGeom>
                <a:ln w="19050">
                  <a:solidFill>
                    <a:srgbClr val="DC2B1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21" name="Straight Connector 7220">
                  <a:extLst>
                    <a:ext uri="{FF2B5EF4-FFF2-40B4-BE49-F238E27FC236}">
                      <a16:creationId xmlns:a16="http://schemas.microsoft.com/office/drawing/2014/main" id="{C19351DA-5F9E-08E1-1AB6-D1D5E8F415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69853" y="6020431"/>
                  <a:ext cx="234778" cy="0"/>
                </a:xfrm>
                <a:prstGeom prst="line">
                  <a:avLst/>
                </a:prstGeom>
                <a:ln w="19050">
                  <a:solidFill>
                    <a:srgbClr val="DC2B1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22" name="Straight Connector 7221">
                  <a:extLst>
                    <a:ext uri="{FF2B5EF4-FFF2-40B4-BE49-F238E27FC236}">
                      <a16:creationId xmlns:a16="http://schemas.microsoft.com/office/drawing/2014/main" id="{3880EB45-6ED9-5DE1-4983-AD51F4906B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04631" y="6020431"/>
                  <a:ext cx="228600" cy="0"/>
                </a:xfrm>
                <a:prstGeom prst="line">
                  <a:avLst/>
                </a:prstGeom>
                <a:ln w="19050">
                  <a:solidFill>
                    <a:srgbClr val="DC2B1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23" name="Straight Connector 7222">
                  <a:extLst>
                    <a:ext uri="{FF2B5EF4-FFF2-40B4-BE49-F238E27FC236}">
                      <a16:creationId xmlns:a16="http://schemas.microsoft.com/office/drawing/2014/main" id="{7A4B76CA-C281-8BB7-5823-60ACD8F25E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33231" y="6342192"/>
                  <a:ext cx="239477" cy="0"/>
                </a:xfrm>
                <a:prstGeom prst="line">
                  <a:avLst/>
                </a:prstGeom>
                <a:ln w="19050">
                  <a:solidFill>
                    <a:srgbClr val="DC2B1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24" name="Straight Connector 7223">
                  <a:extLst>
                    <a:ext uri="{FF2B5EF4-FFF2-40B4-BE49-F238E27FC236}">
                      <a16:creationId xmlns:a16="http://schemas.microsoft.com/office/drawing/2014/main" id="{5E3CD4F1-8BAB-28B8-C471-2778DCFD4294}"/>
                    </a:ext>
                  </a:extLst>
                </p:cNvPr>
                <p:cNvCxnSpPr/>
                <p:nvPr/>
              </p:nvCxnSpPr>
              <p:spPr>
                <a:xfrm>
                  <a:off x="7461831" y="6033821"/>
                  <a:ext cx="228600" cy="0"/>
                </a:xfrm>
                <a:prstGeom prst="line">
                  <a:avLst/>
                </a:prstGeom>
                <a:ln w="19050">
                  <a:solidFill>
                    <a:srgbClr val="DC2B1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25" name="Straight Connector 7224">
                  <a:extLst>
                    <a:ext uri="{FF2B5EF4-FFF2-40B4-BE49-F238E27FC236}">
                      <a16:creationId xmlns:a16="http://schemas.microsoft.com/office/drawing/2014/main" id="{15003570-7AEB-AB1E-0E7C-A77790CCC7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72708" y="6033821"/>
                  <a:ext cx="0" cy="308371"/>
                </a:xfrm>
                <a:prstGeom prst="line">
                  <a:avLst/>
                </a:prstGeom>
                <a:ln w="19050">
                  <a:solidFill>
                    <a:srgbClr val="DC2B1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26" name="Straight Connector 7225">
                  <a:extLst>
                    <a:ext uri="{FF2B5EF4-FFF2-40B4-BE49-F238E27FC236}">
                      <a16:creationId xmlns:a16="http://schemas.microsoft.com/office/drawing/2014/main" id="{12AA21A2-8D13-E073-5BD4-56ECB44017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33231" y="6017949"/>
                  <a:ext cx="0" cy="324243"/>
                </a:xfrm>
                <a:prstGeom prst="line">
                  <a:avLst/>
                </a:prstGeom>
                <a:ln w="19050">
                  <a:solidFill>
                    <a:srgbClr val="DC2B1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13" name="Group 7212">
                <a:extLst>
                  <a:ext uri="{FF2B5EF4-FFF2-40B4-BE49-F238E27FC236}">
                    <a16:creationId xmlns:a16="http://schemas.microsoft.com/office/drawing/2014/main" id="{B73A9C52-8AD9-00DA-C49B-C222606138B2}"/>
                  </a:ext>
                </a:extLst>
              </p:cNvPr>
              <p:cNvGrpSpPr/>
              <p:nvPr/>
            </p:nvGrpSpPr>
            <p:grpSpPr>
              <a:xfrm>
                <a:off x="8824526" y="6044158"/>
                <a:ext cx="685800" cy="324243"/>
                <a:chOff x="7004631" y="6017949"/>
                <a:chExt cx="685800" cy="324243"/>
              </a:xfrm>
            </p:grpSpPr>
            <p:cxnSp>
              <p:nvCxnSpPr>
                <p:cNvPr id="7214" name="Straight Connector 7213">
                  <a:extLst>
                    <a:ext uri="{FF2B5EF4-FFF2-40B4-BE49-F238E27FC236}">
                      <a16:creationId xmlns:a16="http://schemas.microsoft.com/office/drawing/2014/main" id="{3A3BD3C6-6665-E06D-8691-2F223843AA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04631" y="6020431"/>
                  <a:ext cx="228600" cy="0"/>
                </a:xfrm>
                <a:prstGeom prst="line">
                  <a:avLst/>
                </a:prstGeom>
                <a:ln w="19050">
                  <a:solidFill>
                    <a:srgbClr val="DC2B1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15" name="Straight Connector 7214">
                  <a:extLst>
                    <a:ext uri="{FF2B5EF4-FFF2-40B4-BE49-F238E27FC236}">
                      <a16:creationId xmlns:a16="http://schemas.microsoft.com/office/drawing/2014/main" id="{6BE44083-CDB8-08D0-76FE-F274EF794E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33231" y="6342192"/>
                  <a:ext cx="239477" cy="0"/>
                </a:xfrm>
                <a:prstGeom prst="line">
                  <a:avLst/>
                </a:prstGeom>
                <a:ln w="19050">
                  <a:solidFill>
                    <a:srgbClr val="DC2B1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16" name="Straight Connector 7215">
                  <a:extLst>
                    <a:ext uri="{FF2B5EF4-FFF2-40B4-BE49-F238E27FC236}">
                      <a16:creationId xmlns:a16="http://schemas.microsoft.com/office/drawing/2014/main" id="{35A183E1-252F-DB08-AF4C-EC56B12ED176}"/>
                    </a:ext>
                  </a:extLst>
                </p:cNvPr>
                <p:cNvCxnSpPr/>
                <p:nvPr/>
              </p:nvCxnSpPr>
              <p:spPr>
                <a:xfrm>
                  <a:off x="7461831" y="6033821"/>
                  <a:ext cx="228600" cy="0"/>
                </a:xfrm>
                <a:prstGeom prst="line">
                  <a:avLst/>
                </a:prstGeom>
                <a:ln w="19050">
                  <a:solidFill>
                    <a:srgbClr val="DC2B1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18" name="Straight Connector 7217">
                  <a:extLst>
                    <a:ext uri="{FF2B5EF4-FFF2-40B4-BE49-F238E27FC236}">
                      <a16:creationId xmlns:a16="http://schemas.microsoft.com/office/drawing/2014/main" id="{7643074E-E296-8AA9-1595-A4A4C16734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72708" y="6033821"/>
                  <a:ext cx="0" cy="308371"/>
                </a:xfrm>
                <a:prstGeom prst="line">
                  <a:avLst/>
                </a:prstGeom>
                <a:ln w="19050">
                  <a:solidFill>
                    <a:srgbClr val="DC2B1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19" name="Straight Connector 7218">
                  <a:extLst>
                    <a:ext uri="{FF2B5EF4-FFF2-40B4-BE49-F238E27FC236}">
                      <a16:creationId xmlns:a16="http://schemas.microsoft.com/office/drawing/2014/main" id="{F66F4330-1E2B-DA8B-125E-964CEB32B8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33231" y="6017949"/>
                  <a:ext cx="0" cy="324243"/>
                </a:xfrm>
                <a:prstGeom prst="line">
                  <a:avLst/>
                </a:prstGeom>
                <a:ln w="19050">
                  <a:solidFill>
                    <a:srgbClr val="DC2B1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235" name="Group 7234">
              <a:extLst>
                <a:ext uri="{FF2B5EF4-FFF2-40B4-BE49-F238E27FC236}">
                  <a16:creationId xmlns:a16="http://schemas.microsoft.com/office/drawing/2014/main" id="{77672CB2-BE77-7CBF-1FC3-43AF3AC1599A}"/>
                </a:ext>
              </a:extLst>
            </p:cNvPr>
            <p:cNvGrpSpPr/>
            <p:nvPr/>
          </p:nvGrpSpPr>
          <p:grpSpPr>
            <a:xfrm>
              <a:off x="8883475" y="5355286"/>
              <a:ext cx="2969073" cy="350452"/>
              <a:chOff x="6541253" y="6017949"/>
              <a:chExt cx="2969073" cy="350452"/>
            </a:xfrm>
          </p:grpSpPr>
          <p:grpSp>
            <p:nvGrpSpPr>
              <p:cNvPr id="7236" name="Group 7235">
                <a:extLst>
                  <a:ext uri="{FF2B5EF4-FFF2-40B4-BE49-F238E27FC236}">
                    <a16:creationId xmlns:a16="http://schemas.microsoft.com/office/drawing/2014/main" id="{FF23CB1F-7474-23AB-7C9C-27D05E372E6F}"/>
                  </a:ext>
                </a:extLst>
              </p:cNvPr>
              <p:cNvGrpSpPr/>
              <p:nvPr/>
            </p:nvGrpSpPr>
            <p:grpSpPr>
              <a:xfrm>
                <a:off x="6541253" y="6017949"/>
                <a:ext cx="1149178" cy="324243"/>
                <a:chOff x="6541253" y="6017949"/>
                <a:chExt cx="1149178" cy="324243"/>
              </a:xfrm>
            </p:grpSpPr>
            <p:cxnSp>
              <p:nvCxnSpPr>
                <p:cNvPr id="7252" name="Straight Connector 7251">
                  <a:extLst>
                    <a:ext uri="{FF2B5EF4-FFF2-40B4-BE49-F238E27FC236}">
                      <a16:creationId xmlns:a16="http://schemas.microsoft.com/office/drawing/2014/main" id="{8E8F149C-E2CC-E43A-D548-C48139FB31F3}"/>
                    </a:ext>
                  </a:extLst>
                </p:cNvPr>
                <p:cNvCxnSpPr/>
                <p:nvPr/>
              </p:nvCxnSpPr>
              <p:spPr>
                <a:xfrm>
                  <a:off x="6541253" y="6021464"/>
                  <a:ext cx="228600" cy="0"/>
                </a:xfrm>
                <a:prstGeom prst="line">
                  <a:avLst/>
                </a:prstGeom>
                <a:ln w="19050">
                  <a:solidFill>
                    <a:srgbClr val="DC2B1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53" name="Straight Connector 7252">
                  <a:extLst>
                    <a:ext uri="{FF2B5EF4-FFF2-40B4-BE49-F238E27FC236}">
                      <a16:creationId xmlns:a16="http://schemas.microsoft.com/office/drawing/2014/main" id="{EB94BC20-A1D0-1E2B-F108-E282BB7DE3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69853" y="6020431"/>
                  <a:ext cx="234778" cy="0"/>
                </a:xfrm>
                <a:prstGeom prst="line">
                  <a:avLst/>
                </a:prstGeom>
                <a:ln w="19050">
                  <a:solidFill>
                    <a:srgbClr val="DC2B1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54" name="Straight Connector 7253">
                  <a:extLst>
                    <a:ext uri="{FF2B5EF4-FFF2-40B4-BE49-F238E27FC236}">
                      <a16:creationId xmlns:a16="http://schemas.microsoft.com/office/drawing/2014/main" id="{139D9873-A00A-8225-7EDE-1CE87DD7D1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04631" y="6020431"/>
                  <a:ext cx="228600" cy="0"/>
                </a:xfrm>
                <a:prstGeom prst="line">
                  <a:avLst/>
                </a:prstGeom>
                <a:ln w="19050">
                  <a:solidFill>
                    <a:srgbClr val="DC2B1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55" name="Straight Connector 7254">
                  <a:extLst>
                    <a:ext uri="{FF2B5EF4-FFF2-40B4-BE49-F238E27FC236}">
                      <a16:creationId xmlns:a16="http://schemas.microsoft.com/office/drawing/2014/main" id="{5730F183-7E4C-E19A-D0C0-0B3077A879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33231" y="6342192"/>
                  <a:ext cx="239477" cy="0"/>
                </a:xfrm>
                <a:prstGeom prst="line">
                  <a:avLst/>
                </a:prstGeom>
                <a:ln w="19050">
                  <a:solidFill>
                    <a:srgbClr val="DC2B1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56" name="Straight Connector 7255">
                  <a:extLst>
                    <a:ext uri="{FF2B5EF4-FFF2-40B4-BE49-F238E27FC236}">
                      <a16:creationId xmlns:a16="http://schemas.microsoft.com/office/drawing/2014/main" id="{ECEA97A4-B11A-5371-F999-FFF7A2A29D65}"/>
                    </a:ext>
                  </a:extLst>
                </p:cNvPr>
                <p:cNvCxnSpPr/>
                <p:nvPr/>
              </p:nvCxnSpPr>
              <p:spPr>
                <a:xfrm>
                  <a:off x="7461831" y="6033821"/>
                  <a:ext cx="228600" cy="0"/>
                </a:xfrm>
                <a:prstGeom prst="line">
                  <a:avLst/>
                </a:prstGeom>
                <a:ln w="19050">
                  <a:solidFill>
                    <a:srgbClr val="DC2B1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57" name="Straight Connector 7256">
                  <a:extLst>
                    <a:ext uri="{FF2B5EF4-FFF2-40B4-BE49-F238E27FC236}">
                      <a16:creationId xmlns:a16="http://schemas.microsoft.com/office/drawing/2014/main" id="{33C68E81-A676-7D50-4812-A9E708FAAA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72708" y="6033821"/>
                  <a:ext cx="0" cy="308371"/>
                </a:xfrm>
                <a:prstGeom prst="line">
                  <a:avLst/>
                </a:prstGeom>
                <a:ln w="19050">
                  <a:solidFill>
                    <a:srgbClr val="DC2B1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58" name="Straight Connector 7257">
                  <a:extLst>
                    <a:ext uri="{FF2B5EF4-FFF2-40B4-BE49-F238E27FC236}">
                      <a16:creationId xmlns:a16="http://schemas.microsoft.com/office/drawing/2014/main" id="{D38873BE-F830-961F-E6B4-3FCF6F3435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33231" y="6017949"/>
                  <a:ext cx="0" cy="324243"/>
                </a:xfrm>
                <a:prstGeom prst="line">
                  <a:avLst/>
                </a:prstGeom>
                <a:ln w="19050">
                  <a:solidFill>
                    <a:srgbClr val="DC2B1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37" name="Group 7236">
                <a:extLst>
                  <a:ext uri="{FF2B5EF4-FFF2-40B4-BE49-F238E27FC236}">
                    <a16:creationId xmlns:a16="http://schemas.microsoft.com/office/drawing/2014/main" id="{24C53578-801E-F3E6-A5B7-5A90A3A750BC}"/>
                  </a:ext>
                </a:extLst>
              </p:cNvPr>
              <p:cNvGrpSpPr/>
              <p:nvPr/>
            </p:nvGrpSpPr>
            <p:grpSpPr>
              <a:xfrm>
                <a:off x="7688048" y="6029871"/>
                <a:ext cx="1149178" cy="324243"/>
                <a:chOff x="6541253" y="6017949"/>
                <a:chExt cx="1149178" cy="324243"/>
              </a:xfrm>
            </p:grpSpPr>
            <p:cxnSp>
              <p:nvCxnSpPr>
                <p:cNvPr id="7245" name="Straight Connector 7244">
                  <a:extLst>
                    <a:ext uri="{FF2B5EF4-FFF2-40B4-BE49-F238E27FC236}">
                      <a16:creationId xmlns:a16="http://schemas.microsoft.com/office/drawing/2014/main" id="{D70313F7-07C4-AE5A-5C6E-D5C714F10534}"/>
                    </a:ext>
                  </a:extLst>
                </p:cNvPr>
                <p:cNvCxnSpPr/>
                <p:nvPr/>
              </p:nvCxnSpPr>
              <p:spPr>
                <a:xfrm>
                  <a:off x="6541253" y="6021464"/>
                  <a:ext cx="228600" cy="0"/>
                </a:xfrm>
                <a:prstGeom prst="line">
                  <a:avLst/>
                </a:prstGeom>
                <a:ln w="19050">
                  <a:solidFill>
                    <a:srgbClr val="DC2B1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46" name="Straight Connector 7245">
                  <a:extLst>
                    <a:ext uri="{FF2B5EF4-FFF2-40B4-BE49-F238E27FC236}">
                      <a16:creationId xmlns:a16="http://schemas.microsoft.com/office/drawing/2014/main" id="{45C2090A-00D5-4FB8-570F-C700B1FBCB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69853" y="6020431"/>
                  <a:ext cx="234778" cy="0"/>
                </a:xfrm>
                <a:prstGeom prst="line">
                  <a:avLst/>
                </a:prstGeom>
                <a:ln w="19050">
                  <a:solidFill>
                    <a:srgbClr val="DC2B1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47" name="Straight Connector 7246">
                  <a:extLst>
                    <a:ext uri="{FF2B5EF4-FFF2-40B4-BE49-F238E27FC236}">
                      <a16:creationId xmlns:a16="http://schemas.microsoft.com/office/drawing/2014/main" id="{A4D72690-73DE-1E4A-6704-F7800C20B2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04631" y="6020431"/>
                  <a:ext cx="228600" cy="0"/>
                </a:xfrm>
                <a:prstGeom prst="line">
                  <a:avLst/>
                </a:prstGeom>
                <a:ln w="19050">
                  <a:solidFill>
                    <a:srgbClr val="DC2B1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48" name="Straight Connector 7247">
                  <a:extLst>
                    <a:ext uri="{FF2B5EF4-FFF2-40B4-BE49-F238E27FC236}">
                      <a16:creationId xmlns:a16="http://schemas.microsoft.com/office/drawing/2014/main" id="{CB19F0CE-DAB7-717D-3741-8B6C35E2C3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33231" y="6342192"/>
                  <a:ext cx="239477" cy="0"/>
                </a:xfrm>
                <a:prstGeom prst="line">
                  <a:avLst/>
                </a:prstGeom>
                <a:ln w="19050">
                  <a:solidFill>
                    <a:srgbClr val="DC2B1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49" name="Straight Connector 7248">
                  <a:extLst>
                    <a:ext uri="{FF2B5EF4-FFF2-40B4-BE49-F238E27FC236}">
                      <a16:creationId xmlns:a16="http://schemas.microsoft.com/office/drawing/2014/main" id="{FC465B4B-D07E-AD8B-22FF-1DF7A9A12260}"/>
                    </a:ext>
                  </a:extLst>
                </p:cNvPr>
                <p:cNvCxnSpPr/>
                <p:nvPr/>
              </p:nvCxnSpPr>
              <p:spPr>
                <a:xfrm>
                  <a:off x="7461831" y="6033821"/>
                  <a:ext cx="228600" cy="0"/>
                </a:xfrm>
                <a:prstGeom prst="line">
                  <a:avLst/>
                </a:prstGeom>
                <a:ln w="19050">
                  <a:solidFill>
                    <a:srgbClr val="DC2B1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50" name="Straight Connector 7249">
                  <a:extLst>
                    <a:ext uri="{FF2B5EF4-FFF2-40B4-BE49-F238E27FC236}">
                      <a16:creationId xmlns:a16="http://schemas.microsoft.com/office/drawing/2014/main" id="{695F564E-86E0-558A-CA3B-E831D74C5D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72708" y="6033821"/>
                  <a:ext cx="0" cy="308371"/>
                </a:xfrm>
                <a:prstGeom prst="line">
                  <a:avLst/>
                </a:prstGeom>
                <a:ln w="19050">
                  <a:solidFill>
                    <a:srgbClr val="DC2B1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51" name="Straight Connector 7250">
                  <a:extLst>
                    <a:ext uri="{FF2B5EF4-FFF2-40B4-BE49-F238E27FC236}">
                      <a16:creationId xmlns:a16="http://schemas.microsoft.com/office/drawing/2014/main" id="{AB0243DB-13ED-2509-33DC-37CBEFC978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33231" y="6017949"/>
                  <a:ext cx="0" cy="324243"/>
                </a:xfrm>
                <a:prstGeom prst="line">
                  <a:avLst/>
                </a:prstGeom>
                <a:ln w="19050">
                  <a:solidFill>
                    <a:srgbClr val="DC2B1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38" name="Group 7237">
                <a:extLst>
                  <a:ext uri="{FF2B5EF4-FFF2-40B4-BE49-F238E27FC236}">
                    <a16:creationId xmlns:a16="http://schemas.microsoft.com/office/drawing/2014/main" id="{7ECCE5CD-33E2-058F-0E09-5A846FF0058A}"/>
                  </a:ext>
                </a:extLst>
              </p:cNvPr>
              <p:cNvGrpSpPr/>
              <p:nvPr/>
            </p:nvGrpSpPr>
            <p:grpSpPr>
              <a:xfrm>
                <a:off x="8824526" y="6044158"/>
                <a:ext cx="685800" cy="324243"/>
                <a:chOff x="7004631" y="6017949"/>
                <a:chExt cx="685800" cy="324243"/>
              </a:xfrm>
            </p:grpSpPr>
            <p:cxnSp>
              <p:nvCxnSpPr>
                <p:cNvPr id="7239" name="Straight Connector 7238">
                  <a:extLst>
                    <a:ext uri="{FF2B5EF4-FFF2-40B4-BE49-F238E27FC236}">
                      <a16:creationId xmlns:a16="http://schemas.microsoft.com/office/drawing/2014/main" id="{C4F54A73-59AA-92F3-93BA-A33B48B6F5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04631" y="6020431"/>
                  <a:ext cx="228600" cy="0"/>
                </a:xfrm>
                <a:prstGeom prst="line">
                  <a:avLst/>
                </a:prstGeom>
                <a:ln w="19050">
                  <a:solidFill>
                    <a:srgbClr val="DC2B1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40" name="Straight Connector 7239">
                  <a:extLst>
                    <a:ext uri="{FF2B5EF4-FFF2-40B4-BE49-F238E27FC236}">
                      <a16:creationId xmlns:a16="http://schemas.microsoft.com/office/drawing/2014/main" id="{1372842B-FF2A-523D-6543-92BBE89695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33231" y="6342192"/>
                  <a:ext cx="239477" cy="0"/>
                </a:xfrm>
                <a:prstGeom prst="line">
                  <a:avLst/>
                </a:prstGeom>
                <a:ln w="19050">
                  <a:solidFill>
                    <a:srgbClr val="DC2B1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41" name="Straight Connector 7240">
                  <a:extLst>
                    <a:ext uri="{FF2B5EF4-FFF2-40B4-BE49-F238E27FC236}">
                      <a16:creationId xmlns:a16="http://schemas.microsoft.com/office/drawing/2014/main" id="{3F3024AB-1BA1-75E7-FDA7-2A065D956C21}"/>
                    </a:ext>
                  </a:extLst>
                </p:cNvPr>
                <p:cNvCxnSpPr/>
                <p:nvPr/>
              </p:nvCxnSpPr>
              <p:spPr>
                <a:xfrm>
                  <a:off x="7461831" y="6033821"/>
                  <a:ext cx="228600" cy="0"/>
                </a:xfrm>
                <a:prstGeom prst="line">
                  <a:avLst/>
                </a:prstGeom>
                <a:ln w="19050">
                  <a:solidFill>
                    <a:srgbClr val="DC2B1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42" name="Straight Connector 7241">
                  <a:extLst>
                    <a:ext uri="{FF2B5EF4-FFF2-40B4-BE49-F238E27FC236}">
                      <a16:creationId xmlns:a16="http://schemas.microsoft.com/office/drawing/2014/main" id="{53C9BF09-4B4B-C69B-133C-685B86D172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90431" y="6033821"/>
                  <a:ext cx="0" cy="308371"/>
                </a:xfrm>
                <a:prstGeom prst="line">
                  <a:avLst/>
                </a:prstGeom>
                <a:ln w="19050">
                  <a:solidFill>
                    <a:srgbClr val="DC2B1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43" name="Straight Connector 7242">
                  <a:extLst>
                    <a:ext uri="{FF2B5EF4-FFF2-40B4-BE49-F238E27FC236}">
                      <a16:creationId xmlns:a16="http://schemas.microsoft.com/office/drawing/2014/main" id="{060B0F13-D3A0-E0CD-E88E-24018F0B1C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72708" y="6033821"/>
                  <a:ext cx="0" cy="308371"/>
                </a:xfrm>
                <a:prstGeom prst="line">
                  <a:avLst/>
                </a:prstGeom>
                <a:ln w="19050">
                  <a:solidFill>
                    <a:srgbClr val="DC2B1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44" name="Straight Connector 7243">
                  <a:extLst>
                    <a:ext uri="{FF2B5EF4-FFF2-40B4-BE49-F238E27FC236}">
                      <a16:creationId xmlns:a16="http://schemas.microsoft.com/office/drawing/2014/main" id="{68F1D06B-0469-0D1E-770E-ECFA16A47B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33231" y="6017949"/>
                  <a:ext cx="0" cy="324243"/>
                </a:xfrm>
                <a:prstGeom prst="line">
                  <a:avLst/>
                </a:prstGeom>
                <a:ln w="19050">
                  <a:solidFill>
                    <a:srgbClr val="DC2B1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185" name="Rectangle 7184">
            <a:extLst>
              <a:ext uri="{FF2B5EF4-FFF2-40B4-BE49-F238E27FC236}">
                <a16:creationId xmlns:a16="http://schemas.microsoft.com/office/drawing/2014/main" id="{2ECC8B87-BF98-99D6-05C1-2A5075A57E2A}"/>
              </a:ext>
            </a:extLst>
          </p:cNvPr>
          <p:cNvSpPr/>
          <p:nvPr/>
        </p:nvSpPr>
        <p:spPr>
          <a:xfrm>
            <a:off x="6070599" y="5219638"/>
            <a:ext cx="5816595" cy="621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7261" name="Group 7260">
            <a:extLst>
              <a:ext uri="{FF2B5EF4-FFF2-40B4-BE49-F238E27FC236}">
                <a16:creationId xmlns:a16="http://schemas.microsoft.com/office/drawing/2014/main" id="{5545161D-741C-2509-1988-B4657E82DDF1}"/>
              </a:ext>
            </a:extLst>
          </p:cNvPr>
          <p:cNvGrpSpPr/>
          <p:nvPr/>
        </p:nvGrpSpPr>
        <p:grpSpPr>
          <a:xfrm>
            <a:off x="9281727" y="6060029"/>
            <a:ext cx="2740473" cy="350452"/>
            <a:chOff x="6769853" y="6017949"/>
            <a:chExt cx="2740473" cy="350452"/>
          </a:xfrm>
        </p:grpSpPr>
        <p:grpSp>
          <p:nvGrpSpPr>
            <p:cNvPr id="7262" name="Group 7261">
              <a:extLst>
                <a:ext uri="{FF2B5EF4-FFF2-40B4-BE49-F238E27FC236}">
                  <a16:creationId xmlns:a16="http://schemas.microsoft.com/office/drawing/2014/main" id="{7CC7D8AA-0936-A3D6-39D6-D103BD4616D0}"/>
                </a:ext>
              </a:extLst>
            </p:cNvPr>
            <p:cNvGrpSpPr/>
            <p:nvPr/>
          </p:nvGrpSpPr>
          <p:grpSpPr>
            <a:xfrm>
              <a:off x="6769853" y="6017949"/>
              <a:ext cx="920578" cy="324243"/>
              <a:chOff x="6769853" y="6017949"/>
              <a:chExt cx="920578" cy="324243"/>
            </a:xfrm>
          </p:grpSpPr>
          <p:cxnSp>
            <p:nvCxnSpPr>
              <p:cNvPr id="7279" name="Straight Connector 7278">
                <a:extLst>
                  <a:ext uri="{FF2B5EF4-FFF2-40B4-BE49-F238E27FC236}">
                    <a16:creationId xmlns:a16="http://schemas.microsoft.com/office/drawing/2014/main" id="{231D6A86-2C40-E56F-D390-5D7AE287B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9853" y="6020431"/>
                <a:ext cx="234778" cy="0"/>
              </a:xfrm>
              <a:prstGeom prst="line">
                <a:avLst/>
              </a:prstGeom>
              <a:ln w="19050">
                <a:solidFill>
                  <a:srgbClr val="DC2B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0" name="Straight Connector 7279">
                <a:extLst>
                  <a:ext uri="{FF2B5EF4-FFF2-40B4-BE49-F238E27FC236}">
                    <a16:creationId xmlns:a16="http://schemas.microsoft.com/office/drawing/2014/main" id="{C1BE7713-741F-27E4-E43E-E5F704D5F5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4631" y="6020431"/>
                <a:ext cx="228600" cy="0"/>
              </a:xfrm>
              <a:prstGeom prst="line">
                <a:avLst/>
              </a:prstGeom>
              <a:ln w="19050">
                <a:solidFill>
                  <a:srgbClr val="DC2B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1" name="Straight Connector 7280">
                <a:extLst>
                  <a:ext uri="{FF2B5EF4-FFF2-40B4-BE49-F238E27FC236}">
                    <a16:creationId xmlns:a16="http://schemas.microsoft.com/office/drawing/2014/main" id="{A7753E1E-BAFC-8F9F-D0C4-28F6C271CB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3231" y="6342192"/>
                <a:ext cx="239477" cy="0"/>
              </a:xfrm>
              <a:prstGeom prst="line">
                <a:avLst/>
              </a:prstGeom>
              <a:ln w="19050">
                <a:solidFill>
                  <a:srgbClr val="DC2B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2" name="Straight Connector 7281">
                <a:extLst>
                  <a:ext uri="{FF2B5EF4-FFF2-40B4-BE49-F238E27FC236}">
                    <a16:creationId xmlns:a16="http://schemas.microsoft.com/office/drawing/2014/main" id="{1A23D3EF-6949-6392-26E9-A163CE499576}"/>
                  </a:ext>
                </a:extLst>
              </p:cNvPr>
              <p:cNvCxnSpPr/>
              <p:nvPr/>
            </p:nvCxnSpPr>
            <p:spPr>
              <a:xfrm>
                <a:off x="7461831" y="6033821"/>
                <a:ext cx="228600" cy="0"/>
              </a:xfrm>
              <a:prstGeom prst="line">
                <a:avLst/>
              </a:prstGeom>
              <a:ln w="19050">
                <a:solidFill>
                  <a:srgbClr val="DC2B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3" name="Straight Connector 7282">
                <a:extLst>
                  <a:ext uri="{FF2B5EF4-FFF2-40B4-BE49-F238E27FC236}">
                    <a16:creationId xmlns:a16="http://schemas.microsoft.com/office/drawing/2014/main" id="{7304A803-DF28-D9EF-665D-98F58A7159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2708" y="6033821"/>
                <a:ext cx="0" cy="308371"/>
              </a:xfrm>
              <a:prstGeom prst="line">
                <a:avLst/>
              </a:prstGeom>
              <a:ln w="19050">
                <a:solidFill>
                  <a:srgbClr val="DC2B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4" name="Straight Connector 7283">
                <a:extLst>
                  <a:ext uri="{FF2B5EF4-FFF2-40B4-BE49-F238E27FC236}">
                    <a16:creationId xmlns:a16="http://schemas.microsoft.com/office/drawing/2014/main" id="{621AB7D6-A0DC-5403-0562-F5A7DDF8BD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3231" y="6017949"/>
                <a:ext cx="0" cy="324243"/>
              </a:xfrm>
              <a:prstGeom prst="line">
                <a:avLst/>
              </a:prstGeom>
              <a:ln w="19050">
                <a:solidFill>
                  <a:srgbClr val="DC2B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63" name="Group 7262">
              <a:extLst>
                <a:ext uri="{FF2B5EF4-FFF2-40B4-BE49-F238E27FC236}">
                  <a16:creationId xmlns:a16="http://schemas.microsoft.com/office/drawing/2014/main" id="{C3ACC2EA-0297-F0E3-7D09-21F3F0DCE5EF}"/>
                </a:ext>
              </a:extLst>
            </p:cNvPr>
            <p:cNvGrpSpPr/>
            <p:nvPr/>
          </p:nvGrpSpPr>
          <p:grpSpPr>
            <a:xfrm>
              <a:off x="7688048" y="6029871"/>
              <a:ext cx="1149178" cy="324243"/>
              <a:chOff x="6541253" y="6017949"/>
              <a:chExt cx="1149178" cy="324243"/>
            </a:xfrm>
          </p:grpSpPr>
          <p:cxnSp>
            <p:nvCxnSpPr>
              <p:cNvPr id="7271" name="Straight Connector 7270">
                <a:extLst>
                  <a:ext uri="{FF2B5EF4-FFF2-40B4-BE49-F238E27FC236}">
                    <a16:creationId xmlns:a16="http://schemas.microsoft.com/office/drawing/2014/main" id="{1D2AC418-5DAE-F71A-4E6F-F3FF869D6A9D}"/>
                  </a:ext>
                </a:extLst>
              </p:cNvPr>
              <p:cNvCxnSpPr/>
              <p:nvPr/>
            </p:nvCxnSpPr>
            <p:spPr>
              <a:xfrm>
                <a:off x="6541253" y="6021464"/>
                <a:ext cx="228600" cy="0"/>
              </a:xfrm>
              <a:prstGeom prst="line">
                <a:avLst/>
              </a:prstGeom>
              <a:ln w="19050">
                <a:solidFill>
                  <a:srgbClr val="DC2B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72" name="Straight Connector 7271">
                <a:extLst>
                  <a:ext uri="{FF2B5EF4-FFF2-40B4-BE49-F238E27FC236}">
                    <a16:creationId xmlns:a16="http://schemas.microsoft.com/office/drawing/2014/main" id="{E9735F6C-F0D4-1355-41FD-0F3AF208BB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9853" y="6020431"/>
                <a:ext cx="234778" cy="0"/>
              </a:xfrm>
              <a:prstGeom prst="line">
                <a:avLst/>
              </a:prstGeom>
              <a:ln w="19050">
                <a:solidFill>
                  <a:srgbClr val="DC2B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73" name="Straight Connector 7272">
                <a:extLst>
                  <a:ext uri="{FF2B5EF4-FFF2-40B4-BE49-F238E27FC236}">
                    <a16:creationId xmlns:a16="http://schemas.microsoft.com/office/drawing/2014/main" id="{BE6E249D-ADEB-D91E-5B12-AD341302AF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4631" y="6020431"/>
                <a:ext cx="228600" cy="0"/>
              </a:xfrm>
              <a:prstGeom prst="line">
                <a:avLst/>
              </a:prstGeom>
              <a:ln w="19050">
                <a:solidFill>
                  <a:srgbClr val="DC2B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74" name="Straight Connector 7273">
                <a:extLst>
                  <a:ext uri="{FF2B5EF4-FFF2-40B4-BE49-F238E27FC236}">
                    <a16:creationId xmlns:a16="http://schemas.microsoft.com/office/drawing/2014/main" id="{04FB5941-4F76-D7A0-45F0-E097CB289A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3231" y="6342192"/>
                <a:ext cx="239477" cy="0"/>
              </a:xfrm>
              <a:prstGeom prst="line">
                <a:avLst/>
              </a:prstGeom>
              <a:ln w="19050">
                <a:solidFill>
                  <a:srgbClr val="DC2B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75" name="Straight Connector 7274">
                <a:extLst>
                  <a:ext uri="{FF2B5EF4-FFF2-40B4-BE49-F238E27FC236}">
                    <a16:creationId xmlns:a16="http://schemas.microsoft.com/office/drawing/2014/main" id="{11A91F3F-6F41-5694-5683-37B4CE109F76}"/>
                  </a:ext>
                </a:extLst>
              </p:cNvPr>
              <p:cNvCxnSpPr/>
              <p:nvPr/>
            </p:nvCxnSpPr>
            <p:spPr>
              <a:xfrm>
                <a:off x="7461831" y="6033821"/>
                <a:ext cx="228600" cy="0"/>
              </a:xfrm>
              <a:prstGeom prst="line">
                <a:avLst/>
              </a:prstGeom>
              <a:ln w="19050">
                <a:solidFill>
                  <a:srgbClr val="DC2B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76" name="Straight Connector 7275">
                <a:extLst>
                  <a:ext uri="{FF2B5EF4-FFF2-40B4-BE49-F238E27FC236}">
                    <a16:creationId xmlns:a16="http://schemas.microsoft.com/office/drawing/2014/main" id="{30AA6DC8-E78B-A64B-C622-12A9770F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2708" y="6033821"/>
                <a:ext cx="0" cy="308371"/>
              </a:xfrm>
              <a:prstGeom prst="line">
                <a:avLst/>
              </a:prstGeom>
              <a:ln w="19050">
                <a:solidFill>
                  <a:srgbClr val="DC2B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77" name="Straight Connector 7276">
                <a:extLst>
                  <a:ext uri="{FF2B5EF4-FFF2-40B4-BE49-F238E27FC236}">
                    <a16:creationId xmlns:a16="http://schemas.microsoft.com/office/drawing/2014/main" id="{D578FA1D-CD41-64AC-ACE2-F6D8ABCCC7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3231" y="6017949"/>
                <a:ext cx="0" cy="324243"/>
              </a:xfrm>
              <a:prstGeom prst="line">
                <a:avLst/>
              </a:prstGeom>
              <a:ln w="19050">
                <a:solidFill>
                  <a:srgbClr val="DC2B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64" name="Group 7263">
              <a:extLst>
                <a:ext uri="{FF2B5EF4-FFF2-40B4-BE49-F238E27FC236}">
                  <a16:creationId xmlns:a16="http://schemas.microsoft.com/office/drawing/2014/main" id="{D4B1389E-039F-4607-B3A1-FE2E69E6BB50}"/>
                </a:ext>
              </a:extLst>
            </p:cNvPr>
            <p:cNvGrpSpPr/>
            <p:nvPr/>
          </p:nvGrpSpPr>
          <p:grpSpPr>
            <a:xfrm>
              <a:off x="8824526" y="6044158"/>
              <a:ext cx="685800" cy="324243"/>
              <a:chOff x="7004631" y="6017949"/>
              <a:chExt cx="685800" cy="324243"/>
            </a:xfrm>
          </p:grpSpPr>
          <p:cxnSp>
            <p:nvCxnSpPr>
              <p:cNvPr id="7265" name="Straight Connector 7264">
                <a:extLst>
                  <a:ext uri="{FF2B5EF4-FFF2-40B4-BE49-F238E27FC236}">
                    <a16:creationId xmlns:a16="http://schemas.microsoft.com/office/drawing/2014/main" id="{F2FD38CB-75C8-E8A5-CD58-BF53BCEB3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4631" y="6020431"/>
                <a:ext cx="228600" cy="0"/>
              </a:xfrm>
              <a:prstGeom prst="line">
                <a:avLst/>
              </a:prstGeom>
              <a:ln w="19050">
                <a:solidFill>
                  <a:srgbClr val="DC2B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6" name="Straight Connector 7265">
                <a:extLst>
                  <a:ext uri="{FF2B5EF4-FFF2-40B4-BE49-F238E27FC236}">
                    <a16:creationId xmlns:a16="http://schemas.microsoft.com/office/drawing/2014/main" id="{38A8DBBD-7ECE-33B3-767D-59F745FB36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3231" y="6342192"/>
                <a:ext cx="239477" cy="0"/>
              </a:xfrm>
              <a:prstGeom prst="line">
                <a:avLst/>
              </a:prstGeom>
              <a:ln w="19050">
                <a:solidFill>
                  <a:srgbClr val="DC2B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7" name="Straight Connector 7266">
                <a:extLst>
                  <a:ext uri="{FF2B5EF4-FFF2-40B4-BE49-F238E27FC236}">
                    <a16:creationId xmlns:a16="http://schemas.microsoft.com/office/drawing/2014/main" id="{BD0154BD-0884-308F-6D47-527C147462F7}"/>
                  </a:ext>
                </a:extLst>
              </p:cNvPr>
              <p:cNvCxnSpPr/>
              <p:nvPr/>
            </p:nvCxnSpPr>
            <p:spPr>
              <a:xfrm>
                <a:off x="7461831" y="6033821"/>
                <a:ext cx="228600" cy="0"/>
              </a:xfrm>
              <a:prstGeom prst="line">
                <a:avLst/>
              </a:prstGeom>
              <a:ln w="19050">
                <a:solidFill>
                  <a:srgbClr val="DC2B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8" name="Straight Connector 7267">
                <a:extLst>
                  <a:ext uri="{FF2B5EF4-FFF2-40B4-BE49-F238E27FC236}">
                    <a16:creationId xmlns:a16="http://schemas.microsoft.com/office/drawing/2014/main" id="{01D9A35B-FEA0-4A4F-E6E2-E89951CF6E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90431" y="6033821"/>
                <a:ext cx="0" cy="308371"/>
              </a:xfrm>
              <a:prstGeom prst="line">
                <a:avLst/>
              </a:prstGeom>
              <a:ln w="19050">
                <a:solidFill>
                  <a:srgbClr val="DC2B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9" name="Straight Connector 7268">
                <a:extLst>
                  <a:ext uri="{FF2B5EF4-FFF2-40B4-BE49-F238E27FC236}">
                    <a16:creationId xmlns:a16="http://schemas.microsoft.com/office/drawing/2014/main" id="{3ED93285-0C9A-F00D-7A28-B68AEB7FDF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2708" y="6033821"/>
                <a:ext cx="0" cy="308371"/>
              </a:xfrm>
              <a:prstGeom prst="line">
                <a:avLst/>
              </a:prstGeom>
              <a:ln w="19050">
                <a:solidFill>
                  <a:srgbClr val="DC2B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70" name="Straight Connector 7269">
                <a:extLst>
                  <a:ext uri="{FF2B5EF4-FFF2-40B4-BE49-F238E27FC236}">
                    <a16:creationId xmlns:a16="http://schemas.microsoft.com/office/drawing/2014/main" id="{688A2BAC-04C3-C81D-4546-4F0D2E4BD4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3231" y="6017949"/>
                <a:ext cx="0" cy="324243"/>
              </a:xfrm>
              <a:prstGeom prst="line">
                <a:avLst/>
              </a:prstGeom>
              <a:ln w="19050">
                <a:solidFill>
                  <a:srgbClr val="DC2B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86" name="TextBox 7285">
            <a:extLst>
              <a:ext uri="{FF2B5EF4-FFF2-40B4-BE49-F238E27FC236}">
                <a16:creationId xmlns:a16="http://schemas.microsoft.com/office/drawing/2014/main" id="{C001192D-F646-B177-A37D-05A13158E28C}"/>
              </a:ext>
            </a:extLst>
          </p:cNvPr>
          <p:cNvSpPr txBox="1"/>
          <p:nvPr/>
        </p:nvSpPr>
        <p:spPr>
          <a:xfrm>
            <a:off x="8305800" y="6501542"/>
            <a:ext cx="4240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Host A wants to send this signal to Host D</a:t>
            </a:r>
          </a:p>
        </p:txBody>
      </p:sp>
    </p:spTree>
    <p:extLst>
      <p:ext uri="{BB962C8B-B14F-4D97-AF65-F5344CB8AC3E}">
        <p14:creationId xmlns:p14="http://schemas.microsoft.com/office/powerpoint/2010/main" val="390300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81481E-6 L 0.57617 0.01805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02" y="90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2.59259E-6 L 0.93672 -0.00463 " pathEditMode="relative" rAng="0" ptsTypes="AA">
                                      <p:cBhvr>
                                        <p:cTn id="8" dur="1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36" y="-2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6 L -0.84336 -0.01759 " pathEditMode="relative" rAng="0" ptsTypes="AA">
                                      <p:cBhvr>
                                        <p:cTn id="10" dur="13000" fill="hold"/>
                                        <p:tgtEl>
                                          <p:spTgt spid="7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74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Limits on CSMA/CD Network Length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43000"/>
            <a:ext cx="11328400" cy="53085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Latency depends on physical length of link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Time to propagate a packet from one end to the other</a:t>
            </a:r>
          </a:p>
          <a:p>
            <a:pPr>
              <a:lnSpc>
                <a:spcPct val="90000"/>
              </a:lnSpc>
            </a:pPr>
            <a:r>
              <a:rPr lang="en-US" dirty="0"/>
              <a:t>Suppose A and B are two host on the two ends of the network.</a:t>
            </a:r>
          </a:p>
          <a:p>
            <a:pPr>
              <a:lnSpc>
                <a:spcPct val="90000"/>
              </a:lnSpc>
            </a:pPr>
            <a:r>
              <a:rPr lang="en-US" dirty="0"/>
              <a:t>Suppose A sends a packet at time </a:t>
            </a:r>
            <a:r>
              <a:rPr lang="en-US" i="1" dirty="0"/>
              <a:t>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And B sees an idle line at a time just before </a:t>
            </a:r>
            <a:r>
              <a:rPr lang="en-US" i="1" dirty="0" err="1"/>
              <a:t>t+d</a:t>
            </a:r>
            <a:endParaRPr lang="en-US" i="1" dirty="0"/>
          </a:p>
          <a:p>
            <a:pPr lvl="1">
              <a:lnSpc>
                <a:spcPct val="90000"/>
              </a:lnSpc>
            </a:pPr>
            <a:r>
              <a:rPr lang="en-US" dirty="0"/>
              <a:t>So, B happily starts transmitting a packet</a:t>
            </a:r>
          </a:p>
          <a:p>
            <a:pPr>
              <a:lnSpc>
                <a:spcPct val="90000"/>
              </a:lnSpc>
            </a:pPr>
            <a:r>
              <a:rPr lang="en-US" dirty="0"/>
              <a:t>B detects a collision and aborts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But A won’t receive B’s signal until </a:t>
            </a:r>
            <a:r>
              <a:rPr lang="en-US" i="1" dirty="0"/>
              <a:t>t+2d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64C4DF22-0C72-AF0A-9472-5B32BBEE286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839200" y="5181600"/>
            <a:ext cx="1315080" cy="1343520"/>
          </a:xfrm>
          <a:prstGeom prst="rect">
            <a:avLst/>
          </a:prstGeom>
          <a:ln w="0">
            <a:noFill/>
          </a:ln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A5268956-E81E-72B9-6746-645C10A5E13C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925760" y="5065680"/>
            <a:ext cx="1548360" cy="1468800"/>
          </a:xfrm>
          <a:prstGeom prst="rect">
            <a:avLst/>
          </a:prstGeom>
          <a:ln w="0">
            <a:noFill/>
          </a:ln>
        </p:spPr>
      </p:pic>
      <p:sp>
        <p:nvSpPr>
          <p:cNvPr id="4" name="CustomShape 6">
            <a:extLst>
              <a:ext uri="{FF2B5EF4-FFF2-40B4-BE49-F238E27FC236}">
                <a16:creationId xmlns:a16="http://schemas.microsoft.com/office/drawing/2014/main" id="{36736A19-2455-11EE-F908-72FDB04A0B0D}"/>
              </a:ext>
            </a:extLst>
          </p:cNvPr>
          <p:cNvSpPr/>
          <p:nvPr/>
        </p:nvSpPr>
        <p:spPr>
          <a:xfrm>
            <a:off x="3423000" y="5719440"/>
            <a:ext cx="5567760" cy="191160"/>
          </a:xfrm>
          <a:prstGeom prst="rect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grpSp>
        <p:nvGrpSpPr>
          <p:cNvPr id="28" name="Group 7">
            <a:extLst>
              <a:ext uri="{FF2B5EF4-FFF2-40B4-BE49-F238E27FC236}">
                <a16:creationId xmlns:a16="http://schemas.microsoft.com/office/drawing/2014/main" id="{5DF29F4B-CA88-56CA-FF64-7FB6812CA0B1}"/>
              </a:ext>
            </a:extLst>
          </p:cNvPr>
          <p:cNvGrpSpPr/>
          <p:nvPr/>
        </p:nvGrpSpPr>
        <p:grpSpPr>
          <a:xfrm>
            <a:off x="3654480" y="5219400"/>
            <a:ext cx="326160" cy="456120"/>
            <a:chOff x="2306520" y="1469880"/>
            <a:chExt cx="326160" cy="456120"/>
          </a:xfrm>
        </p:grpSpPr>
        <p:sp>
          <p:nvSpPr>
            <p:cNvPr id="29" name="CustomShape 8">
              <a:extLst>
                <a:ext uri="{FF2B5EF4-FFF2-40B4-BE49-F238E27FC236}">
                  <a16:creationId xmlns:a16="http://schemas.microsoft.com/office/drawing/2014/main" id="{99D53983-788F-B63F-28F4-E4C0DA31CD9A}"/>
                </a:ext>
              </a:extLst>
            </p:cNvPr>
            <p:cNvSpPr/>
            <p:nvPr/>
          </p:nvSpPr>
          <p:spPr>
            <a:xfrm>
              <a:off x="2308320" y="1469880"/>
              <a:ext cx="324360" cy="456120"/>
            </a:xfrm>
            <a:prstGeom prst="rect">
              <a:avLst/>
            </a:prstGeom>
            <a:solidFill>
              <a:schemeClr val="bg2"/>
            </a:solidFill>
            <a:ln w="38160">
              <a:solidFill>
                <a:srgbClr val="BFBFB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30" name="CustomShape 9">
              <a:extLst>
                <a:ext uri="{FF2B5EF4-FFF2-40B4-BE49-F238E27FC236}">
                  <a16:creationId xmlns:a16="http://schemas.microsoft.com/office/drawing/2014/main" id="{3F50E01D-0F0A-EC5D-B2CE-33532AE2C705}"/>
                </a:ext>
              </a:extLst>
            </p:cNvPr>
            <p:cNvSpPr/>
            <p:nvPr/>
          </p:nvSpPr>
          <p:spPr>
            <a:xfrm>
              <a:off x="2306520" y="1469880"/>
              <a:ext cx="324360" cy="87840"/>
            </a:xfrm>
            <a:prstGeom prst="rect">
              <a:avLst/>
            </a:prstGeom>
            <a:solidFill>
              <a:schemeClr val="accent2"/>
            </a:solidFill>
            <a:ln w="38160">
              <a:solidFill>
                <a:srgbClr val="1B582B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</p:grpSp>
      <p:grpSp>
        <p:nvGrpSpPr>
          <p:cNvPr id="31" name="Group 10">
            <a:extLst>
              <a:ext uri="{FF2B5EF4-FFF2-40B4-BE49-F238E27FC236}">
                <a16:creationId xmlns:a16="http://schemas.microsoft.com/office/drawing/2014/main" id="{AD5328A7-23A4-40A5-019D-FF07625AA763}"/>
              </a:ext>
            </a:extLst>
          </p:cNvPr>
          <p:cNvGrpSpPr/>
          <p:nvPr/>
        </p:nvGrpSpPr>
        <p:grpSpPr>
          <a:xfrm>
            <a:off x="8225040" y="5988000"/>
            <a:ext cx="325800" cy="456120"/>
            <a:chOff x="6877080" y="2238480"/>
            <a:chExt cx="325800" cy="456120"/>
          </a:xfrm>
        </p:grpSpPr>
        <p:sp>
          <p:nvSpPr>
            <p:cNvPr id="32" name="CustomShape 11">
              <a:extLst>
                <a:ext uri="{FF2B5EF4-FFF2-40B4-BE49-F238E27FC236}">
                  <a16:creationId xmlns:a16="http://schemas.microsoft.com/office/drawing/2014/main" id="{0DA4052B-9837-497B-77C0-1236AC37C12B}"/>
                </a:ext>
              </a:extLst>
            </p:cNvPr>
            <p:cNvSpPr/>
            <p:nvPr/>
          </p:nvSpPr>
          <p:spPr>
            <a:xfrm>
              <a:off x="6878520" y="2238480"/>
              <a:ext cx="324360" cy="456120"/>
            </a:xfrm>
            <a:prstGeom prst="rect">
              <a:avLst/>
            </a:prstGeom>
            <a:solidFill>
              <a:schemeClr val="bg2"/>
            </a:solidFill>
            <a:ln w="38160">
              <a:solidFill>
                <a:srgbClr val="BFBFB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33" name="CustomShape 12">
              <a:extLst>
                <a:ext uri="{FF2B5EF4-FFF2-40B4-BE49-F238E27FC236}">
                  <a16:creationId xmlns:a16="http://schemas.microsoft.com/office/drawing/2014/main" id="{829DD927-93D4-7858-ED55-D93F96BCB2EA}"/>
                </a:ext>
              </a:extLst>
            </p:cNvPr>
            <p:cNvSpPr/>
            <p:nvPr/>
          </p:nvSpPr>
          <p:spPr>
            <a:xfrm>
              <a:off x="6877080" y="2238480"/>
              <a:ext cx="324360" cy="87840"/>
            </a:xfrm>
            <a:prstGeom prst="rect">
              <a:avLst/>
            </a:prstGeom>
            <a:solidFill>
              <a:schemeClr val="accent2"/>
            </a:solidFill>
            <a:ln w="38160">
              <a:solidFill>
                <a:srgbClr val="1B582B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34" name="CustomShape 13">
            <a:extLst>
              <a:ext uri="{FF2B5EF4-FFF2-40B4-BE49-F238E27FC236}">
                <a16:creationId xmlns:a16="http://schemas.microsoft.com/office/drawing/2014/main" id="{9E7C944E-019B-CA8C-2FB1-95AA32368E70}"/>
              </a:ext>
            </a:extLst>
          </p:cNvPr>
          <p:cNvSpPr/>
          <p:nvPr/>
        </p:nvSpPr>
        <p:spPr>
          <a:xfrm>
            <a:off x="5292120" y="5297160"/>
            <a:ext cx="1312920" cy="363960"/>
          </a:xfrm>
          <a:prstGeom prst="rect">
            <a:avLst/>
          </a:prstGeom>
          <a:noFill/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strike="noStrike" spc="-1">
                <a:solidFill>
                  <a:srgbClr val="000000"/>
                </a:solidFill>
                <a:latin typeface="Constantia"/>
                <a:ea typeface="DejaVu Sans"/>
              </a:rPr>
              <a:t>latency  d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35" name="CustomShape 14">
            <a:extLst>
              <a:ext uri="{FF2B5EF4-FFF2-40B4-BE49-F238E27FC236}">
                <a16:creationId xmlns:a16="http://schemas.microsoft.com/office/drawing/2014/main" id="{C5296F2C-7426-78AC-5ECA-4AD3D6B29C55}"/>
              </a:ext>
            </a:extLst>
          </p:cNvPr>
          <p:cNvSpPr/>
          <p:nvPr/>
        </p:nvSpPr>
        <p:spPr>
          <a:xfrm>
            <a:off x="1876800" y="5014920"/>
            <a:ext cx="344880" cy="363960"/>
          </a:xfrm>
          <a:prstGeom prst="rect">
            <a:avLst/>
          </a:prstGeom>
          <a:noFill/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strike="noStrike" spc="-1">
                <a:solidFill>
                  <a:srgbClr val="000000"/>
                </a:solidFill>
                <a:latin typeface="Constantia"/>
                <a:ea typeface="DejaVu Sans"/>
              </a:rPr>
              <a:t>A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36" name="CustomShape 15">
            <a:extLst>
              <a:ext uri="{FF2B5EF4-FFF2-40B4-BE49-F238E27FC236}">
                <a16:creationId xmlns:a16="http://schemas.microsoft.com/office/drawing/2014/main" id="{ED0BF7E4-528D-0AC8-8BBC-39E87EA58645}"/>
              </a:ext>
            </a:extLst>
          </p:cNvPr>
          <p:cNvSpPr/>
          <p:nvPr/>
        </p:nvSpPr>
        <p:spPr>
          <a:xfrm>
            <a:off x="10015680" y="4951200"/>
            <a:ext cx="348120" cy="363960"/>
          </a:xfrm>
          <a:prstGeom prst="rect">
            <a:avLst/>
          </a:prstGeom>
          <a:noFill/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strike="noStrike" spc="-1">
                <a:solidFill>
                  <a:srgbClr val="000000"/>
                </a:solidFill>
                <a:latin typeface="Constantia"/>
                <a:ea typeface="DejaVu Sans"/>
              </a:rPr>
              <a:t>B</a:t>
            </a:r>
            <a:endParaRPr lang="en-CA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5440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Limits on CSMA/CD Network Length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06400" y="1397002"/>
                <a:ext cx="11328400" cy="5308597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In the worst-case, Host A receives B’s signal that collided with its own signal after 2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aseline="30000" dirty="0"/>
                  <a:t>prop</a:t>
                </a:r>
                <a:r>
                  <a:rPr lang="en-US" dirty="0"/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For Host A to be able to detect the collision, its frame must be large enough to keep Host A transmitting during this period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Otherwise, when A receives B’s signal, A is quiet and won’t realize that its frame was collided.</a:t>
                </a:r>
              </a:p>
              <a:p>
                <a:pPr lvl="1">
                  <a:lnSpc>
                    <a:spcPct val="90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7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397002"/>
                <a:ext cx="11328400" cy="5308597"/>
              </a:xfrm>
              <a:blipFill>
                <a:blip r:embed="rId3"/>
                <a:stretch>
                  <a:fillRect l="-1238" t="-2411" r="-9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3564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650FA-833D-4D5C-F382-67FC214AC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265CADE-3128-BDBB-61E1-1394D4C54F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Limits on CSMA/CD Network Length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1" name="Rectangle 3">
                <a:extLst>
                  <a:ext uri="{FF2B5EF4-FFF2-40B4-BE49-F238E27FC236}">
                    <a16:creationId xmlns:a16="http://schemas.microsoft.com/office/drawing/2014/main" id="{D3D4B615-27F8-34C7-4FCF-9821E393499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06400" y="1295400"/>
                <a:ext cx="11328400" cy="5308597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This 2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aseline="30000" dirty="0"/>
                  <a:t>prop</a:t>
                </a:r>
                <a:r>
                  <a:rPr lang="en-US" dirty="0"/>
                  <a:t> Imposes restrictions. For instance, for 10 Mbps Ethernet (10BASE5):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Maximum length of the wire</a:t>
                </a:r>
                <a:r>
                  <a:rPr lang="en-US" dirty="0"/>
                  <a:t>: 2,500 meters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dirty="0"/>
                  <a:t>This maximum length together with some other factors lead to a maximum RTT of 51.2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sec.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Thus, the frame size must be large enough to keep the hosts transmitting for at least 51.2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sec.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Minimum length of a frame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51.2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sec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10 Mbps = 512 bits (64 bytes)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dirty="0"/>
                  <a:t>i.e., 512 bits leads to 51.2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sec of transmission time (at 10 Mbit/sec)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For light in vacuum, 51.2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sec ≈ 15,000 meters</a:t>
                </a:r>
                <a:br>
                  <a:rPr lang="en-US" dirty="0"/>
                </a:br>
                <a:r>
                  <a:rPr lang="en-US" dirty="0"/>
                  <a:t>   vs. 5,000 meters “round trip” to wait for collision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What about 10Gbps Ethernet?</a:t>
                </a:r>
              </a:p>
              <a:p>
                <a:pPr lvl="1">
                  <a:lnSpc>
                    <a:spcPct val="90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7171" name="Rectangle 3">
                <a:extLst>
                  <a:ext uri="{FF2B5EF4-FFF2-40B4-BE49-F238E27FC236}">
                    <a16:creationId xmlns:a16="http://schemas.microsoft.com/office/drawing/2014/main" id="{D3D4B615-27F8-34C7-4FCF-9821E39349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295400"/>
                <a:ext cx="11328400" cy="5308597"/>
              </a:xfrm>
              <a:blipFill>
                <a:blip r:embed="rId3"/>
                <a:stretch>
                  <a:fillRect l="-1238" t="-2299" b="-56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8666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/>
              <a:t>CSMA/CD Efficiency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06400" y="1397002"/>
                <a:ext cx="11328400" cy="5308597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en-US" sz="3200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sz="3200" baseline="30000" dirty="0" err="1"/>
                  <a:t>prop</a:t>
                </a:r>
                <a:r>
                  <a:rPr lang="en-US" dirty="0"/>
                  <a:t> = max prop delay between 2 nodes in LAN</a:t>
                </a: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time to transmit a frame</a:t>
                </a:r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CA" b="0" dirty="0">
                    <a:solidFill>
                      <a:schemeClr val="tx1"/>
                    </a:solidFill>
                  </a:rPr>
                  <a:t>Efficiency 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1+5</m:t>
                        </m:r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US" altLang="en-US" baseline="30000" dirty="0" err="1">
                            <a:solidFill>
                              <a:schemeClr val="tx1"/>
                            </a:solidFill>
                          </a:rPr>
                          <m:t>prop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Efficiency goes to 1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altLang="en-US" sz="2800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sz="2800" baseline="30000" dirty="0" err="1"/>
                  <a:t>prop</a:t>
                </a:r>
                <a:r>
                  <a:rPr lang="en-US" baseline="30000" dirty="0"/>
                  <a:t> </a:t>
                </a:r>
                <a:r>
                  <a:rPr lang="en-US" dirty="0"/>
                  <a:t>goes to 0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grows large (i.e., bandwidth is low, </a:t>
                </a:r>
                <a:r>
                  <a:rPr lang="en-US"/>
                  <a:t>or frame </a:t>
                </a:r>
                <a:r>
                  <a:rPr lang="en-US" dirty="0"/>
                  <a:t>size is large)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As bandwidth increases, efficiency decreases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That is why high-speed LANs are all switched LANs instead of shared Broadcast medium.</a:t>
                </a:r>
              </a:p>
              <a:p>
                <a:pPr lvl="1">
                  <a:lnSpc>
                    <a:spcPct val="9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7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397002"/>
                <a:ext cx="11328400" cy="5308597"/>
              </a:xfrm>
              <a:blipFill>
                <a:blip r:embed="rId3"/>
                <a:stretch>
                  <a:fillRect l="-1238" t="-229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FE2E958-D5C8-18E3-06B1-4832C805C360}"/>
              </a:ext>
            </a:extLst>
          </p:cNvPr>
          <p:cNvSpPr/>
          <p:nvPr/>
        </p:nvSpPr>
        <p:spPr>
          <a:xfrm>
            <a:off x="4267200" y="3409950"/>
            <a:ext cx="304800" cy="304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4E8859B-FC5D-75A6-D048-450CD2AC95EE}"/>
              </a:ext>
            </a:extLst>
          </p:cNvPr>
          <p:cNvCxnSpPr/>
          <p:nvPr/>
        </p:nvCxnSpPr>
        <p:spPr>
          <a:xfrm flipH="1">
            <a:off x="8229600" y="2590800"/>
            <a:ext cx="12192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10242EF-40FD-F664-382C-2AC9B0EFA2BF}"/>
              </a:ext>
            </a:extLst>
          </p:cNvPr>
          <p:cNvSpPr txBox="1"/>
          <p:nvPr/>
        </p:nvSpPr>
        <p:spPr>
          <a:xfrm>
            <a:off x="9372600" y="19812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You do not need to memorize this equation in your exams. If needed, we will provide it.</a:t>
            </a:r>
          </a:p>
        </p:txBody>
      </p:sp>
    </p:spTree>
    <p:extLst>
      <p:ext uri="{BB962C8B-B14F-4D97-AF65-F5344CB8AC3E}">
        <p14:creationId xmlns:p14="http://schemas.microsoft.com/office/powerpoint/2010/main" val="1654300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C2970-2807-B338-C24C-8A91E4E2A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AF63691-8FC0-0A13-9057-EFBFA9229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/>
              <a:t>Collision Detection Is Not Always Easy</a:t>
            </a:r>
            <a:endParaRPr lang="en-US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2E3DBDC-AE64-68A5-E699-E831F512F3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397002"/>
            <a:ext cx="7899400" cy="53085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Collision detection: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Easy in wired LANs:</a:t>
            </a:r>
            <a:r>
              <a:rPr lang="en-US" dirty="0"/>
              <a:t> measure signal strengths, compare transmitted and received signals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Difficult in wireless LANs: </a:t>
            </a:r>
            <a:r>
              <a:rPr lang="en-US" dirty="0"/>
              <a:t>received signal strength overwhelmed by local transmission strength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It uses a different technique: CSMA/CA (collision avoidance)</a:t>
            </a:r>
            <a:r>
              <a:rPr lang="en-US" dirty="0">
                <a:sym typeface="Wingdings" panose="05000000000000000000" pitchFamily="2" charset="2"/>
              </a:rPr>
              <a:t>If time permits, we may discuss it later in the course.</a:t>
            </a:r>
            <a:endParaRPr lang="en-US" dirty="0"/>
          </a:p>
          <a:p>
            <a:pPr lvl="2">
              <a:lnSpc>
                <a:spcPct val="90000"/>
              </a:lnSpc>
            </a:pPr>
            <a:endParaRPr lang="en-US" dirty="0"/>
          </a:p>
        </p:txBody>
      </p:sp>
      <p:pic>
        <p:nvPicPr>
          <p:cNvPr id="2" name="Picture 3" descr="5">
            <a:extLst>
              <a:ext uri="{FF2B5EF4-FFF2-40B4-BE49-F238E27FC236}">
                <a16:creationId xmlns:a16="http://schemas.microsoft.com/office/drawing/2014/main" id="{E2847CD2-51D1-D352-DF82-11B367BFE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706803"/>
            <a:ext cx="3945936" cy="3444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960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3DB36-CE7C-A20B-A1C7-59F26B275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28C5872-9FAE-5005-0D1B-37F310730A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 Far …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0D6CCEB-A258-0B17-CBCD-2703040132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7010400" cy="5791199"/>
          </a:xfrm>
          <a:solidFill>
            <a:srgbClr val="E5EBFF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So far:</a:t>
            </a:r>
            <a:r>
              <a:rPr 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saw how to connect two hosts and send frames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Link layer protocols specify how to talk to your “neighbors”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F43CEDC-D3E7-690D-A69E-14C6BF7800E0}"/>
              </a:ext>
            </a:extLst>
          </p:cNvPr>
          <p:cNvGrpSpPr/>
          <p:nvPr/>
        </p:nvGrpSpPr>
        <p:grpSpPr>
          <a:xfrm>
            <a:off x="1828800" y="4336229"/>
            <a:ext cx="2971800" cy="1279624"/>
            <a:chOff x="5971564" y="1726702"/>
            <a:chExt cx="5954693" cy="2499355"/>
          </a:xfrm>
        </p:grpSpPr>
        <p:sp>
          <p:nvSpPr>
            <p:cNvPr id="2" name="Rectangle 7">
              <a:extLst>
                <a:ext uri="{FF2B5EF4-FFF2-40B4-BE49-F238E27FC236}">
                  <a16:creationId xmlns:a16="http://schemas.microsoft.com/office/drawing/2014/main" id="{3567C54D-FB75-16DF-CCCC-CED5C5752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0185" y="2826462"/>
              <a:ext cx="1096476" cy="54700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" name="Rectangle 8">
              <a:extLst>
                <a:ext uri="{FF2B5EF4-FFF2-40B4-BE49-F238E27FC236}">
                  <a16:creationId xmlns:a16="http://schemas.microsoft.com/office/drawing/2014/main" id="{518F2FEC-D4E1-1A05-500B-D6A888F01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4621" y="2903734"/>
              <a:ext cx="860229" cy="37619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100" b="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frame</a:t>
              </a:r>
              <a:endParaRPr lang="en-US" altLang="en-US" sz="12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Line 9">
              <a:extLst>
                <a:ext uri="{FF2B5EF4-FFF2-40B4-BE49-F238E27FC236}">
                  <a16:creationId xmlns:a16="http://schemas.microsoft.com/office/drawing/2014/main" id="{E9E637AA-CF01-69B9-D9D5-4F8A52DF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66498" y="3109115"/>
              <a:ext cx="116663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" name="Rectangle 10">
              <a:extLst>
                <a:ext uri="{FF2B5EF4-FFF2-40B4-BE49-F238E27FC236}">
                  <a16:creationId xmlns:a16="http://schemas.microsoft.com/office/drawing/2014/main" id="{0FCF7358-5CF2-CBB2-4E3F-9A4D960BA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7637" y="1809722"/>
              <a:ext cx="1278620" cy="156374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8B1B8A19-D534-3633-A3C8-6040246F9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8481" y="2295723"/>
              <a:ext cx="553649" cy="35992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" name="Rectangle 12">
              <a:extLst>
                <a:ext uri="{FF2B5EF4-FFF2-40B4-BE49-F238E27FC236}">
                  <a16:creationId xmlns:a16="http://schemas.microsoft.com/office/drawing/2014/main" id="{02D92E57-87D1-28B1-977B-5064AE650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1564" y="1809722"/>
              <a:ext cx="1278621" cy="156374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" name="Rectangle 13">
              <a:extLst>
                <a:ext uri="{FF2B5EF4-FFF2-40B4-BE49-F238E27FC236}">
                  <a16:creationId xmlns:a16="http://schemas.microsoft.com/office/drawing/2014/main" id="{4C5DC016-646B-4661-A82E-1513C816B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1264" y="2295715"/>
              <a:ext cx="553648" cy="3294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9" name="Text Box 16">
              <a:extLst>
                <a:ext uri="{FF2B5EF4-FFF2-40B4-BE49-F238E27FC236}">
                  <a16:creationId xmlns:a16="http://schemas.microsoft.com/office/drawing/2014/main" id="{87C90C74-6D09-6238-45CB-696BCE601D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2374" y="1889341"/>
              <a:ext cx="947036" cy="41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l"/>
              <a:r>
                <a:rPr lang="en-US" altLang="en-US" sz="1050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packet</a:t>
              </a:r>
              <a:endParaRPr lang="en-US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CBD89036-7827-4AAA-5D5A-B0CECC6E5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297" y="2560076"/>
              <a:ext cx="789895" cy="589709"/>
            </a:xfrm>
            <a:custGeom>
              <a:avLst/>
              <a:gdLst>
                <a:gd name="T0" fmla="*/ 2147483647 w 438"/>
                <a:gd name="T1" fmla="*/ 0 h 290"/>
                <a:gd name="T2" fmla="*/ 2147483647 w 438"/>
                <a:gd name="T3" fmla="*/ 2147483647 h 290"/>
                <a:gd name="T4" fmla="*/ 2147483647 w 438"/>
                <a:gd name="T5" fmla="*/ 2147483647 h 290"/>
                <a:gd name="T6" fmla="*/ 2147483647 w 438"/>
                <a:gd name="T7" fmla="*/ 2147483647 h 2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8"/>
                <a:gd name="T13" fmla="*/ 0 h 290"/>
                <a:gd name="T14" fmla="*/ 438 w 438"/>
                <a:gd name="T15" fmla="*/ 290 h 2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8" h="290">
                  <a:moveTo>
                    <a:pt x="15" y="0"/>
                  </a:moveTo>
                  <a:cubicBezTo>
                    <a:pt x="7" y="58"/>
                    <a:pt x="0" y="117"/>
                    <a:pt x="15" y="162"/>
                  </a:cubicBezTo>
                  <a:cubicBezTo>
                    <a:pt x="30" y="207"/>
                    <a:pt x="38" y="248"/>
                    <a:pt x="108" y="269"/>
                  </a:cubicBezTo>
                  <a:cubicBezTo>
                    <a:pt x="178" y="290"/>
                    <a:pt x="383" y="282"/>
                    <a:pt x="438" y="285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87EED3D9-C541-4433-04FD-956131346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2964" y="2818328"/>
              <a:ext cx="1096476" cy="54700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" name="Rectangle 20">
              <a:extLst>
                <a:ext uri="{FF2B5EF4-FFF2-40B4-BE49-F238E27FC236}">
                  <a16:creationId xmlns:a16="http://schemas.microsoft.com/office/drawing/2014/main" id="{830C3046-8B19-A231-A879-731079B75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7400" y="2895600"/>
              <a:ext cx="860229" cy="37619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100" b="0" dirty="0">
                  <a:solidFill>
                    <a:srgbClr val="FFFFFF"/>
                  </a:solidFill>
                  <a:latin typeface="+mj-lt"/>
                </a:rPr>
                <a:t>frame</a:t>
              </a:r>
            </a:p>
          </p:txBody>
        </p:sp>
        <p:sp>
          <p:nvSpPr>
            <p:cNvPr id="17" name="Text Box 21">
              <a:extLst>
                <a:ext uri="{FF2B5EF4-FFF2-40B4-BE49-F238E27FC236}">
                  <a16:creationId xmlns:a16="http://schemas.microsoft.com/office/drawing/2014/main" id="{0B2D1A5F-6BE7-8371-2D75-620E370C90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0776" y="3290600"/>
              <a:ext cx="1455349" cy="541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defRPr sz="1800" b="1">
                  <a:solidFill>
                    <a:schemeClr val="tx1"/>
                  </a:solidFill>
                  <a:latin typeface="Gill Sans (Body)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adapter</a:t>
              </a:r>
            </a:p>
          </p:txBody>
        </p:sp>
        <p:sp>
          <p:nvSpPr>
            <p:cNvPr id="18" name="Text Box 22">
              <a:extLst>
                <a:ext uri="{FF2B5EF4-FFF2-40B4-BE49-F238E27FC236}">
                  <a16:creationId xmlns:a16="http://schemas.microsoft.com/office/drawing/2014/main" id="{50254D53-EFA3-2D99-2797-0B5E3E63BE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33129" y="3290600"/>
              <a:ext cx="1455351" cy="541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defRPr sz="1800" b="1">
                  <a:solidFill>
                    <a:schemeClr val="tx1"/>
                  </a:solidFill>
                  <a:latin typeface="Gill Sans (Body)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adapter</a:t>
              </a:r>
              <a:endParaRPr lang="en-US" alt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AutoShape 23">
              <a:extLst>
                <a:ext uri="{FF2B5EF4-FFF2-40B4-BE49-F238E27FC236}">
                  <a16:creationId xmlns:a16="http://schemas.microsoft.com/office/drawing/2014/main" id="{7450F1D4-BD0B-9453-C414-306770DF5293}"/>
                </a:ext>
              </a:extLst>
            </p:cNvPr>
            <p:cNvSpPr>
              <a:spLocks/>
            </p:cNvSpPr>
            <p:nvPr/>
          </p:nvSpPr>
          <p:spPr bwMode="auto">
            <a:xfrm rot="5399521">
              <a:off x="8774462" y="1381624"/>
              <a:ext cx="282652" cy="2383264"/>
            </a:xfrm>
            <a:prstGeom prst="leftBrace">
              <a:avLst>
                <a:gd name="adj1" fmla="val 10821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" name="Text Box 24">
              <a:extLst>
                <a:ext uri="{FF2B5EF4-FFF2-40B4-BE49-F238E27FC236}">
                  <a16:creationId xmlns:a16="http://schemas.microsoft.com/office/drawing/2014/main" id="{CDBF5052-FAFF-2799-E90B-551358D485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73917" y="1726702"/>
              <a:ext cx="2849371" cy="435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defRPr sz="1800" b="1">
                  <a:solidFill>
                    <a:schemeClr val="tx1"/>
                  </a:solidFill>
                  <a:latin typeface="Gill Sans (Body)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link layer protocol</a:t>
              </a:r>
            </a:p>
          </p:txBody>
        </p:sp>
        <p:sp>
          <p:nvSpPr>
            <p:cNvPr id="21" name="Freeform 25">
              <a:extLst>
                <a:ext uri="{FF2B5EF4-FFF2-40B4-BE49-F238E27FC236}">
                  <a16:creationId xmlns:a16="http://schemas.microsoft.com/office/drawing/2014/main" id="{862F1789-4CA4-EA80-F0BD-B08F16CE0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7466" y="2669883"/>
              <a:ext cx="735793" cy="439232"/>
            </a:xfrm>
            <a:custGeom>
              <a:avLst/>
              <a:gdLst>
                <a:gd name="T0" fmla="*/ 0 w 408"/>
                <a:gd name="T1" fmla="*/ 2147483647 h 216"/>
                <a:gd name="T2" fmla="*/ 2147483647 w 408"/>
                <a:gd name="T3" fmla="*/ 2147483647 h 216"/>
                <a:gd name="T4" fmla="*/ 2147483647 w 408"/>
                <a:gd name="T5" fmla="*/ 2147483647 h 216"/>
                <a:gd name="T6" fmla="*/ 2147483647 w 408"/>
                <a:gd name="T7" fmla="*/ 0 h 2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8"/>
                <a:gd name="T13" fmla="*/ 0 h 216"/>
                <a:gd name="T14" fmla="*/ 408 w 408"/>
                <a:gd name="T15" fmla="*/ 216 h 2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8" h="216">
                  <a:moveTo>
                    <a:pt x="0" y="208"/>
                  </a:moveTo>
                  <a:cubicBezTo>
                    <a:pt x="62" y="212"/>
                    <a:pt x="124" y="216"/>
                    <a:pt x="184" y="208"/>
                  </a:cubicBezTo>
                  <a:cubicBezTo>
                    <a:pt x="244" y="200"/>
                    <a:pt x="324" y="196"/>
                    <a:pt x="361" y="161"/>
                  </a:cubicBezTo>
                  <a:cubicBezTo>
                    <a:pt x="398" y="126"/>
                    <a:pt x="400" y="27"/>
                    <a:pt x="40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2119FA92-661F-220C-DC6A-D086980626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67793" y="1902357"/>
              <a:ext cx="947036" cy="41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defRPr sz="1800" b="1">
                  <a:solidFill>
                    <a:schemeClr val="tx1"/>
                  </a:solidFill>
                  <a:latin typeface="Gill Sans (Body)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50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packet</a:t>
              </a:r>
              <a:endParaRPr lang="en-US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Text Box 8">
              <a:extLst>
                <a:ext uri="{FF2B5EF4-FFF2-40B4-BE49-F238E27FC236}">
                  <a16:creationId xmlns:a16="http://schemas.microsoft.com/office/drawing/2014/main" id="{2FF932AA-EFDA-CE9B-3358-ADD6BE92B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0297" y="3839109"/>
              <a:ext cx="4656614" cy="38694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1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Bits flow between adaptors, frames between hosts</a:t>
              </a:r>
              <a:endParaRPr lang="en-GB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339C181-3393-8210-D2B4-5C3CAE4BC26E}"/>
                </a:ext>
              </a:extLst>
            </p:cNvPr>
            <p:cNvCxnSpPr/>
            <p:nvPr/>
          </p:nvCxnSpPr>
          <p:spPr>
            <a:xfrm>
              <a:off x="6646731" y="3740934"/>
              <a:ext cx="46185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3">
            <a:extLst>
              <a:ext uri="{FF2B5EF4-FFF2-40B4-BE49-F238E27FC236}">
                <a16:creationId xmlns:a16="http://schemas.microsoft.com/office/drawing/2014/main" id="{73ADB31A-72E1-E160-A5D1-F77BFAFE2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066800"/>
            <a:ext cx="5181600" cy="57912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kern="0" dirty="0">
                <a:solidFill>
                  <a:srgbClr val="C00000"/>
                </a:solidFill>
              </a:rPr>
              <a:t>Now: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How do we build a “small” network with this?</a:t>
            </a:r>
          </a:p>
          <a:p>
            <a:pPr lvl="2">
              <a:lnSpc>
                <a:spcPct val="90000"/>
              </a:lnSpc>
            </a:pPr>
            <a:r>
              <a:rPr lang="en-US" b="0" strike="noStrike" spc="-1" dirty="0">
                <a:latin typeface="Calibri"/>
              </a:rPr>
              <a:t>Within a building, campus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Local Area Network (LAN)</a:t>
            </a:r>
          </a:p>
          <a:p>
            <a:pPr lvl="1">
              <a:lnSpc>
                <a:spcPct val="90000"/>
              </a:lnSpc>
            </a:pPr>
            <a:endParaRPr lang="en-US" kern="0" dirty="0"/>
          </a:p>
        </p:txBody>
      </p:sp>
      <p:pic>
        <p:nvPicPr>
          <p:cNvPr id="27" name="Picture 5" descr="f02-23-9780123850591 copy">
            <a:extLst>
              <a:ext uri="{FF2B5EF4-FFF2-40B4-BE49-F238E27FC236}">
                <a16:creationId xmlns:a16="http://schemas.microsoft.com/office/drawing/2014/main" id="{02415B27-7890-F5F1-2B6D-FE1FE643F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875" y="3718741"/>
            <a:ext cx="4044061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18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399" y="1397003"/>
            <a:ext cx="7823201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Shared Medium and Collision</a:t>
            </a:r>
          </a:p>
          <a:p>
            <a:pPr>
              <a:lnSpc>
                <a:spcPct val="90000"/>
              </a:lnSpc>
            </a:pPr>
            <a:r>
              <a:rPr lang="en-US" dirty="0"/>
              <a:t>MAC Approaches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556F22-06F8-C37A-3652-467F70870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2590800"/>
            <a:ext cx="2791105" cy="3683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BE9459-5154-B590-0611-453AF185A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360" y="4953000"/>
            <a:ext cx="1812440" cy="36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5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87D431-C7CB-D596-7C53-5FA9F2AD05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394"/>
          <a:stretch/>
        </p:blipFill>
        <p:spPr>
          <a:xfrm>
            <a:off x="9220200" y="4800600"/>
            <a:ext cx="2782341" cy="1664746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Two Types of Network Mediums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17600"/>
            <a:ext cx="11404600" cy="551179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Point-to-Point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PPP for dial-up access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1000BASE-T (Gigabit Ethernet) for point-to-point link between Ethernet switch and host (with CAT5 cable)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10GBASE-ER (10 Gigabit Ethernet) for long-distance fiber link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Shared Medium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channel may be shared among multiple hosts!</a:t>
            </a:r>
          </a:p>
          <a:p>
            <a:pPr lvl="1">
              <a:lnSpc>
                <a:spcPct val="90000"/>
              </a:lnSpc>
            </a:pPr>
            <a:r>
              <a:rPr lang="en-US" b="0" strike="noStrike" spc="-1" dirty="0">
                <a:latin typeface="Calibri"/>
              </a:rPr>
              <a:t>Traditional Ethernet (pre ~2000)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802.11 wireless LAN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Cellular network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849EAE-2831-BB1A-B97C-F2818C868E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964"/>
          <a:stretch/>
        </p:blipFill>
        <p:spPr>
          <a:xfrm>
            <a:off x="6128951" y="5044209"/>
            <a:ext cx="2462493" cy="158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54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524AACBB-F0AC-2F8A-FACE-6A84A7B5EE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00"/>
          <a:stretch/>
        </p:blipFill>
        <p:spPr>
          <a:xfrm>
            <a:off x="5461056" y="5799441"/>
            <a:ext cx="813074" cy="656968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Collisions on Shared Medium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03471"/>
            <a:ext cx="11328400" cy="232552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When only one host transmits, there’s no collision: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Line 54">
            <a:extLst>
              <a:ext uri="{FF2B5EF4-FFF2-40B4-BE49-F238E27FC236}">
                <a16:creationId xmlns:a16="http://schemas.microsoft.com/office/drawing/2014/main" id="{30B8B48F-18BB-BBAE-72E1-7CD7AF28B0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5180567"/>
            <a:ext cx="10515600" cy="103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20636" tIns="59260" rIns="120636" bIns="59260"/>
          <a:lstStyle/>
          <a:p>
            <a:endParaRPr lang="en-US" sz="3563"/>
          </a:p>
        </p:txBody>
      </p:sp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D412947D-76CB-4303-4163-C6439C463B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4150" y="3829591"/>
            <a:ext cx="421385" cy="621958"/>
          </a:xfrm>
          <a:prstGeom prst="rect">
            <a:avLst/>
          </a:prstGeom>
        </p:spPr>
      </p:pic>
      <p:sp>
        <p:nvSpPr>
          <p:cNvPr id="15" name="Line 54">
            <a:extLst>
              <a:ext uri="{FF2B5EF4-FFF2-40B4-BE49-F238E27FC236}">
                <a16:creationId xmlns:a16="http://schemas.microsoft.com/office/drawing/2014/main" id="{D9C17972-463F-BBB2-569C-A148ED96B9A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09534" y="5181599"/>
            <a:ext cx="10048" cy="62195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20636" tIns="59260" rIns="120636" bIns="59260"/>
          <a:lstStyle/>
          <a:p>
            <a:endParaRPr lang="en-US" sz="3563"/>
          </a:p>
        </p:txBody>
      </p:sp>
      <p:pic>
        <p:nvPicPr>
          <p:cNvPr id="3" name="Picture 2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567A8EF3-4541-DDEE-A2E2-96E7058AC6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49" y="3919158"/>
            <a:ext cx="733709" cy="733709"/>
          </a:xfrm>
          <a:prstGeom prst="rect">
            <a:avLst/>
          </a:prstGeom>
        </p:spPr>
      </p:pic>
      <p:sp>
        <p:nvSpPr>
          <p:cNvPr id="4" name="Line 54">
            <a:extLst>
              <a:ext uri="{FF2B5EF4-FFF2-40B4-BE49-F238E27FC236}">
                <a16:creationId xmlns:a16="http://schemas.microsoft.com/office/drawing/2014/main" id="{B6EB7629-9681-35E3-78AB-E53198B755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51056" y="4563760"/>
            <a:ext cx="10048" cy="62195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20636" tIns="59260" rIns="120636" bIns="59260"/>
          <a:lstStyle/>
          <a:p>
            <a:endParaRPr lang="en-US" sz="3563"/>
          </a:p>
        </p:txBody>
      </p:sp>
      <p:sp>
        <p:nvSpPr>
          <p:cNvPr id="7" name="Line 54">
            <a:extLst>
              <a:ext uri="{FF2B5EF4-FFF2-40B4-BE49-F238E27FC236}">
                <a16:creationId xmlns:a16="http://schemas.microsoft.com/office/drawing/2014/main" id="{2B5E1FC7-A87D-7222-A8E5-AA108340067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739819" y="4570091"/>
            <a:ext cx="10048" cy="62195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20636" tIns="59260" rIns="120636" bIns="59260"/>
          <a:lstStyle/>
          <a:p>
            <a:endParaRPr lang="en-US" sz="3563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EE8B9E-669E-178F-5564-3572827C2B96}"/>
              </a:ext>
            </a:extLst>
          </p:cNvPr>
          <p:cNvCxnSpPr/>
          <p:nvPr/>
        </p:nvCxnSpPr>
        <p:spPr>
          <a:xfrm>
            <a:off x="6541253" y="6021464"/>
            <a:ext cx="228600" cy="0"/>
          </a:xfrm>
          <a:prstGeom prst="line">
            <a:avLst/>
          </a:prstGeom>
          <a:ln w="19050">
            <a:solidFill>
              <a:srgbClr val="DC2B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9F26FD-09D8-D17D-6C8E-662ABF6A5E48}"/>
              </a:ext>
            </a:extLst>
          </p:cNvPr>
          <p:cNvCxnSpPr>
            <a:cxnSpLocks/>
          </p:cNvCxnSpPr>
          <p:nvPr/>
        </p:nvCxnSpPr>
        <p:spPr>
          <a:xfrm>
            <a:off x="6769853" y="6020431"/>
            <a:ext cx="234778" cy="0"/>
          </a:xfrm>
          <a:prstGeom prst="line">
            <a:avLst/>
          </a:prstGeom>
          <a:ln w="19050">
            <a:solidFill>
              <a:srgbClr val="DC2B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9CD4DD-27E4-2A06-B396-27F06C81DECB}"/>
              </a:ext>
            </a:extLst>
          </p:cNvPr>
          <p:cNvCxnSpPr>
            <a:cxnSpLocks/>
          </p:cNvCxnSpPr>
          <p:nvPr/>
        </p:nvCxnSpPr>
        <p:spPr>
          <a:xfrm>
            <a:off x="7004631" y="6020431"/>
            <a:ext cx="228600" cy="0"/>
          </a:xfrm>
          <a:prstGeom prst="line">
            <a:avLst/>
          </a:prstGeom>
          <a:ln w="19050">
            <a:solidFill>
              <a:srgbClr val="DC2B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C2BC4D-A780-E297-6B49-7E5482115D41}"/>
              </a:ext>
            </a:extLst>
          </p:cNvPr>
          <p:cNvCxnSpPr>
            <a:cxnSpLocks/>
          </p:cNvCxnSpPr>
          <p:nvPr/>
        </p:nvCxnSpPr>
        <p:spPr>
          <a:xfrm>
            <a:off x="7233231" y="6342192"/>
            <a:ext cx="239477" cy="0"/>
          </a:xfrm>
          <a:prstGeom prst="line">
            <a:avLst/>
          </a:prstGeom>
          <a:ln w="19050">
            <a:solidFill>
              <a:srgbClr val="DC2B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73C30E-5805-1F27-C525-ADDFACD04BBF}"/>
              </a:ext>
            </a:extLst>
          </p:cNvPr>
          <p:cNvCxnSpPr/>
          <p:nvPr/>
        </p:nvCxnSpPr>
        <p:spPr>
          <a:xfrm>
            <a:off x="7461831" y="6033821"/>
            <a:ext cx="228600" cy="0"/>
          </a:xfrm>
          <a:prstGeom prst="line">
            <a:avLst/>
          </a:prstGeom>
          <a:ln w="19050">
            <a:solidFill>
              <a:srgbClr val="DC2B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89B1D55-056E-44FB-BBB1-A7C813E75FDF}"/>
              </a:ext>
            </a:extLst>
          </p:cNvPr>
          <p:cNvCxnSpPr>
            <a:cxnSpLocks/>
          </p:cNvCxnSpPr>
          <p:nvPr/>
        </p:nvCxnSpPr>
        <p:spPr>
          <a:xfrm>
            <a:off x="7690431" y="6033821"/>
            <a:ext cx="0" cy="308371"/>
          </a:xfrm>
          <a:prstGeom prst="line">
            <a:avLst/>
          </a:prstGeom>
          <a:ln w="19050">
            <a:solidFill>
              <a:srgbClr val="DC2B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341F4D3-5437-0FB7-1166-4F581233079D}"/>
              </a:ext>
            </a:extLst>
          </p:cNvPr>
          <p:cNvCxnSpPr>
            <a:cxnSpLocks/>
          </p:cNvCxnSpPr>
          <p:nvPr/>
        </p:nvCxnSpPr>
        <p:spPr>
          <a:xfrm>
            <a:off x="7472708" y="6033821"/>
            <a:ext cx="0" cy="308371"/>
          </a:xfrm>
          <a:prstGeom prst="line">
            <a:avLst/>
          </a:prstGeom>
          <a:ln w="19050">
            <a:solidFill>
              <a:srgbClr val="DC2B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369AE31-1A04-0310-B405-8CEEFAA9D6EB}"/>
              </a:ext>
            </a:extLst>
          </p:cNvPr>
          <p:cNvCxnSpPr>
            <a:cxnSpLocks/>
          </p:cNvCxnSpPr>
          <p:nvPr/>
        </p:nvCxnSpPr>
        <p:spPr>
          <a:xfrm>
            <a:off x="7233231" y="6017949"/>
            <a:ext cx="0" cy="324243"/>
          </a:xfrm>
          <a:prstGeom prst="line">
            <a:avLst/>
          </a:prstGeom>
          <a:ln w="19050">
            <a:solidFill>
              <a:srgbClr val="DC2B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1266C44-B633-1097-0993-53C0D9E53ED9}"/>
              </a:ext>
            </a:extLst>
          </p:cNvPr>
          <p:cNvCxnSpPr>
            <a:cxnSpLocks/>
          </p:cNvCxnSpPr>
          <p:nvPr/>
        </p:nvCxnSpPr>
        <p:spPr>
          <a:xfrm>
            <a:off x="6549813" y="6020431"/>
            <a:ext cx="0" cy="321761"/>
          </a:xfrm>
          <a:prstGeom prst="line">
            <a:avLst/>
          </a:prstGeom>
          <a:ln w="19050">
            <a:solidFill>
              <a:srgbClr val="DC2B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5BC1134-03BA-DC18-4136-1417ABD8BAC0}"/>
              </a:ext>
            </a:extLst>
          </p:cNvPr>
          <p:cNvCxnSpPr>
            <a:cxnSpLocks/>
          </p:cNvCxnSpPr>
          <p:nvPr/>
        </p:nvCxnSpPr>
        <p:spPr>
          <a:xfrm flipH="1" flipV="1">
            <a:off x="7908154" y="6135342"/>
            <a:ext cx="1693046" cy="417858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C25AEAF-A374-84F5-C4CC-7540C50D7E29}"/>
              </a:ext>
            </a:extLst>
          </p:cNvPr>
          <p:cNvSpPr txBox="1"/>
          <p:nvPr/>
        </p:nvSpPr>
        <p:spPr>
          <a:xfrm>
            <a:off x="5368985" y="6421397"/>
            <a:ext cx="727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Host 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B6C575-195A-8F65-8B89-3B3B9C1E96A2}"/>
              </a:ext>
            </a:extLst>
          </p:cNvPr>
          <p:cNvSpPr txBox="1"/>
          <p:nvPr/>
        </p:nvSpPr>
        <p:spPr>
          <a:xfrm>
            <a:off x="9574427" y="6265361"/>
            <a:ext cx="1905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Host A wants to send this signal to Host 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75C7EFC-C9DF-BFAD-4C07-E03C7171FFA7}"/>
              </a:ext>
            </a:extLst>
          </p:cNvPr>
          <p:cNvCxnSpPr/>
          <p:nvPr/>
        </p:nvCxnSpPr>
        <p:spPr>
          <a:xfrm>
            <a:off x="6471424" y="6383708"/>
            <a:ext cx="1447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74" name="Group 7173">
            <a:extLst>
              <a:ext uri="{FF2B5EF4-FFF2-40B4-BE49-F238E27FC236}">
                <a16:creationId xmlns:a16="http://schemas.microsoft.com/office/drawing/2014/main" id="{9ABB57EF-CBFC-B157-2828-D182F6770137}"/>
              </a:ext>
            </a:extLst>
          </p:cNvPr>
          <p:cNvGrpSpPr/>
          <p:nvPr/>
        </p:nvGrpSpPr>
        <p:grpSpPr>
          <a:xfrm flipH="1">
            <a:off x="4812090" y="4622083"/>
            <a:ext cx="1149178" cy="324243"/>
            <a:chOff x="6166022" y="3726807"/>
            <a:chExt cx="1149178" cy="324243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6F772A4-CFED-B868-7D15-3860AE901151}"/>
                </a:ext>
              </a:extLst>
            </p:cNvPr>
            <p:cNvCxnSpPr/>
            <p:nvPr/>
          </p:nvCxnSpPr>
          <p:spPr>
            <a:xfrm>
              <a:off x="6166022" y="3730322"/>
              <a:ext cx="228600" cy="0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C0FD99B-71C5-0EE5-1551-FAA08513D759}"/>
                </a:ext>
              </a:extLst>
            </p:cNvPr>
            <p:cNvCxnSpPr>
              <a:cxnSpLocks/>
            </p:cNvCxnSpPr>
            <p:nvPr/>
          </p:nvCxnSpPr>
          <p:spPr>
            <a:xfrm>
              <a:off x="6394622" y="3729289"/>
              <a:ext cx="234778" cy="0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7D141F4-476B-0E3E-F349-9B3B589C9DB1}"/>
                </a:ext>
              </a:extLst>
            </p:cNvPr>
            <p:cNvCxnSpPr>
              <a:cxnSpLocks/>
            </p:cNvCxnSpPr>
            <p:nvPr/>
          </p:nvCxnSpPr>
          <p:spPr>
            <a:xfrm>
              <a:off x="6629400" y="3729289"/>
              <a:ext cx="228600" cy="0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CF4D4B-4FC8-8CDC-9442-6726823CD419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4051050"/>
              <a:ext cx="239477" cy="0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D4762FC-7A84-0814-D3A0-A482B7C7F29D}"/>
                </a:ext>
              </a:extLst>
            </p:cNvPr>
            <p:cNvCxnSpPr/>
            <p:nvPr/>
          </p:nvCxnSpPr>
          <p:spPr>
            <a:xfrm>
              <a:off x="7086600" y="3742679"/>
              <a:ext cx="228600" cy="0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ADEFF86-4742-6457-FC96-4378A54661D3}"/>
                </a:ext>
              </a:extLst>
            </p:cNvPr>
            <p:cNvCxnSpPr>
              <a:cxnSpLocks/>
            </p:cNvCxnSpPr>
            <p:nvPr/>
          </p:nvCxnSpPr>
          <p:spPr>
            <a:xfrm>
              <a:off x="7315200" y="3742679"/>
              <a:ext cx="0" cy="308371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C002CBC-8680-D6CE-0427-FD1739864E49}"/>
                </a:ext>
              </a:extLst>
            </p:cNvPr>
            <p:cNvCxnSpPr>
              <a:cxnSpLocks/>
            </p:cNvCxnSpPr>
            <p:nvPr/>
          </p:nvCxnSpPr>
          <p:spPr>
            <a:xfrm>
              <a:off x="7097477" y="3742679"/>
              <a:ext cx="0" cy="308371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D573A49-A3DF-EC69-E449-CA2020D48AFD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726807"/>
              <a:ext cx="0" cy="324243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D49D739-6656-36CA-3F29-5E930BCA4242}"/>
                </a:ext>
              </a:extLst>
            </p:cNvPr>
            <p:cNvCxnSpPr>
              <a:cxnSpLocks/>
            </p:cNvCxnSpPr>
            <p:nvPr/>
          </p:nvCxnSpPr>
          <p:spPr>
            <a:xfrm>
              <a:off x="6174582" y="3729289"/>
              <a:ext cx="0" cy="321761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E6AF578-AA2E-D980-2642-B67CA680239B}"/>
              </a:ext>
            </a:extLst>
          </p:cNvPr>
          <p:cNvSpPr txBox="1"/>
          <p:nvPr/>
        </p:nvSpPr>
        <p:spPr>
          <a:xfrm>
            <a:off x="7657770" y="6373630"/>
            <a:ext cx="522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/>
              <a:t>time</a:t>
            </a:r>
          </a:p>
        </p:txBody>
      </p:sp>
      <p:grpSp>
        <p:nvGrpSpPr>
          <p:cNvPr id="7175" name="Group 7174">
            <a:extLst>
              <a:ext uri="{FF2B5EF4-FFF2-40B4-BE49-F238E27FC236}">
                <a16:creationId xmlns:a16="http://schemas.microsoft.com/office/drawing/2014/main" id="{21523C40-9EED-8C4F-3CDB-5EF66312FD22}"/>
              </a:ext>
            </a:extLst>
          </p:cNvPr>
          <p:cNvGrpSpPr/>
          <p:nvPr/>
        </p:nvGrpSpPr>
        <p:grpSpPr>
          <a:xfrm>
            <a:off x="6080964" y="5275532"/>
            <a:ext cx="1149178" cy="324243"/>
            <a:chOff x="4413422" y="3708965"/>
            <a:chExt cx="1149178" cy="324243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F2A13A9-B7D5-4E00-ED0E-CFFC07C0FB1B}"/>
                </a:ext>
              </a:extLst>
            </p:cNvPr>
            <p:cNvCxnSpPr/>
            <p:nvPr/>
          </p:nvCxnSpPr>
          <p:spPr>
            <a:xfrm>
              <a:off x="4413422" y="3712480"/>
              <a:ext cx="228600" cy="0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7E14B09-732E-5ABC-6EC3-A2A97C500308}"/>
                </a:ext>
              </a:extLst>
            </p:cNvPr>
            <p:cNvCxnSpPr>
              <a:cxnSpLocks/>
            </p:cNvCxnSpPr>
            <p:nvPr/>
          </p:nvCxnSpPr>
          <p:spPr>
            <a:xfrm>
              <a:off x="4642022" y="3711447"/>
              <a:ext cx="234778" cy="0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72321AD-636F-E786-BF97-A6EC95480A9B}"/>
                </a:ext>
              </a:extLst>
            </p:cNvPr>
            <p:cNvCxnSpPr>
              <a:cxnSpLocks/>
            </p:cNvCxnSpPr>
            <p:nvPr/>
          </p:nvCxnSpPr>
          <p:spPr>
            <a:xfrm>
              <a:off x="4876800" y="3711447"/>
              <a:ext cx="228600" cy="0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7794965-7476-F0E7-10F2-06F76F56AB3C}"/>
                </a:ext>
              </a:extLst>
            </p:cNvPr>
            <p:cNvCxnSpPr>
              <a:cxnSpLocks/>
            </p:cNvCxnSpPr>
            <p:nvPr/>
          </p:nvCxnSpPr>
          <p:spPr>
            <a:xfrm>
              <a:off x="5105400" y="4033208"/>
              <a:ext cx="239477" cy="0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C8DA12E-9CEC-A482-DA63-AD547D91AC2F}"/>
                </a:ext>
              </a:extLst>
            </p:cNvPr>
            <p:cNvCxnSpPr/>
            <p:nvPr/>
          </p:nvCxnSpPr>
          <p:spPr>
            <a:xfrm>
              <a:off x="5334000" y="3724837"/>
              <a:ext cx="228600" cy="0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8" name="Straight Connector 7167">
              <a:extLst>
                <a:ext uri="{FF2B5EF4-FFF2-40B4-BE49-F238E27FC236}">
                  <a16:creationId xmlns:a16="http://schemas.microsoft.com/office/drawing/2014/main" id="{1F7A6A3F-5A44-50FB-0D7E-FC5F1A3842EB}"/>
                </a:ext>
              </a:extLst>
            </p:cNvPr>
            <p:cNvCxnSpPr>
              <a:cxnSpLocks/>
            </p:cNvCxnSpPr>
            <p:nvPr/>
          </p:nvCxnSpPr>
          <p:spPr>
            <a:xfrm>
              <a:off x="5562600" y="3724837"/>
              <a:ext cx="0" cy="308371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9" name="Straight Connector 7168">
              <a:extLst>
                <a:ext uri="{FF2B5EF4-FFF2-40B4-BE49-F238E27FC236}">
                  <a16:creationId xmlns:a16="http://schemas.microsoft.com/office/drawing/2014/main" id="{4B6C3E5A-DBC5-F5F7-F038-FC85E014A1C3}"/>
                </a:ext>
              </a:extLst>
            </p:cNvPr>
            <p:cNvCxnSpPr>
              <a:cxnSpLocks/>
            </p:cNvCxnSpPr>
            <p:nvPr/>
          </p:nvCxnSpPr>
          <p:spPr>
            <a:xfrm>
              <a:off x="5344877" y="3724837"/>
              <a:ext cx="0" cy="308371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2" name="Straight Connector 7171">
              <a:extLst>
                <a:ext uri="{FF2B5EF4-FFF2-40B4-BE49-F238E27FC236}">
                  <a16:creationId xmlns:a16="http://schemas.microsoft.com/office/drawing/2014/main" id="{7EEF338F-D78E-1034-73BF-0989DE1F718C}"/>
                </a:ext>
              </a:extLst>
            </p:cNvPr>
            <p:cNvCxnSpPr>
              <a:cxnSpLocks/>
            </p:cNvCxnSpPr>
            <p:nvPr/>
          </p:nvCxnSpPr>
          <p:spPr>
            <a:xfrm>
              <a:off x="5105400" y="3708965"/>
              <a:ext cx="0" cy="324243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3" name="Straight Connector 7172">
              <a:extLst>
                <a:ext uri="{FF2B5EF4-FFF2-40B4-BE49-F238E27FC236}">
                  <a16:creationId xmlns:a16="http://schemas.microsoft.com/office/drawing/2014/main" id="{7F956E95-58F2-EE0D-2AB7-56D4FFF13416}"/>
                </a:ext>
              </a:extLst>
            </p:cNvPr>
            <p:cNvCxnSpPr>
              <a:cxnSpLocks/>
            </p:cNvCxnSpPr>
            <p:nvPr/>
          </p:nvCxnSpPr>
          <p:spPr>
            <a:xfrm>
              <a:off x="4421982" y="3711447"/>
              <a:ext cx="0" cy="321761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79" name="Rectangle 7178">
            <a:extLst>
              <a:ext uri="{FF2B5EF4-FFF2-40B4-BE49-F238E27FC236}">
                <a16:creationId xmlns:a16="http://schemas.microsoft.com/office/drawing/2014/main" id="{A018FA91-F150-E361-099D-F2E3187D7066}"/>
              </a:ext>
            </a:extLst>
          </p:cNvPr>
          <p:cNvSpPr/>
          <p:nvPr/>
        </p:nvSpPr>
        <p:spPr>
          <a:xfrm>
            <a:off x="4501387" y="4353961"/>
            <a:ext cx="1501039" cy="621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180" name="TextBox 7179">
            <a:extLst>
              <a:ext uri="{FF2B5EF4-FFF2-40B4-BE49-F238E27FC236}">
                <a16:creationId xmlns:a16="http://schemas.microsoft.com/office/drawing/2014/main" id="{FD9E6DC7-53E3-2177-0368-04F1A9E53B36}"/>
              </a:ext>
            </a:extLst>
          </p:cNvPr>
          <p:cNvSpPr txBox="1"/>
          <p:nvPr/>
        </p:nvSpPr>
        <p:spPr>
          <a:xfrm>
            <a:off x="1351246" y="3610019"/>
            <a:ext cx="727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Host C</a:t>
            </a:r>
          </a:p>
        </p:txBody>
      </p:sp>
      <p:sp>
        <p:nvSpPr>
          <p:cNvPr id="7181" name="TextBox 7180">
            <a:extLst>
              <a:ext uri="{FF2B5EF4-FFF2-40B4-BE49-F238E27FC236}">
                <a16:creationId xmlns:a16="http://schemas.microsoft.com/office/drawing/2014/main" id="{DCD4CF3F-74B9-5BD9-84F2-5FB5670705F5}"/>
              </a:ext>
            </a:extLst>
          </p:cNvPr>
          <p:cNvSpPr txBox="1"/>
          <p:nvPr/>
        </p:nvSpPr>
        <p:spPr>
          <a:xfrm>
            <a:off x="11426302" y="3501119"/>
            <a:ext cx="727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Host D</a:t>
            </a:r>
          </a:p>
        </p:txBody>
      </p:sp>
      <p:pic>
        <p:nvPicPr>
          <p:cNvPr id="7182" name="Picture 7181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DD22DF6F-09FD-0EBC-4616-A5CACCC6F2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00"/>
          <a:stretch/>
        </p:blipFill>
        <p:spPr>
          <a:xfrm>
            <a:off x="3149326" y="5805224"/>
            <a:ext cx="813074" cy="656968"/>
          </a:xfrm>
          <a:prstGeom prst="rect">
            <a:avLst/>
          </a:prstGeom>
        </p:spPr>
      </p:pic>
      <p:sp>
        <p:nvSpPr>
          <p:cNvPr id="7183" name="Line 54">
            <a:extLst>
              <a:ext uri="{FF2B5EF4-FFF2-40B4-BE49-F238E27FC236}">
                <a16:creationId xmlns:a16="http://schemas.microsoft.com/office/drawing/2014/main" id="{96C3D1AC-1FD8-FAD1-4FEC-5417A921519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97804" y="5187382"/>
            <a:ext cx="10048" cy="62195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20636" tIns="59260" rIns="120636" bIns="59260"/>
          <a:lstStyle/>
          <a:p>
            <a:endParaRPr lang="en-US" sz="3563"/>
          </a:p>
        </p:txBody>
      </p:sp>
      <p:sp>
        <p:nvSpPr>
          <p:cNvPr id="7184" name="TextBox 7183">
            <a:extLst>
              <a:ext uri="{FF2B5EF4-FFF2-40B4-BE49-F238E27FC236}">
                <a16:creationId xmlns:a16="http://schemas.microsoft.com/office/drawing/2014/main" id="{6737E38F-A537-9D1F-35B8-2ECB67A347EB}"/>
              </a:ext>
            </a:extLst>
          </p:cNvPr>
          <p:cNvSpPr txBox="1"/>
          <p:nvPr/>
        </p:nvSpPr>
        <p:spPr>
          <a:xfrm>
            <a:off x="3057255" y="6427180"/>
            <a:ext cx="727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Host B</a:t>
            </a:r>
          </a:p>
        </p:txBody>
      </p:sp>
      <p:sp>
        <p:nvSpPr>
          <p:cNvPr id="7185" name="Rectangle 7184">
            <a:extLst>
              <a:ext uri="{FF2B5EF4-FFF2-40B4-BE49-F238E27FC236}">
                <a16:creationId xmlns:a16="http://schemas.microsoft.com/office/drawing/2014/main" id="{729E2096-5151-2142-BA36-758955B7FA43}"/>
              </a:ext>
            </a:extLst>
          </p:cNvPr>
          <p:cNvSpPr/>
          <p:nvPr/>
        </p:nvSpPr>
        <p:spPr>
          <a:xfrm>
            <a:off x="6068780" y="5208906"/>
            <a:ext cx="1501039" cy="621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86" name="Rectangle 7185">
            <a:extLst>
              <a:ext uri="{FF2B5EF4-FFF2-40B4-BE49-F238E27FC236}">
                <a16:creationId xmlns:a16="http://schemas.microsoft.com/office/drawing/2014/main" id="{D55500D7-8443-9A46-C07F-65670A6E596C}"/>
              </a:ext>
            </a:extLst>
          </p:cNvPr>
          <p:cNvSpPr/>
          <p:nvPr/>
        </p:nvSpPr>
        <p:spPr>
          <a:xfrm>
            <a:off x="37128" y="4964553"/>
            <a:ext cx="1410671" cy="732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6" name="Rectangle 7175">
            <a:extLst>
              <a:ext uri="{FF2B5EF4-FFF2-40B4-BE49-F238E27FC236}">
                <a16:creationId xmlns:a16="http://schemas.microsoft.com/office/drawing/2014/main" id="{CD6F1E23-861F-3EDA-863C-7DE7A4452122}"/>
              </a:ext>
            </a:extLst>
          </p:cNvPr>
          <p:cNvSpPr/>
          <p:nvPr/>
        </p:nvSpPr>
        <p:spPr>
          <a:xfrm>
            <a:off x="11821559" y="4505085"/>
            <a:ext cx="1332962" cy="6219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123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81481E-6 L 0.57526 0.00925 " pathEditMode="relative" rAng="0" ptsTypes="AA">
                                      <p:cBhvr>
                                        <p:cTn id="6" dur="8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63" y="4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-0.47708 -4.07407E-6 " pathEditMode="relative" rAng="0" ptsTypes="AA">
                                      <p:cBhvr>
                                        <p:cTn id="8" dur="8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ED4BD-09E3-AA8A-AB9C-15B2BC006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02204465-BE8E-CEC6-5E51-CF51CB96DF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00"/>
          <a:stretch/>
        </p:blipFill>
        <p:spPr>
          <a:xfrm>
            <a:off x="5461056" y="5799441"/>
            <a:ext cx="813074" cy="656968"/>
          </a:xfrm>
          <a:prstGeom prst="rect">
            <a:avLst/>
          </a:prstGeom>
        </p:spPr>
      </p:pic>
      <p:sp>
        <p:nvSpPr>
          <p:cNvPr id="7170" name="Rectangle 2">
            <a:extLst>
              <a:ext uri="{FF2B5EF4-FFF2-40B4-BE49-F238E27FC236}">
                <a16:creationId xmlns:a16="http://schemas.microsoft.com/office/drawing/2014/main" id="{5B4065A9-051D-BADB-E685-2A34259608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Collisions on Shared Broadcast Medium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24A5AA0-B6DC-75EB-2CA1-DE8800957E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400" y="1066800"/>
            <a:ext cx="11328400" cy="232552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When more than one host transmits, we may have collision: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Line 54">
            <a:extLst>
              <a:ext uri="{FF2B5EF4-FFF2-40B4-BE49-F238E27FC236}">
                <a16:creationId xmlns:a16="http://schemas.microsoft.com/office/drawing/2014/main" id="{FD00F836-0B75-9D68-ACAA-733A6CDBE0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5180567"/>
            <a:ext cx="10515600" cy="103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20636" tIns="59260" rIns="120636" bIns="59260"/>
          <a:lstStyle/>
          <a:p>
            <a:endParaRPr lang="en-US" sz="3563"/>
          </a:p>
        </p:txBody>
      </p:sp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129F3F97-2D93-B9EF-6CE5-D4411FFA9C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4150" y="3829591"/>
            <a:ext cx="421385" cy="621958"/>
          </a:xfrm>
          <a:prstGeom prst="rect">
            <a:avLst/>
          </a:prstGeom>
        </p:spPr>
      </p:pic>
      <p:sp>
        <p:nvSpPr>
          <p:cNvPr id="15" name="Line 54">
            <a:extLst>
              <a:ext uri="{FF2B5EF4-FFF2-40B4-BE49-F238E27FC236}">
                <a16:creationId xmlns:a16="http://schemas.microsoft.com/office/drawing/2014/main" id="{B9950D6A-B37F-0CDB-5F58-C0D2A8004DA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09534" y="5181599"/>
            <a:ext cx="10048" cy="62195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20636" tIns="59260" rIns="120636" bIns="59260"/>
          <a:lstStyle/>
          <a:p>
            <a:endParaRPr lang="en-US" sz="3563"/>
          </a:p>
        </p:txBody>
      </p:sp>
      <p:pic>
        <p:nvPicPr>
          <p:cNvPr id="3" name="Picture 2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6B1AEB81-9743-D0C9-1BE8-B0B148E3D0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49" y="3919158"/>
            <a:ext cx="733709" cy="733709"/>
          </a:xfrm>
          <a:prstGeom prst="rect">
            <a:avLst/>
          </a:prstGeom>
        </p:spPr>
      </p:pic>
      <p:sp>
        <p:nvSpPr>
          <p:cNvPr id="4" name="Line 54">
            <a:extLst>
              <a:ext uri="{FF2B5EF4-FFF2-40B4-BE49-F238E27FC236}">
                <a16:creationId xmlns:a16="http://schemas.microsoft.com/office/drawing/2014/main" id="{E7DC5F36-429E-256E-A77D-0BC30D2AF16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51056" y="4563760"/>
            <a:ext cx="10048" cy="62195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20636" tIns="59260" rIns="120636" bIns="59260"/>
          <a:lstStyle/>
          <a:p>
            <a:endParaRPr lang="en-US" sz="3563"/>
          </a:p>
        </p:txBody>
      </p:sp>
      <p:sp>
        <p:nvSpPr>
          <p:cNvPr id="7" name="Line 54">
            <a:extLst>
              <a:ext uri="{FF2B5EF4-FFF2-40B4-BE49-F238E27FC236}">
                <a16:creationId xmlns:a16="http://schemas.microsoft.com/office/drawing/2014/main" id="{0345C591-B4A3-02ED-B4F3-99FC3E3D26F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739819" y="4570091"/>
            <a:ext cx="10048" cy="62195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20636" tIns="59260" rIns="120636" bIns="59260"/>
          <a:lstStyle/>
          <a:p>
            <a:endParaRPr lang="en-US" sz="3563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03787F-FC28-98A7-34D3-2113FFE0C574}"/>
              </a:ext>
            </a:extLst>
          </p:cNvPr>
          <p:cNvCxnSpPr/>
          <p:nvPr/>
        </p:nvCxnSpPr>
        <p:spPr>
          <a:xfrm>
            <a:off x="6541253" y="6021464"/>
            <a:ext cx="228600" cy="0"/>
          </a:xfrm>
          <a:prstGeom prst="line">
            <a:avLst/>
          </a:prstGeom>
          <a:ln w="19050">
            <a:solidFill>
              <a:srgbClr val="DC2B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6C34D6-50AF-C1B1-E2FF-55E61B68998F}"/>
              </a:ext>
            </a:extLst>
          </p:cNvPr>
          <p:cNvCxnSpPr>
            <a:cxnSpLocks/>
          </p:cNvCxnSpPr>
          <p:nvPr/>
        </p:nvCxnSpPr>
        <p:spPr>
          <a:xfrm>
            <a:off x="6769853" y="6020431"/>
            <a:ext cx="234778" cy="0"/>
          </a:xfrm>
          <a:prstGeom prst="line">
            <a:avLst/>
          </a:prstGeom>
          <a:ln w="19050">
            <a:solidFill>
              <a:srgbClr val="DC2B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1C010A-276E-8F8B-068A-8DCF9033E7D7}"/>
              </a:ext>
            </a:extLst>
          </p:cNvPr>
          <p:cNvCxnSpPr>
            <a:cxnSpLocks/>
          </p:cNvCxnSpPr>
          <p:nvPr/>
        </p:nvCxnSpPr>
        <p:spPr>
          <a:xfrm>
            <a:off x="7004631" y="6020431"/>
            <a:ext cx="228600" cy="0"/>
          </a:xfrm>
          <a:prstGeom prst="line">
            <a:avLst/>
          </a:prstGeom>
          <a:ln w="19050">
            <a:solidFill>
              <a:srgbClr val="DC2B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459919-C794-2DEA-C3A0-AC9745E9DEC9}"/>
              </a:ext>
            </a:extLst>
          </p:cNvPr>
          <p:cNvCxnSpPr>
            <a:cxnSpLocks/>
          </p:cNvCxnSpPr>
          <p:nvPr/>
        </p:nvCxnSpPr>
        <p:spPr>
          <a:xfrm>
            <a:off x="7233231" y="6342192"/>
            <a:ext cx="239477" cy="0"/>
          </a:xfrm>
          <a:prstGeom prst="line">
            <a:avLst/>
          </a:prstGeom>
          <a:ln w="19050">
            <a:solidFill>
              <a:srgbClr val="DC2B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ECC5C7-4CE7-9F7C-3CC2-D5BBB85F0A09}"/>
              </a:ext>
            </a:extLst>
          </p:cNvPr>
          <p:cNvCxnSpPr/>
          <p:nvPr/>
        </p:nvCxnSpPr>
        <p:spPr>
          <a:xfrm>
            <a:off x="7461831" y="6033821"/>
            <a:ext cx="228600" cy="0"/>
          </a:xfrm>
          <a:prstGeom prst="line">
            <a:avLst/>
          </a:prstGeom>
          <a:ln w="19050">
            <a:solidFill>
              <a:srgbClr val="DC2B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951E7C0-12BF-E9F3-7512-EC97FF38852D}"/>
              </a:ext>
            </a:extLst>
          </p:cNvPr>
          <p:cNvCxnSpPr>
            <a:cxnSpLocks/>
          </p:cNvCxnSpPr>
          <p:nvPr/>
        </p:nvCxnSpPr>
        <p:spPr>
          <a:xfrm>
            <a:off x="7690431" y="6033821"/>
            <a:ext cx="0" cy="308371"/>
          </a:xfrm>
          <a:prstGeom prst="line">
            <a:avLst/>
          </a:prstGeom>
          <a:ln w="19050">
            <a:solidFill>
              <a:srgbClr val="DC2B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FD444C-D178-5A0B-D163-1DD84DE2605E}"/>
              </a:ext>
            </a:extLst>
          </p:cNvPr>
          <p:cNvCxnSpPr>
            <a:cxnSpLocks/>
          </p:cNvCxnSpPr>
          <p:nvPr/>
        </p:nvCxnSpPr>
        <p:spPr>
          <a:xfrm>
            <a:off x="7472708" y="6033821"/>
            <a:ext cx="0" cy="308371"/>
          </a:xfrm>
          <a:prstGeom prst="line">
            <a:avLst/>
          </a:prstGeom>
          <a:ln w="19050">
            <a:solidFill>
              <a:srgbClr val="DC2B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2070A5C-A395-55F7-6DA1-0939CDD3D93E}"/>
              </a:ext>
            </a:extLst>
          </p:cNvPr>
          <p:cNvCxnSpPr>
            <a:cxnSpLocks/>
          </p:cNvCxnSpPr>
          <p:nvPr/>
        </p:nvCxnSpPr>
        <p:spPr>
          <a:xfrm>
            <a:off x="7233231" y="6017949"/>
            <a:ext cx="0" cy="324243"/>
          </a:xfrm>
          <a:prstGeom prst="line">
            <a:avLst/>
          </a:prstGeom>
          <a:ln w="19050">
            <a:solidFill>
              <a:srgbClr val="DC2B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6517B6E-9451-9FFC-346D-98E0139C3706}"/>
              </a:ext>
            </a:extLst>
          </p:cNvPr>
          <p:cNvCxnSpPr>
            <a:cxnSpLocks/>
          </p:cNvCxnSpPr>
          <p:nvPr/>
        </p:nvCxnSpPr>
        <p:spPr>
          <a:xfrm>
            <a:off x="6549813" y="6020431"/>
            <a:ext cx="0" cy="321761"/>
          </a:xfrm>
          <a:prstGeom prst="line">
            <a:avLst/>
          </a:prstGeom>
          <a:ln w="19050">
            <a:solidFill>
              <a:srgbClr val="DC2B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0AD58C1-C5A1-8E4F-D88E-6BD8BD39B4FD}"/>
              </a:ext>
            </a:extLst>
          </p:cNvPr>
          <p:cNvCxnSpPr>
            <a:cxnSpLocks/>
          </p:cNvCxnSpPr>
          <p:nvPr/>
        </p:nvCxnSpPr>
        <p:spPr>
          <a:xfrm flipH="1" flipV="1">
            <a:off x="7908154" y="6135342"/>
            <a:ext cx="1693046" cy="417858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AA418A7-4198-AED6-36DA-03BDAD95DD9B}"/>
              </a:ext>
            </a:extLst>
          </p:cNvPr>
          <p:cNvSpPr txBox="1"/>
          <p:nvPr/>
        </p:nvSpPr>
        <p:spPr>
          <a:xfrm>
            <a:off x="5368985" y="6421397"/>
            <a:ext cx="727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Host 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C722F8-55D6-39B0-32EF-BE55A933A3E1}"/>
              </a:ext>
            </a:extLst>
          </p:cNvPr>
          <p:cNvSpPr txBox="1"/>
          <p:nvPr/>
        </p:nvSpPr>
        <p:spPr>
          <a:xfrm>
            <a:off x="9574427" y="6265361"/>
            <a:ext cx="1905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Host A wants to send this signal to Host 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4A8570C-2D0E-8476-1FAB-6229A18F4A7A}"/>
              </a:ext>
            </a:extLst>
          </p:cNvPr>
          <p:cNvCxnSpPr/>
          <p:nvPr/>
        </p:nvCxnSpPr>
        <p:spPr>
          <a:xfrm>
            <a:off x="6471424" y="6383708"/>
            <a:ext cx="1447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74" name="Group 7173">
            <a:extLst>
              <a:ext uri="{FF2B5EF4-FFF2-40B4-BE49-F238E27FC236}">
                <a16:creationId xmlns:a16="http://schemas.microsoft.com/office/drawing/2014/main" id="{4BC52872-7F6F-20FC-8A79-A1AEDC3A812E}"/>
              </a:ext>
            </a:extLst>
          </p:cNvPr>
          <p:cNvGrpSpPr/>
          <p:nvPr/>
        </p:nvGrpSpPr>
        <p:grpSpPr>
          <a:xfrm flipH="1">
            <a:off x="4812090" y="4622083"/>
            <a:ext cx="1149178" cy="324243"/>
            <a:chOff x="6166022" y="3726807"/>
            <a:chExt cx="1149178" cy="324243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6E38B13-13BA-8BC0-06B0-B99CB14D457A}"/>
                </a:ext>
              </a:extLst>
            </p:cNvPr>
            <p:cNvCxnSpPr/>
            <p:nvPr/>
          </p:nvCxnSpPr>
          <p:spPr>
            <a:xfrm>
              <a:off x="6166022" y="3730322"/>
              <a:ext cx="228600" cy="0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47D9EEE-9765-5B0E-1ED3-1B404AB9A218}"/>
                </a:ext>
              </a:extLst>
            </p:cNvPr>
            <p:cNvCxnSpPr>
              <a:cxnSpLocks/>
            </p:cNvCxnSpPr>
            <p:nvPr/>
          </p:nvCxnSpPr>
          <p:spPr>
            <a:xfrm>
              <a:off x="6394622" y="3729289"/>
              <a:ext cx="234778" cy="0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B98326A-9F26-D7AD-CB75-005CBFE30786}"/>
                </a:ext>
              </a:extLst>
            </p:cNvPr>
            <p:cNvCxnSpPr>
              <a:cxnSpLocks/>
            </p:cNvCxnSpPr>
            <p:nvPr/>
          </p:nvCxnSpPr>
          <p:spPr>
            <a:xfrm>
              <a:off x="6629400" y="3729289"/>
              <a:ext cx="228600" cy="0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1AA5AA0-F2DB-44E0-E16F-D453EA4E03B8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4051050"/>
              <a:ext cx="239477" cy="0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0F55D89-902B-3D5E-9661-5B30A33F326B}"/>
                </a:ext>
              </a:extLst>
            </p:cNvPr>
            <p:cNvCxnSpPr/>
            <p:nvPr/>
          </p:nvCxnSpPr>
          <p:spPr>
            <a:xfrm>
              <a:off x="7086600" y="3742679"/>
              <a:ext cx="228600" cy="0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75A21AE-B57E-0A1F-7DF7-BF5EE1937202}"/>
                </a:ext>
              </a:extLst>
            </p:cNvPr>
            <p:cNvCxnSpPr>
              <a:cxnSpLocks/>
            </p:cNvCxnSpPr>
            <p:nvPr/>
          </p:nvCxnSpPr>
          <p:spPr>
            <a:xfrm>
              <a:off x="7315200" y="3742679"/>
              <a:ext cx="0" cy="308371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4F0FE07-2F3B-6570-BEAE-2513C17308A4}"/>
                </a:ext>
              </a:extLst>
            </p:cNvPr>
            <p:cNvCxnSpPr>
              <a:cxnSpLocks/>
            </p:cNvCxnSpPr>
            <p:nvPr/>
          </p:nvCxnSpPr>
          <p:spPr>
            <a:xfrm>
              <a:off x="7097477" y="3742679"/>
              <a:ext cx="0" cy="308371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D012864-5B03-E6AC-A13F-07D06E162C71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726807"/>
              <a:ext cx="0" cy="324243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20379F1-EC7B-A9DC-E288-557C104DC7E8}"/>
                </a:ext>
              </a:extLst>
            </p:cNvPr>
            <p:cNvCxnSpPr>
              <a:cxnSpLocks/>
            </p:cNvCxnSpPr>
            <p:nvPr/>
          </p:nvCxnSpPr>
          <p:spPr>
            <a:xfrm>
              <a:off x="6174582" y="3729289"/>
              <a:ext cx="0" cy="321761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C5DBFE6-906B-D194-D003-CFEE8CC10DBD}"/>
              </a:ext>
            </a:extLst>
          </p:cNvPr>
          <p:cNvSpPr txBox="1"/>
          <p:nvPr/>
        </p:nvSpPr>
        <p:spPr>
          <a:xfrm>
            <a:off x="7657770" y="6373630"/>
            <a:ext cx="522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/>
              <a:t>time</a:t>
            </a:r>
          </a:p>
        </p:txBody>
      </p:sp>
      <p:grpSp>
        <p:nvGrpSpPr>
          <p:cNvPr id="7175" name="Group 7174">
            <a:extLst>
              <a:ext uri="{FF2B5EF4-FFF2-40B4-BE49-F238E27FC236}">
                <a16:creationId xmlns:a16="http://schemas.microsoft.com/office/drawing/2014/main" id="{9C1E713A-C3D3-7F48-D384-D1EC7A1DA87F}"/>
              </a:ext>
            </a:extLst>
          </p:cNvPr>
          <p:cNvGrpSpPr/>
          <p:nvPr/>
        </p:nvGrpSpPr>
        <p:grpSpPr>
          <a:xfrm>
            <a:off x="6080964" y="5275532"/>
            <a:ext cx="1149178" cy="324243"/>
            <a:chOff x="4413422" y="3708965"/>
            <a:chExt cx="1149178" cy="324243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453DC13-4DCD-E3E9-66F1-F64AD4F1BA6D}"/>
                </a:ext>
              </a:extLst>
            </p:cNvPr>
            <p:cNvCxnSpPr/>
            <p:nvPr/>
          </p:nvCxnSpPr>
          <p:spPr>
            <a:xfrm>
              <a:off x="4413422" y="3712480"/>
              <a:ext cx="228600" cy="0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8500256-7F8C-259D-DDB6-26796481738D}"/>
                </a:ext>
              </a:extLst>
            </p:cNvPr>
            <p:cNvCxnSpPr>
              <a:cxnSpLocks/>
            </p:cNvCxnSpPr>
            <p:nvPr/>
          </p:nvCxnSpPr>
          <p:spPr>
            <a:xfrm>
              <a:off x="4642022" y="3711447"/>
              <a:ext cx="234778" cy="0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38DE20C-43A3-59C6-0979-A738FF9BE9D1}"/>
                </a:ext>
              </a:extLst>
            </p:cNvPr>
            <p:cNvCxnSpPr>
              <a:cxnSpLocks/>
            </p:cNvCxnSpPr>
            <p:nvPr/>
          </p:nvCxnSpPr>
          <p:spPr>
            <a:xfrm>
              <a:off x="4876800" y="3711447"/>
              <a:ext cx="228600" cy="0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527C5D7-6B93-FD63-9DE2-461F6652BB34}"/>
                </a:ext>
              </a:extLst>
            </p:cNvPr>
            <p:cNvCxnSpPr>
              <a:cxnSpLocks/>
            </p:cNvCxnSpPr>
            <p:nvPr/>
          </p:nvCxnSpPr>
          <p:spPr>
            <a:xfrm>
              <a:off x="5105400" y="4033208"/>
              <a:ext cx="239477" cy="0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8B23F3D-4D7B-D7E4-E45B-B12005815211}"/>
                </a:ext>
              </a:extLst>
            </p:cNvPr>
            <p:cNvCxnSpPr/>
            <p:nvPr/>
          </p:nvCxnSpPr>
          <p:spPr>
            <a:xfrm>
              <a:off x="5334000" y="3724837"/>
              <a:ext cx="228600" cy="0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8" name="Straight Connector 7167">
              <a:extLst>
                <a:ext uri="{FF2B5EF4-FFF2-40B4-BE49-F238E27FC236}">
                  <a16:creationId xmlns:a16="http://schemas.microsoft.com/office/drawing/2014/main" id="{CD387142-C7AB-562C-EC6F-B3F065FAF421}"/>
                </a:ext>
              </a:extLst>
            </p:cNvPr>
            <p:cNvCxnSpPr>
              <a:cxnSpLocks/>
            </p:cNvCxnSpPr>
            <p:nvPr/>
          </p:nvCxnSpPr>
          <p:spPr>
            <a:xfrm>
              <a:off x="5562600" y="3724837"/>
              <a:ext cx="0" cy="308371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9" name="Straight Connector 7168">
              <a:extLst>
                <a:ext uri="{FF2B5EF4-FFF2-40B4-BE49-F238E27FC236}">
                  <a16:creationId xmlns:a16="http://schemas.microsoft.com/office/drawing/2014/main" id="{AE74844E-515C-036B-6D67-7386DF1FBD31}"/>
                </a:ext>
              </a:extLst>
            </p:cNvPr>
            <p:cNvCxnSpPr>
              <a:cxnSpLocks/>
            </p:cNvCxnSpPr>
            <p:nvPr/>
          </p:nvCxnSpPr>
          <p:spPr>
            <a:xfrm>
              <a:off x="5344877" y="3724837"/>
              <a:ext cx="0" cy="308371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2" name="Straight Connector 7171">
              <a:extLst>
                <a:ext uri="{FF2B5EF4-FFF2-40B4-BE49-F238E27FC236}">
                  <a16:creationId xmlns:a16="http://schemas.microsoft.com/office/drawing/2014/main" id="{BA62539E-8460-FBB8-DC86-E20C9488A59C}"/>
                </a:ext>
              </a:extLst>
            </p:cNvPr>
            <p:cNvCxnSpPr>
              <a:cxnSpLocks/>
            </p:cNvCxnSpPr>
            <p:nvPr/>
          </p:nvCxnSpPr>
          <p:spPr>
            <a:xfrm>
              <a:off x="5105400" y="3708965"/>
              <a:ext cx="0" cy="324243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3" name="Straight Connector 7172">
              <a:extLst>
                <a:ext uri="{FF2B5EF4-FFF2-40B4-BE49-F238E27FC236}">
                  <a16:creationId xmlns:a16="http://schemas.microsoft.com/office/drawing/2014/main" id="{222F0B43-A22A-C121-4915-0F7A0F9C2A60}"/>
                </a:ext>
              </a:extLst>
            </p:cNvPr>
            <p:cNvCxnSpPr>
              <a:cxnSpLocks/>
            </p:cNvCxnSpPr>
            <p:nvPr/>
          </p:nvCxnSpPr>
          <p:spPr>
            <a:xfrm>
              <a:off x="4421982" y="3711447"/>
              <a:ext cx="0" cy="321761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79" name="Rectangle 7178">
            <a:extLst>
              <a:ext uri="{FF2B5EF4-FFF2-40B4-BE49-F238E27FC236}">
                <a16:creationId xmlns:a16="http://schemas.microsoft.com/office/drawing/2014/main" id="{2BA12443-2879-40D2-9EC9-D7AF34A63575}"/>
              </a:ext>
            </a:extLst>
          </p:cNvPr>
          <p:cNvSpPr/>
          <p:nvPr/>
        </p:nvSpPr>
        <p:spPr>
          <a:xfrm>
            <a:off x="4484243" y="4402618"/>
            <a:ext cx="1501039" cy="621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80" name="TextBox 7179">
            <a:extLst>
              <a:ext uri="{FF2B5EF4-FFF2-40B4-BE49-F238E27FC236}">
                <a16:creationId xmlns:a16="http://schemas.microsoft.com/office/drawing/2014/main" id="{491FFF0F-C06B-B714-E45C-39C8FFAEEC8E}"/>
              </a:ext>
            </a:extLst>
          </p:cNvPr>
          <p:cNvSpPr txBox="1"/>
          <p:nvPr/>
        </p:nvSpPr>
        <p:spPr>
          <a:xfrm>
            <a:off x="930741" y="3922364"/>
            <a:ext cx="727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Host C</a:t>
            </a:r>
          </a:p>
        </p:txBody>
      </p:sp>
      <p:sp>
        <p:nvSpPr>
          <p:cNvPr id="7181" name="TextBox 7180">
            <a:extLst>
              <a:ext uri="{FF2B5EF4-FFF2-40B4-BE49-F238E27FC236}">
                <a16:creationId xmlns:a16="http://schemas.microsoft.com/office/drawing/2014/main" id="{F6FAB36F-C846-DF6D-7A4B-8BBE01263CF7}"/>
              </a:ext>
            </a:extLst>
          </p:cNvPr>
          <p:cNvSpPr txBox="1"/>
          <p:nvPr/>
        </p:nvSpPr>
        <p:spPr>
          <a:xfrm>
            <a:off x="11426302" y="3501119"/>
            <a:ext cx="727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Host D</a:t>
            </a:r>
          </a:p>
        </p:txBody>
      </p:sp>
      <p:pic>
        <p:nvPicPr>
          <p:cNvPr id="7182" name="Picture 7181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4DD2253C-46B3-8C9B-C873-52529BEF4F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00"/>
          <a:stretch/>
        </p:blipFill>
        <p:spPr>
          <a:xfrm>
            <a:off x="3149326" y="5805224"/>
            <a:ext cx="813074" cy="656968"/>
          </a:xfrm>
          <a:prstGeom prst="rect">
            <a:avLst/>
          </a:prstGeom>
        </p:spPr>
      </p:pic>
      <p:sp>
        <p:nvSpPr>
          <p:cNvPr id="7183" name="Line 54">
            <a:extLst>
              <a:ext uri="{FF2B5EF4-FFF2-40B4-BE49-F238E27FC236}">
                <a16:creationId xmlns:a16="http://schemas.microsoft.com/office/drawing/2014/main" id="{2C75245F-D0AB-E61B-66CE-D12DAADEAA6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97804" y="5187382"/>
            <a:ext cx="10048" cy="62195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20636" tIns="59260" rIns="120636" bIns="59260"/>
          <a:lstStyle/>
          <a:p>
            <a:endParaRPr lang="en-US" sz="3563"/>
          </a:p>
        </p:txBody>
      </p:sp>
      <p:sp>
        <p:nvSpPr>
          <p:cNvPr id="7184" name="TextBox 7183">
            <a:extLst>
              <a:ext uri="{FF2B5EF4-FFF2-40B4-BE49-F238E27FC236}">
                <a16:creationId xmlns:a16="http://schemas.microsoft.com/office/drawing/2014/main" id="{BDAC6337-226E-E90A-D8B9-C968DF7C726E}"/>
              </a:ext>
            </a:extLst>
          </p:cNvPr>
          <p:cNvSpPr txBox="1"/>
          <p:nvPr/>
        </p:nvSpPr>
        <p:spPr>
          <a:xfrm>
            <a:off x="3057255" y="6427180"/>
            <a:ext cx="727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Host B</a:t>
            </a:r>
          </a:p>
        </p:txBody>
      </p:sp>
      <p:sp>
        <p:nvSpPr>
          <p:cNvPr id="7185" name="Rectangle 7184">
            <a:extLst>
              <a:ext uri="{FF2B5EF4-FFF2-40B4-BE49-F238E27FC236}">
                <a16:creationId xmlns:a16="http://schemas.microsoft.com/office/drawing/2014/main" id="{BD2560E8-763B-B62E-185E-9D6146C5F168}"/>
              </a:ext>
            </a:extLst>
          </p:cNvPr>
          <p:cNvSpPr/>
          <p:nvPr/>
        </p:nvSpPr>
        <p:spPr>
          <a:xfrm>
            <a:off x="6068780" y="5208906"/>
            <a:ext cx="1501039" cy="621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86" name="Rectangle 7185">
            <a:extLst>
              <a:ext uri="{FF2B5EF4-FFF2-40B4-BE49-F238E27FC236}">
                <a16:creationId xmlns:a16="http://schemas.microsoft.com/office/drawing/2014/main" id="{982249C2-0BD4-AE14-B66D-E0A314D9A6F1}"/>
              </a:ext>
            </a:extLst>
          </p:cNvPr>
          <p:cNvSpPr/>
          <p:nvPr/>
        </p:nvSpPr>
        <p:spPr>
          <a:xfrm>
            <a:off x="37128" y="5180567"/>
            <a:ext cx="1410671" cy="516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1B516-E13C-02B7-C440-655CC41D4F32}"/>
              </a:ext>
            </a:extLst>
          </p:cNvPr>
          <p:cNvSpPr txBox="1"/>
          <p:nvPr/>
        </p:nvSpPr>
        <p:spPr>
          <a:xfrm>
            <a:off x="109570" y="2820825"/>
            <a:ext cx="1642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Host C wants to send this signal to Host B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B4BF53-CFFC-3134-9454-F72680D27B6D}"/>
              </a:ext>
            </a:extLst>
          </p:cNvPr>
          <p:cNvCxnSpPr/>
          <p:nvPr/>
        </p:nvCxnSpPr>
        <p:spPr>
          <a:xfrm>
            <a:off x="70022" y="3655304"/>
            <a:ext cx="2286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7E5717-8AE2-0DF7-6E2B-1D598448D1E0}"/>
              </a:ext>
            </a:extLst>
          </p:cNvPr>
          <p:cNvCxnSpPr>
            <a:cxnSpLocks/>
          </p:cNvCxnSpPr>
          <p:nvPr/>
        </p:nvCxnSpPr>
        <p:spPr>
          <a:xfrm>
            <a:off x="298622" y="3655304"/>
            <a:ext cx="234778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90E9E1-9154-90C8-5326-24CFD278191E}"/>
              </a:ext>
            </a:extLst>
          </p:cNvPr>
          <p:cNvCxnSpPr>
            <a:cxnSpLocks/>
          </p:cNvCxnSpPr>
          <p:nvPr/>
        </p:nvCxnSpPr>
        <p:spPr>
          <a:xfrm>
            <a:off x="533400" y="3333543"/>
            <a:ext cx="2286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A160F2-FC16-9DFE-D6B2-FC853C832310}"/>
              </a:ext>
            </a:extLst>
          </p:cNvPr>
          <p:cNvCxnSpPr>
            <a:cxnSpLocks/>
          </p:cNvCxnSpPr>
          <p:nvPr/>
        </p:nvCxnSpPr>
        <p:spPr>
          <a:xfrm>
            <a:off x="762000" y="3655304"/>
            <a:ext cx="23947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2F7022-7064-B8E9-E075-85909E03EA3D}"/>
              </a:ext>
            </a:extLst>
          </p:cNvPr>
          <p:cNvCxnSpPr/>
          <p:nvPr/>
        </p:nvCxnSpPr>
        <p:spPr>
          <a:xfrm>
            <a:off x="990600" y="3346933"/>
            <a:ext cx="2286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29C351-1A25-89E6-4338-C28038576A67}"/>
              </a:ext>
            </a:extLst>
          </p:cNvPr>
          <p:cNvCxnSpPr>
            <a:cxnSpLocks/>
          </p:cNvCxnSpPr>
          <p:nvPr/>
        </p:nvCxnSpPr>
        <p:spPr>
          <a:xfrm>
            <a:off x="1219200" y="3346933"/>
            <a:ext cx="0" cy="30837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4E755E3-6496-981F-C09A-656D29568A0A}"/>
              </a:ext>
            </a:extLst>
          </p:cNvPr>
          <p:cNvCxnSpPr>
            <a:cxnSpLocks/>
          </p:cNvCxnSpPr>
          <p:nvPr/>
        </p:nvCxnSpPr>
        <p:spPr>
          <a:xfrm>
            <a:off x="1001477" y="3346933"/>
            <a:ext cx="0" cy="30837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C17992-2CC1-29C8-F63D-137472C9B44B}"/>
              </a:ext>
            </a:extLst>
          </p:cNvPr>
          <p:cNvCxnSpPr>
            <a:cxnSpLocks/>
          </p:cNvCxnSpPr>
          <p:nvPr/>
        </p:nvCxnSpPr>
        <p:spPr>
          <a:xfrm>
            <a:off x="762000" y="3331061"/>
            <a:ext cx="0" cy="32424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D53049-B155-5C80-0A92-3567A8375A23}"/>
              </a:ext>
            </a:extLst>
          </p:cNvPr>
          <p:cNvCxnSpPr>
            <a:cxnSpLocks/>
          </p:cNvCxnSpPr>
          <p:nvPr/>
        </p:nvCxnSpPr>
        <p:spPr>
          <a:xfrm>
            <a:off x="526836" y="3333543"/>
            <a:ext cx="0" cy="32176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4A070C-4455-A019-51EC-16C61164BFEB}"/>
              </a:ext>
            </a:extLst>
          </p:cNvPr>
          <p:cNvCxnSpPr/>
          <p:nvPr/>
        </p:nvCxnSpPr>
        <p:spPr>
          <a:xfrm>
            <a:off x="193" y="3696820"/>
            <a:ext cx="1447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D600E64-A6FB-BB80-BAAD-23CB07476057}"/>
              </a:ext>
            </a:extLst>
          </p:cNvPr>
          <p:cNvGrpSpPr/>
          <p:nvPr/>
        </p:nvGrpSpPr>
        <p:grpSpPr>
          <a:xfrm>
            <a:off x="415372" y="4802788"/>
            <a:ext cx="1149178" cy="324243"/>
            <a:chOff x="415372" y="4802788"/>
            <a:chExt cx="1149178" cy="32424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10AB921-7934-D512-A43B-700FD0F1C7F9}"/>
                </a:ext>
              </a:extLst>
            </p:cNvPr>
            <p:cNvCxnSpPr/>
            <p:nvPr/>
          </p:nvCxnSpPr>
          <p:spPr>
            <a:xfrm>
              <a:off x="415372" y="5127031"/>
              <a:ext cx="228600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FD9F1F5-F94D-C311-447F-4154DAD5BB91}"/>
                </a:ext>
              </a:extLst>
            </p:cNvPr>
            <p:cNvCxnSpPr>
              <a:cxnSpLocks/>
            </p:cNvCxnSpPr>
            <p:nvPr/>
          </p:nvCxnSpPr>
          <p:spPr>
            <a:xfrm>
              <a:off x="643972" y="5127031"/>
              <a:ext cx="234778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50C2048-6F93-A102-75BA-423DC7A40171}"/>
                </a:ext>
              </a:extLst>
            </p:cNvPr>
            <p:cNvCxnSpPr>
              <a:cxnSpLocks/>
            </p:cNvCxnSpPr>
            <p:nvPr/>
          </p:nvCxnSpPr>
          <p:spPr>
            <a:xfrm>
              <a:off x="878750" y="4805270"/>
              <a:ext cx="228600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A2A84C9-06C3-6A31-8C01-1A61BA83B471}"/>
                </a:ext>
              </a:extLst>
            </p:cNvPr>
            <p:cNvCxnSpPr>
              <a:cxnSpLocks/>
            </p:cNvCxnSpPr>
            <p:nvPr/>
          </p:nvCxnSpPr>
          <p:spPr>
            <a:xfrm>
              <a:off x="1107350" y="5127031"/>
              <a:ext cx="239477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93B810-3128-4C13-B70F-CC791F7E5223}"/>
                </a:ext>
              </a:extLst>
            </p:cNvPr>
            <p:cNvCxnSpPr/>
            <p:nvPr/>
          </p:nvCxnSpPr>
          <p:spPr>
            <a:xfrm>
              <a:off x="1335950" y="4818660"/>
              <a:ext cx="228600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49B7D32-7089-1030-C636-D2B3AF38DC0B}"/>
                </a:ext>
              </a:extLst>
            </p:cNvPr>
            <p:cNvCxnSpPr>
              <a:cxnSpLocks/>
            </p:cNvCxnSpPr>
            <p:nvPr/>
          </p:nvCxnSpPr>
          <p:spPr>
            <a:xfrm>
              <a:off x="1564550" y="4818660"/>
              <a:ext cx="0" cy="30837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85CB456-996D-2D06-E418-3B76209EF9B7}"/>
                </a:ext>
              </a:extLst>
            </p:cNvPr>
            <p:cNvCxnSpPr>
              <a:cxnSpLocks/>
            </p:cNvCxnSpPr>
            <p:nvPr/>
          </p:nvCxnSpPr>
          <p:spPr>
            <a:xfrm>
              <a:off x="1346827" y="4818660"/>
              <a:ext cx="0" cy="30837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BED75B9-9A0B-787C-6F13-BD6EC58EEA60}"/>
                </a:ext>
              </a:extLst>
            </p:cNvPr>
            <p:cNvCxnSpPr>
              <a:cxnSpLocks/>
            </p:cNvCxnSpPr>
            <p:nvPr/>
          </p:nvCxnSpPr>
          <p:spPr>
            <a:xfrm>
              <a:off x="1107350" y="4802788"/>
              <a:ext cx="0" cy="32424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127E685-8119-51B0-B4B0-AAFDB7937DBF}"/>
                </a:ext>
              </a:extLst>
            </p:cNvPr>
            <p:cNvCxnSpPr>
              <a:cxnSpLocks/>
            </p:cNvCxnSpPr>
            <p:nvPr/>
          </p:nvCxnSpPr>
          <p:spPr>
            <a:xfrm>
              <a:off x="872186" y="4805270"/>
              <a:ext cx="0" cy="32176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B8668A4E-0683-19C8-24C8-5A5EE39C0F70}"/>
              </a:ext>
            </a:extLst>
          </p:cNvPr>
          <p:cNvSpPr/>
          <p:nvPr/>
        </p:nvSpPr>
        <p:spPr>
          <a:xfrm>
            <a:off x="185284" y="4635675"/>
            <a:ext cx="1410671" cy="516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6" name="Rectangle 7175">
            <a:extLst>
              <a:ext uri="{FF2B5EF4-FFF2-40B4-BE49-F238E27FC236}">
                <a16:creationId xmlns:a16="http://schemas.microsoft.com/office/drawing/2014/main" id="{55005D2F-E3A0-37C1-D5BB-125A2DD8C293}"/>
              </a:ext>
            </a:extLst>
          </p:cNvPr>
          <p:cNvSpPr/>
          <p:nvPr/>
        </p:nvSpPr>
        <p:spPr>
          <a:xfrm>
            <a:off x="11782978" y="4507925"/>
            <a:ext cx="1332962" cy="6219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108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81481E-6 L 0.57617 0.01805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02" y="90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-0.47708 -4.07407E-6 " pathEditMode="relative" rAng="0" ptsTypes="AA">
                                      <p:cBhvr>
                                        <p:cTn id="8" dur="8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54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2.59259E-6 L 0.93672 -0.00463 " pathEditMode="relative" rAng="0" ptsTypes="AA">
                                      <p:cBhvr>
                                        <p:cTn id="10" dur="1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36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488ED-22A6-FF8A-4B00-B927636B1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434D3D2E-153A-61B9-8428-C45925031B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00"/>
          <a:stretch/>
        </p:blipFill>
        <p:spPr>
          <a:xfrm>
            <a:off x="5461056" y="5799441"/>
            <a:ext cx="813074" cy="656968"/>
          </a:xfrm>
          <a:prstGeom prst="rect">
            <a:avLst/>
          </a:prstGeom>
        </p:spPr>
      </p:pic>
      <p:sp>
        <p:nvSpPr>
          <p:cNvPr id="7170" name="Rectangle 2">
            <a:extLst>
              <a:ext uri="{FF2B5EF4-FFF2-40B4-BE49-F238E27FC236}">
                <a16:creationId xmlns:a16="http://schemas.microsoft.com/office/drawing/2014/main" id="{3684598A-332A-2036-1512-D00E10E2A6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Collisions on Shared Broadcast Medium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F0FD099-937D-1AB8-3EC0-ED6DEDCEF5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400" y="1066800"/>
            <a:ext cx="11328400" cy="232552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When more than one host transmits, we may have collision: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What does host B receive?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 signals from hosts A and C collide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Thus, host B received signal is the superposition of those two signals.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Line 54">
            <a:extLst>
              <a:ext uri="{FF2B5EF4-FFF2-40B4-BE49-F238E27FC236}">
                <a16:creationId xmlns:a16="http://schemas.microsoft.com/office/drawing/2014/main" id="{016ABF33-AE8F-B156-FE56-30C5103EB9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5180567"/>
            <a:ext cx="10515600" cy="103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20636" tIns="59260" rIns="120636" bIns="59260"/>
          <a:lstStyle/>
          <a:p>
            <a:endParaRPr lang="en-US" sz="3563"/>
          </a:p>
        </p:txBody>
      </p:sp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7EC66227-34BA-C132-48F0-81D9FFAA60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4150" y="3829591"/>
            <a:ext cx="421385" cy="621958"/>
          </a:xfrm>
          <a:prstGeom prst="rect">
            <a:avLst/>
          </a:prstGeom>
        </p:spPr>
      </p:pic>
      <p:sp>
        <p:nvSpPr>
          <p:cNvPr id="15" name="Line 54">
            <a:extLst>
              <a:ext uri="{FF2B5EF4-FFF2-40B4-BE49-F238E27FC236}">
                <a16:creationId xmlns:a16="http://schemas.microsoft.com/office/drawing/2014/main" id="{56309CD5-B15A-CCF1-3FC3-ED01259E7A9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09534" y="5181599"/>
            <a:ext cx="10048" cy="62195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20636" tIns="59260" rIns="120636" bIns="59260"/>
          <a:lstStyle/>
          <a:p>
            <a:endParaRPr lang="en-US" sz="3563"/>
          </a:p>
        </p:txBody>
      </p:sp>
      <p:pic>
        <p:nvPicPr>
          <p:cNvPr id="3" name="Picture 2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5A4E85D8-D5CC-28E0-3446-45E360B046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49" y="3919158"/>
            <a:ext cx="733709" cy="733709"/>
          </a:xfrm>
          <a:prstGeom prst="rect">
            <a:avLst/>
          </a:prstGeom>
        </p:spPr>
      </p:pic>
      <p:sp>
        <p:nvSpPr>
          <p:cNvPr id="4" name="Line 54">
            <a:extLst>
              <a:ext uri="{FF2B5EF4-FFF2-40B4-BE49-F238E27FC236}">
                <a16:creationId xmlns:a16="http://schemas.microsoft.com/office/drawing/2014/main" id="{0FA903D9-7122-B121-61D5-8FBFA53FFEE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51056" y="4563760"/>
            <a:ext cx="10048" cy="62195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20636" tIns="59260" rIns="120636" bIns="59260"/>
          <a:lstStyle/>
          <a:p>
            <a:endParaRPr lang="en-US" sz="3563"/>
          </a:p>
        </p:txBody>
      </p:sp>
      <p:sp>
        <p:nvSpPr>
          <p:cNvPr id="7" name="Line 54">
            <a:extLst>
              <a:ext uri="{FF2B5EF4-FFF2-40B4-BE49-F238E27FC236}">
                <a16:creationId xmlns:a16="http://schemas.microsoft.com/office/drawing/2014/main" id="{B290AB82-D7A0-80C7-D46D-A11985F2A65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739819" y="4570091"/>
            <a:ext cx="10048" cy="62195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20636" tIns="59260" rIns="120636" bIns="59260"/>
          <a:lstStyle/>
          <a:p>
            <a:endParaRPr lang="en-US" sz="3563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F31DD3-EDCF-944D-B983-0FF6EC424032}"/>
              </a:ext>
            </a:extLst>
          </p:cNvPr>
          <p:cNvCxnSpPr/>
          <p:nvPr/>
        </p:nvCxnSpPr>
        <p:spPr>
          <a:xfrm>
            <a:off x="6541253" y="6021464"/>
            <a:ext cx="228600" cy="0"/>
          </a:xfrm>
          <a:prstGeom prst="line">
            <a:avLst/>
          </a:prstGeom>
          <a:ln w="19050">
            <a:solidFill>
              <a:srgbClr val="DC2B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3A815C-37EC-03B7-DD8A-2E63960EE811}"/>
              </a:ext>
            </a:extLst>
          </p:cNvPr>
          <p:cNvCxnSpPr>
            <a:cxnSpLocks/>
          </p:cNvCxnSpPr>
          <p:nvPr/>
        </p:nvCxnSpPr>
        <p:spPr>
          <a:xfrm>
            <a:off x="6769853" y="6020431"/>
            <a:ext cx="234778" cy="0"/>
          </a:xfrm>
          <a:prstGeom prst="line">
            <a:avLst/>
          </a:prstGeom>
          <a:ln w="19050">
            <a:solidFill>
              <a:srgbClr val="DC2B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CB540B-8E82-99A4-4F22-6F7F895F8547}"/>
              </a:ext>
            </a:extLst>
          </p:cNvPr>
          <p:cNvCxnSpPr>
            <a:cxnSpLocks/>
          </p:cNvCxnSpPr>
          <p:nvPr/>
        </p:nvCxnSpPr>
        <p:spPr>
          <a:xfrm>
            <a:off x="7004631" y="6020431"/>
            <a:ext cx="228600" cy="0"/>
          </a:xfrm>
          <a:prstGeom prst="line">
            <a:avLst/>
          </a:prstGeom>
          <a:ln w="19050">
            <a:solidFill>
              <a:srgbClr val="DC2B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255D402-C534-DD0A-88F2-F5ACD4C49370}"/>
              </a:ext>
            </a:extLst>
          </p:cNvPr>
          <p:cNvCxnSpPr>
            <a:cxnSpLocks/>
          </p:cNvCxnSpPr>
          <p:nvPr/>
        </p:nvCxnSpPr>
        <p:spPr>
          <a:xfrm>
            <a:off x="7233231" y="6342192"/>
            <a:ext cx="239477" cy="0"/>
          </a:xfrm>
          <a:prstGeom prst="line">
            <a:avLst/>
          </a:prstGeom>
          <a:ln w="19050">
            <a:solidFill>
              <a:srgbClr val="DC2B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DC0D44-5813-F262-6789-4958DDEC4AFE}"/>
              </a:ext>
            </a:extLst>
          </p:cNvPr>
          <p:cNvCxnSpPr/>
          <p:nvPr/>
        </p:nvCxnSpPr>
        <p:spPr>
          <a:xfrm>
            <a:off x="7461831" y="6033821"/>
            <a:ext cx="228600" cy="0"/>
          </a:xfrm>
          <a:prstGeom prst="line">
            <a:avLst/>
          </a:prstGeom>
          <a:ln w="19050">
            <a:solidFill>
              <a:srgbClr val="DC2B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F55E099-897C-65CB-F9D5-8499D6766207}"/>
              </a:ext>
            </a:extLst>
          </p:cNvPr>
          <p:cNvCxnSpPr>
            <a:cxnSpLocks/>
          </p:cNvCxnSpPr>
          <p:nvPr/>
        </p:nvCxnSpPr>
        <p:spPr>
          <a:xfrm>
            <a:off x="7690431" y="6033821"/>
            <a:ext cx="0" cy="308371"/>
          </a:xfrm>
          <a:prstGeom prst="line">
            <a:avLst/>
          </a:prstGeom>
          <a:ln w="19050">
            <a:solidFill>
              <a:srgbClr val="DC2B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74D5F9-CE3F-B9AF-5017-68FE6198D993}"/>
              </a:ext>
            </a:extLst>
          </p:cNvPr>
          <p:cNvCxnSpPr>
            <a:cxnSpLocks/>
          </p:cNvCxnSpPr>
          <p:nvPr/>
        </p:nvCxnSpPr>
        <p:spPr>
          <a:xfrm>
            <a:off x="7472708" y="6033821"/>
            <a:ext cx="0" cy="308371"/>
          </a:xfrm>
          <a:prstGeom prst="line">
            <a:avLst/>
          </a:prstGeom>
          <a:ln w="19050">
            <a:solidFill>
              <a:srgbClr val="DC2B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A32C43-A66E-7D3D-7DD4-F46B45F0B081}"/>
              </a:ext>
            </a:extLst>
          </p:cNvPr>
          <p:cNvCxnSpPr>
            <a:cxnSpLocks/>
          </p:cNvCxnSpPr>
          <p:nvPr/>
        </p:nvCxnSpPr>
        <p:spPr>
          <a:xfrm>
            <a:off x="7233231" y="6017949"/>
            <a:ext cx="0" cy="324243"/>
          </a:xfrm>
          <a:prstGeom prst="line">
            <a:avLst/>
          </a:prstGeom>
          <a:ln w="19050">
            <a:solidFill>
              <a:srgbClr val="DC2B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EE2AD5D-767A-7875-7B1B-4F416F78215F}"/>
              </a:ext>
            </a:extLst>
          </p:cNvPr>
          <p:cNvCxnSpPr>
            <a:cxnSpLocks/>
          </p:cNvCxnSpPr>
          <p:nvPr/>
        </p:nvCxnSpPr>
        <p:spPr>
          <a:xfrm>
            <a:off x="6549813" y="6020431"/>
            <a:ext cx="0" cy="321761"/>
          </a:xfrm>
          <a:prstGeom prst="line">
            <a:avLst/>
          </a:prstGeom>
          <a:ln w="19050">
            <a:solidFill>
              <a:srgbClr val="DC2B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EDC838-0C87-DB05-C201-ABCF10A75AA1}"/>
              </a:ext>
            </a:extLst>
          </p:cNvPr>
          <p:cNvCxnSpPr>
            <a:cxnSpLocks/>
          </p:cNvCxnSpPr>
          <p:nvPr/>
        </p:nvCxnSpPr>
        <p:spPr>
          <a:xfrm flipH="1" flipV="1">
            <a:off x="7908154" y="6135342"/>
            <a:ext cx="1693046" cy="417858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F667AF8-FBA5-E5CC-A7B2-6E913B33FCDE}"/>
              </a:ext>
            </a:extLst>
          </p:cNvPr>
          <p:cNvSpPr txBox="1"/>
          <p:nvPr/>
        </p:nvSpPr>
        <p:spPr>
          <a:xfrm>
            <a:off x="5368985" y="6421397"/>
            <a:ext cx="727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Host 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74FE68-5213-7E4F-6AD3-13207DBE789B}"/>
              </a:ext>
            </a:extLst>
          </p:cNvPr>
          <p:cNvSpPr txBox="1"/>
          <p:nvPr/>
        </p:nvSpPr>
        <p:spPr>
          <a:xfrm>
            <a:off x="9574427" y="6265361"/>
            <a:ext cx="1905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Host A wants to send this signal to Host 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96B1C97-1253-A5B5-F13E-5ACFF9FE6DCB}"/>
              </a:ext>
            </a:extLst>
          </p:cNvPr>
          <p:cNvCxnSpPr/>
          <p:nvPr/>
        </p:nvCxnSpPr>
        <p:spPr>
          <a:xfrm>
            <a:off x="6471424" y="6383708"/>
            <a:ext cx="1447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74" name="Group 7173">
            <a:extLst>
              <a:ext uri="{FF2B5EF4-FFF2-40B4-BE49-F238E27FC236}">
                <a16:creationId xmlns:a16="http://schemas.microsoft.com/office/drawing/2014/main" id="{DE1F54F4-FCDD-A3F7-35FA-961463539608}"/>
              </a:ext>
            </a:extLst>
          </p:cNvPr>
          <p:cNvGrpSpPr/>
          <p:nvPr/>
        </p:nvGrpSpPr>
        <p:grpSpPr>
          <a:xfrm flipH="1">
            <a:off x="4812090" y="4622083"/>
            <a:ext cx="1149178" cy="324243"/>
            <a:chOff x="6166022" y="3726807"/>
            <a:chExt cx="1149178" cy="324243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A95E36C-F638-5C27-5433-C3D15A1FF8D0}"/>
                </a:ext>
              </a:extLst>
            </p:cNvPr>
            <p:cNvCxnSpPr/>
            <p:nvPr/>
          </p:nvCxnSpPr>
          <p:spPr>
            <a:xfrm>
              <a:off x="6166022" y="3730322"/>
              <a:ext cx="228600" cy="0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A7D8C2B-D7FE-9480-96AC-DC1F2B80FE62}"/>
                </a:ext>
              </a:extLst>
            </p:cNvPr>
            <p:cNvCxnSpPr>
              <a:cxnSpLocks/>
            </p:cNvCxnSpPr>
            <p:nvPr/>
          </p:nvCxnSpPr>
          <p:spPr>
            <a:xfrm>
              <a:off x="6394622" y="3729289"/>
              <a:ext cx="234778" cy="0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BA6F43B-1F23-865D-1462-BACF54B0EC5F}"/>
                </a:ext>
              </a:extLst>
            </p:cNvPr>
            <p:cNvCxnSpPr>
              <a:cxnSpLocks/>
            </p:cNvCxnSpPr>
            <p:nvPr/>
          </p:nvCxnSpPr>
          <p:spPr>
            <a:xfrm>
              <a:off x="6629400" y="3729289"/>
              <a:ext cx="228600" cy="0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F6C0EFE-A1C1-1094-9280-55207F36B5F0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4051050"/>
              <a:ext cx="239477" cy="0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9070E7C-7033-297C-96BF-48FF619FFCA4}"/>
                </a:ext>
              </a:extLst>
            </p:cNvPr>
            <p:cNvCxnSpPr/>
            <p:nvPr/>
          </p:nvCxnSpPr>
          <p:spPr>
            <a:xfrm>
              <a:off x="7086600" y="3742679"/>
              <a:ext cx="228600" cy="0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B25B08D-33EA-DC99-4294-83292EE2D8A1}"/>
                </a:ext>
              </a:extLst>
            </p:cNvPr>
            <p:cNvCxnSpPr>
              <a:cxnSpLocks/>
            </p:cNvCxnSpPr>
            <p:nvPr/>
          </p:nvCxnSpPr>
          <p:spPr>
            <a:xfrm>
              <a:off x="7315200" y="3742679"/>
              <a:ext cx="0" cy="308371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97467CD-0030-35D9-3A57-F906580DE2EC}"/>
                </a:ext>
              </a:extLst>
            </p:cNvPr>
            <p:cNvCxnSpPr>
              <a:cxnSpLocks/>
            </p:cNvCxnSpPr>
            <p:nvPr/>
          </p:nvCxnSpPr>
          <p:spPr>
            <a:xfrm>
              <a:off x="7097477" y="3742679"/>
              <a:ext cx="0" cy="308371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6886BF-14E5-2D5C-BE87-8783AC65AC28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726807"/>
              <a:ext cx="0" cy="324243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5BE9557-1831-406B-2BC1-8A43BB19F229}"/>
                </a:ext>
              </a:extLst>
            </p:cNvPr>
            <p:cNvCxnSpPr>
              <a:cxnSpLocks/>
            </p:cNvCxnSpPr>
            <p:nvPr/>
          </p:nvCxnSpPr>
          <p:spPr>
            <a:xfrm>
              <a:off x="6174582" y="3729289"/>
              <a:ext cx="0" cy="321761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FB3B70B6-1201-EAE1-09B8-EC83FFDEB117}"/>
              </a:ext>
            </a:extLst>
          </p:cNvPr>
          <p:cNvSpPr txBox="1"/>
          <p:nvPr/>
        </p:nvSpPr>
        <p:spPr>
          <a:xfrm>
            <a:off x="7657770" y="6373630"/>
            <a:ext cx="522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/>
              <a:t>time</a:t>
            </a:r>
          </a:p>
        </p:txBody>
      </p:sp>
      <p:grpSp>
        <p:nvGrpSpPr>
          <p:cNvPr id="7175" name="Group 7174">
            <a:extLst>
              <a:ext uri="{FF2B5EF4-FFF2-40B4-BE49-F238E27FC236}">
                <a16:creationId xmlns:a16="http://schemas.microsoft.com/office/drawing/2014/main" id="{3EE203DA-DFE3-75C6-F266-77BA752E98D4}"/>
              </a:ext>
            </a:extLst>
          </p:cNvPr>
          <p:cNvGrpSpPr/>
          <p:nvPr/>
        </p:nvGrpSpPr>
        <p:grpSpPr>
          <a:xfrm>
            <a:off x="6080964" y="5275532"/>
            <a:ext cx="1149178" cy="324243"/>
            <a:chOff x="4413422" y="3708965"/>
            <a:chExt cx="1149178" cy="324243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FE2686C-8695-B69E-E7A1-008A57C2AA95}"/>
                </a:ext>
              </a:extLst>
            </p:cNvPr>
            <p:cNvCxnSpPr/>
            <p:nvPr/>
          </p:nvCxnSpPr>
          <p:spPr>
            <a:xfrm>
              <a:off x="4413422" y="3712480"/>
              <a:ext cx="228600" cy="0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94DCE92-D9B2-257C-2782-692A4CA6F9B6}"/>
                </a:ext>
              </a:extLst>
            </p:cNvPr>
            <p:cNvCxnSpPr>
              <a:cxnSpLocks/>
            </p:cNvCxnSpPr>
            <p:nvPr/>
          </p:nvCxnSpPr>
          <p:spPr>
            <a:xfrm>
              <a:off x="4642022" y="3711447"/>
              <a:ext cx="234778" cy="0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EF6130B-A47D-C2AB-09EF-43B0445E3515}"/>
                </a:ext>
              </a:extLst>
            </p:cNvPr>
            <p:cNvCxnSpPr>
              <a:cxnSpLocks/>
            </p:cNvCxnSpPr>
            <p:nvPr/>
          </p:nvCxnSpPr>
          <p:spPr>
            <a:xfrm>
              <a:off x="4876800" y="3711447"/>
              <a:ext cx="228600" cy="0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48C6B77-5D26-ED7E-4A14-57F5088E332F}"/>
                </a:ext>
              </a:extLst>
            </p:cNvPr>
            <p:cNvCxnSpPr>
              <a:cxnSpLocks/>
            </p:cNvCxnSpPr>
            <p:nvPr/>
          </p:nvCxnSpPr>
          <p:spPr>
            <a:xfrm>
              <a:off x="5105400" y="4033208"/>
              <a:ext cx="239477" cy="0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5270316-FE14-1C8F-41D2-FD633B6BE167}"/>
                </a:ext>
              </a:extLst>
            </p:cNvPr>
            <p:cNvCxnSpPr/>
            <p:nvPr/>
          </p:nvCxnSpPr>
          <p:spPr>
            <a:xfrm>
              <a:off x="5334000" y="3724837"/>
              <a:ext cx="228600" cy="0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8" name="Straight Connector 7167">
              <a:extLst>
                <a:ext uri="{FF2B5EF4-FFF2-40B4-BE49-F238E27FC236}">
                  <a16:creationId xmlns:a16="http://schemas.microsoft.com/office/drawing/2014/main" id="{591AF032-AB3B-FA60-619C-6B3F94F6E561}"/>
                </a:ext>
              </a:extLst>
            </p:cNvPr>
            <p:cNvCxnSpPr>
              <a:cxnSpLocks/>
            </p:cNvCxnSpPr>
            <p:nvPr/>
          </p:nvCxnSpPr>
          <p:spPr>
            <a:xfrm>
              <a:off x="5562600" y="3724837"/>
              <a:ext cx="0" cy="308371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9" name="Straight Connector 7168">
              <a:extLst>
                <a:ext uri="{FF2B5EF4-FFF2-40B4-BE49-F238E27FC236}">
                  <a16:creationId xmlns:a16="http://schemas.microsoft.com/office/drawing/2014/main" id="{01D67959-F942-9D86-B7F3-2B3E840863BE}"/>
                </a:ext>
              </a:extLst>
            </p:cNvPr>
            <p:cNvCxnSpPr>
              <a:cxnSpLocks/>
            </p:cNvCxnSpPr>
            <p:nvPr/>
          </p:nvCxnSpPr>
          <p:spPr>
            <a:xfrm>
              <a:off x="5344877" y="3724837"/>
              <a:ext cx="0" cy="308371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2" name="Straight Connector 7171">
              <a:extLst>
                <a:ext uri="{FF2B5EF4-FFF2-40B4-BE49-F238E27FC236}">
                  <a16:creationId xmlns:a16="http://schemas.microsoft.com/office/drawing/2014/main" id="{20A3ADE5-9D08-9B50-E76E-7B04F14519B5}"/>
                </a:ext>
              </a:extLst>
            </p:cNvPr>
            <p:cNvCxnSpPr>
              <a:cxnSpLocks/>
            </p:cNvCxnSpPr>
            <p:nvPr/>
          </p:nvCxnSpPr>
          <p:spPr>
            <a:xfrm>
              <a:off x="5105400" y="3708965"/>
              <a:ext cx="0" cy="324243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3" name="Straight Connector 7172">
              <a:extLst>
                <a:ext uri="{FF2B5EF4-FFF2-40B4-BE49-F238E27FC236}">
                  <a16:creationId xmlns:a16="http://schemas.microsoft.com/office/drawing/2014/main" id="{FFC3DB99-3FE3-577B-3660-4E573733A142}"/>
                </a:ext>
              </a:extLst>
            </p:cNvPr>
            <p:cNvCxnSpPr>
              <a:cxnSpLocks/>
            </p:cNvCxnSpPr>
            <p:nvPr/>
          </p:nvCxnSpPr>
          <p:spPr>
            <a:xfrm>
              <a:off x="4421982" y="3711447"/>
              <a:ext cx="0" cy="321761"/>
            </a:xfrm>
            <a:prstGeom prst="line">
              <a:avLst/>
            </a:prstGeom>
            <a:ln w="19050">
              <a:solidFill>
                <a:srgbClr val="DC2B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79" name="Rectangle 7178">
            <a:extLst>
              <a:ext uri="{FF2B5EF4-FFF2-40B4-BE49-F238E27FC236}">
                <a16:creationId xmlns:a16="http://schemas.microsoft.com/office/drawing/2014/main" id="{346DD088-6790-AC70-82F2-1DE6DECAA09C}"/>
              </a:ext>
            </a:extLst>
          </p:cNvPr>
          <p:cNvSpPr/>
          <p:nvPr/>
        </p:nvSpPr>
        <p:spPr>
          <a:xfrm>
            <a:off x="4484243" y="4402618"/>
            <a:ext cx="1501039" cy="621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80" name="TextBox 7179">
            <a:extLst>
              <a:ext uri="{FF2B5EF4-FFF2-40B4-BE49-F238E27FC236}">
                <a16:creationId xmlns:a16="http://schemas.microsoft.com/office/drawing/2014/main" id="{2759493C-36A3-F274-DFF6-5BC7025BA4FB}"/>
              </a:ext>
            </a:extLst>
          </p:cNvPr>
          <p:cNvSpPr txBox="1"/>
          <p:nvPr/>
        </p:nvSpPr>
        <p:spPr>
          <a:xfrm>
            <a:off x="930741" y="3922364"/>
            <a:ext cx="727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Host C</a:t>
            </a:r>
          </a:p>
        </p:txBody>
      </p:sp>
      <p:sp>
        <p:nvSpPr>
          <p:cNvPr id="7181" name="TextBox 7180">
            <a:extLst>
              <a:ext uri="{FF2B5EF4-FFF2-40B4-BE49-F238E27FC236}">
                <a16:creationId xmlns:a16="http://schemas.microsoft.com/office/drawing/2014/main" id="{3391F028-D335-FFC7-2C66-97DA52D9A592}"/>
              </a:ext>
            </a:extLst>
          </p:cNvPr>
          <p:cNvSpPr txBox="1"/>
          <p:nvPr/>
        </p:nvSpPr>
        <p:spPr>
          <a:xfrm>
            <a:off x="11426302" y="3501119"/>
            <a:ext cx="727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Host D</a:t>
            </a:r>
          </a:p>
        </p:txBody>
      </p:sp>
      <p:pic>
        <p:nvPicPr>
          <p:cNvPr id="7182" name="Picture 7181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B307FAA3-32CD-E245-B22B-681F0DBC8E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00"/>
          <a:stretch/>
        </p:blipFill>
        <p:spPr>
          <a:xfrm>
            <a:off x="3149326" y="5805224"/>
            <a:ext cx="813074" cy="656968"/>
          </a:xfrm>
          <a:prstGeom prst="rect">
            <a:avLst/>
          </a:prstGeom>
        </p:spPr>
      </p:pic>
      <p:sp>
        <p:nvSpPr>
          <p:cNvPr id="7183" name="Line 54">
            <a:extLst>
              <a:ext uri="{FF2B5EF4-FFF2-40B4-BE49-F238E27FC236}">
                <a16:creationId xmlns:a16="http://schemas.microsoft.com/office/drawing/2014/main" id="{CDAC1EA7-08B0-2A93-A158-126B84EFCBE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97804" y="5187382"/>
            <a:ext cx="10048" cy="62195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120636" tIns="59260" rIns="120636" bIns="59260"/>
          <a:lstStyle/>
          <a:p>
            <a:endParaRPr lang="en-US" sz="3563"/>
          </a:p>
        </p:txBody>
      </p:sp>
      <p:sp>
        <p:nvSpPr>
          <p:cNvPr id="7184" name="TextBox 7183">
            <a:extLst>
              <a:ext uri="{FF2B5EF4-FFF2-40B4-BE49-F238E27FC236}">
                <a16:creationId xmlns:a16="http://schemas.microsoft.com/office/drawing/2014/main" id="{F2BA7D7C-177F-5669-B62E-00DEFB16A216}"/>
              </a:ext>
            </a:extLst>
          </p:cNvPr>
          <p:cNvSpPr txBox="1"/>
          <p:nvPr/>
        </p:nvSpPr>
        <p:spPr>
          <a:xfrm>
            <a:off x="3057255" y="6427180"/>
            <a:ext cx="727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Host B</a:t>
            </a:r>
          </a:p>
        </p:txBody>
      </p:sp>
      <p:sp>
        <p:nvSpPr>
          <p:cNvPr id="7185" name="Rectangle 7184">
            <a:extLst>
              <a:ext uri="{FF2B5EF4-FFF2-40B4-BE49-F238E27FC236}">
                <a16:creationId xmlns:a16="http://schemas.microsoft.com/office/drawing/2014/main" id="{4A7D5E44-6CFA-B525-6D48-69EA1421BAC2}"/>
              </a:ext>
            </a:extLst>
          </p:cNvPr>
          <p:cNvSpPr/>
          <p:nvPr/>
        </p:nvSpPr>
        <p:spPr>
          <a:xfrm>
            <a:off x="6068780" y="5208906"/>
            <a:ext cx="1501039" cy="621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86" name="Rectangle 7185">
            <a:extLst>
              <a:ext uri="{FF2B5EF4-FFF2-40B4-BE49-F238E27FC236}">
                <a16:creationId xmlns:a16="http://schemas.microsoft.com/office/drawing/2014/main" id="{A5DD0CA3-5B04-F942-A496-F5C36DB7FDED}"/>
              </a:ext>
            </a:extLst>
          </p:cNvPr>
          <p:cNvSpPr/>
          <p:nvPr/>
        </p:nvSpPr>
        <p:spPr>
          <a:xfrm>
            <a:off x="37128" y="5180567"/>
            <a:ext cx="1410671" cy="516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9F200-7BB4-7947-1C7F-9ED8CD5593C5}"/>
              </a:ext>
            </a:extLst>
          </p:cNvPr>
          <p:cNvSpPr txBox="1"/>
          <p:nvPr/>
        </p:nvSpPr>
        <p:spPr>
          <a:xfrm>
            <a:off x="-35368" y="2924064"/>
            <a:ext cx="1642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Host C wants to send this signal to Host B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8A756A-F200-90A7-A037-CDCE3EF04EDE}"/>
              </a:ext>
            </a:extLst>
          </p:cNvPr>
          <p:cNvCxnSpPr/>
          <p:nvPr/>
        </p:nvCxnSpPr>
        <p:spPr>
          <a:xfrm>
            <a:off x="70022" y="3655304"/>
            <a:ext cx="2286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FF9012-BB60-81C6-02DE-55BE0292DAD7}"/>
              </a:ext>
            </a:extLst>
          </p:cNvPr>
          <p:cNvCxnSpPr>
            <a:cxnSpLocks/>
          </p:cNvCxnSpPr>
          <p:nvPr/>
        </p:nvCxnSpPr>
        <p:spPr>
          <a:xfrm>
            <a:off x="298622" y="3655304"/>
            <a:ext cx="234778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F02567-2FCF-7B2C-A048-B356F57359B1}"/>
              </a:ext>
            </a:extLst>
          </p:cNvPr>
          <p:cNvCxnSpPr>
            <a:cxnSpLocks/>
          </p:cNvCxnSpPr>
          <p:nvPr/>
        </p:nvCxnSpPr>
        <p:spPr>
          <a:xfrm>
            <a:off x="533400" y="3333543"/>
            <a:ext cx="2286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DBF2BB-C62E-D547-2D47-EED411F86E2E}"/>
              </a:ext>
            </a:extLst>
          </p:cNvPr>
          <p:cNvCxnSpPr>
            <a:cxnSpLocks/>
          </p:cNvCxnSpPr>
          <p:nvPr/>
        </p:nvCxnSpPr>
        <p:spPr>
          <a:xfrm>
            <a:off x="762000" y="3655304"/>
            <a:ext cx="23947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2A162A-87BE-D646-E118-50AA96B3A045}"/>
              </a:ext>
            </a:extLst>
          </p:cNvPr>
          <p:cNvCxnSpPr/>
          <p:nvPr/>
        </p:nvCxnSpPr>
        <p:spPr>
          <a:xfrm>
            <a:off x="990600" y="3346933"/>
            <a:ext cx="2286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1EEFE5D-591D-6053-6060-30725FD8813B}"/>
              </a:ext>
            </a:extLst>
          </p:cNvPr>
          <p:cNvCxnSpPr>
            <a:cxnSpLocks/>
          </p:cNvCxnSpPr>
          <p:nvPr/>
        </p:nvCxnSpPr>
        <p:spPr>
          <a:xfrm>
            <a:off x="1219200" y="3346933"/>
            <a:ext cx="0" cy="30837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B6717D-4F44-CA4C-8F71-BC5A8A112E06}"/>
              </a:ext>
            </a:extLst>
          </p:cNvPr>
          <p:cNvCxnSpPr>
            <a:cxnSpLocks/>
          </p:cNvCxnSpPr>
          <p:nvPr/>
        </p:nvCxnSpPr>
        <p:spPr>
          <a:xfrm>
            <a:off x="1001477" y="3346933"/>
            <a:ext cx="0" cy="30837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D11864-F7AC-9B55-4450-EF119C75E826}"/>
              </a:ext>
            </a:extLst>
          </p:cNvPr>
          <p:cNvCxnSpPr>
            <a:cxnSpLocks/>
          </p:cNvCxnSpPr>
          <p:nvPr/>
        </p:nvCxnSpPr>
        <p:spPr>
          <a:xfrm>
            <a:off x="762000" y="3331061"/>
            <a:ext cx="0" cy="32424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504B14-F064-EAB9-C881-F45AD38E1A29}"/>
              </a:ext>
            </a:extLst>
          </p:cNvPr>
          <p:cNvCxnSpPr>
            <a:cxnSpLocks/>
          </p:cNvCxnSpPr>
          <p:nvPr/>
        </p:nvCxnSpPr>
        <p:spPr>
          <a:xfrm>
            <a:off x="526836" y="3333543"/>
            <a:ext cx="0" cy="32176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2EF32E-2038-5214-B304-D55F33053F39}"/>
              </a:ext>
            </a:extLst>
          </p:cNvPr>
          <p:cNvCxnSpPr/>
          <p:nvPr/>
        </p:nvCxnSpPr>
        <p:spPr>
          <a:xfrm>
            <a:off x="193" y="3696820"/>
            <a:ext cx="1447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AE85DE6-401D-5EB5-E218-D346197FE8B7}"/>
              </a:ext>
            </a:extLst>
          </p:cNvPr>
          <p:cNvGrpSpPr/>
          <p:nvPr/>
        </p:nvGrpSpPr>
        <p:grpSpPr>
          <a:xfrm flipH="1">
            <a:off x="415372" y="4802788"/>
            <a:ext cx="1149178" cy="324243"/>
            <a:chOff x="415372" y="4802788"/>
            <a:chExt cx="1149178" cy="32424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BEF576-6439-EE5B-7CDA-94C60C58B43F}"/>
                </a:ext>
              </a:extLst>
            </p:cNvPr>
            <p:cNvCxnSpPr/>
            <p:nvPr/>
          </p:nvCxnSpPr>
          <p:spPr>
            <a:xfrm>
              <a:off x="415372" y="5127031"/>
              <a:ext cx="228600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19360CC-2E92-35AB-088C-7EAECAC6C624}"/>
                </a:ext>
              </a:extLst>
            </p:cNvPr>
            <p:cNvCxnSpPr>
              <a:cxnSpLocks/>
            </p:cNvCxnSpPr>
            <p:nvPr/>
          </p:nvCxnSpPr>
          <p:spPr>
            <a:xfrm>
              <a:off x="643972" y="5127031"/>
              <a:ext cx="234778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DBBCB08-1859-E90A-6A8D-6A035C2F268C}"/>
                </a:ext>
              </a:extLst>
            </p:cNvPr>
            <p:cNvCxnSpPr>
              <a:cxnSpLocks/>
            </p:cNvCxnSpPr>
            <p:nvPr/>
          </p:nvCxnSpPr>
          <p:spPr>
            <a:xfrm>
              <a:off x="878750" y="4805270"/>
              <a:ext cx="228600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4FF21FD-78E6-BDF5-347E-1EBD0312BF29}"/>
                </a:ext>
              </a:extLst>
            </p:cNvPr>
            <p:cNvCxnSpPr>
              <a:cxnSpLocks/>
            </p:cNvCxnSpPr>
            <p:nvPr/>
          </p:nvCxnSpPr>
          <p:spPr>
            <a:xfrm>
              <a:off x="1107350" y="5127031"/>
              <a:ext cx="239477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A3BB9AE-CEF3-CCA8-1F6D-8EFA4D1BDD79}"/>
                </a:ext>
              </a:extLst>
            </p:cNvPr>
            <p:cNvCxnSpPr/>
            <p:nvPr/>
          </p:nvCxnSpPr>
          <p:spPr>
            <a:xfrm>
              <a:off x="1335950" y="4818660"/>
              <a:ext cx="228600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F2F2872-3514-65FE-DF08-AAC36F7E9E72}"/>
                </a:ext>
              </a:extLst>
            </p:cNvPr>
            <p:cNvCxnSpPr>
              <a:cxnSpLocks/>
            </p:cNvCxnSpPr>
            <p:nvPr/>
          </p:nvCxnSpPr>
          <p:spPr>
            <a:xfrm>
              <a:off x="1564550" y="4818660"/>
              <a:ext cx="0" cy="30837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A909915-B9DC-830E-D790-6EC0B0C7975D}"/>
                </a:ext>
              </a:extLst>
            </p:cNvPr>
            <p:cNvCxnSpPr>
              <a:cxnSpLocks/>
            </p:cNvCxnSpPr>
            <p:nvPr/>
          </p:nvCxnSpPr>
          <p:spPr>
            <a:xfrm>
              <a:off x="1346827" y="4818660"/>
              <a:ext cx="0" cy="30837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9896D0B-2913-E11A-17B8-595E274D15E6}"/>
                </a:ext>
              </a:extLst>
            </p:cNvPr>
            <p:cNvCxnSpPr>
              <a:cxnSpLocks/>
            </p:cNvCxnSpPr>
            <p:nvPr/>
          </p:nvCxnSpPr>
          <p:spPr>
            <a:xfrm>
              <a:off x="1107350" y="4802788"/>
              <a:ext cx="0" cy="32424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8D34851-A0F6-C652-9608-0EFF9F620C93}"/>
                </a:ext>
              </a:extLst>
            </p:cNvPr>
            <p:cNvCxnSpPr>
              <a:cxnSpLocks/>
            </p:cNvCxnSpPr>
            <p:nvPr/>
          </p:nvCxnSpPr>
          <p:spPr>
            <a:xfrm>
              <a:off x="872186" y="4805270"/>
              <a:ext cx="0" cy="32176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A6A98747-FE17-4BD7-D1E1-7236E9ABE85F}"/>
              </a:ext>
            </a:extLst>
          </p:cNvPr>
          <p:cNvSpPr/>
          <p:nvPr/>
        </p:nvSpPr>
        <p:spPr>
          <a:xfrm>
            <a:off x="196303" y="4637138"/>
            <a:ext cx="1410671" cy="516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BE13D3-47DC-A2B3-603A-6F3169EEE0AE}"/>
              </a:ext>
            </a:extLst>
          </p:cNvPr>
          <p:cNvCxnSpPr>
            <a:cxnSpLocks/>
          </p:cNvCxnSpPr>
          <p:nvPr/>
        </p:nvCxnSpPr>
        <p:spPr>
          <a:xfrm>
            <a:off x="2438400" y="3916972"/>
            <a:ext cx="5236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16" name="Group 7215">
            <a:extLst>
              <a:ext uri="{FF2B5EF4-FFF2-40B4-BE49-F238E27FC236}">
                <a16:creationId xmlns:a16="http://schemas.microsoft.com/office/drawing/2014/main" id="{4C2D23CB-8F0B-E460-6692-E786931DA61A}"/>
              </a:ext>
            </a:extLst>
          </p:cNvPr>
          <p:cNvGrpSpPr/>
          <p:nvPr/>
        </p:nvGrpSpPr>
        <p:grpSpPr>
          <a:xfrm>
            <a:off x="2438400" y="3176937"/>
            <a:ext cx="4789484" cy="697214"/>
            <a:chOff x="4974135" y="2850496"/>
            <a:chExt cx="4789484" cy="697214"/>
          </a:xfrm>
        </p:grpSpPr>
        <p:cxnSp>
          <p:nvCxnSpPr>
            <p:cNvPr id="7177" name="Straight Connector 7176">
              <a:extLst>
                <a:ext uri="{FF2B5EF4-FFF2-40B4-BE49-F238E27FC236}">
                  <a16:creationId xmlns:a16="http://schemas.microsoft.com/office/drawing/2014/main" id="{67026A71-F0BC-B464-FDEF-81F0FC295FDE}"/>
                </a:ext>
              </a:extLst>
            </p:cNvPr>
            <p:cNvCxnSpPr>
              <a:cxnSpLocks/>
            </p:cNvCxnSpPr>
            <p:nvPr/>
          </p:nvCxnSpPr>
          <p:spPr>
            <a:xfrm>
              <a:off x="4974135" y="3547710"/>
              <a:ext cx="1731465" cy="0"/>
            </a:xfrm>
            <a:prstGeom prst="line">
              <a:avLst/>
            </a:prstGeom>
            <a:ln w="190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8" name="Straight Connector 7177">
              <a:extLst>
                <a:ext uri="{FF2B5EF4-FFF2-40B4-BE49-F238E27FC236}">
                  <a16:creationId xmlns:a16="http://schemas.microsoft.com/office/drawing/2014/main" id="{732D2DA1-B560-3253-5240-B7463767A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5600" y="3199103"/>
              <a:ext cx="0" cy="348607"/>
            </a:xfrm>
            <a:prstGeom prst="line">
              <a:avLst/>
            </a:prstGeom>
            <a:ln w="190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9" name="Straight Connector 7188">
              <a:extLst>
                <a:ext uri="{FF2B5EF4-FFF2-40B4-BE49-F238E27FC236}">
                  <a16:creationId xmlns:a16="http://schemas.microsoft.com/office/drawing/2014/main" id="{1F837C5A-CF56-FE99-3022-033218C53F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7277" y="3199103"/>
              <a:ext cx="122022" cy="4410"/>
            </a:xfrm>
            <a:prstGeom prst="line">
              <a:avLst/>
            </a:prstGeom>
            <a:ln w="190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1" name="Straight Connector 7190">
              <a:extLst>
                <a:ext uri="{FF2B5EF4-FFF2-40B4-BE49-F238E27FC236}">
                  <a16:creationId xmlns:a16="http://schemas.microsoft.com/office/drawing/2014/main" id="{9E993B88-E41E-0D88-4546-9C598E847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9299" y="2850496"/>
              <a:ext cx="0" cy="348607"/>
            </a:xfrm>
            <a:prstGeom prst="line">
              <a:avLst/>
            </a:prstGeom>
            <a:ln w="190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3" name="Straight Connector 7192">
              <a:extLst>
                <a:ext uri="{FF2B5EF4-FFF2-40B4-BE49-F238E27FC236}">
                  <a16:creationId xmlns:a16="http://schemas.microsoft.com/office/drawing/2014/main" id="{7840AA86-AF99-93B9-D970-B57169216213}"/>
                </a:ext>
              </a:extLst>
            </p:cNvPr>
            <p:cNvCxnSpPr>
              <a:cxnSpLocks/>
            </p:cNvCxnSpPr>
            <p:nvPr/>
          </p:nvCxnSpPr>
          <p:spPr>
            <a:xfrm>
              <a:off x="6810976" y="2850496"/>
              <a:ext cx="201443" cy="0"/>
            </a:xfrm>
            <a:prstGeom prst="line">
              <a:avLst/>
            </a:prstGeom>
            <a:ln w="190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9" name="Straight Connector 7198">
              <a:extLst>
                <a:ext uri="{FF2B5EF4-FFF2-40B4-BE49-F238E27FC236}">
                  <a16:creationId xmlns:a16="http://schemas.microsoft.com/office/drawing/2014/main" id="{15700FDB-2981-BAA0-F54C-92C556979C2B}"/>
                </a:ext>
              </a:extLst>
            </p:cNvPr>
            <p:cNvCxnSpPr>
              <a:cxnSpLocks/>
            </p:cNvCxnSpPr>
            <p:nvPr/>
          </p:nvCxnSpPr>
          <p:spPr>
            <a:xfrm>
              <a:off x="7015120" y="2850496"/>
              <a:ext cx="201443" cy="0"/>
            </a:xfrm>
            <a:prstGeom prst="line">
              <a:avLst/>
            </a:prstGeom>
            <a:ln w="190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2" name="Straight Connector 7201">
              <a:extLst>
                <a:ext uri="{FF2B5EF4-FFF2-40B4-BE49-F238E27FC236}">
                  <a16:creationId xmlns:a16="http://schemas.microsoft.com/office/drawing/2014/main" id="{94719B43-A8A0-0E3D-D770-1036DBF7EA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5962" y="2850496"/>
              <a:ext cx="0" cy="348607"/>
            </a:xfrm>
            <a:prstGeom prst="line">
              <a:avLst/>
            </a:prstGeom>
            <a:ln w="190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3" name="Straight Connector 7202">
              <a:extLst>
                <a:ext uri="{FF2B5EF4-FFF2-40B4-BE49-F238E27FC236}">
                  <a16:creationId xmlns:a16="http://schemas.microsoft.com/office/drawing/2014/main" id="{D0B1DEF0-2103-C368-C964-4DAE16829B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2101" y="3192489"/>
              <a:ext cx="122022" cy="4410"/>
            </a:xfrm>
            <a:prstGeom prst="line">
              <a:avLst/>
            </a:prstGeom>
            <a:ln w="190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4" name="Straight Connector 7203">
              <a:extLst>
                <a:ext uri="{FF2B5EF4-FFF2-40B4-BE49-F238E27FC236}">
                  <a16:creationId xmlns:a16="http://schemas.microsoft.com/office/drawing/2014/main" id="{B358D2BE-F44A-05F7-F62F-D6F3A3F76B36}"/>
                </a:ext>
              </a:extLst>
            </p:cNvPr>
            <p:cNvCxnSpPr>
              <a:cxnSpLocks/>
            </p:cNvCxnSpPr>
            <p:nvPr/>
          </p:nvCxnSpPr>
          <p:spPr>
            <a:xfrm>
              <a:off x="7334123" y="3192489"/>
              <a:ext cx="201443" cy="0"/>
            </a:xfrm>
            <a:prstGeom prst="line">
              <a:avLst/>
            </a:prstGeom>
            <a:ln w="190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5" name="Straight Connector 7204">
              <a:extLst>
                <a:ext uri="{FF2B5EF4-FFF2-40B4-BE49-F238E27FC236}">
                  <a16:creationId xmlns:a16="http://schemas.microsoft.com/office/drawing/2014/main" id="{BE78F43E-383D-0D47-E8AA-C864B38267EC}"/>
                </a:ext>
              </a:extLst>
            </p:cNvPr>
            <p:cNvCxnSpPr>
              <a:cxnSpLocks/>
            </p:cNvCxnSpPr>
            <p:nvPr/>
          </p:nvCxnSpPr>
          <p:spPr>
            <a:xfrm>
              <a:off x="7538267" y="3192489"/>
              <a:ext cx="201443" cy="0"/>
            </a:xfrm>
            <a:prstGeom prst="line">
              <a:avLst/>
            </a:prstGeom>
            <a:ln w="190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7" name="Straight Connector 7206">
              <a:extLst>
                <a:ext uri="{FF2B5EF4-FFF2-40B4-BE49-F238E27FC236}">
                  <a16:creationId xmlns:a16="http://schemas.microsoft.com/office/drawing/2014/main" id="{E3236634-C118-C37A-BC4E-2E10845DE9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7335" y="3196075"/>
              <a:ext cx="0" cy="348607"/>
            </a:xfrm>
            <a:prstGeom prst="line">
              <a:avLst/>
            </a:prstGeom>
            <a:ln w="190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8" name="Straight Connector 7207">
              <a:extLst>
                <a:ext uri="{FF2B5EF4-FFF2-40B4-BE49-F238E27FC236}">
                  <a16:creationId xmlns:a16="http://schemas.microsoft.com/office/drawing/2014/main" id="{43423A6C-C9B7-0F3A-D193-5F1D53E30F9D}"/>
                </a:ext>
              </a:extLst>
            </p:cNvPr>
            <p:cNvCxnSpPr>
              <a:cxnSpLocks/>
            </p:cNvCxnSpPr>
            <p:nvPr/>
          </p:nvCxnSpPr>
          <p:spPr>
            <a:xfrm>
              <a:off x="7717335" y="3537600"/>
              <a:ext cx="2046284" cy="0"/>
            </a:xfrm>
            <a:prstGeom prst="line">
              <a:avLst/>
            </a:prstGeom>
            <a:ln w="190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09" name="TextBox 7208">
            <a:extLst>
              <a:ext uri="{FF2B5EF4-FFF2-40B4-BE49-F238E27FC236}">
                <a16:creationId xmlns:a16="http://schemas.microsoft.com/office/drawing/2014/main" id="{C9DCA878-1BB9-92A2-DB33-91B445F4B146}"/>
              </a:ext>
            </a:extLst>
          </p:cNvPr>
          <p:cNvSpPr txBox="1"/>
          <p:nvPr/>
        </p:nvSpPr>
        <p:spPr>
          <a:xfrm>
            <a:off x="7118815" y="3062679"/>
            <a:ext cx="1905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Host B receives this signal</a:t>
            </a:r>
          </a:p>
        </p:txBody>
      </p:sp>
      <p:cxnSp>
        <p:nvCxnSpPr>
          <p:cNvPr id="7211" name="Straight Arrow Connector 7210">
            <a:extLst>
              <a:ext uri="{FF2B5EF4-FFF2-40B4-BE49-F238E27FC236}">
                <a16:creationId xmlns:a16="http://schemas.microsoft.com/office/drawing/2014/main" id="{26FD5451-4676-1BEB-8FFE-2C92183BF161}"/>
              </a:ext>
            </a:extLst>
          </p:cNvPr>
          <p:cNvCxnSpPr/>
          <p:nvPr/>
        </p:nvCxnSpPr>
        <p:spPr>
          <a:xfrm flipH="1">
            <a:off x="5644557" y="3242614"/>
            <a:ext cx="1344708" cy="223186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12" name="TextBox 7211">
            <a:extLst>
              <a:ext uri="{FF2B5EF4-FFF2-40B4-BE49-F238E27FC236}">
                <a16:creationId xmlns:a16="http://schemas.microsoft.com/office/drawing/2014/main" id="{C06EFFAB-3270-196A-E73B-FEC062376CC2}"/>
              </a:ext>
            </a:extLst>
          </p:cNvPr>
          <p:cNvSpPr txBox="1"/>
          <p:nvPr/>
        </p:nvSpPr>
        <p:spPr>
          <a:xfrm>
            <a:off x="1367958" y="3584855"/>
            <a:ext cx="522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/>
              <a:t>time</a:t>
            </a:r>
          </a:p>
        </p:txBody>
      </p:sp>
      <p:sp>
        <p:nvSpPr>
          <p:cNvPr id="7213" name="TextBox 7212">
            <a:extLst>
              <a:ext uri="{FF2B5EF4-FFF2-40B4-BE49-F238E27FC236}">
                <a16:creationId xmlns:a16="http://schemas.microsoft.com/office/drawing/2014/main" id="{780CC250-0FDB-1DC1-52D1-73A2D7D04BD5}"/>
              </a:ext>
            </a:extLst>
          </p:cNvPr>
          <p:cNvSpPr txBox="1"/>
          <p:nvPr/>
        </p:nvSpPr>
        <p:spPr>
          <a:xfrm>
            <a:off x="7564316" y="3911296"/>
            <a:ext cx="522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/>
              <a:t>time</a:t>
            </a:r>
          </a:p>
        </p:txBody>
      </p:sp>
      <p:sp>
        <p:nvSpPr>
          <p:cNvPr id="7176" name="Rectangle 7175">
            <a:extLst>
              <a:ext uri="{FF2B5EF4-FFF2-40B4-BE49-F238E27FC236}">
                <a16:creationId xmlns:a16="http://schemas.microsoft.com/office/drawing/2014/main" id="{1A6366A8-5E15-5907-AEBF-43F7E1A23E22}"/>
              </a:ext>
            </a:extLst>
          </p:cNvPr>
          <p:cNvSpPr/>
          <p:nvPr/>
        </p:nvSpPr>
        <p:spPr>
          <a:xfrm>
            <a:off x="11821559" y="4505085"/>
            <a:ext cx="1332962" cy="6219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781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81481E-6 L 0.57617 0.01805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02" y="90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-0.47708 -4.07407E-6 " pathEditMode="relative" rAng="0" ptsTypes="AA">
                                      <p:cBhvr>
                                        <p:cTn id="8" dur="8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54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2.59259E-6 L 0.93672 -0.00463 " pathEditMode="relative" rAng="0" ptsTypes="AA">
                                      <p:cBhvr>
                                        <p:cTn id="10" dur="1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36" y="-23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9500"/>
                                        <p:tgtEl>
                                          <p:spTgt spid="7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780AC235-B9F3-7C7D-E1DE-A005D30898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74"/>
          <a:stretch/>
        </p:blipFill>
        <p:spPr>
          <a:xfrm>
            <a:off x="6492078" y="6081112"/>
            <a:ext cx="929288" cy="735312"/>
          </a:xfrm>
          <a:prstGeom prst="rect">
            <a:avLst/>
          </a:prstGeom>
        </p:spPr>
      </p:pic>
      <p:pic>
        <p:nvPicPr>
          <p:cNvPr id="10242" name="Picture 2" descr="Adventures in Auto insurance - Bankers Anonymous">
            <a:extLst>
              <a:ext uri="{FF2B5EF4-FFF2-40B4-BE49-F238E27FC236}">
                <a16:creationId xmlns:a16="http://schemas.microsoft.com/office/drawing/2014/main" id="{D855B86E-4249-CBEC-8666-78D27D1CF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475" y="3505200"/>
            <a:ext cx="2427206" cy="135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Collisions on Shared Broadcast Medium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399" y="1397003"/>
            <a:ext cx="11404591" cy="241299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For a single shared broadcast channel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need to avoid having multiple nodes speaking at once. Otherwise, </a:t>
            </a:r>
            <a:r>
              <a:rPr lang="en-US" dirty="0">
                <a:solidFill>
                  <a:srgbClr val="C00000"/>
                </a:solidFill>
              </a:rPr>
              <a:t>collisions</a:t>
            </a:r>
            <a:r>
              <a:rPr lang="en-US" dirty="0"/>
              <a:t> lead to garbled data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need </a:t>
            </a:r>
            <a:r>
              <a:rPr lang="en-US" dirty="0">
                <a:solidFill>
                  <a:srgbClr val="C00000"/>
                </a:solidFill>
              </a:rPr>
              <a:t>Medium Access Control (MAC) algorithms to </a:t>
            </a:r>
            <a:r>
              <a:rPr lang="en-US" dirty="0"/>
              <a:t>determine how nodes </a:t>
            </a:r>
            <a:r>
              <a:rPr lang="en-US" dirty="0" err="1"/>
              <a:t>sould</a:t>
            </a:r>
            <a:r>
              <a:rPr lang="en-US" dirty="0"/>
              <a:t> share channel, i.e., determine when a node can transmit.</a:t>
            </a:r>
          </a:p>
          <a:p>
            <a:pPr lvl="1">
              <a:lnSpc>
                <a:spcPct val="90000"/>
              </a:lnSpc>
            </a:pPr>
            <a:endParaRPr lang="en-US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Line 54">
            <a:extLst>
              <a:ext uri="{FF2B5EF4-FFF2-40B4-BE49-F238E27FC236}">
                <a16:creationId xmlns:a16="http://schemas.microsoft.com/office/drawing/2014/main" id="{30B8B48F-18BB-BBAE-72E1-7CD7AF28B0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0344" y="5397837"/>
            <a:ext cx="878829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120636" tIns="59260" rIns="120636" bIns="59260"/>
          <a:lstStyle/>
          <a:p>
            <a:endParaRPr lang="en-US" sz="3563"/>
          </a:p>
        </p:txBody>
      </p:sp>
      <p:sp>
        <p:nvSpPr>
          <p:cNvPr id="15" name="Line 54">
            <a:extLst>
              <a:ext uri="{FF2B5EF4-FFF2-40B4-BE49-F238E27FC236}">
                <a16:creationId xmlns:a16="http://schemas.microsoft.com/office/drawing/2014/main" id="{D9C17972-463F-BBB2-569C-A148ED96B9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92078" y="5397836"/>
            <a:ext cx="0" cy="1418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120636" tIns="59260" rIns="120636" bIns="59260"/>
          <a:lstStyle/>
          <a:p>
            <a:endParaRPr lang="en-US" sz="3563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404818-7945-3603-6B51-692C4DCB8A87}"/>
              </a:ext>
            </a:extLst>
          </p:cNvPr>
          <p:cNvSpPr/>
          <p:nvPr/>
        </p:nvSpPr>
        <p:spPr>
          <a:xfrm>
            <a:off x="6096000" y="4892041"/>
            <a:ext cx="243840" cy="365759"/>
          </a:xfrm>
          <a:prstGeom prst="rect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46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8BAD2F-6394-4DCF-9AEC-860156CBFC14}"/>
              </a:ext>
            </a:extLst>
          </p:cNvPr>
          <p:cNvSpPr/>
          <p:nvPr/>
        </p:nvSpPr>
        <p:spPr>
          <a:xfrm>
            <a:off x="6233160" y="5105400"/>
            <a:ext cx="243840" cy="365759"/>
          </a:xfrm>
          <a:prstGeom prst="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46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2E87B8FA-7A8F-BB2B-720C-68EF630561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00316" y="4648200"/>
            <a:ext cx="587709" cy="867449"/>
          </a:xfrm>
          <a:prstGeom prst="rect">
            <a:avLst/>
          </a:prstGeom>
        </p:spPr>
      </p:pic>
      <p:pic>
        <p:nvPicPr>
          <p:cNvPr id="3" name="Picture 2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2C76F16E-EAC1-5F3E-A1C0-1DCF18BA5B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37" y="4933192"/>
            <a:ext cx="929288" cy="92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797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78aac226-2f03-4b4d-9037-b46d56c55210}" enabled="0" method="" siteId="{78aac226-2f03-4b4d-9037-b46d56c552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</Template>
  <TotalTime>46095</TotalTime>
  <Words>1770</Words>
  <Application>Microsoft Office PowerPoint</Application>
  <PresentationFormat>Widescreen</PresentationFormat>
  <Paragraphs>308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ＭＳ Ｐゴシック</vt:lpstr>
      <vt:lpstr>Arial</vt:lpstr>
      <vt:lpstr>Calibri</vt:lpstr>
      <vt:lpstr>Cambria Math</vt:lpstr>
      <vt:lpstr>Constantia</vt:lpstr>
      <vt:lpstr>Wingdings</vt:lpstr>
      <vt:lpstr>dan-berkeley-nlp-v1</vt:lpstr>
      <vt:lpstr>CSC358: Principles of Computer Networks </vt:lpstr>
      <vt:lpstr>Warning</vt:lpstr>
      <vt:lpstr>So Far …</vt:lpstr>
      <vt:lpstr>Outline</vt:lpstr>
      <vt:lpstr>Two Types of Network Mediums</vt:lpstr>
      <vt:lpstr>Collisions on Shared Medium</vt:lpstr>
      <vt:lpstr>Collisions on Shared Broadcast Medium</vt:lpstr>
      <vt:lpstr>Collisions on Shared Broadcast Medium</vt:lpstr>
      <vt:lpstr>Collisions on Shared Broadcast Medium</vt:lpstr>
      <vt:lpstr>Outline</vt:lpstr>
      <vt:lpstr>Why Are There Different Types of MAC Approaches?</vt:lpstr>
      <vt:lpstr>Types of MAC Approaches:  1. Channel Partitioning</vt:lpstr>
      <vt:lpstr>Channel Partitioning MAC Protocols</vt:lpstr>
      <vt:lpstr>Types of MAC Approaches:  2. Taking Turns</vt:lpstr>
      <vt:lpstr>“Taking Turns” MAC Protocols</vt:lpstr>
      <vt:lpstr>Types of MAC Approaches:  3. Random Access</vt:lpstr>
      <vt:lpstr>Random Access MAC Protocols</vt:lpstr>
      <vt:lpstr>Carrier Sense Multiple Access (CSMA)</vt:lpstr>
      <vt:lpstr>CSMA/CD (Collision Detection)</vt:lpstr>
      <vt:lpstr>Limits on CSMA/CD Network Length</vt:lpstr>
      <vt:lpstr>Limits on CSMA/CD Network Length</vt:lpstr>
      <vt:lpstr>Limits on CSMA/CD Network Length</vt:lpstr>
      <vt:lpstr>Limits on CSMA/CD Network Length</vt:lpstr>
      <vt:lpstr>Limits on CSMA/CD Network Length</vt:lpstr>
      <vt:lpstr>Limits on CSMA/CD Network Length</vt:lpstr>
      <vt:lpstr>CSMA/CD Efficiency</vt:lpstr>
      <vt:lpstr>Collision Detection Is Not Always Easy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188: Artificial Intelligence </dc:title>
  <cp:lastModifiedBy>Erfan Meskar</cp:lastModifiedBy>
  <cp:revision>2069</cp:revision>
  <cp:lastPrinted>2018-08-28T05:21:10Z</cp:lastPrinted>
  <dcterms:created xsi:type="dcterms:W3CDTF">2004-08-27T04:16:05Z</dcterms:created>
  <dcterms:modified xsi:type="dcterms:W3CDTF">2025-01-30T17:57:14Z</dcterms:modified>
</cp:coreProperties>
</file>