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7"/>
  </p:notesMasterIdLst>
  <p:handoutMasterIdLst>
    <p:handoutMasterId r:id="rId18"/>
  </p:handoutMasterIdLst>
  <p:sldIdLst>
    <p:sldId id="446" r:id="rId2"/>
    <p:sldId id="1314" r:id="rId3"/>
    <p:sldId id="1318" r:id="rId4"/>
    <p:sldId id="1372" r:id="rId5"/>
    <p:sldId id="1319" r:id="rId6"/>
    <p:sldId id="1321" r:id="rId7"/>
    <p:sldId id="1373" r:id="rId8"/>
    <p:sldId id="1322" r:id="rId9"/>
    <p:sldId id="1323" r:id="rId10"/>
    <p:sldId id="1325" r:id="rId11"/>
    <p:sldId id="1374" r:id="rId12"/>
    <p:sldId id="1309" r:id="rId13"/>
    <p:sldId id="1344" r:id="rId14"/>
    <p:sldId id="1327" r:id="rId15"/>
    <p:sldId id="1328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FF"/>
    <a:srgbClr val="FF9900"/>
    <a:srgbClr val="C0C0C0"/>
    <a:srgbClr val="CC99FF"/>
    <a:srgbClr val="DC2B19"/>
    <a:srgbClr val="CC00CC"/>
    <a:srgbClr val="CC0000"/>
    <a:srgbClr val="D5DFFF"/>
    <a:srgbClr val="B9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A3FF6-291F-43C9-B3D9-6AF7FA706659}" v="91" dt="2025-02-06T17:36:06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97386" autoAdjust="0"/>
  </p:normalViewPr>
  <p:slideViewPr>
    <p:cSldViewPr>
      <p:cViewPr varScale="1">
        <p:scale>
          <a:sx n="92" d="100"/>
          <a:sy n="92" d="100"/>
        </p:scale>
        <p:origin x="3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6A072920-9F0D-45F8-9402-B80A33C0B6F4}"/>
    <pc:docChg chg="modSld">
      <pc:chgData name="Erfan Meskar" userId="ae30a713-38f5-4e56-b874-fd636adcf478" providerId="ADAL" clId="{6A072920-9F0D-45F8-9402-B80A33C0B6F4}" dt="2025-01-06T18:42:00.934" v="2" actId="20577"/>
      <pc:docMkLst>
        <pc:docMk/>
      </pc:docMkLst>
      <pc:sldChg chg="modSp mod">
        <pc:chgData name="Erfan Meskar" userId="ae30a713-38f5-4e56-b874-fd636adcf478" providerId="ADAL" clId="{6A072920-9F0D-45F8-9402-B80A33C0B6F4}" dt="2025-01-06T18:42:00.934" v="2" actId="20577"/>
        <pc:sldMkLst>
          <pc:docMk/>
          <pc:sldMk cId="0" sldId="446"/>
        </pc:sldMkLst>
        <pc:spChg chg="mod">
          <ac:chgData name="Erfan Meskar" userId="ae30a713-38f5-4e56-b874-fd636adcf478" providerId="ADAL" clId="{6A072920-9F0D-45F8-9402-B80A33C0B6F4}" dt="2025-01-06T18:42:00.934" v="2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18EA3FF6-291F-43C9-B3D9-6AF7FA706659}"/>
    <pc:docChg chg="undo redo custSel addSld delSld modSld sldOrd">
      <pc:chgData name="Erfan Meskar" userId="ae30a713-38f5-4e56-b874-fd636adcf478" providerId="ADAL" clId="{18EA3FF6-291F-43C9-B3D9-6AF7FA706659}" dt="2025-02-06T17:37:07.336" v="5387" actId="207"/>
      <pc:docMkLst>
        <pc:docMk/>
      </pc:docMkLst>
      <pc:sldChg chg="addSp delSp modSp add del mod">
        <pc:chgData name="Erfan Meskar" userId="ae30a713-38f5-4e56-b874-fd636adcf478" providerId="ADAL" clId="{18EA3FF6-291F-43C9-B3D9-6AF7FA706659}" dt="2025-02-06T02:21:20.056" v="3513" actId="47"/>
        <pc:sldMkLst>
          <pc:docMk/>
          <pc:sldMk cId="0" sldId="263"/>
        </pc:sldMkLst>
        <pc:spChg chg="add del mod">
          <ac:chgData name="Erfan Meskar" userId="ae30a713-38f5-4e56-b874-fd636adcf478" providerId="ADAL" clId="{18EA3FF6-291F-43C9-B3D9-6AF7FA706659}" dt="2025-02-06T02:20:10.313" v="3511" actId="478"/>
          <ac:spMkLst>
            <pc:docMk/>
            <pc:sldMk cId="0" sldId="263"/>
            <ac:spMk id="3" creationId="{2D6638DB-BB20-D275-E829-2BF23ECAAD2C}"/>
          </ac:spMkLst>
        </pc:spChg>
        <pc:spChg chg="del mod">
          <ac:chgData name="Erfan Meskar" userId="ae30a713-38f5-4e56-b874-fd636adcf478" providerId="ADAL" clId="{18EA3FF6-291F-43C9-B3D9-6AF7FA706659}" dt="2025-02-06T02:20:07.301" v="3510" actId="478"/>
          <ac:spMkLst>
            <pc:docMk/>
            <pc:sldMk cId="0" sldId="263"/>
            <ac:spMk id="265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19:55.246" v="3483" actId="478"/>
          <ac:spMkLst>
            <pc:docMk/>
            <pc:sldMk cId="0" sldId="263"/>
            <ac:spMk id="266" creationId="{00000000-0000-0000-0000-000000000000}"/>
          </ac:spMkLst>
        </pc:spChg>
      </pc:sldChg>
      <pc:sldChg chg="addSp delSp modSp add del mod">
        <pc:chgData name="Erfan Meskar" userId="ae30a713-38f5-4e56-b874-fd636adcf478" providerId="ADAL" clId="{18EA3FF6-291F-43C9-B3D9-6AF7FA706659}" dt="2025-02-06T02:32:07.720" v="3681" actId="47"/>
        <pc:sldMkLst>
          <pc:docMk/>
          <pc:sldMk cId="0" sldId="264"/>
        </pc:sldMkLst>
        <pc:spChg chg="add del mod">
          <ac:chgData name="Erfan Meskar" userId="ae30a713-38f5-4e56-b874-fd636adcf478" providerId="ADAL" clId="{18EA3FF6-291F-43C9-B3D9-6AF7FA706659}" dt="2025-02-06T02:29:54.692" v="3652" actId="478"/>
          <ac:spMkLst>
            <pc:docMk/>
            <pc:sldMk cId="0" sldId="264"/>
            <ac:spMk id="3" creationId="{7D333512-79D7-F8C4-3EA3-B2DDEF8664E8}"/>
          </ac:spMkLst>
        </pc:spChg>
        <pc:spChg chg="add del mod">
          <ac:chgData name="Erfan Meskar" userId="ae30a713-38f5-4e56-b874-fd636adcf478" providerId="ADAL" clId="{18EA3FF6-291F-43C9-B3D9-6AF7FA706659}" dt="2025-02-06T02:29:51.099" v="3651" actId="478"/>
          <ac:spMkLst>
            <pc:docMk/>
            <pc:sldMk cId="0" sldId="264"/>
            <ac:spMk id="5" creationId="{6F8BA18C-6FBF-5523-EF84-316B3F68B954}"/>
          </ac:spMkLst>
        </pc:spChg>
        <pc:spChg chg="del">
          <ac:chgData name="Erfan Meskar" userId="ae30a713-38f5-4e56-b874-fd636adcf478" providerId="ADAL" clId="{18EA3FF6-291F-43C9-B3D9-6AF7FA706659}" dt="2025-02-06T02:29:49.675" v="3650" actId="478"/>
          <ac:spMkLst>
            <pc:docMk/>
            <pc:sldMk cId="0" sldId="264"/>
            <ac:spMk id="316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29:45.618" v="3649" actId="478"/>
          <ac:spMkLst>
            <pc:docMk/>
            <pc:sldMk cId="0" sldId="264"/>
            <ac:spMk id="317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29:58.996" v="3653" actId="478"/>
          <ac:spMkLst>
            <pc:docMk/>
            <pc:sldMk cId="0" sldId="264"/>
            <ac:spMk id="34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5T23:52:43.177" v="337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18EA3FF6-291F-43C9-B3D9-6AF7FA706659}" dt="2025-02-06T17:34:25.492" v="5289" actId="20577"/>
        <pc:sldMkLst>
          <pc:docMk/>
          <pc:sldMk cId="0" sldId="446"/>
        </pc:sldMkLst>
        <pc:spChg chg="mod">
          <ac:chgData name="Erfan Meskar" userId="ae30a713-38f5-4e56-b874-fd636adcf478" providerId="ADAL" clId="{18EA3FF6-291F-43C9-B3D9-6AF7FA706659}" dt="2025-02-06T17:34:25.492" v="5289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add mod ord">
        <pc:chgData name="Erfan Meskar" userId="ae30a713-38f5-4e56-b874-fd636adcf478" providerId="ADAL" clId="{18EA3FF6-291F-43C9-B3D9-6AF7FA706659}" dt="2025-02-06T01:25:00.287" v="2439" actId="20577"/>
        <pc:sldMkLst>
          <pc:docMk/>
          <pc:sldMk cId="771004559" sldId="1309"/>
        </pc:sldMkLst>
        <pc:spChg chg="mod">
          <ac:chgData name="Erfan Meskar" userId="ae30a713-38f5-4e56-b874-fd636adcf478" providerId="ADAL" clId="{18EA3FF6-291F-43C9-B3D9-6AF7FA706659}" dt="2025-02-06T01:25:00.287" v="2439" actId="20577"/>
          <ac:spMkLst>
            <pc:docMk/>
            <pc:sldMk cId="771004559" sldId="1309"/>
            <ac:spMk id="3" creationId="{B0F2CFEF-B7FF-A7EF-3CC2-89C6106C17A7}"/>
          </ac:spMkLst>
        </pc:spChg>
        <pc:spChg chg="mod">
          <ac:chgData name="Erfan Meskar" userId="ae30a713-38f5-4e56-b874-fd636adcf478" providerId="ADAL" clId="{18EA3FF6-291F-43C9-B3D9-6AF7FA706659}" dt="2025-02-06T01:22:17.027" v="2406"/>
          <ac:spMkLst>
            <pc:docMk/>
            <pc:sldMk cId="771004559" sldId="1309"/>
            <ac:spMk id="7170" creationId="{00000000-0000-0000-0000-000000000000}"/>
          </ac:spMkLst>
        </pc:spChg>
      </pc:sldChg>
      <pc:sldChg chg="del ord">
        <pc:chgData name="Erfan Meskar" userId="ae30a713-38f5-4e56-b874-fd636adcf478" providerId="ADAL" clId="{18EA3FF6-291F-43C9-B3D9-6AF7FA706659}" dt="2025-02-06T01:21:14.140" v="2395" actId="2696"/>
        <pc:sldMkLst>
          <pc:docMk/>
          <pc:sldMk cId="3959401300" sldId="1309"/>
        </pc:sldMkLst>
      </pc:sldChg>
      <pc:sldChg chg="addSp delSp modSp add mod">
        <pc:chgData name="Erfan Meskar" userId="ae30a713-38f5-4e56-b874-fd636adcf478" providerId="ADAL" clId="{18EA3FF6-291F-43C9-B3D9-6AF7FA706659}" dt="2025-02-06T01:28:15.975" v="2538" actId="20577"/>
        <pc:sldMkLst>
          <pc:docMk/>
          <pc:sldMk cId="792188489" sldId="1314"/>
        </pc:sldMkLst>
        <pc:spChg chg="mod">
          <ac:chgData name="Erfan Meskar" userId="ae30a713-38f5-4e56-b874-fd636adcf478" providerId="ADAL" clId="{18EA3FF6-291F-43C9-B3D9-6AF7FA706659}" dt="2025-02-06T01:28:15.975" v="2538" actId="20577"/>
          <ac:spMkLst>
            <pc:docMk/>
            <pc:sldMk cId="792188489" sldId="1314"/>
            <ac:spMk id="29" creationId="{73ADB31A-72E1-E160-A5D1-F77BFAFE2279}"/>
          </ac:spMkLst>
        </pc:spChg>
        <pc:spChg chg="mod">
          <ac:chgData name="Erfan Meskar" userId="ae30a713-38f5-4e56-b874-fd636adcf478" providerId="ADAL" clId="{18EA3FF6-291F-43C9-B3D9-6AF7FA706659}" dt="2025-02-05T23:52:36.171" v="336" actId="108"/>
          <ac:spMkLst>
            <pc:docMk/>
            <pc:sldMk cId="792188489" sldId="1314"/>
            <ac:spMk id="7171" creationId="{90D6CCEB-A258-0B17-CBCD-2703040132D0}"/>
          </ac:spMkLst>
        </pc:spChg>
        <pc:picChg chg="add del mod">
          <ac:chgData name="Erfan Meskar" userId="ae30a713-38f5-4e56-b874-fd636adcf478" providerId="ADAL" clId="{18EA3FF6-291F-43C9-B3D9-6AF7FA706659}" dt="2025-02-05T23:57:55.654" v="503" actId="478"/>
          <ac:picMkLst>
            <pc:docMk/>
            <pc:sldMk cId="792188489" sldId="1314"/>
            <ac:picMk id="2" creationId="{8C281E1F-9674-CC90-2636-CDD79A739F10}"/>
          </ac:picMkLst>
        </pc:picChg>
        <pc:picChg chg="add del mod">
          <ac:chgData name="Erfan Meskar" userId="ae30a713-38f5-4e56-b874-fd636adcf478" providerId="ADAL" clId="{18EA3FF6-291F-43C9-B3D9-6AF7FA706659}" dt="2025-02-05T23:57:57.592" v="504" actId="478"/>
          <ac:picMkLst>
            <pc:docMk/>
            <pc:sldMk cId="792188489" sldId="1314"/>
            <ac:picMk id="3" creationId="{0DD1381C-E406-1AB4-90F5-F541662D5F9A}"/>
          </ac:picMkLst>
        </pc:picChg>
      </pc:sldChg>
      <pc:sldChg chg="del">
        <pc:chgData name="Erfan Meskar" userId="ae30a713-38f5-4e56-b874-fd636adcf478" providerId="ADAL" clId="{18EA3FF6-291F-43C9-B3D9-6AF7FA706659}" dt="2025-02-05T23:52:48.491" v="338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18EA3FF6-291F-43C9-B3D9-6AF7FA706659}" dt="2025-02-06T00:27:02.760" v="1273" actId="20577"/>
        <pc:sldMkLst>
          <pc:docMk/>
          <pc:sldMk cId="1376133071" sldId="1318"/>
        </pc:sldMkLst>
        <pc:spChg chg="add mod">
          <ac:chgData name="Erfan Meskar" userId="ae30a713-38f5-4e56-b874-fd636adcf478" providerId="ADAL" clId="{18EA3FF6-291F-43C9-B3D9-6AF7FA706659}" dt="2025-02-06T00:25:31.602" v="1252" actId="1076"/>
          <ac:spMkLst>
            <pc:docMk/>
            <pc:sldMk cId="1376133071" sldId="1318"/>
            <ac:spMk id="10" creationId="{E96054C3-D12B-A1DE-BB1F-2A890BDD1B21}"/>
          </ac:spMkLst>
        </pc:spChg>
        <pc:spChg chg="del">
          <ac:chgData name="Erfan Meskar" userId="ae30a713-38f5-4e56-b874-fd636adcf478" providerId="ADAL" clId="{18EA3FF6-291F-43C9-B3D9-6AF7FA706659}" dt="2025-02-06T00:20:12.971" v="1212" actId="478"/>
          <ac:spMkLst>
            <pc:docMk/>
            <pc:sldMk cId="1376133071" sldId="1318"/>
            <ac:spMk id="12" creationId="{578C8A44-A77B-7020-200B-B13545E4475F}"/>
          </ac:spMkLst>
        </pc:spChg>
        <pc:spChg chg="del">
          <ac:chgData name="Erfan Meskar" userId="ae30a713-38f5-4e56-b874-fd636adcf478" providerId="ADAL" clId="{18EA3FF6-291F-43C9-B3D9-6AF7FA706659}" dt="2025-02-06T00:20:18.073" v="1214" actId="478"/>
          <ac:spMkLst>
            <pc:docMk/>
            <pc:sldMk cId="1376133071" sldId="1318"/>
            <ac:spMk id="13" creationId="{7A803F19-2051-D9B6-8A6C-36DA2E2C124A}"/>
          </ac:spMkLst>
        </pc:spChg>
        <pc:spChg chg="add mod">
          <ac:chgData name="Erfan Meskar" userId="ae30a713-38f5-4e56-b874-fd636adcf478" providerId="ADAL" clId="{18EA3FF6-291F-43C9-B3D9-6AF7FA706659}" dt="2025-02-06T00:25:43.685" v="1256" actId="20577"/>
          <ac:spMkLst>
            <pc:docMk/>
            <pc:sldMk cId="1376133071" sldId="1318"/>
            <ac:spMk id="14" creationId="{6C81480A-F67B-2072-6E30-232F449784E2}"/>
          </ac:spMkLst>
        </pc:spChg>
        <pc:spChg chg="add mod">
          <ac:chgData name="Erfan Meskar" userId="ae30a713-38f5-4e56-b874-fd636adcf478" providerId="ADAL" clId="{18EA3FF6-291F-43C9-B3D9-6AF7FA706659}" dt="2025-02-06T00:26:56.985" v="1266" actId="1076"/>
          <ac:spMkLst>
            <pc:docMk/>
            <pc:sldMk cId="1376133071" sldId="1318"/>
            <ac:spMk id="15" creationId="{2205E680-ADA9-2DEB-3514-25FCE210E466}"/>
          </ac:spMkLst>
        </pc:spChg>
        <pc:spChg chg="add mod">
          <ac:chgData name="Erfan Meskar" userId="ae30a713-38f5-4e56-b874-fd636adcf478" providerId="ADAL" clId="{18EA3FF6-291F-43C9-B3D9-6AF7FA706659}" dt="2025-02-06T00:27:02.760" v="1273" actId="20577"/>
          <ac:spMkLst>
            <pc:docMk/>
            <pc:sldMk cId="1376133071" sldId="1318"/>
            <ac:spMk id="16" creationId="{98AD2FD5-1892-D08D-6A41-69F792823A57}"/>
          </ac:spMkLst>
        </pc:spChg>
        <pc:spChg chg="del">
          <ac:chgData name="Erfan Meskar" userId="ae30a713-38f5-4e56-b874-fd636adcf478" providerId="ADAL" clId="{18EA3FF6-291F-43C9-B3D9-6AF7FA706659}" dt="2025-02-06T00:20:26.366" v="1218" actId="478"/>
          <ac:spMkLst>
            <pc:docMk/>
            <pc:sldMk cId="1376133071" sldId="1318"/>
            <ac:spMk id="25" creationId="{2807DE54-801E-A4BB-EC05-A99DB01EAC85}"/>
          </ac:spMkLst>
        </pc:spChg>
        <pc:spChg chg="mod">
          <ac:chgData name="Erfan Meskar" userId="ae30a713-38f5-4e56-b874-fd636adcf478" providerId="ADAL" clId="{18EA3FF6-291F-43C9-B3D9-6AF7FA706659}" dt="2025-02-06T00:20:28.556" v="1223" actId="20577"/>
          <ac:spMkLst>
            <pc:docMk/>
            <pc:sldMk cId="1376133071" sldId="1318"/>
            <ac:spMk id="7171" creationId="{00000000-0000-0000-0000-000000000000}"/>
          </ac:spMkLst>
        </pc:spChg>
        <pc:picChg chg="add mod">
          <ac:chgData name="Erfan Meskar" userId="ae30a713-38f5-4e56-b874-fd636adcf478" providerId="ADAL" clId="{18EA3FF6-291F-43C9-B3D9-6AF7FA706659}" dt="2025-02-06T00:21:28.794" v="1229" actId="1076"/>
          <ac:picMkLst>
            <pc:docMk/>
            <pc:sldMk cId="1376133071" sldId="1318"/>
            <ac:picMk id="3" creationId="{D10782FE-C5AD-4FC9-9870-CB5698522814}"/>
          </ac:picMkLst>
        </pc:picChg>
        <pc:picChg chg="add mod">
          <ac:chgData name="Erfan Meskar" userId="ae30a713-38f5-4e56-b874-fd636adcf478" providerId="ADAL" clId="{18EA3FF6-291F-43C9-B3D9-6AF7FA706659}" dt="2025-02-06T00:25:50.779" v="1258" actId="1076"/>
          <ac:picMkLst>
            <pc:docMk/>
            <pc:sldMk cId="1376133071" sldId="1318"/>
            <ac:picMk id="5" creationId="{A597F41B-381A-F0CD-71F7-9CE8173BB2C2}"/>
          </ac:picMkLst>
        </pc:picChg>
        <pc:picChg chg="add mod">
          <ac:chgData name="Erfan Meskar" userId="ae30a713-38f5-4e56-b874-fd636adcf478" providerId="ADAL" clId="{18EA3FF6-291F-43C9-B3D9-6AF7FA706659}" dt="2025-02-06T00:23:04.553" v="1237" actId="1076"/>
          <ac:picMkLst>
            <pc:docMk/>
            <pc:sldMk cId="1376133071" sldId="1318"/>
            <ac:picMk id="7" creationId="{1F76AB75-8166-8D12-AE4A-AFAEB5450732}"/>
          </ac:picMkLst>
        </pc:picChg>
        <pc:picChg chg="add mod">
          <ac:chgData name="Erfan Meskar" userId="ae30a713-38f5-4e56-b874-fd636adcf478" providerId="ADAL" clId="{18EA3FF6-291F-43C9-B3D9-6AF7FA706659}" dt="2025-02-06T00:25:12.581" v="1242" actId="1076"/>
          <ac:picMkLst>
            <pc:docMk/>
            <pc:sldMk cId="1376133071" sldId="1318"/>
            <ac:picMk id="9" creationId="{8460EE8C-101C-9F84-8EDA-D7573C0B9A01}"/>
          </ac:picMkLst>
        </pc:picChg>
        <pc:picChg chg="del">
          <ac:chgData name="Erfan Meskar" userId="ae30a713-38f5-4e56-b874-fd636adcf478" providerId="ADAL" clId="{18EA3FF6-291F-43C9-B3D9-6AF7FA706659}" dt="2025-02-06T00:20:08.440" v="1211" actId="478"/>
          <ac:picMkLst>
            <pc:docMk/>
            <pc:sldMk cId="1376133071" sldId="1318"/>
            <ac:picMk id="11" creationId="{CDAFD113-783F-5219-FB91-C54DE8BD90FE}"/>
          </ac:picMkLst>
        </pc:picChg>
      </pc:sldChg>
      <pc:sldChg chg="modSp mod">
        <pc:chgData name="Erfan Meskar" userId="ae30a713-38f5-4e56-b874-fd636adcf478" providerId="ADAL" clId="{18EA3FF6-291F-43C9-B3D9-6AF7FA706659}" dt="2025-02-06T00:22:00.417" v="1234" actId="114"/>
        <pc:sldMkLst>
          <pc:docMk/>
          <pc:sldMk cId="673110629" sldId="1319"/>
        </pc:sldMkLst>
        <pc:spChg chg="mod">
          <ac:chgData name="Erfan Meskar" userId="ae30a713-38f5-4e56-b874-fd636adcf478" providerId="ADAL" clId="{18EA3FF6-291F-43C9-B3D9-6AF7FA706659}" dt="2025-02-06T00:04:20.709" v="820" actId="20577"/>
          <ac:spMkLst>
            <pc:docMk/>
            <pc:sldMk cId="673110629" sldId="1319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0:22:00.417" v="1234" actId="114"/>
          <ac:spMkLst>
            <pc:docMk/>
            <pc:sldMk cId="673110629" sldId="1319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0:11:47.492" v="1141" actId="14100"/>
          <ac:picMkLst>
            <pc:docMk/>
            <pc:sldMk cId="673110629" sldId="1319"/>
            <ac:picMk id="2" creationId="{0932718A-B855-45E8-A207-123F2FD339FE}"/>
          </ac:picMkLst>
        </pc:picChg>
        <pc:picChg chg="mod">
          <ac:chgData name="Erfan Meskar" userId="ae30a713-38f5-4e56-b874-fd636adcf478" providerId="ADAL" clId="{18EA3FF6-291F-43C9-B3D9-6AF7FA706659}" dt="2025-02-06T00:11:52.541" v="1145" actId="1036"/>
          <ac:picMkLst>
            <pc:docMk/>
            <pc:sldMk cId="673110629" sldId="1319"/>
            <ac:picMk id="36" creationId="{8874161B-480B-C91A-809F-EBD41530B8EE}"/>
          </ac:picMkLst>
        </pc:picChg>
      </pc:sldChg>
      <pc:sldChg chg="modSp mod">
        <pc:chgData name="Erfan Meskar" userId="ae30a713-38f5-4e56-b874-fd636adcf478" providerId="ADAL" clId="{18EA3FF6-291F-43C9-B3D9-6AF7FA706659}" dt="2025-02-06T00:14:57.094" v="1184" actId="14100"/>
        <pc:sldMkLst>
          <pc:docMk/>
          <pc:sldMk cId="1366376714" sldId="1321"/>
        </pc:sldMkLst>
        <pc:spChg chg="mod">
          <ac:chgData name="Erfan Meskar" userId="ae30a713-38f5-4e56-b874-fd636adcf478" providerId="ADAL" clId="{18EA3FF6-291F-43C9-B3D9-6AF7FA706659}" dt="2025-02-06T00:14:57.094" v="1184" actId="14100"/>
          <ac:spMkLst>
            <pc:docMk/>
            <pc:sldMk cId="1366376714" sldId="1321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0:39:42.237" v="1597" actId="20577"/>
        <pc:sldMkLst>
          <pc:docMk/>
          <pc:sldMk cId="1257659850" sldId="1322"/>
        </pc:sldMkLst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3" creationId="{45B94B66-91B3-40D1-CC56-C8178F99DF60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0" creationId="{B04F7B47-1CE9-47A1-C818-689F9806CB92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2" creationId="{7011E175-1DB3-8465-39D5-A4E4C203007B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4" creationId="{7D4F012F-F69E-BED0-2F8C-80D2CB9A74D1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8" creationId="{8D89C7BD-89B6-C41C-278B-BA9D4DEB782C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0" creationId="{C1B865B3-2101-C1F4-17C7-FD61CE293FA3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3" creationId="{41E75BB1-D0DF-CAC7-D0F0-D7BAC5912E9B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4" creationId="{6E33632F-D3A6-5DEC-4B36-96F3BDF03DA5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7" creationId="{6DDD69FA-8D8C-01D8-4743-B21F05EF66ED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30" creationId="{166EA217-67D9-8C1D-9863-BD8953975FC8}"/>
          </ac:spMkLst>
        </pc:spChg>
        <pc:spChg chg="mod">
          <ac:chgData name="Erfan Meskar" userId="ae30a713-38f5-4e56-b874-fd636adcf478" providerId="ADAL" clId="{18EA3FF6-291F-43C9-B3D9-6AF7FA706659}" dt="2025-02-06T00:39:42.237" v="1597" actId="20577"/>
          <ac:spMkLst>
            <pc:docMk/>
            <pc:sldMk cId="1257659850" sldId="132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0:35:55.183" v="1549" actId="1037"/>
          <ac:spMkLst>
            <pc:docMk/>
            <pc:sldMk cId="1257659850" sldId="1322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1:02:43.270" v="1911" actId="20577"/>
        <pc:sldMkLst>
          <pc:docMk/>
          <pc:sldMk cId="2173081152" sldId="1323"/>
        </pc:sldMkLst>
        <pc:spChg chg="add mod">
          <ac:chgData name="Erfan Meskar" userId="ae30a713-38f5-4e56-b874-fd636adcf478" providerId="ADAL" clId="{18EA3FF6-291F-43C9-B3D9-6AF7FA706659}" dt="2025-02-06T00:47:42.798" v="1683" actId="207"/>
          <ac:spMkLst>
            <pc:docMk/>
            <pc:sldMk cId="2173081152" sldId="1323"/>
            <ac:spMk id="2" creationId="{3C507337-8EC2-B871-F487-66F565A680CB}"/>
          </ac:spMkLst>
        </pc:spChg>
        <pc:spChg chg="mod">
          <ac:chgData name="Erfan Meskar" userId="ae30a713-38f5-4e56-b874-fd636adcf478" providerId="ADAL" clId="{18EA3FF6-291F-43C9-B3D9-6AF7FA706659}" dt="2025-02-06T00:39:47.976" v="1603" actId="20577"/>
          <ac:spMkLst>
            <pc:docMk/>
            <pc:sldMk cId="2173081152" sldId="1323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02:43.270" v="1911" actId="20577"/>
          <ac:spMkLst>
            <pc:docMk/>
            <pc:sldMk cId="2173081152" sldId="1323"/>
            <ac:spMk id="7171" creationId="{00000000-0000-0000-0000-000000000000}"/>
          </ac:spMkLst>
        </pc:spChg>
        <pc:picChg chg="mod modCrop">
          <ac:chgData name="Erfan Meskar" userId="ae30a713-38f5-4e56-b874-fd636adcf478" providerId="ADAL" clId="{18EA3FF6-291F-43C9-B3D9-6AF7FA706659}" dt="2025-02-06T00:48:53.378" v="1703" actId="1037"/>
          <ac:picMkLst>
            <pc:docMk/>
            <pc:sldMk cId="2173081152" sldId="1323"/>
            <ac:picMk id="54" creationId="{C277CBDB-9100-E67A-0E51-A43FBE6FD9EC}"/>
          </ac:picMkLst>
        </pc:picChg>
      </pc:sldChg>
      <pc:sldChg chg="modSp del mod">
        <pc:chgData name="Erfan Meskar" userId="ae30a713-38f5-4e56-b874-fd636adcf478" providerId="ADAL" clId="{18EA3FF6-291F-43C9-B3D9-6AF7FA706659}" dt="2025-02-06T00:49:50.747" v="1712" actId="47"/>
        <pc:sldMkLst>
          <pc:docMk/>
          <pc:sldMk cId="512385820" sldId="1324"/>
        </pc:sldMkLst>
        <pc:spChg chg="mod">
          <ac:chgData name="Erfan Meskar" userId="ae30a713-38f5-4e56-b874-fd636adcf478" providerId="ADAL" clId="{18EA3FF6-291F-43C9-B3D9-6AF7FA706659}" dt="2025-02-06T00:40:44.104" v="1604" actId="20577"/>
          <ac:spMkLst>
            <pc:docMk/>
            <pc:sldMk cId="512385820" sldId="132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1:12:35.968" v="2205" actId="1036"/>
        <pc:sldMkLst>
          <pc:docMk/>
          <pc:sldMk cId="2936246329" sldId="1325"/>
        </pc:sldMkLst>
        <pc:spChg chg="mod">
          <ac:chgData name="Erfan Meskar" userId="ae30a713-38f5-4e56-b874-fd636adcf478" providerId="ADAL" clId="{18EA3FF6-291F-43C9-B3D9-6AF7FA706659}" dt="2025-02-06T01:12:32.894" v="2203" actId="20577"/>
          <ac:spMkLst>
            <pc:docMk/>
            <pc:sldMk cId="2936246329" sldId="1325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12:35.968" v="2205" actId="1036"/>
          <ac:picMkLst>
            <pc:docMk/>
            <pc:sldMk cId="2936246329" sldId="1325"/>
            <ac:picMk id="43" creationId="{662121CE-F192-4ADD-A30C-792A6F74ADC7}"/>
          </ac:picMkLst>
        </pc:picChg>
      </pc:sldChg>
      <pc:sldChg chg="modSp del mod">
        <pc:chgData name="Erfan Meskar" userId="ae30a713-38f5-4e56-b874-fd636adcf478" providerId="ADAL" clId="{18EA3FF6-291F-43C9-B3D9-6AF7FA706659}" dt="2025-02-06T01:08:35.738" v="2096" actId="47"/>
        <pc:sldMkLst>
          <pc:docMk/>
          <pc:sldMk cId="1722650123" sldId="1326"/>
        </pc:sldMkLst>
        <pc:spChg chg="mod">
          <ac:chgData name="Erfan Meskar" userId="ae30a713-38f5-4e56-b874-fd636adcf478" providerId="ADAL" clId="{18EA3FF6-291F-43C9-B3D9-6AF7FA706659}" dt="2025-02-06T00:59:24.499" v="1871" actId="20577"/>
          <ac:spMkLst>
            <pc:docMk/>
            <pc:sldMk cId="1722650123" sldId="1326"/>
            <ac:spMk id="7171" creationId="{00000000-0000-0000-0000-000000000000}"/>
          </ac:spMkLst>
        </pc:spChg>
      </pc:sldChg>
      <pc:sldChg chg="modSp mod ord">
        <pc:chgData name="Erfan Meskar" userId="ae30a713-38f5-4e56-b874-fd636adcf478" providerId="ADAL" clId="{18EA3FF6-291F-43C9-B3D9-6AF7FA706659}" dt="2025-02-06T17:36:44.434" v="5384" actId="20577"/>
        <pc:sldMkLst>
          <pc:docMk/>
          <pc:sldMk cId="3810293082" sldId="1327"/>
        </pc:sldMkLst>
        <pc:spChg chg="mod">
          <ac:chgData name="Erfan Meskar" userId="ae30a713-38f5-4e56-b874-fd636adcf478" providerId="ADAL" clId="{18EA3FF6-291F-43C9-B3D9-6AF7FA706659}" dt="2025-02-06T17:36:44.434" v="5384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1:39:48.368" v="2746" actId="122"/>
        <pc:sldMkLst>
          <pc:docMk/>
          <pc:sldMk cId="290692642" sldId="1328"/>
        </pc:sldMkLst>
        <pc:spChg chg="add mod">
          <ac:chgData name="Erfan Meskar" userId="ae30a713-38f5-4e56-b874-fd636adcf478" providerId="ADAL" clId="{18EA3FF6-291F-43C9-B3D9-6AF7FA706659}" dt="2025-02-06T01:39:44.638" v="2745" actId="122"/>
          <ac:spMkLst>
            <pc:docMk/>
            <pc:sldMk cId="290692642" sldId="1328"/>
            <ac:spMk id="2" creationId="{F465379E-D8E0-FDBC-721E-F1B974ED7FE4}"/>
          </ac:spMkLst>
        </pc:spChg>
        <pc:spChg chg="mod">
          <ac:chgData name="Erfan Meskar" userId="ae30a713-38f5-4e56-b874-fd636adcf478" providerId="ADAL" clId="{18EA3FF6-291F-43C9-B3D9-6AF7FA706659}" dt="2025-02-06T01:39:34.784" v="2744" actId="20577"/>
          <ac:spMkLst>
            <pc:docMk/>
            <pc:sldMk cId="290692642" sldId="1328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39:48.368" v="2746" actId="122"/>
          <ac:spMkLst>
            <pc:docMk/>
            <pc:sldMk cId="290692642" sldId="1328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39:00.256" v="2722" actId="1076"/>
          <ac:picMkLst>
            <pc:docMk/>
            <pc:sldMk cId="290692642" sldId="1328"/>
            <ac:picMk id="18" creationId="{99E64A5B-FE46-F8DF-D820-E054CB15A7BC}"/>
          </ac:picMkLst>
        </pc:picChg>
      </pc:sldChg>
      <pc:sldChg chg="modSp del mod">
        <pc:chgData name="Erfan Meskar" userId="ae30a713-38f5-4e56-b874-fd636adcf478" providerId="ADAL" clId="{18EA3FF6-291F-43C9-B3D9-6AF7FA706659}" dt="2025-02-06T01:39:56.015" v="2747" actId="47"/>
        <pc:sldMkLst>
          <pc:docMk/>
          <pc:sldMk cId="1235106489" sldId="1329"/>
        </pc:sldMkLst>
        <pc:spChg chg="mod">
          <ac:chgData name="Erfan Meskar" userId="ae30a713-38f5-4e56-b874-fd636adcf478" providerId="ADAL" clId="{18EA3FF6-291F-43C9-B3D9-6AF7FA706659}" dt="2025-02-06T01:18:04.431" v="2392" actId="20577"/>
          <ac:spMkLst>
            <pc:docMk/>
            <pc:sldMk cId="1235106489" sldId="1329"/>
            <ac:spMk id="7171" creationId="{00000000-0000-0000-0000-000000000000}"/>
          </ac:spMkLst>
        </pc:spChg>
      </pc:sldChg>
      <pc:sldChg chg="addSp 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723536329" sldId="1330"/>
        </pc:sldMkLst>
        <pc:spChg chg="add mod">
          <ac:chgData name="Erfan Meskar" userId="ae30a713-38f5-4e56-b874-fd636adcf478" providerId="ADAL" clId="{18EA3FF6-291F-43C9-B3D9-6AF7FA706659}" dt="2025-02-06T01:57:11.321" v="2971" actId="1076"/>
          <ac:spMkLst>
            <pc:docMk/>
            <pc:sldMk cId="723536329" sldId="1330"/>
            <ac:spMk id="2" creationId="{A203C2F2-BB26-0F90-A168-D5C97F91EFC3}"/>
          </ac:spMkLst>
        </pc:spChg>
        <pc:spChg chg="add mod">
          <ac:chgData name="Erfan Meskar" userId="ae30a713-38f5-4e56-b874-fd636adcf478" providerId="ADAL" clId="{18EA3FF6-291F-43C9-B3D9-6AF7FA706659}" dt="2025-02-06T01:57:34.586" v="2979" actId="1038"/>
          <ac:spMkLst>
            <pc:docMk/>
            <pc:sldMk cId="723536329" sldId="1330"/>
            <ac:spMk id="3" creationId="{5B1E4E97-AD1C-D88B-387C-D6D3F674395D}"/>
          </ac:spMkLst>
        </pc:spChg>
        <pc:spChg chg="add mod">
          <ac:chgData name="Erfan Meskar" userId="ae30a713-38f5-4e56-b874-fd636adcf478" providerId="ADAL" clId="{18EA3FF6-291F-43C9-B3D9-6AF7FA706659}" dt="2025-02-06T01:57:11.321" v="2971" actId="1076"/>
          <ac:spMkLst>
            <pc:docMk/>
            <pc:sldMk cId="723536329" sldId="1330"/>
            <ac:spMk id="4" creationId="{7D50DA79-98FF-59F2-8EFF-2E6FE8EFAB4E}"/>
          </ac:spMkLst>
        </pc:spChg>
        <pc:spChg chg="mod">
          <ac:chgData name="Erfan Meskar" userId="ae30a713-38f5-4e56-b874-fd636adcf478" providerId="ADAL" clId="{18EA3FF6-291F-43C9-B3D9-6AF7FA706659}" dt="2025-02-06T01:41:15.807" v="2768" actId="20577"/>
          <ac:spMkLst>
            <pc:docMk/>
            <pc:sldMk cId="723536329" sldId="1330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55:28.006" v="2969" actId="15"/>
          <ac:spMkLst>
            <pc:docMk/>
            <pc:sldMk cId="723536329" sldId="1330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53:04.100" v="2945" actId="1076"/>
          <ac:picMkLst>
            <pc:docMk/>
            <pc:sldMk cId="723536329" sldId="1330"/>
            <ac:picMk id="22" creationId="{A42DD097-1D00-AAAC-432B-C6AB703429F2}"/>
          </ac:picMkLst>
        </pc:picChg>
      </pc:sldChg>
      <pc:sldChg chg="addSp delSp 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4260202966" sldId="1331"/>
        </pc:sldMkLst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2" creationId="{A273D696-9264-BFB6-86E1-515A53C74D25}"/>
          </ac:spMkLst>
        </pc:spChg>
        <pc:spChg chg="mod">
          <ac:chgData name="Erfan Meskar" userId="ae30a713-38f5-4e56-b874-fd636adcf478" providerId="ADAL" clId="{18EA3FF6-291F-43C9-B3D9-6AF7FA706659}" dt="2025-02-06T02:17:17.531" v="3352" actId="1076"/>
          <ac:spMkLst>
            <pc:docMk/>
            <pc:sldMk cId="4260202966" sldId="1331"/>
            <ac:spMk id="3" creationId="{18D11122-7707-3DB0-6D11-F4E6B1B96B37}"/>
          </ac:spMkLst>
        </pc:spChg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4" creationId="{4BACBF60-8FDE-70A9-8E2C-17FAA57094C6}"/>
          </ac:spMkLst>
        </pc:spChg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5" creationId="{C790E7A3-1AE8-811E-E93B-18EE35F07660}"/>
          </ac:spMkLst>
        </pc:spChg>
        <pc:spChg chg="add mod">
          <ac:chgData name="Erfan Meskar" userId="ae30a713-38f5-4e56-b874-fd636adcf478" providerId="ADAL" clId="{18EA3FF6-291F-43C9-B3D9-6AF7FA706659}" dt="2025-02-06T02:04:43.285" v="3181" actId="14100"/>
          <ac:spMkLst>
            <pc:docMk/>
            <pc:sldMk cId="4260202966" sldId="1331"/>
            <ac:spMk id="6" creationId="{7458A353-AA39-33EB-5B3E-1A302422D2C3}"/>
          </ac:spMkLst>
        </pc:spChg>
        <pc:spChg chg="add mod">
          <ac:chgData name="Erfan Meskar" userId="ae30a713-38f5-4e56-b874-fd636adcf478" providerId="ADAL" clId="{18EA3FF6-291F-43C9-B3D9-6AF7FA706659}" dt="2025-02-06T02:03:50.672" v="3171" actId="1076"/>
          <ac:spMkLst>
            <pc:docMk/>
            <pc:sldMk cId="4260202966" sldId="1331"/>
            <ac:spMk id="8" creationId="{F4E77EFA-CFDD-6D2C-D620-1E3AE1ED74C0}"/>
          </ac:spMkLst>
        </pc:spChg>
        <pc:spChg chg="add mod">
          <ac:chgData name="Erfan Meskar" userId="ae30a713-38f5-4e56-b874-fd636adcf478" providerId="ADAL" clId="{18EA3FF6-291F-43C9-B3D9-6AF7FA706659}" dt="2025-02-06T02:07:44.035" v="3278" actId="14100"/>
          <ac:spMkLst>
            <pc:docMk/>
            <pc:sldMk cId="4260202966" sldId="1331"/>
            <ac:spMk id="10" creationId="{13F06C11-8BE4-A641-EA68-2D609039F6C6}"/>
          </ac:spMkLst>
        </pc:spChg>
        <pc:spChg chg="add mod">
          <ac:chgData name="Erfan Meskar" userId="ae30a713-38f5-4e56-b874-fd636adcf478" providerId="ADAL" clId="{18EA3FF6-291F-43C9-B3D9-6AF7FA706659}" dt="2025-02-06T02:08:43.424" v="3284" actId="1076"/>
          <ac:spMkLst>
            <pc:docMk/>
            <pc:sldMk cId="4260202966" sldId="1331"/>
            <ac:spMk id="11" creationId="{C4A8EE41-3A3F-4B37-E730-5376A33E53D4}"/>
          </ac:spMkLst>
        </pc:spChg>
        <pc:spChg chg="add mod">
          <ac:chgData name="Erfan Meskar" userId="ae30a713-38f5-4e56-b874-fd636adcf478" providerId="ADAL" clId="{18EA3FF6-291F-43C9-B3D9-6AF7FA706659}" dt="2025-02-06T02:08:51.538" v="3286" actId="688"/>
          <ac:spMkLst>
            <pc:docMk/>
            <pc:sldMk cId="4260202966" sldId="1331"/>
            <ac:spMk id="12" creationId="{F177928B-417E-6702-FC18-C58C0D021053}"/>
          </ac:spMkLst>
        </pc:spChg>
        <pc:spChg chg="add mod">
          <ac:chgData name="Erfan Meskar" userId="ae30a713-38f5-4e56-b874-fd636adcf478" providerId="ADAL" clId="{18EA3FF6-291F-43C9-B3D9-6AF7FA706659}" dt="2025-02-06T02:09:11.873" v="3298" actId="1035"/>
          <ac:spMkLst>
            <pc:docMk/>
            <pc:sldMk cId="4260202966" sldId="1331"/>
            <ac:spMk id="13" creationId="{1173C681-DFB0-2744-FA7A-48DB92E4596A}"/>
          </ac:spMkLst>
        </pc:spChg>
        <pc:spChg chg="add del">
          <ac:chgData name="Erfan Meskar" userId="ae30a713-38f5-4e56-b874-fd636adcf478" providerId="ADAL" clId="{18EA3FF6-291F-43C9-B3D9-6AF7FA706659}" dt="2025-02-06T02:13:06.688" v="3312" actId="22"/>
          <ac:spMkLst>
            <pc:docMk/>
            <pc:sldMk cId="4260202966" sldId="1331"/>
            <ac:spMk id="15" creationId="{4FEA2417-92A6-414D-596C-F1FB88C8B79F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6" creationId="{0486E544-0F64-9D32-A7C0-8321293B3FD7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7" creationId="{61E74545-B7E2-74FF-2EC5-798C448EC482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8" creationId="{414A50EF-76B0-B16A-4C83-5E43132A1BF6}"/>
          </ac:spMkLst>
        </pc:spChg>
        <pc:spChg chg="mod">
          <ac:chgData name="Erfan Meskar" userId="ae30a713-38f5-4e56-b874-fd636adcf478" providerId="ADAL" clId="{18EA3FF6-291F-43C9-B3D9-6AF7FA706659}" dt="2025-02-06T01:45:21.583" v="2806" actId="20577"/>
          <ac:spMkLst>
            <pc:docMk/>
            <pc:sldMk cId="4260202966" sldId="1331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2:18:04.499" v="3466" actId="20577"/>
          <ac:spMkLst>
            <pc:docMk/>
            <pc:sldMk cId="4260202966" sldId="1331"/>
            <ac:spMk id="7171" creationId="{00000000-0000-0000-0000-000000000000}"/>
          </ac:spMkLst>
        </pc:spChg>
        <pc:picChg chg="add del mod modCrop">
          <ac:chgData name="Erfan Meskar" userId="ae30a713-38f5-4e56-b874-fd636adcf478" providerId="ADAL" clId="{18EA3FF6-291F-43C9-B3D9-6AF7FA706659}" dt="2025-02-06T02:04:09.346" v="3178" actId="478"/>
          <ac:picMkLst>
            <pc:docMk/>
            <pc:sldMk cId="4260202966" sldId="1331"/>
            <ac:picMk id="7" creationId="{6FF67D05-1DC6-0B45-0774-DFD86FAE568F}"/>
          </ac:picMkLst>
        </pc:picChg>
        <pc:picChg chg="add mod">
          <ac:chgData name="Erfan Meskar" userId="ae30a713-38f5-4e56-b874-fd636adcf478" providerId="ADAL" clId="{18EA3FF6-291F-43C9-B3D9-6AF7FA706659}" dt="2025-02-06T02:04:16.344" v="3179" actId="571"/>
          <ac:picMkLst>
            <pc:docMk/>
            <pc:sldMk cId="4260202966" sldId="1331"/>
            <ac:picMk id="9" creationId="{930F1B49-59E4-43C5-137D-8B75D69D26AE}"/>
          </ac:picMkLst>
        </pc:picChg>
        <pc:picChg chg="mod">
          <ac:chgData name="Erfan Meskar" userId="ae30a713-38f5-4e56-b874-fd636adcf478" providerId="ADAL" clId="{18EA3FF6-291F-43C9-B3D9-6AF7FA706659}" dt="2025-02-06T02:17:10.336" v="3351" actId="1038"/>
          <ac:picMkLst>
            <pc:docMk/>
            <pc:sldMk cId="4260202966" sldId="1331"/>
            <ac:picMk id="22" creationId="{A42DD097-1D00-AAAC-432B-C6AB703429F2}"/>
          </ac:picMkLst>
        </pc:picChg>
      </pc:sldChg>
      <pc:sldChg chg="modSp del mod">
        <pc:chgData name="Erfan Meskar" userId="ae30a713-38f5-4e56-b874-fd636adcf478" providerId="ADAL" clId="{18EA3FF6-291F-43C9-B3D9-6AF7FA706659}" dt="2025-02-06T02:09:27.486" v="3299" actId="47"/>
        <pc:sldMkLst>
          <pc:docMk/>
          <pc:sldMk cId="968785519" sldId="1332"/>
        </pc:sldMkLst>
        <pc:spChg chg="mod">
          <ac:chgData name="Erfan Meskar" userId="ae30a713-38f5-4e56-b874-fd636adcf478" providerId="ADAL" clId="{18EA3FF6-291F-43C9-B3D9-6AF7FA706659}" dt="2025-02-06T01:59:42.040" v="2992" actId="20577"/>
          <ac:spMkLst>
            <pc:docMk/>
            <pc:sldMk cId="968785519" sldId="1332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02:32:12.116" v="3682" actId="47"/>
        <pc:sldMkLst>
          <pc:docMk/>
          <pc:sldMk cId="1244113681" sldId="1333"/>
        </pc:sldMkLst>
        <pc:spChg chg="mod">
          <ac:chgData name="Erfan Meskar" userId="ae30a713-38f5-4e56-b874-fd636adcf478" providerId="ADAL" clId="{18EA3FF6-291F-43C9-B3D9-6AF7FA706659}" dt="2025-02-06T02:12:02.802" v="3310" actId="20577"/>
          <ac:spMkLst>
            <pc:docMk/>
            <pc:sldMk cId="1244113681" sldId="1333"/>
            <ac:spMk id="4" creationId="{8F3F49A5-7FF7-46FA-1B02-0D5226DAB644}"/>
          </ac:spMkLst>
        </pc:spChg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1231065769" sldId="1334"/>
        </pc:sldMkLst>
        <pc:spChg chg="mod">
          <ac:chgData name="Erfan Meskar" userId="ae30a713-38f5-4e56-b874-fd636adcf478" providerId="ADAL" clId="{18EA3FF6-291F-43C9-B3D9-6AF7FA706659}" dt="2025-02-06T02:36:17.249" v="3747" actId="20577"/>
          <ac:spMkLst>
            <pc:docMk/>
            <pc:sldMk cId="1231065769" sldId="1334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5718872" sldId="1335"/>
        </pc:sldMkLst>
        <pc:spChg chg="mod">
          <ac:chgData name="Erfan Meskar" userId="ae30a713-38f5-4e56-b874-fd636adcf478" providerId="ADAL" clId="{18EA3FF6-291F-43C9-B3D9-6AF7FA706659}" dt="2025-02-06T02:57:01.468" v="3767" actId="1037"/>
          <ac:spMkLst>
            <pc:docMk/>
            <pc:sldMk cId="5718872" sldId="1335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03:13:44.185" v="3856" actId="47"/>
        <pc:sldMkLst>
          <pc:docMk/>
          <pc:sldMk cId="1064349258" sldId="1336"/>
        </pc:sldMkLst>
        <pc:spChg chg="mod">
          <ac:chgData name="Erfan Meskar" userId="ae30a713-38f5-4e56-b874-fd636adcf478" providerId="ADAL" clId="{18EA3FF6-291F-43C9-B3D9-6AF7FA706659}" dt="2025-02-06T03:13:34.034" v="3854" actId="1076"/>
          <ac:spMkLst>
            <pc:docMk/>
            <pc:sldMk cId="1064349258" sldId="1336"/>
            <ac:spMk id="7171" creationId="{00000000-0000-0000-0000-000000000000}"/>
          </ac:spMkLst>
        </pc:spChg>
      </pc:sldChg>
      <pc:sldChg chg="addSp 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136565222" sldId="1337"/>
        </pc:sldMkLst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2" creationId="{F5C174BA-71D5-7256-4A9C-DD708C17D5C6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3" creationId="{0F53692B-35C5-A487-B3EB-D5E0FF6ED3CA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4" creationId="{9F231677-4403-ADE3-A0CA-96C62E275133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5" creationId="{19729D58-6C74-0429-7CF9-B01EDDE44FB2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9" creationId="{DF1632D2-58DF-F171-746F-C1D3FEA2D981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0" creationId="{15E6C8F1-36B0-1F55-1D98-155B26B8CAC0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1" creationId="{A0F2F509-12C8-C9AC-8E16-160C5295494C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2" creationId="{43E530D9-87CB-66F3-B67A-EBC708D74E28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5" creationId="{2396AF82-D1D0-CD65-514E-F24AF74F982E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7" creationId="{1114330B-8254-3E39-F3CC-C6F077498F01}"/>
          </ac:spMkLst>
        </pc:spChg>
        <pc:spChg chg="mod">
          <ac:chgData name="Erfan Meskar" userId="ae30a713-38f5-4e56-b874-fd636adcf478" providerId="ADAL" clId="{18EA3FF6-291F-43C9-B3D9-6AF7FA706659}" dt="2025-02-06T03:34:39.571" v="4304" actId="20577"/>
          <ac:spMkLst>
            <pc:docMk/>
            <pc:sldMk cId="136565222" sldId="1337"/>
            <ac:spMk id="7171" creationId="{00000000-0000-0000-0000-000000000000}"/>
          </ac:spMkLst>
        </pc:spChg>
      </pc:sldChg>
      <pc:sldChg chg="addSp delSp 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3034075118" sldId="1338"/>
        </pc:sldMkLst>
        <pc:spChg chg="add del mod">
          <ac:chgData name="Erfan Meskar" userId="ae30a713-38f5-4e56-b874-fd636adcf478" providerId="ADAL" clId="{18EA3FF6-291F-43C9-B3D9-6AF7FA706659}" dt="2025-02-06T03:43:46.620" v="4525" actId="478"/>
          <ac:spMkLst>
            <pc:docMk/>
            <pc:sldMk cId="3034075118" sldId="1338"/>
            <ac:spMk id="9" creationId="{036FEB35-E92F-9FE1-83A4-AEBBEFA793DC}"/>
          </ac:spMkLst>
        </pc:spChg>
        <pc:spChg chg="mod">
          <ac:chgData name="Erfan Meskar" userId="ae30a713-38f5-4e56-b874-fd636adcf478" providerId="ADAL" clId="{18EA3FF6-291F-43C9-B3D9-6AF7FA706659}" dt="2025-02-06T03:45:46.553" v="4571" actId="20577"/>
          <ac:spMkLst>
            <pc:docMk/>
            <pc:sldMk cId="3034075118" sldId="1338"/>
            <ac:spMk id="7171" creationId="{00000000-0000-0000-0000-000000000000}"/>
          </ac:spMkLst>
        </pc:spChg>
        <pc:cxnChg chg="add mod">
          <ac:chgData name="Erfan Meskar" userId="ae30a713-38f5-4e56-b874-fd636adcf478" providerId="ADAL" clId="{18EA3FF6-291F-43C9-B3D9-6AF7FA706659}" dt="2025-02-06T03:45:14.828" v="4566" actId="14100"/>
          <ac:cxnSpMkLst>
            <pc:docMk/>
            <pc:sldMk cId="3034075118" sldId="1338"/>
            <ac:cxnSpMk id="3" creationId="{47731A72-D03D-ED06-49BE-51EA1A3D91A0}"/>
          </ac:cxnSpMkLst>
        </pc:cxnChg>
        <pc:cxnChg chg="add mod">
          <ac:chgData name="Erfan Meskar" userId="ae30a713-38f5-4e56-b874-fd636adcf478" providerId="ADAL" clId="{18EA3FF6-291F-43C9-B3D9-6AF7FA706659}" dt="2025-02-06T03:44:34.748" v="4556" actId="1035"/>
          <ac:cxnSpMkLst>
            <pc:docMk/>
            <pc:sldMk cId="3034075118" sldId="1338"/>
            <ac:cxnSpMk id="5" creationId="{77F40C9D-F0A8-033C-2D26-F4997CFC9656}"/>
          </ac:cxnSpMkLst>
        </pc:cxnChg>
        <pc:cxnChg chg="add mod">
          <ac:chgData name="Erfan Meskar" userId="ae30a713-38f5-4e56-b874-fd636adcf478" providerId="ADAL" clId="{18EA3FF6-291F-43C9-B3D9-6AF7FA706659}" dt="2025-02-06T03:44:49.069" v="4565" actId="1038"/>
          <ac:cxnSpMkLst>
            <pc:docMk/>
            <pc:sldMk cId="3034075118" sldId="1338"/>
            <ac:cxnSpMk id="8" creationId="{D583047C-7DCE-0A21-7B84-E26A5C918E50}"/>
          </ac:cxnSpMkLst>
        </pc:cxnChg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1843409399" sldId="1339"/>
        </pc:sldMkLst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4164959228" sldId="1340"/>
        </pc:sldMkLst>
        <pc:spChg chg="mod">
          <ac:chgData name="Erfan Meskar" userId="ae30a713-38f5-4e56-b874-fd636adcf478" providerId="ADAL" clId="{18EA3FF6-291F-43C9-B3D9-6AF7FA706659}" dt="2025-02-06T04:21:37.015" v="4971" actId="20577"/>
          <ac:spMkLst>
            <pc:docMk/>
            <pc:sldMk cId="4164959228" sldId="1340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2103325890" sldId="1341"/>
        </pc:sldMkLst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1969118978" sldId="1342"/>
        </pc:sldMkLst>
        <pc:spChg chg="mod">
          <ac:chgData name="Erfan Meskar" userId="ae30a713-38f5-4e56-b874-fd636adcf478" providerId="ADAL" clId="{18EA3FF6-291F-43C9-B3D9-6AF7FA706659}" dt="2025-02-06T04:38:58.840" v="5221" actId="5793"/>
          <ac:spMkLst>
            <pc:docMk/>
            <pc:sldMk cId="1969118978" sldId="134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40:18.051" v="5276" actId="20577"/>
          <ac:spMkLst>
            <pc:docMk/>
            <pc:sldMk cId="1969118978" sldId="1342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8EA3FF6-291F-43C9-B3D9-6AF7FA706659}" dt="2025-02-06T01:26:47.742" v="2469" actId="1036"/>
        <pc:sldMkLst>
          <pc:docMk/>
          <pc:sldMk cId="1427783721" sldId="1344"/>
        </pc:sldMkLst>
        <pc:spChg chg="mod">
          <ac:chgData name="Erfan Meskar" userId="ae30a713-38f5-4e56-b874-fd636adcf478" providerId="ADAL" clId="{18EA3FF6-291F-43C9-B3D9-6AF7FA706659}" dt="2025-02-06T01:25:39.176" v="2465" actId="20577"/>
          <ac:spMkLst>
            <pc:docMk/>
            <pc:sldMk cId="1427783721" sldId="1344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26:47.742" v="2469" actId="1036"/>
          <ac:picMkLst>
            <pc:docMk/>
            <pc:sldMk cId="1427783721" sldId="1344"/>
            <ac:picMk id="3" creationId="{22B8D242-BE60-151B-EA5A-7F7A08D21100}"/>
          </ac:picMkLst>
        </pc:picChg>
      </pc:sldChg>
      <pc:sldChg chg="del ord">
        <pc:chgData name="Erfan Meskar" userId="ae30a713-38f5-4e56-b874-fd636adcf478" providerId="ADAL" clId="{18EA3FF6-291F-43C9-B3D9-6AF7FA706659}" dt="2025-02-06T01:21:14.140" v="2395" actId="2696"/>
        <pc:sldMkLst>
          <pc:docMk/>
          <pc:sldMk cId="2653276517" sldId="1344"/>
        </pc:sldMkLst>
      </pc:sldChg>
      <pc:sldChg chg="addSp delSp modSp add del mod">
        <pc:chgData name="Erfan Meskar" userId="ae30a713-38f5-4e56-b874-fd636adcf478" providerId="ADAL" clId="{18EA3FF6-291F-43C9-B3D9-6AF7FA706659}" dt="2025-02-06T02:43:42.463" v="3758" actId="47"/>
        <pc:sldMkLst>
          <pc:docMk/>
          <pc:sldMk cId="4224626903" sldId="1346"/>
        </pc:sldMkLst>
        <pc:spChg chg="mod">
          <ac:chgData name="Erfan Meskar" userId="ae30a713-38f5-4e56-b874-fd636adcf478" providerId="ADAL" clId="{18EA3FF6-291F-43C9-B3D9-6AF7FA706659}" dt="2025-02-06T01:28:37.245" v="2561" actId="20577"/>
          <ac:spMkLst>
            <pc:docMk/>
            <pc:sldMk cId="4224626903" sldId="1346"/>
            <ac:spMk id="7171" creationId="{00000000-0000-0000-0000-000000000000}"/>
          </ac:spMkLst>
        </pc:spChg>
        <pc:picChg chg="add del">
          <ac:chgData name="Erfan Meskar" userId="ae30a713-38f5-4e56-b874-fd636adcf478" providerId="ADAL" clId="{18EA3FF6-291F-43C9-B3D9-6AF7FA706659}" dt="2025-02-05T23:57:52.300" v="502" actId="478"/>
          <ac:picMkLst>
            <pc:docMk/>
            <pc:sldMk cId="4224626903" sldId="1346"/>
            <ac:picMk id="3" creationId="{D0556F22-06F8-C37A-3652-467F70870F57}"/>
          </ac:picMkLst>
        </pc:picChg>
      </pc:sldChg>
      <pc:sldChg chg="modSp del mod ord">
        <pc:chgData name="Erfan Meskar" userId="ae30a713-38f5-4e56-b874-fd636adcf478" providerId="ADAL" clId="{18EA3FF6-291F-43C9-B3D9-6AF7FA706659}" dt="2025-02-06T01:21:14.140" v="2395" actId="2696"/>
        <pc:sldMkLst>
          <pc:docMk/>
          <pc:sldMk cId="1328849838" sldId="1347"/>
        </pc:sldMkLst>
        <pc:spChg chg="mod">
          <ac:chgData name="Erfan Meskar" userId="ae30a713-38f5-4e56-b874-fd636adcf478" providerId="ADAL" clId="{18EA3FF6-291F-43C9-B3D9-6AF7FA706659}" dt="2025-02-05T23:55:03.427" v="427"/>
          <ac:spMkLst>
            <pc:docMk/>
            <pc:sldMk cId="1328849838" sldId="1347"/>
            <ac:spMk id="7171" creationId="{00000000-0000-0000-0000-000000000000}"/>
          </ac:spMkLst>
        </pc:spChg>
      </pc:sldChg>
      <pc:sldChg chg="add del">
        <pc:chgData name="Erfan Meskar" userId="ae30a713-38f5-4e56-b874-fd636adcf478" providerId="ADAL" clId="{18EA3FF6-291F-43C9-B3D9-6AF7FA706659}" dt="2025-02-06T01:22:56.100" v="2414" actId="47"/>
        <pc:sldMkLst>
          <pc:docMk/>
          <pc:sldMk cId="3592385879" sldId="1347"/>
        </pc:sldMkLst>
      </pc:sldChg>
      <pc:sldChg chg="modSp del mod">
        <pc:chgData name="Erfan Meskar" userId="ae30a713-38f5-4e56-b874-fd636adcf478" providerId="ADAL" clId="{18EA3FF6-291F-43C9-B3D9-6AF7FA706659}" dt="2025-02-06T02:42:59.698" v="3755" actId="47"/>
        <pc:sldMkLst>
          <pc:docMk/>
          <pc:sldMk cId="227733724" sldId="1348"/>
        </pc:sldMkLst>
        <pc:spChg chg="mod">
          <ac:chgData name="Erfan Meskar" userId="ae30a713-38f5-4e56-b874-fd636adcf478" providerId="ADAL" clId="{18EA3FF6-291F-43C9-B3D9-6AF7FA706659}" dt="2025-02-05T23:54:50.899" v="422" actId="33524"/>
          <ac:spMkLst>
            <pc:docMk/>
            <pc:sldMk cId="227733724" sldId="1348"/>
            <ac:spMk id="7171" creationId="{00000000-0000-0000-0000-000000000000}"/>
          </ac:spMkLst>
        </pc:spChg>
      </pc:sldChg>
      <pc:sldChg chg="modSp del modAnim">
        <pc:chgData name="Erfan Meskar" userId="ae30a713-38f5-4e56-b874-fd636adcf478" providerId="ADAL" clId="{18EA3FF6-291F-43C9-B3D9-6AF7FA706659}" dt="2025-02-06T17:35:11.639" v="5291" actId="47"/>
        <pc:sldMkLst>
          <pc:docMk/>
          <pc:sldMk cId="2903308550" sldId="1349"/>
        </pc:sldMkLst>
        <pc:spChg chg="mod">
          <ac:chgData name="Erfan Meskar" userId="ae30a713-38f5-4e56-b874-fd636adcf478" providerId="ADAL" clId="{18EA3FF6-291F-43C9-B3D9-6AF7FA706659}" dt="2025-02-06T02:39:00.498" v="3750" actId="20577"/>
          <ac:spMkLst>
            <pc:docMk/>
            <pc:sldMk cId="2903308550" sldId="1349"/>
            <ac:spMk id="7171" creationId="{00000000-0000-0000-0000-000000000000}"/>
          </ac:spMkLst>
        </pc:spChg>
      </pc:sldChg>
      <pc:sldChg chg="modSp del mod ord">
        <pc:chgData name="Erfan Meskar" userId="ae30a713-38f5-4e56-b874-fd636adcf478" providerId="ADAL" clId="{18EA3FF6-291F-43C9-B3D9-6AF7FA706659}" dt="2025-02-06T03:22:22.411" v="3949" actId="47"/>
        <pc:sldMkLst>
          <pc:docMk/>
          <pc:sldMk cId="2233748477" sldId="1350"/>
        </pc:sldMkLst>
        <pc:spChg chg="mod">
          <ac:chgData name="Erfan Meskar" userId="ae30a713-38f5-4e56-b874-fd636adcf478" providerId="ADAL" clId="{18EA3FF6-291F-43C9-B3D9-6AF7FA706659}" dt="2025-02-06T03:20:19.015" v="3948" actId="20577"/>
          <ac:spMkLst>
            <pc:docMk/>
            <pc:sldMk cId="2233748477" sldId="1350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1132052150" sldId="1351"/>
        </pc:sldMkLst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2939041604" sldId="1352"/>
        </pc:sldMkLst>
        <pc:spChg chg="mod">
          <ac:chgData name="Erfan Meskar" userId="ae30a713-38f5-4e56-b874-fd636adcf478" providerId="ADAL" clId="{18EA3FF6-291F-43C9-B3D9-6AF7FA706659}" dt="2025-02-06T03:15:32.886" v="3859" actId="20577"/>
          <ac:spMkLst>
            <pc:docMk/>
            <pc:sldMk cId="2939041604" sldId="135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3:57:58.642" v="4681" actId="14"/>
          <ac:spMkLst>
            <pc:docMk/>
            <pc:sldMk cId="2939041604" sldId="135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18EA3FF6-291F-43C9-B3D9-6AF7FA706659}" dt="2025-02-06T02:40:38.718" v="3751" actId="47"/>
        <pc:sldMkLst>
          <pc:docMk/>
          <pc:sldMk cId="2330957834" sldId="1354"/>
        </pc:sldMkLst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3260573187" sldId="1355"/>
        </pc:sldMkLst>
        <pc:spChg chg="mod">
          <ac:chgData name="Erfan Meskar" userId="ae30a713-38f5-4e56-b874-fd636adcf478" providerId="ADAL" clId="{18EA3FF6-291F-43C9-B3D9-6AF7FA706659}" dt="2025-02-06T04:17:19.993" v="4962" actId="1035"/>
          <ac:spMkLst>
            <pc:docMk/>
            <pc:sldMk cId="3260573187" sldId="1355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18EA3FF6-291F-43C9-B3D9-6AF7FA706659}" dt="2025-02-06T17:35:11.639" v="5291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18EA3FF6-291F-43C9-B3D9-6AF7FA706659}" dt="2025-02-06T04:21:15.730" v="4963" actId="47"/>
        <pc:sldMkLst>
          <pc:docMk/>
          <pc:sldMk cId="2414766761" sldId="1362"/>
        </pc:sldMkLst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2300670627" sldId="1363"/>
        </pc:sldMkLst>
        <pc:spChg chg="mod">
          <ac:chgData name="Erfan Meskar" userId="ae30a713-38f5-4e56-b874-fd636adcf478" providerId="ADAL" clId="{18EA3FF6-291F-43C9-B3D9-6AF7FA706659}" dt="2025-02-06T04:25:33.040" v="4972" actId="20577"/>
          <ac:spMkLst>
            <pc:docMk/>
            <pc:sldMk cId="2300670627" sldId="1363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37:43.807" v="5193" actId="20577"/>
          <ac:spMkLst>
            <pc:docMk/>
            <pc:sldMk cId="2300670627" sldId="1363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3444194625" sldId="1364"/>
        </pc:sldMkLst>
        <pc:spChg chg="mod">
          <ac:chgData name="Erfan Meskar" userId="ae30a713-38f5-4e56-b874-fd636adcf478" providerId="ADAL" clId="{18EA3FF6-291F-43C9-B3D9-6AF7FA706659}" dt="2025-02-06T04:38:17.545" v="5210" actId="20577"/>
          <ac:spMkLst>
            <pc:docMk/>
            <pc:sldMk cId="3444194625" sldId="1364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30:53.382" v="5076" actId="15"/>
          <ac:spMkLst>
            <pc:docMk/>
            <pc:sldMk cId="3444194625" sldId="1364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04:27:27.121" v="5013" actId="47"/>
        <pc:sldMkLst>
          <pc:docMk/>
          <pc:sldMk cId="823127271" sldId="1365"/>
        </pc:sldMkLst>
      </pc:sldChg>
      <pc:sldChg chg="modSp add del mod">
        <pc:chgData name="Erfan Meskar" userId="ae30a713-38f5-4e56-b874-fd636adcf478" providerId="ADAL" clId="{18EA3FF6-291F-43C9-B3D9-6AF7FA706659}" dt="2025-02-06T02:43:27.892" v="3756" actId="47"/>
        <pc:sldMkLst>
          <pc:docMk/>
          <pc:sldMk cId="933448674" sldId="1366"/>
        </pc:sldMkLst>
        <pc:spChg chg="mod">
          <ac:chgData name="Erfan Meskar" userId="ae30a713-38f5-4e56-b874-fd636adcf478" providerId="ADAL" clId="{18EA3FF6-291F-43C9-B3D9-6AF7FA706659}" dt="2025-02-06T01:31:52.100" v="2565" actId="20577"/>
          <ac:spMkLst>
            <pc:docMk/>
            <pc:sldMk cId="933448674" sldId="1366"/>
            <ac:spMk id="7171" creationId="{7C63EAFB-7ECF-413D-0DDC-D0BAF92073D4}"/>
          </ac:spMkLst>
        </pc:spChg>
      </pc:sldChg>
      <pc:sldChg chg="add del">
        <pc:chgData name="Erfan Meskar" userId="ae30a713-38f5-4e56-b874-fd636adcf478" providerId="ADAL" clId="{18EA3FF6-291F-43C9-B3D9-6AF7FA706659}" dt="2025-02-06T01:58:57.816" v="2982" actId="47"/>
        <pc:sldMkLst>
          <pc:docMk/>
          <pc:sldMk cId="1676729512" sldId="1367"/>
        </pc:sldMkLst>
      </pc:sldChg>
      <pc:sldChg chg="addSp delSp modSp add del mod ord modAnim">
        <pc:chgData name="Erfan Meskar" userId="ae30a713-38f5-4e56-b874-fd636adcf478" providerId="ADAL" clId="{18EA3FF6-291F-43C9-B3D9-6AF7FA706659}" dt="2025-02-06T17:35:11.639" v="5291" actId="47"/>
        <pc:sldMkLst>
          <pc:docMk/>
          <pc:sldMk cId="4198180873" sldId="1367"/>
        </pc:sldMkLst>
        <pc:spChg chg="del">
          <ac:chgData name="Erfan Meskar" userId="ae30a713-38f5-4e56-b874-fd636adcf478" providerId="ADAL" clId="{18EA3FF6-291F-43C9-B3D9-6AF7FA706659}" dt="2025-02-06T02:15:01.286" v="3323" actId="478"/>
          <ac:spMkLst>
            <pc:docMk/>
            <pc:sldMk cId="4198180873" sldId="1367"/>
            <ac:spMk id="2" creationId="{FD771A4E-C529-7EC8-DD7D-4444A6BDA0F3}"/>
          </ac:spMkLst>
        </pc:spChg>
        <pc:spChg chg="del">
          <ac:chgData name="Erfan Meskar" userId="ae30a713-38f5-4e56-b874-fd636adcf478" providerId="ADAL" clId="{18EA3FF6-291F-43C9-B3D9-6AF7FA706659}" dt="2025-02-06T02:15:03.007" v="3324" actId="478"/>
          <ac:spMkLst>
            <pc:docMk/>
            <pc:sldMk cId="4198180873" sldId="1367"/>
            <ac:spMk id="3" creationId="{86000C3F-7CD9-AACD-9CE5-C6783EDC13C8}"/>
          </ac:spMkLst>
        </pc:spChg>
        <pc:spChg chg="del">
          <ac:chgData name="Erfan Meskar" userId="ae30a713-38f5-4e56-b874-fd636adcf478" providerId="ADAL" clId="{18EA3FF6-291F-43C9-B3D9-6AF7FA706659}" dt="2025-02-06T02:14:59.730" v="3322" actId="478"/>
          <ac:spMkLst>
            <pc:docMk/>
            <pc:sldMk cId="4198180873" sldId="1367"/>
            <ac:spMk id="4" creationId="{49909867-1E1A-95FB-E9EC-CA653AB0FDD7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5" creationId="{FA864E20-674E-FDBF-36CA-980377D32E46}"/>
          </ac:spMkLst>
        </pc:spChg>
        <pc:spChg chg="mod">
          <ac:chgData name="Erfan Meskar" userId="ae30a713-38f5-4e56-b874-fd636adcf478" providerId="ADAL" clId="{18EA3FF6-291F-43C9-B3D9-6AF7FA706659}" dt="2025-02-06T02:24:44.173" v="3578" actId="20577"/>
          <ac:spMkLst>
            <pc:docMk/>
            <pc:sldMk cId="4198180873" sldId="1367"/>
            <ac:spMk id="6" creationId="{50AECAFF-70A5-3677-4B3B-6D819A1CF8CB}"/>
          </ac:spMkLst>
        </pc:spChg>
        <pc:spChg chg="mod">
          <ac:chgData name="Erfan Meskar" userId="ae30a713-38f5-4e56-b874-fd636adcf478" providerId="ADAL" clId="{18EA3FF6-291F-43C9-B3D9-6AF7FA706659}" dt="2025-02-06T02:25:06.521" v="3592" actId="20577"/>
          <ac:spMkLst>
            <pc:docMk/>
            <pc:sldMk cId="4198180873" sldId="1367"/>
            <ac:spMk id="7" creationId="{F0AAF604-21F9-F83C-131F-87CFF4D87435}"/>
          </ac:spMkLst>
        </pc:spChg>
        <pc:spChg chg="add mod">
          <ac:chgData name="Erfan Meskar" userId="ae30a713-38f5-4e56-b874-fd636adcf478" providerId="ADAL" clId="{18EA3FF6-291F-43C9-B3D9-6AF7FA706659}" dt="2025-02-06T02:24:52.923" v="3581" actId="20577"/>
          <ac:spMkLst>
            <pc:docMk/>
            <pc:sldMk cId="4198180873" sldId="1367"/>
            <ac:spMk id="8" creationId="{0942C352-D410-E11B-D66E-229A3255DF5D}"/>
          </ac:spMkLst>
        </pc:spChg>
        <pc:spChg chg="add mod">
          <ac:chgData name="Erfan Meskar" userId="ae30a713-38f5-4e56-b874-fd636adcf478" providerId="ADAL" clId="{18EA3FF6-291F-43C9-B3D9-6AF7FA706659}" dt="2025-02-06T02:25:02.364" v="3589" actId="20577"/>
          <ac:spMkLst>
            <pc:docMk/>
            <pc:sldMk cId="4198180873" sldId="1367"/>
            <ac:spMk id="9" creationId="{4BB45386-D7FA-20A0-4DE6-BA027C0407E3}"/>
          </ac:spMkLst>
        </pc:spChg>
        <pc:spChg chg="mod">
          <ac:chgData name="Erfan Meskar" userId="ae30a713-38f5-4e56-b874-fd636adcf478" providerId="ADAL" clId="{18EA3FF6-291F-43C9-B3D9-6AF7FA706659}" dt="2025-02-06T02:24:58.323" v="3586" actId="20577"/>
          <ac:spMkLst>
            <pc:docMk/>
            <pc:sldMk cId="4198180873" sldId="1367"/>
            <ac:spMk id="10" creationId="{9CF5741D-73E8-F181-17AF-A2464F6F538B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12" creationId="{1121EAF4-C49E-31A9-C016-EFCDEC11C11E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13" creationId="{E04A4429-1E96-4A82-7C4F-73B98D1DA433}"/>
          </ac:spMkLst>
        </pc:spChg>
        <pc:spChg chg="add mod">
          <ac:chgData name="Erfan Meskar" userId="ae30a713-38f5-4e56-b874-fd636adcf478" providerId="ADAL" clId="{18EA3FF6-291F-43C9-B3D9-6AF7FA706659}" dt="2025-02-06T02:26:15.068" v="3599" actId="207"/>
          <ac:spMkLst>
            <pc:docMk/>
            <pc:sldMk cId="4198180873" sldId="1367"/>
            <ac:spMk id="25" creationId="{E785130A-4BFD-2424-810E-BFC5B9D303A9}"/>
          </ac:spMkLst>
        </pc:spChg>
        <pc:spChg chg="mod">
          <ac:chgData name="Erfan Meskar" userId="ae30a713-38f5-4e56-b874-fd636adcf478" providerId="ADAL" clId="{18EA3FF6-291F-43C9-B3D9-6AF7FA706659}" dt="2025-02-06T02:26:18.313" v="3600" actId="207"/>
          <ac:spMkLst>
            <pc:docMk/>
            <pc:sldMk cId="4198180873" sldId="1367"/>
            <ac:spMk id="26" creationId="{9B55A631-8C4A-E93E-1F0C-26CAD784B848}"/>
          </ac:spMkLst>
        </pc:spChg>
        <pc:spChg chg="add mod">
          <ac:chgData name="Erfan Meskar" userId="ae30a713-38f5-4e56-b874-fd636adcf478" providerId="ADAL" clId="{18EA3FF6-291F-43C9-B3D9-6AF7FA706659}" dt="2025-02-06T02:26:21.965" v="3601" actId="207"/>
          <ac:spMkLst>
            <pc:docMk/>
            <pc:sldMk cId="4198180873" sldId="1367"/>
            <ac:spMk id="27" creationId="{7FE3035E-D8EC-52CE-D395-3C8917D589CD}"/>
          </ac:spMkLst>
        </pc:spChg>
        <pc:spChg chg="mod">
          <ac:chgData name="Erfan Meskar" userId="ae30a713-38f5-4e56-b874-fd636adcf478" providerId="ADAL" clId="{18EA3FF6-291F-43C9-B3D9-6AF7FA706659}" dt="2025-02-06T02:26:29.081" v="3603" actId="207"/>
          <ac:spMkLst>
            <pc:docMk/>
            <pc:sldMk cId="4198180873" sldId="1367"/>
            <ac:spMk id="28" creationId="{BCADD11F-545E-6769-4991-DDE25D1A2B9C}"/>
          </ac:spMkLst>
        </pc:spChg>
        <pc:spChg chg="add mod">
          <ac:chgData name="Erfan Meskar" userId="ae30a713-38f5-4e56-b874-fd636adcf478" providerId="ADAL" clId="{18EA3FF6-291F-43C9-B3D9-6AF7FA706659}" dt="2025-02-06T02:26:36.077" v="3605" actId="207"/>
          <ac:spMkLst>
            <pc:docMk/>
            <pc:sldMk cId="4198180873" sldId="1367"/>
            <ac:spMk id="29" creationId="{804DA1F8-4B79-898C-B521-B85492AAC042}"/>
          </ac:spMkLst>
        </pc:spChg>
        <pc:spChg chg="add mod">
          <ac:chgData name="Erfan Meskar" userId="ae30a713-38f5-4e56-b874-fd636adcf478" providerId="ADAL" clId="{18EA3FF6-291F-43C9-B3D9-6AF7FA706659}" dt="2025-02-06T02:26:25.130" v="3602" actId="207"/>
          <ac:spMkLst>
            <pc:docMk/>
            <pc:sldMk cId="4198180873" sldId="1367"/>
            <ac:spMk id="30" creationId="{B34B3F7B-A8B4-2B4C-7234-6D9BCC188077}"/>
          </ac:spMkLst>
        </pc:spChg>
        <pc:spChg chg="add mod">
          <ac:chgData name="Erfan Meskar" userId="ae30a713-38f5-4e56-b874-fd636adcf478" providerId="ADAL" clId="{18EA3FF6-291F-43C9-B3D9-6AF7FA706659}" dt="2025-02-06T02:26:32.728" v="3604" actId="207"/>
          <ac:spMkLst>
            <pc:docMk/>
            <pc:sldMk cId="4198180873" sldId="1367"/>
            <ac:spMk id="31" creationId="{A4B5C07B-3B1F-4278-7D5E-DA14F51FDD60}"/>
          </ac:spMkLst>
        </pc:spChg>
        <pc:spChg chg="mod">
          <ac:chgData name="Erfan Meskar" userId="ae30a713-38f5-4e56-b874-fd636adcf478" providerId="ADAL" clId="{18EA3FF6-291F-43C9-B3D9-6AF7FA706659}" dt="2025-02-06T02:26:39.360" v="3606" actId="207"/>
          <ac:spMkLst>
            <pc:docMk/>
            <pc:sldMk cId="4198180873" sldId="1367"/>
            <ac:spMk id="32" creationId="{6ACDD9CE-3D9C-E0B9-B624-A13C3DD86FE1}"/>
          </ac:spMkLst>
        </pc:spChg>
        <pc:spChg chg="mod">
          <ac:chgData name="Erfan Meskar" userId="ae30a713-38f5-4e56-b874-fd636adcf478" providerId="ADAL" clId="{18EA3FF6-291F-43C9-B3D9-6AF7FA706659}" dt="2025-02-06T02:18:52.973" v="3475" actId="20577"/>
          <ac:spMkLst>
            <pc:docMk/>
            <pc:sldMk cId="4198180873" sldId="1367"/>
            <ac:spMk id="7170" creationId="{0E09E326-F1CE-AC3C-5BB1-34309A4B4757}"/>
          </ac:spMkLst>
        </pc:spChg>
        <pc:spChg chg="mod">
          <ac:chgData name="Erfan Meskar" userId="ae30a713-38f5-4e56-b874-fd636adcf478" providerId="ADAL" clId="{18EA3FF6-291F-43C9-B3D9-6AF7FA706659}" dt="2025-02-06T02:28:40.947" v="3634" actId="1035"/>
          <ac:spMkLst>
            <pc:docMk/>
            <pc:sldMk cId="4198180873" sldId="1367"/>
            <ac:spMk id="7171" creationId="{F8BEF5DA-3926-C37A-0155-6DB7A2D5823B}"/>
          </ac:spMkLst>
        </pc:spChg>
        <pc:graphicFrameChg chg="modGraphic">
          <ac:chgData name="Erfan Meskar" userId="ae30a713-38f5-4e56-b874-fd636adcf478" providerId="ADAL" clId="{18EA3FF6-291F-43C9-B3D9-6AF7FA706659}" dt="2025-02-06T02:26:46.622" v="3607" actId="207"/>
          <ac:graphicFrameMkLst>
            <pc:docMk/>
            <pc:sldMk cId="4198180873" sldId="1367"/>
            <ac:graphicFrameMk id="34" creationId="{32CC4889-15AD-4975-8530-F88A30B1CE8D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23.353" v="3614" actId="20577"/>
          <ac:graphicFrameMkLst>
            <pc:docMk/>
            <pc:sldMk cId="4198180873" sldId="1367"/>
            <ac:graphicFrameMk id="35" creationId="{8C988FA1-C879-AE4D-CB5E-68725DF1CED6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28.210" v="3617" actId="20577"/>
          <ac:graphicFrameMkLst>
            <pc:docMk/>
            <pc:sldMk cId="4198180873" sldId="1367"/>
            <ac:graphicFrameMk id="36" creationId="{199DEC48-64FB-6320-56FC-6688233DB8B8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42.829" v="3627" actId="20577"/>
          <ac:graphicFrameMkLst>
            <pc:docMk/>
            <pc:sldMk cId="4198180873" sldId="1367"/>
            <ac:graphicFrameMk id="37" creationId="{07124E37-D7E8-8C8D-9596-3B54EDA52A8F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37.056" v="3624" actId="20577"/>
          <ac:graphicFrameMkLst>
            <pc:docMk/>
            <pc:sldMk cId="4198180873" sldId="1367"/>
            <ac:graphicFrameMk id="38" creationId="{6D89E24E-A839-514B-CE68-030E6A0509A2}"/>
          </ac:graphicFrameMkLst>
        </pc:graphicFrameChg>
        <pc:picChg chg="del">
          <ac:chgData name="Erfan Meskar" userId="ae30a713-38f5-4e56-b874-fd636adcf478" providerId="ADAL" clId="{18EA3FF6-291F-43C9-B3D9-6AF7FA706659}" dt="2025-02-06T02:14:57.806" v="3321" actId="478"/>
          <ac:picMkLst>
            <pc:docMk/>
            <pc:sldMk cId="4198180873" sldId="1367"/>
            <ac:picMk id="22" creationId="{EA7806D0-0222-5A74-FC58-80B6C5001017}"/>
          </ac:picMkLst>
        </pc:picChg>
      </pc:sldChg>
      <pc:sldChg chg="delSp modSp add del mod delAnim">
        <pc:chgData name="Erfan Meskar" userId="ae30a713-38f5-4e56-b874-fd636adcf478" providerId="ADAL" clId="{18EA3FF6-291F-43C9-B3D9-6AF7FA706659}" dt="2025-02-06T02:28:50.704" v="3636" actId="47"/>
        <pc:sldMkLst>
          <pc:docMk/>
          <pc:sldMk cId="4175146191" sldId="1368"/>
        </pc:sldMkLst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6" creationId="{0AC0AC18-7414-1A3D-4064-578736466119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8" creationId="{F4A4C85B-584E-F04A-96C3-CA6713905C84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10" creationId="{6E81A9BD-8359-7B58-C42D-CED795ACC8E2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12" creationId="{9B6EC7E3-F592-D5C6-DD2E-9A9AC44894DD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5" creationId="{3411F31E-03E9-090C-8C9E-0B138FB6A3B1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6" creationId="{3F4492B6-4C61-C9C9-2255-3E7F86D1DD80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7" creationId="{BDAC8891-DBA7-A7AF-E2E4-5B43D2D5B6D4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8" creationId="{B9DAA07D-5E50-3F6B-3FB6-D4EEA468FCDA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9" creationId="{7562458B-D0ED-17C8-9E8D-ADEA7D428E4F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30" creationId="{B059097E-7FAE-F77B-F942-F2D844708CE6}"/>
          </ac:spMkLst>
        </pc:spChg>
      </pc:sldChg>
      <pc:sldChg chg="addSp delSp modSp add del mod delAnim modAnim">
        <pc:chgData name="Erfan Meskar" userId="ae30a713-38f5-4e56-b874-fd636adcf478" providerId="ADAL" clId="{18EA3FF6-291F-43C9-B3D9-6AF7FA706659}" dt="2025-02-06T17:35:11.639" v="5291" actId="47"/>
        <pc:sldMkLst>
          <pc:docMk/>
          <pc:sldMk cId="2271794374" sldId="1369"/>
        </pc:sldMkLst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8" creationId="{7E15ECCF-7B71-70D0-420E-69228894FA88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10" creationId="{B198A324-0AB4-DBEA-EA83-4E2668A90E2A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13" creationId="{3DDEBFD3-7561-0C3D-40C3-4F238931D869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5" creationId="{771D3B0D-B06B-4D30-6B31-238FA59D8A84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6" creationId="{BF5AF5FE-1357-75EF-E84A-3253C5B26F12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7" creationId="{D0C89A37-9957-305A-0271-38109AAB5125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8" creationId="{6CFA14DF-777B-57B1-07C5-2A826FE729CD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9" creationId="{0758F12B-DBD3-4F50-A5D1-2619A9E4AE4E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31" creationId="{58B1518B-27D7-0816-4A11-FD04764EDAF5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32" creationId="{80865D72-C56D-79B0-7853-A0A3020F21CC}"/>
          </ac:spMkLst>
        </pc:spChg>
        <pc:spChg chg="add mod">
          <ac:chgData name="Erfan Meskar" userId="ae30a713-38f5-4e56-b874-fd636adcf478" providerId="ADAL" clId="{18EA3FF6-291F-43C9-B3D9-6AF7FA706659}" dt="2025-02-06T02:30:08.171" v="3654"/>
          <ac:spMkLst>
            <pc:docMk/>
            <pc:sldMk cId="2271794374" sldId="1369"/>
            <ac:spMk id="47" creationId="{89233064-DEAF-05FC-837E-70229D42A537}"/>
          </ac:spMkLst>
        </pc:spChg>
        <pc:spChg chg="add mod">
          <ac:chgData name="Erfan Meskar" userId="ae30a713-38f5-4e56-b874-fd636adcf478" providerId="ADAL" clId="{18EA3FF6-291F-43C9-B3D9-6AF7FA706659}" dt="2025-02-06T02:31:34.615" v="3673" actId="20577"/>
          <ac:spMkLst>
            <pc:docMk/>
            <pc:sldMk cId="2271794374" sldId="1369"/>
            <ac:spMk id="48" creationId="{DF727C16-2A79-40A5-4698-FF4731818E82}"/>
          </ac:spMkLst>
        </pc:spChg>
        <pc:spChg chg="add mod">
          <ac:chgData name="Erfan Meskar" userId="ae30a713-38f5-4e56-b874-fd636adcf478" providerId="ADAL" clId="{18EA3FF6-291F-43C9-B3D9-6AF7FA706659}" dt="2025-02-06T02:31:31.633" v="3671" actId="20577"/>
          <ac:spMkLst>
            <pc:docMk/>
            <pc:sldMk cId="2271794374" sldId="1369"/>
            <ac:spMk id="49" creationId="{FDF0D70C-A546-63AF-01AE-6F8353983710}"/>
          </ac:spMkLst>
        </pc:spChg>
        <pc:spChg chg="mod">
          <ac:chgData name="Erfan Meskar" userId="ae30a713-38f5-4e56-b874-fd636adcf478" providerId="ADAL" clId="{18EA3FF6-291F-43C9-B3D9-6AF7FA706659}" dt="2025-02-06T02:31:28.682" v="3669" actId="20577"/>
          <ac:spMkLst>
            <pc:docMk/>
            <pc:sldMk cId="2271794374" sldId="1369"/>
            <ac:spMk id="50" creationId="{20B61682-8035-7196-6013-C727C565DEBC}"/>
          </ac:spMkLst>
        </pc:spChg>
        <pc:spChg chg="add mod">
          <ac:chgData name="Erfan Meskar" userId="ae30a713-38f5-4e56-b874-fd636adcf478" providerId="ADAL" clId="{18EA3FF6-291F-43C9-B3D9-6AF7FA706659}" dt="2025-02-06T02:31:20.987" v="3665" actId="20577"/>
          <ac:spMkLst>
            <pc:docMk/>
            <pc:sldMk cId="2271794374" sldId="1369"/>
            <ac:spMk id="51" creationId="{C196C407-1E06-247B-09D5-F83F714F0C42}"/>
          </ac:spMkLst>
        </pc:spChg>
        <pc:spChg chg="add mod">
          <ac:chgData name="Erfan Meskar" userId="ae30a713-38f5-4e56-b874-fd636adcf478" providerId="ADAL" clId="{18EA3FF6-291F-43C9-B3D9-6AF7FA706659}" dt="2025-02-06T02:31:25.207" v="3667" actId="20577"/>
          <ac:spMkLst>
            <pc:docMk/>
            <pc:sldMk cId="2271794374" sldId="1369"/>
            <ac:spMk id="52" creationId="{2F3007DA-DA21-6841-B332-823F8A1B4439}"/>
          </ac:spMkLst>
        </pc:spChg>
        <pc:spChg chg="add mod">
          <ac:chgData name="Erfan Meskar" userId="ae30a713-38f5-4e56-b874-fd636adcf478" providerId="ADAL" clId="{18EA3FF6-291F-43C9-B3D9-6AF7FA706659}" dt="2025-02-06T02:30:08.171" v="3654"/>
          <ac:spMkLst>
            <pc:docMk/>
            <pc:sldMk cId="2271794374" sldId="1369"/>
            <ac:spMk id="55" creationId="{93219E64-815F-0D96-48C4-EB446603B5AF}"/>
          </ac:spMkLst>
        </pc:spChg>
        <pc:spChg chg="add mod">
          <ac:chgData name="Erfan Meskar" userId="ae30a713-38f5-4e56-b874-fd636adcf478" providerId="ADAL" clId="{18EA3FF6-291F-43C9-B3D9-6AF7FA706659}" dt="2025-02-06T02:31:13.231" v="3663" actId="207"/>
          <ac:spMkLst>
            <pc:docMk/>
            <pc:sldMk cId="2271794374" sldId="1369"/>
            <ac:spMk id="62" creationId="{A7EC3715-A7B2-8AF2-4EC2-C65E9BCF5F1E}"/>
          </ac:spMkLst>
        </pc:spChg>
        <pc:spChg chg="add mod">
          <ac:chgData name="Erfan Meskar" userId="ae30a713-38f5-4e56-b874-fd636adcf478" providerId="ADAL" clId="{18EA3FF6-291F-43C9-B3D9-6AF7FA706659}" dt="2025-02-06T02:31:06.486" v="3661" actId="207"/>
          <ac:spMkLst>
            <pc:docMk/>
            <pc:sldMk cId="2271794374" sldId="1369"/>
            <ac:spMk id="63" creationId="{369F6BBE-8026-4DCD-82FE-8573312EEE30}"/>
          </ac:spMkLst>
        </pc:spChg>
        <pc:spChg chg="add mod">
          <ac:chgData name="Erfan Meskar" userId="ae30a713-38f5-4e56-b874-fd636adcf478" providerId="ADAL" clId="{18EA3FF6-291F-43C9-B3D9-6AF7FA706659}" dt="2025-02-06T02:31:02.351" v="3660" actId="207"/>
          <ac:spMkLst>
            <pc:docMk/>
            <pc:sldMk cId="2271794374" sldId="1369"/>
            <ac:spMk id="7168" creationId="{EC4FA635-39F0-F108-2846-58914BD8423D}"/>
          </ac:spMkLst>
        </pc:spChg>
        <pc:spChg chg="mod">
          <ac:chgData name="Erfan Meskar" userId="ae30a713-38f5-4e56-b874-fd636adcf478" providerId="ADAL" clId="{18EA3FF6-291F-43C9-B3D9-6AF7FA706659}" dt="2025-02-06T02:30:59.373" v="3659" actId="207"/>
          <ac:spMkLst>
            <pc:docMk/>
            <pc:sldMk cId="2271794374" sldId="1369"/>
            <ac:spMk id="7169" creationId="{402A2FE2-C660-0D6A-C93F-2D8CAAC1BE89}"/>
          </ac:spMkLst>
        </pc:spChg>
        <pc:spChg chg="mod">
          <ac:chgData name="Erfan Meskar" userId="ae30a713-38f5-4e56-b874-fd636adcf478" providerId="ADAL" clId="{18EA3FF6-291F-43C9-B3D9-6AF7FA706659}" dt="2025-02-06T02:30:20.622" v="3655" actId="14100"/>
          <ac:spMkLst>
            <pc:docMk/>
            <pc:sldMk cId="2271794374" sldId="1369"/>
            <ac:spMk id="7171" creationId="{B62F592F-1EAE-392B-B704-4EC0B9BB9EE0}"/>
          </ac:spMkLst>
        </pc:spChg>
        <pc:spChg chg="add mod">
          <ac:chgData name="Erfan Meskar" userId="ae30a713-38f5-4e56-b874-fd636adcf478" providerId="ADAL" clId="{18EA3FF6-291F-43C9-B3D9-6AF7FA706659}" dt="2025-02-06T02:31:10.435" v="3662" actId="207"/>
          <ac:spMkLst>
            <pc:docMk/>
            <pc:sldMk cId="2271794374" sldId="1369"/>
            <ac:spMk id="7179" creationId="{6070BD6D-B117-A000-0BDF-6B0BE8688362}"/>
          </ac:spMkLst>
        </pc:spChg>
        <pc:graphicFrameChg chg="modGraphic">
          <ac:chgData name="Erfan Meskar" userId="ae30a713-38f5-4e56-b874-fd636adcf478" providerId="ADAL" clId="{18EA3FF6-291F-43C9-B3D9-6AF7FA706659}" dt="2025-02-06T02:31:54.206" v="3680" actId="20577"/>
          <ac:graphicFrameMkLst>
            <pc:docMk/>
            <pc:sldMk cId="2271794374" sldId="1369"/>
            <ac:graphicFrameMk id="22" creationId="{4367F26F-AC1F-3FD3-272B-1C351C0A60AA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50.459" v="3679" actId="20577"/>
          <ac:graphicFrameMkLst>
            <pc:docMk/>
            <pc:sldMk cId="2271794374" sldId="1369"/>
            <ac:graphicFrameMk id="46" creationId="{E1DE8F1F-93BC-04F0-00CD-A8C3FC24DFD0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39.277" v="3676" actId="20577"/>
          <ac:graphicFrameMkLst>
            <pc:docMk/>
            <pc:sldMk cId="2271794374" sldId="1369"/>
            <ac:graphicFrameMk id="7176" creationId="{DEA7A36C-DFA0-F2C9-0EC2-51961F030694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41.941" v="3677" actId="20577"/>
          <ac:graphicFrameMkLst>
            <pc:docMk/>
            <pc:sldMk cId="2271794374" sldId="1369"/>
            <ac:graphicFrameMk id="7177" creationId="{B078D476-961D-5852-7DA9-3D7BCF81CA1B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46.080" v="3678" actId="20577"/>
          <ac:graphicFrameMkLst>
            <pc:docMk/>
            <pc:sldMk cId="2271794374" sldId="1369"/>
            <ac:graphicFrameMk id="7178" creationId="{CE14B7EA-1653-8A5C-2DEA-8C49C7B273A0}"/>
          </ac:graphicFrameMkLst>
        </pc:graphicFrameChg>
      </pc:sldChg>
      <pc:sldChg chg="modSp add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2546031034" sldId="1370"/>
        </pc:sldMkLst>
        <pc:spChg chg="mod">
          <ac:chgData name="Erfan Meskar" userId="ae30a713-38f5-4e56-b874-fd636adcf478" providerId="ADAL" clId="{18EA3FF6-291F-43C9-B3D9-6AF7FA706659}" dt="2025-02-06T02:44:22.285" v="3761" actId="15"/>
          <ac:spMkLst>
            <pc:docMk/>
            <pc:sldMk cId="2546031034" sldId="1370"/>
            <ac:spMk id="7171" creationId="{5BD85236-A763-3C72-C95C-8458B768C3A7}"/>
          </ac:spMkLst>
        </pc:spChg>
      </pc:sldChg>
      <pc:sldChg chg="modSp add del mod">
        <pc:chgData name="Erfan Meskar" userId="ae30a713-38f5-4e56-b874-fd636adcf478" providerId="ADAL" clId="{18EA3FF6-291F-43C9-B3D9-6AF7FA706659}" dt="2025-02-06T17:35:11.639" v="5291" actId="47"/>
        <pc:sldMkLst>
          <pc:docMk/>
          <pc:sldMk cId="2442151003" sldId="1371"/>
        </pc:sldMkLst>
        <pc:spChg chg="mod">
          <ac:chgData name="Erfan Meskar" userId="ae30a713-38f5-4e56-b874-fd636adcf478" providerId="ADAL" clId="{18EA3FF6-291F-43C9-B3D9-6AF7FA706659}" dt="2025-02-06T02:44:16.248" v="3760" actId="15"/>
          <ac:spMkLst>
            <pc:docMk/>
            <pc:sldMk cId="2442151003" sldId="1371"/>
            <ac:spMk id="7171" creationId="{62E29D24-EF30-B79D-B0B8-5107AA68A84F}"/>
          </ac:spMkLst>
        </pc:spChg>
      </pc:sldChg>
      <pc:sldChg chg="modSp add mod ord">
        <pc:chgData name="Erfan Meskar" userId="ae30a713-38f5-4e56-b874-fd636adcf478" providerId="ADAL" clId="{18EA3FF6-291F-43C9-B3D9-6AF7FA706659}" dt="2025-02-06T17:36:58.073" v="5385" actId="207"/>
        <pc:sldMkLst>
          <pc:docMk/>
          <pc:sldMk cId="2270045485" sldId="1372"/>
        </pc:sldMkLst>
        <pc:spChg chg="mod">
          <ac:chgData name="Erfan Meskar" userId="ae30a713-38f5-4e56-b874-fd636adcf478" providerId="ADAL" clId="{18EA3FF6-291F-43C9-B3D9-6AF7FA706659}" dt="2025-02-06T17:36:58.073" v="5385" actId="207"/>
          <ac:spMkLst>
            <pc:docMk/>
            <pc:sldMk cId="2270045485" sldId="1372"/>
            <ac:spMk id="7171" creationId="{3BCE1521-69AE-E33F-D91A-28200AA25052}"/>
          </ac:spMkLst>
        </pc:spChg>
      </pc:sldChg>
      <pc:sldChg chg="modSp add mod">
        <pc:chgData name="Erfan Meskar" userId="ae30a713-38f5-4e56-b874-fd636adcf478" providerId="ADAL" clId="{18EA3FF6-291F-43C9-B3D9-6AF7FA706659}" dt="2025-02-06T17:37:01.911" v="5386" actId="207"/>
        <pc:sldMkLst>
          <pc:docMk/>
          <pc:sldMk cId="1429675769" sldId="1373"/>
        </pc:sldMkLst>
        <pc:spChg chg="mod">
          <ac:chgData name="Erfan Meskar" userId="ae30a713-38f5-4e56-b874-fd636adcf478" providerId="ADAL" clId="{18EA3FF6-291F-43C9-B3D9-6AF7FA706659}" dt="2025-02-06T17:37:01.911" v="5386" actId="207"/>
          <ac:spMkLst>
            <pc:docMk/>
            <pc:sldMk cId="1429675769" sldId="1373"/>
            <ac:spMk id="7171" creationId="{114D032C-2501-7171-679F-779560585ACC}"/>
          </ac:spMkLst>
        </pc:spChg>
      </pc:sldChg>
      <pc:sldChg chg="modSp add mod">
        <pc:chgData name="Erfan Meskar" userId="ae30a713-38f5-4e56-b874-fd636adcf478" providerId="ADAL" clId="{18EA3FF6-291F-43C9-B3D9-6AF7FA706659}" dt="2025-02-06T17:37:07.336" v="5387" actId="207"/>
        <pc:sldMkLst>
          <pc:docMk/>
          <pc:sldMk cId="2728294603" sldId="1374"/>
        </pc:sldMkLst>
        <pc:spChg chg="mod">
          <ac:chgData name="Erfan Meskar" userId="ae30a713-38f5-4e56-b874-fd636adcf478" providerId="ADAL" clId="{18EA3FF6-291F-43C9-B3D9-6AF7FA706659}" dt="2025-02-06T17:37:07.336" v="5387" actId="207"/>
          <ac:spMkLst>
            <pc:docMk/>
            <pc:sldMk cId="2728294603" sldId="1374"/>
            <ac:spMk id="7171" creationId="{AE65A076-1CFD-DD0A-C8F6-03C886FBD628}"/>
          </ac:spMkLst>
        </pc:spChg>
      </pc:sldChg>
      <pc:sldMasterChg chg="delSldLayout">
        <pc:chgData name="Erfan Meskar" userId="ae30a713-38f5-4e56-b874-fd636adcf478" providerId="ADAL" clId="{18EA3FF6-291F-43C9-B3D9-6AF7FA706659}" dt="2025-02-06T02:32:07.720" v="3681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18EA3FF6-291F-43C9-B3D9-6AF7FA706659}" dt="2025-02-06T02:21:20.056" v="3513" actId="47"/>
          <pc:sldLayoutMkLst>
            <pc:docMk/>
            <pc:sldMasterMk cId="0" sldId="2147483740"/>
            <pc:sldLayoutMk cId="503830253" sldId="2147483752"/>
          </pc:sldLayoutMkLst>
        </pc:sldLayoutChg>
        <pc:sldLayoutChg chg="del">
          <pc:chgData name="Erfan Meskar" userId="ae30a713-38f5-4e56-b874-fd636adcf478" providerId="ADAL" clId="{18EA3FF6-291F-43C9-B3D9-6AF7FA706659}" dt="2025-02-06T02:32:07.720" v="3681" actId="47"/>
          <pc:sldLayoutMkLst>
            <pc:docMk/>
            <pc:sldMasterMk cId="0" sldId="2147483740"/>
            <pc:sldLayoutMk cId="2241222585" sldId="2147483752"/>
          </pc:sldLayoutMkLst>
        </pc:sldLayoutChg>
      </pc:sldMaster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2-07T18:00:23.036" v="4372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2-07T17:48:28.021" v="4315" actId="20577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2-07T18:00:23.036" v="4372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6A872-CF34-355B-E5A2-A8264C06B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237C1-6663-520D-C9F8-26AD133BF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8D939E-EDB4-48B4-6916-1B5873B2A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3143-308B-A27B-D67D-F69C90378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6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B51-B743-0735-1E53-89DB9B55E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F1EA1-42E5-6704-1F27-F97599998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E5568-0C3B-74F5-D2DC-36824B29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0457F-1605-4046-D38C-349591614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507F-F2C7-4790-D0AC-A78F707D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A41A6-833F-715C-B6A7-C8D30867B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685919-D861-579E-76B1-829AE6B5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4149-479B-2AA1-1DDD-4E54C5452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B69F9-9F72-51C6-866B-AA2C073A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392A9-514B-D2D1-6A96-E96615FFE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0C55-47F5-8DC0-8311-3800D703B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ADD1-86C3-E53E-EA4D-A1B4896E0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5 – Part 2: Switched LANs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Bridges and Switches – Traffic Isolation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11811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Switch and bridge forward a frame only to the necessary port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Lookup the destination MAC address of the frame in their forwarding table</a:t>
            </a:r>
          </a:p>
          <a:p>
            <a:pPr>
              <a:lnSpc>
                <a:spcPct val="90000"/>
              </a:lnSpc>
            </a:pPr>
            <a:r>
              <a:rPr lang="en-US" dirty="0"/>
              <a:t>Thus, segments become separate collision domains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longer distances, i.e., extended geographic span of the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improves privacy by limiting the scope of frames</a:t>
            </a:r>
          </a:p>
          <a:p>
            <a:pPr>
              <a:lnSpc>
                <a:spcPct val="90000"/>
              </a:lnSpc>
            </a:pPr>
            <a:r>
              <a:rPr lang="en-US" dirty="0"/>
              <a:t>They apply carrier sense and collision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transmit when the link is busy.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Applies exponential back-off after a collision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They can join segments that use different technologies (e.g., different transmission rate)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62121CE-F192-4ADD-A30C-792A6F74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727426"/>
            <a:ext cx="4748342" cy="22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8C536-FCDC-4874-1451-69529826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245799-F714-D377-C04E-E96CEE08A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65A076-1CFD-DD0A-C8F6-03C886FBD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Interconnecting LANs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Interconnect in Physical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Interconnect in Link Layer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Why Are Modern Ethernet “Switched”?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D479A-0FC1-9683-7A43-0BF10BA8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195CA-F259-2EC3-74A8-923E248E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Are Modern Ethernet “Switched”?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E17801-7C39-75F5-6FE9-B1917B71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99200"/>
            <a:ext cx="11811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0F2CFEF-B7FF-A7EF-3CC2-89C6106C1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7442202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Ethernet was invented as a broadcast technology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Hosts share channel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packet received by all attached hosts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CSMA/CD for access control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Current Ethernets are “switched”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bidirectional point-to-point link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 Are Modern Ethernet “Switched”?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BF406-EADF-E617-52FA-D8F3C3A1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572000"/>
            <a:ext cx="4515246" cy="1444496"/>
          </a:xfrm>
          <a:prstGeom prst="rect">
            <a:avLst/>
          </a:prstGeom>
        </p:spPr>
      </p:pic>
      <p:pic>
        <p:nvPicPr>
          <p:cNvPr id="48" name="Picture 47" descr="554 10Base2">
            <a:extLst>
              <a:ext uri="{FF2B5EF4-FFF2-40B4-BE49-F238E27FC236}">
                <a16:creationId xmlns:a16="http://schemas.microsoft.com/office/drawing/2014/main" id="{04B7056F-08AB-EDA1-1092-EA9B6CD7B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7"/>
          <a:stretch/>
        </p:blipFill>
        <p:spPr bwMode="auto">
          <a:xfrm>
            <a:off x="7676754" y="1447800"/>
            <a:ext cx="4515246" cy="161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0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8D242-BE60-151B-EA5A-7F7A08D2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166146"/>
            <a:ext cx="6781800" cy="119605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Traditional Ethernet 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398" y="1676400"/>
                <a:ext cx="11480802" cy="51053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In shared medium LANs, to successfully detect collisions,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Need </a:t>
                </a:r>
                <a:r>
                  <a:rPr lang="en-US" dirty="0">
                    <a:solidFill>
                      <a:srgbClr val="C00000"/>
                    </a:solidFill>
                  </a:rPr>
                  <a:t>transmission time</a:t>
                </a:r>
                <a:r>
                  <a:rPr lang="en-US" dirty="0"/>
                  <a:t> &gt; </a:t>
                </a:r>
                <a:r>
                  <a:rPr lang="en-US" dirty="0">
                    <a:solidFill>
                      <a:srgbClr val="00B0F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propagation delay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Requires either very large frames (underutilization) or small scale.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Example: consider 100 Mbps Ethernet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/>
                  <a:t>Suppose</a:t>
                </a:r>
                <a:r>
                  <a:rPr lang="en-US" dirty="0"/>
                  <a:t> minimum frame length: 512 bits (64 bytes)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Transmission time = 5.12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Thus, propagation delay &lt; 2.56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Length &lt; 2.56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speed of light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Length &lt; 768m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Cannot scale beyond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76.8m for 1Gbps and beyond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7.68m for 10Gbps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/>
                  <a:t>This is WHY modern Ethernet networks are “switched”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8" y="1676400"/>
                <a:ext cx="11480802" cy="5105399"/>
              </a:xfrm>
              <a:blipFill>
                <a:blip r:embed="rId4"/>
                <a:stretch>
                  <a:fillRect l="-1221" r="-372" b="-50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8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Disadvantages Over Hubs/Repeaters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066800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expensive compared to hub/repeater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Delay in forwarding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Bridge/switch must receive and parse the frame and perform a look-up to decide where to forward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Storing and forwarding the packet introduces delay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cut-through switching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We’ll study this in the next slide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Need to learn where to forward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Bridge/switch needs to construct a forwarding table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Ideally, this must be done without intervention from network administrators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learning switches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We’ll study this in the next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9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Store-and-forward vs. Cut-through Switching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5867400" cy="4729164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Store-and-forward switching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Buffering a frame takes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Suppose L is the length of the frame and R is the transmission rate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takes L/R to receive the frame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buffering delay can be a high fraction of total delay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Propagation delay is small over short distances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Thus, buffering delay is a large fraction of total delay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E64A5B-FE46-F8DF-D820-E054CB15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894137"/>
            <a:ext cx="5200378" cy="963863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465379E-D8E0-FDBC-721E-F1B974ED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510" y="1219200"/>
            <a:ext cx="5867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Cut-through switching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Starts transmitting as soon as possible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Inspects the frame header and do the look-up in the forwarding table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outgoing link is idle, starts forwarding the frame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allows overlapping transmissions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Transmits the head of the packet via the outgoing link, while still receiving the tail via the incoming link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DB36-CE7C-A20B-A1C7-59F26B27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C5872-9FAE-5005-0D1B-37F31073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 Far …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D6CCEB-A258-0B17-CBCD-270304013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6553200" cy="5791199"/>
          </a:xfrm>
          <a:solidFill>
            <a:srgbClr val="E5EB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So far: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Network Interface Cards (NICs) send frame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have an “address”: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MAC (Medium Access Control) address</a:t>
            </a:r>
          </a:p>
          <a:p>
            <a:pPr lvl="3">
              <a:lnSpc>
                <a:spcPct val="90000"/>
              </a:lnSpc>
            </a:pPr>
            <a:r>
              <a:rPr lang="en-CA" dirty="0"/>
              <a:t>48 bits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Assigned by manufacturer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permanently hard-coded (“burned in”) on a device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Nodes write their own MAC address and next hop MAC address as the source and destination MAC address in L2 header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saw how shared Ethernet, e.g., 10BASE5 works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3ADB31A-72E1-E160-A5D1-F77BFAFE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066800"/>
            <a:ext cx="5715000" cy="5791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olidFill>
                  <a:srgbClr val="C00000"/>
                </a:solidFill>
              </a:rPr>
              <a:t>Today: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Interconnecting LANs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Interconnect in Physical Layer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Interconnect in 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 Are Modern Ethernet “Switched”?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Cut-through switching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Self-learning 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Spanning tree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914285" lvl="2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921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Interconnecting LANs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87366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to interconnect several LANs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Technology: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Physical Layer: Repeaters and Hubs 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Data Link Layer: Bridges and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782FE-C5AD-4FC9-9870-CB569852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816064"/>
            <a:ext cx="1714334" cy="1698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7F41B-381A-F0CD-71F7-9CE8173B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2" y="3026881"/>
            <a:ext cx="4195762" cy="1277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6AB75-8166-8D12-AE4A-AFAEB5450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460997"/>
            <a:ext cx="4014787" cy="103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0EE8C-101C-9F84-8EDA-D7573C0B9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4953000"/>
            <a:ext cx="2822035" cy="1722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054C3-D12B-A1DE-BB1F-2A890BDD1B21}"/>
              </a:ext>
            </a:extLst>
          </p:cNvPr>
          <p:cNvSpPr txBox="1"/>
          <p:nvPr/>
        </p:nvSpPr>
        <p:spPr>
          <a:xfrm>
            <a:off x="1101216" y="34807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Repeater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1480A-F67B-2072-6E30-232F449784E2}"/>
              </a:ext>
            </a:extLst>
          </p:cNvPr>
          <p:cNvSpPr txBox="1"/>
          <p:nvPr/>
        </p:nvSpPr>
        <p:spPr>
          <a:xfrm>
            <a:off x="10393823" y="34061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5E680-ADA9-2DEB-3514-25FCE210E466}"/>
              </a:ext>
            </a:extLst>
          </p:cNvPr>
          <p:cNvSpPr txBox="1"/>
          <p:nvPr/>
        </p:nvSpPr>
        <p:spPr>
          <a:xfrm>
            <a:off x="752438" y="57492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Bridge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D2FD5-1892-D08D-6A41-69F792823A57}"/>
              </a:ext>
            </a:extLst>
          </p:cNvPr>
          <p:cNvSpPr txBox="1"/>
          <p:nvPr/>
        </p:nvSpPr>
        <p:spPr>
          <a:xfrm>
            <a:off x="9969374" y="55604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7613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8E56D-05BD-54C8-8F50-2357F1C4C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771C90A-5BCA-0C04-F1F2-A53BD8EB5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CE1521-69AE-E33F-D91A-28200AA25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Interconnecting LANs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Interconnect in Physical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Interconnect in 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 Are Modern Ethernet “Switched”?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3BB7D-3995-F61A-B791-97FF339D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D1826-F147-4346-5B08-666E10B8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Interconnect LANs in L1: Repeater and Hub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1598" y="1219200"/>
            <a:ext cx="11929147" cy="5197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Repeaters and hubs join LANs together in Physical Layer.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Upon receiving a </a:t>
            </a:r>
            <a:r>
              <a:rPr lang="en-US" u="sng" dirty="0"/>
              <a:t>signal</a:t>
            </a:r>
            <a:r>
              <a:rPr lang="en-US" dirty="0"/>
              <a:t> on a port, they send it out on </a:t>
            </a:r>
            <a:r>
              <a:rPr lang="en-US" i="1" u="sng" dirty="0">
                <a:solidFill>
                  <a:srgbClr val="C00000"/>
                </a:solidFill>
              </a:rPr>
              <a:t>all</a:t>
            </a:r>
            <a:r>
              <a:rPr lang="en-US" dirty="0"/>
              <a:t> other ports.</a:t>
            </a:r>
          </a:p>
          <a:p>
            <a:pPr>
              <a:lnSpc>
                <a:spcPct val="90000"/>
              </a:lnSpc>
            </a:pPr>
            <a:r>
              <a:rPr lang="en-US" dirty="0"/>
              <a:t>They are </a:t>
            </a:r>
            <a:r>
              <a:rPr lang="en-US" i="1" dirty="0"/>
              <a:t>dumb</a:t>
            </a:r>
            <a:r>
              <a:rPr lang="en-US" dirty="0"/>
              <a:t> analog devices operating in L1.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don’t operate in L2. Thus, they don’t understand frames.</a:t>
            </a:r>
          </a:p>
          <a:p>
            <a:pPr>
              <a:lnSpc>
                <a:spcPct val="90000"/>
              </a:lnSpc>
            </a:pPr>
            <a:r>
              <a:rPr lang="en-US" dirty="0"/>
              <a:t>Repeater has two ports.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used for connecting two bus segments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Repeater transmits an amplified copy</a:t>
            </a:r>
          </a:p>
          <a:p>
            <a:pPr>
              <a:lnSpc>
                <a:spcPct val="90000"/>
              </a:lnSpc>
            </a:pPr>
            <a:r>
              <a:rPr lang="en-US" dirty="0"/>
              <a:t>Hubs have multiple 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used for connecting multiple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Hubs do not necessarily amplify the signal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2718A-B855-45E8-A207-123F2FD339FE}"/>
              </a:ext>
            </a:extLst>
          </p:cNvPr>
          <p:cNvPicPr/>
          <p:nvPr/>
        </p:nvPicPr>
        <p:blipFill rotWithShape="1">
          <a:blip r:embed="rId3"/>
          <a:srcRect l="4707" r="5292"/>
          <a:stretch/>
        </p:blipFill>
        <p:spPr>
          <a:xfrm>
            <a:off x="7543800" y="5630022"/>
            <a:ext cx="4495800" cy="1075578"/>
          </a:xfrm>
          <a:prstGeom prst="rect">
            <a:avLst/>
          </a:prstGeom>
          <a:ln w="0"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74161B-480B-C91A-809F-EBD41530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799" y="3604909"/>
            <a:ext cx="4486945" cy="18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Repeaters and Hubs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11328402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connected nodes are in one large collision domain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hosts are competing for access to the same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Hence, they are said to be in the same </a:t>
            </a:r>
            <a:r>
              <a:rPr lang="en-US" i="1" dirty="0">
                <a:solidFill>
                  <a:srgbClr val="C00000"/>
                </a:solidFill>
              </a:rPr>
              <a:t>collision domain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bit is sent everywhere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So, aggregate throughput is limited</a:t>
            </a:r>
          </a:p>
          <a:p>
            <a:pPr>
              <a:lnSpc>
                <a:spcPct val="90000"/>
              </a:lnSpc>
            </a:pPr>
            <a:r>
              <a:rPr lang="en-US" dirty="0"/>
              <a:t>Cannot support multiple LAN technologies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buffer or interpret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So, can’t interconnect between different rates or formats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e.g., </a:t>
            </a:r>
            <a:r>
              <a:rPr lang="en-US" dirty="0"/>
              <a:t>10 Mbps Ethernet and 100 Mbps Ethernet</a:t>
            </a:r>
          </a:p>
          <a:p>
            <a:pPr>
              <a:lnSpc>
                <a:spcPct val="90000"/>
              </a:lnSpc>
            </a:pPr>
            <a:r>
              <a:rPr lang="en-US" dirty="0"/>
              <a:t>Limitations on distances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e.g., </a:t>
            </a:r>
            <a:r>
              <a:rPr lang="en-US" dirty="0"/>
              <a:t>still cannot go beyond 2500 meters on Ethernet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D213-D9EA-A3A9-450C-D7D63C3D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21D3B18-0529-7AE6-8BD6-EA01DF9B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14D032C-2501-7171-679F-779560585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Interconnecting LANs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Interconnect in Physical Layer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Interconnect in 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Why Are Modern Ethernet “Switched”?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ADFAE-B668-06AB-9837-ADE1C179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BC4A4-A3CF-7AEE-DD9E-ADED7194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7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Interconnecting LANs in L2: Bridges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1394"/>
            <a:ext cx="11328402" cy="29534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Intelligent</a:t>
            </a:r>
            <a:r>
              <a:rPr lang="en-US" dirty="0"/>
              <a:t> device that connects two or more bus segments at the link layer (L2)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Extracts destination address from the frame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Looks up the destination in its </a:t>
            </a:r>
            <a:r>
              <a:rPr lang="en-US" i="1" dirty="0">
                <a:solidFill>
                  <a:srgbClr val="C00000"/>
                </a:solidFill>
              </a:rPr>
              <a:t>forwarding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Forwards the frame to the appropriate LAN segment</a:t>
            </a:r>
          </a:p>
          <a:p>
            <a:pPr>
              <a:lnSpc>
                <a:spcPct val="90000"/>
              </a:lnSpc>
            </a:pPr>
            <a:r>
              <a:rPr lang="en-US" dirty="0"/>
              <a:t>Each segment is its own collision domain</a:t>
            </a:r>
          </a:p>
          <a:p>
            <a:pPr>
              <a:lnSpc>
                <a:spcPct val="90000"/>
              </a:lnSpc>
            </a:pPr>
            <a:r>
              <a:rPr lang="en-US" dirty="0"/>
              <a:t>Nodes in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segment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cannot</a:t>
            </a:r>
            <a:r>
              <a:rPr lang="en-US" dirty="0"/>
              <a:t> send frames simultaneously</a:t>
            </a:r>
          </a:p>
          <a:p>
            <a:pPr>
              <a:lnSpc>
                <a:spcPct val="90000"/>
              </a:lnSpc>
            </a:pPr>
            <a:r>
              <a:rPr lang="en-US" dirty="0"/>
              <a:t>Nodes on </a:t>
            </a:r>
            <a:r>
              <a:rPr lang="en-US" dirty="0">
                <a:solidFill>
                  <a:srgbClr val="FF9900"/>
                </a:solidFill>
              </a:rPr>
              <a:t>different segments can</a:t>
            </a:r>
            <a:br>
              <a:rPr lang="en-US" dirty="0"/>
            </a:br>
            <a:r>
              <a:rPr lang="en-US" dirty="0"/>
              <a:t>send frames simultaneously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Line 6">
            <a:extLst>
              <a:ext uri="{FF2B5EF4-FFF2-40B4-BE49-F238E27FC236}">
                <a16:creationId xmlns:a16="http://schemas.microsoft.com/office/drawing/2014/main" id="{6616A506-80BA-347A-7FC0-F5787444544C}"/>
              </a:ext>
            </a:extLst>
          </p:cNvPr>
          <p:cNvSpPr/>
          <p:nvPr/>
        </p:nvSpPr>
        <p:spPr>
          <a:xfrm>
            <a:off x="9677520" y="4974600"/>
            <a:ext cx="2438280" cy="36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45B94B66-91B3-40D1-CC56-C8178F99DF60}"/>
              </a:ext>
            </a:extLst>
          </p:cNvPr>
          <p:cNvSpPr/>
          <p:nvPr/>
        </p:nvSpPr>
        <p:spPr>
          <a:xfrm>
            <a:off x="6826320" y="446052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93D7C243-5EBB-23EF-3CF5-79505F2DF3A7}"/>
              </a:ext>
            </a:extLst>
          </p:cNvPr>
          <p:cNvSpPr/>
          <p:nvPr/>
        </p:nvSpPr>
        <p:spPr>
          <a:xfrm>
            <a:off x="7124760" y="475248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A18DB78-0BFB-586F-FAEE-1B49D05DBCD3}"/>
              </a:ext>
            </a:extLst>
          </p:cNvPr>
          <p:cNvSpPr/>
          <p:nvPr/>
        </p:nvSpPr>
        <p:spPr>
          <a:xfrm>
            <a:off x="7740720" y="446052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B8F0033-A13F-875E-23B1-1E9B6AB0AAAB}"/>
              </a:ext>
            </a:extLst>
          </p:cNvPr>
          <p:cNvSpPr/>
          <p:nvPr/>
        </p:nvSpPr>
        <p:spPr>
          <a:xfrm>
            <a:off x="8039160" y="475248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E0AB5D96-471C-E529-9F74-5A8F89DDDAF1}"/>
              </a:ext>
            </a:extLst>
          </p:cNvPr>
          <p:cNvSpPr/>
          <p:nvPr/>
        </p:nvSpPr>
        <p:spPr>
          <a:xfrm>
            <a:off x="8655120" y="4460520"/>
            <a:ext cx="538560" cy="281520"/>
          </a:xfrm>
          <a:prstGeom prst="rect">
            <a:avLst/>
          </a:prstGeom>
          <a:solidFill>
            <a:schemeClr val="hlink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E6BE268E-AA1B-56F4-6096-1CDAE85EE725}"/>
              </a:ext>
            </a:extLst>
          </p:cNvPr>
          <p:cNvSpPr/>
          <p:nvPr/>
        </p:nvSpPr>
        <p:spPr>
          <a:xfrm>
            <a:off x="8953560" y="475248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CustomShape 13">
            <a:extLst>
              <a:ext uri="{FF2B5EF4-FFF2-40B4-BE49-F238E27FC236}">
                <a16:creationId xmlns:a16="http://schemas.microsoft.com/office/drawing/2014/main" id="{7150E045-C608-8AC6-8751-ED6DE44A384C}"/>
              </a:ext>
            </a:extLst>
          </p:cNvPr>
          <p:cNvSpPr/>
          <p:nvPr/>
        </p:nvSpPr>
        <p:spPr>
          <a:xfrm>
            <a:off x="9569520" y="446052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04F7B47-1CE9-47A1-C818-689F9806CB92}"/>
              </a:ext>
            </a:extLst>
          </p:cNvPr>
          <p:cNvSpPr/>
          <p:nvPr/>
        </p:nvSpPr>
        <p:spPr>
          <a:xfrm>
            <a:off x="9867960" y="475248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CustomShape 15">
            <a:extLst>
              <a:ext uri="{FF2B5EF4-FFF2-40B4-BE49-F238E27FC236}">
                <a16:creationId xmlns:a16="http://schemas.microsoft.com/office/drawing/2014/main" id="{5EFFDB57-D40E-0BB5-1CAC-D7F7E447B2AF}"/>
              </a:ext>
            </a:extLst>
          </p:cNvPr>
          <p:cNvSpPr/>
          <p:nvPr/>
        </p:nvSpPr>
        <p:spPr>
          <a:xfrm>
            <a:off x="10483920" y="446052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011E175-1DB3-8465-39D5-A4E4C203007B}"/>
              </a:ext>
            </a:extLst>
          </p:cNvPr>
          <p:cNvSpPr/>
          <p:nvPr/>
        </p:nvSpPr>
        <p:spPr>
          <a:xfrm>
            <a:off x="10782360" y="475248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2902727-30D5-E92D-5FB1-43BFB2DA77D8}"/>
              </a:ext>
            </a:extLst>
          </p:cNvPr>
          <p:cNvSpPr/>
          <p:nvPr/>
        </p:nvSpPr>
        <p:spPr>
          <a:xfrm>
            <a:off x="9677520" y="6041280"/>
            <a:ext cx="2438280" cy="36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4" name="CustomShape 18">
            <a:extLst>
              <a:ext uri="{FF2B5EF4-FFF2-40B4-BE49-F238E27FC236}">
                <a16:creationId xmlns:a16="http://schemas.microsoft.com/office/drawing/2014/main" id="{7D4F012F-F69E-BED0-2F8C-80D2CB9A74D1}"/>
              </a:ext>
            </a:extLst>
          </p:cNvPr>
          <p:cNvSpPr/>
          <p:nvPr/>
        </p:nvSpPr>
        <p:spPr>
          <a:xfrm>
            <a:off x="6826320" y="6271680"/>
            <a:ext cx="538560" cy="281520"/>
          </a:xfrm>
          <a:prstGeom prst="rect">
            <a:avLst/>
          </a:prstGeom>
          <a:solidFill>
            <a:srgbClr val="008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12C93293-6005-BF51-9043-D563F9729C17}"/>
              </a:ext>
            </a:extLst>
          </p:cNvPr>
          <p:cNvSpPr/>
          <p:nvPr/>
        </p:nvSpPr>
        <p:spPr>
          <a:xfrm>
            <a:off x="7124760" y="604776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CA0E0212-88B4-BB8C-961F-56E19F15EE41}"/>
              </a:ext>
            </a:extLst>
          </p:cNvPr>
          <p:cNvSpPr/>
          <p:nvPr/>
        </p:nvSpPr>
        <p:spPr>
          <a:xfrm>
            <a:off x="7740720" y="627168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C92A8747-CACD-7394-2908-042DAC1FD355}"/>
              </a:ext>
            </a:extLst>
          </p:cNvPr>
          <p:cNvSpPr/>
          <p:nvPr/>
        </p:nvSpPr>
        <p:spPr>
          <a:xfrm>
            <a:off x="8039160" y="604776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CustomShape 22">
            <a:extLst>
              <a:ext uri="{FF2B5EF4-FFF2-40B4-BE49-F238E27FC236}">
                <a16:creationId xmlns:a16="http://schemas.microsoft.com/office/drawing/2014/main" id="{8D89C7BD-89B6-C41C-278B-BA9D4DEB782C}"/>
              </a:ext>
            </a:extLst>
          </p:cNvPr>
          <p:cNvSpPr/>
          <p:nvPr/>
        </p:nvSpPr>
        <p:spPr>
          <a:xfrm>
            <a:off x="8655120" y="6271680"/>
            <a:ext cx="538560" cy="28152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4E21FF05-A6F1-FE94-3FBA-E3C384AA25BA}"/>
              </a:ext>
            </a:extLst>
          </p:cNvPr>
          <p:cNvSpPr/>
          <p:nvPr/>
        </p:nvSpPr>
        <p:spPr>
          <a:xfrm>
            <a:off x="8953560" y="604776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CustomShape 24">
            <a:extLst>
              <a:ext uri="{FF2B5EF4-FFF2-40B4-BE49-F238E27FC236}">
                <a16:creationId xmlns:a16="http://schemas.microsoft.com/office/drawing/2014/main" id="{C1B865B3-2101-C1F4-17C7-FD61CE293FA3}"/>
              </a:ext>
            </a:extLst>
          </p:cNvPr>
          <p:cNvSpPr/>
          <p:nvPr/>
        </p:nvSpPr>
        <p:spPr>
          <a:xfrm>
            <a:off x="9569520" y="627168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B28D2EF3-A1CB-CD18-C9EE-8E4AB656A968}"/>
              </a:ext>
            </a:extLst>
          </p:cNvPr>
          <p:cNvSpPr/>
          <p:nvPr/>
        </p:nvSpPr>
        <p:spPr>
          <a:xfrm>
            <a:off x="9867960" y="604776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CustomShape 26">
            <a:extLst>
              <a:ext uri="{FF2B5EF4-FFF2-40B4-BE49-F238E27FC236}">
                <a16:creationId xmlns:a16="http://schemas.microsoft.com/office/drawing/2014/main" id="{24CCAB83-59CA-B8E6-7144-119120B012C2}"/>
              </a:ext>
            </a:extLst>
          </p:cNvPr>
          <p:cNvSpPr/>
          <p:nvPr/>
        </p:nvSpPr>
        <p:spPr>
          <a:xfrm>
            <a:off x="10483920" y="627168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41E75BB1-D0DF-CAC7-D0F0-D7BAC5912E9B}"/>
              </a:ext>
            </a:extLst>
          </p:cNvPr>
          <p:cNvSpPr/>
          <p:nvPr/>
        </p:nvSpPr>
        <p:spPr>
          <a:xfrm>
            <a:off x="10782360" y="604776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CustomShape 28">
            <a:extLst>
              <a:ext uri="{FF2B5EF4-FFF2-40B4-BE49-F238E27FC236}">
                <a16:creationId xmlns:a16="http://schemas.microsoft.com/office/drawing/2014/main" id="{6E33632F-D3A6-5DEC-4B36-96F3BDF03DA5}"/>
              </a:ext>
            </a:extLst>
          </p:cNvPr>
          <p:cNvSpPr/>
          <p:nvPr/>
        </p:nvSpPr>
        <p:spPr>
          <a:xfrm>
            <a:off x="11430000" y="445872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C55179FC-5CF6-EC73-F1CA-14FFDDCABE2F}"/>
              </a:ext>
            </a:extLst>
          </p:cNvPr>
          <p:cNvSpPr/>
          <p:nvPr/>
        </p:nvSpPr>
        <p:spPr>
          <a:xfrm>
            <a:off x="11728440" y="4750680"/>
            <a:ext cx="360" cy="21600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" name="CustomShape 30">
            <a:extLst>
              <a:ext uri="{FF2B5EF4-FFF2-40B4-BE49-F238E27FC236}">
                <a16:creationId xmlns:a16="http://schemas.microsoft.com/office/drawing/2014/main" id="{515BA6D2-2C7E-9A57-3483-888AB177D573}"/>
              </a:ext>
            </a:extLst>
          </p:cNvPr>
          <p:cNvSpPr/>
          <p:nvPr/>
        </p:nvSpPr>
        <p:spPr>
          <a:xfrm>
            <a:off x="11430000" y="6270240"/>
            <a:ext cx="538560" cy="2815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60" tIns="25560" rIns="63360" bIns="25560" anchor="t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CA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host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6DDD69FA-8D8C-01D8-4743-B21F05EF66ED}"/>
              </a:ext>
            </a:extLst>
          </p:cNvPr>
          <p:cNvSpPr/>
          <p:nvPr/>
        </p:nvSpPr>
        <p:spPr>
          <a:xfrm>
            <a:off x="11728440" y="6046320"/>
            <a:ext cx="360" cy="215640"/>
          </a:xfrm>
          <a:prstGeom prst="line">
            <a:avLst/>
          </a:prstGeom>
          <a:ln w="1260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2E6D4D4B-87BE-FB3E-C539-0756BA026D34}"/>
              </a:ext>
            </a:extLst>
          </p:cNvPr>
          <p:cNvSpPr/>
          <p:nvPr/>
        </p:nvSpPr>
        <p:spPr>
          <a:xfrm>
            <a:off x="6781680" y="6041280"/>
            <a:ext cx="2438640" cy="36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4ED6B6A6-EB1D-7BC3-8BF6-BD877EB6B469}"/>
              </a:ext>
            </a:extLst>
          </p:cNvPr>
          <p:cNvSpPr/>
          <p:nvPr/>
        </p:nvSpPr>
        <p:spPr>
          <a:xfrm>
            <a:off x="6781680" y="4974600"/>
            <a:ext cx="2438640" cy="36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166EA217-67D9-8C1D-9863-BD8953975FC8}"/>
              </a:ext>
            </a:extLst>
          </p:cNvPr>
          <p:cNvSpPr/>
          <p:nvPr/>
        </p:nvSpPr>
        <p:spPr>
          <a:xfrm>
            <a:off x="9220320" y="4974600"/>
            <a:ext cx="360" cy="106668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466566EF-8E7C-3A65-30DD-044BB0745441}"/>
              </a:ext>
            </a:extLst>
          </p:cNvPr>
          <p:cNvSpPr/>
          <p:nvPr/>
        </p:nvSpPr>
        <p:spPr>
          <a:xfrm>
            <a:off x="9677520" y="4974600"/>
            <a:ext cx="360" cy="1066680"/>
          </a:xfrm>
          <a:prstGeom prst="line">
            <a:avLst/>
          </a:prstGeom>
          <a:ln w="76320">
            <a:solidFill>
              <a:srgbClr val="C5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2" name="CustomShape 36">
            <a:extLst>
              <a:ext uri="{FF2B5EF4-FFF2-40B4-BE49-F238E27FC236}">
                <a16:creationId xmlns:a16="http://schemas.microsoft.com/office/drawing/2014/main" id="{8BC50A16-DB6A-9E05-21A2-FCCF7D47B786}"/>
              </a:ext>
            </a:extLst>
          </p:cNvPr>
          <p:cNvSpPr/>
          <p:nvPr/>
        </p:nvSpPr>
        <p:spPr>
          <a:xfrm>
            <a:off x="8991720" y="5203560"/>
            <a:ext cx="911880" cy="606960"/>
          </a:xfrm>
          <a:prstGeom prst="rect">
            <a:avLst/>
          </a:prstGeom>
          <a:solidFill>
            <a:schemeClr val="accent2"/>
          </a:solidFill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Bridge</a:t>
            </a:r>
            <a:endParaRPr lang="en-CA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65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C277CBDB-9100-E67A-0E51-A43FBE6F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3" r="5828"/>
          <a:stretch/>
        </p:blipFill>
        <p:spPr>
          <a:xfrm>
            <a:off x="6934200" y="4495800"/>
            <a:ext cx="5156203" cy="180339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Interconnecting LANs in L2: Switches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11811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switch is essentially the same as a bridge, though typically used to connect hosts, not LANs segments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connection is a bidirectional point-to-point link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Host has direct, full duplex</a:t>
            </a:r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/>
              <a:t> connection to the switch rather than a shared LAN connection</a:t>
            </a:r>
          </a:p>
          <a:p>
            <a:pPr>
              <a:lnSpc>
                <a:spcPct val="90000"/>
              </a:lnSpc>
            </a:pPr>
            <a:r>
              <a:rPr lang="en-US" dirty="0"/>
              <a:t>Like bridges, switches support concurrent communication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figure below, Host A can talk to C, while B talks to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07337-8EC2-B871-F487-66F565A680CB}"/>
              </a:ext>
            </a:extLst>
          </p:cNvPr>
          <p:cNvSpPr txBox="1"/>
          <p:nvPr/>
        </p:nvSpPr>
        <p:spPr>
          <a:xfrm>
            <a:off x="115739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8000"/>
                </a:solidFill>
              </a:rPr>
              <a:t>*</a:t>
            </a:r>
            <a:r>
              <a:rPr lang="en-CA" dirty="0"/>
              <a:t> </a:t>
            </a:r>
            <a:r>
              <a:rPr lang="en-US" dirty="0">
                <a:solidFill>
                  <a:srgbClr val="C00000"/>
                </a:solidFill>
              </a:rPr>
              <a:t>Full duplex:</a:t>
            </a:r>
            <a:r>
              <a:rPr lang="en-US" dirty="0"/>
              <a:t> Both host and switch can send and receive data at the same time.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081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46504</TotalTime>
  <Words>1095</Words>
  <Application>Microsoft Office PowerPoint</Application>
  <PresentationFormat>Widescreen</PresentationFormat>
  <Paragraphs>233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So Far …</vt:lpstr>
      <vt:lpstr>Interconnecting LANs</vt:lpstr>
      <vt:lpstr>Today</vt:lpstr>
      <vt:lpstr>Interconnect LANs in L1: Repeater and Hub</vt:lpstr>
      <vt:lpstr>Limitations of Repeaters and Hubs</vt:lpstr>
      <vt:lpstr>Today</vt:lpstr>
      <vt:lpstr>Interconnecting LANs in L2: Bridges</vt:lpstr>
      <vt:lpstr>Interconnecting LANs in L2: Switches</vt:lpstr>
      <vt:lpstr>Bridges and Switches – Traffic Isolation</vt:lpstr>
      <vt:lpstr>Today</vt:lpstr>
      <vt:lpstr>Why Are Modern Ethernet “Switched”?</vt:lpstr>
      <vt:lpstr>Limits on Traditional Ethernet Scalability</vt:lpstr>
      <vt:lpstr>Disadvantages Over Hubs/Repeaters</vt:lpstr>
      <vt:lpstr>Store-and-forward vs. Cut-through Switching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2025-02-06T17:37:07Z</dcterms:modified>
</cp:coreProperties>
</file>