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30"/>
  </p:notesMasterIdLst>
  <p:handoutMasterIdLst>
    <p:handoutMasterId r:id="rId31"/>
  </p:handoutMasterIdLst>
  <p:sldIdLst>
    <p:sldId id="446" r:id="rId2"/>
    <p:sldId id="1371" r:id="rId3"/>
    <p:sldId id="1330" r:id="rId4"/>
    <p:sldId id="1331" r:id="rId5"/>
    <p:sldId id="1367" r:id="rId6"/>
    <p:sldId id="1369" r:id="rId7"/>
    <p:sldId id="1373" r:id="rId8"/>
    <p:sldId id="1372" r:id="rId9"/>
    <p:sldId id="1334" r:id="rId10"/>
    <p:sldId id="1349" r:id="rId11"/>
    <p:sldId id="1351" r:id="rId12"/>
    <p:sldId id="1335" r:id="rId13"/>
    <p:sldId id="1337" r:id="rId14"/>
    <p:sldId id="1352" r:id="rId15"/>
    <p:sldId id="1338" r:id="rId16"/>
    <p:sldId id="1355" r:id="rId17"/>
    <p:sldId id="1339" r:id="rId18"/>
    <p:sldId id="1356" r:id="rId19"/>
    <p:sldId id="1357" r:id="rId20"/>
    <p:sldId id="1358" r:id="rId21"/>
    <p:sldId id="1359" r:id="rId22"/>
    <p:sldId id="1360" r:id="rId23"/>
    <p:sldId id="1361" r:id="rId24"/>
    <p:sldId id="1363" r:id="rId25"/>
    <p:sldId id="1340" r:id="rId26"/>
    <p:sldId id="1364" r:id="rId27"/>
    <p:sldId id="1342" r:id="rId28"/>
    <p:sldId id="1341" r:id="rId29"/>
  </p:sldIdLst>
  <p:sldSz cx="12192000" cy="6858000"/>
  <p:notesSz cx="7099300" cy="10234613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CC"/>
    <a:srgbClr val="FF99FF"/>
    <a:srgbClr val="FF9900"/>
    <a:srgbClr val="C0C0C0"/>
    <a:srgbClr val="CC99FF"/>
    <a:srgbClr val="DC2B19"/>
    <a:srgbClr val="CC0000"/>
    <a:srgbClr val="D5DFFF"/>
    <a:srgbClr val="B9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A3FF6-291F-43C9-B3D9-6AF7FA706659}" v="89" dt="2025-02-06T03:13:39.854"/>
    <p1510:client id="{435998D5-6EE0-4D9B-B434-BE437C503831}" v="464" dt="2025-02-06T21:24:29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4" autoAdjust="0"/>
    <p:restoredTop sz="97386" autoAdjust="0"/>
  </p:normalViewPr>
  <p:slideViewPr>
    <p:cSldViewPr>
      <p:cViewPr varScale="1">
        <p:scale>
          <a:sx n="92" d="100"/>
          <a:sy n="92" d="100"/>
        </p:scale>
        <p:origin x="341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2503E8C9-F288-4550-AB56-B5D4B7D8742D}"/>
    <pc:docChg chg="undo redo custSel addSld delSld modSld sldOrd">
      <pc:chgData name="Erfan Meskar" userId="ae30a713-38f5-4e56-b874-fd636adcf478" providerId="ADAL" clId="{2503E8C9-F288-4550-AB56-B5D4B7D8742D}" dt="2024-01-24T15:55:09.106" v="4928" actId="14100"/>
      <pc:docMkLst>
        <pc:docMk/>
      </pc:docMkLst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7498412" sldId="337"/>
        </pc:sldMkLst>
      </pc:sldChg>
      <pc:sldChg chg="addSp delSp modSp mod modAnim">
        <pc:chgData name="Erfan Meskar" userId="ae30a713-38f5-4e56-b874-fd636adcf478" providerId="ADAL" clId="{2503E8C9-F288-4550-AB56-B5D4B7D8742D}" dt="2024-01-24T07:36:11.631" v="4608" actId="14100"/>
        <pc:sldMkLst>
          <pc:docMk/>
          <pc:sldMk cId="0" sldId="389"/>
        </pc:sldMkLst>
      </pc:sldChg>
      <pc:sldChg chg="modSp mod">
        <pc:chgData name="Erfan Meskar" userId="ae30a713-38f5-4e56-b874-fd636adcf478" providerId="ADAL" clId="{2503E8C9-F288-4550-AB56-B5D4B7D8742D}" dt="2024-01-23T23:08:32.826" v="52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293616425" sldId="1276"/>
        </pc:sldMkLst>
      </pc:sldChg>
      <pc:sldChg chg="delSp modSp mod">
        <pc:chgData name="Erfan Meskar" userId="ae30a713-38f5-4e56-b874-fd636adcf478" providerId="ADAL" clId="{2503E8C9-F288-4550-AB56-B5D4B7D8742D}" dt="2024-01-24T00:40:59.188" v="168" actId="2057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2503E8C9-F288-4550-AB56-B5D4B7D8742D}" dt="2024-01-23T23:06:08.745" v="26" actId="47"/>
        <pc:sldMkLst>
          <pc:docMk/>
          <pc:sldMk cId="3568926194" sldId="1278"/>
        </pc:sldMkLst>
      </pc:sldChg>
      <pc:sldChg chg="addSp modSp add del mod">
        <pc:chgData name="Erfan Meskar" userId="ae30a713-38f5-4e56-b874-fd636adcf478" providerId="ADAL" clId="{2503E8C9-F288-4550-AB56-B5D4B7D8742D}" dt="2024-01-24T07:41:27.280" v="4684" actId="47"/>
        <pc:sldMkLst>
          <pc:docMk/>
          <pc:sldMk cId="3779221954" sldId="127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921811897" sldId="1279"/>
        </pc:sldMkLst>
      </pc:sldChg>
      <pc:sldChg chg="addSp delSp modSp add mod">
        <pc:chgData name="Erfan Meskar" userId="ae30a713-38f5-4e56-b874-fd636adcf478" providerId="ADAL" clId="{2503E8C9-F288-4550-AB56-B5D4B7D8742D}" dt="2024-01-24T07:38:37.104" v="4652" actId="167"/>
        <pc:sldMkLst>
          <pc:docMk/>
          <pc:sldMk cId="2070254921" sldId="1279"/>
        </pc:sldMkLst>
      </pc:sldChg>
      <pc:sldChg chg="addSp delSp modSp add mod delAnim modAnim">
        <pc:chgData name="Erfan Meskar" userId="ae30a713-38f5-4e56-b874-fd636adcf478" providerId="ADAL" clId="{2503E8C9-F288-4550-AB56-B5D4B7D8742D}" dt="2024-01-24T15:55:02.601" v="4927" actId="14100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17971344" sldId="1281"/>
        </pc:sldMkLst>
      </pc:sldChg>
      <pc:sldChg chg="delSp modSp add mod delAnim">
        <pc:chgData name="Erfan Meskar" userId="ae30a713-38f5-4e56-b874-fd636adcf478" providerId="ADAL" clId="{2503E8C9-F288-4550-AB56-B5D4B7D8742D}" dt="2024-01-24T03:46:42.929" v="2444" actId="1035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748415498" sldId="1282"/>
        </pc:sldMkLst>
      </pc:sldChg>
      <pc:sldChg chg="modSp add mod">
        <pc:chgData name="Erfan Meskar" userId="ae30a713-38f5-4e56-b874-fd636adcf478" providerId="ADAL" clId="{2503E8C9-F288-4550-AB56-B5D4B7D8742D}" dt="2024-01-24T03:47:00.957" v="2452" actId="2057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96928723" sldId="1283"/>
        </pc:sldMkLst>
      </pc:sldChg>
      <pc:sldChg chg="modSp add mod ord">
        <pc:chgData name="Erfan Meskar" userId="ae30a713-38f5-4e56-b874-fd636adcf478" providerId="ADAL" clId="{2503E8C9-F288-4550-AB56-B5D4B7D8742D}" dt="2024-01-24T07:42:50.440" v="4701"/>
        <pc:sldMkLst>
          <pc:docMk/>
          <pc:sldMk cId="4185331016" sldId="1283"/>
        </pc:sldMkLst>
      </pc:sldChg>
      <pc:sldChg chg="addSp delSp modSp add mod">
        <pc:chgData name="Erfan Meskar" userId="ae30a713-38f5-4e56-b874-fd636adcf478" providerId="ADAL" clId="{2503E8C9-F288-4550-AB56-B5D4B7D8742D}" dt="2024-01-24T02:34:44.693" v="1524" actId="207"/>
        <pc:sldMkLst>
          <pc:docMk/>
          <pc:sldMk cId="968923185" sldId="128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11717894" sldId="1284"/>
        </pc:sldMkLst>
      </pc:sldChg>
      <pc:sldChg chg="addSp delSp modSp add mod">
        <pc:chgData name="Erfan Meskar" userId="ae30a713-38f5-4e56-b874-fd636adcf478" providerId="ADAL" clId="{2503E8C9-F288-4550-AB56-B5D4B7D8742D}" dt="2024-01-24T02:34:40.170" v="1523" actId="20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599283626" sldId="1285"/>
        </pc:sldMkLst>
      </pc:sldChg>
      <pc:sldChg chg="addSp delSp modSp add mod">
        <pc:chgData name="Erfan Meskar" userId="ae30a713-38f5-4e56-b874-fd636adcf478" providerId="ADAL" clId="{2503E8C9-F288-4550-AB56-B5D4B7D8742D}" dt="2024-01-24T03:19:12.857" v="1794" actId="2057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731397365" sldId="1287"/>
        </pc:sldMkLst>
      </pc:sldChg>
      <pc:sldChg chg="addSp modSp add mod">
        <pc:chgData name="Erfan Meskar" userId="ae30a713-38f5-4e56-b874-fd636adcf478" providerId="ADAL" clId="{2503E8C9-F288-4550-AB56-B5D4B7D8742D}" dt="2024-01-24T03:23:41.702" v="1883" actId="14100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81774180" sldId="1288"/>
        </pc:sldMkLst>
      </pc:sldChg>
      <pc:sldChg chg="modSp add mod">
        <pc:chgData name="Erfan Meskar" userId="ae30a713-38f5-4e56-b874-fd636adcf478" providerId="ADAL" clId="{2503E8C9-F288-4550-AB56-B5D4B7D8742D}" dt="2024-01-24T03:47:12.885" v="2453" actId="20577"/>
        <pc:sldMkLst>
          <pc:docMk/>
          <pc:sldMk cId="3478647662" sldId="1288"/>
        </pc:sldMkLst>
      </pc:sldChg>
      <pc:sldChg chg="delSp modSp add del mod">
        <pc:chgData name="Erfan Meskar" userId="ae30a713-38f5-4e56-b874-fd636adcf478" providerId="ADAL" clId="{2503E8C9-F288-4550-AB56-B5D4B7D8742D}" dt="2024-01-24T03:41:04.748" v="2418" actId="47"/>
        <pc:sldMkLst>
          <pc:docMk/>
          <pc:sldMk cId="1706360779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686588971" sldId="1290"/>
        </pc:sldMkLst>
      </pc:sldChg>
      <pc:sldChg chg="addSp delSp modSp add mod">
        <pc:chgData name="Erfan Meskar" userId="ae30a713-38f5-4e56-b874-fd636adcf478" providerId="ADAL" clId="{2503E8C9-F288-4550-AB56-B5D4B7D8742D}" dt="2024-01-24T03:41:46.490" v="2426" actId="1076"/>
        <pc:sldMkLst>
          <pc:docMk/>
          <pc:sldMk cId="1714668859" sldId="1290"/>
        </pc:sldMkLst>
      </pc:sldChg>
      <pc:sldChg chg="addSp modSp add mod ord">
        <pc:chgData name="Erfan Meskar" userId="ae30a713-38f5-4e56-b874-fd636adcf478" providerId="ADAL" clId="{2503E8C9-F288-4550-AB56-B5D4B7D8742D}" dt="2024-01-24T05:03:35.975" v="3078" actId="1076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4552223" sldId="1292"/>
        </pc:sldMkLst>
      </pc:sldChg>
      <pc:sldChg chg="addSp delSp modSp add mod">
        <pc:chgData name="Erfan Meskar" userId="ae30a713-38f5-4e56-b874-fd636adcf478" providerId="ADAL" clId="{2503E8C9-F288-4550-AB56-B5D4B7D8742D}" dt="2024-01-24T05:33:08.909" v="3322" actId="14100"/>
        <pc:sldMkLst>
          <pc:docMk/>
          <pc:sldMk cId="1575620019" sldId="1292"/>
        </pc:sldMkLst>
      </pc:sldChg>
      <pc:sldChg chg="modSp add mod">
        <pc:chgData name="Erfan Meskar" userId="ae30a713-38f5-4e56-b874-fd636adcf478" providerId="ADAL" clId="{2503E8C9-F288-4550-AB56-B5D4B7D8742D}" dt="2024-01-24T07:41:18.950" v="4682" actId="108"/>
        <pc:sldMkLst>
          <pc:docMk/>
          <pc:sldMk cId="652454141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0343491" sldId="1294"/>
        </pc:sldMkLst>
      </pc:sldChg>
      <pc:sldChg chg="modSp add del mod">
        <pc:chgData name="Erfan Meskar" userId="ae30a713-38f5-4e56-b874-fd636adcf478" providerId="ADAL" clId="{2503E8C9-F288-4550-AB56-B5D4B7D8742D}" dt="2024-01-24T07:46:11.503" v="4704" actId="47"/>
        <pc:sldMkLst>
          <pc:docMk/>
          <pc:sldMk cId="2585634030" sldId="1294"/>
        </pc:sldMkLst>
      </pc:sldChg>
      <pc:sldChg chg="addSp delSp modSp add mod">
        <pc:chgData name="Erfan Meskar" userId="ae30a713-38f5-4e56-b874-fd636adcf478" providerId="ADAL" clId="{2503E8C9-F288-4550-AB56-B5D4B7D8742D}" dt="2024-01-24T04:30:19.368" v="2870" actId="20577"/>
        <pc:sldMkLst>
          <pc:docMk/>
          <pc:sldMk cId="1934248143" sldId="129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93290240" sldId="1295"/>
        </pc:sldMkLst>
      </pc:sldChg>
      <pc:sldChg chg="addSp delSp modSp add mod ord">
        <pc:chgData name="Erfan Meskar" userId="ae30a713-38f5-4e56-b874-fd636adcf478" providerId="ADAL" clId="{2503E8C9-F288-4550-AB56-B5D4B7D8742D}" dt="2024-01-24T05:34:38.267" v="3324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420394866" sldId="1296"/>
        </pc:sldMkLst>
      </pc:sldChg>
      <pc:sldChg chg="addSp delSp modSp add mod">
        <pc:chgData name="Erfan Meskar" userId="ae30a713-38f5-4e56-b874-fd636adcf478" providerId="ADAL" clId="{2503E8C9-F288-4550-AB56-B5D4B7D8742D}" dt="2024-01-24T04:37:26.906" v="2926" actId="207"/>
        <pc:sldMkLst>
          <pc:docMk/>
          <pc:sldMk cId="1959279903" sldId="129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24058802" sldId="1297"/>
        </pc:sldMkLst>
      </pc:sldChg>
      <pc:sldChg chg="addSp delSp modSp add mod">
        <pc:chgData name="Erfan Meskar" userId="ae30a713-38f5-4e56-b874-fd636adcf478" providerId="ADAL" clId="{2503E8C9-F288-4550-AB56-B5D4B7D8742D}" dt="2024-01-24T07:48:14.119" v="4743" actId="1076"/>
        <pc:sldMkLst>
          <pc:docMk/>
          <pc:sldMk cId="385254321" sldId="1298"/>
        </pc:sldMkLst>
      </pc:sldChg>
      <pc:sldChg chg="delSp modSp add mod ord">
        <pc:chgData name="Erfan Meskar" userId="ae30a713-38f5-4e56-b874-fd636adcf478" providerId="ADAL" clId="{2503E8C9-F288-4550-AB56-B5D4B7D8742D}" dt="2024-01-24T07:47:17.447" v="4711" actId="1076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19251425" sldId="1299"/>
        </pc:sldMkLst>
      </pc:sldChg>
      <pc:sldChg chg="add">
        <pc:chgData name="Erfan Meskar" userId="ae30a713-38f5-4e56-b874-fd636adcf478" providerId="ADAL" clId="{2503E8C9-F288-4550-AB56-B5D4B7D8742D}" dt="2024-01-24T05:05:06.740" v="3079" actId="2890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05585269" sldId="1301"/>
        </pc:sldMkLst>
      </pc:sldChg>
      <pc:sldChg chg="addSp delSp modSp add mod">
        <pc:chgData name="Erfan Meskar" userId="ae30a713-38f5-4e56-b874-fd636adcf478" providerId="ADAL" clId="{2503E8C9-F288-4550-AB56-B5D4B7D8742D}" dt="2024-01-24T05:42:33.266" v="3396" actId="20577"/>
        <pc:sldMkLst>
          <pc:docMk/>
          <pc:sldMk cId="1825440586" sldId="1301"/>
        </pc:sldMkLst>
      </pc:sldChg>
      <pc:sldChg chg="delSp modSp add mod">
        <pc:chgData name="Erfan Meskar" userId="ae30a713-38f5-4e56-b874-fd636adcf478" providerId="ADAL" clId="{2503E8C9-F288-4550-AB56-B5D4B7D8742D}" dt="2024-01-24T05:27:17.879" v="3304" actId="478"/>
        <pc:sldMkLst>
          <pc:docMk/>
          <pc:sldMk cId="3043564442" sldId="130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109825290" sldId="1302"/>
        </pc:sldMkLst>
      </pc:sldChg>
      <pc:sldChg chg="addSp delSp modSp add mod">
        <pc:chgData name="Erfan Meskar" userId="ae30a713-38f5-4e56-b874-fd636adcf478" providerId="ADAL" clId="{2503E8C9-F288-4550-AB56-B5D4B7D8742D}" dt="2024-01-24T05:50:42.023" v="3501" actId="11"/>
        <pc:sldMkLst>
          <pc:docMk/>
          <pc:sldMk cId="182611509" sldId="130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02869255" sldId="1303"/>
        </pc:sldMkLst>
      </pc:sldChg>
      <pc:sldChg chg="addSp delSp modSp add mod">
        <pc:chgData name="Erfan Meskar" userId="ae30a713-38f5-4e56-b874-fd636adcf478" providerId="ADAL" clId="{2503E8C9-F288-4550-AB56-B5D4B7D8742D}" dt="2024-01-24T07:49:30.645" v="4763" actId="20577"/>
        <pc:sldMkLst>
          <pc:docMk/>
          <pc:sldMk cId="41123549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47585104" sldId="1305"/>
        </pc:sldMkLst>
      </pc:sldChg>
      <pc:sldChg chg="addSp delSp modSp add mod ord">
        <pc:chgData name="Erfan Meskar" userId="ae30a713-38f5-4e56-b874-fd636adcf478" providerId="ADAL" clId="{2503E8C9-F288-4550-AB56-B5D4B7D8742D}" dt="2024-01-24T07:15:59.059" v="4361" actId="20577"/>
        <pc:sldMkLst>
          <pc:docMk/>
          <pc:sldMk cId="3703507877" sldId="1305"/>
        </pc:sldMkLst>
      </pc:sldChg>
      <pc:sldChg chg="addSp delSp modSp add mod">
        <pc:chgData name="Erfan Meskar" userId="ae30a713-38f5-4e56-b874-fd636adcf478" providerId="ADAL" clId="{2503E8C9-F288-4550-AB56-B5D4B7D8742D}" dt="2024-01-24T07:49:54.627" v="4771" actId="20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2797028" sldId="1306"/>
        </pc:sldMkLst>
      </pc:sldChg>
      <pc:sldChg chg="addSp delSp modSp add mod">
        <pc:chgData name="Erfan Meskar" userId="ae30a713-38f5-4e56-b874-fd636adcf478" providerId="ADAL" clId="{2503E8C9-F288-4550-AB56-B5D4B7D8742D}" dt="2024-01-24T06:38:55.083" v="4003" actId="207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9141422" sldId="1307"/>
        </pc:sldMkLst>
      </pc:sldChg>
      <pc:sldChg chg="addSp delSp modSp add mod modAnim">
        <pc:chgData name="Erfan Meskar" userId="ae30a713-38f5-4e56-b874-fd636adcf478" providerId="ADAL" clId="{2503E8C9-F288-4550-AB56-B5D4B7D8742D}" dt="2024-01-24T07:23:04.866" v="4389" actId="14100"/>
        <pc:sldMkLst>
          <pc:docMk/>
          <pc:sldMk cId="4857368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07486443" sldId="1309"/>
        </pc:sldMkLst>
      </pc:sldChg>
      <pc:sldChg chg="addSp delSp modSp add mod">
        <pc:chgData name="Erfan Meskar" userId="ae30a713-38f5-4e56-b874-fd636adcf478" providerId="ADAL" clId="{2503E8C9-F288-4550-AB56-B5D4B7D8742D}" dt="2024-01-24T07:26:51.974" v="4450" actId="404"/>
        <pc:sldMkLst>
          <pc:docMk/>
          <pc:sldMk cId="3959401300" sldId="1309"/>
        </pc:sldMkLst>
      </pc:sldChg>
      <pc:sldChg chg="modSp add mod">
        <pc:chgData name="Erfan Meskar" userId="ae30a713-38f5-4e56-b874-fd636adcf478" providerId="ADAL" clId="{2503E8C9-F288-4550-AB56-B5D4B7D8742D}" dt="2024-01-24T07:41:41.698" v="4686" actId="108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258605132" sldId="1311"/>
        </pc:sldMkLst>
      </pc:sldChg>
      <pc:sldChg chg="modSp add mod">
        <pc:chgData name="Erfan Meskar" userId="ae30a713-38f5-4e56-b874-fd636adcf478" providerId="ADAL" clId="{2503E8C9-F288-4550-AB56-B5D4B7D8742D}" dt="2024-01-24T07:42:06.586" v="4689" actId="207"/>
        <pc:sldMkLst>
          <pc:docMk/>
          <pc:sldMk cId="4267219622" sldId="131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5972348" sldId="1312"/>
        </pc:sldMkLst>
      </pc:sldChg>
      <pc:sldChg chg="modSp add mod">
        <pc:chgData name="Erfan Meskar" userId="ae30a713-38f5-4e56-b874-fd636adcf478" providerId="ADAL" clId="{2503E8C9-F288-4550-AB56-B5D4B7D8742D}" dt="2024-01-24T07:46:19.672" v="4706" actId="20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46269759" sldId="1313"/>
        </pc:sldMkLst>
      </pc:sldChg>
      <pc:sldChg chg="addSp delSp modSp add mod modAnim">
        <pc:chgData name="Erfan Meskar" userId="ae30a713-38f5-4e56-b874-fd636adcf478" providerId="ADAL" clId="{2503E8C9-F288-4550-AB56-B5D4B7D8742D}" dt="2024-01-24T15:55:09.106" v="4928" actId="14100"/>
        <pc:sldMkLst>
          <pc:docMk/>
          <pc:sldMk cId="3756779788" sldId="131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7305938" sldId="132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6A072920-9F0D-45F8-9402-B80A33C0B6F4}"/>
    <pc:docChg chg="modSld">
      <pc:chgData name="Erfan Meskar" userId="ae30a713-38f5-4e56-b874-fd636adcf478" providerId="ADAL" clId="{6A072920-9F0D-45F8-9402-B80A33C0B6F4}" dt="2025-01-06T18:42:00.934" v="2" actId="20577"/>
      <pc:docMkLst>
        <pc:docMk/>
      </pc:docMkLst>
      <pc:sldChg chg="modSp mod">
        <pc:chgData name="Erfan Meskar" userId="ae30a713-38f5-4e56-b874-fd636adcf478" providerId="ADAL" clId="{6A072920-9F0D-45F8-9402-B80A33C0B6F4}" dt="2025-01-06T18:42:00.934" v="2" actId="20577"/>
        <pc:sldMkLst>
          <pc:docMk/>
          <pc:sldMk cId="0" sldId="446"/>
        </pc:sldMkLst>
        <pc:spChg chg="mod">
          <ac:chgData name="Erfan Meskar" userId="ae30a713-38f5-4e56-b874-fd636adcf478" providerId="ADAL" clId="{6A072920-9F0D-45F8-9402-B80A33C0B6F4}" dt="2025-01-06T18:42:00.934" v="2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18EA3FF6-291F-43C9-B3D9-6AF7FA706659}"/>
    <pc:docChg chg="undo redo custSel addSld delSld modSld sldOrd">
      <pc:chgData name="Erfan Meskar" userId="ae30a713-38f5-4e56-b874-fd636adcf478" providerId="ADAL" clId="{18EA3FF6-291F-43C9-B3D9-6AF7FA706659}" dt="2025-02-06T04:40:18.051" v="5276" actId="20577"/>
      <pc:docMkLst>
        <pc:docMk/>
      </pc:docMkLst>
      <pc:sldChg chg="addSp delSp modSp add del mod">
        <pc:chgData name="Erfan Meskar" userId="ae30a713-38f5-4e56-b874-fd636adcf478" providerId="ADAL" clId="{18EA3FF6-291F-43C9-B3D9-6AF7FA706659}" dt="2025-02-06T02:21:20.056" v="3513" actId="47"/>
        <pc:sldMkLst>
          <pc:docMk/>
          <pc:sldMk cId="0" sldId="263"/>
        </pc:sldMkLst>
        <pc:spChg chg="add del mod">
          <ac:chgData name="Erfan Meskar" userId="ae30a713-38f5-4e56-b874-fd636adcf478" providerId="ADAL" clId="{18EA3FF6-291F-43C9-B3D9-6AF7FA706659}" dt="2025-02-06T02:20:10.313" v="3511" actId="478"/>
          <ac:spMkLst>
            <pc:docMk/>
            <pc:sldMk cId="0" sldId="263"/>
            <ac:spMk id="3" creationId="{2D6638DB-BB20-D275-E829-2BF23ECAAD2C}"/>
          </ac:spMkLst>
        </pc:spChg>
        <pc:spChg chg="del mod">
          <ac:chgData name="Erfan Meskar" userId="ae30a713-38f5-4e56-b874-fd636adcf478" providerId="ADAL" clId="{18EA3FF6-291F-43C9-B3D9-6AF7FA706659}" dt="2025-02-06T02:20:07.301" v="3510" actId="478"/>
          <ac:spMkLst>
            <pc:docMk/>
            <pc:sldMk cId="0" sldId="263"/>
            <ac:spMk id="265" creationId="{00000000-0000-0000-0000-000000000000}"/>
          </ac:spMkLst>
        </pc:spChg>
        <pc:spChg chg="del">
          <ac:chgData name="Erfan Meskar" userId="ae30a713-38f5-4e56-b874-fd636adcf478" providerId="ADAL" clId="{18EA3FF6-291F-43C9-B3D9-6AF7FA706659}" dt="2025-02-06T02:19:55.246" v="3483" actId="478"/>
          <ac:spMkLst>
            <pc:docMk/>
            <pc:sldMk cId="0" sldId="263"/>
            <ac:spMk id="266" creationId="{00000000-0000-0000-0000-000000000000}"/>
          </ac:spMkLst>
        </pc:spChg>
      </pc:sldChg>
      <pc:sldChg chg="addSp delSp modSp add del mod">
        <pc:chgData name="Erfan Meskar" userId="ae30a713-38f5-4e56-b874-fd636adcf478" providerId="ADAL" clId="{18EA3FF6-291F-43C9-B3D9-6AF7FA706659}" dt="2025-02-06T02:32:07.720" v="3681" actId="47"/>
        <pc:sldMkLst>
          <pc:docMk/>
          <pc:sldMk cId="0" sldId="264"/>
        </pc:sldMkLst>
        <pc:spChg chg="add del mod">
          <ac:chgData name="Erfan Meskar" userId="ae30a713-38f5-4e56-b874-fd636adcf478" providerId="ADAL" clId="{18EA3FF6-291F-43C9-B3D9-6AF7FA706659}" dt="2025-02-06T02:29:54.692" v="3652" actId="478"/>
          <ac:spMkLst>
            <pc:docMk/>
            <pc:sldMk cId="0" sldId="264"/>
            <ac:spMk id="3" creationId="{7D333512-79D7-F8C4-3EA3-B2DDEF8664E8}"/>
          </ac:spMkLst>
        </pc:spChg>
        <pc:spChg chg="add del mod">
          <ac:chgData name="Erfan Meskar" userId="ae30a713-38f5-4e56-b874-fd636adcf478" providerId="ADAL" clId="{18EA3FF6-291F-43C9-B3D9-6AF7FA706659}" dt="2025-02-06T02:29:51.099" v="3651" actId="478"/>
          <ac:spMkLst>
            <pc:docMk/>
            <pc:sldMk cId="0" sldId="264"/>
            <ac:spMk id="5" creationId="{6F8BA18C-6FBF-5523-EF84-316B3F68B954}"/>
          </ac:spMkLst>
        </pc:spChg>
        <pc:spChg chg="del">
          <ac:chgData name="Erfan Meskar" userId="ae30a713-38f5-4e56-b874-fd636adcf478" providerId="ADAL" clId="{18EA3FF6-291F-43C9-B3D9-6AF7FA706659}" dt="2025-02-06T02:29:49.675" v="3650" actId="478"/>
          <ac:spMkLst>
            <pc:docMk/>
            <pc:sldMk cId="0" sldId="264"/>
            <ac:spMk id="316" creationId="{00000000-0000-0000-0000-000000000000}"/>
          </ac:spMkLst>
        </pc:spChg>
        <pc:spChg chg="del">
          <ac:chgData name="Erfan Meskar" userId="ae30a713-38f5-4e56-b874-fd636adcf478" providerId="ADAL" clId="{18EA3FF6-291F-43C9-B3D9-6AF7FA706659}" dt="2025-02-06T02:29:45.618" v="3649" actId="478"/>
          <ac:spMkLst>
            <pc:docMk/>
            <pc:sldMk cId="0" sldId="264"/>
            <ac:spMk id="317" creationId="{00000000-0000-0000-0000-000000000000}"/>
          </ac:spMkLst>
        </pc:spChg>
        <pc:spChg chg="del">
          <ac:chgData name="Erfan Meskar" userId="ae30a713-38f5-4e56-b874-fd636adcf478" providerId="ADAL" clId="{18EA3FF6-291F-43C9-B3D9-6AF7FA706659}" dt="2025-02-06T02:29:58.996" v="3653" actId="478"/>
          <ac:spMkLst>
            <pc:docMk/>
            <pc:sldMk cId="0" sldId="264"/>
            <ac:spMk id="341" creationId="{00000000-0000-0000-0000-000000000000}"/>
          </ac:spMkLst>
        </pc:spChg>
      </pc:sldChg>
      <pc:sldChg chg="del">
        <pc:chgData name="Erfan Meskar" userId="ae30a713-38f5-4e56-b874-fd636adcf478" providerId="ADAL" clId="{18EA3FF6-291F-43C9-B3D9-6AF7FA706659}" dt="2025-02-05T23:52:43.177" v="337" actId="47"/>
        <pc:sldMkLst>
          <pc:docMk/>
          <pc:sldMk cId="0" sldId="389"/>
        </pc:sldMkLst>
      </pc:sldChg>
      <pc:sldChg chg="modSp add mod ord">
        <pc:chgData name="Erfan Meskar" userId="ae30a713-38f5-4e56-b874-fd636adcf478" providerId="ADAL" clId="{18EA3FF6-291F-43C9-B3D9-6AF7FA706659}" dt="2025-02-06T01:25:00.287" v="2439" actId="20577"/>
        <pc:sldMkLst>
          <pc:docMk/>
          <pc:sldMk cId="771004559" sldId="1309"/>
        </pc:sldMkLst>
        <pc:spChg chg="mod">
          <ac:chgData name="Erfan Meskar" userId="ae30a713-38f5-4e56-b874-fd636adcf478" providerId="ADAL" clId="{18EA3FF6-291F-43C9-B3D9-6AF7FA706659}" dt="2025-02-06T01:25:00.287" v="2439" actId="20577"/>
          <ac:spMkLst>
            <pc:docMk/>
            <pc:sldMk cId="771004559" sldId="1309"/>
            <ac:spMk id="3" creationId="{B0F2CFEF-B7FF-A7EF-3CC2-89C6106C17A7}"/>
          </ac:spMkLst>
        </pc:spChg>
        <pc:spChg chg="mod">
          <ac:chgData name="Erfan Meskar" userId="ae30a713-38f5-4e56-b874-fd636adcf478" providerId="ADAL" clId="{18EA3FF6-291F-43C9-B3D9-6AF7FA706659}" dt="2025-02-06T01:22:17.027" v="2406"/>
          <ac:spMkLst>
            <pc:docMk/>
            <pc:sldMk cId="771004559" sldId="1309"/>
            <ac:spMk id="7170" creationId="{00000000-0000-0000-0000-000000000000}"/>
          </ac:spMkLst>
        </pc:spChg>
      </pc:sldChg>
      <pc:sldChg chg="del ord">
        <pc:chgData name="Erfan Meskar" userId="ae30a713-38f5-4e56-b874-fd636adcf478" providerId="ADAL" clId="{18EA3FF6-291F-43C9-B3D9-6AF7FA706659}" dt="2025-02-06T01:21:14.140" v="2395" actId="2696"/>
        <pc:sldMkLst>
          <pc:docMk/>
          <pc:sldMk cId="3959401300" sldId="1309"/>
        </pc:sldMkLst>
      </pc:sldChg>
      <pc:sldChg chg="addSp delSp modSp add mod">
        <pc:chgData name="Erfan Meskar" userId="ae30a713-38f5-4e56-b874-fd636adcf478" providerId="ADAL" clId="{18EA3FF6-291F-43C9-B3D9-6AF7FA706659}" dt="2025-02-06T01:28:15.975" v="2538" actId="20577"/>
        <pc:sldMkLst>
          <pc:docMk/>
          <pc:sldMk cId="792188489" sldId="1314"/>
        </pc:sldMkLst>
        <pc:spChg chg="mod">
          <ac:chgData name="Erfan Meskar" userId="ae30a713-38f5-4e56-b874-fd636adcf478" providerId="ADAL" clId="{18EA3FF6-291F-43C9-B3D9-6AF7FA706659}" dt="2025-02-06T01:28:15.975" v="2538" actId="20577"/>
          <ac:spMkLst>
            <pc:docMk/>
            <pc:sldMk cId="792188489" sldId="1314"/>
            <ac:spMk id="29" creationId="{73ADB31A-72E1-E160-A5D1-F77BFAFE2279}"/>
          </ac:spMkLst>
        </pc:spChg>
        <pc:spChg chg="mod">
          <ac:chgData name="Erfan Meskar" userId="ae30a713-38f5-4e56-b874-fd636adcf478" providerId="ADAL" clId="{18EA3FF6-291F-43C9-B3D9-6AF7FA706659}" dt="2025-02-05T23:52:36.171" v="336" actId="108"/>
          <ac:spMkLst>
            <pc:docMk/>
            <pc:sldMk cId="792188489" sldId="1314"/>
            <ac:spMk id="7171" creationId="{90D6CCEB-A258-0B17-CBCD-2703040132D0}"/>
          </ac:spMkLst>
        </pc:spChg>
        <pc:picChg chg="add del mod">
          <ac:chgData name="Erfan Meskar" userId="ae30a713-38f5-4e56-b874-fd636adcf478" providerId="ADAL" clId="{18EA3FF6-291F-43C9-B3D9-6AF7FA706659}" dt="2025-02-05T23:57:55.654" v="503" actId="478"/>
          <ac:picMkLst>
            <pc:docMk/>
            <pc:sldMk cId="792188489" sldId="1314"/>
            <ac:picMk id="2" creationId="{8C281E1F-9674-CC90-2636-CDD79A739F10}"/>
          </ac:picMkLst>
        </pc:picChg>
        <pc:picChg chg="add del mod">
          <ac:chgData name="Erfan Meskar" userId="ae30a713-38f5-4e56-b874-fd636adcf478" providerId="ADAL" clId="{18EA3FF6-291F-43C9-B3D9-6AF7FA706659}" dt="2025-02-05T23:57:57.592" v="504" actId="478"/>
          <ac:picMkLst>
            <pc:docMk/>
            <pc:sldMk cId="792188489" sldId="1314"/>
            <ac:picMk id="3" creationId="{0DD1381C-E406-1AB4-90F5-F541662D5F9A}"/>
          </ac:picMkLst>
        </pc:picChg>
      </pc:sldChg>
      <pc:sldChg chg="del">
        <pc:chgData name="Erfan Meskar" userId="ae30a713-38f5-4e56-b874-fd636adcf478" providerId="ADAL" clId="{18EA3FF6-291F-43C9-B3D9-6AF7FA706659}" dt="2025-02-05T23:52:48.491" v="338" actId="47"/>
        <pc:sldMkLst>
          <pc:docMk/>
          <pc:sldMk cId="2758015130" sldId="1317"/>
        </pc:sldMkLst>
      </pc:sldChg>
      <pc:sldChg chg="addSp delSp modSp mod">
        <pc:chgData name="Erfan Meskar" userId="ae30a713-38f5-4e56-b874-fd636adcf478" providerId="ADAL" clId="{18EA3FF6-291F-43C9-B3D9-6AF7FA706659}" dt="2025-02-06T00:27:02.760" v="1273" actId="20577"/>
        <pc:sldMkLst>
          <pc:docMk/>
          <pc:sldMk cId="1376133071" sldId="1318"/>
        </pc:sldMkLst>
        <pc:spChg chg="add mod">
          <ac:chgData name="Erfan Meskar" userId="ae30a713-38f5-4e56-b874-fd636adcf478" providerId="ADAL" clId="{18EA3FF6-291F-43C9-B3D9-6AF7FA706659}" dt="2025-02-06T00:25:31.602" v="1252" actId="1076"/>
          <ac:spMkLst>
            <pc:docMk/>
            <pc:sldMk cId="1376133071" sldId="1318"/>
            <ac:spMk id="10" creationId="{E96054C3-D12B-A1DE-BB1F-2A890BDD1B21}"/>
          </ac:spMkLst>
        </pc:spChg>
        <pc:spChg chg="del">
          <ac:chgData name="Erfan Meskar" userId="ae30a713-38f5-4e56-b874-fd636adcf478" providerId="ADAL" clId="{18EA3FF6-291F-43C9-B3D9-6AF7FA706659}" dt="2025-02-06T00:20:12.971" v="1212" actId="478"/>
          <ac:spMkLst>
            <pc:docMk/>
            <pc:sldMk cId="1376133071" sldId="1318"/>
            <ac:spMk id="12" creationId="{578C8A44-A77B-7020-200B-B13545E4475F}"/>
          </ac:spMkLst>
        </pc:spChg>
        <pc:spChg chg="del">
          <ac:chgData name="Erfan Meskar" userId="ae30a713-38f5-4e56-b874-fd636adcf478" providerId="ADAL" clId="{18EA3FF6-291F-43C9-B3D9-6AF7FA706659}" dt="2025-02-06T00:20:18.073" v="1214" actId="478"/>
          <ac:spMkLst>
            <pc:docMk/>
            <pc:sldMk cId="1376133071" sldId="1318"/>
            <ac:spMk id="13" creationId="{7A803F19-2051-D9B6-8A6C-36DA2E2C124A}"/>
          </ac:spMkLst>
        </pc:spChg>
        <pc:spChg chg="add mod">
          <ac:chgData name="Erfan Meskar" userId="ae30a713-38f5-4e56-b874-fd636adcf478" providerId="ADAL" clId="{18EA3FF6-291F-43C9-B3D9-6AF7FA706659}" dt="2025-02-06T00:25:43.685" v="1256" actId="20577"/>
          <ac:spMkLst>
            <pc:docMk/>
            <pc:sldMk cId="1376133071" sldId="1318"/>
            <ac:spMk id="14" creationId="{6C81480A-F67B-2072-6E30-232F449784E2}"/>
          </ac:spMkLst>
        </pc:spChg>
        <pc:spChg chg="add mod">
          <ac:chgData name="Erfan Meskar" userId="ae30a713-38f5-4e56-b874-fd636adcf478" providerId="ADAL" clId="{18EA3FF6-291F-43C9-B3D9-6AF7FA706659}" dt="2025-02-06T00:26:56.985" v="1266" actId="1076"/>
          <ac:spMkLst>
            <pc:docMk/>
            <pc:sldMk cId="1376133071" sldId="1318"/>
            <ac:spMk id="15" creationId="{2205E680-ADA9-2DEB-3514-25FCE210E466}"/>
          </ac:spMkLst>
        </pc:spChg>
        <pc:spChg chg="add mod">
          <ac:chgData name="Erfan Meskar" userId="ae30a713-38f5-4e56-b874-fd636adcf478" providerId="ADAL" clId="{18EA3FF6-291F-43C9-B3D9-6AF7FA706659}" dt="2025-02-06T00:27:02.760" v="1273" actId="20577"/>
          <ac:spMkLst>
            <pc:docMk/>
            <pc:sldMk cId="1376133071" sldId="1318"/>
            <ac:spMk id="16" creationId="{98AD2FD5-1892-D08D-6A41-69F792823A57}"/>
          </ac:spMkLst>
        </pc:spChg>
        <pc:spChg chg="del">
          <ac:chgData name="Erfan Meskar" userId="ae30a713-38f5-4e56-b874-fd636adcf478" providerId="ADAL" clId="{18EA3FF6-291F-43C9-B3D9-6AF7FA706659}" dt="2025-02-06T00:20:26.366" v="1218" actId="478"/>
          <ac:spMkLst>
            <pc:docMk/>
            <pc:sldMk cId="1376133071" sldId="1318"/>
            <ac:spMk id="25" creationId="{2807DE54-801E-A4BB-EC05-A99DB01EAC85}"/>
          </ac:spMkLst>
        </pc:spChg>
        <pc:spChg chg="mod">
          <ac:chgData name="Erfan Meskar" userId="ae30a713-38f5-4e56-b874-fd636adcf478" providerId="ADAL" clId="{18EA3FF6-291F-43C9-B3D9-6AF7FA706659}" dt="2025-02-06T00:20:28.556" v="1223" actId="20577"/>
          <ac:spMkLst>
            <pc:docMk/>
            <pc:sldMk cId="1376133071" sldId="1318"/>
            <ac:spMk id="7171" creationId="{00000000-0000-0000-0000-000000000000}"/>
          </ac:spMkLst>
        </pc:spChg>
        <pc:picChg chg="add mod">
          <ac:chgData name="Erfan Meskar" userId="ae30a713-38f5-4e56-b874-fd636adcf478" providerId="ADAL" clId="{18EA3FF6-291F-43C9-B3D9-6AF7FA706659}" dt="2025-02-06T00:21:28.794" v="1229" actId="1076"/>
          <ac:picMkLst>
            <pc:docMk/>
            <pc:sldMk cId="1376133071" sldId="1318"/>
            <ac:picMk id="3" creationId="{D10782FE-C5AD-4FC9-9870-CB5698522814}"/>
          </ac:picMkLst>
        </pc:picChg>
        <pc:picChg chg="add mod">
          <ac:chgData name="Erfan Meskar" userId="ae30a713-38f5-4e56-b874-fd636adcf478" providerId="ADAL" clId="{18EA3FF6-291F-43C9-B3D9-6AF7FA706659}" dt="2025-02-06T00:25:50.779" v="1258" actId="1076"/>
          <ac:picMkLst>
            <pc:docMk/>
            <pc:sldMk cId="1376133071" sldId="1318"/>
            <ac:picMk id="5" creationId="{A597F41B-381A-F0CD-71F7-9CE8173BB2C2}"/>
          </ac:picMkLst>
        </pc:picChg>
        <pc:picChg chg="add mod">
          <ac:chgData name="Erfan Meskar" userId="ae30a713-38f5-4e56-b874-fd636adcf478" providerId="ADAL" clId="{18EA3FF6-291F-43C9-B3D9-6AF7FA706659}" dt="2025-02-06T00:23:04.553" v="1237" actId="1076"/>
          <ac:picMkLst>
            <pc:docMk/>
            <pc:sldMk cId="1376133071" sldId="1318"/>
            <ac:picMk id="7" creationId="{1F76AB75-8166-8D12-AE4A-AFAEB5450732}"/>
          </ac:picMkLst>
        </pc:picChg>
        <pc:picChg chg="add mod">
          <ac:chgData name="Erfan Meskar" userId="ae30a713-38f5-4e56-b874-fd636adcf478" providerId="ADAL" clId="{18EA3FF6-291F-43C9-B3D9-6AF7FA706659}" dt="2025-02-06T00:25:12.581" v="1242" actId="1076"/>
          <ac:picMkLst>
            <pc:docMk/>
            <pc:sldMk cId="1376133071" sldId="1318"/>
            <ac:picMk id="9" creationId="{8460EE8C-101C-9F84-8EDA-D7573C0B9A01}"/>
          </ac:picMkLst>
        </pc:picChg>
        <pc:picChg chg="del">
          <ac:chgData name="Erfan Meskar" userId="ae30a713-38f5-4e56-b874-fd636adcf478" providerId="ADAL" clId="{18EA3FF6-291F-43C9-B3D9-6AF7FA706659}" dt="2025-02-06T00:20:08.440" v="1211" actId="478"/>
          <ac:picMkLst>
            <pc:docMk/>
            <pc:sldMk cId="1376133071" sldId="1318"/>
            <ac:picMk id="11" creationId="{CDAFD113-783F-5219-FB91-C54DE8BD90FE}"/>
          </ac:picMkLst>
        </pc:picChg>
      </pc:sldChg>
      <pc:sldChg chg="modSp mod">
        <pc:chgData name="Erfan Meskar" userId="ae30a713-38f5-4e56-b874-fd636adcf478" providerId="ADAL" clId="{18EA3FF6-291F-43C9-B3D9-6AF7FA706659}" dt="2025-02-06T00:22:00.417" v="1234" actId="114"/>
        <pc:sldMkLst>
          <pc:docMk/>
          <pc:sldMk cId="673110629" sldId="1319"/>
        </pc:sldMkLst>
        <pc:spChg chg="mod">
          <ac:chgData name="Erfan Meskar" userId="ae30a713-38f5-4e56-b874-fd636adcf478" providerId="ADAL" clId="{18EA3FF6-291F-43C9-B3D9-6AF7FA706659}" dt="2025-02-06T00:04:20.709" v="820" actId="20577"/>
          <ac:spMkLst>
            <pc:docMk/>
            <pc:sldMk cId="673110629" sldId="1319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0:22:00.417" v="1234" actId="114"/>
          <ac:spMkLst>
            <pc:docMk/>
            <pc:sldMk cId="673110629" sldId="1319"/>
            <ac:spMk id="7171" creationId="{00000000-0000-0000-0000-000000000000}"/>
          </ac:spMkLst>
        </pc:spChg>
        <pc:picChg chg="mod">
          <ac:chgData name="Erfan Meskar" userId="ae30a713-38f5-4e56-b874-fd636adcf478" providerId="ADAL" clId="{18EA3FF6-291F-43C9-B3D9-6AF7FA706659}" dt="2025-02-06T00:11:47.492" v="1141" actId="14100"/>
          <ac:picMkLst>
            <pc:docMk/>
            <pc:sldMk cId="673110629" sldId="1319"/>
            <ac:picMk id="2" creationId="{0932718A-B855-45E8-A207-123F2FD339FE}"/>
          </ac:picMkLst>
        </pc:picChg>
        <pc:picChg chg="mod">
          <ac:chgData name="Erfan Meskar" userId="ae30a713-38f5-4e56-b874-fd636adcf478" providerId="ADAL" clId="{18EA3FF6-291F-43C9-B3D9-6AF7FA706659}" dt="2025-02-06T00:11:52.541" v="1145" actId="1036"/>
          <ac:picMkLst>
            <pc:docMk/>
            <pc:sldMk cId="673110629" sldId="1319"/>
            <ac:picMk id="36" creationId="{8874161B-480B-C91A-809F-EBD41530B8EE}"/>
          </ac:picMkLst>
        </pc:picChg>
      </pc:sldChg>
      <pc:sldChg chg="modSp mod">
        <pc:chgData name="Erfan Meskar" userId="ae30a713-38f5-4e56-b874-fd636adcf478" providerId="ADAL" clId="{18EA3FF6-291F-43C9-B3D9-6AF7FA706659}" dt="2025-02-06T00:14:57.094" v="1184" actId="14100"/>
        <pc:sldMkLst>
          <pc:docMk/>
          <pc:sldMk cId="1366376714" sldId="1321"/>
        </pc:sldMkLst>
        <pc:spChg chg="mod">
          <ac:chgData name="Erfan Meskar" userId="ae30a713-38f5-4e56-b874-fd636adcf478" providerId="ADAL" clId="{18EA3FF6-291F-43C9-B3D9-6AF7FA706659}" dt="2025-02-06T00:14:57.094" v="1184" actId="14100"/>
          <ac:spMkLst>
            <pc:docMk/>
            <pc:sldMk cId="1366376714" sldId="1321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18EA3FF6-291F-43C9-B3D9-6AF7FA706659}" dt="2025-02-06T00:39:42.237" v="1597" actId="20577"/>
        <pc:sldMkLst>
          <pc:docMk/>
          <pc:sldMk cId="1257659850" sldId="1322"/>
        </pc:sldMkLst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3" creationId="{45B94B66-91B3-40D1-CC56-C8178F99DF60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10" creationId="{B04F7B47-1CE9-47A1-C818-689F9806CB92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12" creationId="{7011E175-1DB3-8465-39D5-A4E4C203007B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14" creationId="{7D4F012F-F69E-BED0-2F8C-80D2CB9A74D1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18" creationId="{8D89C7BD-89B6-C41C-278B-BA9D4DEB782C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20" creationId="{C1B865B3-2101-C1F4-17C7-FD61CE293FA3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23" creationId="{41E75BB1-D0DF-CAC7-D0F0-D7BAC5912E9B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24" creationId="{6E33632F-D3A6-5DEC-4B36-96F3BDF03DA5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27" creationId="{6DDD69FA-8D8C-01D8-4743-B21F05EF66ED}"/>
          </ac:spMkLst>
        </pc:spChg>
        <pc:spChg chg="mod">
          <ac:chgData name="Erfan Meskar" userId="ae30a713-38f5-4e56-b874-fd636adcf478" providerId="ADAL" clId="{18EA3FF6-291F-43C9-B3D9-6AF7FA706659}" dt="2025-02-06T00:33:31.430" v="1484" actId="1036"/>
          <ac:spMkLst>
            <pc:docMk/>
            <pc:sldMk cId="1257659850" sldId="1322"/>
            <ac:spMk id="30" creationId="{166EA217-67D9-8C1D-9863-BD8953975FC8}"/>
          </ac:spMkLst>
        </pc:spChg>
        <pc:spChg chg="mod">
          <ac:chgData name="Erfan Meskar" userId="ae30a713-38f5-4e56-b874-fd636adcf478" providerId="ADAL" clId="{18EA3FF6-291F-43C9-B3D9-6AF7FA706659}" dt="2025-02-06T00:39:42.237" v="1597" actId="20577"/>
          <ac:spMkLst>
            <pc:docMk/>
            <pc:sldMk cId="1257659850" sldId="1322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0:35:55.183" v="1549" actId="1037"/>
          <ac:spMkLst>
            <pc:docMk/>
            <pc:sldMk cId="1257659850" sldId="1322"/>
            <ac:spMk id="7171" creationId="{00000000-0000-0000-0000-000000000000}"/>
          </ac:spMkLst>
        </pc:spChg>
      </pc:sldChg>
      <pc:sldChg chg="addSp modSp mod">
        <pc:chgData name="Erfan Meskar" userId="ae30a713-38f5-4e56-b874-fd636adcf478" providerId="ADAL" clId="{18EA3FF6-291F-43C9-B3D9-6AF7FA706659}" dt="2025-02-06T01:02:43.270" v="1911" actId="20577"/>
        <pc:sldMkLst>
          <pc:docMk/>
          <pc:sldMk cId="2173081152" sldId="1323"/>
        </pc:sldMkLst>
        <pc:spChg chg="add mod">
          <ac:chgData name="Erfan Meskar" userId="ae30a713-38f5-4e56-b874-fd636adcf478" providerId="ADAL" clId="{18EA3FF6-291F-43C9-B3D9-6AF7FA706659}" dt="2025-02-06T00:47:42.798" v="1683" actId="207"/>
          <ac:spMkLst>
            <pc:docMk/>
            <pc:sldMk cId="2173081152" sldId="1323"/>
            <ac:spMk id="2" creationId="{3C507337-8EC2-B871-F487-66F565A680CB}"/>
          </ac:spMkLst>
        </pc:spChg>
        <pc:spChg chg="mod">
          <ac:chgData name="Erfan Meskar" userId="ae30a713-38f5-4e56-b874-fd636adcf478" providerId="ADAL" clId="{18EA3FF6-291F-43C9-B3D9-6AF7FA706659}" dt="2025-02-06T00:39:47.976" v="1603" actId="20577"/>
          <ac:spMkLst>
            <pc:docMk/>
            <pc:sldMk cId="2173081152" sldId="1323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1:02:43.270" v="1911" actId="20577"/>
          <ac:spMkLst>
            <pc:docMk/>
            <pc:sldMk cId="2173081152" sldId="1323"/>
            <ac:spMk id="7171" creationId="{00000000-0000-0000-0000-000000000000}"/>
          </ac:spMkLst>
        </pc:spChg>
        <pc:picChg chg="mod modCrop">
          <ac:chgData name="Erfan Meskar" userId="ae30a713-38f5-4e56-b874-fd636adcf478" providerId="ADAL" clId="{18EA3FF6-291F-43C9-B3D9-6AF7FA706659}" dt="2025-02-06T00:48:53.378" v="1703" actId="1037"/>
          <ac:picMkLst>
            <pc:docMk/>
            <pc:sldMk cId="2173081152" sldId="1323"/>
            <ac:picMk id="54" creationId="{C277CBDB-9100-E67A-0E51-A43FBE6FD9EC}"/>
          </ac:picMkLst>
        </pc:picChg>
      </pc:sldChg>
      <pc:sldChg chg="modSp del mod">
        <pc:chgData name="Erfan Meskar" userId="ae30a713-38f5-4e56-b874-fd636adcf478" providerId="ADAL" clId="{18EA3FF6-291F-43C9-B3D9-6AF7FA706659}" dt="2025-02-06T00:49:50.747" v="1712" actId="47"/>
        <pc:sldMkLst>
          <pc:docMk/>
          <pc:sldMk cId="512385820" sldId="1324"/>
        </pc:sldMkLst>
        <pc:spChg chg="mod">
          <ac:chgData name="Erfan Meskar" userId="ae30a713-38f5-4e56-b874-fd636adcf478" providerId="ADAL" clId="{18EA3FF6-291F-43C9-B3D9-6AF7FA706659}" dt="2025-02-06T00:40:44.104" v="1604" actId="20577"/>
          <ac:spMkLst>
            <pc:docMk/>
            <pc:sldMk cId="512385820" sldId="1324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18EA3FF6-291F-43C9-B3D9-6AF7FA706659}" dt="2025-02-06T01:12:35.968" v="2205" actId="1036"/>
        <pc:sldMkLst>
          <pc:docMk/>
          <pc:sldMk cId="2936246329" sldId="1325"/>
        </pc:sldMkLst>
        <pc:spChg chg="mod">
          <ac:chgData name="Erfan Meskar" userId="ae30a713-38f5-4e56-b874-fd636adcf478" providerId="ADAL" clId="{18EA3FF6-291F-43C9-B3D9-6AF7FA706659}" dt="2025-02-06T01:12:32.894" v="2203" actId="20577"/>
          <ac:spMkLst>
            <pc:docMk/>
            <pc:sldMk cId="2936246329" sldId="1325"/>
            <ac:spMk id="7171" creationId="{00000000-0000-0000-0000-000000000000}"/>
          </ac:spMkLst>
        </pc:spChg>
        <pc:picChg chg="mod">
          <ac:chgData name="Erfan Meskar" userId="ae30a713-38f5-4e56-b874-fd636adcf478" providerId="ADAL" clId="{18EA3FF6-291F-43C9-B3D9-6AF7FA706659}" dt="2025-02-06T01:12:35.968" v="2205" actId="1036"/>
          <ac:picMkLst>
            <pc:docMk/>
            <pc:sldMk cId="2936246329" sldId="1325"/>
            <ac:picMk id="43" creationId="{662121CE-F192-4ADD-A30C-792A6F74ADC7}"/>
          </ac:picMkLst>
        </pc:picChg>
      </pc:sldChg>
      <pc:sldChg chg="modSp del mod">
        <pc:chgData name="Erfan Meskar" userId="ae30a713-38f5-4e56-b874-fd636adcf478" providerId="ADAL" clId="{18EA3FF6-291F-43C9-B3D9-6AF7FA706659}" dt="2025-02-06T01:08:35.738" v="2096" actId="47"/>
        <pc:sldMkLst>
          <pc:docMk/>
          <pc:sldMk cId="1722650123" sldId="1326"/>
        </pc:sldMkLst>
        <pc:spChg chg="mod">
          <ac:chgData name="Erfan Meskar" userId="ae30a713-38f5-4e56-b874-fd636adcf478" providerId="ADAL" clId="{18EA3FF6-291F-43C9-B3D9-6AF7FA706659}" dt="2025-02-06T00:59:24.499" v="1871" actId="20577"/>
          <ac:spMkLst>
            <pc:docMk/>
            <pc:sldMk cId="1722650123" sldId="1326"/>
            <ac:spMk id="7171" creationId="{00000000-0000-0000-0000-000000000000}"/>
          </ac:spMkLst>
        </pc:spChg>
      </pc:sldChg>
      <pc:sldChg chg="modSp mod ord">
        <pc:chgData name="Erfan Meskar" userId="ae30a713-38f5-4e56-b874-fd636adcf478" providerId="ADAL" clId="{18EA3FF6-291F-43C9-B3D9-6AF7FA706659}" dt="2025-02-06T01:45:34.164" v="2816" actId="20577"/>
        <pc:sldMkLst>
          <pc:docMk/>
          <pc:sldMk cId="3810293082" sldId="1327"/>
        </pc:sldMkLst>
        <pc:spChg chg="mod">
          <ac:chgData name="Erfan Meskar" userId="ae30a713-38f5-4e56-b874-fd636adcf478" providerId="ADAL" clId="{18EA3FF6-291F-43C9-B3D9-6AF7FA706659}" dt="2025-02-06T01:45:34.164" v="2816" actId="20577"/>
          <ac:spMkLst>
            <pc:docMk/>
            <pc:sldMk cId="3810293082" sldId="1327"/>
            <ac:spMk id="7171" creationId="{00000000-0000-0000-0000-000000000000}"/>
          </ac:spMkLst>
        </pc:spChg>
      </pc:sldChg>
      <pc:sldChg chg="addSp modSp mod">
        <pc:chgData name="Erfan Meskar" userId="ae30a713-38f5-4e56-b874-fd636adcf478" providerId="ADAL" clId="{18EA3FF6-291F-43C9-B3D9-6AF7FA706659}" dt="2025-02-06T01:39:48.368" v="2746" actId="122"/>
        <pc:sldMkLst>
          <pc:docMk/>
          <pc:sldMk cId="290692642" sldId="1328"/>
        </pc:sldMkLst>
        <pc:spChg chg="add mod">
          <ac:chgData name="Erfan Meskar" userId="ae30a713-38f5-4e56-b874-fd636adcf478" providerId="ADAL" clId="{18EA3FF6-291F-43C9-B3D9-6AF7FA706659}" dt="2025-02-06T01:39:44.638" v="2745" actId="122"/>
          <ac:spMkLst>
            <pc:docMk/>
            <pc:sldMk cId="290692642" sldId="1328"/>
            <ac:spMk id="2" creationId="{F465379E-D8E0-FDBC-721E-F1B974ED7FE4}"/>
          </ac:spMkLst>
        </pc:spChg>
        <pc:spChg chg="mod">
          <ac:chgData name="Erfan Meskar" userId="ae30a713-38f5-4e56-b874-fd636adcf478" providerId="ADAL" clId="{18EA3FF6-291F-43C9-B3D9-6AF7FA706659}" dt="2025-02-06T01:39:34.784" v="2744" actId="20577"/>
          <ac:spMkLst>
            <pc:docMk/>
            <pc:sldMk cId="290692642" sldId="1328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1:39:48.368" v="2746" actId="122"/>
          <ac:spMkLst>
            <pc:docMk/>
            <pc:sldMk cId="290692642" sldId="1328"/>
            <ac:spMk id="7171" creationId="{00000000-0000-0000-0000-000000000000}"/>
          </ac:spMkLst>
        </pc:spChg>
        <pc:picChg chg="mod">
          <ac:chgData name="Erfan Meskar" userId="ae30a713-38f5-4e56-b874-fd636adcf478" providerId="ADAL" clId="{18EA3FF6-291F-43C9-B3D9-6AF7FA706659}" dt="2025-02-06T01:39:00.256" v="2722" actId="1076"/>
          <ac:picMkLst>
            <pc:docMk/>
            <pc:sldMk cId="290692642" sldId="1328"/>
            <ac:picMk id="18" creationId="{99E64A5B-FE46-F8DF-D820-E054CB15A7BC}"/>
          </ac:picMkLst>
        </pc:picChg>
      </pc:sldChg>
      <pc:sldChg chg="modSp del mod">
        <pc:chgData name="Erfan Meskar" userId="ae30a713-38f5-4e56-b874-fd636adcf478" providerId="ADAL" clId="{18EA3FF6-291F-43C9-B3D9-6AF7FA706659}" dt="2025-02-06T01:39:56.015" v="2747" actId="47"/>
        <pc:sldMkLst>
          <pc:docMk/>
          <pc:sldMk cId="1235106489" sldId="1329"/>
        </pc:sldMkLst>
        <pc:spChg chg="mod">
          <ac:chgData name="Erfan Meskar" userId="ae30a713-38f5-4e56-b874-fd636adcf478" providerId="ADAL" clId="{18EA3FF6-291F-43C9-B3D9-6AF7FA706659}" dt="2025-02-06T01:18:04.431" v="2392" actId="20577"/>
          <ac:spMkLst>
            <pc:docMk/>
            <pc:sldMk cId="1235106489" sldId="1329"/>
            <ac:spMk id="7171" creationId="{00000000-0000-0000-0000-000000000000}"/>
          </ac:spMkLst>
        </pc:spChg>
      </pc:sldChg>
      <pc:sldChg chg="addSp modSp mod">
        <pc:chgData name="Erfan Meskar" userId="ae30a713-38f5-4e56-b874-fd636adcf478" providerId="ADAL" clId="{18EA3FF6-291F-43C9-B3D9-6AF7FA706659}" dt="2025-02-06T01:57:34.586" v="2979" actId="1038"/>
        <pc:sldMkLst>
          <pc:docMk/>
          <pc:sldMk cId="723536329" sldId="1330"/>
        </pc:sldMkLst>
        <pc:spChg chg="add mod">
          <ac:chgData name="Erfan Meskar" userId="ae30a713-38f5-4e56-b874-fd636adcf478" providerId="ADAL" clId="{18EA3FF6-291F-43C9-B3D9-6AF7FA706659}" dt="2025-02-06T01:57:11.321" v="2971" actId="1076"/>
          <ac:spMkLst>
            <pc:docMk/>
            <pc:sldMk cId="723536329" sldId="1330"/>
            <ac:spMk id="2" creationId="{A203C2F2-BB26-0F90-A168-D5C97F91EFC3}"/>
          </ac:spMkLst>
        </pc:spChg>
        <pc:spChg chg="add mod">
          <ac:chgData name="Erfan Meskar" userId="ae30a713-38f5-4e56-b874-fd636adcf478" providerId="ADAL" clId="{18EA3FF6-291F-43C9-B3D9-6AF7FA706659}" dt="2025-02-06T01:57:34.586" v="2979" actId="1038"/>
          <ac:spMkLst>
            <pc:docMk/>
            <pc:sldMk cId="723536329" sldId="1330"/>
            <ac:spMk id="3" creationId="{5B1E4E97-AD1C-D88B-387C-D6D3F674395D}"/>
          </ac:spMkLst>
        </pc:spChg>
        <pc:spChg chg="add mod">
          <ac:chgData name="Erfan Meskar" userId="ae30a713-38f5-4e56-b874-fd636adcf478" providerId="ADAL" clId="{18EA3FF6-291F-43C9-B3D9-6AF7FA706659}" dt="2025-02-06T01:57:11.321" v="2971" actId="1076"/>
          <ac:spMkLst>
            <pc:docMk/>
            <pc:sldMk cId="723536329" sldId="1330"/>
            <ac:spMk id="4" creationId="{7D50DA79-98FF-59F2-8EFF-2E6FE8EFAB4E}"/>
          </ac:spMkLst>
        </pc:spChg>
        <pc:spChg chg="mod">
          <ac:chgData name="Erfan Meskar" userId="ae30a713-38f5-4e56-b874-fd636adcf478" providerId="ADAL" clId="{18EA3FF6-291F-43C9-B3D9-6AF7FA706659}" dt="2025-02-06T01:41:15.807" v="2768" actId="20577"/>
          <ac:spMkLst>
            <pc:docMk/>
            <pc:sldMk cId="723536329" sldId="1330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1:55:28.006" v="2969" actId="15"/>
          <ac:spMkLst>
            <pc:docMk/>
            <pc:sldMk cId="723536329" sldId="1330"/>
            <ac:spMk id="7171" creationId="{00000000-0000-0000-0000-000000000000}"/>
          </ac:spMkLst>
        </pc:spChg>
        <pc:picChg chg="mod">
          <ac:chgData name="Erfan Meskar" userId="ae30a713-38f5-4e56-b874-fd636adcf478" providerId="ADAL" clId="{18EA3FF6-291F-43C9-B3D9-6AF7FA706659}" dt="2025-02-06T01:53:04.100" v="2945" actId="1076"/>
          <ac:picMkLst>
            <pc:docMk/>
            <pc:sldMk cId="723536329" sldId="1330"/>
            <ac:picMk id="22" creationId="{A42DD097-1D00-AAAC-432B-C6AB703429F2}"/>
          </ac:picMkLst>
        </pc:picChg>
      </pc:sldChg>
      <pc:sldChg chg="addSp delSp modSp mod">
        <pc:chgData name="Erfan Meskar" userId="ae30a713-38f5-4e56-b874-fd636adcf478" providerId="ADAL" clId="{18EA3FF6-291F-43C9-B3D9-6AF7FA706659}" dt="2025-02-06T02:18:04.499" v="3466" actId="20577"/>
        <pc:sldMkLst>
          <pc:docMk/>
          <pc:sldMk cId="4260202966" sldId="1331"/>
        </pc:sldMkLst>
        <pc:spChg chg="mod">
          <ac:chgData name="Erfan Meskar" userId="ae30a713-38f5-4e56-b874-fd636adcf478" providerId="ADAL" clId="{18EA3FF6-291F-43C9-B3D9-6AF7FA706659}" dt="2025-02-06T02:04:28.821" v="3180" actId="1076"/>
          <ac:spMkLst>
            <pc:docMk/>
            <pc:sldMk cId="4260202966" sldId="1331"/>
            <ac:spMk id="2" creationId="{A273D696-9264-BFB6-86E1-515A53C74D25}"/>
          </ac:spMkLst>
        </pc:spChg>
        <pc:spChg chg="mod">
          <ac:chgData name="Erfan Meskar" userId="ae30a713-38f5-4e56-b874-fd636adcf478" providerId="ADAL" clId="{18EA3FF6-291F-43C9-B3D9-6AF7FA706659}" dt="2025-02-06T02:17:17.531" v="3352" actId="1076"/>
          <ac:spMkLst>
            <pc:docMk/>
            <pc:sldMk cId="4260202966" sldId="1331"/>
            <ac:spMk id="3" creationId="{18D11122-7707-3DB0-6D11-F4E6B1B96B37}"/>
          </ac:spMkLst>
        </pc:spChg>
        <pc:spChg chg="mod">
          <ac:chgData name="Erfan Meskar" userId="ae30a713-38f5-4e56-b874-fd636adcf478" providerId="ADAL" clId="{18EA3FF6-291F-43C9-B3D9-6AF7FA706659}" dt="2025-02-06T02:04:28.821" v="3180" actId="1076"/>
          <ac:spMkLst>
            <pc:docMk/>
            <pc:sldMk cId="4260202966" sldId="1331"/>
            <ac:spMk id="4" creationId="{4BACBF60-8FDE-70A9-8E2C-17FAA57094C6}"/>
          </ac:spMkLst>
        </pc:spChg>
        <pc:spChg chg="mod">
          <ac:chgData name="Erfan Meskar" userId="ae30a713-38f5-4e56-b874-fd636adcf478" providerId="ADAL" clId="{18EA3FF6-291F-43C9-B3D9-6AF7FA706659}" dt="2025-02-06T02:04:28.821" v="3180" actId="1076"/>
          <ac:spMkLst>
            <pc:docMk/>
            <pc:sldMk cId="4260202966" sldId="1331"/>
            <ac:spMk id="5" creationId="{C790E7A3-1AE8-811E-E93B-18EE35F07660}"/>
          </ac:spMkLst>
        </pc:spChg>
        <pc:spChg chg="add mod">
          <ac:chgData name="Erfan Meskar" userId="ae30a713-38f5-4e56-b874-fd636adcf478" providerId="ADAL" clId="{18EA3FF6-291F-43C9-B3D9-6AF7FA706659}" dt="2025-02-06T02:04:43.285" v="3181" actId="14100"/>
          <ac:spMkLst>
            <pc:docMk/>
            <pc:sldMk cId="4260202966" sldId="1331"/>
            <ac:spMk id="6" creationId="{7458A353-AA39-33EB-5B3E-1A302422D2C3}"/>
          </ac:spMkLst>
        </pc:spChg>
        <pc:spChg chg="add mod">
          <ac:chgData name="Erfan Meskar" userId="ae30a713-38f5-4e56-b874-fd636adcf478" providerId="ADAL" clId="{18EA3FF6-291F-43C9-B3D9-6AF7FA706659}" dt="2025-02-06T02:03:50.672" v="3171" actId="1076"/>
          <ac:spMkLst>
            <pc:docMk/>
            <pc:sldMk cId="4260202966" sldId="1331"/>
            <ac:spMk id="8" creationId="{F4E77EFA-CFDD-6D2C-D620-1E3AE1ED74C0}"/>
          </ac:spMkLst>
        </pc:spChg>
        <pc:spChg chg="add mod">
          <ac:chgData name="Erfan Meskar" userId="ae30a713-38f5-4e56-b874-fd636adcf478" providerId="ADAL" clId="{18EA3FF6-291F-43C9-B3D9-6AF7FA706659}" dt="2025-02-06T02:07:44.035" v="3278" actId="14100"/>
          <ac:spMkLst>
            <pc:docMk/>
            <pc:sldMk cId="4260202966" sldId="1331"/>
            <ac:spMk id="10" creationId="{13F06C11-8BE4-A641-EA68-2D609039F6C6}"/>
          </ac:spMkLst>
        </pc:spChg>
        <pc:spChg chg="add mod">
          <ac:chgData name="Erfan Meskar" userId="ae30a713-38f5-4e56-b874-fd636adcf478" providerId="ADAL" clId="{18EA3FF6-291F-43C9-B3D9-6AF7FA706659}" dt="2025-02-06T02:08:43.424" v="3284" actId="1076"/>
          <ac:spMkLst>
            <pc:docMk/>
            <pc:sldMk cId="4260202966" sldId="1331"/>
            <ac:spMk id="11" creationId="{C4A8EE41-3A3F-4B37-E730-5376A33E53D4}"/>
          </ac:spMkLst>
        </pc:spChg>
        <pc:spChg chg="add mod">
          <ac:chgData name="Erfan Meskar" userId="ae30a713-38f5-4e56-b874-fd636adcf478" providerId="ADAL" clId="{18EA3FF6-291F-43C9-B3D9-6AF7FA706659}" dt="2025-02-06T02:08:51.538" v="3286" actId="688"/>
          <ac:spMkLst>
            <pc:docMk/>
            <pc:sldMk cId="4260202966" sldId="1331"/>
            <ac:spMk id="12" creationId="{F177928B-417E-6702-FC18-C58C0D021053}"/>
          </ac:spMkLst>
        </pc:spChg>
        <pc:spChg chg="add mod">
          <ac:chgData name="Erfan Meskar" userId="ae30a713-38f5-4e56-b874-fd636adcf478" providerId="ADAL" clId="{18EA3FF6-291F-43C9-B3D9-6AF7FA706659}" dt="2025-02-06T02:09:11.873" v="3298" actId="1035"/>
          <ac:spMkLst>
            <pc:docMk/>
            <pc:sldMk cId="4260202966" sldId="1331"/>
            <ac:spMk id="13" creationId="{1173C681-DFB0-2744-FA7A-48DB92E4596A}"/>
          </ac:spMkLst>
        </pc:spChg>
        <pc:spChg chg="add del">
          <ac:chgData name="Erfan Meskar" userId="ae30a713-38f5-4e56-b874-fd636adcf478" providerId="ADAL" clId="{18EA3FF6-291F-43C9-B3D9-6AF7FA706659}" dt="2025-02-06T02:13:06.688" v="3312" actId="22"/>
          <ac:spMkLst>
            <pc:docMk/>
            <pc:sldMk cId="4260202966" sldId="1331"/>
            <ac:spMk id="15" creationId="{4FEA2417-92A6-414D-596C-F1FB88C8B79F}"/>
          </ac:spMkLst>
        </pc:spChg>
        <pc:spChg chg="add mod">
          <ac:chgData name="Erfan Meskar" userId="ae30a713-38f5-4e56-b874-fd636adcf478" providerId="ADAL" clId="{18EA3FF6-291F-43C9-B3D9-6AF7FA706659}" dt="2025-02-06T02:17:49.846" v="3464" actId="1035"/>
          <ac:spMkLst>
            <pc:docMk/>
            <pc:sldMk cId="4260202966" sldId="1331"/>
            <ac:spMk id="16" creationId="{0486E544-0F64-9D32-A7C0-8321293B3FD7}"/>
          </ac:spMkLst>
        </pc:spChg>
        <pc:spChg chg="add mod">
          <ac:chgData name="Erfan Meskar" userId="ae30a713-38f5-4e56-b874-fd636adcf478" providerId="ADAL" clId="{18EA3FF6-291F-43C9-B3D9-6AF7FA706659}" dt="2025-02-06T02:17:49.846" v="3464" actId="1035"/>
          <ac:spMkLst>
            <pc:docMk/>
            <pc:sldMk cId="4260202966" sldId="1331"/>
            <ac:spMk id="17" creationId="{61E74545-B7E2-74FF-2EC5-798C448EC482}"/>
          </ac:spMkLst>
        </pc:spChg>
        <pc:spChg chg="add mod">
          <ac:chgData name="Erfan Meskar" userId="ae30a713-38f5-4e56-b874-fd636adcf478" providerId="ADAL" clId="{18EA3FF6-291F-43C9-B3D9-6AF7FA706659}" dt="2025-02-06T02:17:49.846" v="3464" actId="1035"/>
          <ac:spMkLst>
            <pc:docMk/>
            <pc:sldMk cId="4260202966" sldId="1331"/>
            <ac:spMk id="18" creationId="{414A50EF-76B0-B16A-4C83-5E43132A1BF6}"/>
          </ac:spMkLst>
        </pc:spChg>
        <pc:spChg chg="mod">
          <ac:chgData name="Erfan Meskar" userId="ae30a713-38f5-4e56-b874-fd636adcf478" providerId="ADAL" clId="{18EA3FF6-291F-43C9-B3D9-6AF7FA706659}" dt="2025-02-06T01:45:21.583" v="2806" actId="20577"/>
          <ac:spMkLst>
            <pc:docMk/>
            <pc:sldMk cId="4260202966" sldId="1331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2:18:04.499" v="3466" actId="20577"/>
          <ac:spMkLst>
            <pc:docMk/>
            <pc:sldMk cId="4260202966" sldId="1331"/>
            <ac:spMk id="7171" creationId="{00000000-0000-0000-0000-000000000000}"/>
          </ac:spMkLst>
        </pc:spChg>
        <pc:picChg chg="add del mod modCrop">
          <ac:chgData name="Erfan Meskar" userId="ae30a713-38f5-4e56-b874-fd636adcf478" providerId="ADAL" clId="{18EA3FF6-291F-43C9-B3D9-6AF7FA706659}" dt="2025-02-06T02:04:09.346" v="3178" actId="478"/>
          <ac:picMkLst>
            <pc:docMk/>
            <pc:sldMk cId="4260202966" sldId="1331"/>
            <ac:picMk id="7" creationId="{6FF67D05-1DC6-0B45-0774-DFD86FAE568F}"/>
          </ac:picMkLst>
        </pc:picChg>
        <pc:picChg chg="add mod">
          <ac:chgData name="Erfan Meskar" userId="ae30a713-38f5-4e56-b874-fd636adcf478" providerId="ADAL" clId="{18EA3FF6-291F-43C9-B3D9-6AF7FA706659}" dt="2025-02-06T02:04:16.344" v="3179" actId="571"/>
          <ac:picMkLst>
            <pc:docMk/>
            <pc:sldMk cId="4260202966" sldId="1331"/>
            <ac:picMk id="9" creationId="{930F1B49-59E4-43C5-137D-8B75D69D26AE}"/>
          </ac:picMkLst>
        </pc:picChg>
        <pc:picChg chg="mod">
          <ac:chgData name="Erfan Meskar" userId="ae30a713-38f5-4e56-b874-fd636adcf478" providerId="ADAL" clId="{18EA3FF6-291F-43C9-B3D9-6AF7FA706659}" dt="2025-02-06T02:17:10.336" v="3351" actId="1038"/>
          <ac:picMkLst>
            <pc:docMk/>
            <pc:sldMk cId="4260202966" sldId="1331"/>
            <ac:picMk id="22" creationId="{A42DD097-1D00-AAAC-432B-C6AB703429F2}"/>
          </ac:picMkLst>
        </pc:picChg>
      </pc:sldChg>
      <pc:sldChg chg="modSp del mod">
        <pc:chgData name="Erfan Meskar" userId="ae30a713-38f5-4e56-b874-fd636adcf478" providerId="ADAL" clId="{18EA3FF6-291F-43C9-B3D9-6AF7FA706659}" dt="2025-02-06T02:09:27.486" v="3299" actId="47"/>
        <pc:sldMkLst>
          <pc:docMk/>
          <pc:sldMk cId="968785519" sldId="1332"/>
        </pc:sldMkLst>
        <pc:spChg chg="mod">
          <ac:chgData name="Erfan Meskar" userId="ae30a713-38f5-4e56-b874-fd636adcf478" providerId="ADAL" clId="{18EA3FF6-291F-43C9-B3D9-6AF7FA706659}" dt="2025-02-06T01:59:42.040" v="2992" actId="20577"/>
          <ac:spMkLst>
            <pc:docMk/>
            <pc:sldMk cId="968785519" sldId="1332"/>
            <ac:spMk id="7171" creationId="{00000000-0000-0000-0000-000000000000}"/>
          </ac:spMkLst>
        </pc:spChg>
      </pc:sldChg>
      <pc:sldChg chg="modSp del mod">
        <pc:chgData name="Erfan Meskar" userId="ae30a713-38f5-4e56-b874-fd636adcf478" providerId="ADAL" clId="{18EA3FF6-291F-43C9-B3D9-6AF7FA706659}" dt="2025-02-06T02:32:12.116" v="3682" actId="47"/>
        <pc:sldMkLst>
          <pc:docMk/>
          <pc:sldMk cId="1244113681" sldId="1333"/>
        </pc:sldMkLst>
        <pc:spChg chg="mod">
          <ac:chgData name="Erfan Meskar" userId="ae30a713-38f5-4e56-b874-fd636adcf478" providerId="ADAL" clId="{18EA3FF6-291F-43C9-B3D9-6AF7FA706659}" dt="2025-02-06T02:12:02.802" v="3310" actId="20577"/>
          <ac:spMkLst>
            <pc:docMk/>
            <pc:sldMk cId="1244113681" sldId="1333"/>
            <ac:spMk id="4" creationId="{8F3F49A5-7FF7-46FA-1B02-0D5226DAB644}"/>
          </ac:spMkLst>
        </pc:spChg>
      </pc:sldChg>
      <pc:sldChg chg="modSp mod">
        <pc:chgData name="Erfan Meskar" userId="ae30a713-38f5-4e56-b874-fd636adcf478" providerId="ADAL" clId="{18EA3FF6-291F-43C9-B3D9-6AF7FA706659}" dt="2025-02-06T02:36:17.249" v="3747" actId="20577"/>
        <pc:sldMkLst>
          <pc:docMk/>
          <pc:sldMk cId="1231065769" sldId="1334"/>
        </pc:sldMkLst>
        <pc:spChg chg="mod">
          <ac:chgData name="Erfan Meskar" userId="ae30a713-38f5-4e56-b874-fd636adcf478" providerId="ADAL" clId="{18EA3FF6-291F-43C9-B3D9-6AF7FA706659}" dt="2025-02-06T02:36:17.249" v="3747" actId="20577"/>
          <ac:spMkLst>
            <pc:docMk/>
            <pc:sldMk cId="1231065769" sldId="1334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18EA3FF6-291F-43C9-B3D9-6AF7FA706659}" dt="2025-02-06T02:57:01.468" v="3767" actId="1037"/>
        <pc:sldMkLst>
          <pc:docMk/>
          <pc:sldMk cId="5718872" sldId="1335"/>
        </pc:sldMkLst>
        <pc:spChg chg="mod">
          <ac:chgData name="Erfan Meskar" userId="ae30a713-38f5-4e56-b874-fd636adcf478" providerId="ADAL" clId="{18EA3FF6-291F-43C9-B3D9-6AF7FA706659}" dt="2025-02-06T02:57:01.468" v="3767" actId="1037"/>
          <ac:spMkLst>
            <pc:docMk/>
            <pc:sldMk cId="5718872" sldId="1335"/>
            <ac:spMk id="7171" creationId="{00000000-0000-0000-0000-000000000000}"/>
          </ac:spMkLst>
        </pc:spChg>
      </pc:sldChg>
      <pc:sldChg chg="modSp del mod">
        <pc:chgData name="Erfan Meskar" userId="ae30a713-38f5-4e56-b874-fd636adcf478" providerId="ADAL" clId="{18EA3FF6-291F-43C9-B3D9-6AF7FA706659}" dt="2025-02-06T03:13:44.185" v="3856" actId="47"/>
        <pc:sldMkLst>
          <pc:docMk/>
          <pc:sldMk cId="1064349258" sldId="1336"/>
        </pc:sldMkLst>
        <pc:spChg chg="mod">
          <ac:chgData name="Erfan Meskar" userId="ae30a713-38f5-4e56-b874-fd636adcf478" providerId="ADAL" clId="{18EA3FF6-291F-43C9-B3D9-6AF7FA706659}" dt="2025-02-06T03:13:34.034" v="3854" actId="1076"/>
          <ac:spMkLst>
            <pc:docMk/>
            <pc:sldMk cId="1064349258" sldId="1336"/>
            <ac:spMk id="7171" creationId="{00000000-0000-0000-0000-000000000000}"/>
          </ac:spMkLst>
        </pc:spChg>
      </pc:sldChg>
      <pc:sldChg chg="addSp modSp mod">
        <pc:chgData name="Erfan Meskar" userId="ae30a713-38f5-4e56-b874-fd636adcf478" providerId="ADAL" clId="{18EA3FF6-291F-43C9-B3D9-6AF7FA706659}" dt="2025-02-06T03:34:39.571" v="4304" actId="20577"/>
        <pc:sldMkLst>
          <pc:docMk/>
          <pc:sldMk cId="136565222" sldId="1337"/>
        </pc:sldMkLst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2" creationId="{F5C174BA-71D5-7256-4A9C-DD708C17D5C6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3" creationId="{0F53692B-35C5-A487-B3EB-D5E0FF6ED3CA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4" creationId="{9F231677-4403-ADE3-A0CA-96C62E275133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5" creationId="{19729D58-6C74-0429-7CF9-B01EDDE44FB2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9" creationId="{DF1632D2-58DF-F171-746F-C1D3FEA2D981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10" creationId="{15E6C8F1-36B0-1F55-1D98-155B26B8CAC0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11" creationId="{A0F2F509-12C8-C9AC-8E16-160C5295494C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12" creationId="{43E530D9-87CB-66F3-B67A-EBC708D74E28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15" creationId="{2396AF82-D1D0-CD65-514E-F24AF74F982E}"/>
          </ac:spMkLst>
        </pc:spChg>
        <pc:spChg chg="add mod">
          <ac:chgData name="Erfan Meskar" userId="ae30a713-38f5-4e56-b874-fd636adcf478" providerId="ADAL" clId="{18EA3FF6-291F-43C9-B3D9-6AF7FA706659}" dt="2025-02-06T03:13:39.852" v="3855"/>
          <ac:spMkLst>
            <pc:docMk/>
            <pc:sldMk cId="136565222" sldId="1337"/>
            <ac:spMk id="17" creationId="{1114330B-8254-3E39-F3CC-C6F077498F01}"/>
          </ac:spMkLst>
        </pc:spChg>
        <pc:spChg chg="mod">
          <ac:chgData name="Erfan Meskar" userId="ae30a713-38f5-4e56-b874-fd636adcf478" providerId="ADAL" clId="{18EA3FF6-291F-43C9-B3D9-6AF7FA706659}" dt="2025-02-06T03:34:39.571" v="4304" actId="20577"/>
          <ac:spMkLst>
            <pc:docMk/>
            <pc:sldMk cId="136565222" sldId="1337"/>
            <ac:spMk id="7171" creationId="{00000000-0000-0000-0000-000000000000}"/>
          </ac:spMkLst>
        </pc:spChg>
      </pc:sldChg>
      <pc:sldChg chg="addSp delSp modSp mod">
        <pc:chgData name="Erfan Meskar" userId="ae30a713-38f5-4e56-b874-fd636adcf478" providerId="ADAL" clId="{18EA3FF6-291F-43C9-B3D9-6AF7FA706659}" dt="2025-02-06T03:45:46.553" v="4571" actId="20577"/>
        <pc:sldMkLst>
          <pc:docMk/>
          <pc:sldMk cId="3034075118" sldId="1338"/>
        </pc:sldMkLst>
        <pc:spChg chg="add del mod">
          <ac:chgData name="Erfan Meskar" userId="ae30a713-38f5-4e56-b874-fd636adcf478" providerId="ADAL" clId="{18EA3FF6-291F-43C9-B3D9-6AF7FA706659}" dt="2025-02-06T03:43:46.620" v="4525" actId="478"/>
          <ac:spMkLst>
            <pc:docMk/>
            <pc:sldMk cId="3034075118" sldId="1338"/>
            <ac:spMk id="9" creationId="{036FEB35-E92F-9FE1-83A4-AEBBEFA793DC}"/>
          </ac:spMkLst>
        </pc:spChg>
        <pc:spChg chg="mod">
          <ac:chgData name="Erfan Meskar" userId="ae30a713-38f5-4e56-b874-fd636adcf478" providerId="ADAL" clId="{18EA3FF6-291F-43C9-B3D9-6AF7FA706659}" dt="2025-02-06T03:45:46.553" v="4571" actId="20577"/>
          <ac:spMkLst>
            <pc:docMk/>
            <pc:sldMk cId="3034075118" sldId="1338"/>
            <ac:spMk id="7171" creationId="{00000000-0000-0000-0000-000000000000}"/>
          </ac:spMkLst>
        </pc:spChg>
        <pc:cxnChg chg="add mod">
          <ac:chgData name="Erfan Meskar" userId="ae30a713-38f5-4e56-b874-fd636adcf478" providerId="ADAL" clId="{18EA3FF6-291F-43C9-B3D9-6AF7FA706659}" dt="2025-02-06T03:45:14.828" v="4566" actId="14100"/>
          <ac:cxnSpMkLst>
            <pc:docMk/>
            <pc:sldMk cId="3034075118" sldId="1338"/>
            <ac:cxnSpMk id="3" creationId="{47731A72-D03D-ED06-49BE-51EA1A3D91A0}"/>
          </ac:cxnSpMkLst>
        </pc:cxnChg>
        <pc:cxnChg chg="add mod">
          <ac:chgData name="Erfan Meskar" userId="ae30a713-38f5-4e56-b874-fd636adcf478" providerId="ADAL" clId="{18EA3FF6-291F-43C9-B3D9-6AF7FA706659}" dt="2025-02-06T03:44:34.748" v="4556" actId="1035"/>
          <ac:cxnSpMkLst>
            <pc:docMk/>
            <pc:sldMk cId="3034075118" sldId="1338"/>
            <ac:cxnSpMk id="5" creationId="{77F40C9D-F0A8-033C-2D26-F4997CFC9656}"/>
          </ac:cxnSpMkLst>
        </pc:cxnChg>
        <pc:cxnChg chg="add mod">
          <ac:chgData name="Erfan Meskar" userId="ae30a713-38f5-4e56-b874-fd636adcf478" providerId="ADAL" clId="{18EA3FF6-291F-43C9-B3D9-6AF7FA706659}" dt="2025-02-06T03:44:49.069" v="4565" actId="1038"/>
          <ac:cxnSpMkLst>
            <pc:docMk/>
            <pc:sldMk cId="3034075118" sldId="1338"/>
            <ac:cxnSpMk id="8" creationId="{D583047C-7DCE-0A21-7B84-E26A5C918E50}"/>
          </ac:cxnSpMkLst>
        </pc:cxnChg>
      </pc:sldChg>
      <pc:sldChg chg="modSp mod">
        <pc:chgData name="Erfan Meskar" userId="ae30a713-38f5-4e56-b874-fd636adcf478" providerId="ADAL" clId="{18EA3FF6-291F-43C9-B3D9-6AF7FA706659}" dt="2025-02-06T04:21:37.015" v="4971" actId="20577"/>
        <pc:sldMkLst>
          <pc:docMk/>
          <pc:sldMk cId="4164959228" sldId="1340"/>
        </pc:sldMkLst>
        <pc:spChg chg="mod">
          <ac:chgData name="Erfan Meskar" userId="ae30a713-38f5-4e56-b874-fd636adcf478" providerId="ADAL" clId="{18EA3FF6-291F-43C9-B3D9-6AF7FA706659}" dt="2025-02-06T04:21:37.015" v="4971" actId="20577"/>
          <ac:spMkLst>
            <pc:docMk/>
            <pc:sldMk cId="4164959228" sldId="1340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18EA3FF6-291F-43C9-B3D9-6AF7FA706659}" dt="2025-02-06T04:40:18.051" v="5276" actId="20577"/>
        <pc:sldMkLst>
          <pc:docMk/>
          <pc:sldMk cId="1969118978" sldId="1342"/>
        </pc:sldMkLst>
        <pc:spChg chg="mod">
          <ac:chgData name="Erfan Meskar" userId="ae30a713-38f5-4e56-b874-fd636adcf478" providerId="ADAL" clId="{18EA3FF6-291F-43C9-B3D9-6AF7FA706659}" dt="2025-02-06T04:38:58.840" v="5221" actId="5793"/>
          <ac:spMkLst>
            <pc:docMk/>
            <pc:sldMk cId="1969118978" sldId="1342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4:40:18.051" v="5276" actId="20577"/>
          <ac:spMkLst>
            <pc:docMk/>
            <pc:sldMk cId="1969118978" sldId="1342"/>
            <ac:spMk id="7171" creationId="{00000000-0000-0000-0000-000000000000}"/>
          </ac:spMkLst>
        </pc:spChg>
      </pc:sldChg>
      <pc:sldChg chg="modSp add mod">
        <pc:chgData name="Erfan Meskar" userId="ae30a713-38f5-4e56-b874-fd636adcf478" providerId="ADAL" clId="{18EA3FF6-291F-43C9-B3D9-6AF7FA706659}" dt="2025-02-06T01:26:47.742" v="2469" actId="1036"/>
        <pc:sldMkLst>
          <pc:docMk/>
          <pc:sldMk cId="1427783721" sldId="1344"/>
        </pc:sldMkLst>
        <pc:spChg chg="mod">
          <ac:chgData name="Erfan Meskar" userId="ae30a713-38f5-4e56-b874-fd636adcf478" providerId="ADAL" clId="{18EA3FF6-291F-43C9-B3D9-6AF7FA706659}" dt="2025-02-06T01:25:39.176" v="2465" actId="20577"/>
          <ac:spMkLst>
            <pc:docMk/>
            <pc:sldMk cId="1427783721" sldId="1344"/>
            <ac:spMk id="7171" creationId="{00000000-0000-0000-0000-000000000000}"/>
          </ac:spMkLst>
        </pc:spChg>
        <pc:picChg chg="mod">
          <ac:chgData name="Erfan Meskar" userId="ae30a713-38f5-4e56-b874-fd636adcf478" providerId="ADAL" clId="{18EA3FF6-291F-43C9-B3D9-6AF7FA706659}" dt="2025-02-06T01:26:47.742" v="2469" actId="1036"/>
          <ac:picMkLst>
            <pc:docMk/>
            <pc:sldMk cId="1427783721" sldId="1344"/>
            <ac:picMk id="3" creationId="{22B8D242-BE60-151B-EA5A-7F7A08D21100}"/>
          </ac:picMkLst>
        </pc:picChg>
      </pc:sldChg>
      <pc:sldChg chg="del ord">
        <pc:chgData name="Erfan Meskar" userId="ae30a713-38f5-4e56-b874-fd636adcf478" providerId="ADAL" clId="{18EA3FF6-291F-43C9-B3D9-6AF7FA706659}" dt="2025-02-06T01:21:14.140" v="2395" actId="2696"/>
        <pc:sldMkLst>
          <pc:docMk/>
          <pc:sldMk cId="2653276517" sldId="1344"/>
        </pc:sldMkLst>
      </pc:sldChg>
      <pc:sldChg chg="addSp delSp modSp add del mod">
        <pc:chgData name="Erfan Meskar" userId="ae30a713-38f5-4e56-b874-fd636adcf478" providerId="ADAL" clId="{18EA3FF6-291F-43C9-B3D9-6AF7FA706659}" dt="2025-02-06T02:43:42.463" v="3758" actId="47"/>
        <pc:sldMkLst>
          <pc:docMk/>
          <pc:sldMk cId="4224626903" sldId="1346"/>
        </pc:sldMkLst>
        <pc:spChg chg="mod">
          <ac:chgData name="Erfan Meskar" userId="ae30a713-38f5-4e56-b874-fd636adcf478" providerId="ADAL" clId="{18EA3FF6-291F-43C9-B3D9-6AF7FA706659}" dt="2025-02-06T01:28:37.245" v="2561" actId="20577"/>
          <ac:spMkLst>
            <pc:docMk/>
            <pc:sldMk cId="4224626903" sldId="1346"/>
            <ac:spMk id="7171" creationId="{00000000-0000-0000-0000-000000000000}"/>
          </ac:spMkLst>
        </pc:spChg>
        <pc:picChg chg="add del">
          <ac:chgData name="Erfan Meskar" userId="ae30a713-38f5-4e56-b874-fd636adcf478" providerId="ADAL" clId="{18EA3FF6-291F-43C9-B3D9-6AF7FA706659}" dt="2025-02-05T23:57:52.300" v="502" actId="478"/>
          <ac:picMkLst>
            <pc:docMk/>
            <pc:sldMk cId="4224626903" sldId="1346"/>
            <ac:picMk id="3" creationId="{D0556F22-06F8-C37A-3652-467F70870F57}"/>
          </ac:picMkLst>
        </pc:picChg>
      </pc:sldChg>
      <pc:sldChg chg="modSp del mod ord">
        <pc:chgData name="Erfan Meskar" userId="ae30a713-38f5-4e56-b874-fd636adcf478" providerId="ADAL" clId="{18EA3FF6-291F-43C9-B3D9-6AF7FA706659}" dt="2025-02-06T01:21:14.140" v="2395" actId="2696"/>
        <pc:sldMkLst>
          <pc:docMk/>
          <pc:sldMk cId="1328849838" sldId="1347"/>
        </pc:sldMkLst>
        <pc:spChg chg="mod">
          <ac:chgData name="Erfan Meskar" userId="ae30a713-38f5-4e56-b874-fd636adcf478" providerId="ADAL" clId="{18EA3FF6-291F-43C9-B3D9-6AF7FA706659}" dt="2025-02-05T23:55:03.427" v="427"/>
          <ac:spMkLst>
            <pc:docMk/>
            <pc:sldMk cId="1328849838" sldId="1347"/>
            <ac:spMk id="7171" creationId="{00000000-0000-0000-0000-000000000000}"/>
          </ac:spMkLst>
        </pc:spChg>
      </pc:sldChg>
      <pc:sldChg chg="add del">
        <pc:chgData name="Erfan Meskar" userId="ae30a713-38f5-4e56-b874-fd636adcf478" providerId="ADAL" clId="{18EA3FF6-291F-43C9-B3D9-6AF7FA706659}" dt="2025-02-06T01:22:56.100" v="2414" actId="47"/>
        <pc:sldMkLst>
          <pc:docMk/>
          <pc:sldMk cId="3592385879" sldId="1347"/>
        </pc:sldMkLst>
      </pc:sldChg>
      <pc:sldChg chg="modSp del mod">
        <pc:chgData name="Erfan Meskar" userId="ae30a713-38f5-4e56-b874-fd636adcf478" providerId="ADAL" clId="{18EA3FF6-291F-43C9-B3D9-6AF7FA706659}" dt="2025-02-06T02:42:59.698" v="3755" actId="47"/>
        <pc:sldMkLst>
          <pc:docMk/>
          <pc:sldMk cId="227733724" sldId="1348"/>
        </pc:sldMkLst>
        <pc:spChg chg="mod">
          <ac:chgData name="Erfan Meskar" userId="ae30a713-38f5-4e56-b874-fd636adcf478" providerId="ADAL" clId="{18EA3FF6-291F-43C9-B3D9-6AF7FA706659}" dt="2025-02-05T23:54:50.899" v="422" actId="33524"/>
          <ac:spMkLst>
            <pc:docMk/>
            <pc:sldMk cId="227733724" sldId="1348"/>
            <ac:spMk id="7171" creationId="{00000000-0000-0000-0000-000000000000}"/>
          </ac:spMkLst>
        </pc:spChg>
      </pc:sldChg>
      <pc:sldChg chg="modSp modAnim">
        <pc:chgData name="Erfan Meskar" userId="ae30a713-38f5-4e56-b874-fd636adcf478" providerId="ADAL" clId="{18EA3FF6-291F-43C9-B3D9-6AF7FA706659}" dt="2025-02-06T02:39:00.498" v="3750" actId="20577"/>
        <pc:sldMkLst>
          <pc:docMk/>
          <pc:sldMk cId="2903308550" sldId="1349"/>
        </pc:sldMkLst>
        <pc:spChg chg="mod">
          <ac:chgData name="Erfan Meskar" userId="ae30a713-38f5-4e56-b874-fd636adcf478" providerId="ADAL" clId="{18EA3FF6-291F-43C9-B3D9-6AF7FA706659}" dt="2025-02-06T02:39:00.498" v="3750" actId="20577"/>
          <ac:spMkLst>
            <pc:docMk/>
            <pc:sldMk cId="2903308550" sldId="1349"/>
            <ac:spMk id="7171" creationId="{00000000-0000-0000-0000-000000000000}"/>
          </ac:spMkLst>
        </pc:spChg>
      </pc:sldChg>
      <pc:sldChg chg="modSp del mod ord">
        <pc:chgData name="Erfan Meskar" userId="ae30a713-38f5-4e56-b874-fd636adcf478" providerId="ADAL" clId="{18EA3FF6-291F-43C9-B3D9-6AF7FA706659}" dt="2025-02-06T03:22:22.411" v="3949" actId="47"/>
        <pc:sldMkLst>
          <pc:docMk/>
          <pc:sldMk cId="2233748477" sldId="1350"/>
        </pc:sldMkLst>
        <pc:spChg chg="mod">
          <ac:chgData name="Erfan Meskar" userId="ae30a713-38f5-4e56-b874-fd636adcf478" providerId="ADAL" clId="{18EA3FF6-291F-43C9-B3D9-6AF7FA706659}" dt="2025-02-06T03:20:19.015" v="3948" actId="20577"/>
          <ac:spMkLst>
            <pc:docMk/>
            <pc:sldMk cId="2233748477" sldId="1350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18EA3FF6-291F-43C9-B3D9-6AF7FA706659}" dt="2025-02-06T03:57:58.642" v="4681" actId="14"/>
        <pc:sldMkLst>
          <pc:docMk/>
          <pc:sldMk cId="2939041604" sldId="1352"/>
        </pc:sldMkLst>
        <pc:spChg chg="mod">
          <ac:chgData name="Erfan Meskar" userId="ae30a713-38f5-4e56-b874-fd636adcf478" providerId="ADAL" clId="{18EA3FF6-291F-43C9-B3D9-6AF7FA706659}" dt="2025-02-06T03:15:32.886" v="3859" actId="20577"/>
          <ac:spMkLst>
            <pc:docMk/>
            <pc:sldMk cId="2939041604" sldId="1352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3:57:58.642" v="4681" actId="14"/>
          <ac:spMkLst>
            <pc:docMk/>
            <pc:sldMk cId="2939041604" sldId="1352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8EA3FF6-291F-43C9-B3D9-6AF7FA706659}" dt="2025-02-06T02:40:38.718" v="3751" actId="47"/>
        <pc:sldMkLst>
          <pc:docMk/>
          <pc:sldMk cId="2330957834" sldId="1354"/>
        </pc:sldMkLst>
      </pc:sldChg>
      <pc:sldChg chg="modSp mod">
        <pc:chgData name="Erfan Meskar" userId="ae30a713-38f5-4e56-b874-fd636adcf478" providerId="ADAL" clId="{18EA3FF6-291F-43C9-B3D9-6AF7FA706659}" dt="2025-02-06T04:17:19.993" v="4962" actId="1035"/>
        <pc:sldMkLst>
          <pc:docMk/>
          <pc:sldMk cId="3260573187" sldId="1355"/>
        </pc:sldMkLst>
        <pc:spChg chg="mod">
          <ac:chgData name="Erfan Meskar" userId="ae30a713-38f5-4e56-b874-fd636adcf478" providerId="ADAL" clId="{18EA3FF6-291F-43C9-B3D9-6AF7FA706659}" dt="2025-02-06T04:17:19.993" v="4962" actId="1035"/>
          <ac:spMkLst>
            <pc:docMk/>
            <pc:sldMk cId="3260573187" sldId="1355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8EA3FF6-291F-43C9-B3D9-6AF7FA706659}" dt="2025-02-06T04:21:15.730" v="4963" actId="47"/>
        <pc:sldMkLst>
          <pc:docMk/>
          <pc:sldMk cId="2414766761" sldId="1362"/>
        </pc:sldMkLst>
      </pc:sldChg>
      <pc:sldChg chg="modSp mod">
        <pc:chgData name="Erfan Meskar" userId="ae30a713-38f5-4e56-b874-fd636adcf478" providerId="ADAL" clId="{18EA3FF6-291F-43C9-B3D9-6AF7FA706659}" dt="2025-02-06T04:37:43.807" v="5193" actId="20577"/>
        <pc:sldMkLst>
          <pc:docMk/>
          <pc:sldMk cId="2300670627" sldId="1363"/>
        </pc:sldMkLst>
        <pc:spChg chg="mod">
          <ac:chgData name="Erfan Meskar" userId="ae30a713-38f5-4e56-b874-fd636adcf478" providerId="ADAL" clId="{18EA3FF6-291F-43C9-B3D9-6AF7FA706659}" dt="2025-02-06T04:25:33.040" v="4972" actId="20577"/>
          <ac:spMkLst>
            <pc:docMk/>
            <pc:sldMk cId="2300670627" sldId="1363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4:37:43.807" v="5193" actId="20577"/>
          <ac:spMkLst>
            <pc:docMk/>
            <pc:sldMk cId="2300670627" sldId="1363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18EA3FF6-291F-43C9-B3D9-6AF7FA706659}" dt="2025-02-06T04:38:17.545" v="5210" actId="20577"/>
        <pc:sldMkLst>
          <pc:docMk/>
          <pc:sldMk cId="3444194625" sldId="1364"/>
        </pc:sldMkLst>
        <pc:spChg chg="mod">
          <ac:chgData name="Erfan Meskar" userId="ae30a713-38f5-4e56-b874-fd636adcf478" providerId="ADAL" clId="{18EA3FF6-291F-43C9-B3D9-6AF7FA706659}" dt="2025-02-06T04:38:17.545" v="5210" actId="20577"/>
          <ac:spMkLst>
            <pc:docMk/>
            <pc:sldMk cId="3444194625" sldId="1364"/>
            <ac:spMk id="7170" creationId="{00000000-0000-0000-0000-000000000000}"/>
          </ac:spMkLst>
        </pc:spChg>
        <pc:spChg chg="mod">
          <ac:chgData name="Erfan Meskar" userId="ae30a713-38f5-4e56-b874-fd636adcf478" providerId="ADAL" clId="{18EA3FF6-291F-43C9-B3D9-6AF7FA706659}" dt="2025-02-06T04:30:53.382" v="5076" actId="15"/>
          <ac:spMkLst>
            <pc:docMk/>
            <pc:sldMk cId="3444194625" sldId="1364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8EA3FF6-291F-43C9-B3D9-6AF7FA706659}" dt="2025-02-06T04:27:27.121" v="5013" actId="47"/>
        <pc:sldMkLst>
          <pc:docMk/>
          <pc:sldMk cId="823127271" sldId="1365"/>
        </pc:sldMkLst>
      </pc:sldChg>
      <pc:sldChg chg="modSp add del mod">
        <pc:chgData name="Erfan Meskar" userId="ae30a713-38f5-4e56-b874-fd636adcf478" providerId="ADAL" clId="{18EA3FF6-291F-43C9-B3D9-6AF7FA706659}" dt="2025-02-06T02:43:27.892" v="3756" actId="47"/>
        <pc:sldMkLst>
          <pc:docMk/>
          <pc:sldMk cId="933448674" sldId="1366"/>
        </pc:sldMkLst>
        <pc:spChg chg="mod">
          <ac:chgData name="Erfan Meskar" userId="ae30a713-38f5-4e56-b874-fd636adcf478" providerId="ADAL" clId="{18EA3FF6-291F-43C9-B3D9-6AF7FA706659}" dt="2025-02-06T01:31:52.100" v="2565" actId="20577"/>
          <ac:spMkLst>
            <pc:docMk/>
            <pc:sldMk cId="933448674" sldId="1366"/>
            <ac:spMk id="7171" creationId="{7C63EAFB-7ECF-413D-0DDC-D0BAF92073D4}"/>
          </ac:spMkLst>
        </pc:spChg>
      </pc:sldChg>
      <pc:sldChg chg="add del">
        <pc:chgData name="Erfan Meskar" userId="ae30a713-38f5-4e56-b874-fd636adcf478" providerId="ADAL" clId="{18EA3FF6-291F-43C9-B3D9-6AF7FA706659}" dt="2025-02-06T01:58:57.816" v="2982" actId="47"/>
        <pc:sldMkLst>
          <pc:docMk/>
          <pc:sldMk cId="1676729512" sldId="1367"/>
        </pc:sldMkLst>
      </pc:sldChg>
      <pc:sldChg chg="addSp delSp modSp add mod ord modAnim">
        <pc:chgData name="Erfan Meskar" userId="ae30a713-38f5-4e56-b874-fd636adcf478" providerId="ADAL" clId="{18EA3FF6-291F-43C9-B3D9-6AF7FA706659}" dt="2025-02-06T02:28:40.947" v="3634" actId="1035"/>
        <pc:sldMkLst>
          <pc:docMk/>
          <pc:sldMk cId="4198180873" sldId="1367"/>
        </pc:sldMkLst>
        <pc:spChg chg="del">
          <ac:chgData name="Erfan Meskar" userId="ae30a713-38f5-4e56-b874-fd636adcf478" providerId="ADAL" clId="{18EA3FF6-291F-43C9-B3D9-6AF7FA706659}" dt="2025-02-06T02:15:01.286" v="3323" actId="478"/>
          <ac:spMkLst>
            <pc:docMk/>
            <pc:sldMk cId="4198180873" sldId="1367"/>
            <ac:spMk id="2" creationId="{FD771A4E-C529-7EC8-DD7D-4444A6BDA0F3}"/>
          </ac:spMkLst>
        </pc:spChg>
        <pc:spChg chg="del">
          <ac:chgData name="Erfan Meskar" userId="ae30a713-38f5-4e56-b874-fd636adcf478" providerId="ADAL" clId="{18EA3FF6-291F-43C9-B3D9-6AF7FA706659}" dt="2025-02-06T02:15:03.007" v="3324" actId="478"/>
          <ac:spMkLst>
            <pc:docMk/>
            <pc:sldMk cId="4198180873" sldId="1367"/>
            <ac:spMk id="3" creationId="{86000C3F-7CD9-AACD-9CE5-C6783EDC13C8}"/>
          </ac:spMkLst>
        </pc:spChg>
        <pc:spChg chg="del">
          <ac:chgData name="Erfan Meskar" userId="ae30a713-38f5-4e56-b874-fd636adcf478" providerId="ADAL" clId="{18EA3FF6-291F-43C9-B3D9-6AF7FA706659}" dt="2025-02-06T02:14:59.730" v="3322" actId="478"/>
          <ac:spMkLst>
            <pc:docMk/>
            <pc:sldMk cId="4198180873" sldId="1367"/>
            <ac:spMk id="4" creationId="{49909867-1E1A-95FB-E9EC-CA653AB0FDD7}"/>
          </ac:spMkLst>
        </pc:spChg>
        <pc:spChg chg="add mod">
          <ac:chgData name="Erfan Meskar" userId="ae30a713-38f5-4e56-b874-fd636adcf478" providerId="ADAL" clId="{18EA3FF6-291F-43C9-B3D9-6AF7FA706659}" dt="2025-02-06T02:20:38.183" v="3512"/>
          <ac:spMkLst>
            <pc:docMk/>
            <pc:sldMk cId="4198180873" sldId="1367"/>
            <ac:spMk id="5" creationId="{FA864E20-674E-FDBF-36CA-980377D32E46}"/>
          </ac:spMkLst>
        </pc:spChg>
        <pc:spChg chg="mod">
          <ac:chgData name="Erfan Meskar" userId="ae30a713-38f5-4e56-b874-fd636adcf478" providerId="ADAL" clId="{18EA3FF6-291F-43C9-B3D9-6AF7FA706659}" dt="2025-02-06T02:24:44.173" v="3578" actId="20577"/>
          <ac:spMkLst>
            <pc:docMk/>
            <pc:sldMk cId="4198180873" sldId="1367"/>
            <ac:spMk id="6" creationId="{50AECAFF-70A5-3677-4B3B-6D819A1CF8CB}"/>
          </ac:spMkLst>
        </pc:spChg>
        <pc:spChg chg="mod">
          <ac:chgData name="Erfan Meskar" userId="ae30a713-38f5-4e56-b874-fd636adcf478" providerId="ADAL" clId="{18EA3FF6-291F-43C9-B3D9-6AF7FA706659}" dt="2025-02-06T02:25:06.521" v="3592" actId="20577"/>
          <ac:spMkLst>
            <pc:docMk/>
            <pc:sldMk cId="4198180873" sldId="1367"/>
            <ac:spMk id="7" creationId="{F0AAF604-21F9-F83C-131F-87CFF4D87435}"/>
          </ac:spMkLst>
        </pc:spChg>
        <pc:spChg chg="add mod">
          <ac:chgData name="Erfan Meskar" userId="ae30a713-38f5-4e56-b874-fd636adcf478" providerId="ADAL" clId="{18EA3FF6-291F-43C9-B3D9-6AF7FA706659}" dt="2025-02-06T02:24:52.923" v="3581" actId="20577"/>
          <ac:spMkLst>
            <pc:docMk/>
            <pc:sldMk cId="4198180873" sldId="1367"/>
            <ac:spMk id="8" creationId="{0942C352-D410-E11B-D66E-229A3255DF5D}"/>
          </ac:spMkLst>
        </pc:spChg>
        <pc:spChg chg="add mod">
          <ac:chgData name="Erfan Meskar" userId="ae30a713-38f5-4e56-b874-fd636adcf478" providerId="ADAL" clId="{18EA3FF6-291F-43C9-B3D9-6AF7FA706659}" dt="2025-02-06T02:25:02.364" v="3589" actId="20577"/>
          <ac:spMkLst>
            <pc:docMk/>
            <pc:sldMk cId="4198180873" sldId="1367"/>
            <ac:spMk id="9" creationId="{4BB45386-D7FA-20A0-4DE6-BA027C0407E3}"/>
          </ac:spMkLst>
        </pc:spChg>
        <pc:spChg chg="mod">
          <ac:chgData name="Erfan Meskar" userId="ae30a713-38f5-4e56-b874-fd636adcf478" providerId="ADAL" clId="{18EA3FF6-291F-43C9-B3D9-6AF7FA706659}" dt="2025-02-06T02:24:58.323" v="3586" actId="20577"/>
          <ac:spMkLst>
            <pc:docMk/>
            <pc:sldMk cId="4198180873" sldId="1367"/>
            <ac:spMk id="10" creationId="{9CF5741D-73E8-F181-17AF-A2464F6F538B}"/>
          </ac:spMkLst>
        </pc:spChg>
        <pc:spChg chg="add mod">
          <ac:chgData name="Erfan Meskar" userId="ae30a713-38f5-4e56-b874-fd636adcf478" providerId="ADAL" clId="{18EA3FF6-291F-43C9-B3D9-6AF7FA706659}" dt="2025-02-06T02:20:38.183" v="3512"/>
          <ac:spMkLst>
            <pc:docMk/>
            <pc:sldMk cId="4198180873" sldId="1367"/>
            <ac:spMk id="12" creationId="{1121EAF4-C49E-31A9-C016-EFCDEC11C11E}"/>
          </ac:spMkLst>
        </pc:spChg>
        <pc:spChg chg="add mod">
          <ac:chgData name="Erfan Meskar" userId="ae30a713-38f5-4e56-b874-fd636adcf478" providerId="ADAL" clId="{18EA3FF6-291F-43C9-B3D9-6AF7FA706659}" dt="2025-02-06T02:20:38.183" v="3512"/>
          <ac:spMkLst>
            <pc:docMk/>
            <pc:sldMk cId="4198180873" sldId="1367"/>
            <ac:spMk id="13" creationId="{E04A4429-1E96-4A82-7C4F-73B98D1DA433}"/>
          </ac:spMkLst>
        </pc:spChg>
        <pc:spChg chg="add mod">
          <ac:chgData name="Erfan Meskar" userId="ae30a713-38f5-4e56-b874-fd636adcf478" providerId="ADAL" clId="{18EA3FF6-291F-43C9-B3D9-6AF7FA706659}" dt="2025-02-06T02:26:15.068" v="3599" actId="207"/>
          <ac:spMkLst>
            <pc:docMk/>
            <pc:sldMk cId="4198180873" sldId="1367"/>
            <ac:spMk id="25" creationId="{E785130A-4BFD-2424-810E-BFC5B9D303A9}"/>
          </ac:spMkLst>
        </pc:spChg>
        <pc:spChg chg="mod">
          <ac:chgData name="Erfan Meskar" userId="ae30a713-38f5-4e56-b874-fd636adcf478" providerId="ADAL" clId="{18EA3FF6-291F-43C9-B3D9-6AF7FA706659}" dt="2025-02-06T02:26:18.313" v="3600" actId="207"/>
          <ac:spMkLst>
            <pc:docMk/>
            <pc:sldMk cId="4198180873" sldId="1367"/>
            <ac:spMk id="26" creationId="{9B55A631-8C4A-E93E-1F0C-26CAD784B848}"/>
          </ac:spMkLst>
        </pc:spChg>
        <pc:spChg chg="add mod">
          <ac:chgData name="Erfan Meskar" userId="ae30a713-38f5-4e56-b874-fd636adcf478" providerId="ADAL" clId="{18EA3FF6-291F-43C9-B3D9-6AF7FA706659}" dt="2025-02-06T02:26:21.965" v="3601" actId="207"/>
          <ac:spMkLst>
            <pc:docMk/>
            <pc:sldMk cId="4198180873" sldId="1367"/>
            <ac:spMk id="27" creationId="{7FE3035E-D8EC-52CE-D395-3C8917D589CD}"/>
          </ac:spMkLst>
        </pc:spChg>
        <pc:spChg chg="mod">
          <ac:chgData name="Erfan Meskar" userId="ae30a713-38f5-4e56-b874-fd636adcf478" providerId="ADAL" clId="{18EA3FF6-291F-43C9-B3D9-6AF7FA706659}" dt="2025-02-06T02:26:29.081" v="3603" actId="207"/>
          <ac:spMkLst>
            <pc:docMk/>
            <pc:sldMk cId="4198180873" sldId="1367"/>
            <ac:spMk id="28" creationId="{BCADD11F-545E-6769-4991-DDE25D1A2B9C}"/>
          </ac:spMkLst>
        </pc:spChg>
        <pc:spChg chg="add mod">
          <ac:chgData name="Erfan Meskar" userId="ae30a713-38f5-4e56-b874-fd636adcf478" providerId="ADAL" clId="{18EA3FF6-291F-43C9-B3D9-6AF7FA706659}" dt="2025-02-06T02:26:36.077" v="3605" actId="207"/>
          <ac:spMkLst>
            <pc:docMk/>
            <pc:sldMk cId="4198180873" sldId="1367"/>
            <ac:spMk id="29" creationId="{804DA1F8-4B79-898C-B521-B85492AAC042}"/>
          </ac:spMkLst>
        </pc:spChg>
        <pc:spChg chg="add mod">
          <ac:chgData name="Erfan Meskar" userId="ae30a713-38f5-4e56-b874-fd636adcf478" providerId="ADAL" clId="{18EA3FF6-291F-43C9-B3D9-6AF7FA706659}" dt="2025-02-06T02:26:25.130" v="3602" actId="207"/>
          <ac:spMkLst>
            <pc:docMk/>
            <pc:sldMk cId="4198180873" sldId="1367"/>
            <ac:spMk id="30" creationId="{B34B3F7B-A8B4-2B4C-7234-6D9BCC188077}"/>
          </ac:spMkLst>
        </pc:spChg>
        <pc:spChg chg="add mod">
          <ac:chgData name="Erfan Meskar" userId="ae30a713-38f5-4e56-b874-fd636adcf478" providerId="ADAL" clId="{18EA3FF6-291F-43C9-B3D9-6AF7FA706659}" dt="2025-02-06T02:26:32.728" v="3604" actId="207"/>
          <ac:spMkLst>
            <pc:docMk/>
            <pc:sldMk cId="4198180873" sldId="1367"/>
            <ac:spMk id="31" creationId="{A4B5C07B-3B1F-4278-7D5E-DA14F51FDD60}"/>
          </ac:spMkLst>
        </pc:spChg>
        <pc:spChg chg="mod">
          <ac:chgData name="Erfan Meskar" userId="ae30a713-38f5-4e56-b874-fd636adcf478" providerId="ADAL" clId="{18EA3FF6-291F-43C9-B3D9-6AF7FA706659}" dt="2025-02-06T02:26:39.360" v="3606" actId="207"/>
          <ac:spMkLst>
            <pc:docMk/>
            <pc:sldMk cId="4198180873" sldId="1367"/>
            <ac:spMk id="32" creationId="{6ACDD9CE-3D9C-E0B9-B624-A13C3DD86FE1}"/>
          </ac:spMkLst>
        </pc:spChg>
        <pc:spChg chg="mod">
          <ac:chgData name="Erfan Meskar" userId="ae30a713-38f5-4e56-b874-fd636adcf478" providerId="ADAL" clId="{18EA3FF6-291F-43C9-B3D9-6AF7FA706659}" dt="2025-02-06T02:18:52.973" v="3475" actId="20577"/>
          <ac:spMkLst>
            <pc:docMk/>
            <pc:sldMk cId="4198180873" sldId="1367"/>
            <ac:spMk id="7170" creationId="{0E09E326-F1CE-AC3C-5BB1-34309A4B4757}"/>
          </ac:spMkLst>
        </pc:spChg>
        <pc:spChg chg="mod">
          <ac:chgData name="Erfan Meskar" userId="ae30a713-38f5-4e56-b874-fd636adcf478" providerId="ADAL" clId="{18EA3FF6-291F-43C9-B3D9-6AF7FA706659}" dt="2025-02-06T02:28:40.947" v="3634" actId="1035"/>
          <ac:spMkLst>
            <pc:docMk/>
            <pc:sldMk cId="4198180873" sldId="1367"/>
            <ac:spMk id="7171" creationId="{F8BEF5DA-3926-C37A-0155-6DB7A2D5823B}"/>
          </ac:spMkLst>
        </pc:spChg>
        <pc:graphicFrameChg chg="modGraphic">
          <ac:chgData name="Erfan Meskar" userId="ae30a713-38f5-4e56-b874-fd636adcf478" providerId="ADAL" clId="{18EA3FF6-291F-43C9-B3D9-6AF7FA706659}" dt="2025-02-06T02:26:46.622" v="3607" actId="207"/>
          <ac:graphicFrameMkLst>
            <pc:docMk/>
            <pc:sldMk cId="4198180873" sldId="1367"/>
            <ac:graphicFrameMk id="34" creationId="{32CC4889-15AD-4975-8530-F88A30B1CE8D}"/>
          </ac:graphicFrameMkLst>
        </pc:graphicFrameChg>
        <pc:graphicFrameChg chg="mod modGraphic">
          <ac:chgData name="Erfan Meskar" userId="ae30a713-38f5-4e56-b874-fd636adcf478" providerId="ADAL" clId="{18EA3FF6-291F-43C9-B3D9-6AF7FA706659}" dt="2025-02-06T02:27:23.353" v="3614" actId="20577"/>
          <ac:graphicFrameMkLst>
            <pc:docMk/>
            <pc:sldMk cId="4198180873" sldId="1367"/>
            <ac:graphicFrameMk id="35" creationId="{8C988FA1-C879-AE4D-CB5E-68725DF1CED6}"/>
          </ac:graphicFrameMkLst>
        </pc:graphicFrameChg>
        <pc:graphicFrameChg chg="mod modGraphic">
          <ac:chgData name="Erfan Meskar" userId="ae30a713-38f5-4e56-b874-fd636adcf478" providerId="ADAL" clId="{18EA3FF6-291F-43C9-B3D9-6AF7FA706659}" dt="2025-02-06T02:27:28.210" v="3617" actId="20577"/>
          <ac:graphicFrameMkLst>
            <pc:docMk/>
            <pc:sldMk cId="4198180873" sldId="1367"/>
            <ac:graphicFrameMk id="36" creationId="{199DEC48-64FB-6320-56FC-6688233DB8B8}"/>
          </ac:graphicFrameMkLst>
        </pc:graphicFrameChg>
        <pc:graphicFrameChg chg="mod modGraphic">
          <ac:chgData name="Erfan Meskar" userId="ae30a713-38f5-4e56-b874-fd636adcf478" providerId="ADAL" clId="{18EA3FF6-291F-43C9-B3D9-6AF7FA706659}" dt="2025-02-06T02:27:42.829" v="3627" actId="20577"/>
          <ac:graphicFrameMkLst>
            <pc:docMk/>
            <pc:sldMk cId="4198180873" sldId="1367"/>
            <ac:graphicFrameMk id="37" creationId="{07124E37-D7E8-8C8D-9596-3B54EDA52A8F}"/>
          </ac:graphicFrameMkLst>
        </pc:graphicFrameChg>
        <pc:graphicFrameChg chg="mod modGraphic">
          <ac:chgData name="Erfan Meskar" userId="ae30a713-38f5-4e56-b874-fd636adcf478" providerId="ADAL" clId="{18EA3FF6-291F-43C9-B3D9-6AF7FA706659}" dt="2025-02-06T02:27:37.056" v="3624" actId="20577"/>
          <ac:graphicFrameMkLst>
            <pc:docMk/>
            <pc:sldMk cId="4198180873" sldId="1367"/>
            <ac:graphicFrameMk id="38" creationId="{6D89E24E-A839-514B-CE68-030E6A0509A2}"/>
          </ac:graphicFrameMkLst>
        </pc:graphicFrameChg>
        <pc:picChg chg="del">
          <ac:chgData name="Erfan Meskar" userId="ae30a713-38f5-4e56-b874-fd636adcf478" providerId="ADAL" clId="{18EA3FF6-291F-43C9-B3D9-6AF7FA706659}" dt="2025-02-06T02:14:57.806" v="3321" actId="478"/>
          <ac:picMkLst>
            <pc:docMk/>
            <pc:sldMk cId="4198180873" sldId="1367"/>
            <ac:picMk id="22" creationId="{EA7806D0-0222-5A74-FC58-80B6C5001017}"/>
          </ac:picMkLst>
        </pc:picChg>
      </pc:sldChg>
      <pc:sldChg chg="delSp modSp add del mod delAnim">
        <pc:chgData name="Erfan Meskar" userId="ae30a713-38f5-4e56-b874-fd636adcf478" providerId="ADAL" clId="{18EA3FF6-291F-43C9-B3D9-6AF7FA706659}" dt="2025-02-06T02:28:50.704" v="3636" actId="47"/>
        <pc:sldMkLst>
          <pc:docMk/>
          <pc:sldMk cId="4175146191" sldId="1368"/>
        </pc:sldMkLst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6" creationId="{0AC0AC18-7414-1A3D-4064-578736466119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8" creationId="{F4A4C85B-584E-F04A-96C3-CA6713905C84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10" creationId="{6E81A9BD-8359-7B58-C42D-CED795ACC8E2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12" creationId="{9B6EC7E3-F592-D5C6-DD2E-9A9AC44894DD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25" creationId="{3411F31E-03E9-090C-8C9E-0B138FB6A3B1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26" creationId="{3F4492B6-4C61-C9C9-2255-3E7F86D1DD80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27" creationId="{BDAC8891-DBA7-A7AF-E2E4-5B43D2D5B6D4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28" creationId="{B9DAA07D-5E50-3F6B-3FB6-D4EEA468FCDA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29" creationId="{7562458B-D0ED-17C8-9E8D-ADEA7D428E4F}"/>
          </ac:spMkLst>
        </pc:spChg>
        <pc:spChg chg="del">
          <ac:chgData name="Erfan Meskar" userId="ae30a713-38f5-4e56-b874-fd636adcf478" providerId="ADAL" clId="{18EA3FF6-291F-43C9-B3D9-6AF7FA706659}" dt="2025-02-06T02:28:17.802" v="3629" actId="478"/>
          <ac:spMkLst>
            <pc:docMk/>
            <pc:sldMk cId="4175146191" sldId="1368"/>
            <ac:spMk id="30" creationId="{B059097E-7FAE-F77B-F942-F2D844708CE6}"/>
          </ac:spMkLst>
        </pc:spChg>
      </pc:sldChg>
      <pc:sldChg chg="addSp delSp modSp add mod delAnim modAnim">
        <pc:chgData name="Erfan Meskar" userId="ae30a713-38f5-4e56-b874-fd636adcf478" providerId="ADAL" clId="{18EA3FF6-291F-43C9-B3D9-6AF7FA706659}" dt="2025-02-06T02:31:54.206" v="3680" actId="20577"/>
        <pc:sldMkLst>
          <pc:docMk/>
          <pc:sldMk cId="2271794374" sldId="1369"/>
        </pc:sldMkLst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8" creationId="{7E15ECCF-7B71-70D0-420E-69228894FA88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10" creationId="{B198A324-0AB4-DBEA-EA83-4E2668A90E2A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13" creationId="{3DDEBFD3-7561-0C3D-40C3-4F238931D869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25" creationId="{771D3B0D-B06B-4D30-6B31-238FA59D8A84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26" creationId="{BF5AF5FE-1357-75EF-E84A-3253C5B26F12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27" creationId="{D0C89A37-9957-305A-0271-38109AAB5125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28" creationId="{6CFA14DF-777B-57B1-07C5-2A826FE729CD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29" creationId="{0758F12B-DBD3-4F50-A5D1-2619A9E4AE4E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31" creationId="{58B1518B-27D7-0816-4A11-FD04764EDAF5}"/>
          </ac:spMkLst>
        </pc:spChg>
        <pc:spChg chg="del">
          <ac:chgData name="Erfan Meskar" userId="ae30a713-38f5-4e56-b874-fd636adcf478" providerId="ADAL" clId="{18EA3FF6-291F-43C9-B3D9-6AF7FA706659}" dt="2025-02-06T02:28:55.968" v="3637" actId="478"/>
          <ac:spMkLst>
            <pc:docMk/>
            <pc:sldMk cId="2271794374" sldId="1369"/>
            <ac:spMk id="32" creationId="{80865D72-C56D-79B0-7853-A0A3020F21CC}"/>
          </ac:spMkLst>
        </pc:spChg>
        <pc:spChg chg="add mod">
          <ac:chgData name="Erfan Meskar" userId="ae30a713-38f5-4e56-b874-fd636adcf478" providerId="ADAL" clId="{18EA3FF6-291F-43C9-B3D9-6AF7FA706659}" dt="2025-02-06T02:30:08.171" v="3654"/>
          <ac:spMkLst>
            <pc:docMk/>
            <pc:sldMk cId="2271794374" sldId="1369"/>
            <ac:spMk id="47" creationId="{89233064-DEAF-05FC-837E-70229D42A537}"/>
          </ac:spMkLst>
        </pc:spChg>
        <pc:spChg chg="add mod">
          <ac:chgData name="Erfan Meskar" userId="ae30a713-38f5-4e56-b874-fd636adcf478" providerId="ADAL" clId="{18EA3FF6-291F-43C9-B3D9-6AF7FA706659}" dt="2025-02-06T02:31:34.615" v="3673" actId="20577"/>
          <ac:spMkLst>
            <pc:docMk/>
            <pc:sldMk cId="2271794374" sldId="1369"/>
            <ac:spMk id="48" creationId="{DF727C16-2A79-40A5-4698-FF4731818E82}"/>
          </ac:spMkLst>
        </pc:spChg>
        <pc:spChg chg="add mod">
          <ac:chgData name="Erfan Meskar" userId="ae30a713-38f5-4e56-b874-fd636adcf478" providerId="ADAL" clId="{18EA3FF6-291F-43C9-B3D9-6AF7FA706659}" dt="2025-02-06T02:31:31.633" v="3671" actId="20577"/>
          <ac:spMkLst>
            <pc:docMk/>
            <pc:sldMk cId="2271794374" sldId="1369"/>
            <ac:spMk id="49" creationId="{FDF0D70C-A546-63AF-01AE-6F8353983710}"/>
          </ac:spMkLst>
        </pc:spChg>
        <pc:spChg chg="mod">
          <ac:chgData name="Erfan Meskar" userId="ae30a713-38f5-4e56-b874-fd636adcf478" providerId="ADAL" clId="{18EA3FF6-291F-43C9-B3D9-6AF7FA706659}" dt="2025-02-06T02:31:28.682" v="3669" actId="20577"/>
          <ac:spMkLst>
            <pc:docMk/>
            <pc:sldMk cId="2271794374" sldId="1369"/>
            <ac:spMk id="50" creationId="{20B61682-8035-7196-6013-C727C565DEBC}"/>
          </ac:spMkLst>
        </pc:spChg>
        <pc:spChg chg="add mod">
          <ac:chgData name="Erfan Meskar" userId="ae30a713-38f5-4e56-b874-fd636adcf478" providerId="ADAL" clId="{18EA3FF6-291F-43C9-B3D9-6AF7FA706659}" dt="2025-02-06T02:31:20.987" v="3665" actId="20577"/>
          <ac:spMkLst>
            <pc:docMk/>
            <pc:sldMk cId="2271794374" sldId="1369"/>
            <ac:spMk id="51" creationId="{C196C407-1E06-247B-09D5-F83F714F0C42}"/>
          </ac:spMkLst>
        </pc:spChg>
        <pc:spChg chg="add mod">
          <ac:chgData name="Erfan Meskar" userId="ae30a713-38f5-4e56-b874-fd636adcf478" providerId="ADAL" clId="{18EA3FF6-291F-43C9-B3D9-6AF7FA706659}" dt="2025-02-06T02:31:25.207" v="3667" actId="20577"/>
          <ac:spMkLst>
            <pc:docMk/>
            <pc:sldMk cId="2271794374" sldId="1369"/>
            <ac:spMk id="52" creationId="{2F3007DA-DA21-6841-B332-823F8A1B4439}"/>
          </ac:spMkLst>
        </pc:spChg>
        <pc:spChg chg="add mod">
          <ac:chgData name="Erfan Meskar" userId="ae30a713-38f5-4e56-b874-fd636adcf478" providerId="ADAL" clId="{18EA3FF6-291F-43C9-B3D9-6AF7FA706659}" dt="2025-02-06T02:30:08.171" v="3654"/>
          <ac:spMkLst>
            <pc:docMk/>
            <pc:sldMk cId="2271794374" sldId="1369"/>
            <ac:spMk id="55" creationId="{93219E64-815F-0D96-48C4-EB446603B5AF}"/>
          </ac:spMkLst>
        </pc:spChg>
        <pc:spChg chg="add mod">
          <ac:chgData name="Erfan Meskar" userId="ae30a713-38f5-4e56-b874-fd636adcf478" providerId="ADAL" clId="{18EA3FF6-291F-43C9-B3D9-6AF7FA706659}" dt="2025-02-06T02:31:13.231" v="3663" actId="207"/>
          <ac:spMkLst>
            <pc:docMk/>
            <pc:sldMk cId="2271794374" sldId="1369"/>
            <ac:spMk id="62" creationId="{A7EC3715-A7B2-8AF2-4EC2-C65E9BCF5F1E}"/>
          </ac:spMkLst>
        </pc:spChg>
        <pc:spChg chg="add mod">
          <ac:chgData name="Erfan Meskar" userId="ae30a713-38f5-4e56-b874-fd636adcf478" providerId="ADAL" clId="{18EA3FF6-291F-43C9-B3D9-6AF7FA706659}" dt="2025-02-06T02:31:06.486" v="3661" actId="207"/>
          <ac:spMkLst>
            <pc:docMk/>
            <pc:sldMk cId="2271794374" sldId="1369"/>
            <ac:spMk id="63" creationId="{369F6BBE-8026-4DCD-82FE-8573312EEE30}"/>
          </ac:spMkLst>
        </pc:spChg>
        <pc:spChg chg="add mod">
          <ac:chgData name="Erfan Meskar" userId="ae30a713-38f5-4e56-b874-fd636adcf478" providerId="ADAL" clId="{18EA3FF6-291F-43C9-B3D9-6AF7FA706659}" dt="2025-02-06T02:31:02.351" v="3660" actId="207"/>
          <ac:spMkLst>
            <pc:docMk/>
            <pc:sldMk cId="2271794374" sldId="1369"/>
            <ac:spMk id="7168" creationId="{EC4FA635-39F0-F108-2846-58914BD8423D}"/>
          </ac:spMkLst>
        </pc:spChg>
        <pc:spChg chg="mod">
          <ac:chgData name="Erfan Meskar" userId="ae30a713-38f5-4e56-b874-fd636adcf478" providerId="ADAL" clId="{18EA3FF6-291F-43C9-B3D9-6AF7FA706659}" dt="2025-02-06T02:30:59.373" v="3659" actId="207"/>
          <ac:spMkLst>
            <pc:docMk/>
            <pc:sldMk cId="2271794374" sldId="1369"/>
            <ac:spMk id="7169" creationId="{402A2FE2-C660-0D6A-C93F-2D8CAAC1BE89}"/>
          </ac:spMkLst>
        </pc:spChg>
        <pc:spChg chg="mod">
          <ac:chgData name="Erfan Meskar" userId="ae30a713-38f5-4e56-b874-fd636adcf478" providerId="ADAL" clId="{18EA3FF6-291F-43C9-B3D9-6AF7FA706659}" dt="2025-02-06T02:30:20.622" v="3655" actId="14100"/>
          <ac:spMkLst>
            <pc:docMk/>
            <pc:sldMk cId="2271794374" sldId="1369"/>
            <ac:spMk id="7171" creationId="{B62F592F-1EAE-392B-B704-4EC0B9BB9EE0}"/>
          </ac:spMkLst>
        </pc:spChg>
        <pc:spChg chg="add mod">
          <ac:chgData name="Erfan Meskar" userId="ae30a713-38f5-4e56-b874-fd636adcf478" providerId="ADAL" clId="{18EA3FF6-291F-43C9-B3D9-6AF7FA706659}" dt="2025-02-06T02:31:10.435" v="3662" actId="207"/>
          <ac:spMkLst>
            <pc:docMk/>
            <pc:sldMk cId="2271794374" sldId="1369"/>
            <ac:spMk id="7179" creationId="{6070BD6D-B117-A000-0BDF-6B0BE8688362}"/>
          </ac:spMkLst>
        </pc:spChg>
        <pc:graphicFrameChg chg="modGraphic">
          <ac:chgData name="Erfan Meskar" userId="ae30a713-38f5-4e56-b874-fd636adcf478" providerId="ADAL" clId="{18EA3FF6-291F-43C9-B3D9-6AF7FA706659}" dt="2025-02-06T02:31:54.206" v="3680" actId="20577"/>
          <ac:graphicFrameMkLst>
            <pc:docMk/>
            <pc:sldMk cId="2271794374" sldId="1369"/>
            <ac:graphicFrameMk id="22" creationId="{4367F26F-AC1F-3FD3-272B-1C351C0A60AA}"/>
          </ac:graphicFrameMkLst>
        </pc:graphicFrameChg>
        <pc:graphicFrameChg chg="modGraphic">
          <ac:chgData name="Erfan Meskar" userId="ae30a713-38f5-4e56-b874-fd636adcf478" providerId="ADAL" clId="{18EA3FF6-291F-43C9-B3D9-6AF7FA706659}" dt="2025-02-06T02:31:50.459" v="3679" actId="20577"/>
          <ac:graphicFrameMkLst>
            <pc:docMk/>
            <pc:sldMk cId="2271794374" sldId="1369"/>
            <ac:graphicFrameMk id="46" creationId="{E1DE8F1F-93BC-04F0-00CD-A8C3FC24DFD0}"/>
          </ac:graphicFrameMkLst>
        </pc:graphicFrameChg>
        <pc:graphicFrameChg chg="modGraphic">
          <ac:chgData name="Erfan Meskar" userId="ae30a713-38f5-4e56-b874-fd636adcf478" providerId="ADAL" clId="{18EA3FF6-291F-43C9-B3D9-6AF7FA706659}" dt="2025-02-06T02:31:39.277" v="3676" actId="20577"/>
          <ac:graphicFrameMkLst>
            <pc:docMk/>
            <pc:sldMk cId="2271794374" sldId="1369"/>
            <ac:graphicFrameMk id="7176" creationId="{DEA7A36C-DFA0-F2C9-0EC2-51961F030694}"/>
          </ac:graphicFrameMkLst>
        </pc:graphicFrameChg>
        <pc:graphicFrameChg chg="modGraphic">
          <ac:chgData name="Erfan Meskar" userId="ae30a713-38f5-4e56-b874-fd636adcf478" providerId="ADAL" clId="{18EA3FF6-291F-43C9-B3D9-6AF7FA706659}" dt="2025-02-06T02:31:41.941" v="3677" actId="20577"/>
          <ac:graphicFrameMkLst>
            <pc:docMk/>
            <pc:sldMk cId="2271794374" sldId="1369"/>
            <ac:graphicFrameMk id="7177" creationId="{B078D476-961D-5852-7DA9-3D7BCF81CA1B}"/>
          </ac:graphicFrameMkLst>
        </pc:graphicFrameChg>
        <pc:graphicFrameChg chg="modGraphic">
          <ac:chgData name="Erfan Meskar" userId="ae30a713-38f5-4e56-b874-fd636adcf478" providerId="ADAL" clId="{18EA3FF6-291F-43C9-B3D9-6AF7FA706659}" dt="2025-02-06T02:31:46.080" v="3678" actId="20577"/>
          <ac:graphicFrameMkLst>
            <pc:docMk/>
            <pc:sldMk cId="2271794374" sldId="1369"/>
            <ac:graphicFrameMk id="7178" creationId="{CE14B7EA-1653-8A5C-2DEA-8C49C7B273A0}"/>
          </ac:graphicFrameMkLst>
        </pc:graphicFrameChg>
      </pc:sldChg>
      <pc:sldChg chg="modSp add mod">
        <pc:chgData name="Erfan Meskar" userId="ae30a713-38f5-4e56-b874-fd636adcf478" providerId="ADAL" clId="{18EA3FF6-291F-43C9-B3D9-6AF7FA706659}" dt="2025-02-06T02:44:22.285" v="3761" actId="15"/>
        <pc:sldMkLst>
          <pc:docMk/>
          <pc:sldMk cId="2546031034" sldId="1370"/>
        </pc:sldMkLst>
        <pc:spChg chg="mod">
          <ac:chgData name="Erfan Meskar" userId="ae30a713-38f5-4e56-b874-fd636adcf478" providerId="ADAL" clId="{18EA3FF6-291F-43C9-B3D9-6AF7FA706659}" dt="2025-02-06T02:44:22.285" v="3761" actId="15"/>
          <ac:spMkLst>
            <pc:docMk/>
            <pc:sldMk cId="2546031034" sldId="1370"/>
            <ac:spMk id="7171" creationId="{5BD85236-A763-3C72-C95C-8458B768C3A7}"/>
          </ac:spMkLst>
        </pc:spChg>
      </pc:sldChg>
      <pc:sldChg chg="modSp add mod">
        <pc:chgData name="Erfan Meskar" userId="ae30a713-38f5-4e56-b874-fd636adcf478" providerId="ADAL" clId="{18EA3FF6-291F-43C9-B3D9-6AF7FA706659}" dt="2025-02-06T02:44:16.248" v="3760" actId="15"/>
        <pc:sldMkLst>
          <pc:docMk/>
          <pc:sldMk cId="2442151003" sldId="1371"/>
        </pc:sldMkLst>
        <pc:spChg chg="mod">
          <ac:chgData name="Erfan Meskar" userId="ae30a713-38f5-4e56-b874-fd636adcf478" providerId="ADAL" clId="{18EA3FF6-291F-43C9-B3D9-6AF7FA706659}" dt="2025-02-06T02:44:16.248" v="3760" actId="15"/>
          <ac:spMkLst>
            <pc:docMk/>
            <pc:sldMk cId="2442151003" sldId="1371"/>
            <ac:spMk id="7171" creationId="{62E29D24-EF30-B79D-B0B8-5107AA68A84F}"/>
          </ac:spMkLst>
        </pc:spChg>
      </pc:sldChg>
      <pc:sldChg chg="modSp add mod">
        <pc:chgData name="Erfan Meskar" userId="ae30a713-38f5-4e56-b874-fd636adcf478" providerId="ADAL" clId="{18EA3FF6-291F-43C9-B3D9-6AF7FA706659}" dt="2025-02-06T02:44:02.766" v="3759" actId="15"/>
        <pc:sldMkLst>
          <pc:docMk/>
          <pc:sldMk cId="2270045485" sldId="1372"/>
        </pc:sldMkLst>
        <pc:spChg chg="mod">
          <ac:chgData name="Erfan Meskar" userId="ae30a713-38f5-4e56-b874-fd636adcf478" providerId="ADAL" clId="{18EA3FF6-291F-43C9-B3D9-6AF7FA706659}" dt="2025-02-06T02:44:02.766" v="3759" actId="15"/>
          <ac:spMkLst>
            <pc:docMk/>
            <pc:sldMk cId="2270045485" sldId="1372"/>
            <ac:spMk id="7171" creationId="{3BCE1521-69AE-E33F-D91A-28200AA25052}"/>
          </ac:spMkLst>
        </pc:spChg>
      </pc:sldChg>
      <pc:sldMasterChg chg="delSldLayout">
        <pc:chgData name="Erfan Meskar" userId="ae30a713-38f5-4e56-b874-fd636adcf478" providerId="ADAL" clId="{18EA3FF6-291F-43C9-B3D9-6AF7FA706659}" dt="2025-02-06T02:32:07.720" v="3681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18EA3FF6-291F-43C9-B3D9-6AF7FA706659}" dt="2025-02-06T02:21:20.056" v="3513" actId="47"/>
          <pc:sldLayoutMkLst>
            <pc:docMk/>
            <pc:sldMasterMk cId="0" sldId="2147483740"/>
            <pc:sldLayoutMk cId="503830253" sldId="2147483752"/>
          </pc:sldLayoutMkLst>
        </pc:sldLayoutChg>
        <pc:sldLayoutChg chg="del">
          <pc:chgData name="Erfan Meskar" userId="ae30a713-38f5-4e56-b874-fd636adcf478" providerId="ADAL" clId="{18EA3FF6-291F-43C9-B3D9-6AF7FA706659}" dt="2025-02-06T02:32:07.720" v="3681" actId="47"/>
          <pc:sldLayoutMkLst>
            <pc:docMk/>
            <pc:sldMasterMk cId="0" sldId="2147483740"/>
            <pc:sldLayoutMk cId="2241222585" sldId="2147483752"/>
          </pc:sldLayoutMkLst>
        </pc:sldLayoutChg>
      </pc:sldMasterChg>
    </pc:docChg>
  </pc:docChgLst>
  <pc:docChgLst>
    <pc:chgData name="Erfan Meskar" userId="ae30a713-38f5-4e56-b874-fd636adcf478" providerId="ADAL" clId="{5FA51A70-90F5-41D5-983F-9F22D8E3373A}"/>
    <pc:docChg chg="undo redo custSel addSld delSld modSld sldOrd">
      <pc:chgData name="Erfan Meskar" userId="ae30a713-38f5-4e56-b874-fd636adcf478" providerId="ADAL" clId="{5FA51A70-90F5-41D5-983F-9F22D8E3373A}" dt="2024-02-07T18:00:23.036" v="4372" actId="20577"/>
      <pc:docMkLst>
        <pc:docMk/>
      </pc:docMkLst>
      <pc:sldChg chg="delSp modSp mod">
        <pc:chgData name="Erfan Meskar" userId="ae30a713-38f5-4e56-b874-fd636adcf478" providerId="ADAL" clId="{5FA51A70-90F5-41D5-983F-9F22D8E3373A}" dt="2024-01-30T16:31:13.912" v="797" actId="20577"/>
        <pc:sldMkLst>
          <pc:docMk/>
          <pc:sldMk cId="0" sldId="389"/>
        </pc:sldMkLst>
      </pc:sldChg>
      <pc:sldChg chg="modSp mod">
        <pc:chgData name="Erfan Meskar" userId="ae30a713-38f5-4e56-b874-fd636adcf478" providerId="ADAL" clId="{5FA51A70-90F5-41D5-983F-9F22D8E3373A}" dt="2024-01-30T16:18:54.900" v="333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070254921" sldId="127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185331016" sldId="1283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68923185" sldId="128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478647662" sldId="128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714668859" sldId="129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575620019" sldId="129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652454141" sldId="129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934248143" sldId="1295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959279903" sldId="1297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85254321" sldId="129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825440586" sldId="130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43564442" sldId="1302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2611509" sldId="130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1123549" sldId="130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703507877" sldId="1305"/>
        </pc:sldMkLst>
      </pc:sldChg>
      <pc:sldChg chg="addSp 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5FA51A70-90F5-41D5-983F-9F22D8E3373A}" dt="2024-01-30T16:09:30.820" v="280" actId="2696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85736851" sldId="1308"/>
        </pc:sldMkLst>
      </pc:sldChg>
      <pc:sldChg chg="addSp delSp modSp mod ord">
        <pc:chgData name="Erfan Meskar" userId="ae30a713-38f5-4e56-b874-fd636adcf478" providerId="ADAL" clId="{5FA51A70-90F5-41D5-983F-9F22D8E3373A}" dt="2024-01-31T01:15:50.045" v="2428" actId="20577"/>
        <pc:sldMkLst>
          <pc:docMk/>
          <pc:sldMk cId="3959401300" sldId="1309"/>
        </pc:sldMkLst>
      </pc:sldChg>
      <pc:sldChg chg="modSp del mod ord">
        <pc:chgData name="Erfan Meskar" userId="ae30a713-38f5-4e56-b874-fd636adcf478" providerId="ADAL" clId="{5FA51A70-90F5-41D5-983F-9F22D8E3373A}" dt="2024-01-31T01:14:25.586" v="2424" actId="47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267219622" sldId="1311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756779788" sldId="1313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085324982" sldId="1314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2112824900" sldId="1315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811258788" sldId="1316"/>
        </pc:sldMkLst>
      </pc:sldChg>
      <pc:sldChg chg="addSp delSp modSp add mod">
        <pc:chgData name="Erfan Meskar" userId="ae30a713-38f5-4e56-b874-fd636adcf478" providerId="ADAL" clId="{5FA51A70-90F5-41D5-983F-9F22D8E3373A}" dt="2024-01-30T16:57:48.886" v="898" actId="1076"/>
        <pc:sldMkLst>
          <pc:docMk/>
          <pc:sldMk cId="2758015130" sldId="1317"/>
        </pc:sldMkLst>
      </pc:sldChg>
      <pc:sldChg chg="addSp delSp modSp add mod ord">
        <pc:chgData name="Erfan Meskar" userId="ae30a713-38f5-4e56-b874-fd636adcf478" providerId="ADAL" clId="{5FA51A70-90F5-41D5-983F-9F22D8E3373A}" dt="2024-01-31T01:11:34.779" v="2400" actId="20577"/>
        <pc:sldMkLst>
          <pc:docMk/>
          <pc:sldMk cId="1376133071" sldId="1318"/>
        </pc:sldMkLst>
      </pc:sldChg>
      <pc:sldChg chg="addSp delSp modSp add mod ord">
        <pc:chgData name="Erfan Meskar" userId="ae30a713-38f5-4e56-b874-fd636adcf478" providerId="ADAL" clId="{5FA51A70-90F5-41D5-983F-9F22D8E3373A}" dt="2024-01-31T16:37:46.337" v="4303" actId="20577"/>
        <pc:sldMkLst>
          <pc:docMk/>
          <pc:sldMk cId="673110629" sldId="1319"/>
        </pc:sldMkLst>
      </pc:sldChg>
      <pc:sldChg chg="addSp delSp modSp add del mod ord">
        <pc:chgData name="Erfan Meskar" userId="ae30a713-38f5-4e56-b874-fd636adcf478" providerId="ADAL" clId="{5FA51A70-90F5-41D5-983F-9F22D8E3373A}" dt="2024-01-30T23:11:06.927" v="2116" actId="47"/>
        <pc:sldMkLst>
          <pc:docMk/>
          <pc:sldMk cId="3186386221" sldId="1320"/>
        </pc:sldMkLst>
      </pc:sldChg>
      <pc:sldChg chg="delSp modSp add mod ord">
        <pc:chgData name="Erfan Meskar" userId="ae30a713-38f5-4e56-b874-fd636adcf478" providerId="ADAL" clId="{5FA51A70-90F5-41D5-983F-9F22D8E3373A}" dt="2024-01-31T16:38:44.171" v="4311" actId="20577"/>
        <pc:sldMkLst>
          <pc:docMk/>
          <pc:sldMk cId="1366376714" sldId="1321"/>
        </pc:sldMkLst>
      </pc:sldChg>
      <pc:sldChg chg="addSp modSp add mod ord">
        <pc:chgData name="Erfan Meskar" userId="ae30a713-38f5-4e56-b874-fd636adcf478" providerId="ADAL" clId="{5FA51A70-90F5-41D5-983F-9F22D8E3373A}" dt="2024-01-31T01:08:52.673" v="2344" actId="20577"/>
        <pc:sldMkLst>
          <pc:docMk/>
          <pc:sldMk cId="1257659850" sldId="1322"/>
        </pc:sldMkLst>
      </pc:sldChg>
      <pc:sldChg chg="addSp delSp modSp add mod ord">
        <pc:chgData name="Erfan Meskar" userId="ae30a713-38f5-4e56-b874-fd636adcf478" providerId="ADAL" clId="{5FA51A70-90F5-41D5-983F-9F22D8E3373A}" dt="2024-01-31T01:21:18.890" v="2454" actId="167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5FA51A70-90F5-41D5-983F-9F22D8E3373A}" dt="2024-01-31T01:31:24.769" v="2488" actId="6549"/>
        <pc:sldMkLst>
          <pc:docMk/>
          <pc:sldMk cId="512385820" sldId="1324"/>
        </pc:sldMkLst>
      </pc:sldChg>
      <pc:sldChg chg="addSp modSp add mod ord">
        <pc:chgData name="Erfan Meskar" userId="ae30a713-38f5-4e56-b874-fd636adcf478" providerId="ADAL" clId="{5FA51A70-90F5-41D5-983F-9F22D8E3373A}" dt="2024-01-31T16:35:48.916" v="4302" actId="20577"/>
        <pc:sldMkLst>
          <pc:docMk/>
          <pc:sldMk cId="2936246329" sldId="1325"/>
        </pc:sldMkLst>
      </pc:sldChg>
      <pc:sldChg chg="modSp add mod ord">
        <pc:chgData name="Erfan Meskar" userId="ae30a713-38f5-4e56-b874-fd636adcf478" providerId="ADAL" clId="{5FA51A70-90F5-41D5-983F-9F22D8E3373A}" dt="2024-01-31T01:34:14.193" v="2500" actId="1035"/>
        <pc:sldMkLst>
          <pc:docMk/>
          <pc:sldMk cId="1722650123" sldId="1326"/>
        </pc:sldMkLst>
      </pc:sldChg>
      <pc:sldChg chg="modSp add mod ord">
        <pc:chgData name="Erfan Meskar" userId="ae30a713-38f5-4e56-b874-fd636adcf478" providerId="ADAL" clId="{5FA51A70-90F5-41D5-983F-9F22D8E3373A}" dt="2024-01-31T01:34:58.581" v="2505" actId="207"/>
        <pc:sldMkLst>
          <pc:docMk/>
          <pc:sldMk cId="3810293082" sldId="1327"/>
        </pc:sldMkLst>
      </pc:sldChg>
      <pc:sldChg chg="addSp modSp add mod ord">
        <pc:chgData name="Erfan Meskar" userId="ae30a713-38f5-4e56-b874-fd636adcf478" providerId="ADAL" clId="{5FA51A70-90F5-41D5-983F-9F22D8E3373A}" dt="2024-01-31T01:40:41.432" v="2508" actId="20577"/>
        <pc:sldMkLst>
          <pc:docMk/>
          <pc:sldMk cId="290692642" sldId="1328"/>
        </pc:sldMkLst>
      </pc:sldChg>
      <pc:sldChg chg="modSp add mod ord">
        <pc:chgData name="Erfan Meskar" userId="ae30a713-38f5-4e56-b874-fd636adcf478" providerId="ADAL" clId="{5FA51A70-90F5-41D5-983F-9F22D8E3373A}" dt="2024-01-31T01:40:44.239" v="2509" actId="20577"/>
        <pc:sldMkLst>
          <pc:docMk/>
          <pc:sldMk cId="1235106489" sldId="1329"/>
        </pc:sldMkLst>
      </pc:sldChg>
      <pc:sldChg chg="addSp delSp modSp add mod">
        <pc:chgData name="Erfan Meskar" userId="ae30a713-38f5-4e56-b874-fd636adcf478" providerId="ADAL" clId="{5FA51A70-90F5-41D5-983F-9F22D8E3373A}" dt="2024-01-30T21:32:01.885" v="1188" actId="1076"/>
        <pc:sldMkLst>
          <pc:docMk/>
          <pc:sldMk cId="723536329" sldId="1330"/>
        </pc:sldMkLst>
      </pc:sldChg>
      <pc:sldChg chg="addSp modSp add mod">
        <pc:chgData name="Erfan Meskar" userId="ae30a713-38f5-4e56-b874-fd636adcf478" providerId="ADAL" clId="{5FA51A70-90F5-41D5-983F-9F22D8E3373A}" dt="2024-01-30T21:33:06.076" v="1201" actId="15"/>
        <pc:sldMkLst>
          <pc:docMk/>
          <pc:sldMk cId="4260202966" sldId="1331"/>
        </pc:sldMkLst>
      </pc:sldChg>
      <pc:sldChg chg="addSp delSp modSp add mod">
        <pc:chgData name="Erfan Meskar" userId="ae30a713-38f5-4e56-b874-fd636adcf478" providerId="ADAL" clId="{5FA51A70-90F5-41D5-983F-9F22D8E3373A}" dt="2024-01-31T01:54:42.008" v="2572" actId="20577"/>
        <pc:sldMkLst>
          <pc:docMk/>
          <pc:sldMk cId="968785519" sldId="1332"/>
        </pc:sldMkLst>
      </pc:sldChg>
      <pc:sldChg chg="addSp delSp modSp add mod">
        <pc:chgData name="Erfan Meskar" userId="ae30a713-38f5-4e56-b874-fd636adcf478" providerId="ADAL" clId="{5FA51A70-90F5-41D5-983F-9F22D8E3373A}" dt="2024-01-31T01:55:22.605" v="2573" actId="20578"/>
        <pc:sldMkLst>
          <pc:docMk/>
          <pc:sldMk cId="1244113681" sldId="1333"/>
        </pc:sldMkLst>
      </pc:sldChg>
      <pc:sldChg chg="modSp add mod ord">
        <pc:chgData name="Erfan Meskar" userId="ae30a713-38f5-4e56-b874-fd636adcf478" providerId="ADAL" clId="{5FA51A70-90F5-41D5-983F-9F22D8E3373A}" dt="2024-01-30T21:36:43.665" v="1249" actId="20577"/>
        <pc:sldMkLst>
          <pc:docMk/>
          <pc:sldMk cId="1231065769" sldId="1334"/>
        </pc:sldMkLst>
      </pc:sldChg>
      <pc:sldChg chg="addSp delSp modSp add del mod delAnim modAnim">
        <pc:chgData name="Erfan Meskar" userId="ae30a713-38f5-4e56-b874-fd636adcf478" providerId="ADAL" clId="{5FA51A70-90F5-41D5-983F-9F22D8E3373A}" dt="2024-02-07T17:48:28.021" v="4315" actId="20577"/>
        <pc:sldMkLst>
          <pc:docMk/>
          <pc:sldMk cId="5718872" sldId="1335"/>
        </pc:sldMkLst>
      </pc:sldChg>
      <pc:sldChg chg="addSp delSp modSp add mod ord">
        <pc:chgData name="Erfan Meskar" userId="ae30a713-38f5-4e56-b874-fd636adcf478" providerId="ADAL" clId="{5FA51A70-90F5-41D5-983F-9F22D8E3373A}" dt="2024-01-31T04:21:59.630" v="3307"/>
        <pc:sldMkLst>
          <pc:docMk/>
          <pc:sldMk cId="1064349258" sldId="1336"/>
        </pc:sldMkLst>
      </pc:sldChg>
      <pc:sldChg chg="delSp modSp add mod">
        <pc:chgData name="Erfan Meskar" userId="ae30a713-38f5-4e56-b874-fd636adcf478" providerId="ADAL" clId="{5FA51A70-90F5-41D5-983F-9F22D8E3373A}" dt="2024-02-07T18:00:23.036" v="4372" actId="20577"/>
        <pc:sldMkLst>
          <pc:docMk/>
          <pc:sldMk cId="136565222" sldId="1337"/>
        </pc:sldMkLst>
      </pc:sldChg>
      <pc:sldChg chg="delSp modSp add mod">
        <pc:chgData name="Erfan Meskar" userId="ae30a713-38f5-4e56-b874-fd636adcf478" providerId="ADAL" clId="{5FA51A70-90F5-41D5-983F-9F22D8E3373A}" dt="2024-01-31T04:39:10.937" v="3499" actId="207"/>
        <pc:sldMkLst>
          <pc:docMk/>
          <pc:sldMk cId="3034075118" sldId="1338"/>
        </pc:sldMkLst>
      </pc:sldChg>
      <pc:sldChg chg="addSp delSp modSp add mod ord">
        <pc:chgData name="Erfan Meskar" userId="ae30a713-38f5-4e56-b874-fd636adcf478" providerId="ADAL" clId="{5FA51A70-90F5-41D5-983F-9F22D8E3373A}" dt="2024-01-31T05:20:52.042" v="3852" actId="1076"/>
        <pc:sldMkLst>
          <pc:docMk/>
          <pc:sldMk cId="1843409399" sldId="1339"/>
        </pc:sldMkLst>
      </pc:sldChg>
      <pc:sldChg chg="addSp delSp modSp add mod ord modAnim">
        <pc:chgData name="Erfan Meskar" userId="ae30a713-38f5-4e56-b874-fd636adcf478" providerId="ADAL" clId="{5FA51A70-90F5-41D5-983F-9F22D8E3373A}" dt="2024-01-31T06:08:45.737" v="4087" actId="113"/>
        <pc:sldMkLst>
          <pc:docMk/>
          <pc:sldMk cId="4164959228" sldId="1340"/>
        </pc:sldMkLst>
      </pc:sldChg>
      <pc:sldChg chg="delSp modSp add mod ord modAnim">
        <pc:chgData name="Erfan Meskar" userId="ae30a713-38f5-4e56-b874-fd636adcf478" providerId="ADAL" clId="{5FA51A70-90F5-41D5-983F-9F22D8E3373A}" dt="2024-01-31T06:37:49.198" v="4290" actId="20577"/>
        <pc:sldMkLst>
          <pc:docMk/>
          <pc:sldMk cId="2103325890" sldId="1341"/>
        </pc:sldMkLst>
      </pc:sldChg>
      <pc:sldChg chg="modSp add mod">
        <pc:chgData name="Erfan Meskar" userId="ae30a713-38f5-4e56-b874-fd636adcf478" providerId="ADAL" clId="{5FA51A70-90F5-41D5-983F-9F22D8E3373A}" dt="2024-01-30T22:21:12.215" v="1564" actId="15"/>
        <pc:sldMkLst>
          <pc:docMk/>
          <pc:sldMk cId="1969118978" sldId="1342"/>
        </pc:sldMkLst>
      </pc:sldChg>
      <pc:sldChg chg="delSp modSp add del mod ord">
        <pc:chgData name="Erfan Meskar" userId="ae30a713-38f5-4e56-b874-fd636adcf478" providerId="ADAL" clId="{5FA51A70-90F5-41D5-983F-9F22D8E3373A}" dt="2024-01-31T01:41:09.426" v="2510" actId="47"/>
        <pc:sldMkLst>
          <pc:docMk/>
          <pc:sldMk cId="454123280" sldId="1343"/>
        </pc:sldMkLst>
      </pc:sldChg>
      <pc:sldChg chg="addSp delSp modSp add mod ord">
        <pc:chgData name="Erfan Meskar" userId="ae30a713-38f5-4e56-b874-fd636adcf478" providerId="ADAL" clId="{5FA51A70-90F5-41D5-983F-9F22D8E3373A}" dt="2024-01-31T01:05:58.387" v="2317" actId="1076"/>
        <pc:sldMkLst>
          <pc:docMk/>
          <pc:sldMk cId="2653276517" sldId="1344"/>
        </pc:sldMkLst>
      </pc:sldChg>
      <pc:sldChg chg="addSp delSp modSp add del mod ord">
        <pc:chgData name="Erfan Meskar" userId="ae30a713-38f5-4e56-b874-fd636adcf478" providerId="ADAL" clId="{5FA51A70-90F5-41D5-983F-9F22D8E3373A}" dt="2024-01-31T01:14:00.211" v="2418" actId="47"/>
        <pc:sldMkLst>
          <pc:docMk/>
          <pc:sldMk cId="1476223917" sldId="1345"/>
        </pc:sldMkLst>
      </pc:sldChg>
      <pc:sldChg chg="modSp add mod">
        <pc:chgData name="Erfan Meskar" userId="ae30a713-38f5-4e56-b874-fd636adcf478" providerId="ADAL" clId="{5FA51A70-90F5-41D5-983F-9F22D8E3373A}" dt="2024-01-31T01:11:22.567" v="2397" actId="20577"/>
        <pc:sldMkLst>
          <pc:docMk/>
          <pc:sldMk cId="4224626903" sldId="1346"/>
        </pc:sldMkLst>
      </pc:sldChg>
      <pc:sldChg chg="modSp add mod ord">
        <pc:chgData name="Erfan Meskar" userId="ae30a713-38f5-4e56-b874-fd636adcf478" providerId="ADAL" clId="{5FA51A70-90F5-41D5-983F-9F22D8E3373A}" dt="2024-01-31T01:14:45.774" v="2426" actId="20577"/>
        <pc:sldMkLst>
          <pc:docMk/>
          <pc:sldMk cId="1328849838" sldId="1347"/>
        </pc:sldMkLst>
      </pc:sldChg>
      <pc:sldChg chg="modSp add mod">
        <pc:chgData name="Erfan Meskar" userId="ae30a713-38f5-4e56-b874-fd636adcf478" providerId="ADAL" clId="{5FA51A70-90F5-41D5-983F-9F22D8E3373A}" dt="2024-01-31T01:53:06.607" v="2555" actId="207"/>
        <pc:sldMkLst>
          <pc:docMk/>
          <pc:sldMk cId="227733724" sldId="1348"/>
        </pc:sldMkLst>
      </pc:sldChg>
      <pc:sldChg chg="addSp delSp modSp add mod delAnim modAnim">
        <pc:chgData name="Erfan Meskar" userId="ae30a713-38f5-4e56-b874-fd636adcf478" providerId="ADAL" clId="{5FA51A70-90F5-41D5-983F-9F22D8E3373A}" dt="2024-01-31T03:21:32.091" v="2865" actId="14100"/>
        <pc:sldMkLst>
          <pc:docMk/>
          <pc:sldMk cId="2903308550" sldId="1349"/>
        </pc:sldMkLst>
      </pc:sldChg>
      <pc:sldChg chg="addSp delSp modSp add mod">
        <pc:chgData name="Erfan Meskar" userId="ae30a713-38f5-4e56-b874-fd636adcf478" providerId="ADAL" clId="{5FA51A70-90F5-41D5-983F-9F22D8E3373A}" dt="2024-01-31T03:58:05.431" v="3151" actId="688"/>
        <pc:sldMkLst>
          <pc:docMk/>
          <pc:sldMk cId="2233748477" sldId="1350"/>
        </pc:sldMkLst>
      </pc:sldChg>
      <pc:sldChg chg="addSp delSp modSp add mod modAnim">
        <pc:chgData name="Erfan Meskar" userId="ae30a713-38f5-4e56-b874-fd636adcf478" providerId="ADAL" clId="{5FA51A70-90F5-41D5-983F-9F22D8E3373A}" dt="2024-01-31T04:05:56.703" v="3266" actId="14100"/>
        <pc:sldMkLst>
          <pc:docMk/>
          <pc:sldMk cId="1132052150" sldId="1351"/>
        </pc:sldMkLst>
      </pc:sldChg>
      <pc:sldChg chg="delSp modSp add mod">
        <pc:chgData name="Erfan Meskar" userId="ae30a713-38f5-4e56-b874-fd636adcf478" providerId="ADAL" clId="{5FA51A70-90F5-41D5-983F-9F22D8E3373A}" dt="2024-01-31T04:36:44.410" v="3473" actId="20577"/>
        <pc:sldMkLst>
          <pc:docMk/>
          <pc:sldMk cId="2939041604" sldId="1352"/>
        </pc:sldMkLst>
      </pc:sldChg>
      <pc:sldChg chg="modSp add mod">
        <pc:chgData name="Erfan Meskar" userId="ae30a713-38f5-4e56-b874-fd636adcf478" providerId="ADAL" clId="{5FA51A70-90F5-41D5-983F-9F22D8E3373A}" dt="2024-01-31T04:34:04.573" v="3444" actId="20577"/>
        <pc:sldMkLst>
          <pc:docMk/>
          <pc:sldMk cId="3252503072" sldId="1353"/>
        </pc:sldMkLst>
      </pc:sldChg>
      <pc:sldChg chg="addSp modSp add mod">
        <pc:chgData name="Erfan Meskar" userId="ae30a713-38f5-4e56-b874-fd636adcf478" providerId="ADAL" clId="{5FA51A70-90F5-41D5-983F-9F22D8E3373A}" dt="2024-01-31T04:34:42.104" v="3472" actId="20577"/>
        <pc:sldMkLst>
          <pc:docMk/>
          <pc:sldMk cId="2330957834" sldId="1354"/>
        </pc:sldMkLst>
      </pc:sldChg>
      <pc:sldChg chg="modSp add mod">
        <pc:chgData name="Erfan Meskar" userId="ae30a713-38f5-4e56-b874-fd636adcf478" providerId="ADAL" clId="{5FA51A70-90F5-41D5-983F-9F22D8E3373A}" dt="2024-01-31T04:53:39.105" v="3689" actId="207"/>
        <pc:sldMkLst>
          <pc:docMk/>
          <pc:sldMk cId="3260573187" sldId="1355"/>
        </pc:sldMkLst>
      </pc:sldChg>
      <pc:sldChg chg="addSp delSp modSp add mod">
        <pc:chgData name="Erfan Meskar" userId="ae30a713-38f5-4e56-b874-fd636adcf478" providerId="ADAL" clId="{5FA51A70-90F5-41D5-983F-9F22D8E3373A}" dt="2024-01-31T05:27:26.967" v="3911" actId="1076"/>
        <pc:sldMkLst>
          <pc:docMk/>
          <pc:sldMk cId="1677233769" sldId="1356"/>
        </pc:sldMkLst>
      </pc:sldChg>
      <pc:sldChg chg="addSp delSp modSp add mod modAnim">
        <pc:chgData name="Erfan Meskar" userId="ae30a713-38f5-4e56-b874-fd636adcf478" providerId="ADAL" clId="{5FA51A70-90F5-41D5-983F-9F22D8E3373A}" dt="2024-01-31T05:30:57.605" v="3939"/>
        <pc:sldMkLst>
          <pc:docMk/>
          <pc:sldMk cId="2515085733" sldId="1357"/>
        </pc:sldMkLst>
      </pc:sldChg>
      <pc:sldChg chg="addSp delSp modSp add mod delAnim">
        <pc:chgData name="Erfan Meskar" userId="ae30a713-38f5-4e56-b874-fd636adcf478" providerId="ADAL" clId="{5FA51A70-90F5-41D5-983F-9F22D8E3373A}" dt="2024-01-31T05:38:48.013" v="3969" actId="2085"/>
        <pc:sldMkLst>
          <pc:docMk/>
          <pc:sldMk cId="210620175" sldId="1358"/>
        </pc:sldMkLst>
      </pc:sldChg>
      <pc:sldChg chg="add del">
        <pc:chgData name="Erfan Meskar" userId="ae30a713-38f5-4e56-b874-fd636adcf478" providerId="ADAL" clId="{5FA51A70-90F5-41D5-983F-9F22D8E3373A}" dt="2024-01-31T05:25:09.883" v="3884"/>
        <pc:sldMkLst>
          <pc:docMk/>
          <pc:sldMk cId="1938601926" sldId="1358"/>
        </pc:sldMkLst>
      </pc:sldChg>
      <pc:sldChg chg="addSp delSp modSp add mod">
        <pc:chgData name="Erfan Meskar" userId="ae30a713-38f5-4e56-b874-fd636adcf478" providerId="ADAL" clId="{5FA51A70-90F5-41D5-983F-9F22D8E3373A}" dt="2024-01-31T05:36:41.757" v="3960" actId="14100"/>
        <pc:sldMkLst>
          <pc:docMk/>
          <pc:sldMk cId="2912657503" sldId="1359"/>
        </pc:sldMkLst>
      </pc:sldChg>
      <pc:sldChg chg="addSp delSp modSp add mod">
        <pc:chgData name="Erfan Meskar" userId="ae30a713-38f5-4e56-b874-fd636adcf478" providerId="ADAL" clId="{5FA51A70-90F5-41D5-983F-9F22D8E3373A}" dt="2024-01-31T05:37:21.222" v="3966" actId="1076"/>
        <pc:sldMkLst>
          <pc:docMk/>
          <pc:sldMk cId="3589606623" sldId="1360"/>
        </pc:sldMkLst>
      </pc:sldChg>
      <pc:sldChg chg="delSp modSp add mod">
        <pc:chgData name="Erfan Meskar" userId="ae30a713-38f5-4e56-b874-fd636adcf478" providerId="ADAL" clId="{5FA51A70-90F5-41D5-983F-9F22D8E3373A}" dt="2024-01-31T05:51:42.968" v="3976" actId="478"/>
        <pc:sldMkLst>
          <pc:docMk/>
          <pc:sldMk cId="2399802620" sldId="1361"/>
        </pc:sldMkLst>
      </pc:sldChg>
      <pc:sldChg chg="add">
        <pc:chgData name="Erfan Meskar" userId="ae30a713-38f5-4e56-b874-fd636adcf478" providerId="ADAL" clId="{5FA51A70-90F5-41D5-983F-9F22D8E3373A}" dt="2024-01-31T06:00:33.918" v="3977"/>
        <pc:sldMkLst>
          <pc:docMk/>
          <pc:sldMk cId="2414766761" sldId="1362"/>
        </pc:sldMkLst>
      </pc:sldChg>
      <pc:sldChg chg="modSp add mod">
        <pc:chgData name="Erfan Meskar" userId="ae30a713-38f5-4e56-b874-fd636adcf478" providerId="ADAL" clId="{5FA51A70-90F5-41D5-983F-9F22D8E3373A}" dt="2024-01-31T06:27:36.805" v="4131" actId="20577"/>
        <pc:sldMkLst>
          <pc:docMk/>
          <pc:sldMk cId="2300670627" sldId="1363"/>
        </pc:sldMkLst>
      </pc:sldChg>
      <pc:sldChg chg="add">
        <pc:chgData name="Erfan Meskar" userId="ae30a713-38f5-4e56-b874-fd636adcf478" providerId="ADAL" clId="{5FA51A70-90F5-41D5-983F-9F22D8E3373A}" dt="2024-01-31T06:26:29.394" v="4102" actId="2890"/>
        <pc:sldMkLst>
          <pc:docMk/>
          <pc:sldMk cId="3444194625" sldId="1364"/>
        </pc:sldMkLst>
      </pc:sldChg>
      <pc:sldChg chg="modSp add mod">
        <pc:chgData name="Erfan Meskar" userId="ae30a713-38f5-4e56-b874-fd636adcf478" providerId="ADAL" clId="{5FA51A70-90F5-41D5-983F-9F22D8E3373A}" dt="2024-01-31T06:28:18.584" v="4142" actId="20577"/>
        <pc:sldMkLst>
          <pc:docMk/>
          <pc:sldMk cId="823127271" sldId="1365"/>
        </pc:sldMkLst>
      </pc:sldChg>
    </pc:docChg>
  </pc:docChgLst>
  <pc:docChgLst>
    <pc:chgData name="Erfan Meskar" userId="ae30a713-38f5-4e56-b874-fd636adcf478" providerId="ADAL" clId="{435998D5-6EE0-4D9B-B434-BE437C503831}"/>
    <pc:docChg chg="undo redo custSel addSld delSld modSld sldOrd">
      <pc:chgData name="Erfan Meskar" userId="ae30a713-38f5-4e56-b874-fd636adcf478" providerId="ADAL" clId="{435998D5-6EE0-4D9B-B434-BE437C503831}" dt="2025-02-06T21:24:33.155" v="4426" actId="1076"/>
      <pc:docMkLst>
        <pc:docMk/>
      </pc:docMkLst>
      <pc:sldChg chg="modSp mod">
        <pc:chgData name="Erfan Meskar" userId="ae30a713-38f5-4e56-b874-fd636adcf478" providerId="ADAL" clId="{435998D5-6EE0-4D9B-B434-BE437C503831}" dt="2025-02-06T15:49:26.780" v="58" actId="20577"/>
        <pc:sldMkLst>
          <pc:docMk/>
          <pc:sldMk cId="0" sldId="446"/>
        </pc:sldMkLst>
        <pc:spChg chg="mod">
          <ac:chgData name="Erfan Meskar" userId="ae30a713-38f5-4e56-b874-fd636adcf478" providerId="ADAL" clId="{435998D5-6EE0-4D9B-B434-BE437C503831}" dt="2025-02-06T15:49:26.780" v="58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435998D5-6EE0-4D9B-B434-BE437C503831}" dt="2025-02-06T15:48:28.673" v="0" actId="47"/>
        <pc:sldMkLst>
          <pc:docMk/>
          <pc:sldMk cId="771004559" sldId="1309"/>
        </pc:sldMkLst>
      </pc:sldChg>
      <pc:sldChg chg="del">
        <pc:chgData name="Erfan Meskar" userId="ae30a713-38f5-4e56-b874-fd636adcf478" providerId="ADAL" clId="{435998D5-6EE0-4D9B-B434-BE437C503831}" dt="2025-02-06T15:48:35.018" v="1" actId="47"/>
        <pc:sldMkLst>
          <pc:docMk/>
          <pc:sldMk cId="792188489" sldId="1314"/>
        </pc:sldMkLst>
      </pc:sldChg>
      <pc:sldChg chg="del">
        <pc:chgData name="Erfan Meskar" userId="ae30a713-38f5-4e56-b874-fd636adcf478" providerId="ADAL" clId="{435998D5-6EE0-4D9B-B434-BE437C503831}" dt="2025-02-06T15:48:28.673" v="0" actId="47"/>
        <pc:sldMkLst>
          <pc:docMk/>
          <pc:sldMk cId="1376133071" sldId="1318"/>
        </pc:sldMkLst>
      </pc:sldChg>
      <pc:sldChg chg="del">
        <pc:chgData name="Erfan Meskar" userId="ae30a713-38f5-4e56-b874-fd636adcf478" providerId="ADAL" clId="{435998D5-6EE0-4D9B-B434-BE437C503831}" dt="2025-02-06T15:48:28.673" v="0" actId="47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435998D5-6EE0-4D9B-B434-BE437C503831}" dt="2025-02-06T15:48:28.673" v="0" actId="47"/>
        <pc:sldMkLst>
          <pc:docMk/>
          <pc:sldMk cId="1366376714" sldId="1321"/>
        </pc:sldMkLst>
      </pc:sldChg>
      <pc:sldChg chg="del">
        <pc:chgData name="Erfan Meskar" userId="ae30a713-38f5-4e56-b874-fd636adcf478" providerId="ADAL" clId="{435998D5-6EE0-4D9B-B434-BE437C503831}" dt="2025-02-06T15:48:28.673" v="0" actId="47"/>
        <pc:sldMkLst>
          <pc:docMk/>
          <pc:sldMk cId="1257659850" sldId="1322"/>
        </pc:sldMkLst>
      </pc:sldChg>
      <pc:sldChg chg="del">
        <pc:chgData name="Erfan Meskar" userId="ae30a713-38f5-4e56-b874-fd636adcf478" providerId="ADAL" clId="{435998D5-6EE0-4D9B-B434-BE437C503831}" dt="2025-02-06T15:48:28.673" v="0" actId="47"/>
        <pc:sldMkLst>
          <pc:docMk/>
          <pc:sldMk cId="2173081152" sldId="1323"/>
        </pc:sldMkLst>
      </pc:sldChg>
      <pc:sldChg chg="del">
        <pc:chgData name="Erfan Meskar" userId="ae30a713-38f5-4e56-b874-fd636adcf478" providerId="ADAL" clId="{435998D5-6EE0-4D9B-B434-BE437C503831}" dt="2025-02-06T15:48:28.673" v="0" actId="47"/>
        <pc:sldMkLst>
          <pc:docMk/>
          <pc:sldMk cId="2936246329" sldId="1325"/>
        </pc:sldMkLst>
      </pc:sldChg>
      <pc:sldChg chg="del">
        <pc:chgData name="Erfan Meskar" userId="ae30a713-38f5-4e56-b874-fd636adcf478" providerId="ADAL" clId="{435998D5-6EE0-4D9B-B434-BE437C503831}" dt="2025-02-06T15:48:28.673" v="0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435998D5-6EE0-4D9B-B434-BE437C503831}" dt="2025-02-06T15:48:28.673" v="0" actId="47"/>
        <pc:sldMkLst>
          <pc:docMk/>
          <pc:sldMk cId="290692642" sldId="1328"/>
        </pc:sldMkLst>
      </pc:sldChg>
      <pc:sldChg chg="delSp modSp mod modAnim">
        <pc:chgData name="Erfan Meskar" userId="ae30a713-38f5-4e56-b874-fd636adcf478" providerId="ADAL" clId="{435998D5-6EE0-4D9B-B434-BE437C503831}" dt="2025-02-06T16:38:38.665" v="1993" actId="20577"/>
        <pc:sldMkLst>
          <pc:docMk/>
          <pc:sldMk cId="4260202966" sldId="1331"/>
        </pc:sldMkLst>
        <pc:spChg chg="del">
          <ac:chgData name="Erfan Meskar" userId="ae30a713-38f5-4e56-b874-fd636adcf478" providerId="ADAL" clId="{435998D5-6EE0-4D9B-B434-BE437C503831}" dt="2025-02-06T16:38:07.307" v="1981" actId="478"/>
          <ac:spMkLst>
            <pc:docMk/>
            <pc:sldMk cId="4260202966" sldId="1331"/>
            <ac:spMk id="3" creationId="{18D11122-7707-3DB0-6D11-F4E6B1B96B37}"/>
          </ac:spMkLst>
        </pc:spChg>
        <pc:spChg chg="mod">
          <ac:chgData name="Erfan Meskar" userId="ae30a713-38f5-4e56-b874-fd636adcf478" providerId="ADAL" clId="{435998D5-6EE0-4D9B-B434-BE437C503831}" dt="2025-02-06T16:35:38.745" v="1896" actId="20577"/>
          <ac:spMkLst>
            <pc:docMk/>
            <pc:sldMk cId="4260202966" sldId="1331"/>
            <ac:spMk id="6" creationId="{7458A353-AA39-33EB-5B3E-1A302422D2C3}"/>
          </ac:spMkLst>
        </pc:spChg>
        <pc:spChg chg="mod">
          <ac:chgData name="Erfan Meskar" userId="ae30a713-38f5-4e56-b874-fd636adcf478" providerId="ADAL" clId="{435998D5-6EE0-4D9B-B434-BE437C503831}" dt="2025-02-06T16:35:53.057" v="1897" actId="1076"/>
          <ac:spMkLst>
            <pc:docMk/>
            <pc:sldMk cId="4260202966" sldId="1331"/>
            <ac:spMk id="8" creationId="{F4E77EFA-CFDD-6D2C-D620-1E3AE1ED74C0}"/>
          </ac:spMkLst>
        </pc:spChg>
        <pc:spChg chg="mod">
          <ac:chgData name="Erfan Meskar" userId="ae30a713-38f5-4e56-b874-fd636adcf478" providerId="ADAL" clId="{435998D5-6EE0-4D9B-B434-BE437C503831}" dt="2025-02-06T16:34:40.554" v="1817" actId="14100"/>
          <ac:spMkLst>
            <pc:docMk/>
            <pc:sldMk cId="4260202966" sldId="1331"/>
            <ac:spMk id="10" creationId="{13F06C11-8BE4-A641-EA68-2D609039F6C6}"/>
          </ac:spMkLst>
        </pc:spChg>
        <pc:spChg chg="del">
          <ac:chgData name="Erfan Meskar" userId="ae30a713-38f5-4e56-b874-fd636adcf478" providerId="ADAL" clId="{435998D5-6EE0-4D9B-B434-BE437C503831}" dt="2025-02-06T16:38:10.864" v="1983" actId="478"/>
          <ac:spMkLst>
            <pc:docMk/>
            <pc:sldMk cId="4260202966" sldId="1331"/>
            <ac:spMk id="16" creationId="{0486E544-0F64-9D32-A7C0-8321293B3FD7}"/>
          </ac:spMkLst>
        </pc:spChg>
        <pc:spChg chg="del">
          <ac:chgData name="Erfan Meskar" userId="ae30a713-38f5-4e56-b874-fd636adcf478" providerId="ADAL" clId="{435998D5-6EE0-4D9B-B434-BE437C503831}" dt="2025-02-06T16:38:12.371" v="1984" actId="478"/>
          <ac:spMkLst>
            <pc:docMk/>
            <pc:sldMk cId="4260202966" sldId="1331"/>
            <ac:spMk id="17" creationId="{61E74545-B7E2-74FF-2EC5-798C448EC482}"/>
          </ac:spMkLst>
        </pc:spChg>
        <pc:spChg chg="del">
          <ac:chgData name="Erfan Meskar" userId="ae30a713-38f5-4e56-b874-fd636adcf478" providerId="ADAL" clId="{435998D5-6EE0-4D9B-B434-BE437C503831}" dt="2025-02-06T16:38:09.292" v="1982" actId="478"/>
          <ac:spMkLst>
            <pc:docMk/>
            <pc:sldMk cId="4260202966" sldId="1331"/>
            <ac:spMk id="18" creationId="{414A50EF-76B0-B16A-4C83-5E43132A1BF6}"/>
          </ac:spMkLst>
        </pc:spChg>
        <pc:spChg chg="mod">
          <ac:chgData name="Erfan Meskar" userId="ae30a713-38f5-4e56-b874-fd636adcf478" providerId="ADAL" clId="{435998D5-6EE0-4D9B-B434-BE437C503831}" dt="2025-02-06T16:38:38.665" v="1993" actId="20577"/>
          <ac:spMkLst>
            <pc:docMk/>
            <pc:sldMk cId="4260202966" sldId="1331"/>
            <ac:spMk id="7171" creationId="{00000000-0000-0000-0000-000000000000}"/>
          </ac:spMkLst>
        </pc:spChg>
        <pc:picChg chg="del mod">
          <ac:chgData name="Erfan Meskar" userId="ae30a713-38f5-4e56-b874-fd636adcf478" providerId="ADAL" clId="{435998D5-6EE0-4D9B-B434-BE437C503831}" dt="2025-02-06T16:38:05.084" v="1980" actId="478"/>
          <ac:picMkLst>
            <pc:docMk/>
            <pc:sldMk cId="4260202966" sldId="1331"/>
            <ac:picMk id="22" creationId="{A42DD097-1D00-AAAC-432B-C6AB703429F2}"/>
          </ac:picMkLst>
        </pc:picChg>
      </pc:sldChg>
      <pc:sldChg chg="addSp modSp mod">
        <pc:chgData name="Erfan Meskar" userId="ae30a713-38f5-4e56-b874-fd636adcf478" providerId="ADAL" clId="{435998D5-6EE0-4D9B-B434-BE437C503831}" dt="2025-02-06T17:03:53.738" v="2873" actId="115"/>
        <pc:sldMkLst>
          <pc:docMk/>
          <pc:sldMk cId="5718872" sldId="1335"/>
        </pc:sldMkLst>
        <pc:spChg chg="add mod">
          <ac:chgData name="Erfan Meskar" userId="ae30a713-38f5-4e56-b874-fd636adcf478" providerId="ADAL" clId="{435998D5-6EE0-4D9B-B434-BE437C503831}" dt="2025-02-06T16:42:09.937" v="2088" actId="1035"/>
          <ac:spMkLst>
            <pc:docMk/>
            <pc:sldMk cId="5718872" sldId="1335"/>
            <ac:spMk id="2" creationId="{E1295D4B-E00E-2261-FEE1-8FD4E2BB6A27}"/>
          </ac:spMkLst>
        </pc:spChg>
        <pc:spChg chg="mod">
          <ac:chgData name="Erfan Meskar" userId="ae30a713-38f5-4e56-b874-fd636adcf478" providerId="ADAL" clId="{435998D5-6EE0-4D9B-B434-BE437C503831}" dt="2025-02-06T17:03:53.738" v="2873" actId="115"/>
          <ac:spMkLst>
            <pc:docMk/>
            <pc:sldMk cId="5718872" sldId="1335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435998D5-6EE0-4D9B-B434-BE437C503831}" dt="2025-02-06T16:45:22.737" v="2209" actId="20577"/>
        <pc:sldMkLst>
          <pc:docMk/>
          <pc:sldMk cId="136565222" sldId="1337"/>
        </pc:sldMkLst>
        <pc:spChg chg="mod">
          <ac:chgData name="Erfan Meskar" userId="ae30a713-38f5-4e56-b874-fd636adcf478" providerId="ADAL" clId="{435998D5-6EE0-4D9B-B434-BE437C503831}" dt="2025-02-06T16:45:22.737" v="2209" actId="20577"/>
          <ac:spMkLst>
            <pc:docMk/>
            <pc:sldMk cId="136565222" sldId="1337"/>
            <ac:spMk id="7171" creationId="{00000000-0000-0000-0000-000000000000}"/>
          </ac:spMkLst>
        </pc:spChg>
      </pc:sldChg>
      <pc:sldChg chg="addSp modSp mod modAnim">
        <pc:chgData name="Erfan Meskar" userId="ae30a713-38f5-4e56-b874-fd636adcf478" providerId="ADAL" clId="{435998D5-6EE0-4D9B-B434-BE437C503831}" dt="2025-02-06T17:26:53.989" v="3844"/>
        <pc:sldMkLst>
          <pc:docMk/>
          <pc:sldMk cId="3034075118" sldId="1338"/>
        </pc:sldMkLst>
        <pc:spChg chg="add mod">
          <ac:chgData name="Erfan Meskar" userId="ae30a713-38f5-4e56-b874-fd636adcf478" providerId="ADAL" clId="{435998D5-6EE0-4D9B-B434-BE437C503831}" dt="2025-02-06T17:23:56.731" v="3779" actId="1036"/>
          <ac:spMkLst>
            <pc:docMk/>
            <pc:sldMk cId="3034075118" sldId="1338"/>
            <ac:spMk id="2" creationId="{F7832680-38D2-984C-DCEB-452FB98768CC}"/>
          </ac:spMkLst>
        </pc:spChg>
        <pc:spChg chg="add mod">
          <ac:chgData name="Erfan Meskar" userId="ae30a713-38f5-4e56-b874-fd636adcf478" providerId="ADAL" clId="{435998D5-6EE0-4D9B-B434-BE437C503831}" dt="2025-02-06T17:23:26.922" v="3771" actId="207"/>
          <ac:spMkLst>
            <pc:docMk/>
            <pc:sldMk cId="3034075118" sldId="1338"/>
            <ac:spMk id="4" creationId="{74916350-5500-FCF4-A839-704BA7AE59C6}"/>
          </ac:spMkLst>
        </pc:spChg>
        <pc:spChg chg="add mod">
          <ac:chgData name="Erfan Meskar" userId="ae30a713-38f5-4e56-b874-fd636adcf478" providerId="ADAL" clId="{435998D5-6EE0-4D9B-B434-BE437C503831}" dt="2025-02-06T17:19:40.830" v="3712" actId="1076"/>
          <ac:spMkLst>
            <pc:docMk/>
            <pc:sldMk cId="3034075118" sldId="1338"/>
            <ac:spMk id="6" creationId="{763F3112-BA46-5F50-6ADF-3D2715641C6C}"/>
          </ac:spMkLst>
        </pc:spChg>
        <pc:spChg chg="add mod">
          <ac:chgData name="Erfan Meskar" userId="ae30a713-38f5-4e56-b874-fd636adcf478" providerId="ADAL" clId="{435998D5-6EE0-4D9B-B434-BE437C503831}" dt="2025-02-06T17:20:39.305" v="3749" actId="1076"/>
          <ac:spMkLst>
            <pc:docMk/>
            <pc:sldMk cId="3034075118" sldId="1338"/>
            <ac:spMk id="7" creationId="{1E9104BB-C0B8-0FBF-A2DD-35E4AC7F9EB3}"/>
          </ac:spMkLst>
        </pc:spChg>
        <pc:spChg chg="mod">
          <ac:chgData name="Erfan Meskar" userId="ae30a713-38f5-4e56-b874-fd636adcf478" providerId="ADAL" clId="{435998D5-6EE0-4D9B-B434-BE437C503831}" dt="2025-02-06T17:13:25.214" v="3317" actId="20577"/>
          <ac:spMkLst>
            <pc:docMk/>
            <pc:sldMk cId="3034075118" sldId="1338"/>
            <ac:spMk id="7170" creationId="{00000000-0000-0000-0000-000000000000}"/>
          </ac:spMkLst>
        </pc:spChg>
        <pc:spChg chg="mod">
          <ac:chgData name="Erfan Meskar" userId="ae30a713-38f5-4e56-b874-fd636adcf478" providerId="ADAL" clId="{435998D5-6EE0-4D9B-B434-BE437C503831}" dt="2025-02-06T17:26:07.890" v="3842" actId="114"/>
          <ac:spMkLst>
            <pc:docMk/>
            <pc:sldMk cId="3034075118" sldId="1338"/>
            <ac:spMk id="7171" creationId="{00000000-0000-0000-0000-000000000000}"/>
          </ac:spMkLst>
        </pc:spChg>
        <pc:cxnChg chg="mod">
          <ac:chgData name="Erfan Meskar" userId="ae30a713-38f5-4e56-b874-fd636adcf478" providerId="ADAL" clId="{435998D5-6EE0-4D9B-B434-BE437C503831}" dt="2025-02-06T17:23:36.006" v="3772" actId="208"/>
          <ac:cxnSpMkLst>
            <pc:docMk/>
            <pc:sldMk cId="3034075118" sldId="1338"/>
            <ac:cxnSpMk id="3" creationId="{47731A72-D03D-ED06-49BE-51EA1A3D91A0}"/>
          </ac:cxnSpMkLst>
        </pc:cxnChg>
      </pc:sldChg>
      <pc:sldChg chg="ord">
        <pc:chgData name="Erfan Meskar" userId="ae30a713-38f5-4e56-b874-fd636adcf478" providerId="ADAL" clId="{435998D5-6EE0-4D9B-B434-BE437C503831}" dt="2025-02-06T15:53:13.055" v="113"/>
        <pc:sldMkLst>
          <pc:docMk/>
          <pc:sldMk cId="4164959228" sldId="1340"/>
        </pc:sldMkLst>
      </pc:sldChg>
      <pc:sldChg chg="addSp modSp mod modAnim">
        <pc:chgData name="Erfan Meskar" userId="ae30a713-38f5-4e56-b874-fd636adcf478" providerId="ADAL" clId="{435998D5-6EE0-4D9B-B434-BE437C503831}" dt="2025-02-06T21:24:33.155" v="4426" actId="1076"/>
        <pc:sldMkLst>
          <pc:docMk/>
          <pc:sldMk cId="2103325890" sldId="1341"/>
        </pc:sldMkLst>
        <pc:spChg chg="mod">
          <ac:chgData name="Erfan Meskar" userId="ae30a713-38f5-4e56-b874-fd636adcf478" providerId="ADAL" clId="{435998D5-6EE0-4D9B-B434-BE437C503831}" dt="2025-02-06T21:24:18.011" v="4424" actId="33524"/>
          <ac:spMkLst>
            <pc:docMk/>
            <pc:sldMk cId="2103325890" sldId="1341"/>
            <ac:spMk id="7171" creationId="{00000000-0000-0000-0000-000000000000}"/>
          </ac:spMkLst>
        </pc:spChg>
        <pc:picChg chg="add mod">
          <ac:chgData name="Erfan Meskar" userId="ae30a713-38f5-4e56-b874-fd636adcf478" providerId="ADAL" clId="{435998D5-6EE0-4D9B-B434-BE437C503831}" dt="2025-02-06T21:24:33.155" v="4426" actId="1076"/>
          <ac:picMkLst>
            <pc:docMk/>
            <pc:sldMk cId="2103325890" sldId="1341"/>
            <ac:picMk id="2" creationId="{7DAF8BA3-BAB7-816E-81C0-E70A378B8228}"/>
          </ac:picMkLst>
        </pc:picChg>
      </pc:sldChg>
      <pc:sldChg chg="modSp mod">
        <pc:chgData name="Erfan Meskar" userId="ae30a713-38f5-4e56-b874-fd636adcf478" providerId="ADAL" clId="{435998D5-6EE0-4D9B-B434-BE437C503831}" dt="2025-02-06T17:32:58.641" v="3967" actId="20577"/>
        <pc:sldMkLst>
          <pc:docMk/>
          <pc:sldMk cId="1969118978" sldId="1342"/>
        </pc:sldMkLst>
        <pc:spChg chg="mod">
          <ac:chgData name="Erfan Meskar" userId="ae30a713-38f5-4e56-b874-fd636adcf478" providerId="ADAL" clId="{435998D5-6EE0-4D9B-B434-BE437C503831}" dt="2025-02-06T17:32:58.641" v="3967" actId="20577"/>
          <ac:spMkLst>
            <pc:docMk/>
            <pc:sldMk cId="1969118978" sldId="1342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435998D5-6EE0-4D9B-B434-BE437C503831}" dt="2025-02-06T15:48:28.673" v="0" actId="47"/>
        <pc:sldMkLst>
          <pc:docMk/>
          <pc:sldMk cId="1427783721" sldId="1344"/>
        </pc:sldMkLst>
      </pc:sldChg>
      <pc:sldChg chg="addSp modSp mod">
        <pc:chgData name="Erfan Meskar" userId="ae30a713-38f5-4e56-b874-fd636adcf478" providerId="ADAL" clId="{435998D5-6EE0-4D9B-B434-BE437C503831}" dt="2025-02-06T17:11:11.685" v="3240" actId="20577"/>
        <pc:sldMkLst>
          <pc:docMk/>
          <pc:sldMk cId="2939041604" sldId="1352"/>
        </pc:sldMkLst>
        <pc:spChg chg="add mod">
          <ac:chgData name="Erfan Meskar" userId="ae30a713-38f5-4e56-b874-fd636adcf478" providerId="ADAL" clId="{435998D5-6EE0-4D9B-B434-BE437C503831}" dt="2025-02-06T17:10:42.310" v="3235" actId="1037"/>
          <ac:spMkLst>
            <pc:docMk/>
            <pc:sldMk cId="2939041604" sldId="1352"/>
            <ac:spMk id="2" creationId="{E71CB851-F96C-9062-DF26-10AFA2409650}"/>
          </ac:spMkLst>
        </pc:spChg>
        <pc:spChg chg="mod">
          <ac:chgData name="Erfan Meskar" userId="ae30a713-38f5-4e56-b874-fd636adcf478" providerId="ADAL" clId="{435998D5-6EE0-4D9B-B434-BE437C503831}" dt="2025-02-06T17:03:26.327" v="2872" actId="20577"/>
          <ac:spMkLst>
            <pc:docMk/>
            <pc:sldMk cId="2939041604" sldId="1352"/>
            <ac:spMk id="7170" creationId="{00000000-0000-0000-0000-000000000000}"/>
          </ac:spMkLst>
        </pc:spChg>
        <pc:spChg chg="mod">
          <ac:chgData name="Erfan Meskar" userId="ae30a713-38f5-4e56-b874-fd636adcf478" providerId="ADAL" clId="{435998D5-6EE0-4D9B-B434-BE437C503831}" dt="2025-02-06T17:11:11.685" v="3240" actId="20577"/>
          <ac:spMkLst>
            <pc:docMk/>
            <pc:sldMk cId="2939041604" sldId="1352"/>
            <ac:spMk id="7171" creationId="{00000000-0000-0000-0000-000000000000}"/>
          </ac:spMkLst>
        </pc:spChg>
      </pc:sldChg>
      <pc:sldChg chg="del mod modShow">
        <pc:chgData name="Erfan Meskar" userId="ae30a713-38f5-4e56-b874-fd636adcf478" providerId="ADAL" clId="{435998D5-6EE0-4D9B-B434-BE437C503831}" dt="2025-02-06T17:11:43.484" v="3241" actId="47"/>
        <pc:sldMkLst>
          <pc:docMk/>
          <pc:sldMk cId="3252503072" sldId="1353"/>
        </pc:sldMkLst>
      </pc:sldChg>
      <pc:sldChg chg="modSp mod">
        <pc:chgData name="Erfan Meskar" userId="ae30a713-38f5-4e56-b874-fd636adcf478" providerId="ADAL" clId="{435998D5-6EE0-4D9B-B434-BE437C503831}" dt="2025-02-06T17:28:00.907" v="3866" actId="20577"/>
        <pc:sldMkLst>
          <pc:docMk/>
          <pc:sldMk cId="3260573187" sldId="1355"/>
        </pc:sldMkLst>
        <pc:spChg chg="mod">
          <ac:chgData name="Erfan Meskar" userId="ae30a713-38f5-4e56-b874-fd636adcf478" providerId="ADAL" clId="{435998D5-6EE0-4D9B-B434-BE437C503831}" dt="2025-02-06T17:28:00.907" v="3866" actId="20577"/>
          <ac:spMkLst>
            <pc:docMk/>
            <pc:sldMk cId="3260573187" sldId="1355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435998D5-6EE0-4D9B-B434-BE437C503831}" dt="2025-02-06T17:30:42.785" v="3900" actId="20577"/>
        <pc:sldMkLst>
          <pc:docMk/>
          <pc:sldMk cId="3444194625" sldId="1364"/>
        </pc:sldMkLst>
        <pc:spChg chg="mod">
          <ac:chgData name="Erfan Meskar" userId="ae30a713-38f5-4e56-b874-fd636adcf478" providerId="ADAL" clId="{435998D5-6EE0-4D9B-B434-BE437C503831}" dt="2025-02-06T17:30:28.692" v="3898" actId="20577"/>
          <ac:spMkLst>
            <pc:docMk/>
            <pc:sldMk cId="3444194625" sldId="1364"/>
            <ac:spMk id="7170" creationId="{00000000-0000-0000-0000-000000000000}"/>
          </ac:spMkLst>
        </pc:spChg>
        <pc:spChg chg="mod">
          <ac:chgData name="Erfan Meskar" userId="ae30a713-38f5-4e56-b874-fd636adcf478" providerId="ADAL" clId="{435998D5-6EE0-4D9B-B434-BE437C503831}" dt="2025-02-06T17:30:42.785" v="3900" actId="20577"/>
          <ac:spMkLst>
            <pc:docMk/>
            <pc:sldMk cId="3444194625" sldId="1364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435998D5-6EE0-4D9B-B434-BE437C503831}" dt="2025-02-06T16:26:28.515" v="1689" actId="1036"/>
        <pc:sldMkLst>
          <pc:docMk/>
          <pc:sldMk cId="4198180873" sldId="1367"/>
        </pc:sldMkLst>
        <pc:graphicFrameChg chg="modGraphic">
          <ac:chgData name="Erfan Meskar" userId="ae30a713-38f5-4e56-b874-fd636adcf478" providerId="ADAL" clId="{435998D5-6EE0-4D9B-B434-BE437C503831}" dt="2025-02-06T16:26:06.653" v="1619" actId="20577"/>
          <ac:graphicFrameMkLst>
            <pc:docMk/>
            <pc:sldMk cId="4198180873" sldId="1367"/>
            <ac:graphicFrameMk id="20" creationId="{233992BE-01E1-8FBD-E58E-969A680D2C15}"/>
          </ac:graphicFrameMkLst>
        </pc:graphicFrameChg>
        <pc:graphicFrameChg chg="modGraphic">
          <ac:chgData name="Erfan Meskar" userId="ae30a713-38f5-4e56-b874-fd636adcf478" providerId="ADAL" clId="{435998D5-6EE0-4D9B-B434-BE437C503831}" dt="2025-02-06T16:26:22.608" v="1666" actId="20577"/>
          <ac:graphicFrameMkLst>
            <pc:docMk/>
            <pc:sldMk cId="4198180873" sldId="1367"/>
            <ac:graphicFrameMk id="21" creationId="{3DC0B8C5-A7DA-0284-FD06-36CE3B8A71F2}"/>
          </ac:graphicFrameMkLst>
        </pc:graphicFrameChg>
        <pc:graphicFrameChg chg="modGraphic">
          <ac:chgData name="Erfan Meskar" userId="ae30a713-38f5-4e56-b874-fd636adcf478" providerId="ADAL" clId="{435998D5-6EE0-4D9B-B434-BE437C503831}" dt="2025-02-06T16:25:22.021" v="1477" actId="20577"/>
          <ac:graphicFrameMkLst>
            <pc:docMk/>
            <pc:sldMk cId="4198180873" sldId="1367"/>
            <ac:graphicFrameMk id="23" creationId="{70C3768D-CE90-4D1C-0C8B-3688586A4AF0}"/>
          </ac:graphicFrameMkLst>
        </pc:graphicFrameChg>
        <pc:graphicFrameChg chg="modGraphic">
          <ac:chgData name="Erfan Meskar" userId="ae30a713-38f5-4e56-b874-fd636adcf478" providerId="ADAL" clId="{435998D5-6EE0-4D9B-B434-BE437C503831}" dt="2025-02-06T16:25:36.213" v="1519" actId="20577"/>
          <ac:graphicFrameMkLst>
            <pc:docMk/>
            <pc:sldMk cId="4198180873" sldId="1367"/>
            <ac:graphicFrameMk id="24" creationId="{92CD5AFB-9B43-6986-B333-79A6085CDC58}"/>
          </ac:graphicFrameMkLst>
        </pc:graphicFrameChg>
        <pc:graphicFrameChg chg="modGraphic">
          <ac:chgData name="Erfan Meskar" userId="ae30a713-38f5-4e56-b874-fd636adcf478" providerId="ADAL" clId="{435998D5-6EE0-4D9B-B434-BE437C503831}" dt="2025-02-06T16:25:48.907" v="1564" actId="20577"/>
          <ac:graphicFrameMkLst>
            <pc:docMk/>
            <pc:sldMk cId="4198180873" sldId="1367"/>
            <ac:graphicFrameMk id="33" creationId="{4D9086A1-96EC-FB63-527C-11BC6A31F26E}"/>
          </ac:graphicFrameMkLst>
        </pc:graphicFrameChg>
        <pc:graphicFrameChg chg="mod">
          <ac:chgData name="Erfan Meskar" userId="ae30a713-38f5-4e56-b874-fd636adcf478" providerId="ADAL" clId="{435998D5-6EE0-4D9B-B434-BE437C503831}" dt="2025-02-06T16:25:57.119" v="1593" actId="1036"/>
          <ac:graphicFrameMkLst>
            <pc:docMk/>
            <pc:sldMk cId="4198180873" sldId="1367"/>
            <ac:graphicFrameMk id="34" creationId="{32CC4889-15AD-4975-8530-F88A30B1CE8D}"/>
          </ac:graphicFrameMkLst>
        </pc:graphicFrameChg>
        <pc:graphicFrameChg chg="mod">
          <ac:chgData name="Erfan Meskar" userId="ae30a713-38f5-4e56-b874-fd636adcf478" providerId="ADAL" clId="{435998D5-6EE0-4D9B-B434-BE437C503831}" dt="2025-02-06T16:25:41.205" v="1540" actId="1035"/>
          <ac:graphicFrameMkLst>
            <pc:docMk/>
            <pc:sldMk cId="4198180873" sldId="1367"/>
            <ac:graphicFrameMk id="35" creationId="{8C988FA1-C879-AE4D-CB5E-68725DF1CED6}"/>
          </ac:graphicFrameMkLst>
        </pc:graphicFrameChg>
        <pc:graphicFrameChg chg="mod">
          <ac:chgData name="Erfan Meskar" userId="ae30a713-38f5-4e56-b874-fd636adcf478" providerId="ADAL" clId="{435998D5-6EE0-4D9B-B434-BE437C503831}" dt="2025-02-06T16:25:27.570" v="1497" actId="1035"/>
          <ac:graphicFrameMkLst>
            <pc:docMk/>
            <pc:sldMk cId="4198180873" sldId="1367"/>
            <ac:graphicFrameMk id="36" creationId="{199DEC48-64FB-6320-56FC-6688233DB8B8}"/>
          </ac:graphicFrameMkLst>
        </pc:graphicFrameChg>
        <pc:graphicFrameChg chg="mod">
          <ac:chgData name="Erfan Meskar" userId="ae30a713-38f5-4e56-b874-fd636adcf478" providerId="ADAL" clId="{435998D5-6EE0-4D9B-B434-BE437C503831}" dt="2025-02-06T16:26:13.431" v="1644" actId="1036"/>
          <ac:graphicFrameMkLst>
            <pc:docMk/>
            <pc:sldMk cId="4198180873" sldId="1367"/>
            <ac:graphicFrameMk id="37" creationId="{07124E37-D7E8-8C8D-9596-3B54EDA52A8F}"/>
          </ac:graphicFrameMkLst>
        </pc:graphicFrameChg>
        <pc:graphicFrameChg chg="mod">
          <ac:chgData name="Erfan Meskar" userId="ae30a713-38f5-4e56-b874-fd636adcf478" providerId="ADAL" clId="{435998D5-6EE0-4D9B-B434-BE437C503831}" dt="2025-02-06T16:26:28.515" v="1689" actId="1036"/>
          <ac:graphicFrameMkLst>
            <pc:docMk/>
            <pc:sldMk cId="4198180873" sldId="1367"/>
            <ac:graphicFrameMk id="38" creationId="{6D89E24E-A839-514B-CE68-030E6A0509A2}"/>
          </ac:graphicFrameMkLst>
        </pc:graphicFrameChg>
      </pc:sldChg>
      <pc:sldChg chg="modSp mod">
        <pc:chgData name="Erfan Meskar" userId="ae30a713-38f5-4e56-b874-fd636adcf478" providerId="ADAL" clId="{435998D5-6EE0-4D9B-B434-BE437C503831}" dt="2025-02-06T16:24:51.124" v="1458" actId="1035"/>
        <pc:sldMkLst>
          <pc:docMk/>
          <pc:sldMk cId="2271794374" sldId="1369"/>
        </pc:sldMkLst>
        <pc:graphicFrameChg chg="modGraphic">
          <ac:chgData name="Erfan Meskar" userId="ae30a713-38f5-4e56-b874-fd636adcf478" providerId="ADAL" clId="{435998D5-6EE0-4D9B-B434-BE437C503831}" dt="2025-02-06T16:24:13.115" v="1341" actId="20577"/>
          <ac:graphicFrameMkLst>
            <pc:docMk/>
            <pc:sldMk cId="2271794374" sldId="1369"/>
            <ac:graphicFrameMk id="2" creationId="{DBA5EED5-2759-1CFC-0986-9033736C9F0B}"/>
          </ac:graphicFrameMkLst>
        </pc:graphicFrameChg>
        <pc:graphicFrameChg chg="modGraphic">
          <ac:chgData name="Erfan Meskar" userId="ae30a713-38f5-4e56-b874-fd636adcf478" providerId="ADAL" clId="{435998D5-6EE0-4D9B-B434-BE437C503831}" dt="2025-02-06T16:24:24.995" v="1376" actId="20577"/>
          <ac:graphicFrameMkLst>
            <pc:docMk/>
            <pc:sldMk cId="2271794374" sldId="1369"/>
            <ac:graphicFrameMk id="3" creationId="{99ABC704-06F7-5CD4-59A8-F1A0D8AFDB8F}"/>
          </ac:graphicFrameMkLst>
        </pc:graphicFrameChg>
        <pc:graphicFrameChg chg="modGraphic">
          <ac:chgData name="Erfan Meskar" userId="ae30a713-38f5-4e56-b874-fd636adcf478" providerId="ADAL" clId="{435998D5-6EE0-4D9B-B434-BE437C503831}" dt="2025-02-06T16:24:38.638" v="1416" actId="20577"/>
          <ac:graphicFrameMkLst>
            <pc:docMk/>
            <pc:sldMk cId="2271794374" sldId="1369"/>
            <ac:graphicFrameMk id="4" creationId="{FD01268D-1FA2-2C2C-5CCF-B16EC137B5B7}"/>
          </ac:graphicFrameMkLst>
        </pc:graphicFrameChg>
        <pc:graphicFrameChg chg="mod modGraphic">
          <ac:chgData name="Erfan Meskar" userId="ae30a713-38f5-4e56-b874-fd636adcf478" providerId="ADAL" clId="{435998D5-6EE0-4D9B-B434-BE437C503831}" dt="2025-02-06T16:24:51.124" v="1458" actId="1035"/>
          <ac:graphicFrameMkLst>
            <pc:docMk/>
            <pc:sldMk cId="2271794374" sldId="1369"/>
            <ac:graphicFrameMk id="22" creationId="{4367F26F-AC1F-3FD3-272B-1C351C0A60AA}"/>
          </ac:graphicFrameMkLst>
        </pc:graphicFrameChg>
        <pc:graphicFrameChg chg="modGraphic">
          <ac:chgData name="Erfan Meskar" userId="ae30a713-38f5-4e56-b874-fd636adcf478" providerId="ADAL" clId="{435998D5-6EE0-4D9B-B434-BE437C503831}" dt="2025-02-06T16:23:59.190" v="1320" actId="20577"/>
          <ac:graphicFrameMkLst>
            <pc:docMk/>
            <pc:sldMk cId="2271794374" sldId="1369"/>
            <ac:graphicFrameMk id="46" creationId="{E1DE8F1F-93BC-04F0-00CD-A8C3FC24DFD0}"/>
          </ac:graphicFrameMkLst>
        </pc:graphicFrameChg>
        <pc:graphicFrameChg chg="mod modGraphic">
          <ac:chgData name="Erfan Meskar" userId="ae30a713-38f5-4e56-b874-fd636adcf478" providerId="ADAL" clId="{435998D5-6EE0-4D9B-B434-BE437C503831}" dt="2025-02-06T16:24:18.264" v="1358" actId="1036"/>
          <ac:graphicFrameMkLst>
            <pc:docMk/>
            <pc:sldMk cId="2271794374" sldId="1369"/>
            <ac:graphicFrameMk id="7176" creationId="{DEA7A36C-DFA0-F2C9-0EC2-51961F030694}"/>
          </ac:graphicFrameMkLst>
        </pc:graphicFrameChg>
        <pc:graphicFrameChg chg="mod modGraphic">
          <ac:chgData name="Erfan Meskar" userId="ae30a713-38f5-4e56-b874-fd636adcf478" providerId="ADAL" clId="{435998D5-6EE0-4D9B-B434-BE437C503831}" dt="2025-02-06T16:24:30.194" v="1395" actId="1035"/>
          <ac:graphicFrameMkLst>
            <pc:docMk/>
            <pc:sldMk cId="2271794374" sldId="1369"/>
            <ac:graphicFrameMk id="7177" creationId="{B078D476-961D-5852-7DA9-3D7BCF81CA1B}"/>
          </ac:graphicFrameMkLst>
        </pc:graphicFrameChg>
        <pc:graphicFrameChg chg="mod modGraphic">
          <ac:chgData name="Erfan Meskar" userId="ae30a713-38f5-4e56-b874-fd636adcf478" providerId="ADAL" clId="{435998D5-6EE0-4D9B-B434-BE437C503831}" dt="2025-02-06T16:24:45.667" v="1437" actId="1035"/>
          <ac:graphicFrameMkLst>
            <pc:docMk/>
            <pc:sldMk cId="2271794374" sldId="1369"/>
            <ac:graphicFrameMk id="7178" creationId="{CE14B7EA-1653-8A5C-2DEA-8C49C7B273A0}"/>
          </ac:graphicFrameMkLst>
        </pc:graphicFrameChg>
      </pc:sldChg>
      <pc:sldChg chg="del">
        <pc:chgData name="Erfan Meskar" userId="ae30a713-38f5-4e56-b874-fd636adcf478" providerId="ADAL" clId="{435998D5-6EE0-4D9B-B434-BE437C503831}" dt="2025-02-06T15:52:50.260" v="111" actId="47"/>
        <pc:sldMkLst>
          <pc:docMk/>
          <pc:sldMk cId="2546031034" sldId="1370"/>
        </pc:sldMkLst>
      </pc:sldChg>
      <pc:sldChg chg="modSp mod">
        <pc:chgData name="Erfan Meskar" userId="ae30a713-38f5-4e56-b874-fd636adcf478" providerId="ADAL" clId="{435998D5-6EE0-4D9B-B434-BE437C503831}" dt="2025-02-06T17:33:49.621" v="3969" actId="6549"/>
        <pc:sldMkLst>
          <pc:docMk/>
          <pc:sldMk cId="2442151003" sldId="1371"/>
        </pc:sldMkLst>
        <pc:spChg chg="mod">
          <ac:chgData name="Erfan Meskar" userId="ae30a713-38f5-4e56-b874-fd636adcf478" providerId="ADAL" clId="{435998D5-6EE0-4D9B-B434-BE437C503831}" dt="2025-02-06T17:33:49.621" v="3969" actId="6549"/>
          <ac:spMkLst>
            <pc:docMk/>
            <pc:sldMk cId="2442151003" sldId="1371"/>
            <ac:spMk id="7171" creationId="{62E29D24-EF30-B79D-B0B8-5107AA68A84F}"/>
          </ac:spMkLst>
        </pc:spChg>
      </pc:sldChg>
      <pc:sldChg chg="del">
        <pc:chgData name="Erfan Meskar" userId="ae30a713-38f5-4e56-b874-fd636adcf478" providerId="ADAL" clId="{435998D5-6EE0-4D9B-B434-BE437C503831}" dt="2025-02-06T15:48:28.673" v="0" actId="47"/>
        <pc:sldMkLst>
          <pc:docMk/>
          <pc:sldMk cId="2270045485" sldId="1372"/>
        </pc:sldMkLst>
      </pc:sldChg>
      <pc:sldChg chg="modSp add mod">
        <pc:chgData name="Erfan Meskar" userId="ae30a713-38f5-4e56-b874-fd636adcf478" providerId="ADAL" clId="{435998D5-6EE0-4D9B-B434-BE437C503831}" dt="2025-02-06T17:33:59.886" v="3970" actId="20577"/>
        <pc:sldMkLst>
          <pc:docMk/>
          <pc:sldMk cId="3184591560" sldId="1372"/>
        </pc:sldMkLst>
        <pc:spChg chg="mod">
          <ac:chgData name="Erfan Meskar" userId="ae30a713-38f5-4e56-b874-fd636adcf478" providerId="ADAL" clId="{435998D5-6EE0-4D9B-B434-BE437C503831}" dt="2025-02-06T17:33:59.886" v="3970" actId="20577"/>
          <ac:spMkLst>
            <pc:docMk/>
            <pc:sldMk cId="3184591560" sldId="1372"/>
            <ac:spMk id="7171" creationId="{9101CCAA-6E3F-DAEE-6AF3-D65470B2691E}"/>
          </ac:spMkLst>
        </pc:spChg>
      </pc:sldChg>
      <pc:sldChg chg="delSp modSp add mod delAnim modAnim">
        <pc:chgData name="Erfan Meskar" userId="ae30a713-38f5-4e56-b874-fd636adcf478" providerId="ADAL" clId="{435998D5-6EE0-4D9B-B434-BE437C503831}" dt="2025-02-06T16:23:46.486" v="1316" actId="1035"/>
        <pc:sldMkLst>
          <pc:docMk/>
          <pc:sldMk cId="2071298151" sldId="1373"/>
        </pc:sldMkLst>
        <pc:spChg chg="mod">
          <ac:chgData name="Erfan Meskar" userId="ae30a713-38f5-4e56-b874-fd636adcf478" providerId="ADAL" clId="{435998D5-6EE0-4D9B-B434-BE437C503831}" dt="2025-02-06T16:19:37.657" v="1229" actId="1076"/>
          <ac:spMkLst>
            <pc:docMk/>
            <pc:sldMk cId="2071298151" sldId="1373"/>
            <ac:spMk id="47" creationId="{AAE2492E-AED8-620A-CA17-415863F1A617}"/>
          </ac:spMkLst>
        </pc:spChg>
        <pc:spChg chg="del mod">
          <ac:chgData name="Erfan Meskar" userId="ae30a713-38f5-4e56-b874-fd636adcf478" providerId="ADAL" clId="{435998D5-6EE0-4D9B-B434-BE437C503831}" dt="2025-02-06T15:59:25.886" v="518" actId="478"/>
          <ac:spMkLst>
            <pc:docMk/>
            <pc:sldMk cId="2071298151" sldId="1373"/>
            <ac:spMk id="48" creationId="{0335ED57-232A-0852-BBC8-6E359043629E}"/>
          </ac:spMkLst>
        </pc:spChg>
        <pc:spChg chg="mod">
          <ac:chgData name="Erfan Meskar" userId="ae30a713-38f5-4e56-b874-fd636adcf478" providerId="ADAL" clId="{435998D5-6EE0-4D9B-B434-BE437C503831}" dt="2025-02-06T16:00:47.139" v="560" actId="1038"/>
          <ac:spMkLst>
            <pc:docMk/>
            <pc:sldMk cId="2071298151" sldId="1373"/>
            <ac:spMk id="49" creationId="{D2195599-27B8-0363-127B-4539B59F8F83}"/>
          </ac:spMkLst>
        </pc:spChg>
        <pc:spChg chg="del mod">
          <ac:chgData name="Erfan Meskar" userId="ae30a713-38f5-4e56-b874-fd636adcf478" providerId="ADAL" clId="{435998D5-6EE0-4D9B-B434-BE437C503831}" dt="2025-02-06T15:59:13.494" v="514" actId="478"/>
          <ac:spMkLst>
            <pc:docMk/>
            <pc:sldMk cId="2071298151" sldId="1373"/>
            <ac:spMk id="50" creationId="{A68FE5EB-1A14-21D7-48E1-38508154AAE1}"/>
          </ac:spMkLst>
        </pc:spChg>
        <pc:spChg chg="mod">
          <ac:chgData name="Erfan Meskar" userId="ae30a713-38f5-4e56-b874-fd636adcf478" providerId="ADAL" clId="{435998D5-6EE0-4D9B-B434-BE437C503831}" dt="2025-02-06T16:00:54.588" v="561" actId="1076"/>
          <ac:spMkLst>
            <pc:docMk/>
            <pc:sldMk cId="2071298151" sldId="1373"/>
            <ac:spMk id="51" creationId="{B3380743-16D1-CA37-C8A5-D22D36D65E31}"/>
          </ac:spMkLst>
        </pc:spChg>
        <pc:spChg chg="del mod">
          <ac:chgData name="Erfan Meskar" userId="ae30a713-38f5-4e56-b874-fd636adcf478" providerId="ADAL" clId="{435998D5-6EE0-4D9B-B434-BE437C503831}" dt="2025-02-06T15:59:13.494" v="514" actId="478"/>
          <ac:spMkLst>
            <pc:docMk/>
            <pc:sldMk cId="2071298151" sldId="1373"/>
            <ac:spMk id="52" creationId="{53765F90-5D2B-07CF-6098-956EAE32DA77}"/>
          </ac:spMkLst>
        </pc:spChg>
        <pc:spChg chg="mod">
          <ac:chgData name="Erfan Meskar" userId="ae30a713-38f5-4e56-b874-fd636adcf478" providerId="ADAL" clId="{435998D5-6EE0-4D9B-B434-BE437C503831}" dt="2025-02-06T16:01:20.668" v="569" actId="1076"/>
          <ac:spMkLst>
            <pc:docMk/>
            <pc:sldMk cId="2071298151" sldId="1373"/>
            <ac:spMk id="54" creationId="{1F81E5C4-4A1C-2EBD-0EB6-490263F8E9A8}"/>
          </ac:spMkLst>
        </pc:spChg>
        <pc:spChg chg="del mod">
          <ac:chgData name="Erfan Meskar" userId="ae30a713-38f5-4e56-b874-fd636adcf478" providerId="ADAL" clId="{435998D5-6EE0-4D9B-B434-BE437C503831}" dt="2025-02-06T15:59:13.494" v="514" actId="478"/>
          <ac:spMkLst>
            <pc:docMk/>
            <pc:sldMk cId="2071298151" sldId="1373"/>
            <ac:spMk id="55" creationId="{887E4168-9172-9D38-D70B-84F10E9F4DB8}"/>
          </ac:spMkLst>
        </pc:spChg>
        <pc:spChg chg="del mod">
          <ac:chgData name="Erfan Meskar" userId="ae30a713-38f5-4e56-b874-fd636adcf478" providerId="ADAL" clId="{435998D5-6EE0-4D9B-B434-BE437C503831}" dt="2025-02-06T16:00:11.770" v="545" actId="478"/>
          <ac:spMkLst>
            <pc:docMk/>
            <pc:sldMk cId="2071298151" sldId="1373"/>
            <ac:spMk id="62" creationId="{D2EE1287-F61A-2A29-714E-AA12AACE7D5B}"/>
          </ac:spMkLst>
        </pc:spChg>
        <pc:spChg chg="mod">
          <ac:chgData name="Erfan Meskar" userId="ae30a713-38f5-4e56-b874-fd636adcf478" providerId="ADAL" clId="{435998D5-6EE0-4D9B-B434-BE437C503831}" dt="2025-02-06T16:19:41.585" v="1230" actId="1076"/>
          <ac:spMkLst>
            <pc:docMk/>
            <pc:sldMk cId="2071298151" sldId="1373"/>
            <ac:spMk id="63" creationId="{1122ABB6-E9D7-D095-1959-3A55621D1361}"/>
          </ac:spMkLst>
        </pc:spChg>
        <pc:spChg chg="mod">
          <ac:chgData name="Erfan Meskar" userId="ae30a713-38f5-4e56-b874-fd636adcf478" providerId="ADAL" clId="{435998D5-6EE0-4D9B-B434-BE437C503831}" dt="2025-02-06T16:18:59.766" v="1218" actId="14100"/>
          <ac:spMkLst>
            <pc:docMk/>
            <pc:sldMk cId="2071298151" sldId="1373"/>
            <ac:spMk id="7168" creationId="{80114DEA-7EB8-A0CE-32F9-9D2243A1F554}"/>
          </ac:spMkLst>
        </pc:spChg>
        <pc:spChg chg="mod">
          <ac:chgData name="Erfan Meskar" userId="ae30a713-38f5-4e56-b874-fd636adcf478" providerId="ADAL" clId="{435998D5-6EE0-4D9B-B434-BE437C503831}" dt="2025-02-06T16:01:37.128" v="588" actId="1037"/>
          <ac:spMkLst>
            <pc:docMk/>
            <pc:sldMk cId="2071298151" sldId="1373"/>
            <ac:spMk id="7169" creationId="{EBF0D387-AD06-DF0B-9728-C1A6F35A5ADB}"/>
          </ac:spMkLst>
        </pc:spChg>
        <pc:spChg chg="mod">
          <ac:chgData name="Erfan Meskar" userId="ae30a713-38f5-4e56-b874-fd636adcf478" providerId="ADAL" clId="{435998D5-6EE0-4D9B-B434-BE437C503831}" dt="2025-02-06T15:53:59.197" v="135" actId="20577"/>
          <ac:spMkLst>
            <pc:docMk/>
            <pc:sldMk cId="2071298151" sldId="1373"/>
            <ac:spMk id="7170" creationId="{CE4E2A1A-448C-38EC-29D8-84BA991535A6}"/>
          </ac:spMkLst>
        </pc:spChg>
        <pc:spChg chg="mod">
          <ac:chgData name="Erfan Meskar" userId="ae30a713-38f5-4e56-b874-fd636adcf478" providerId="ADAL" clId="{435998D5-6EE0-4D9B-B434-BE437C503831}" dt="2025-02-06T16:16:47.927" v="1171" actId="20577"/>
          <ac:spMkLst>
            <pc:docMk/>
            <pc:sldMk cId="2071298151" sldId="1373"/>
            <ac:spMk id="7171" creationId="{4BA06BE1-6B2D-88D3-0CB4-36CA3C37D2BF}"/>
          </ac:spMkLst>
        </pc:spChg>
        <pc:spChg chg="del mod">
          <ac:chgData name="Erfan Meskar" userId="ae30a713-38f5-4e56-b874-fd636adcf478" providerId="ADAL" clId="{435998D5-6EE0-4D9B-B434-BE437C503831}" dt="2025-02-06T16:00:09.971" v="544" actId="478"/>
          <ac:spMkLst>
            <pc:docMk/>
            <pc:sldMk cId="2071298151" sldId="1373"/>
            <ac:spMk id="7179" creationId="{28AD439C-E998-04D0-5BEE-1C58B841239C}"/>
          </ac:spMkLst>
        </pc:spChg>
        <pc:graphicFrameChg chg="del mod">
          <ac:chgData name="Erfan Meskar" userId="ae30a713-38f5-4e56-b874-fd636adcf478" providerId="ADAL" clId="{435998D5-6EE0-4D9B-B434-BE437C503831}" dt="2025-02-06T15:59:22.563" v="517" actId="478"/>
          <ac:graphicFrameMkLst>
            <pc:docMk/>
            <pc:sldMk cId="2071298151" sldId="1373"/>
            <ac:graphicFrameMk id="2" creationId="{3B5CCC23-5617-5444-F0CA-4EDEFF8E96D1}"/>
          </ac:graphicFrameMkLst>
        </pc:graphicFrameChg>
        <pc:graphicFrameChg chg="mod modGraphic">
          <ac:chgData name="Erfan Meskar" userId="ae30a713-38f5-4e56-b874-fd636adcf478" providerId="ADAL" clId="{435998D5-6EE0-4D9B-B434-BE437C503831}" dt="2025-02-06T16:23:24.999" v="1258" actId="20577"/>
          <ac:graphicFrameMkLst>
            <pc:docMk/>
            <pc:sldMk cId="2071298151" sldId="1373"/>
            <ac:graphicFrameMk id="3" creationId="{0F4D23DF-DBCB-C649-E9D9-22F2ECC41C3A}"/>
          </ac:graphicFrameMkLst>
        </pc:graphicFrameChg>
        <pc:graphicFrameChg chg="mod modGraphic">
          <ac:chgData name="Erfan Meskar" userId="ae30a713-38f5-4e56-b874-fd636adcf478" providerId="ADAL" clId="{435998D5-6EE0-4D9B-B434-BE437C503831}" dt="2025-02-06T16:23:41.362" v="1297" actId="20577"/>
          <ac:graphicFrameMkLst>
            <pc:docMk/>
            <pc:sldMk cId="2071298151" sldId="1373"/>
            <ac:graphicFrameMk id="4" creationId="{E82E1B5A-1E2B-43EF-BC15-64486D46312E}"/>
          </ac:graphicFrameMkLst>
        </pc:graphicFrameChg>
        <pc:graphicFrameChg chg="del">
          <ac:chgData name="Erfan Meskar" userId="ae30a713-38f5-4e56-b874-fd636adcf478" providerId="ADAL" clId="{435998D5-6EE0-4D9B-B434-BE437C503831}" dt="2025-02-06T15:59:13.494" v="514" actId="478"/>
          <ac:graphicFrameMkLst>
            <pc:docMk/>
            <pc:sldMk cId="2071298151" sldId="1373"/>
            <ac:graphicFrameMk id="22" creationId="{863F71CB-5D0B-25FF-527B-A2F3E1C37EB4}"/>
          </ac:graphicFrameMkLst>
        </pc:graphicFrameChg>
        <pc:graphicFrameChg chg="del">
          <ac:chgData name="Erfan Meskar" userId="ae30a713-38f5-4e56-b874-fd636adcf478" providerId="ADAL" clId="{435998D5-6EE0-4D9B-B434-BE437C503831}" dt="2025-02-06T15:59:13.494" v="514" actId="478"/>
          <ac:graphicFrameMkLst>
            <pc:docMk/>
            <pc:sldMk cId="2071298151" sldId="1373"/>
            <ac:graphicFrameMk id="46" creationId="{15A0BC71-A995-4273-9CBB-8DEA582BC2DD}"/>
          </ac:graphicFrameMkLst>
        </pc:graphicFrameChg>
        <pc:graphicFrameChg chg="del mod">
          <ac:chgData name="Erfan Meskar" userId="ae30a713-38f5-4e56-b874-fd636adcf478" providerId="ADAL" clId="{435998D5-6EE0-4D9B-B434-BE437C503831}" dt="2025-02-06T15:59:20.559" v="516" actId="478"/>
          <ac:graphicFrameMkLst>
            <pc:docMk/>
            <pc:sldMk cId="2071298151" sldId="1373"/>
            <ac:graphicFrameMk id="7176" creationId="{E2F34BBE-9BA3-13A6-5167-B04F8197B4A6}"/>
          </ac:graphicFrameMkLst>
        </pc:graphicFrameChg>
        <pc:graphicFrameChg chg="mod modGraphic">
          <ac:chgData name="Erfan Meskar" userId="ae30a713-38f5-4e56-b874-fd636adcf478" providerId="ADAL" clId="{435998D5-6EE0-4D9B-B434-BE437C503831}" dt="2025-02-06T16:23:31.461" v="1277" actId="1035"/>
          <ac:graphicFrameMkLst>
            <pc:docMk/>
            <pc:sldMk cId="2071298151" sldId="1373"/>
            <ac:graphicFrameMk id="7177" creationId="{28479011-EAD7-10F2-3B4F-E167DC76F5C0}"/>
          </ac:graphicFrameMkLst>
        </pc:graphicFrameChg>
        <pc:graphicFrameChg chg="mod modGraphic">
          <ac:chgData name="Erfan Meskar" userId="ae30a713-38f5-4e56-b874-fd636adcf478" providerId="ADAL" clId="{435998D5-6EE0-4D9B-B434-BE437C503831}" dt="2025-02-06T16:23:46.486" v="1316" actId="1035"/>
          <ac:graphicFrameMkLst>
            <pc:docMk/>
            <pc:sldMk cId="2071298151" sldId="1373"/>
            <ac:graphicFrameMk id="7178" creationId="{6A64E496-283B-9F12-91BC-CE34C5A21BAC}"/>
          </ac:graphicFrameMkLst>
        </pc:graphicFrameChg>
        <pc:cxnChg chg="del mod">
          <ac:chgData name="Erfan Meskar" userId="ae30a713-38f5-4e56-b874-fd636adcf478" providerId="ADAL" clId="{435998D5-6EE0-4D9B-B434-BE437C503831}" dt="2025-02-06T16:00:01.570" v="542" actId="478"/>
          <ac:cxnSpMkLst>
            <pc:docMk/>
            <pc:sldMk cId="2071298151" sldId="1373"/>
            <ac:cxnSpMk id="53" creationId="{8FA32A05-B81B-5B22-FA44-0FEF0D13B4FF}"/>
          </ac:cxnSpMkLst>
        </pc:cxnChg>
        <pc:cxnChg chg="mod">
          <ac:chgData name="Erfan Meskar" userId="ae30a713-38f5-4e56-b874-fd636adcf478" providerId="ADAL" clId="{435998D5-6EE0-4D9B-B434-BE437C503831}" dt="2025-02-06T16:01:20.668" v="569" actId="1076"/>
          <ac:cxnSpMkLst>
            <pc:docMk/>
            <pc:sldMk cId="2071298151" sldId="1373"/>
            <ac:cxnSpMk id="56" creationId="{3B7B7D56-1FA3-D1F1-825E-F0A3F8A4F27A}"/>
          </ac:cxnSpMkLst>
        </pc:cxnChg>
        <pc:cxnChg chg="del mod">
          <ac:chgData name="Erfan Meskar" userId="ae30a713-38f5-4e56-b874-fd636adcf478" providerId="ADAL" clId="{435998D5-6EE0-4D9B-B434-BE437C503831}" dt="2025-02-06T15:59:13.494" v="514" actId="478"/>
          <ac:cxnSpMkLst>
            <pc:docMk/>
            <pc:sldMk cId="2071298151" sldId="1373"/>
            <ac:cxnSpMk id="57" creationId="{2E8D5E1C-CB27-8599-8724-A8CA592E3273}"/>
          </ac:cxnSpMkLst>
        </pc:cxnChg>
        <pc:cxnChg chg="del mod">
          <ac:chgData name="Erfan Meskar" userId="ae30a713-38f5-4e56-b874-fd636adcf478" providerId="ADAL" clId="{435998D5-6EE0-4D9B-B434-BE437C503831}" dt="2025-02-06T15:59:13.494" v="514" actId="478"/>
          <ac:cxnSpMkLst>
            <pc:docMk/>
            <pc:sldMk cId="2071298151" sldId="1373"/>
            <ac:cxnSpMk id="58" creationId="{3697B8D7-3361-5B34-5395-03B7C5A5F9FF}"/>
          </ac:cxnSpMkLst>
        </pc:cxnChg>
        <pc:cxnChg chg="mod">
          <ac:chgData name="Erfan Meskar" userId="ae30a713-38f5-4e56-b874-fd636adcf478" providerId="ADAL" clId="{435998D5-6EE0-4D9B-B434-BE437C503831}" dt="2025-02-06T16:00:54.588" v="561" actId="1076"/>
          <ac:cxnSpMkLst>
            <pc:docMk/>
            <pc:sldMk cId="2071298151" sldId="1373"/>
            <ac:cxnSpMk id="59" creationId="{3F19A59B-7204-35C3-62BF-D7ECB8D51B43}"/>
          </ac:cxnSpMkLst>
        </pc:cxnChg>
        <pc:cxnChg chg="mod">
          <ac:chgData name="Erfan Meskar" userId="ae30a713-38f5-4e56-b874-fd636adcf478" providerId="ADAL" clId="{435998D5-6EE0-4D9B-B434-BE437C503831}" dt="2025-02-06T16:19:37.657" v="1229" actId="1076"/>
          <ac:cxnSpMkLst>
            <pc:docMk/>
            <pc:sldMk cId="2071298151" sldId="1373"/>
            <ac:cxnSpMk id="60" creationId="{513E8684-D1B9-38A4-48BC-2802EA55310A}"/>
          </ac:cxnSpMkLst>
        </pc:cxnChg>
        <pc:cxnChg chg="del mod">
          <ac:chgData name="Erfan Meskar" userId="ae30a713-38f5-4e56-b874-fd636adcf478" providerId="ADAL" clId="{435998D5-6EE0-4D9B-B434-BE437C503831}" dt="2025-02-06T15:59:15.432" v="515" actId="478"/>
          <ac:cxnSpMkLst>
            <pc:docMk/>
            <pc:sldMk cId="2071298151" sldId="1373"/>
            <ac:cxnSpMk id="61" creationId="{191E7BE6-A393-FB22-4A81-2A6142B03CD4}"/>
          </ac:cxnSpMkLst>
        </pc:cxnChg>
        <pc:cxnChg chg="del">
          <ac:chgData name="Erfan Meskar" userId="ae30a713-38f5-4e56-b874-fd636adcf478" providerId="ADAL" clId="{435998D5-6EE0-4D9B-B434-BE437C503831}" dt="2025-02-06T16:00:14.049" v="546" actId="478"/>
          <ac:cxnSpMkLst>
            <pc:docMk/>
            <pc:sldMk cId="2071298151" sldId="1373"/>
            <ac:cxnSpMk id="7172" creationId="{DC9052BD-C2C8-3BC5-F8B3-532B9FD4C196}"/>
          </ac:cxnSpMkLst>
        </pc:cxnChg>
        <pc:cxnChg chg="mod">
          <ac:chgData name="Erfan Meskar" userId="ae30a713-38f5-4e56-b874-fd636adcf478" providerId="ADAL" clId="{435998D5-6EE0-4D9B-B434-BE437C503831}" dt="2025-02-06T16:00:58.399" v="562" actId="1076"/>
          <ac:cxnSpMkLst>
            <pc:docMk/>
            <pc:sldMk cId="2071298151" sldId="1373"/>
            <ac:cxnSpMk id="7173" creationId="{C80AE477-FC06-1B6C-CCCC-901D06EDF79D}"/>
          </ac:cxnSpMkLst>
        </pc:cxnChg>
        <pc:cxnChg chg="mod">
          <ac:chgData name="Erfan Meskar" userId="ae30a713-38f5-4e56-b874-fd636adcf478" providerId="ADAL" clId="{435998D5-6EE0-4D9B-B434-BE437C503831}" dt="2025-02-06T16:01:24.087" v="578" actId="1038"/>
          <ac:cxnSpMkLst>
            <pc:docMk/>
            <pc:sldMk cId="2071298151" sldId="1373"/>
            <ac:cxnSpMk id="7174" creationId="{832CBD29-DE52-14EF-9CC8-CF35E60E9AC5}"/>
          </ac:cxnSpMkLst>
        </pc:cxnChg>
        <pc:cxnChg chg="mod">
          <ac:chgData name="Erfan Meskar" userId="ae30a713-38f5-4e56-b874-fd636adcf478" providerId="ADAL" clId="{435998D5-6EE0-4D9B-B434-BE437C503831}" dt="2025-02-06T16:19:50.805" v="1233" actId="1076"/>
          <ac:cxnSpMkLst>
            <pc:docMk/>
            <pc:sldMk cId="2071298151" sldId="1373"/>
            <ac:cxnSpMk id="7175" creationId="{2ED9FF7B-CD64-87A9-623E-5F94CCF0BCB7}"/>
          </ac:cxnSpMkLst>
        </pc:cxnChg>
      </pc:sldChg>
      <pc:sldChg chg="modSp add del mod ord">
        <pc:chgData name="Erfan Meskar" userId="ae30a713-38f5-4e56-b874-fd636adcf478" providerId="ADAL" clId="{435998D5-6EE0-4D9B-B434-BE437C503831}" dt="2025-02-06T17:09:45.162" v="3168" actId="47"/>
        <pc:sldMkLst>
          <pc:docMk/>
          <pc:sldMk cId="1180243692" sldId="1374"/>
        </pc:sldMkLst>
        <pc:spChg chg="mod">
          <ac:chgData name="Erfan Meskar" userId="ae30a713-38f5-4e56-b874-fd636adcf478" providerId="ADAL" clId="{435998D5-6EE0-4D9B-B434-BE437C503831}" dt="2025-02-06T16:56:33.715" v="2542" actId="20577"/>
          <ac:spMkLst>
            <pc:docMk/>
            <pc:sldMk cId="1180243692" sldId="1374"/>
            <ac:spMk id="7170" creationId="{5E6BAA9C-DDD6-E9BF-EFCC-E4397689BB92}"/>
          </ac:spMkLst>
        </pc:spChg>
        <pc:spChg chg="mod">
          <ac:chgData name="Erfan Meskar" userId="ae30a713-38f5-4e56-b874-fd636adcf478" providerId="ADAL" clId="{435998D5-6EE0-4D9B-B434-BE437C503831}" dt="2025-02-06T17:04:37.958" v="2874" actId="20577"/>
          <ac:spMkLst>
            <pc:docMk/>
            <pc:sldMk cId="1180243692" sldId="1374"/>
            <ac:spMk id="7171" creationId="{974787BC-40B0-2547-89BF-7575ECC7881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6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0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11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5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13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0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50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9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0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E9FCA-4EAC-10E2-87AB-E02172F1C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6DB7DF-1CC5-2D2E-F158-961C44876C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9C5A8-0C66-EF07-DD18-EA5099485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A9491-8658-B29C-ED0E-ACCA3955F5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61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25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2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6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8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19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3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73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9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68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D6079-7ED8-1FAD-4E82-2ACFAD588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DAD5CB-1F90-B752-CA2A-6E0015830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1964D-7823-2E97-B4E9-53A6403F5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29B5-0643-95BD-9E9C-5E9C60349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60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CE3DE-9DC7-D67E-52D0-7A913299C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F6702-68F2-8928-6B96-DD0452E4F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C33792-8FE8-55B1-5BDB-4BD073188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3D04F-D937-E0B6-0164-23211FC9F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4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D5A4F-0365-00C2-FBBE-E97F837F6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CA7E2-963F-6CC1-0657-74CA80D02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92363A-0623-E96A-D410-2B317E053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61400-1A0B-A0CD-A9F2-5352ABE7C4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617BA-8328-A25E-A70D-A27D941FE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D3FCBA-FABE-B49B-76F2-EB4342A30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4E8074-F28C-44D5-9BAB-5DA181806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18DB-671F-79A8-200B-E09B227A8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2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9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5 – Part 3: L2 Switches Forwarding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Flooding Can Lead to Loops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113284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A wants to broadcast a message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sends packet to 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 Floods to 2 and 4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 Floods to B and 3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4 Floods to D and 3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3 Floods packet from 2 to C and 4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3 Floods packet from 4 to C and 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4 Floods packet from 3 to D and 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 Floods packet from 3 to B and 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 Floods packet from 2 to A and 4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 Floods packet from 4 to B and 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DEC414-D25F-E519-7347-D1D7C5540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16" y="1752600"/>
            <a:ext cx="5584384" cy="4729164"/>
          </a:xfrm>
          <a:prstGeom prst="rect">
            <a:avLst/>
          </a:prstGeom>
        </p:spPr>
      </p:pic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95ABD1D0-99D4-9428-F662-BCBA15E0ED77}"/>
              </a:ext>
            </a:extLst>
          </p:cNvPr>
          <p:cNvSpPr/>
          <p:nvPr/>
        </p:nvSpPr>
        <p:spPr>
          <a:xfrm>
            <a:off x="10439400" y="1143000"/>
            <a:ext cx="1447800" cy="914400"/>
          </a:xfrm>
          <a:prstGeom prst="wedgeRoundRectCallout">
            <a:avLst>
              <a:gd name="adj1" fmla="val -89182"/>
              <a:gd name="adj2" fmla="val 3592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I want to Broadcast a message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159381-3B84-9DBB-A0A2-06D6E09BC25E}"/>
              </a:ext>
            </a:extLst>
          </p:cNvPr>
          <p:cNvCxnSpPr>
            <a:cxnSpLocks/>
          </p:cNvCxnSpPr>
          <p:nvPr/>
        </p:nvCxnSpPr>
        <p:spPr>
          <a:xfrm>
            <a:off x="9296400" y="228600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6A2067-706C-9D5A-8415-53D9387C799F}"/>
              </a:ext>
            </a:extLst>
          </p:cNvPr>
          <p:cNvCxnSpPr>
            <a:cxnSpLocks/>
          </p:cNvCxnSpPr>
          <p:nvPr/>
        </p:nvCxnSpPr>
        <p:spPr>
          <a:xfrm flipH="1">
            <a:off x="8686800" y="3124200"/>
            <a:ext cx="3810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C7A33A-49C8-4DBF-861D-98B84A861855}"/>
              </a:ext>
            </a:extLst>
          </p:cNvPr>
          <p:cNvCxnSpPr>
            <a:cxnSpLocks/>
          </p:cNvCxnSpPr>
          <p:nvPr/>
        </p:nvCxnSpPr>
        <p:spPr>
          <a:xfrm>
            <a:off x="9753600" y="3124200"/>
            <a:ext cx="3810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D50BA1-B085-8701-7CEA-09A2FBA7DEB1}"/>
              </a:ext>
            </a:extLst>
          </p:cNvPr>
          <p:cNvCxnSpPr>
            <a:cxnSpLocks/>
          </p:cNvCxnSpPr>
          <p:nvPr/>
        </p:nvCxnSpPr>
        <p:spPr>
          <a:xfrm flipH="1" flipV="1">
            <a:off x="9944100" y="3492923"/>
            <a:ext cx="303190" cy="245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E631FE-1FD8-01CB-7E3A-8E2A81BEC6C9}"/>
              </a:ext>
            </a:extLst>
          </p:cNvPr>
          <p:cNvCxnSpPr>
            <a:cxnSpLocks/>
          </p:cNvCxnSpPr>
          <p:nvPr/>
        </p:nvCxnSpPr>
        <p:spPr>
          <a:xfrm flipH="1">
            <a:off x="7467600" y="38862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806CD-4A6D-73FF-BAEF-462E2893B88A}"/>
              </a:ext>
            </a:extLst>
          </p:cNvPr>
          <p:cNvCxnSpPr>
            <a:cxnSpLocks/>
          </p:cNvCxnSpPr>
          <p:nvPr/>
        </p:nvCxnSpPr>
        <p:spPr>
          <a:xfrm>
            <a:off x="8610600" y="4267200"/>
            <a:ext cx="2667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E0A7C7-C256-8E26-F6F2-25F2229B49D8}"/>
              </a:ext>
            </a:extLst>
          </p:cNvPr>
          <p:cNvCxnSpPr>
            <a:cxnSpLocks/>
          </p:cNvCxnSpPr>
          <p:nvPr/>
        </p:nvCxnSpPr>
        <p:spPr>
          <a:xfrm flipH="1">
            <a:off x="9944100" y="4297787"/>
            <a:ext cx="371915" cy="3504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7A708C-EDA6-982B-B18B-07E66BB77EAE}"/>
              </a:ext>
            </a:extLst>
          </p:cNvPr>
          <p:cNvCxnSpPr>
            <a:cxnSpLocks/>
          </p:cNvCxnSpPr>
          <p:nvPr/>
        </p:nvCxnSpPr>
        <p:spPr>
          <a:xfrm>
            <a:off x="10963715" y="3886200"/>
            <a:ext cx="2376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4D579A-B504-4385-8925-3E9C2F8B85A5}"/>
              </a:ext>
            </a:extLst>
          </p:cNvPr>
          <p:cNvCxnSpPr>
            <a:cxnSpLocks/>
          </p:cNvCxnSpPr>
          <p:nvPr/>
        </p:nvCxnSpPr>
        <p:spPr>
          <a:xfrm>
            <a:off x="9323231" y="5638800"/>
            <a:ext cx="0" cy="258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BB225C-30BF-9C94-9936-61E4E5F01F86}"/>
              </a:ext>
            </a:extLst>
          </p:cNvPr>
          <p:cNvCxnSpPr>
            <a:cxnSpLocks/>
          </p:cNvCxnSpPr>
          <p:nvPr/>
        </p:nvCxnSpPr>
        <p:spPr>
          <a:xfrm flipV="1">
            <a:off x="9753600" y="4838700"/>
            <a:ext cx="22538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37BE6D-019C-6866-6377-AA995E4529D7}"/>
              </a:ext>
            </a:extLst>
          </p:cNvPr>
          <p:cNvCxnSpPr>
            <a:cxnSpLocks/>
          </p:cNvCxnSpPr>
          <p:nvPr/>
        </p:nvCxnSpPr>
        <p:spPr>
          <a:xfrm flipH="1" flipV="1">
            <a:off x="8867641" y="4816666"/>
            <a:ext cx="228600" cy="266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D88130-2D22-73F1-2FBA-C63BD585B4BB}"/>
              </a:ext>
            </a:extLst>
          </p:cNvPr>
          <p:cNvCxnSpPr>
            <a:cxnSpLocks/>
          </p:cNvCxnSpPr>
          <p:nvPr/>
        </p:nvCxnSpPr>
        <p:spPr>
          <a:xfrm>
            <a:off x="9513731" y="5664558"/>
            <a:ext cx="0" cy="2330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65EFD2-BFBF-6675-BD39-0103C5DDFA51}"/>
              </a:ext>
            </a:extLst>
          </p:cNvPr>
          <p:cNvCxnSpPr>
            <a:cxnSpLocks/>
          </p:cNvCxnSpPr>
          <p:nvPr/>
        </p:nvCxnSpPr>
        <p:spPr>
          <a:xfrm flipV="1">
            <a:off x="9336019" y="2268292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067FF6-B14E-5855-986E-96B438241B8C}"/>
              </a:ext>
            </a:extLst>
          </p:cNvPr>
          <p:cNvCxnSpPr>
            <a:cxnSpLocks/>
          </p:cNvCxnSpPr>
          <p:nvPr/>
        </p:nvCxnSpPr>
        <p:spPr>
          <a:xfrm flipV="1">
            <a:off x="8610600" y="3429000"/>
            <a:ext cx="371341" cy="3098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547BE6-D2F1-1C32-156F-AA730F1707A6}"/>
              </a:ext>
            </a:extLst>
          </p:cNvPr>
          <p:cNvCxnSpPr>
            <a:cxnSpLocks/>
          </p:cNvCxnSpPr>
          <p:nvPr/>
        </p:nvCxnSpPr>
        <p:spPr>
          <a:xfrm flipV="1">
            <a:off x="9513731" y="228600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9B4C2F30-274D-0DC8-6309-839804A50B36}"/>
              </a:ext>
            </a:extLst>
          </p:cNvPr>
          <p:cNvSpPr/>
          <p:nvPr/>
        </p:nvSpPr>
        <p:spPr>
          <a:xfrm>
            <a:off x="9771722" y="1308100"/>
            <a:ext cx="2383985" cy="592136"/>
          </a:xfrm>
          <a:prstGeom prst="wedgeRoundRectCallout">
            <a:avLst>
              <a:gd name="adj1" fmla="val -45964"/>
              <a:gd name="adj2" fmla="val 7747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OMG</a:t>
            </a:r>
          </a:p>
          <a:p>
            <a:pPr algn="ctr"/>
            <a:r>
              <a:rPr lang="en-CA" dirty="0">
                <a:solidFill>
                  <a:srgbClr val="FF0000"/>
                </a:solidFill>
              </a:rPr>
              <a:t>what have I done??</a:t>
            </a:r>
          </a:p>
        </p:txBody>
      </p:sp>
    </p:spTree>
    <p:extLst>
      <p:ext uri="{BB962C8B-B14F-4D97-AF65-F5344CB8AC3E}">
        <p14:creationId xmlns:p14="http://schemas.microsoft.com/office/powerpoint/2010/main" val="290330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Loops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113284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Enters Radia Perlman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DEC414-D25F-E519-7347-D1D7C5540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16" y="1752600"/>
            <a:ext cx="5584384" cy="472916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159381-3B84-9DBB-A0A2-06D6E09BC25E}"/>
              </a:ext>
            </a:extLst>
          </p:cNvPr>
          <p:cNvCxnSpPr>
            <a:cxnSpLocks/>
          </p:cNvCxnSpPr>
          <p:nvPr/>
        </p:nvCxnSpPr>
        <p:spPr>
          <a:xfrm>
            <a:off x="9296400" y="228600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6A2067-706C-9D5A-8415-53D9387C799F}"/>
              </a:ext>
            </a:extLst>
          </p:cNvPr>
          <p:cNvCxnSpPr>
            <a:cxnSpLocks/>
          </p:cNvCxnSpPr>
          <p:nvPr/>
        </p:nvCxnSpPr>
        <p:spPr>
          <a:xfrm flipH="1">
            <a:off x="8686800" y="3124200"/>
            <a:ext cx="3810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C7A33A-49C8-4DBF-861D-98B84A861855}"/>
              </a:ext>
            </a:extLst>
          </p:cNvPr>
          <p:cNvCxnSpPr>
            <a:cxnSpLocks/>
          </p:cNvCxnSpPr>
          <p:nvPr/>
        </p:nvCxnSpPr>
        <p:spPr>
          <a:xfrm>
            <a:off x="9753600" y="3124200"/>
            <a:ext cx="3810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D50BA1-B085-8701-7CEA-09A2FBA7DEB1}"/>
              </a:ext>
            </a:extLst>
          </p:cNvPr>
          <p:cNvCxnSpPr>
            <a:cxnSpLocks/>
          </p:cNvCxnSpPr>
          <p:nvPr/>
        </p:nvCxnSpPr>
        <p:spPr>
          <a:xfrm flipH="1" flipV="1">
            <a:off x="9944100" y="3492923"/>
            <a:ext cx="303190" cy="245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E631FE-1FD8-01CB-7E3A-8E2A81BEC6C9}"/>
              </a:ext>
            </a:extLst>
          </p:cNvPr>
          <p:cNvCxnSpPr>
            <a:cxnSpLocks/>
          </p:cNvCxnSpPr>
          <p:nvPr/>
        </p:nvCxnSpPr>
        <p:spPr>
          <a:xfrm flipH="1">
            <a:off x="7467600" y="38862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E806CD-4A6D-73FF-BAEF-462E2893B88A}"/>
              </a:ext>
            </a:extLst>
          </p:cNvPr>
          <p:cNvCxnSpPr>
            <a:cxnSpLocks/>
          </p:cNvCxnSpPr>
          <p:nvPr/>
        </p:nvCxnSpPr>
        <p:spPr>
          <a:xfrm>
            <a:off x="8610600" y="4267200"/>
            <a:ext cx="2667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E0A7C7-C256-8E26-F6F2-25F2229B49D8}"/>
              </a:ext>
            </a:extLst>
          </p:cNvPr>
          <p:cNvCxnSpPr>
            <a:cxnSpLocks/>
          </p:cNvCxnSpPr>
          <p:nvPr/>
        </p:nvCxnSpPr>
        <p:spPr>
          <a:xfrm flipH="1">
            <a:off x="9944100" y="4297787"/>
            <a:ext cx="371915" cy="3504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7A708C-EDA6-982B-B18B-07E66BB77EAE}"/>
              </a:ext>
            </a:extLst>
          </p:cNvPr>
          <p:cNvCxnSpPr>
            <a:cxnSpLocks/>
          </p:cNvCxnSpPr>
          <p:nvPr/>
        </p:nvCxnSpPr>
        <p:spPr>
          <a:xfrm>
            <a:off x="10963715" y="3886200"/>
            <a:ext cx="2376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4D579A-B504-4385-8925-3E9C2F8B85A5}"/>
              </a:ext>
            </a:extLst>
          </p:cNvPr>
          <p:cNvCxnSpPr>
            <a:cxnSpLocks/>
          </p:cNvCxnSpPr>
          <p:nvPr/>
        </p:nvCxnSpPr>
        <p:spPr>
          <a:xfrm>
            <a:off x="9323231" y="5638800"/>
            <a:ext cx="0" cy="258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BB225C-30BF-9C94-9936-61E4E5F01F86}"/>
              </a:ext>
            </a:extLst>
          </p:cNvPr>
          <p:cNvCxnSpPr>
            <a:cxnSpLocks/>
          </p:cNvCxnSpPr>
          <p:nvPr/>
        </p:nvCxnSpPr>
        <p:spPr>
          <a:xfrm flipV="1">
            <a:off x="9753600" y="4838700"/>
            <a:ext cx="22538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37BE6D-019C-6866-6377-AA995E4529D7}"/>
              </a:ext>
            </a:extLst>
          </p:cNvPr>
          <p:cNvCxnSpPr>
            <a:cxnSpLocks/>
          </p:cNvCxnSpPr>
          <p:nvPr/>
        </p:nvCxnSpPr>
        <p:spPr>
          <a:xfrm flipH="1" flipV="1">
            <a:off x="8867641" y="4816666"/>
            <a:ext cx="228600" cy="266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D88130-2D22-73F1-2FBA-C63BD585B4BB}"/>
              </a:ext>
            </a:extLst>
          </p:cNvPr>
          <p:cNvCxnSpPr>
            <a:cxnSpLocks/>
          </p:cNvCxnSpPr>
          <p:nvPr/>
        </p:nvCxnSpPr>
        <p:spPr>
          <a:xfrm>
            <a:off x="9513731" y="5664558"/>
            <a:ext cx="0" cy="2330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067FF6-B14E-5855-986E-96B438241B8C}"/>
              </a:ext>
            </a:extLst>
          </p:cNvPr>
          <p:cNvCxnSpPr>
            <a:cxnSpLocks/>
          </p:cNvCxnSpPr>
          <p:nvPr/>
        </p:nvCxnSpPr>
        <p:spPr>
          <a:xfrm flipV="1">
            <a:off x="8610600" y="3429000"/>
            <a:ext cx="371341" cy="3098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547BE6-D2F1-1C32-156F-AA730F1707A6}"/>
              </a:ext>
            </a:extLst>
          </p:cNvPr>
          <p:cNvCxnSpPr>
            <a:cxnSpLocks/>
          </p:cNvCxnSpPr>
          <p:nvPr/>
        </p:nvCxnSpPr>
        <p:spPr>
          <a:xfrm flipV="1">
            <a:off x="9513731" y="228600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30F28AC-FCE0-8C47-7333-1BA3EA8B01CA}"/>
              </a:ext>
            </a:extLst>
          </p:cNvPr>
          <p:cNvCxnSpPr>
            <a:cxnSpLocks/>
          </p:cNvCxnSpPr>
          <p:nvPr/>
        </p:nvCxnSpPr>
        <p:spPr>
          <a:xfrm>
            <a:off x="10963715" y="4114800"/>
            <a:ext cx="2376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69838B-41F8-DD5F-6D09-64657DF59CA4}"/>
              </a:ext>
            </a:extLst>
          </p:cNvPr>
          <p:cNvCxnSpPr>
            <a:cxnSpLocks/>
          </p:cNvCxnSpPr>
          <p:nvPr/>
        </p:nvCxnSpPr>
        <p:spPr>
          <a:xfrm flipH="1">
            <a:off x="7467600" y="40386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A83E13-E7E0-EBDA-D082-B0F57531F512}"/>
              </a:ext>
            </a:extLst>
          </p:cNvPr>
          <p:cNvSpPr txBox="1">
            <a:spLocks/>
          </p:cNvSpPr>
          <p:nvPr/>
        </p:nvSpPr>
        <p:spPr bwMode="auto">
          <a:xfrm>
            <a:off x="485623" y="1749950"/>
            <a:ext cx="5748466" cy="242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  <a:normAutofit/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kern="0" dirty="0">
                <a:solidFill>
                  <a:schemeClr val="tx1"/>
                </a:solidFill>
              </a:rPr>
              <a:t>“we have designed an algorithm that allows the extended network to consist of an arbitrary topology. The algorithm computes a subset of the topology that connects all LANs yet is loop-free (a spanning tree).”</a:t>
            </a:r>
            <a:endParaRPr lang="en-U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57703-B946-B513-FB7E-BA9135DBF9CA}"/>
              </a:ext>
            </a:extLst>
          </p:cNvPr>
          <p:cNvSpPr txBox="1"/>
          <p:nvPr/>
        </p:nvSpPr>
        <p:spPr>
          <a:xfrm>
            <a:off x="282250" y="6480274"/>
            <a:ext cx="11792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Perlman, </a:t>
            </a:r>
            <a:r>
              <a:rPr lang="en-US" sz="1400" dirty="0" err="1"/>
              <a:t>Radia</a:t>
            </a:r>
            <a:r>
              <a:rPr lang="en-US" sz="1400" dirty="0"/>
              <a:t> (1985). "An Algorithm for Distributed Computation of a Spanning Tree in an Extended LAN“, </a:t>
            </a:r>
            <a:r>
              <a:rPr lang="en-US" sz="1400" i="1" dirty="0"/>
              <a:t>ACM SIGCOMM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E21B1-95E2-2A1D-E996-247F6A866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65" y="3985440"/>
            <a:ext cx="2690640" cy="201608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3205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7664624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Ensure the topology has no loops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Avoid using some of the links when flooding to avoid forming a loop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can we ensure that the topology has no loops?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By build spanning tree</a:t>
            </a:r>
            <a:r>
              <a:rPr lang="en-US" dirty="0">
                <a:solidFill>
                  <a:srgbClr val="008000"/>
                </a:solidFill>
              </a:rPr>
              <a:t>*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Links not in the spanning tree are not used in forwarding frames, </a:t>
            </a:r>
            <a:r>
              <a:rPr lang="en-US" i="1" dirty="0"/>
              <a:t>i.e.</a:t>
            </a:r>
            <a:r>
              <a:rPr lang="en-US" dirty="0"/>
              <a:t>, will be </a:t>
            </a:r>
            <a:r>
              <a:rPr lang="en-US" u="sng" dirty="0"/>
              <a:t>blocked</a:t>
            </a:r>
            <a:r>
              <a:rPr lang="en-US" dirty="0"/>
              <a:t>.</a:t>
            </a:r>
          </a:p>
        </p:txBody>
      </p:sp>
      <p:sp>
        <p:nvSpPr>
          <p:cNvPr id="35" name="CustomShape 22">
            <a:extLst>
              <a:ext uri="{FF2B5EF4-FFF2-40B4-BE49-F238E27FC236}">
                <a16:creationId xmlns:a16="http://schemas.microsoft.com/office/drawing/2014/main" id="{3D174E80-9BB7-8484-752E-5402DF445637}"/>
              </a:ext>
            </a:extLst>
          </p:cNvPr>
          <p:cNvSpPr/>
          <p:nvPr/>
        </p:nvSpPr>
        <p:spPr>
          <a:xfrm rot="5400000">
            <a:off x="10729157" y="3715346"/>
            <a:ext cx="587005" cy="495720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6" name="CustomShape 23">
            <a:extLst>
              <a:ext uri="{FF2B5EF4-FFF2-40B4-BE49-F238E27FC236}">
                <a16:creationId xmlns:a16="http://schemas.microsoft.com/office/drawing/2014/main" id="{E4E8AAE8-E948-C576-DD2F-B3569F6A3D69}"/>
              </a:ext>
            </a:extLst>
          </p:cNvPr>
          <p:cNvSpPr/>
          <p:nvPr/>
        </p:nvSpPr>
        <p:spPr>
          <a:xfrm>
            <a:off x="10774080" y="4251120"/>
            <a:ext cx="419400" cy="38124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7" name="CustomShape 24">
            <a:extLst>
              <a:ext uri="{FF2B5EF4-FFF2-40B4-BE49-F238E27FC236}">
                <a16:creationId xmlns:a16="http://schemas.microsoft.com/office/drawing/2014/main" id="{2282E771-5950-586E-8A8A-492084C6B9A8}"/>
              </a:ext>
            </a:extLst>
          </p:cNvPr>
          <p:cNvSpPr/>
          <p:nvPr/>
        </p:nvSpPr>
        <p:spPr>
          <a:xfrm>
            <a:off x="9967680" y="5095680"/>
            <a:ext cx="419400" cy="38124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8" name="CustomShape 25">
            <a:extLst>
              <a:ext uri="{FF2B5EF4-FFF2-40B4-BE49-F238E27FC236}">
                <a16:creationId xmlns:a16="http://schemas.microsoft.com/office/drawing/2014/main" id="{4BF77482-8876-C578-EA15-FD11F03F8535}"/>
              </a:ext>
            </a:extLst>
          </p:cNvPr>
          <p:cNvSpPr/>
          <p:nvPr/>
        </p:nvSpPr>
        <p:spPr>
          <a:xfrm>
            <a:off x="11580480" y="5095680"/>
            <a:ext cx="419400" cy="38124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9" name="CustomShape 26">
            <a:extLst>
              <a:ext uri="{FF2B5EF4-FFF2-40B4-BE49-F238E27FC236}">
                <a16:creationId xmlns:a16="http://schemas.microsoft.com/office/drawing/2014/main" id="{88D8FF0F-CB95-6D70-3CD1-DED1185F74D4}"/>
              </a:ext>
            </a:extLst>
          </p:cNvPr>
          <p:cNvSpPr/>
          <p:nvPr/>
        </p:nvSpPr>
        <p:spPr>
          <a:xfrm>
            <a:off x="10698120" y="5672040"/>
            <a:ext cx="419400" cy="38124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0" name="CustomShape 27">
            <a:extLst>
              <a:ext uri="{FF2B5EF4-FFF2-40B4-BE49-F238E27FC236}">
                <a16:creationId xmlns:a16="http://schemas.microsoft.com/office/drawing/2014/main" id="{7C34E056-14B2-05F4-0213-67934E4CE7FD}"/>
              </a:ext>
            </a:extLst>
          </p:cNvPr>
          <p:cNvSpPr/>
          <p:nvPr/>
        </p:nvSpPr>
        <p:spPr>
          <a:xfrm>
            <a:off x="11696400" y="6324360"/>
            <a:ext cx="419400" cy="38124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1" name="CustomShape 28">
            <a:extLst>
              <a:ext uri="{FF2B5EF4-FFF2-40B4-BE49-F238E27FC236}">
                <a16:creationId xmlns:a16="http://schemas.microsoft.com/office/drawing/2014/main" id="{60FC2826-33A7-66B9-AF65-FE8B7D97D4E7}"/>
              </a:ext>
            </a:extLst>
          </p:cNvPr>
          <p:cNvSpPr/>
          <p:nvPr/>
        </p:nvSpPr>
        <p:spPr>
          <a:xfrm>
            <a:off x="9659880" y="6094320"/>
            <a:ext cx="419400" cy="37980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2" name="CustomShape 29">
            <a:extLst>
              <a:ext uri="{FF2B5EF4-FFF2-40B4-BE49-F238E27FC236}">
                <a16:creationId xmlns:a16="http://schemas.microsoft.com/office/drawing/2014/main" id="{2A8F5F67-2884-1E5E-9651-4176196997A4}"/>
              </a:ext>
            </a:extLst>
          </p:cNvPr>
          <p:cNvSpPr/>
          <p:nvPr/>
        </p:nvSpPr>
        <p:spPr>
          <a:xfrm>
            <a:off x="10466280" y="6478200"/>
            <a:ext cx="419400" cy="37980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3" name="Line 30">
            <a:extLst>
              <a:ext uri="{FF2B5EF4-FFF2-40B4-BE49-F238E27FC236}">
                <a16:creationId xmlns:a16="http://schemas.microsoft.com/office/drawing/2014/main" id="{7ABF7A4C-6D10-4D81-27C6-38883576D92D}"/>
              </a:ext>
            </a:extLst>
          </p:cNvPr>
          <p:cNvSpPr/>
          <p:nvPr/>
        </p:nvSpPr>
        <p:spPr>
          <a:xfrm flipH="1">
            <a:off x="10313640" y="4595280"/>
            <a:ext cx="536400" cy="53820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4" name="Line 31">
            <a:extLst>
              <a:ext uri="{FF2B5EF4-FFF2-40B4-BE49-F238E27FC236}">
                <a16:creationId xmlns:a16="http://schemas.microsoft.com/office/drawing/2014/main" id="{0544F8A7-A799-60AC-BF5C-A47A4BCCB8A8}"/>
              </a:ext>
            </a:extLst>
          </p:cNvPr>
          <p:cNvSpPr/>
          <p:nvPr/>
        </p:nvSpPr>
        <p:spPr>
          <a:xfrm>
            <a:off x="11158200" y="4557120"/>
            <a:ext cx="498600" cy="65268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5" name="Line 32">
            <a:extLst>
              <a:ext uri="{FF2B5EF4-FFF2-40B4-BE49-F238E27FC236}">
                <a16:creationId xmlns:a16="http://schemas.microsoft.com/office/drawing/2014/main" id="{7E4BFD7F-24C9-E6F5-0D45-BDC615D11C6A}"/>
              </a:ext>
            </a:extLst>
          </p:cNvPr>
          <p:cNvSpPr/>
          <p:nvPr/>
        </p:nvSpPr>
        <p:spPr>
          <a:xfrm>
            <a:off x="10313640" y="5401680"/>
            <a:ext cx="422280" cy="34632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8" name="Line 35">
            <a:extLst>
              <a:ext uri="{FF2B5EF4-FFF2-40B4-BE49-F238E27FC236}">
                <a16:creationId xmlns:a16="http://schemas.microsoft.com/office/drawing/2014/main" id="{016D327A-4655-7E73-A14C-D0A4FFE15BFF}"/>
              </a:ext>
            </a:extLst>
          </p:cNvPr>
          <p:cNvSpPr/>
          <p:nvPr/>
        </p:nvSpPr>
        <p:spPr>
          <a:xfrm>
            <a:off x="11004120" y="4633440"/>
            <a:ext cx="844560" cy="172872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9" name="Line 36">
            <a:extLst>
              <a:ext uri="{FF2B5EF4-FFF2-40B4-BE49-F238E27FC236}">
                <a16:creationId xmlns:a16="http://schemas.microsoft.com/office/drawing/2014/main" id="{4B28BC26-0086-C432-4D3A-2EEA647C4706}"/>
              </a:ext>
            </a:extLst>
          </p:cNvPr>
          <p:cNvSpPr/>
          <p:nvPr/>
        </p:nvSpPr>
        <p:spPr>
          <a:xfrm flipV="1">
            <a:off x="10043640" y="5978040"/>
            <a:ext cx="692280" cy="23040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0" name="Line 37">
            <a:extLst>
              <a:ext uri="{FF2B5EF4-FFF2-40B4-BE49-F238E27FC236}">
                <a16:creationId xmlns:a16="http://schemas.microsoft.com/office/drawing/2014/main" id="{DF7429AF-1173-A2C1-67A5-35B3057CE74A}"/>
              </a:ext>
            </a:extLst>
          </p:cNvPr>
          <p:cNvSpPr/>
          <p:nvPr/>
        </p:nvSpPr>
        <p:spPr>
          <a:xfrm flipV="1">
            <a:off x="10697760" y="6016200"/>
            <a:ext cx="190440" cy="50004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E5FF18-1448-C5D0-AA87-F58AA89FFE06}"/>
              </a:ext>
            </a:extLst>
          </p:cNvPr>
          <p:cNvSpPr txBox="1"/>
          <p:nvPr/>
        </p:nvSpPr>
        <p:spPr>
          <a:xfrm>
            <a:off x="8915580" y="1114171"/>
            <a:ext cx="1981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Graph Has Cycles!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958861-3F19-43FA-5A3C-6CE154F06248}"/>
              </a:ext>
            </a:extLst>
          </p:cNvPr>
          <p:cNvSpPr txBox="1"/>
          <p:nvPr/>
        </p:nvSpPr>
        <p:spPr>
          <a:xfrm>
            <a:off x="8952480" y="4329515"/>
            <a:ext cx="1981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Graph Has </a:t>
            </a:r>
            <a:b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No Cycles!</a:t>
            </a:r>
          </a:p>
        </p:txBody>
      </p:sp>
      <p:sp>
        <p:nvSpPr>
          <p:cNvPr id="7185" name="CustomShape 23">
            <a:extLst>
              <a:ext uri="{FF2B5EF4-FFF2-40B4-BE49-F238E27FC236}">
                <a16:creationId xmlns:a16="http://schemas.microsoft.com/office/drawing/2014/main" id="{D3C8846E-B912-048F-4793-9550039E788E}"/>
              </a:ext>
            </a:extLst>
          </p:cNvPr>
          <p:cNvSpPr/>
          <p:nvPr/>
        </p:nvSpPr>
        <p:spPr>
          <a:xfrm>
            <a:off x="10679220" y="1129846"/>
            <a:ext cx="419400" cy="38124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86" name="CustomShape 24">
            <a:extLst>
              <a:ext uri="{FF2B5EF4-FFF2-40B4-BE49-F238E27FC236}">
                <a16:creationId xmlns:a16="http://schemas.microsoft.com/office/drawing/2014/main" id="{B7BDEC79-1637-8F5E-FC36-CB8A8894EE6D}"/>
              </a:ext>
            </a:extLst>
          </p:cNvPr>
          <p:cNvSpPr/>
          <p:nvPr/>
        </p:nvSpPr>
        <p:spPr>
          <a:xfrm>
            <a:off x="9872820" y="1974406"/>
            <a:ext cx="419400" cy="38124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87" name="CustomShape 25">
            <a:extLst>
              <a:ext uri="{FF2B5EF4-FFF2-40B4-BE49-F238E27FC236}">
                <a16:creationId xmlns:a16="http://schemas.microsoft.com/office/drawing/2014/main" id="{F168CA46-50A4-E9CB-8B30-1B9416CE0469}"/>
              </a:ext>
            </a:extLst>
          </p:cNvPr>
          <p:cNvSpPr/>
          <p:nvPr/>
        </p:nvSpPr>
        <p:spPr>
          <a:xfrm>
            <a:off x="11485620" y="1974406"/>
            <a:ext cx="419400" cy="38124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88" name="CustomShape 26">
            <a:extLst>
              <a:ext uri="{FF2B5EF4-FFF2-40B4-BE49-F238E27FC236}">
                <a16:creationId xmlns:a16="http://schemas.microsoft.com/office/drawing/2014/main" id="{1A4F73B3-FB32-A83C-7972-312279B5A1FF}"/>
              </a:ext>
            </a:extLst>
          </p:cNvPr>
          <p:cNvSpPr/>
          <p:nvPr/>
        </p:nvSpPr>
        <p:spPr>
          <a:xfrm>
            <a:off x="10603260" y="2550766"/>
            <a:ext cx="419400" cy="38124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89" name="CustomShape 27">
            <a:extLst>
              <a:ext uri="{FF2B5EF4-FFF2-40B4-BE49-F238E27FC236}">
                <a16:creationId xmlns:a16="http://schemas.microsoft.com/office/drawing/2014/main" id="{6050059A-017A-BF20-31BA-C890AC17B20F}"/>
              </a:ext>
            </a:extLst>
          </p:cNvPr>
          <p:cNvSpPr/>
          <p:nvPr/>
        </p:nvSpPr>
        <p:spPr>
          <a:xfrm>
            <a:off x="11601540" y="3203086"/>
            <a:ext cx="419400" cy="38124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90" name="CustomShape 28">
            <a:extLst>
              <a:ext uri="{FF2B5EF4-FFF2-40B4-BE49-F238E27FC236}">
                <a16:creationId xmlns:a16="http://schemas.microsoft.com/office/drawing/2014/main" id="{0DA45EDD-E7BF-48E1-6F06-931A91F372A8}"/>
              </a:ext>
            </a:extLst>
          </p:cNvPr>
          <p:cNvSpPr/>
          <p:nvPr/>
        </p:nvSpPr>
        <p:spPr>
          <a:xfrm>
            <a:off x="9565020" y="2973046"/>
            <a:ext cx="419400" cy="37980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91" name="CustomShape 29">
            <a:extLst>
              <a:ext uri="{FF2B5EF4-FFF2-40B4-BE49-F238E27FC236}">
                <a16:creationId xmlns:a16="http://schemas.microsoft.com/office/drawing/2014/main" id="{E9F6361B-FF96-A716-31F4-080961B871AE}"/>
              </a:ext>
            </a:extLst>
          </p:cNvPr>
          <p:cNvSpPr/>
          <p:nvPr/>
        </p:nvSpPr>
        <p:spPr>
          <a:xfrm>
            <a:off x="10411020" y="3375946"/>
            <a:ext cx="419400" cy="37980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92" name="Line 30">
            <a:extLst>
              <a:ext uri="{FF2B5EF4-FFF2-40B4-BE49-F238E27FC236}">
                <a16:creationId xmlns:a16="http://schemas.microsoft.com/office/drawing/2014/main" id="{79BC894F-E1B2-F1E5-7C77-3067E9016B78}"/>
              </a:ext>
            </a:extLst>
          </p:cNvPr>
          <p:cNvSpPr/>
          <p:nvPr/>
        </p:nvSpPr>
        <p:spPr>
          <a:xfrm flipH="1">
            <a:off x="10218780" y="1474006"/>
            <a:ext cx="536400" cy="53820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93" name="Line 31">
            <a:extLst>
              <a:ext uri="{FF2B5EF4-FFF2-40B4-BE49-F238E27FC236}">
                <a16:creationId xmlns:a16="http://schemas.microsoft.com/office/drawing/2014/main" id="{EE028E2F-27F0-32AE-3416-91D987F0E7D6}"/>
              </a:ext>
            </a:extLst>
          </p:cNvPr>
          <p:cNvSpPr/>
          <p:nvPr/>
        </p:nvSpPr>
        <p:spPr>
          <a:xfrm>
            <a:off x="11063340" y="1435846"/>
            <a:ext cx="498600" cy="65268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94" name="Line 32">
            <a:extLst>
              <a:ext uri="{FF2B5EF4-FFF2-40B4-BE49-F238E27FC236}">
                <a16:creationId xmlns:a16="http://schemas.microsoft.com/office/drawing/2014/main" id="{4B81249E-8F93-D47A-43C8-DD97148739DB}"/>
              </a:ext>
            </a:extLst>
          </p:cNvPr>
          <p:cNvSpPr/>
          <p:nvPr/>
        </p:nvSpPr>
        <p:spPr>
          <a:xfrm>
            <a:off x="10218780" y="2280406"/>
            <a:ext cx="422280" cy="34632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95" name="Line 33">
            <a:extLst>
              <a:ext uri="{FF2B5EF4-FFF2-40B4-BE49-F238E27FC236}">
                <a16:creationId xmlns:a16="http://schemas.microsoft.com/office/drawing/2014/main" id="{A378B5B0-5681-EB80-622D-D10BF8A7949A}"/>
              </a:ext>
            </a:extLst>
          </p:cNvPr>
          <p:cNvSpPr/>
          <p:nvPr/>
        </p:nvSpPr>
        <p:spPr>
          <a:xfrm>
            <a:off x="10947420" y="2856766"/>
            <a:ext cx="692280" cy="422280"/>
          </a:xfrm>
          <a:prstGeom prst="line">
            <a:avLst/>
          </a:prstGeom>
          <a:ln w="38160" cap="rnd">
            <a:solidFill>
              <a:srgbClr val="80008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96" name="Line 34">
            <a:extLst>
              <a:ext uri="{FF2B5EF4-FFF2-40B4-BE49-F238E27FC236}">
                <a16:creationId xmlns:a16="http://schemas.microsoft.com/office/drawing/2014/main" id="{55059C15-85CB-FD51-8C39-4B4659AAEB14}"/>
              </a:ext>
            </a:extLst>
          </p:cNvPr>
          <p:cNvSpPr/>
          <p:nvPr/>
        </p:nvSpPr>
        <p:spPr>
          <a:xfrm>
            <a:off x="11715660" y="2358166"/>
            <a:ext cx="115920" cy="844560"/>
          </a:xfrm>
          <a:prstGeom prst="line">
            <a:avLst/>
          </a:prstGeom>
          <a:ln w="38160" cap="rnd">
            <a:solidFill>
              <a:srgbClr val="80008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97" name="Line 35">
            <a:extLst>
              <a:ext uri="{FF2B5EF4-FFF2-40B4-BE49-F238E27FC236}">
                <a16:creationId xmlns:a16="http://schemas.microsoft.com/office/drawing/2014/main" id="{9D46D79C-F316-35E4-001E-F322BD220771}"/>
              </a:ext>
            </a:extLst>
          </p:cNvPr>
          <p:cNvSpPr/>
          <p:nvPr/>
        </p:nvSpPr>
        <p:spPr>
          <a:xfrm>
            <a:off x="10909260" y="1512166"/>
            <a:ext cx="844560" cy="172872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98" name="Line 36">
            <a:extLst>
              <a:ext uri="{FF2B5EF4-FFF2-40B4-BE49-F238E27FC236}">
                <a16:creationId xmlns:a16="http://schemas.microsoft.com/office/drawing/2014/main" id="{1982689F-9C4D-9968-FE70-CF0FE73EB4A7}"/>
              </a:ext>
            </a:extLst>
          </p:cNvPr>
          <p:cNvSpPr/>
          <p:nvPr/>
        </p:nvSpPr>
        <p:spPr>
          <a:xfrm flipV="1">
            <a:off x="9948780" y="2856766"/>
            <a:ext cx="692280" cy="23040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99" name="Line 37">
            <a:extLst>
              <a:ext uri="{FF2B5EF4-FFF2-40B4-BE49-F238E27FC236}">
                <a16:creationId xmlns:a16="http://schemas.microsoft.com/office/drawing/2014/main" id="{86AF6A97-172F-068A-AA82-42E156E10038}"/>
              </a:ext>
            </a:extLst>
          </p:cNvPr>
          <p:cNvSpPr/>
          <p:nvPr/>
        </p:nvSpPr>
        <p:spPr>
          <a:xfrm flipV="1">
            <a:off x="10602900" y="2894926"/>
            <a:ext cx="190440" cy="50004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00" name="Line 38">
            <a:extLst>
              <a:ext uri="{FF2B5EF4-FFF2-40B4-BE49-F238E27FC236}">
                <a16:creationId xmlns:a16="http://schemas.microsoft.com/office/drawing/2014/main" id="{C2CE5A77-293F-0E4B-4A41-CAFAD0815685}"/>
              </a:ext>
            </a:extLst>
          </p:cNvPr>
          <p:cNvSpPr/>
          <p:nvPr/>
        </p:nvSpPr>
        <p:spPr>
          <a:xfrm flipH="1" flipV="1">
            <a:off x="9909180" y="3279046"/>
            <a:ext cx="501840" cy="270000"/>
          </a:xfrm>
          <a:prstGeom prst="line">
            <a:avLst/>
          </a:prstGeom>
          <a:ln w="38160" cap="rnd">
            <a:solidFill>
              <a:srgbClr val="80008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01" name="TextBox 7200">
            <a:extLst>
              <a:ext uri="{FF2B5EF4-FFF2-40B4-BE49-F238E27FC236}">
                <a16:creationId xmlns:a16="http://schemas.microsoft.com/office/drawing/2014/main" id="{649CC8FD-FE18-ECD3-8747-DA62C2507F27}"/>
              </a:ext>
            </a:extLst>
          </p:cNvPr>
          <p:cNvSpPr txBox="1"/>
          <p:nvPr/>
        </p:nvSpPr>
        <p:spPr>
          <a:xfrm>
            <a:off x="8009331" y="1828964"/>
            <a:ext cx="15093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Don’t forward on these links</a:t>
            </a:r>
          </a:p>
        </p:txBody>
      </p:sp>
      <p:cxnSp>
        <p:nvCxnSpPr>
          <p:cNvPr id="7202" name="Connector: Curved 7201">
            <a:extLst>
              <a:ext uri="{FF2B5EF4-FFF2-40B4-BE49-F238E27FC236}">
                <a16:creationId xmlns:a16="http://schemas.microsoft.com/office/drawing/2014/main" id="{1AA7621E-A8DC-F3B5-E171-F7099256E795}"/>
              </a:ext>
            </a:extLst>
          </p:cNvPr>
          <p:cNvCxnSpPr>
            <a:cxnSpLocks/>
            <a:stCxn id="7201" idx="2"/>
          </p:cNvCxnSpPr>
          <p:nvPr/>
        </p:nvCxnSpPr>
        <p:spPr>
          <a:xfrm rot="16200000" flipH="1">
            <a:off x="9039434" y="2476881"/>
            <a:ext cx="812429" cy="1363253"/>
          </a:xfrm>
          <a:prstGeom prst="curved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3" name="Connector: Curved 7202">
            <a:extLst>
              <a:ext uri="{FF2B5EF4-FFF2-40B4-BE49-F238E27FC236}">
                <a16:creationId xmlns:a16="http://schemas.microsoft.com/office/drawing/2014/main" id="{3ED18659-F233-B828-AB47-6BE546FDCD3F}"/>
              </a:ext>
            </a:extLst>
          </p:cNvPr>
          <p:cNvCxnSpPr>
            <a:cxnSpLocks/>
            <a:stCxn id="7201" idx="3"/>
          </p:cNvCxnSpPr>
          <p:nvPr/>
        </p:nvCxnSpPr>
        <p:spPr>
          <a:xfrm>
            <a:off x="9518712" y="2290629"/>
            <a:ext cx="2119188" cy="255140"/>
          </a:xfrm>
          <a:prstGeom prst="curvedConnector3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4" name="Connector: Curved 7203">
            <a:extLst>
              <a:ext uri="{FF2B5EF4-FFF2-40B4-BE49-F238E27FC236}">
                <a16:creationId xmlns:a16="http://schemas.microsoft.com/office/drawing/2014/main" id="{B7DEF6EF-D086-D0EF-9791-7FEF93E80973}"/>
              </a:ext>
            </a:extLst>
          </p:cNvPr>
          <p:cNvCxnSpPr>
            <a:cxnSpLocks/>
          </p:cNvCxnSpPr>
          <p:nvPr/>
        </p:nvCxnSpPr>
        <p:spPr>
          <a:xfrm>
            <a:off x="9107820" y="2698246"/>
            <a:ext cx="2009700" cy="365045"/>
          </a:xfrm>
          <a:prstGeom prst="curvedConnector3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295D4B-E00E-2261-FEE1-8FD4E2BB6A27}"/>
              </a:ext>
            </a:extLst>
          </p:cNvPr>
          <p:cNvSpPr txBox="1"/>
          <p:nvPr/>
        </p:nvSpPr>
        <p:spPr>
          <a:xfrm>
            <a:off x="76200" y="6324600"/>
            <a:ext cx="86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*</a:t>
            </a:r>
            <a:r>
              <a:rPr lang="en-US" dirty="0"/>
              <a:t> A spanning tree is a sub-graph that covers all vertices but contains no cycles</a:t>
            </a:r>
          </a:p>
        </p:txBody>
      </p:sp>
    </p:spTree>
    <p:extLst>
      <p:ext uri="{BB962C8B-B14F-4D97-AF65-F5344CB8AC3E}">
        <p14:creationId xmlns:p14="http://schemas.microsoft.com/office/powerpoint/2010/main" val="571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Spanning Tree Protocol (STP)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7" y="1219200"/>
            <a:ext cx="11557003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STP is the protocol by which switches construct a spanning tree</a:t>
            </a:r>
          </a:p>
          <a:p>
            <a:pPr>
              <a:lnSpc>
                <a:spcPct val="90000"/>
              </a:lnSpc>
            </a:pPr>
            <a:r>
              <a:rPr lang="en-US" dirty="0"/>
              <a:t>It has nice properties and is still being used by switches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Zero configuration (by operators or users)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Self healing: when the network changes, switches will</a:t>
            </a:r>
            <a:br>
              <a:rPr lang="en-US" dirty="0"/>
            </a:br>
            <a:r>
              <a:rPr lang="en-US" dirty="0"/>
              <a:t>find another spanning tree for the new network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Key ingredients of STP:</a:t>
            </a:r>
          </a:p>
          <a:p>
            <a:pPr marL="97149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Switches need to elect a “</a:t>
            </a:r>
            <a:r>
              <a:rPr lang="en-US" dirty="0">
                <a:solidFill>
                  <a:srgbClr val="C00000"/>
                </a:solidFill>
              </a:rPr>
              <a:t>root</a:t>
            </a:r>
            <a:r>
              <a:rPr lang="en-US" dirty="0"/>
              <a:t>”</a:t>
            </a:r>
          </a:p>
          <a:p>
            <a:pPr marL="97149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Each switch must identify the interfaces that are on the shortest path from the root and exclude the interfaces that are not on the shortest path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F5C174BA-71D5-7256-4A9C-DD708C17D5C6}"/>
              </a:ext>
            </a:extLst>
          </p:cNvPr>
          <p:cNvSpPr/>
          <p:nvPr/>
        </p:nvSpPr>
        <p:spPr>
          <a:xfrm>
            <a:off x="10591800" y="2057400"/>
            <a:ext cx="419400" cy="38124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" name="CustomShape 7">
            <a:extLst>
              <a:ext uri="{FF2B5EF4-FFF2-40B4-BE49-F238E27FC236}">
                <a16:creationId xmlns:a16="http://schemas.microsoft.com/office/drawing/2014/main" id="{0F53692B-35C5-A487-B3EB-D5E0FF6ED3CA}"/>
              </a:ext>
            </a:extLst>
          </p:cNvPr>
          <p:cNvSpPr/>
          <p:nvPr/>
        </p:nvSpPr>
        <p:spPr>
          <a:xfrm>
            <a:off x="9785400" y="2901960"/>
            <a:ext cx="419400" cy="38124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" name="CustomShape 8">
            <a:extLst>
              <a:ext uri="{FF2B5EF4-FFF2-40B4-BE49-F238E27FC236}">
                <a16:creationId xmlns:a16="http://schemas.microsoft.com/office/drawing/2014/main" id="{9F231677-4403-ADE3-A0CA-96C62E275133}"/>
              </a:ext>
            </a:extLst>
          </p:cNvPr>
          <p:cNvSpPr/>
          <p:nvPr/>
        </p:nvSpPr>
        <p:spPr>
          <a:xfrm>
            <a:off x="11398200" y="2901960"/>
            <a:ext cx="419400" cy="38124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" name="CustomShape 9">
            <a:extLst>
              <a:ext uri="{FF2B5EF4-FFF2-40B4-BE49-F238E27FC236}">
                <a16:creationId xmlns:a16="http://schemas.microsoft.com/office/drawing/2014/main" id="{19729D58-6C74-0429-7CF9-B01EDDE44FB2}"/>
              </a:ext>
            </a:extLst>
          </p:cNvPr>
          <p:cNvSpPr/>
          <p:nvPr/>
        </p:nvSpPr>
        <p:spPr>
          <a:xfrm>
            <a:off x="10515480" y="3477960"/>
            <a:ext cx="419400" cy="38124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6" name="CustomShape 10">
            <a:extLst>
              <a:ext uri="{FF2B5EF4-FFF2-40B4-BE49-F238E27FC236}">
                <a16:creationId xmlns:a16="http://schemas.microsoft.com/office/drawing/2014/main" id="{3936373C-F03A-7CC5-D706-D1810C45AA77}"/>
              </a:ext>
            </a:extLst>
          </p:cNvPr>
          <p:cNvSpPr/>
          <p:nvPr/>
        </p:nvSpPr>
        <p:spPr>
          <a:xfrm>
            <a:off x="11514120" y="4130640"/>
            <a:ext cx="419400" cy="38124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" name="CustomShape 11">
            <a:extLst>
              <a:ext uri="{FF2B5EF4-FFF2-40B4-BE49-F238E27FC236}">
                <a16:creationId xmlns:a16="http://schemas.microsoft.com/office/drawing/2014/main" id="{935DE85D-29C1-7C1C-DE2E-A7E47C5A87AE}"/>
              </a:ext>
            </a:extLst>
          </p:cNvPr>
          <p:cNvSpPr/>
          <p:nvPr/>
        </p:nvSpPr>
        <p:spPr>
          <a:xfrm>
            <a:off x="9477240" y="3900240"/>
            <a:ext cx="419400" cy="37980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8" name="CustomShape 12">
            <a:extLst>
              <a:ext uri="{FF2B5EF4-FFF2-40B4-BE49-F238E27FC236}">
                <a16:creationId xmlns:a16="http://schemas.microsoft.com/office/drawing/2014/main" id="{BF2A394F-8FCA-F841-3D7C-E335A2FA57DF}"/>
              </a:ext>
            </a:extLst>
          </p:cNvPr>
          <p:cNvSpPr/>
          <p:nvPr/>
        </p:nvSpPr>
        <p:spPr>
          <a:xfrm>
            <a:off x="10283640" y="4322520"/>
            <a:ext cx="419400" cy="379800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DF1632D2-58DF-F171-746F-C1D3FEA2D981}"/>
              </a:ext>
            </a:extLst>
          </p:cNvPr>
          <p:cNvSpPr/>
          <p:nvPr/>
        </p:nvSpPr>
        <p:spPr>
          <a:xfrm flipH="1">
            <a:off x="10131360" y="2401560"/>
            <a:ext cx="536400" cy="53820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15E6C8F1-36B0-1F55-1D98-155B26B8CAC0}"/>
              </a:ext>
            </a:extLst>
          </p:cNvPr>
          <p:cNvSpPr/>
          <p:nvPr/>
        </p:nvSpPr>
        <p:spPr>
          <a:xfrm>
            <a:off x="10975920" y="2363400"/>
            <a:ext cx="498240" cy="65268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A0F2F509-12C8-C9AC-8E16-160C5295494C}"/>
              </a:ext>
            </a:extLst>
          </p:cNvPr>
          <p:cNvSpPr/>
          <p:nvPr/>
        </p:nvSpPr>
        <p:spPr>
          <a:xfrm>
            <a:off x="10131360" y="3207960"/>
            <a:ext cx="422280" cy="34596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43E530D9-87CB-66F3-B67A-EBC708D74E28}"/>
              </a:ext>
            </a:extLst>
          </p:cNvPr>
          <p:cNvSpPr/>
          <p:nvPr/>
        </p:nvSpPr>
        <p:spPr>
          <a:xfrm>
            <a:off x="10860000" y="3784320"/>
            <a:ext cx="691920" cy="422280"/>
          </a:xfrm>
          <a:prstGeom prst="line">
            <a:avLst/>
          </a:prstGeom>
          <a:ln w="38160" cap="rnd">
            <a:solidFill>
              <a:srgbClr val="800080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4C990045-6587-C658-350E-5A1C418C10AE}"/>
              </a:ext>
            </a:extLst>
          </p:cNvPr>
          <p:cNvSpPr/>
          <p:nvPr/>
        </p:nvSpPr>
        <p:spPr>
          <a:xfrm>
            <a:off x="11628240" y="3285720"/>
            <a:ext cx="115920" cy="844560"/>
          </a:xfrm>
          <a:prstGeom prst="line">
            <a:avLst/>
          </a:prstGeom>
          <a:ln w="38160" cap="rnd">
            <a:solidFill>
              <a:srgbClr val="800080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DA5BC167-8EE7-9295-CB4F-A5EE301061FC}"/>
              </a:ext>
            </a:extLst>
          </p:cNvPr>
          <p:cNvSpPr/>
          <p:nvPr/>
        </p:nvSpPr>
        <p:spPr>
          <a:xfrm>
            <a:off x="10821840" y="2439720"/>
            <a:ext cx="844560" cy="172872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2396AF82-D1D0-CD65-514E-F24AF74F982E}"/>
              </a:ext>
            </a:extLst>
          </p:cNvPr>
          <p:cNvSpPr/>
          <p:nvPr/>
        </p:nvSpPr>
        <p:spPr>
          <a:xfrm flipV="1">
            <a:off x="9861360" y="3784320"/>
            <a:ext cx="692280" cy="23004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422CE04F-33BE-4C6B-39B1-E64D21424322}"/>
              </a:ext>
            </a:extLst>
          </p:cNvPr>
          <p:cNvSpPr/>
          <p:nvPr/>
        </p:nvSpPr>
        <p:spPr>
          <a:xfrm flipV="1">
            <a:off x="10515480" y="3822480"/>
            <a:ext cx="190440" cy="500040"/>
          </a:xfrm>
          <a:prstGeom prst="line">
            <a:avLst/>
          </a:prstGeom>
          <a:ln w="38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1114330B-8254-3E39-F3CC-C6F077498F01}"/>
              </a:ext>
            </a:extLst>
          </p:cNvPr>
          <p:cNvSpPr/>
          <p:nvPr/>
        </p:nvSpPr>
        <p:spPr>
          <a:xfrm flipH="1" flipV="1">
            <a:off x="9821760" y="4206600"/>
            <a:ext cx="501480" cy="269640"/>
          </a:xfrm>
          <a:prstGeom prst="line">
            <a:avLst/>
          </a:prstGeom>
          <a:ln w="38160" cap="rnd">
            <a:solidFill>
              <a:srgbClr val="800080"/>
            </a:solidFill>
            <a:custDash>
              <a:ds d="1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8" name="CustomShape 22">
            <a:extLst>
              <a:ext uri="{FF2B5EF4-FFF2-40B4-BE49-F238E27FC236}">
                <a16:creationId xmlns:a16="http://schemas.microsoft.com/office/drawing/2014/main" id="{2276838D-2C72-37B7-058F-930B099EF1F3}"/>
              </a:ext>
            </a:extLst>
          </p:cNvPr>
          <p:cNvSpPr/>
          <p:nvPr/>
        </p:nvSpPr>
        <p:spPr>
          <a:xfrm>
            <a:off x="10423680" y="1644480"/>
            <a:ext cx="628200" cy="392760"/>
          </a:xfrm>
          <a:prstGeom prst="rect">
            <a:avLst/>
          </a:prstGeom>
          <a:noFill/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CA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root</a:t>
            </a:r>
            <a:endParaRPr lang="en-CA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56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Challenges That STP is Faced with</a:t>
            </a:r>
            <a:endParaRPr lang="en-US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1" y="1219200"/>
            <a:ext cx="11658600" cy="55625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you know the network topology, it is easy to construct a spanning tree.</a:t>
            </a:r>
          </a:p>
          <a:p>
            <a:pPr>
              <a:lnSpc>
                <a:spcPct val="90000"/>
              </a:lnSpc>
            </a:pPr>
            <a:r>
              <a:rPr lang="en-US" dirty="0"/>
              <a:t>However, switches don’t know the network topology. They just know their neighbors.</a:t>
            </a:r>
          </a:p>
          <a:p>
            <a:pPr>
              <a:lnSpc>
                <a:spcPct val="90000"/>
              </a:lnSpc>
            </a:pPr>
            <a:r>
              <a:rPr lang="en-US" dirty="0"/>
              <a:t>Thus, STP is faced with two fundamental challenges: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switches must agree on (</a:t>
            </a:r>
            <a:r>
              <a:rPr lang="en-US" i="1" dirty="0"/>
              <a:t>i.e.</a:t>
            </a:r>
            <a:r>
              <a:rPr lang="en-US" dirty="0"/>
              <a:t>, converge to) the same root</a:t>
            </a:r>
            <a:r>
              <a:rPr lang="en-US" dirty="0">
                <a:solidFill>
                  <a:srgbClr val="008000"/>
                </a:solidFill>
              </a:rPr>
              <a:t>*</a:t>
            </a:r>
            <a:r>
              <a:rPr lang="en-US" dirty="0"/>
              <a:t>, WITHOUT KNOWING THE NETWROK TOPOLOGY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switches must agree on (</a:t>
            </a:r>
            <a:r>
              <a:rPr lang="en-US" i="1" dirty="0"/>
              <a:t>i.e.</a:t>
            </a:r>
            <a:r>
              <a:rPr lang="en-US" dirty="0"/>
              <a:t>, converge to) consistent shortest paths to the root WITHOUT KNOWING THE NETWROK TOPOLOGY</a:t>
            </a:r>
          </a:p>
          <a:p>
            <a:pPr>
              <a:lnSpc>
                <a:spcPct val="90000"/>
              </a:lnSpc>
            </a:pPr>
            <a:r>
              <a:rPr lang="en-US" dirty="0"/>
              <a:t>STP achieves both goals at the same time by switches sending each other STP messages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CB851-F96C-9062-DF26-10AFA2409650}"/>
              </a:ext>
            </a:extLst>
          </p:cNvPr>
          <p:cNvSpPr txBox="1"/>
          <p:nvPr/>
        </p:nvSpPr>
        <p:spPr>
          <a:xfrm>
            <a:off x="152400" y="6320135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*</a:t>
            </a:r>
            <a:r>
              <a:rPr lang="en-US" dirty="0"/>
              <a:t> The root in a spanning tree is the node which the shortest paths go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904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Switches Send STP Messages to Their Neighbors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7" y="1397003"/>
            <a:ext cx="11557003" cy="48513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STP Message structure:         (</a:t>
            </a:r>
            <a:r>
              <a:rPr lang="en-US" dirty="0">
                <a:solidFill>
                  <a:srgbClr val="CC00CC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d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)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dirty="0"/>
          </a:p>
          <a:p>
            <a:pPr marL="457140" lvl="1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8000"/>
                </a:solidFill>
              </a:rPr>
              <a:t>                                            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STP wants all switches to eventually choose the switch with the smallest ID</a:t>
            </a:r>
            <a:r>
              <a:rPr lang="en-US" dirty="0">
                <a:solidFill>
                  <a:srgbClr val="008000"/>
                </a:solidFill>
              </a:rPr>
              <a:t>*</a:t>
            </a:r>
            <a:r>
              <a:rPr lang="en-US" dirty="0"/>
              <a:t>as the root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C00CC"/>
                </a:solidFill>
              </a:rPr>
              <a:t>Y</a:t>
            </a:r>
            <a:r>
              <a:rPr lang="en-US" dirty="0"/>
              <a:t> in the message is used to achieve this</a:t>
            </a:r>
          </a:p>
          <a:p>
            <a:pPr>
              <a:lnSpc>
                <a:spcPct val="90000"/>
              </a:lnSpc>
            </a:pPr>
            <a:r>
              <a:rPr lang="en-US" dirty="0"/>
              <a:t>Each switch determines if its link is on its shortest path to the root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not, it will be blocked (</a:t>
            </a:r>
            <a:r>
              <a:rPr lang="en-US" i="1" dirty="0"/>
              <a:t>i.e.</a:t>
            </a:r>
            <a:r>
              <a:rPr lang="en-US" dirty="0"/>
              <a:t>, excluded from the tree)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d</a:t>
            </a:r>
            <a:r>
              <a:rPr lang="en-US" dirty="0"/>
              <a:t> to </a:t>
            </a:r>
            <a:r>
              <a:rPr lang="en-US" dirty="0">
                <a:solidFill>
                  <a:srgbClr val="CC00CC"/>
                </a:solidFill>
              </a:rPr>
              <a:t>Y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dirty="0"/>
              <a:t> in the message is used to determine this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731A72-D03D-ED06-49BE-51EA1A3D91A0}"/>
              </a:ext>
            </a:extLst>
          </p:cNvPr>
          <p:cNvCxnSpPr>
            <a:cxnSpLocks/>
          </p:cNvCxnSpPr>
          <p:nvPr/>
        </p:nvCxnSpPr>
        <p:spPr>
          <a:xfrm flipV="1">
            <a:off x="2286000" y="1752600"/>
            <a:ext cx="3429000" cy="745375"/>
          </a:xfrm>
          <a:prstGeom prst="straightConnector1">
            <a:avLst/>
          </a:prstGeom>
          <a:ln w="28575">
            <a:solidFill>
              <a:srgbClr val="CC00C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F40C9D-F0A8-033C-2D26-F4997CFC9656}"/>
              </a:ext>
            </a:extLst>
          </p:cNvPr>
          <p:cNvCxnSpPr>
            <a:cxnSpLocks/>
          </p:cNvCxnSpPr>
          <p:nvPr/>
        </p:nvCxnSpPr>
        <p:spPr>
          <a:xfrm flipV="1">
            <a:off x="6172200" y="1828800"/>
            <a:ext cx="0" cy="533400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83047C-7DCE-0A21-7B84-E26A5C918E50}"/>
              </a:ext>
            </a:extLst>
          </p:cNvPr>
          <p:cNvCxnSpPr>
            <a:cxnSpLocks/>
          </p:cNvCxnSpPr>
          <p:nvPr/>
        </p:nvCxnSpPr>
        <p:spPr>
          <a:xfrm flipH="1" flipV="1">
            <a:off x="6553201" y="1812175"/>
            <a:ext cx="3352799" cy="685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832680-38D2-984C-DCEB-452FB98768CC}"/>
              </a:ext>
            </a:extLst>
          </p:cNvPr>
          <p:cNvSpPr txBox="1"/>
          <p:nvPr/>
        </p:nvSpPr>
        <p:spPr>
          <a:xfrm>
            <a:off x="304800" y="6320135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*</a:t>
            </a:r>
            <a:r>
              <a:rPr lang="en-US" dirty="0"/>
              <a:t> </a:t>
            </a:r>
            <a:r>
              <a:rPr lang="en-US" sz="1600" dirty="0"/>
              <a:t>A switch’s ID is a combination of its priority and its MAC address. The priority can be set by the network administrator.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16350-5500-FCF4-A839-704BA7AE59C6}"/>
              </a:ext>
            </a:extLst>
          </p:cNvPr>
          <p:cNvSpPr txBox="1"/>
          <p:nvPr/>
        </p:nvSpPr>
        <p:spPr>
          <a:xfrm>
            <a:off x="509017" y="2427146"/>
            <a:ext cx="322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C00CC"/>
                </a:solidFill>
              </a:rPr>
              <a:t>I currently believe that the switch with ID Y is the root</a:t>
            </a:r>
            <a:endParaRPr lang="en-CA" dirty="0">
              <a:solidFill>
                <a:srgbClr val="CC00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F3112-BA46-5F50-6ADF-3D2715641C6C}"/>
              </a:ext>
            </a:extLst>
          </p:cNvPr>
          <p:cNvSpPr txBox="1"/>
          <p:nvPr/>
        </p:nvSpPr>
        <p:spPr>
          <a:xfrm>
            <a:off x="4920997" y="233319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</a:rPr>
              <a:t>I currently believe that my distance to the root is d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104BB-C0B8-0FBF-A2DD-35E4AC7F9EB3}"/>
              </a:ext>
            </a:extLst>
          </p:cNvPr>
          <p:cNvSpPr txBox="1"/>
          <p:nvPr/>
        </p:nvSpPr>
        <p:spPr>
          <a:xfrm>
            <a:off x="8877300" y="2561840"/>
            <a:ext cx="20574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40" lvl="1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C00000"/>
                </a:solidFill>
              </a:rPr>
              <a:t>My ID is 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07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Steps in Spanning Tree Protocol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11887199" cy="52323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Initially each switch proposes itself as the root</a:t>
            </a:r>
          </a:p>
          <a:p>
            <a:pPr marL="539750" lvl="1" indent="-357188">
              <a:lnSpc>
                <a:spcPct val="90000"/>
              </a:lnSpc>
            </a:pPr>
            <a:r>
              <a:rPr lang="en-US" sz="2400" i="1" dirty="0"/>
              <a:t>i.e.</a:t>
            </a:r>
            <a:r>
              <a:rPr lang="en-US" sz="2400" dirty="0"/>
              <a:t>, switch X announces (X, 0, X) to its neighbors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Over time, switches update their </a:t>
            </a:r>
            <a:r>
              <a:rPr lang="en-US" sz="2800" dirty="0">
                <a:solidFill>
                  <a:srgbClr val="C00000"/>
                </a:solidFill>
              </a:rPr>
              <a:t>view of root, distance to root, and next-hop</a:t>
            </a:r>
          </a:p>
          <a:p>
            <a:pPr marL="139751" indent="-357188">
              <a:lnSpc>
                <a:spcPct val="90000"/>
              </a:lnSpc>
            </a:pPr>
            <a:r>
              <a:rPr lang="en-US" sz="2800" dirty="0"/>
              <a:t>Whenever switch Z receives a message (Y, d, X) from its neighbor X </a:t>
            </a:r>
          </a:p>
          <a:p>
            <a:pPr marL="449262" lvl="2" indent="0">
              <a:lnSpc>
                <a:spcPct val="90000"/>
              </a:lnSpc>
              <a:buNone/>
            </a:pPr>
            <a:r>
              <a:rPr lang="en-US" dirty="0">
                <a:latin typeface="Bodoni MT Condensed" panose="02070606080606020203" pitchFamily="18" charset="0"/>
              </a:rPr>
              <a:t>IF Y’s id &lt; Z’s current view of root id: </a:t>
            </a:r>
          </a:p>
          <a:p>
            <a:pPr marL="449262" lvl="2" indent="0">
              <a:lnSpc>
                <a:spcPct val="90000"/>
              </a:lnSpc>
              <a:buNone/>
            </a:pPr>
            <a:r>
              <a:rPr lang="en-US" dirty="0">
                <a:latin typeface="Bodoni MT Condensed" panose="02070606080606020203" pitchFamily="18" charset="0"/>
              </a:rPr>
              <a:t>    Z updates: root = Y; next-hop = X; shortest-distance-to-root = d + distance-between-Z-and-X</a:t>
            </a:r>
          </a:p>
          <a:p>
            <a:pPr marL="449262" lvl="2" indent="0">
              <a:lnSpc>
                <a:spcPct val="90000"/>
              </a:lnSpc>
              <a:buNone/>
            </a:pPr>
            <a:r>
              <a:rPr lang="en-US" dirty="0">
                <a:latin typeface="Bodoni MT Condensed" panose="02070606080606020203" pitchFamily="18" charset="0"/>
              </a:rPr>
              <a:t>ELSE IF Y’s id = Z’s current view of root id: </a:t>
            </a:r>
          </a:p>
          <a:p>
            <a:pPr marL="449262" lvl="2" indent="0">
              <a:lnSpc>
                <a:spcPct val="90000"/>
              </a:lnSpc>
              <a:buNone/>
            </a:pPr>
            <a:r>
              <a:rPr lang="en-US" dirty="0">
                <a:latin typeface="Bodoni MT Condensed" panose="02070606080606020203" pitchFamily="18" charset="0"/>
              </a:rPr>
              <a:t>    IF d + distance-between-Z-and-X &lt; current shortest-distance-to-root:</a:t>
            </a:r>
          </a:p>
          <a:p>
            <a:pPr marL="449262" lvl="2" indent="0">
              <a:lnSpc>
                <a:spcPct val="90000"/>
              </a:lnSpc>
              <a:buNone/>
            </a:pPr>
            <a:r>
              <a:rPr lang="en-US" dirty="0">
                <a:latin typeface="Bodoni MT Condensed" panose="02070606080606020203" pitchFamily="18" charset="0"/>
              </a:rPr>
              <a:t>        Z updates: root = Y; next-hop = X; shortest-distance-to-root = d + distance-between-Z-and-X</a:t>
            </a:r>
          </a:p>
          <a:p>
            <a:pPr marL="449262" lvl="2" indent="0">
              <a:lnSpc>
                <a:spcPct val="90000"/>
              </a:lnSpc>
              <a:buNone/>
            </a:pPr>
            <a:r>
              <a:rPr lang="en-US" dirty="0">
                <a:latin typeface="Bodoni MT Condensed" panose="02070606080606020203" pitchFamily="18" charset="0"/>
              </a:rPr>
              <a:t>    ELSE IF d + distance-between-Z-and-X = current shortest-distance-to-root:</a:t>
            </a:r>
          </a:p>
          <a:p>
            <a:pPr marL="449262" lvl="2" indent="0">
              <a:lnSpc>
                <a:spcPct val="90000"/>
              </a:lnSpc>
              <a:buNone/>
            </a:pPr>
            <a:r>
              <a:rPr lang="en-US" dirty="0">
                <a:latin typeface="Bodoni MT Condensed" panose="02070606080606020203" pitchFamily="18" charset="0"/>
              </a:rPr>
              <a:t>        IF X’s id &lt; current next-hop id:</a:t>
            </a:r>
          </a:p>
          <a:p>
            <a:pPr marL="449262" lvl="2" indent="0">
              <a:lnSpc>
                <a:spcPct val="90000"/>
              </a:lnSpc>
              <a:buNone/>
            </a:pPr>
            <a:r>
              <a:rPr lang="en-US" dirty="0">
                <a:latin typeface="Bodoni MT Condensed" panose="02070606080606020203" pitchFamily="18" charset="0"/>
              </a:rPr>
              <a:t>            Z updates: root = Y; next-hop = X; shortest-distance-to-root = d + distance-between-Z-and-X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</a:t>
            </a:r>
            <a:r>
              <a:rPr lang="en-US" sz="2800" dirty="0">
                <a:solidFill>
                  <a:srgbClr val="C00000"/>
                </a:solidFill>
              </a:rPr>
              <a:t>root changed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C00000"/>
                </a:solidFill>
              </a:rPr>
              <a:t>shortest-distance-to-root changed</a:t>
            </a:r>
            <a:r>
              <a:rPr lang="en-US" sz="2800" dirty="0"/>
              <a:t>:</a:t>
            </a:r>
          </a:p>
          <a:p>
            <a:pPr marL="539750" lvl="1" indent="-357188">
              <a:lnSpc>
                <a:spcPct val="90000"/>
              </a:lnSpc>
            </a:pPr>
            <a:r>
              <a:rPr lang="en-US" sz="2400" dirty="0"/>
              <a:t>Send all neighbors the updated message (Y, shortest-distance-to-root, Z)</a:t>
            </a:r>
          </a:p>
        </p:txBody>
      </p:sp>
    </p:spTree>
    <p:extLst>
      <p:ext uri="{BB962C8B-B14F-4D97-AF65-F5344CB8AC3E}">
        <p14:creationId xmlns:p14="http://schemas.microsoft.com/office/powerpoint/2010/main" val="326057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8" y="1397003"/>
            <a:ext cx="68326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Let’s run STP on this 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Assume all links have “distance” 1</a:t>
            </a:r>
          </a:p>
        </p:txBody>
      </p:sp>
      <p:sp>
        <p:nvSpPr>
          <p:cNvPr id="61" name="CustomShape 7">
            <a:extLst>
              <a:ext uri="{FF2B5EF4-FFF2-40B4-BE49-F238E27FC236}">
                <a16:creationId xmlns:a16="http://schemas.microsoft.com/office/drawing/2014/main" id="{EFCFA5B8-281F-BDB7-1F87-9DB31A0E0E32}"/>
              </a:ext>
            </a:extLst>
          </p:cNvPr>
          <p:cNvSpPr/>
          <p:nvPr/>
        </p:nvSpPr>
        <p:spPr>
          <a:xfrm>
            <a:off x="6858000" y="2438400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7224" name="CustomShape 7">
            <a:extLst>
              <a:ext uri="{FF2B5EF4-FFF2-40B4-BE49-F238E27FC236}">
                <a16:creationId xmlns:a16="http://schemas.microsoft.com/office/drawing/2014/main" id="{DA947BCB-1DBF-5113-AFEB-606D02A65DA9}"/>
              </a:ext>
            </a:extLst>
          </p:cNvPr>
          <p:cNvSpPr/>
          <p:nvPr/>
        </p:nvSpPr>
        <p:spPr>
          <a:xfrm>
            <a:off x="8940356" y="1547620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7226" name="Straight Connector 7225">
            <a:extLst>
              <a:ext uri="{FF2B5EF4-FFF2-40B4-BE49-F238E27FC236}">
                <a16:creationId xmlns:a16="http://schemas.microsoft.com/office/drawing/2014/main" id="{027E1E68-9025-4C31-960B-BBCA0416ECFC}"/>
              </a:ext>
            </a:extLst>
          </p:cNvPr>
          <p:cNvCxnSpPr>
            <a:cxnSpLocks/>
            <a:stCxn id="7224" idx="3"/>
            <a:endCxn id="61" idx="7"/>
          </p:cNvCxnSpPr>
          <p:nvPr/>
        </p:nvCxnSpPr>
        <p:spPr>
          <a:xfrm flipH="1">
            <a:off x="7248245" y="1924980"/>
            <a:ext cx="1759066" cy="57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9" name="CustomShape 7">
            <a:extLst>
              <a:ext uri="{FF2B5EF4-FFF2-40B4-BE49-F238E27FC236}">
                <a16:creationId xmlns:a16="http://schemas.microsoft.com/office/drawing/2014/main" id="{1C7798F2-9600-2C45-2C51-4AE618EDF83F}"/>
              </a:ext>
            </a:extLst>
          </p:cNvPr>
          <p:cNvSpPr/>
          <p:nvPr/>
        </p:nvSpPr>
        <p:spPr>
          <a:xfrm>
            <a:off x="7868435" y="3790456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231" name="CustomShape 7">
            <a:extLst>
              <a:ext uri="{FF2B5EF4-FFF2-40B4-BE49-F238E27FC236}">
                <a16:creationId xmlns:a16="http://schemas.microsoft.com/office/drawing/2014/main" id="{05190FEA-5135-3274-D3B4-D5D9B5EDD314}"/>
              </a:ext>
            </a:extLst>
          </p:cNvPr>
          <p:cNvSpPr/>
          <p:nvPr/>
        </p:nvSpPr>
        <p:spPr>
          <a:xfrm>
            <a:off x="6220435" y="4571800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7232" name="CustomShape 7">
            <a:extLst>
              <a:ext uri="{FF2B5EF4-FFF2-40B4-BE49-F238E27FC236}">
                <a16:creationId xmlns:a16="http://schemas.microsoft.com/office/drawing/2014/main" id="{8C72A949-531E-A79D-CF23-1FAFF76E5D56}"/>
              </a:ext>
            </a:extLst>
          </p:cNvPr>
          <p:cNvSpPr/>
          <p:nvPr/>
        </p:nvSpPr>
        <p:spPr>
          <a:xfrm>
            <a:off x="8325635" y="5387903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7233" name="CustomShape 7">
            <a:extLst>
              <a:ext uri="{FF2B5EF4-FFF2-40B4-BE49-F238E27FC236}">
                <a16:creationId xmlns:a16="http://schemas.microsoft.com/office/drawing/2014/main" id="{5323DE97-0902-2161-71EB-D23E1B6E23D7}"/>
              </a:ext>
            </a:extLst>
          </p:cNvPr>
          <p:cNvSpPr/>
          <p:nvPr/>
        </p:nvSpPr>
        <p:spPr>
          <a:xfrm>
            <a:off x="11203157" y="2643675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7234" name="CustomShape 7">
            <a:extLst>
              <a:ext uri="{FF2B5EF4-FFF2-40B4-BE49-F238E27FC236}">
                <a16:creationId xmlns:a16="http://schemas.microsoft.com/office/drawing/2014/main" id="{A84B0A95-A722-01EA-036F-B06449DD6EBF}"/>
              </a:ext>
            </a:extLst>
          </p:cNvPr>
          <p:cNvSpPr/>
          <p:nvPr/>
        </p:nvSpPr>
        <p:spPr>
          <a:xfrm>
            <a:off x="9867068" y="4020069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6</a:t>
            </a:r>
          </a:p>
        </p:txBody>
      </p:sp>
      <p:cxnSp>
        <p:nvCxnSpPr>
          <p:cNvPr id="7236" name="Straight Connector 7235">
            <a:extLst>
              <a:ext uri="{FF2B5EF4-FFF2-40B4-BE49-F238E27FC236}">
                <a16:creationId xmlns:a16="http://schemas.microsoft.com/office/drawing/2014/main" id="{5B7B4DA4-E799-A2EA-221E-B21D59301B5C}"/>
              </a:ext>
            </a:extLst>
          </p:cNvPr>
          <p:cNvCxnSpPr>
            <a:stCxn id="7224" idx="5"/>
            <a:endCxn id="7233" idx="0"/>
          </p:cNvCxnSpPr>
          <p:nvPr/>
        </p:nvCxnSpPr>
        <p:spPr>
          <a:xfrm>
            <a:off x="9330601" y="1924980"/>
            <a:ext cx="2101156" cy="71869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8" name="Straight Connector 7237">
            <a:extLst>
              <a:ext uri="{FF2B5EF4-FFF2-40B4-BE49-F238E27FC236}">
                <a16:creationId xmlns:a16="http://schemas.microsoft.com/office/drawing/2014/main" id="{C76F0FC5-692C-8FBE-1D95-D122CC7EA01E}"/>
              </a:ext>
            </a:extLst>
          </p:cNvPr>
          <p:cNvCxnSpPr>
            <a:stCxn id="7224" idx="4"/>
            <a:endCxn id="7234" idx="1"/>
          </p:cNvCxnSpPr>
          <p:nvPr/>
        </p:nvCxnSpPr>
        <p:spPr>
          <a:xfrm>
            <a:off x="9168956" y="1989725"/>
            <a:ext cx="765067" cy="209508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0" name="Straight Connector 7239">
            <a:extLst>
              <a:ext uri="{FF2B5EF4-FFF2-40B4-BE49-F238E27FC236}">
                <a16:creationId xmlns:a16="http://schemas.microsoft.com/office/drawing/2014/main" id="{9B7C635E-F73F-0BDA-935C-64DCEB145993}"/>
              </a:ext>
            </a:extLst>
          </p:cNvPr>
          <p:cNvCxnSpPr>
            <a:cxnSpLocks/>
            <a:stCxn id="7234" idx="6"/>
            <a:endCxn id="7233" idx="4"/>
          </p:cNvCxnSpPr>
          <p:nvPr/>
        </p:nvCxnSpPr>
        <p:spPr>
          <a:xfrm flipV="1">
            <a:off x="10324268" y="3085780"/>
            <a:ext cx="1107489" cy="11553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2" name="Straight Connector 7241">
            <a:extLst>
              <a:ext uri="{FF2B5EF4-FFF2-40B4-BE49-F238E27FC236}">
                <a16:creationId xmlns:a16="http://schemas.microsoft.com/office/drawing/2014/main" id="{E87833AD-4DC4-4DC3-C36C-F9C16CFD1059}"/>
              </a:ext>
            </a:extLst>
          </p:cNvPr>
          <p:cNvCxnSpPr>
            <a:stCxn id="7234" idx="2"/>
            <a:endCxn id="7229" idx="6"/>
          </p:cNvCxnSpPr>
          <p:nvPr/>
        </p:nvCxnSpPr>
        <p:spPr>
          <a:xfrm flipH="1" flipV="1">
            <a:off x="8325635" y="4011509"/>
            <a:ext cx="1541433" cy="2296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4" name="Straight Connector 7243">
            <a:extLst>
              <a:ext uri="{FF2B5EF4-FFF2-40B4-BE49-F238E27FC236}">
                <a16:creationId xmlns:a16="http://schemas.microsoft.com/office/drawing/2014/main" id="{8CCE85B4-E7E7-A6A8-1E89-355C370FAD9B}"/>
              </a:ext>
            </a:extLst>
          </p:cNvPr>
          <p:cNvCxnSpPr>
            <a:cxnSpLocks/>
            <a:stCxn id="7229" idx="1"/>
            <a:endCxn id="61" idx="4"/>
          </p:cNvCxnSpPr>
          <p:nvPr/>
        </p:nvCxnSpPr>
        <p:spPr>
          <a:xfrm flipH="1" flipV="1">
            <a:off x="7086600" y="2880505"/>
            <a:ext cx="848790" cy="9746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6" name="Straight Connector 7245">
            <a:extLst>
              <a:ext uri="{FF2B5EF4-FFF2-40B4-BE49-F238E27FC236}">
                <a16:creationId xmlns:a16="http://schemas.microsoft.com/office/drawing/2014/main" id="{7C1CE036-6845-A739-3C8B-75D5FE4F2FC6}"/>
              </a:ext>
            </a:extLst>
          </p:cNvPr>
          <p:cNvCxnSpPr>
            <a:stCxn id="7229" idx="3"/>
            <a:endCxn id="7231" idx="7"/>
          </p:cNvCxnSpPr>
          <p:nvPr/>
        </p:nvCxnSpPr>
        <p:spPr>
          <a:xfrm flipH="1">
            <a:off x="6610680" y="4167816"/>
            <a:ext cx="1324710" cy="46872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8" name="Straight Connector 7247">
            <a:extLst>
              <a:ext uri="{FF2B5EF4-FFF2-40B4-BE49-F238E27FC236}">
                <a16:creationId xmlns:a16="http://schemas.microsoft.com/office/drawing/2014/main" id="{7E1ACC6A-9063-2F3B-32F1-C0E776CC21EC}"/>
              </a:ext>
            </a:extLst>
          </p:cNvPr>
          <p:cNvCxnSpPr>
            <a:stCxn id="7231" idx="5"/>
            <a:endCxn id="7232" idx="2"/>
          </p:cNvCxnSpPr>
          <p:nvPr/>
        </p:nvCxnSpPr>
        <p:spPr>
          <a:xfrm>
            <a:off x="6610680" y="4949160"/>
            <a:ext cx="1714955" cy="6597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0" name="Straight Connector 7249">
            <a:extLst>
              <a:ext uri="{FF2B5EF4-FFF2-40B4-BE49-F238E27FC236}">
                <a16:creationId xmlns:a16="http://schemas.microsoft.com/office/drawing/2014/main" id="{E9EAFBB1-AF0C-4583-AA94-68FC4A3F9D56}"/>
              </a:ext>
            </a:extLst>
          </p:cNvPr>
          <p:cNvCxnSpPr>
            <a:stCxn id="7232" idx="0"/>
            <a:endCxn id="7229" idx="4"/>
          </p:cNvCxnSpPr>
          <p:nvPr/>
        </p:nvCxnSpPr>
        <p:spPr>
          <a:xfrm flipH="1" flipV="1">
            <a:off x="8097035" y="4232561"/>
            <a:ext cx="457200" cy="11553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0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Example, Round 1</a:t>
            </a:r>
          </a:p>
        </p:txBody>
      </p:sp>
      <p:sp>
        <p:nvSpPr>
          <p:cNvPr id="61" name="CustomShape 7">
            <a:extLst>
              <a:ext uri="{FF2B5EF4-FFF2-40B4-BE49-F238E27FC236}">
                <a16:creationId xmlns:a16="http://schemas.microsoft.com/office/drawing/2014/main" id="{EFCFA5B8-281F-BDB7-1F87-9DB31A0E0E32}"/>
              </a:ext>
            </a:extLst>
          </p:cNvPr>
          <p:cNvSpPr/>
          <p:nvPr/>
        </p:nvSpPr>
        <p:spPr>
          <a:xfrm>
            <a:off x="6856243" y="247579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7224" name="CustomShape 7">
            <a:extLst>
              <a:ext uri="{FF2B5EF4-FFF2-40B4-BE49-F238E27FC236}">
                <a16:creationId xmlns:a16="http://schemas.microsoft.com/office/drawing/2014/main" id="{DA947BCB-1DBF-5113-AFEB-606D02A65DA9}"/>
              </a:ext>
            </a:extLst>
          </p:cNvPr>
          <p:cNvSpPr/>
          <p:nvPr/>
        </p:nvSpPr>
        <p:spPr>
          <a:xfrm>
            <a:off x="8938599" y="158501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7226" name="Straight Connector 7225">
            <a:extLst>
              <a:ext uri="{FF2B5EF4-FFF2-40B4-BE49-F238E27FC236}">
                <a16:creationId xmlns:a16="http://schemas.microsoft.com/office/drawing/2014/main" id="{027E1E68-9025-4C31-960B-BBCA0416ECFC}"/>
              </a:ext>
            </a:extLst>
          </p:cNvPr>
          <p:cNvCxnSpPr>
            <a:cxnSpLocks/>
            <a:stCxn id="7224" idx="3"/>
            <a:endCxn id="61" idx="7"/>
          </p:cNvCxnSpPr>
          <p:nvPr/>
        </p:nvCxnSpPr>
        <p:spPr>
          <a:xfrm flipH="1">
            <a:off x="7246488" y="1962372"/>
            <a:ext cx="1759066" cy="57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9" name="CustomShape 7">
            <a:extLst>
              <a:ext uri="{FF2B5EF4-FFF2-40B4-BE49-F238E27FC236}">
                <a16:creationId xmlns:a16="http://schemas.microsoft.com/office/drawing/2014/main" id="{1C7798F2-9600-2C45-2C51-4AE618EDF83F}"/>
              </a:ext>
            </a:extLst>
          </p:cNvPr>
          <p:cNvSpPr/>
          <p:nvPr/>
        </p:nvSpPr>
        <p:spPr>
          <a:xfrm>
            <a:off x="7866678" y="3827848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231" name="CustomShape 7">
            <a:extLst>
              <a:ext uri="{FF2B5EF4-FFF2-40B4-BE49-F238E27FC236}">
                <a16:creationId xmlns:a16="http://schemas.microsoft.com/office/drawing/2014/main" id="{05190FEA-5135-3274-D3B4-D5D9B5EDD314}"/>
              </a:ext>
            </a:extLst>
          </p:cNvPr>
          <p:cNvSpPr/>
          <p:nvPr/>
        </p:nvSpPr>
        <p:spPr>
          <a:xfrm>
            <a:off x="6218678" y="460919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7232" name="CustomShape 7">
            <a:extLst>
              <a:ext uri="{FF2B5EF4-FFF2-40B4-BE49-F238E27FC236}">
                <a16:creationId xmlns:a16="http://schemas.microsoft.com/office/drawing/2014/main" id="{8C72A949-531E-A79D-CF23-1FAFF76E5D56}"/>
              </a:ext>
            </a:extLst>
          </p:cNvPr>
          <p:cNvSpPr/>
          <p:nvPr/>
        </p:nvSpPr>
        <p:spPr>
          <a:xfrm>
            <a:off x="8323878" y="5425295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7233" name="CustomShape 7">
            <a:extLst>
              <a:ext uri="{FF2B5EF4-FFF2-40B4-BE49-F238E27FC236}">
                <a16:creationId xmlns:a16="http://schemas.microsoft.com/office/drawing/2014/main" id="{5323DE97-0902-2161-71EB-D23E1B6E23D7}"/>
              </a:ext>
            </a:extLst>
          </p:cNvPr>
          <p:cNvSpPr/>
          <p:nvPr/>
        </p:nvSpPr>
        <p:spPr>
          <a:xfrm>
            <a:off x="11201400" y="2681067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7234" name="CustomShape 7">
            <a:extLst>
              <a:ext uri="{FF2B5EF4-FFF2-40B4-BE49-F238E27FC236}">
                <a16:creationId xmlns:a16="http://schemas.microsoft.com/office/drawing/2014/main" id="{A84B0A95-A722-01EA-036F-B06449DD6EBF}"/>
              </a:ext>
            </a:extLst>
          </p:cNvPr>
          <p:cNvSpPr/>
          <p:nvPr/>
        </p:nvSpPr>
        <p:spPr>
          <a:xfrm>
            <a:off x="9865311" y="4057461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6</a:t>
            </a:r>
          </a:p>
        </p:txBody>
      </p:sp>
      <p:cxnSp>
        <p:nvCxnSpPr>
          <p:cNvPr id="7236" name="Straight Connector 7235">
            <a:extLst>
              <a:ext uri="{FF2B5EF4-FFF2-40B4-BE49-F238E27FC236}">
                <a16:creationId xmlns:a16="http://schemas.microsoft.com/office/drawing/2014/main" id="{5B7B4DA4-E799-A2EA-221E-B21D59301B5C}"/>
              </a:ext>
            </a:extLst>
          </p:cNvPr>
          <p:cNvCxnSpPr>
            <a:stCxn id="7224" idx="5"/>
            <a:endCxn id="7233" idx="0"/>
          </p:cNvCxnSpPr>
          <p:nvPr/>
        </p:nvCxnSpPr>
        <p:spPr>
          <a:xfrm>
            <a:off x="9328844" y="1962372"/>
            <a:ext cx="2101156" cy="71869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8" name="Straight Connector 7237">
            <a:extLst>
              <a:ext uri="{FF2B5EF4-FFF2-40B4-BE49-F238E27FC236}">
                <a16:creationId xmlns:a16="http://schemas.microsoft.com/office/drawing/2014/main" id="{C76F0FC5-692C-8FBE-1D95-D122CC7EA01E}"/>
              </a:ext>
            </a:extLst>
          </p:cNvPr>
          <p:cNvCxnSpPr>
            <a:stCxn id="7224" idx="4"/>
            <a:endCxn id="7234" idx="1"/>
          </p:cNvCxnSpPr>
          <p:nvPr/>
        </p:nvCxnSpPr>
        <p:spPr>
          <a:xfrm>
            <a:off x="9167199" y="2027117"/>
            <a:ext cx="765067" cy="209508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0" name="Straight Connector 7239">
            <a:extLst>
              <a:ext uri="{FF2B5EF4-FFF2-40B4-BE49-F238E27FC236}">
                <a16:creationId xmlns:a16="http://schemas.microsoft.com/office/drawing/2014/main" id="{9B7C635E-F73F-0BDA-935C-64DCEB145993}"/>
              </a:ext>
            </a:extLst>
          </p:cNvPr>
          <p:cNvCxnSpPr>
            <a:cxnSpLocks/>
            <a:stCxn id="7234" idx="6"/>
            <a:endCxn id="7233" idx="4"/>
          </p:cNvCxnSpPr>
          <p:nvPr/>
        </p:nvCxnSpPr>
        <p:spPr>
          <a:xfrm flipV="1">
            <a:off x="10322511" y="3123172"/>
            <a:ext cx="1107489" cy="11553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2" name="Straight Connector 7241">
            <a:extLst>
              <a:ext uri="{FF2B5EF4-FFF2-40B4-BE49-F238E27FC236}">
                <a16:creationId xmlns:a16="http://schemas.microsoft.com/office/drawing/2014/main" id="{E87833AD-4DC4-4DC3-C36C-F9C16CFD1059}"/>
              </a:ext>
            </a:extLst>
          </p:cNvPr>
          <p:cNvCxnSpPr>
            <a:stCxn id="7234" idx="2"/>
            <a:endCxn id="7229" idx="6"/>
          </p:cNvCxnSpPr>
          <p:nvPr/>
        </p:nvCxnSpPr>
        <p:spPr>
          <a:xfrm flipH="1" flipV="1">
            <a:off x="8323878" y="4048901"/>
            <a:ext cx="1541433" cy="2296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4" name="Straight Connector 7243">
            <a:extLst>
              <a:ext uri="{FF2B5EF4-FFF2-40B4-BE49-F238E27FC236}">
                <a16:creationId xmlns:a16="http://schemas.microsoft.com/office/drawing/2014/main" id="{8CCE85B4-E7E7-A6A8-1E89-355C370FAD9B}"/>
              </a:ext>
            </a:extLst>
          </p:cNvPr>
          <p:cNvCxnSpPr>
            <a:cxnSpLocks/>
            <a:stCxn id="7229" idx="1"/>
            <a:endCxn id="61" idx="4"/>
          </p:cNvCxnSpPr>
          <p:nvPr/>
        </p:nvCxnSpPr>
        <p:spPr>
          <a:xfrm flipH="1" flipV="1">
            <a:off x="7084843" y="2917897"/>
            <a:ext cx="848790" cy="9746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6" name="Straight Connector 7245">
            <a:extLst>
              <a:ext uri="{FF2B5EF4-FFF2-40B4-BE49-F238E27FC236}">
                <a16:creationId xmlns:a16="http://schemas.microsoft.com/office/drawing/2014/main" id="{7C1CE036-6845-A739-3C8B-75D5FE4F2FC6}"/>
              </a:ext>
            </a:extLst>
          </p:cNvPr>
          <p:cNvCxnSpPr>
            <a:stCxn id="7229" idx="3"/>
            <a:endCxn id="7231" idx="7"/>
          </p:cNvCxnSpPr>
          <p:nvPr/>
        </p:nvCxnSpPr>
        <p:spPr>
          <a:xfrm flipH="1">
            <a:off x="6608923" y="4205208"/>
            <a:ext cx="1324710" cy="46872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8" name="Straight Connector 7247">
            <a:extLst>
              <a:ext uri="{FF2B5EF4-FFF2-40B4-BE49-F238E27FC236}">
                <a16:creationId xmlns:a16="http://schemas.microsoft.com/office/drawing/2014/main" id="{7E1ACC6A-9063-2F3B-32F1-C0E776CC21EC}"/>
              </a:ext>
            </a:extLst>
          </p:cNvPr>
          <p:cNvCxnSpPr>
            <a:stCxn id="7231" idx="5"/>
            <a:endCxn id="7232" idx="2"/>
          </p:cNvCxnSpPr>
          <p:nvPr/>
        </p:nvCxnSpPr>
        <p:spPr>
          <a:xfrm>
            <a:off x="6608923" y="4986552"/>
            <a:ext cx="1714955" cy="6597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0" name="Straight Connector 7249">
            <a:extLst>
              <a:ext uri="{FF2B5EF4-FFF2-40B4-BE49-F238E27FC236}">
                <a16:creationId xmlns:a16="http://schemas.microsoft.com/office/drawing/2014/main" id="{E9EAFBB1-AF0C-4583-AA94-68FC4A3F9D56}"/>
              </a:ext>
            </a:extLst>
          </p:cNvPr>
          <p:cNvCxnSpPr>
            <a:stCxn id="7232" idx="0"/>
            <a:endCxn id="7229" idx="4"/>
          </p:cNvCxnSpPr>
          <p:nvPr/>
        </p:nvCxnSpPr>
        <p:spPr>
          <a:xfrm flipH="1" flipV="1">
            <a:off x="8095278" y="4269953"/>
            <a:ext cx="457200" cy="11553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7730980C-0A31-0311-A128-06EF74C1F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87"/>
          <a:stretch/>
        </p:blipFill>
        <p:spPr>
          <a:xfrm>
            <a:off x="1676399" y="1524000"/>
            <a:ext cx="3832399" cy="4729164"/>
          </a:xfrm>
          <a:prstGeom prst="rect">
            <a:avLst/>
          </a:prstGeom>
        </p:spPr>
      </p:pic>
      <p:pic>
        <p:nvPicPr>
          <p:cNvPr id="7172" name="Picture 7171">
            <a:extLst>
              <a:ext uri="{FF2B5EF4-FFF2-40B4-BE49-F238E27FC236}">
                <a16:creationId xmlns:a16="http://schemas.microsoft.com/office/drawing/2014/main" id="{2DCFAB42-DD14-6C44-95E1-594C26B83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56" y="1524001"/>
            <a:ext cx="1055743" cy="4729163"/>
          </a:xfrm>
          <a:prstGeom prst="rect">
            <a:avLst/>
          </a:prstGeom>
        </p:spPr>
      </p:pic>
      <p:sp>
        <p:nvSpPr>
          <p:cNvPr id="7173" name="TextBox 7172">
            <a:extLst>
              <a:ext uri="{FF2B5EF4-FFF2-40B4-BE49-F238E27FC236}">
                <a16:creationId xmlns:a16="http://schemas.microsoft.com/office/drawing/2014/main" id="{E9411039-7043-5ABD-8354-C02F47383170}"/>
              </a:ext>
            </a:extLst>
          </p:cNvPr>
          <p:cNvSpPr txBox="1"/>
          <p:nvPr/>
        </p:nvSpPr>
        <p:spPr>
          <a:xfrm>
            <a:off x="705357" y="1528119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Current</a:t>
            </a:r>
          </a:p>
          <a:p>
            <a:pPr algn="ctr"/>
            <a:r>
              <a:rPr lang="en-CA" sz="1600" dirty="0">
                <a:solidFill>
                  <a:schemeClr val="bg1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67723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Example, Round 2</a:t>
            </a:r>
          </a:p>
        </p:txBody>
      </p:sp>
      <p:sp>
        <p:nvSpPr>
          <p:cNvPr id="61" name="CustomShape 7">
            <a:extLst>
              <a:ext uri="{FF2B5EF4-FFF2-40B4-BE49-F238E27FC236}">
                <a16:creationId xmlns:a16="http://schemas.microsoft.com/office/drawing/2014/main" id="{EFCFA5B8-281F-BDB7-1F87-9DB31A0E0E32}"/>
              </a:ext>
            </a:extLst>
          </p:cNvPr>
          <p:cNvSpPr/>
          <p:nvPr/>
        </p:nvSpPr>
        <p:spPr>
          <a:xfrm>
            <a:off x="6856243" y="247579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7224" name="CustomShape 7">
            <a:extLst>
              <a:ext uri="{FF2B5EF4-FFF2-40B4-BE49-F238E27FC236}">
                <a16:creationId xmlns:a16="http://schemas.microsoft.com/office/drawing/2014/main" id="{DA947BCB-1DBF-5113-AFEB-606D02A65DA9}"/>
              </a:ext>
            </a:extLst>
          </p:cNvPr>
          <p:cNvSpPr/>
          <p:nvPr/>
        </p:nvSpPr>
        <p:spPr>
          <a:xfrm>
            <a:off x="8938599" y="158501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7226" name="Straight Connector 7225">
            <a:extLst>
              <a:ext uri="{FF2B5EF4-FFF2-40B4-BE49-F238E27FC236}">
                <a16:creationId xmlns:a16="http://schemas.microsoft.com/office/drawing/2014/main" id="{027E1E68-9025-4C31-960B-BBCA0416ECFC}"/>
              </a:ext>
            </a:extLst>
          </p:cNvPr>
          <p:cNvCxnSpPr>
            <a:cxnSpLocks/>
            <a:stCxn id="7224" idx="3"/>
            <a:endCxn id="61" idx="7"/>
          </p:cNvCxnSpPr>
          <p:nvPr/>
        </p:nvCxnSpPr>
        <p:spPr>
          <a:xfrm flipH="1">
            <a:off x="7246488" y="1962372"/>
            <a:ext cx="1759066" cy="57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9" name="CustomShape 7">
            <a:extLst>
              <a:ext uri="{FF2B5EF4-FFF2-40B4-BE49-F238E27FC236}">
                <a16:creationId xmlns:a16="http://schemas.microsoft.com/office/drawing/2014/main" id="{1C7798F2-9600-2C45-2C51-4AE618EDF83F}"/>
              </a:ext>
            </a:extLst>
          </p:cNvPr>
          <p:cNvSpPr/>
          <p:nvPr/>
        </p:nvSpPr>
        <p:spPr>
          <a:xfrm>
            <a:off x="7866678" y="3827848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231" name="CustomShape 7">
            <a:extLst>
              <a:ext uri="{FF2B5EF4-FFF2-40B4-BE49-F238E27FC236}">
                <a16:creationId xmlns:a16="http://schemas.microsoft.com/office/drawing/2014/main" id="{05190FEA-5135-3274-D3B4-D5D9B5EDD314}"/>
              </a:ext>
            </a:extLst>
          </p:cNvPr>
          <p:cNvSpPr/>
          <p:nvPr/>
        </p:nvSpPr>
        <p:spPr>
          <a:xfrm>
            <a:off x="6218678" y="460919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7232" name="CustomShape 7">
            <a:extLst>
              <a:ext uri="{FF2B5EF4-FFF2-40B4-BE49-F238E27FC236}">
                <a16:creationId xmlns:a16="http://schemas.microsoft.com/office/drawing/2014/main" id="{8C72A949-531E-A79D-CF23-1FAFF76E5D56}"/>
              </a:ext>
            </a:extLst>
          </p:cNvPr>
          <p:cNvSpPr/>
          <p:nvPr/>
        </p:nvSpPr>
        <p:spPr>
          <a:xfrm>
            <a:off x="8323878" y="5425295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7233" name="CustomShape 7">
            <a:extLst>
              <a:ext uri="{FF2B5EF4-FFF2-40B4-BE49-F238E27FC236}">
                <a16:creationId xmlns:a16="http://schemas.microsoft.com/office/drawing/2014/main" id="{5323DE97-0902-2161-71EB-D23E1B6E23D7}"/>
              </a:ext>
            </a:extLst>
          </p:cNvPr>
          <p:cNvSpPr/>
          <p:nvPr/>
        </p:nvSpPr>
        <p:spPr>
          <a:xfrm>
            <a:off x="11201400" y="2681067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7234" name="CustomShape 7">
            <a:extLst>
              <a:ext uri="{FF2B5EF4-FFF2-40B4-BE49-F238E27FC236}">
                <a16:creationId xmlns:a16="http://schemas.microsoft.com/office/drawing/2014/main" id="{A84B0A95-A722-01EA-036F-B06449DD6EBF}"/>
              </a:ext>
            </a:extLst>
          </p:cNvPr>
          <p:cNvSpPr/>
          <p:nvPr/>
        </p:nvSpPr>
        <p:spPr>
          <a:xfrm>
            <a:off x="9865311" y="4057461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6</a:t>
            </a:r>
          </a:p>
        </p:txBody>
      </p:sp>
      <p:cxnSp>
        <p:nvCxnSpPr>
          <p:cNvPr id="7236" name="Straight Connector 7235">
            <a:extLst>
              <a:ext uri="{FF2B5EF4-FFF2-40B4-BE49-F238E27FC236}">
                <a16:creationId xmlns:a16="http://schemas.microsoft.com/office/drawing/2014/main" id="{5B7B4DA4-E799-A2EA-221E-B21D59301B5C}"/>
              </a:ext>
            </a:extLst>
          </p:cNvPr>
          <p:cNvCxnSpPr>
            <a:stCxn id="7224" idx="5"/>
            <a:endCxn id="7233" idx="0"/>
          </p:cNvCxnSpPr>
          <p:nvPr/>
        </p:nvCxnSpPr>
        <p:spPr>
          <a:xfrm>
            <a:off x="9328844" y="1962372"/>
            <a:ext cx="2101156" cy="71869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8" name="Straight Connector 7237">
            <a:extLst>
              <a:ext uri="{FF2B5EF4-FFF2-40B4-BE49-F238E27FC236}">
                <a16:creationId xmlns:a16="http://schemas.microsoft.com/office/drawing/2014/main" id="{C76F0FC5-692C-8FBE-1D95-D122CC7EA01E}"/>
              </a:ext>
            </a:extLst>
          </p:cNvPr>
          <p:cNvCxnSpPr>
            <a:stCxn id="7224" idx="4"/>
            <a:endCxn id="7234" idx="1"/>
          </p:cNvCxnSpPr>
          <p:nvPr/>
        </p:nvCxnSpPr>
        <p:spPr>
          <a:xfrm>
            <a:off x="9167199" y="2027117"/>
            <a:ext cx="765067" cy="209508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0" name="Straight Connector 7239">
            <a:extLst>
              <a:ext uri="{FF2B5EF4-FFF2-40B4-BE49-F238E27FC236}">
                <a16:creationId xmlns:a16="http://schemas.microsoft.com/office/drawing/2014/main" id="{9B7C635E-F73F-0BDA-935C-64DCEB145993}"/>
              </a:ext>
            </a:extLst>
          </p:cNvPr>
          <p:cNvCxnSpPr>
            <a:cxnSpLocks/>
            <a:stCxn id="7234" idx="6"/>
            <a:endCxn id="7233" idx="4"/>
          </p:cNvCxnSpPr>
          <p:nvPr/>
        </p:nvCxnSpPr>
        <p:spPr>
          <a:xfrm flipV="1">
            <a:off x="10322511" y="3123172"/>
            <a:ext cx="1107489" cy="11553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2" name="Straight Connector 7241">
            <a:extLst>
              <a:ext uri="{FF2B5EF4-FFF2-40B4-BE49-F238E27FC236}">
                <a16:creationId xmlns:a16="http://schemas.microsoft.com/office/drawing/2014/main" id="{E87833AD-4DC4-4DC3-C36C-F9C16CFD1059}"/>
              </a:ext>
            </a:extLst>
          </p:cNvPr>
          <p:cNvCxnSpPr>
            <a:stCxn id="7234" idx="2"/>
            <a:endCxn id="7229" idx="6"/>
          </p:cNvCxnSpPr>
          <p:nvPr/>
        </p:nvCxnSpPr>
        <p:spPr>
          <a:xfrm flipH="1" flipV="1">
            <a:off x="8323878" y="4048901"/>
            <a:ext cx="1541433" cy="2296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4" name="Straight Connector 7243">
            <a:extLst>
              <a:ext uri="{FF2B5EF4-FFF2-40B4-BE49-F238E27FC236}">
                <a16:creationId xmlns:a16="http://schemas.microsoft.com/office/drawing/2014/main" id="{8CCE85B4-E7E7-A6A8-1E89-355C370FAD9B}"/>
              </a:ext>
            </a:extLst>
          </p:cNvPr>
          <p:cNvCxnSpPr>
            <a:cxnSpLocks/>
            <a:stCxn id="7229" idx="1"/>
            <a:endCxn id="61" idx="4"/>
          </p:cNvCxnSpPr>
          <p:nvPr/>
        </p:nvCxnSpPr>
        <p:spPr>
          <a:xfrm flipH="1" flipV="1">
            <a:off x="7084843" y="2917897"/>
            <a:ext cx="848790" cy="9746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6" name="Straight Connector 7245">
            <a:extLst>
              <a:ext uri="{FF2B5EF4-FFF2-40B4-BE49-F238E27FC236}">
                <a16:creationId xmlns:a16="http://schemas.microsoft.com/office/drawing/2014/main" id="{7C1CE036-6845-A739-3C8B-75D5FE4F2FC6}"/>
              </a:ext>
            </a:extLst>
          </p:cNvPr>
          <p:cNvCxnSpPr>
            <a:stCxn id="7229" idx="3"/>
            <a:endCxn id="7231" idx="7"/>
          </p:cNvCxnSpPr>
          <p:nvPr/>
        </p:nvCxnSpPr>
        <p:spPr>
          <a:xfrm flipH="1">
            <a:off x="6608923" y="4205208"/>
            <a:ext cx="1324710" cy="46872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8" name="Straight Connector 7247">
            <a:extLst>
              <a:ext uri="{FF2B5EF4-FFF2-40B4-BE49-F238E27FC236}">
                <a16:creationId xmlns:a16="http://schemas.microsoft.com/office/drawing/2014/main" id="{7E1ACC6A-9063-2F3B-32F1-C0E776CC21EC}"/>
              </a:ext>
            </a:extLst>
          </p:cNvPr>
          <p:cNvCxnSpPr>
            <a:stCxn id="7231" idx="5"/>
            <a:endCxn id="7232" idx="2"/>
          </p:cNvCxnSpPr>
          <p:nvPr/>
        </p:nvCxnSpPr>
        <p:spPr>
          <a:xfrm>
            <a:off x="6608923" y="4986552"/>
            <a:ext cx="1714955" cy="6597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0" name="Straight Connector 7249">
            <a:extLst>
              <a:ext uri="{FF2B5EF4-FFF2-40B4-BE49-F238E27FC236}">
                <a16:creationId xmlns:a16="http://schemas.microsoft.com/office/drawing/2014/main" id="{E9EAFBB1-AF0C-4583-AA94-68FC4A3F9D56}"/>
              </a:ext>
            </a:extLst>
          </p:cNvPr>
          <p:cNvCxnSpPr>
            <a:stCxn id="7232" idx="0"/>
            <a:endCxn id="7229" idx="4"/>
          </p:cNvCxnSpPr>
          <p:nvPr/>
        </p:nvCxnSpPr>
        <p:spPr>
          <a:xfrm flipH="1" flipV="1">
            <a:off x="8095278" y="4269953"/>
            <a:ext cx="457200" cy="11553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7171">
            <a:extLst>
              <a:ext uri="{FF2B5EF4-FFF2-40B4-BE49-F238E27FC236}">
                <a16:creationId xmlns:a16="http://schemas.microsoft.com/office/drawing/2014/main" id="{2DCFAB42-DD14-6C44-95E1-594C26B83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6" y="1524001"/>
            <a:ext cx="1055743" cy="4729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B6AFA-5E4E-AF05-9E97-236D3BA3B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524001"/>
            <a:ext cx="1608016" cy="4729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87673E-7C87-3179-F560-4F70EA06D572}"/>
              </a:ext>
            </a:extLst>
          </p:cNvPr>
          <p:cNvSpPr txBox="1"/>
          <p:nvPr/>
        </p:nvSpPr>
        <p:spPr>
          <a:xfrm>
            <a:off x="705357" y="1528119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Current</a:t>
            </a:r>
          </a:p>
          <a:p>
            <a:pPr algn="ctr"/>
            <a:r>
              <a:rPr lang="en-CA" sz="1600" dirty="0">
                <a:solidFill>
                  <a:schemeClr val="bg1"/>
                </a:solidFill>
              </a:rPr>
              <a:t>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4150F-5A57-A77B-BBFE-5C2479EF4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4416" y="1524001"/>
            <a:ext cx="945834" cy="4729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3733D-ED19-75F8-8749-6DB703EA4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178" y="1523999"/>
            <a:ext cx="830464" cy="47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8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414B1-6DB7-46F4-DB9A-2B0480110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F21B3FA-C7D4-3EA0-35E3-49BD47F6D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2E29D24-EF30-B79D-B0B8-5107AA68A8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7430265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Forwarding in Switched Ethernet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Populating The Forwarding Table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Using Spanning Tree Protocol to Remove 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049C6-E1C2-80E9-063F-AC0846831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590800"/>
            <a:ext cx="2791105" cy="3683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02AA0F-F4A5-9E49-F5BD-5EA723FE9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334" y="2023449"/>
            <a:ext cx="2791106" cy="5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5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Example, Round 3</a:t>
            </a:r>
          </a:p>
        </p:txBody>
      </p:sp>
      <p:sp>
        <p:nvSpPr>
          <p:cNvPr id="61" name="CustomShape 7">
            <a:extLst>
              <a:ext uri="{FF2B5EF4-FFF2-40B4-BE49-F238E27FC236}">
                <a16:creationId xmlns:a16="http://schemas.microsoft.com/office/drawing/2014/main" id="{EFCFA5B8-281F-BDB7-1F87-9DB31A0E0E32}"/>
              </a:ext>
            </a:extLst>
          </p:cNvPr>
          <p:cNvSpPr/>
          <p:nvPr/>
        </p:nvSpPr>
        <p:spPr>
          <a:xfrm>
            <a:off x="6856243" y="247579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7224" name="CustomShape 7">
            <a:extLst>
              <a:ext uri="{FF2B5EF4-FFF2-40B4-BE49-F238E27FC236}">
                <a16:creationId xmlns:a16="http://schemas.microsoft.com/office/drawing/2014/main" id="{DA947BCB-1DBF-5113-AFEB-606D02A65DA9}"/>
              </a:ext>
            </a:extLst>
          </p:cNvPr>
          <p:cNvSpPr/>
          <p:nvPr/>
        </p:nvSpPr>
        <p:spPr>
          <a:xfrm>
            <a:off x="8938599" y="158501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7226" name="Straight Connector 7225">
            <a:extLst>
              <a:ext uri="{FF2B5EF4-FFF2-40B4-BE49-F238E27FC236}">
                <a16:creationId xmlns:a16="http://schemas.microsoft.com/office/drawing/2014/main" id="{027E1E68-9025-4C31-960B-BBCA0416ECFC}"/>
              </a:ext>
            </a:extLst>
          </p:cNvPr>
          <p:cNvCxnSpPr>
            <a:cxnSpLocks/>
            <a:stCxn id="7224" idx="3"/>
            <a:endCxn id="61" idx="7"/>
          </p:cNvCxnSpPr>
          <p:nvPr/>
        </p:nvCxnSpPr>
        <p:spPr>
          <a:xfrm flipH="1">
            <a:off x="7246488" y="1962372"/>
            <a:ext cx="1759066" cy="57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9" name="CustomShape 7">
            <a:extLst>
              <a:ext uri="{FF2B5EF4-FFF2-40B4-BE49-F238E27FC236}">
                <a16:creationId xmlns:a16="http://schemas.microsoft.com/office/drawing/2014/main" id="{1C7798F2-9600-2C45-2C51-4AE618EDF83F}"/>
              </a:ext>
            </a:extLst>
          </p:cNvPr>
          <p:cNvSpPr/>
          <p:nvPr/>
        </p:nvSpPr>
        <p:spPr>
          <a:xfrm>
            <a:off x="7866678" y="3827848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231" name="CustomShape 7">
            <a:extLst>
              <a:ext uri="{FF2B5EF4-FFF2-40B4-BE49-F238E27FC236}">
                <a16:creationId xmlns:a16="http://schemas.microsoft.com/office/drawing/2014/main" id="{05190FEA-5135-3274-D3B4-D5D9B5EDD314}"/>
              </a:ext>
            </a:extLst>
          </p:cNvPr>
          <p:cNvSpPr/>
          <p:nvPr/>
        </p:nvSpPr>
        <p:spPr>
          <a:xfrm>
            <a:off x="6218678" y="460919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7232" name="CustomShape 7">
            <a:extLst>
              <a:ext uri="{FF2B5EF4-FFF2-40B4-BE49-F238E27FC236}">
                <a16:creationId xmlns:a16="http://schemas.microsoft.com/office/drawing/2014/main" id="{8C72A949-531E-A79D-CF23-1FAFF76E5D56}"/>
              </a:ext>
            </a:extLst>
          </p:cNvPr>
          <p:cNvSpPr/>
          <p:nvPr/>
        </p:nvSpPr>
        <p:spPr>
          <a:xfrm>
            <a:off x="8323878" y="5425295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7233" name="CustomShape 7">
            <a:extLst>
              <a:ext uri="{FF2B5EF4-FFF2-40B4-BE49-F238E27FC236}">
                <a16:creationId xmlns:a16="http://schemas.microsoft.com/office/drawing/2014/main" id="{5323DE97-0902-2161-71EB-D23E1B6E23D7}"/>
              </a:ext>
            </a:extLst>
          </p:cNvPr>
          <p:cNvSpPr/>
          <p:nvPr/>
        </p:nvSpPr>
        <p:spPr>
          <a:xfrm>
            <a:off x="11201400" y="2681067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7234" name="CustomShape 7">
            <a:extLst>
              <a:ext uri="{FF2B5EF4-FFF2-40B4-BE49-F238E27FC236}">
                <a16:creationId xmlns:a16="http://schemas.microsoft.com/office/drawing/2014/main" id="{A84B0A95-A722-01EA-036F-B06449DD6EBF}"/>
              </a:ext>
            </a:extLst>
          </p:cNvPr>
          <p:cNvSpPr/>
          <p:nvPr/>
        </p:nvSpPr>
        <p:spPr>
          <a:xfrm>
            <a:off x="9865311" y="4057461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6</a:t>
            </a:r>
          </a:p>
        </p:txBody>
      </p:sp>
      <p:cxnSp>
        <p:nvCxnSpPr>
          <p:cNvPr id="7236" name="Straight Connector 7235">
            <a:extLst>
              <a:ext uri="{FF2B5EF4-FFF2-40B4-BE49-F238E27FC236}">
                <a16:creationId xmlns:a16="http://schemas.microsoft.com/office/drawing/2014/main" id="{5B7B4DA4-E799-A2EA-221E-B21D59301B5C}"/>
              </a:ext>
            </a:extLst>
          </p:cNvPr>
          <p:cNvCxnSpPr>
            <a:stCxn id="7224" idx="5"/>
            <a:endCxn id="7233" idx="0"/>
          </p:cNvCxnSpPr>
          <p:nvPr/>
        </p:nvCxnSpPr>
        <p:spPr>
          <a:xfrm>
            <a:off x="9328844" y="1962372"/>
            <a:ext cx="2101156" cy="71869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8" name="Straight Connector 7237">
            <a:extLst>
              <a:ext uri="{FF2B5EF4-FFF2-40B4-BE49-F238E27FC236}">
                <a16:creationId xmlns:a16="http://schemas.microsoft.com/office/drawing/2014/main" id="{C76F0FC5-692C-8FBE-1D95-D122CC7EA01E}"/>
              </a:ext>
            </a:extLst>
          </p:cNvPr>
          <p:cNvCxnSpPr>
            <a:stCxn id="7224" idx="4"/>
            <a:endCxn id="7234" idx="1"/>
          </p:cNvCxnSpPr>
          <p:nvPr/>
        </p:nvCxnSpPr>
        <p:spPr>
          <a:xfrm>
            <a:off x="9167199" y="2027117"/>
            <a:ext cx="765067" cy="209508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0" name="Straight Connector 7239">
            <a:extLst>
              <a:ext uri="{FF2B5EF4-FFF2-40B4-BE49-F238E27FC236}">
                <a16:creationId xmlns:a16="http://schemas.microsoft.com/office/drawing/2014/main" id="{9B7C635E-F73F-0BDA-935C-64DCEB145993}"/>
              </a:ext>
            </a:extLst>
          </p:cNvPr>
          <p:cNvCxnSpPr>
            <a:cxnSpLocks/>
            <a:stCxn id="7234" idx="6"/>
            <a:endCxn id="7233" idx="4"/>
          </p:cNvCxnSpPr>
          <p:nvPr/>
        </p:nvCxnSpPr>
        <p:spPr>
          <a:xfrm flipV="1">
            <a:off x="10322511" y="3123172"/>
            <a:ext cx="1107489" cy="11553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2" name="Straight Connector 7241">
            <a:extLst>
              <a:ext uri="{FF2B5EF4-FFF2-40B4-BE49-F238E27FC236}">
                <a16:creationId xmlns:a16="http://schemas.microsoft.com/office/drawing/2014/main" id="{E87833AD-4DC4-4DC3-C36C-F9C16CFD1059}"/>
              </a:ext>
            </a:extLst>
          </p:cNvPr>
          <p:cNvCxnSpPr>
            <a:stCxn id="7234" idx="2"/>
            <a:endCxn id="7229" idx="6"/>
          </p:cNvCxnSpPr>
          <p:nvPr/>
        </p:nvCxnSpPr>
        <p:spPr>
          <a:xfrm flipH="1" flipV="1">
            <a:off x="8323878" y="4048901"/>
            <a:ext cx="1541433" cy="2296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4" name="Straight Connector 7243">
            <a:extLst>
              <a:ext uri="{FF2B5EF4-FFF2-40B4-BE49-F238E27FC236}">
                <a16:creationId xmlns:a16="http://schemas.microsoft.com/office/drawing/2014/main" id="{8CCE85B4-E7E7-A6A8-1E89-355C370FAD9B}"/>
              </a:ext>
            </a:extLst>
          </p:cNvPr>
          <p:cNvCxnSpPr>
            <a:cxnSpLocks/>
            <a:stCxn id="7229" idx="1"/>
            <a:endCxn id="61" idx="4"/>
          </p:cNvCxnSpPr>
          <p:nvPr/>
        </p:nvCxnSpPr>
        <p:spPr>
          <a:xfrm flipH="1" flipV="1">
            <a:off x="7084843" y="2917897"/>
            <a:ext cx="848790" cy="9746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6" name="Straight Connector 7245">
            <a:extLst>
              <a:ext uri="{FF2B5EF4-FFF2-40B4-BE49-F238E27FC236}">
                <a16:creationId xmlns:a16="http://schemas.microsoft.com/office/drawing/2014/main" id="{7C1CE036-6845-A739-3C8B-75D5FE4F2FC6}"/>
              </a:ext>
            </a:extLst>
          </p:cNvPr>
          <p:cNvCxnSpPr>
            <a:stCxn id="7229" idx="3"/>
            <a:endCxn id="7231" idx="7"/>
          </p:cNvCxnSpPr>
          <p:nvPr/>
        </p:nvCxnSpPr>
        <p:spPr>
          <a:xfrm flipH="1">
            <a:off x="6608923" y="4205208"/>
            <a:ext cx="1324710" cy="46872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8" name="Straight Connector 7247">
            <a:extLst>
              <a:ext uri="{FF2B5EF4-FFF2-40B4-BE49-F238E27FC236}">
                <a16:creationId xmlns:a16="http://schemas.microsoft.com/office/drawing/2014/main" id="{7E1ACC6A-9063-2F3B-32F1-C0E776CC21EC}"/>
              </a:ext>
            </a:extLst>
          </p:cNvPr>
          <p:cNvCxnSpPr>
            <a:stCxn id="7231" idx="5"/>
            <a:endCxn id="7232" idx="2"/>
          </p:cNvCxnSpPr>
          <p:nvPr/>
        </p:nvCxnSpPr>
        <p:spPr>
          <a:xfrm>
            <a:off x="6608923" y="4986552"/>
            <a:ext cx="1714955" cy="6597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0" name="Straight Connector 7249">
            <a:extLst>
              <a:ext uri="{FF2B5EF4-FFF2-40B4-BE49-F238E27FC236}">
                <a16:creationId xmlns:a16="http://schemas.microsoft.com/office/drawing/2014/main" id="{E9EAFBB1-AF0C-4583-AA94-68FC4A3F9D56}"/>
              </a:ext>
            </a:extLst>
          </p:cNvPr>
          <p:cNvCxnSpPr>
            <a:stCxn id="7232" idx="0"/>
            <a:endCxn id="7229" idx="4"/>
          </p:cNvCxnSpPr>
          <p:nvPr/>
        </p:nvCxnSpPr>
        <p:spPr>
          <a:xfrm flipH="1" flipV="1">
            <a:off x="8095278" y="4269953"/>
            <a:ext cx="457200" cy="11553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3746EC-3904-F7BB-49EF-836D9603D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1" y="1287953"/>
            <a:ext cx="4773759" cy="50063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BBCF91-6150-FE28-0456-BEB3C845E26F}"/>
              </a:ext>
            </a:extLst>
          </p:cNvPr>
          <p:cNvSpPr/>
          <p:nvPr/>
        </p:nvSpPr>
        <p:spPr>
          <a:xfrm>
            <a:off x="4648200" y="2819400"/>
            <a:ext cx="687558" cy="303772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2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Example, Round 4</a:t>
            </a:r>
          </a:p>
        </p:txBody>
      </p:sp>
      <p:sp>
        <p:nvSpPr>
          <p:cNvPr id="61" name="CustomShape 7">
            <a:extLst>
              <a:ext uri="{FF2B5EF4-FFF2-40B4-BE49-F238E27FC236}">
                <a16:creationId xmlns:a16="http://schemas.microsoft.com/office/drawing/2014/main" id="{EFCFA5B8-281F-BDB7-1F87-9DB31A0E0E32}"/>
              </a:ext>
            </a:extLst>
          </p:cNvPr>
          <p:cNvSpPr/>
          <p:nvPr/>
        </p:nvSpPr>
        <p:spPr>
          <a:xfrm>
            <a:off x="6856243" y="247579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7224" name="CustomShape 7">
            <a:extLst>
              <a:ext uri="{FF2B5EF4-FFF2-40B4-BE49-F238E27FC236}">
                <a16:creationId xmlns:a16="http://schemas.microsoft.com/office/drawing/2014/main" id="{DA947BCB-1DBF-5113-AFEB-606D02A65DA9}"/>
              </a:ext>
            </a:extLst>
          </p:cNvPr>
          <p:cNvSpPr/>
          <p:nvPr/>
        </p:nvSpPr>
        <p:spPr>
          <a:xfrm>
            <a:off x="8938599" y="158501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7226" name="Straight Connector 7225">
            <a:extLst>
              <a:ext uri="{FF2B5EF4-FFF2-40B4-BE49-F238E27FC236}">
                <a16:creationId xmlns:a16="http://schemas.microsoft.com/office/drawing/2014/main" id="{027E1E68-9025-4C31-960B-BBCA0416ECFC}"/>
              </a:ext>
            </a:extLst>
          </p:cNvPr>
          <p:cNvCxnSpPr>
            <a:cxnSpLocks/>
            <a:stCxn id="7224" idx="3"/>
            <a:endCxn id="61" idx="7"/>
          </p:cNvCxnSpPr>
          <p:nvPr/>
        </p:nvCxnSpPr>
        <p:spPr>
          <a:xfrm flipH="1">
            <a:off x="7246488" y="1962372"/>
            <a:ext cx="1759066" cy="57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9" name="CustomShape 7">
            <a:extLst>
              <a:ext uri="{FF2B5EF4-FFF2-40B4-BE49-F238E27FC236}">
                <a16:creationId xmlns:a16="http://schemas.microsoft.com/office/drawing/2014/main" id="{1C7798F2-9600-2C45-2C51-4AE618EDF83F}"/>
              </a:ext>
            </a:extLst>
          </p:cNvPr>
          <p:cNvSpPr/>
          <p:nvPr/>
        </p:nvSpPr>
        <p:spPr>
          <a:xfrm>
            <a:off x="7866678" y="3827848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231" name="CustomShape 7">
            <a:extLst>
              <a:ext uri="{FF2B5EF4-FFF2-40B4-BE49-F238E27FC236}">
                <a16:creationId xmlns:a16="http://schemas.microsoft.com/office/drawing/2014/main" id="{05190FEA-5135-3274-D3B4-D5D9B5EDD314}"/>
              </a:ext>
            </a:extLst>
          </p:cNvPr>
          <p:cNvSpPr/>
          <p:nvPr/>
        </p:nvSpPr>
        <p:spPr>
          <a:xfrm>
            <a:off x="6218678" y="460919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7232" name="CustomShape 7">
            <a:extLst>
              <a:ext uri="{FF2B5EF4-FFF2-40B4-BE49-F238E27FC236}">
                <a16:creationId xmlns:a16="http://schemas.microsoft.com/office/drawing/2014/main" id="{8C72A949-531E-A79D-CF23-1FAFF76E5D56}"/>
              </a:ext>
            </a:extLst>
          </p:cNvPr>
          <p:cNvSpPr/>
          <p:nvPr/>
        </p:nvSpPr>
        <p:spPr>
          <a:xfrm>
            <a:off x="8323878" y="5425295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7233" name="CustomShape 7">
            <a:extLst>
              <a:ext uri="{FF2B5EF4-FFF2-40B4-BE49-F238E27FC236}">
                <a16:creationId xmlns:a16="http://schemas.microsoft.com/office/drawing/2014/main" id="{5323DE97-0902-2161-71EB-D23E1B6E23D7}"/>
              </a:ext>
            </a:extLst>
          </p:cNvPr>
          <p:cNvSpPr/>
          <p:nvPr/>
        </p:nvSpPr>
        <p:spPr>
          <a:xfrm>
            <a:off x="11201400" y="2681067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7234" name="CustomShape 7">
            <a:extLst>
              <a:ext uri="{FF2B5EF4-FFF2-40B4-BE49-F238E27FC236}">
                <a16:creationId xmlns:a16="http://schemas.microsoft.com/office/drawing/2014/main" id="{A84B0A95-A722-01EA-036F-B06449DD6EBF}"/>
              </a:ext>
            </a:extLst>
          </p:cNvPr>
          <p:cNvSpPr/>
          <p:nvPr/>
        </p:nvSpPr>
        <p:spPr>
          <a:xfrm>
            <a:off x="9865311" y="4057461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6</a:t>
            </a:r>
          </a:p>
        </p:txBody>
      </p:sp>
      <p:cxnSp>
        <p:nvCxnSpPr>
          <p:cNvPr id="7236" name="Straight Connector 7235">
            <a:extLst>
              <a:ext uri="{FF2B5EF4-FFF2-40B4-BE49-F238E27FC236}">
                <a16:creationId xmlns:a16="http://schemas.microsoft.com/office/drawing/2014/main" id="{5B7B4DA4-E799-A2EA-221E-B21D59301B5C}"/>
              </a:ext>
            </a:extLst>
          </p:cNvPr>
          <p:cNvCxnSpPr>
            <a:stCxn id="7224" idx="5"/>
            <a:endCxn id="7233" idx="0"/>
          </p:cNvCxnSpPr>
          <p:nvPr/>
        </p:nvCxnSpPr>
        <p:spPr>
          <a:xfrm>
            <a:off x="9328844" y="1962372"/>
            <a:ext cx="2101156" cy="71869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8" name="Straight Connector 7237">
            <a:extLst>
              <a:ext uri="{FF2B5EF4-FFF2-40B4-BE49-F238E27FC236}">
                <a16:creationId xmlns:a16="http://schemas.microsoft.com/office/drawing/2014/main" id="{C76F0FC5-692C-8FBE-1D95-D122CC7EA01E}"/>
              </a:ext>
            </a:extLst>
          </p:cNvPr>
          <p:cNvCxnSpPr>
            <a:stCxn id="7224" idx="4"/>
            <a:endCxn id="7234" idx="1"/>
          </p:cNvCxnSpPr>
          <p:nvPr/>
        </p:nvCxnSpPr>
        <p:spPr>
          <a:xfrm>
            <a:off x="9167199" y="2027117"/>
            <a:ext cx="765067" cy="209508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0" name="Straight Connector 7239">
            <a:extLst>
              <a:ext uri="{FF2B5EF4-FFF2-40B4-BE49-F238E27FC236}">
                <a16:creationId xmlns:a16="http://schemas.microsoft.com/office/drawing/2014/main" id="{9B7C635E-F73F-0BDA-935C-64DCEB145993}"/>
              </a:ext>
            </a:extLst>
          </p:cNvPr>
          <p:cNvCxnSpPr>
            <a:cxnSpLocks/>
            <a:stCxn id="7234" idx="6"/>
            <a:endCxn id="7233" idx="4"/>
          </p:cNvCxnSpPr>
          <p:nvPr/>
        </p:nvCxnSpPr>
        <p:spPr>
          <a:xfrm flipV="1">
            <a:off x="10322511" y="3123172"/>
            <a:ext cx="1107489" cy="11553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2" name="Straight Connector 7241">
            <a:extLst>
              <a:ext uri="{FF2B5EF4-FFF2-40B4-BE49-F238E27FC236}">
                <a16:creationId xmlns:a16="http://schemas.microsoft.com/office/drawing/2014/main" id="{E87833AD-4DC4-4DC3-C36C-F9C16CFD1059}"/>
              </a:ext>
            </a:extLst>
          </p:cNvPr>
          <p:cNvCxnSpPr>
            <a:stCxn id="7234" idx="2"/>
            <a:endCxn id="7229" idx="6"/>
          </p:cNvCxnSpPr>
          <p:nvPr/>
        </p:nvCxnSpPr>
        <p:spPr>
          <a:xfrm flipH="1" flipV="1">
            <a:off x="8323878" y="4048901"/>
            <a:ext cx="1541433" cy="2296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4" name="Straight Connector 7243">
            <a:extLst>
              <a:ext uri="{FF2B5EF4-FFF2-40B4-BE49-F238E27FC236}">
                <a16:creationId xmlns:a16="http://schemas.microsoft.com/office/drawing/2014/main" id="{8CCE85B4-E7E7-A6A8-1E89-355C370FAD9B}"/>
              </a:ext>
            </a:extLst>
          </p:cNvPr>
          <p:cNvCxnSpPr>
            <a:cxnSpLocks/>
            <a:stCxn id="7229" idx="1"/>
            <a:endCxn id="61" idx="4"/>
          </p:cNvCxnSpPr>
          <p:nvPr/>
        </p:nvCxnSpPr>
        <p:spPr>
          <a:xfrm flipH="1" flipV="1">
            <a:off x="7084843" y="2917897"/>
            <a:ext cx="848790" cy="9746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6" name="Straight Connector 7245">
            <a:extLst>
              <a:ext uri="{FF2B5EF4-FFF2-40B4-BE49-F238E27FC236}">
                <a16:creationId xmlns:a16="http://schemas.microsoft.com/office/drawing/2014/main" id="{7C1CE036-6845-A739-3C8B-75D5FE4F2FC6}"/>
              </a:ext>
            </a:extLst>
          </p:cNvPr>
          <p:cNvCxnSpPr>
            <a:stCxn id="7229" idx="3"/>
            <a:endCxn id="7231" idx="7"/>
          </p:cNvCxnSpPr>
          <p:nvPr/>
        </p:nvCxnSpPr>
        <p:spPr>
          <a:xfrm flipH="1">
            <a:off x="6608923" y="4205208"/>
            <a:ext cx="1324710" cy="46872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8" name="Straight Connector 7247">
            <a:extLst>
              <a:ext uri="{FF2B5EF4-FFF2-40B4-BE49-F238E27FC236}">
                <a16:creationId xmlns:a16="http://schemas.microsoft.com/office/drawing/2014/main" id="{7E1ACC6A-9063-2F3B-32F1-C0E776CC21EC}"/>
              </a:ext>
            </a:extLst>
          </p:cNvPr>
          <p:cNvCxnSpPr>
            <a:stCxn id="7231" idx="5"/>
            <a:endCxn id="7232" idx="2"/>
          </p:cNvCxnSpPr>
          <p:nvPr/>
        </p:nvCxnSpPr>
        <p:spPr>
          <a:xfrm>
            <a:off x="6608923" y="4986552"/>
            <a:ext cx="1714955" cy="6597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0" name="Straight Connector 7249">
            <a:extLst>
              <a:ext uri="{FF2B5EF4-FFF2-40B4-BE49-F238E27FC236}">
                <a16:creationId xmlns:a16="http://schemas.microsoft.com/office/drawing/2014/main" id="{E9EAFBB1-AF0C-4583-AA94-68FC4A3F9D56}"/>
              </a:ext>
            </a:extLst>
          </p:cNvPr>
          <p:cNvCxnSpPr>
            <a:stCxn id="7232" idx="0"/>
            <a:endCxn id="7229" idx="4"/>
          </p:cNvCxnSpPr>
          <p:nvPr/>
        </p:nvCxnSpPr>
        <p:spPr>
          <a:xfrm flipH="1" flipV="1">
            <a:off x="8095278" y="4269953"/>
            <a:ext cx="457200" cy="11553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B4495A0-9947-6F40-DB2C-46DC5279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9" y="1465648"/>
            <a:ext cx="4593907" cy="48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57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Example, Round 5</a:t>
            </a:r>
          </a:p>
        </p:txBody>
      </p:sp>
      <p:sp>
        <p:nvSpPr>
          <p:cNvPr id="61" name="CustomShape 7">
            <a:extLst>
              <a:ext uri="{FF2B5EF4-FFF2-40B4-BE49-F238E27FC236}">
                <a16:creationId xmlns:a16="http://schemas.microsoft.com/office/drawing/2014/main" id="{EFCFA5B8-281F-BDB7-1F87-9DB31A0E0E32}"/>
              </a:ext>
            </a:extLst>
          </p:cNvPr>
          <p:cNvSpPr/>
          <p:nvPr/>
        </p:nvSpPr>
        <p:spPr>
          <a:xfrm>
            <a:off x="6856243" y="247579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7224" name="CustomShape 7">
            <a:extLst>
              <a:ext uri="{FF2B5EF4-FFF2-40B4-BE49-F238E27FC236}">
                <a16:creationId xmlns:a16="http://schemas.microsoft.com/office/drawing/2014/main" id="{DA947BCB-1DBF-5113-AFEB-606D02A65DA9}"/>
              </a:ext>
            </a:extLst>
          </p:cNvPr>
          <p:cNvSpPr/>
          <p:nvPr/>
        </p:nvSpPr>
        <p:spPr>
          <a:xfrm>
            <a:off x="8938599" y="158501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7226" name="Straight Connector 7225">
            <a:extLst>
              <a:ext uri="{FF2B5EF4-FFF2-40B4-BE49-F238E27FC236}">
                <a16:creationId xmlns:a16="http://schemas.microsoft.com/office/drawing/2014/main" id="{027E1E68-9025-4C31-960B-BBCA0416ECFC}"/>
              </a:ext>
            </a:extLst>
          </p:cNvPr>
          <p:cNvCxnSpPr>
            <a:cxnSpLocks/>
            <a:stCxn id="7224" idx="3"/>
            <a:endCxn id="61" idx="7"/>
          </p:cNvCxnSpPr>
          <p:nvPr/>
        </p:nvCxnSpPr>
        <p:spPr>
          <a:xfrm flipH="1">
            <a:off x="7246488" y="1962372"/>
            <a:ext cx="1759066" cy="57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9" name="CustomShape 7">
            <a:extLst>
              <a:ext uri="{FF2B5EF4-FFF2-40B4-BE49-F238E27FC236}">
                <a16:creationId xmlns:a16="http://schemas.microsoft.com/office/drawing/2014/main" id="{1C7798F2-9600-2C45-2C51-4AE618EDF83F}"/>
              </a:ext>
            </a:extLst>
          </p:cNvPr>
          <p:cNvSpPr/>
          <p:nvPr/>
        </p:nvSpPr>
        <p:spPr>
          <a:xfrm>
            <a:off x="7866678" y="3827848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231" name="CustomShape 7">
            <a:extLst>
              <a:ext uri="{FF2B5EF4-FFF2-40B4-BE49-F238E27FC236}">
                <a16:creationId xmlns:a16="http://schemas.microsoft.com/office/drawing/2014/main" id="{05190FEA-5135-3274-D3B4-D5D9B5EDD314}"/>
              </a:ext>
            </a:extLst>
          </p:cNvPr>
          <p:cNvSpPr/>
          <p:nvPr/>
        </p:nvSpPr>
        <p:spPr>
          <a:xfrm>
            <a:off x="6218678" y="460919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7232" name="CustomShape 7">
            <a:extLst>
              <a:ext uri="{FF2B5EF4-FFF2-40B4-BE49-F238E27FC236}">
                <a16:creationId xmlns:a16="http://schemas.microsoft.com/office/drawing/2014/main" id="{8C72A949-531E-A79D-CF23-1FAFF76E5D56}"/>
              </a:ext>
            </a:extLst>
          </p:cNvPr>
          <p:cNvSpPr/>
          <p:nvPr/>
        </p:nvSpPr>
        <p:spPr>
          <a:xfrm>
            <a:off x="8323878" y="5425295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7233" name="CustomShape 7">
            <a:extLst>
              <a:ext uri="{FF2B5EF4-FFF2-40B4-BE49-F238E27FC236}">
                <a16:creationId xmlns:a16="http://schemas.microsoft.com/office/drawing/2014/main" id="{5323DE97-0902-2161-71EB-D23E1B6E23D7}"/>
              </a:ext>
            </a:extLst>
          </p:cNvPr>
          <p:cNvSpPr/>
          <p:nvPr/>
        </p:nvSpPr>
        <p:spPr>
          <a:xfrm>
            <a:off x="11201400" y="2681067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7234" name="CustomShape 7">
            <a:extLst>
              <a:ext uri="{FF2B5EF4-FFF2-40B4-BE49-F238E27FC236}">
                <a16:creationId xmlns:a16="http://schemas.microsoft.com/office/drawing/2014/main" id="{A84B0A95-A722-01EA-036F-B06449DD6EBF}"/>
              </a:ext>
            </a:extLst>
          </p:cNvPr>
          <p:cNvSpPr/>
          <p:nvPr/>
        </p:nvSpPr>
        <p:spPr>
          <a:xfrm>
            <a:off x="9865311" y="4057461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6</a:t>
            </a:r>
          </a:p>
        </p:txBody>
      </p:sp>
      <p:cxnSp>
        <p:nvCxnSpPr>
          <p:cNvPr id="7236" name="Straight Connector 7235">
            <a:extLst>
              <a:ext uri="{FF2B5EF4-FFF2-40B4-BE49-F238E27FC236}">
                <a16:creationId xmlns:a16="http://schemas.microsoft.com/office/drawing/2014/main" id="{5B7B4DA4-E799-A2EA-221E-B21D59301B5C}"/>
              </a:ext>
            </a:extLst>
          </p:cNvPr>
          <p:cNvCxnSpPr>
            <a:stCxn id="7224" idx="5"/>
            <a:endCxn id="7233" idx="0"/>
          </p:cNvCxnSpPr>
          <p:nvPr/>
        </p:nvCxnSpPr>
        <p:spPr>
          <a:xfrm>
            <a:off x="9328844" y="1962372"/>
            <a:ext cx="2101156" cy="71869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8" name="Straight Connector 7237">
            <a:extLst>
              <a:ext uri="{FF2B5EF4-FFF2-40B4-BE49-F238E27FC236}">
                <a16:creationId xmlns:a16="http://schemas.microsoft.com/office/drawing/2014/main" id="{C76F0FC5-692C-8FBE-1D95-D122CC7EA01E}"/>
              </a:ext>
            </a:extLst>
          </p:cNvPr>
          <p:cNvCxnSpPr>
            <a:stCxn id="7224" idx="4"/>
            <a:endCxn id="7234" idx="1"/>
          </p:cNvCxnSpPr>
          <p:nvPr/>
        </p:nvCxnSpPr>
        <p:spPr>
          <a:xfrm>
            <a:off x="9167199" y="2027117"/>
            <a:ext cx="765067" cy="209508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0" name="Straight Connector 7239">
            <a:extLst>
              <a:ext uri="{FF2B5EF4-FFF2-40B4-BE49-F238E27FC236}">
                <a16:creationId xmlns:a16="http://schemas.microsoft.com/office/drawing/2014/main" id="{9B7C635E-F73F-0BDA-935C-64DCEB145993}"/>
              </a:ext>
            </a:extLst>
          </p:cNvPr>
          <p:cNvCxnSpPr>
            <a:cxnSpLocks/>
            <a:stCxn id="7234" idx="6"/>
            <a:endCxn id="7233" idx="4"/>
          </p:cNvCxnSpPr>
          <p:nvPr/>
        </p:nvCxnSpPr>
        <p:spPr>
          <a:xfrm flipV="1">
            <a:off x="10322511" y="3123172"/>
            <a:ext cx="1107489" cy="11553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2" name="Straight Connector 7241">
            <a:extLst>
              <a:ext uri="{FF2B5EF4-FFF2-40B4-BE49-F238E27FC236}">
                <a16:creationId xmlns:a16="http://schemas.microsoft.com/office/drawing/2014/main" id="{E87833AD-4DC4-4DC3-C36C-F9C16CFD1059}"/>
              </a:ext>
            </a:extLst>
          </p:cNvPr>
          <p:cNvCxnSpPr>
            <a:stCxn id="7234" idx="2"/>
            <a:endCxn id="7229" idx="6"/>
          </p:cNvCxnSpPr>
          <p:nvPr/>
        </p:nvCxnSpPr>
        <p:spPr>
          <a:xfrm flipH="1" flipV="1">
            <a:off x="8323878" y="4048901"/>
            <a:ext cx="1541433" cy="2296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4" name="Straight Connector 7243">
            <a:extLst>
              <a:ext uri="{FF2B5EF4-FFF2-40B4-BE49-F238E27FC236}">
                <a16:creationId xmlns:a16="http://schemas.microsoft.com/office/drawing/2014/main" id="{8CCE85B4-E7E7-A6A8-1E89-355C370FAD9B}"/>
              </a:ext>
            </a:extLst>
          </p:cNvPr>
          <p:cNvCxnSpPr>
            <a:cxnSpLocks/>
            <a:stCxn id="7229" idx="1"/>
            <a:endCxn id="61" idx="4"/>
          </p:cNvCxnSpPr>
          <p:nvPr/>
        </p:nvCxnSpPr>
        <p:spPr>
          <a:xfrm flipH="1" flipV="1">
            <a:off x="7084843" y="2917897"/>
            <a:ext cx="848790" cy="9746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6" name="Straight Connector 7245">
            <a:extLst>
              <a:ext uri="{FF2B5EF4-FFF2-40B4-BE49-F238E27FC236}">
                <a16:creationId xmlns:a16="http://schemas.microsoft.com/office/drawing/2014/main" id="{7C1CE036-6845-A739-3C8B-75D5FE4F2FC6}"/>
              </a:ext>
            </a:extLst>
          </p:cNvPr>
          <p:cNvCxnSpPr>
            <a:stCxn id="7229" idx="3"/>
            <a:endCxn id="7231" idx="7"/>
          </p:cNvCxnSpPr>
          <p:nvPr/>
        </p:nvCxnSpPr>
        <p:spPr>
          <a:xfrm flipH="1">
            <a:off x="6608923" y="4205208"/>
            <a:ext cx="1324710" cy="46872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8" name="Straight Connector 7247">
            <a:extLst>
              <a:ext uri="{FF2B5EF4-FFF2-40B4-BE49-F238E27FC236}">
                <a16:creationId xmlns:a16="http://schemas.microsoft.com/office/drawing/2014/main" id="{7E1ACC6A-9063-2F3B-32F1-C0E776CC21EC}"/>
              </a:ext>
            </a:extLst>
          </p:cNvPr>
          <p:cNvCxnSpPr>
            <a:stCxn id="7231" idx="5"/>
            <a:endCxn id="7232" idx="2"/>
          </p:cNvCxnSpPr>
          <p:nvPr/>
        </p:nvCxnSpPr>
        <p:spPr>
          <a:xfrm>
            <a:off x="6608923" y="4986552"/>
            <a:ext cx="1714955" cy="6597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0" name="Straight Connector 7249">
            <a:extLst>
              <a:ext uri="{FF2B5EF4-FFF2-40B4-BE49-F238E27FC236}">
                <a16:creationId xmlns:a16="http://schemas.microsoft.com/office/drawing/2014/main" id="{E9EAFBB1-AF0C-4583-AA94-68FC4A3F9D56}"/>
              </a:ext>
            </a:extLst>
          </p:cNvPr>
          <p:cNvCxnSpPr>
            <a:stCxn id="7232" idx="0"/>
            <a:endCxn id="7229" idx="4"/>
          </p:cNvCxnSpPr>
          <p:nvPr/>
        </p:nvCxnSpPr>
        <p:spPr>
          <a:xfrm flipH="1" flipV="1">
            <a:off x="8095278" y="4269953"/>
            <a:ext cx="457200" cy="11553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170EB7C-0942-67B8-82D8-C33E1380E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80034"/>
            <a:ext cx="4648270" cy="48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06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Round 5: We have our Spanning Tree</a:t>
            </a:r>
          </a:p>
        </p:txBody>
      </p:sp>
      <p:sp>
        <p:nvSpPr>
          <p:cNvPr id="61" name="CustomShape 7">
            <a:extLst>
              <a:ext uri="{FF2B5EF4-FFF2-40B4-BE49-F238E27FC236}">
                <a16:creationId xmlns:a16="http://schemas.microsoft.com/office/drawing/2014/main" id="{EFCFA5B8-281F-BDB7-1F87-9DB31A0E0E32}"/>
              </a:ext>
            </a:extLst>
          </p:cNvPr>
          <p:cNvSpPr/>
          <p:nvPr/>
        </p:nvSpPr>
        <p:spPr>
          <a:xfrm>
            <a:off x="6856243" y="247579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7224" name="CustomShape 7">
            <a:extLst>
              <a:ext uri="{FF2B5EF4-FFF2-40B4-BE49-F238E27FC236}">
                <a16:creationId xmlns:a16="http://schemas.microsoft.com/office/drawing/2014/main" id="{DA947BCB-1DBF-5113-AFEB-606D02A65DA9}"/>
              </a:ext>
            </a:extLst>
          </p:cNvPr>
          <p:cNvSpPr/>
          <p:nvPr/>
        </p:nvSpPr>
        <p:spPr>
          <a:xfrm>
            <a:off x="8938599" y="158501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7226" name="Straight Connector 7225">
            <a:extLst>
              <a:ext uri="{FF2B5EF4-FFF2-40B4-BE49-F238E27FC236}">
                <a16:creationId xmlns:a16="http://schemas.microsoft.com/office/drawing/2014/main" id="{027E1E68-9025-4C31-960B-BBCA0416ECFC}"/>
              </a:ext>
            </a:extLst>
          </p:cNvPr>
          <p:cNvCxnSpPr>
            <a:cxnSpLocks/>
            <a:stCxn id="7224" idx="3"/>
            <a:endCxn id="61" idx="7"/>
          </p:cNvCxnSpPr>
          <p:nvPr/>
        </p:nvCxnSpPr>
        <p:spPr>
          <a:xfrm flipH="1">
            <a:off x="7246488" y="1962372"/>
            <a:ext cx="1759066" cy="57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9" name="CustomShape 7">
            <a:extLst>
              <a:ext uri="{FF2B5EF4-FFF2-40B4-BE49-F238E27FC236}">
                <a16:creationId xmlns:a16="http://schemas.microsoft.com/office/drawing/2014/main" id="{1C7798F2-9600-2C45-2C51-4AE618EDF83F}"/>
              </a:ext>
            </a:extLst>
          </p:cNvPr>
          <p:cNvSpPr/>
          <p:nvPr/>
        </p:nvSpPr>
        <p:spPr>
          <a:xfrm>
            <a:off x="7866678" y="3827848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231" name="CustomShape 7">
            <a:extLst>
              <a:ext uri="{FF2B5EF4-FFF2-40B4-BE49-F238E27FC236}">
                <a16:creationId xmlns:a16="http://schemas.microsoft.com/office/drawing/2014/main" id="{05190FEA-5135-3274-D3B4-D5D9B5EDD314}"/>
              </a:ext>
            </a:extLst>
          </p:cNvPr>
          <p:cNvSpPr/>
          <p:nvPr/>
        </p:nvSpPr>
        <p:spPr>
          <a:xfrm>
            <a:off x="6218678" y="4609192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7232" name="CustomShape 7">
            <a:extLst>
              <a:ext uri="{FF2B5EF4-FFF2-40B4-BE49-F238E27FC236}">
                <a16:creationId xmlns:a16="http://schemas.microsoft.com/office/drawing/2014/main" id="{8C72A949-531E-A79D-CF23-1FAFF76E5D56}"/>
              </a:ext>
            </a:extLst>
          </p:cNvPr>
          <p:cNvSpPr/>
          <p:nvPr/>
        </p:nvSpPr>
        <p:spPr>
          <a:xfrm>
            <a:off x="8323878" y="5425295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7233" name="CustomShape 7">
            <a:extLst>
              <a:ext uri="{FF2B5EF4-FFF2-40B4-BE49-F238E27FC236}">
                <a16:creationId xmlns:a16="http://schemas.microsoft.com/office/drawing/2014/main" id="{5323DE97-0902-2161-71EB-D23E1B6E23D7}"/>
              </a:ext>
            </a:extLst>
          </p:cNvPr>
          <p:cNvSpPr/>
          <p:nvPr/>
        </p:nvSpPr>
        <p:spPr>
          <a:xfrm>
            <a:off x="11201400" y="2681067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7234" name="CustomShape 7">
            <a:extLst>
              <a:ext uri="{FF2B5EF4-FFF2-40B4-BE49-F238E27FC236}">
                <a16:creationId xmlns:a16="http://schemas.microsoft.com/office/drawing/2014/main" id="{A84B0A95-A722-01EA-036F-B06449DD6EBF}"/>
              </a:ext>
            </a:extLst>
          </p:cNvPr>
          <p:cNvSpPr/>
          <p:nvPr/>
        </p:nvSpPr>
        <p:spPr>
          <a:xfrm>
            <a:off x="9865311" y="4057461"/>
            <a:ext cx="457200" cy="442105"/>
          </a:xfrm>
          <a:prstGeom prst="ellipse">
            <a:avLst/>
          </a:prstGeom>
          <a:solidFill>
            <a:srgbClr val="CC99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/>
            <a:r>
              <a:rPr lang="en-CA" dirty="0"/>
              <a:t>6</a:t>
            </a:r>
          </a:p>
        </p:txBody>
      </p:sp>
      <p:cxnSp>
        <p:nvCxnSpPr>
          <p:cNvPr id="7236" name="Straight Connector 7235">
            <a:extLst>
              <a:ext uri="{FF2B5EF4-FFF2-40B4-BE49-F238E27FC236}">
                <a16:creationId xmlns:a16="http://schemas.microsoft.com/office/drawing/2014/main" id="{5B7B4DA4-E799-A2EA-221E-B21D59301B5C}"/>
              </a:ext>
            </a:extLst>
          </p:cNvPr>
          <p:cNvCxnSpPr>
            <a:stCxn id="7224" idx="5"/>
            <a:endCxn id="7233" idx="0"/>
          </p:cNvCxnSpPr>
          <p:nvPr/>
        </p:nvCxnSpPr>
        <p:spPr>
          <a:xfrm>
            <a:off x="9328844" y="1962372"/>
            <a:ext cx="2101156" cy="71869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8" name="Straight Connector 7237">
            <a:extLst>
              <a:ext uri="{FF2B5EF4-FFF2-40B4-BE49-F238E27FC236}">
                <a16:creationId xmlns:a16="http://schemas.microsoft.com/office/drawing/2014/main" id="{C76F0FC5-692C-8FBE-1D95-D122CC7EA01E}"/>
              </a:ext>
            </a:extLst>
          </p:cNvPr>
          <p:cNvCxnSpPr>
            <a:stCxn id="7224" idx="4"/>
            <a:endCxn id="7234" idx="1"/>
          </p:cNvCxnSpPr>
          <p:nvPr/>
        </p:nvCxnSpPr>
        <p:spPr>
          <a:xfrm>
            <a:off x="9167199" y="2027117"/>
            <a:ext cx="765067" cy="209508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0" name="Straight Connector 7239">
            <a:extLst>
              <a:ext uri="{FF2B5EF4-FFF2-40B4-BE49-F238E27FC236}">
                <a16:creationId xmlns:a16="http://schemas.microsoft.com/office/drawing/2014/main" id="{9B7C635E-F73F-0BDA-935C-64DCEB145993}"/>
              </a:ext>
            </a:extLst>
          </p:cNvPr>
          <p:cNvCxnSpPr>
            <a:cxnSpLocks/>
            <a:stCxn id="7234" idx="6"/>
            <a:endCxn id="7233" idx="4"/>
          </p:cNvCxnSpPr>
          <p:nvPr/>
        </p:nvCxnSpPr>
        <p:spPr>
          <a:xfrm flipV="1">
            <a:off x="10322511" y="3123172"/>
            <a:ext cx="1107489" cy="1155342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2" name="Straight Connector 7241">
            <a:extLst>
              <a:ext uri="{FF2B5EF4-FFF2-40B4-BE49-F238E27FC236}">
                <a16:creationId xmlns:a16="http://schemas.microsoft.com/office/drawing/2014/main" id="{E87833AD-4DC4-4DC3-C36C-F9C16CFD1059}"/>
              </a:ext>
            </a:extLst>
          </p:cNvPr>
          <p:cNvCxnSpPr>
            <a:stCxn id="7234" idx="2"/>
            <a:endCxn id="7229" idx="6"/>
          </p:cNvCxnSpPr>
          <p:nvPr/>
        </p:nvCxnSpPr>
        <p:spPr>
          <a:xfrm flipH="1" flipV="1">
            <a:off x="8323878" y="4048901"/>
            <a:ext cx="1541433" cy="229613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4" name="Straight Connector 7243">
            <a:extLst>
              <a:ext uri="{FF2B5EF4-FFF2-40B4-BE49-F238E27FC236}">
                <a16:creationId xmlns:a16="http://schemas.microsoft.com/office/drawing/2014/main" id="{8CCE85B4-E7E7-A6A8-1E89-355C370FAD9B}"/>
              </a:ext>
            </a:extLst>
          </p:cNvPr>
          <p:cNvCxnSpPr>
            <a:cxnSpLocks/>
            <a:stCxn id="7229" idx="1"/>
            <a:endCxn id="61" idx="4"/>
          </p:cNvCxnSpPr>
          <p:nvPr/>
        </p:nvCxnSpPr>
        <p:spPr>
          <a:xfrm flipH="1" flipV="1">
            <a:off x="7084843" y="2917897"/>
            <a:ext cx="848790" cy="9746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6" name="Straight Connector 7245">
            <a:extLst>
              <a:ext uri="{FF2B5EF4-FFF2-40B4-BE49-F238E27FC236}">
                <a16:creationId xmlns:a16="http://schemas.microsoft.com/office/drawing/2014/main" id="{7C1CE036-6845-A739-3C8B-75D5FE4F2FC6}"/>
              </a:ext>
            </a:extLst>
          </p:cNvPr>
          <p:cNvCxnSpPr>
            <a:stCxn id="7229" idx="3"/>
            <a:endCxn id="7231" idx="7"/>
          </p:cNvCxnSpPr>
          <p:nvPr/>
        </p:nvCxnSpPr>
        <p:spPr>
          <a:xfrm flipH="1">
            <a:off x="6608923" y="4205208"/>
            <a:ext cx="1324710" cy="46872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8" name="Straight Connector 7247">
            <a:extLst>
              <a:ext uri="{FF2B5EF4-FFF2-40B4-BE49-F238E27FC236}">
                <a16:creationId xmlns:a16="http://schemas.microsoft.com/office/drawing/2014/main" id="{7E1ACC6A-9063-2F3B-32F1-C0E776CC21EC}"/>
              </a:ext>
            </a:extLst>
          </p:cNvPr>
          <p:cNvCxnSpPr>
            <a:stCxn id="7231" idx="5"/>
            <a:endCxn id="7232" idx="2"/>
          </p:cNvCxnSpPr>
          <p:nvPr/>
        </p:nvCxnSpPr>
        <p:spPr>
          <a:xfrm>
            <a:off x="6608923" y="4986552"/>
            <a:ext cx="1714955" cy="659796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0" name="Straight Connector 7249">
            <a:extLst>
              <a:ext uri="{FF2B5EF4-FFF2-40B4-BE49-F238E27FC236}">
                <a16:creationId xmlns:a16="http://schemas.microsoft.com/office/drawing/2014/main" id="{E9EAFBB1-AF0C-4583-AA94-68FC4A3F9D56}"/>
              </a:ext>
            </a:extLst>
          </p:cNvPr>
          <p:cNvCxnSpPr>
            <a:stCxn id="7232" idx="0"/>
            <a:endCxn id="7229" idx="4"/>
          </p:cNvCxnSpPr>
          <p:nvPr/>
        </p:nvCxnSpPr>
        <p:spPr>
          <a:xfrm flipH="1" flipV="1">
            <a:off x="8095278" y="4269953"/>
            <a:ext cx="457200" cy="11553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80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11963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Forwarding frames in L2 is possible by: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Spanning Tree Protocol + Learning Switches </a:t>
            </a:r>
          </a:p>
          <a:p>
            <a:pPr>
              <a:lnSpc>
                <a:spcPct val="90000"/>
              </a:lnSpc>
            </a:pPr>
            <a:r>
              <a:rPr lang="en-US" dirty="0"/>
              <a:t>STP avoids loop by restricting to spanning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makes flooding possible</a:t>
            </a:r>
          </a:p>
          <a:p>
            <a:pPr>
              <a:lnSpc>
                <a:spcPct val="90000"/>
              </a:lnSpc>
            </a:pPr>
            <a:r>
              <a:rPr lang="en-US" dirty="0"/>
              <a:t>Flooding allows packet to reach destination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in the process switches learn how to reach source of flood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Thus, no route “computation” is needed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Forwarding entries are the consequence of traffic pattern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70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Robust Spanning Tree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11963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Algorithm must react to </a:t>
            </a:r>
            <a:r>
              <a:rPr lang="en-US" dirty="0">
                <a:solidFill>
                  <a:srgbClr val="C00000"/>
                </a:solidFill>
              </a:rPr>
              <a:t>failures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Failure of the root node: Need to elect a new root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Failure of other switches and links: Need to recompute the spanning tree</a:t>
            </a:r>
          </a:p>
          <a:p>
            <a:pPr>
              <a:lnSpc>
                <a:spcPct val="90000"/>
              </a:lnSpc>
            </a:pPr>
            <a:r>
              <a:rPr lang="en-US" dirty="0"/>
              <a:t>Root switch continues sending STP messages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Periodically reannouncing itself as the root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 switches continue forwarding messages</a:t>
            </a:r>
          </a:p>
          <a:p>
            <a:pPr>
              <a:lnSpc>
                <a:spcPct val="90000"/>
              </a:lnSpc>
            </a:pPr>
            <a:r>
              <a:rPr lang="en-US" dirty="0"/>
              <a:t>Detecting failures through timeout (</a:t>
            </a:r>
            <a:r>
              <a:rPr lang="en-US" dirty="0">
                <a:solidFill>
                  <a:srgbClr val="C00000"/>
                </a:solidFill>
              </a:rPr>
              <a:t>soft state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no word from root, time out and send a (Y, 0, Y) message to all neighbors</a:t>
            </a:r>
          </a:p>
          <a:p>
            <a:r>
              <a:rPr lang="en-US" dirty="0"/>
              <a:t>If multiple messages with a new root received, </a:t>
            </a:r>
          </a:p>
          <a:p>
            <a:pPr lvl="1"/>
            <a:r>
              <a:rPr lang="en-US" dirty="0"/>
              <a:t>Update your view if necessary and send your (Y, d, X) to the neighbor sending the message</a:t>
            </a:r>
          </a:p>
        </p:txBody>
      </p:sp>
    </p:spTree>
    <p:extLst>
      <p:ext uri="{BB962C8B-B14F-4D97-AF65-F5344CB8AC3E}">
        <p14:creationId xmlns:p14="http://schemas.microsoft.com/office/powerpoint/2010/main" val="4164959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Strength/Weakness of Learning Switches with STP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11963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Strengths of this forwarding approach: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Plug-n-Play (</a:t>
            </a:r>
            <a:r>
              <a:rPr lang="en-US" i="1" dirty="0"/>
              <a:t>i.e.</a:t>
            </a:r>
            <a:r>
              <a:rPr lang="en-US" dirty="0"/>
              <a:t>, zero-configuration), simple, cheap</a:t>
            </a:r>
          </a:p>
          <a:p>
            <a:pPr>
              <a:lnSpc>
                <a:spcPct val="90000"/>
              </a:lnSpc>
            </a:pPr>
            <a:r>
              <a:rPr lang="en-US" dirty="0"/>
              <a:t>Weaknesses of this forwarding approach: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Slow to react to host movement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Entries must time out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Underutilization of network bandwidth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Forwarding is only over the spanning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Delay in reestablishing spanning tree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Network is “down” until spanning tree rebuilt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And rebuilt spanning tree may be quite different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Poor predictability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Location of root and traffic pattern determines forwarding efficiency</a:t>
            </a:r>
          </a:p>
        </p:txBody>
      </p:sp>
    </p:spTree>
    <p:extLst>
      <p:ext uri="{BB962C8B-B14F-4D97-AF65-F5344CB8AC3E}">
        <p14:creationId xmlns:p14="http://schemas.microsoft.com/office/powerpoint/2010/main" val="3444194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 Far …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8" y="1219200"/>
            <a:ext cx="113284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Sending data over a single link, single shared LAN, and from one LAN to another, and over switched LAN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Over Single Link: Encoding, Framing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Single shared LAN: Ethernet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From one LAN to another: Repeaters/hubs, bridges/switches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switched LANs: Learning switches and STP</a:t>
            </a:r>
          </a:p>
        </p:txBody>
      </p:sp>
    </p:spTree>
    <p:extLst>
      <p:ext uri="{BB962C8B-B14F-4D97-AF65-F5344CB8AC3E}">
        <p14:creationId xmlns:p14="http://schemas.microsoft.com/office/powerpoint/2010/main" val="1969118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a Global Network?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868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Can we build a global network (Internet) using LANs?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 – not scalable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Imagine broadcasting in a global network …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Imagine building a spanning tree that spans across the globe with millions of switches …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Imagine remembering the MAC address of all billion nodes in a global Internet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Also, networks are heterogeneous (e.g., </a:t>
            </a:r>
            <a:r>
              <a:rPr lang="en-US" sz="2000" dirty="0" err="1"/>
              <a:t>Wifi</a:t>
            </a:r>
            <a:r>
              <a:rPr lang="en-US" sz="2000" dirty="0"/>
              <a:t> vs. Ethernet)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They have different frame formats, different service models, different packet sizes/bandwidths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 do we build a global network?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</a:t>
            </a:r>
            <a:r>
              <a:rPr lang="en-US" sz="2000" b="1" dirty="0"/>
              <a:t>LANs</a:t>
            </a:r>
            <a:r>
              <a:rPr lang="en-US" sz="2000" dirty="0"/>
              <a:t> we could connect nodes by packet </a:t>
            </a:r>
            <a:r>
              <a:rPr lang="en-US" sz="2000" b="1" dirty="0"/>
              <a:t>forwarding</a:t>
            </a:r>
            <a:r>
              <a:rPr lang="en-US" sz="2000" dirty="0"/>
              <a:t> in data link layer (</a:t>
            </a:r>
            <a:r>
              <a:rPr lang="en-US" sz="2000" b="1" dirty="0"/>
              <a:t>L2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a </a:t>
            </a:r>
            <a:r>
              <a:rPr lang="en-US" sz="2000" b="1" dirty="0"/>
              <a:t>global network</a:t>
            </a:r>
            <a:r>
              <a:rPr lang="en-US" sz="2000" dirty="0"/>
              <a:t>, we need to </a:t>
            </a:r>
            <a:r>
              <a:rPr lang="en-US" sz="2000" b="1" dirty="0"/>
              <a:t>route</a:t>
            </a:r>
            <a:r>
              <a:rPr lang="en-US" sz="2000" dirty="0"/>
              <a:t> packets in the network layer (</a:t>
            </a:r>
            <a:r>
              <a:rPr lang="en-US" sz="2000" b="1" dirty="0"/>
              <a:t>L3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the next part of the course, we’ll study routing in Network Layer with </a:t>
            </a:r>
            <a:r>
              <a:rPr lang="en-US" sz="1800" b="1" dirty="0"/>
              <a:t>IP address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When more scalability is needed, a </a:t>
            </a:r>
            <a:r>
              <a:rPr lang="en-US" sz="2000" dirty="0">
                <a:solidFill>
                  <a:srgbClr val="C00000"/>
                </a:solidFill>
              </a:rPr>
              <a:t>hierarchical structure </a:t>
            </a:r>
            <a:r>
              <a:rPr lang="en-US" sz="2000" dirty="0"/>
              <a:t>can be used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That’s why IP addresses have hierarchy, and MAC addresses di not (</a:t>
            </a:r>
            <a:r>
              <a:rPr lang="en-US" sz="2000" i="1" dirty="0"/>
              <a:t>i.e.</a:t>
            </a:r>
            <a:r>
              <a:rPr lang="en-US" sz="2000" dirty="0"/>
              <a:t>, flat addressing scheme)</a:t>
            </a:r>
          </a:p>
        </p:txBody>
      </p:sp>
      <p:pic>
        <p:nvPicPr>
          <p:cNvPr id="2" name="Picture 1" descr="04x01.eps">
            <a:extLst>
              <a:ext uri="{FF2B5EF4-FFF2-40B4-BE49-F238E27FC236}">
                <a16:creationId xmlns:a16="http://schemas.microsoft.com/office/drawing/2014/main" id="{7DAF8BA3-BAB7-816E-81C0-E70A378B8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20" y="2514600"/>
            <a:ext cx="3002280" cy="23302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0332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Forwarding Table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6868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Switch forwarding table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Maps destination MAC address to outgoing interface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Goal: construct the switch table automatically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Key idea: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When you receive a frame, you get a clue about where the </a:t>
            </a:r>
            <a:r>
              <a:rPr lang="en-US" sz="2400" b="1" dirty="0"/>
              <a:t>sender</a:t>
            </a:r>
            <a:r>
              <a:rPr lang="en-US" sz="2400" dirty="0"/>
              <a:t> is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Use this idea to add a table entry for the sender. As more packets get sent, more table entries get added.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Note: The packet only helps you learn about the sender, not the receiver.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Forwarding is destination-based: Use the destination to decide the next-hop.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If the destination exists in the table: Forward to corresponding next-hop.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If not: Flood out of all ports (except incoming port).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42DD097-1D00-AAAC-432B-C6AB70342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40" y="1143000"/>
            <a:ext cx="4371211" cy="2798307"/>
          </a:xfrm>
          <a:prstGeom prst="rect">
            <a:avLst/>
          </a:prstGeom>
        </p:spPr>
      </p:pic>
      <p:sp>
        <p:nvSpPr>
          <p:cNvPr id="2" name="CustomShape 19">
            <a:extLst>
              <a:ext uri="{FF2B5EF4-FFF2-40B4-BE49-F238E27FC236}">
                <a16:creationId xmlns:a16="http://schemas.microsoft.com/office/drawing/2014/main" id="{A203C2F2-BB26-0F90-A168-D5C97F91EFC3}"/>
              </a:ext>
            </a:extLst>
          </p:cNvPr>
          <p:cNvSpPr/>
          <p:nvPr/>
        </p:nvSpPr>
        <p:spPr>
          <a:xfrm>
            <a:off x="9296400" y="2286000"/>
            <a:ext cx="457560" cy="151200"/>
          </a:xfrm>
          <a:prstGeom prst="rect">
            <a:avLst/>
          </a:prstGeom>
          <a:solidFill>
            <a:srgbClr val="99CC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" name="Line 22">
            <a:extLst>
              <a:ext uri="{FF2B5EF4-FFF2-40B4-BE49-F238E27FC236}">
                <a16:creationId xmlns:a16="http://schemas.microsoft.com/office/drawing/2014/main" id="{5B1E4E97-AD1C-D88B-387C-D6D3F674395D}"/>
              </a:ext>
            </a:extLst>
          </p:cNvPr>
          <p:cNvSpPr/>
          <p:nvPr/>
        </p:nvSpPr>
        <p:spPr>
          <a:xfrm>
            <a:off x="9366120" y="2209800"/>
            <a:ext cx="463680" cy="0"/>
          </a:xfrm>
          <a:prstGeom prst="line">
            <a:avLst/>
          </a:prstGeom>
          <a:ln w="3816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" name="CustomShape 20">
            <a:extLst>
              <a:ext uri="{FF2B5EF4-FFF2-40B4-BE49-F238E27FC236}">
                <a16:creationId xmlns:a16="http://schemas.microsoft.com/office/drawing/2014/main" id="{7D50DA79-98FF-59F2-8EFF-2E6FE8EFAB4E}"/>
              </a:ext>
            </a:extLst>
          </p:cNvPr>
          <p:cNvSpPr/>
          <p:nvPr/>
        </p:nvSpPr>
        <p:spPr>
          <a:xfrm>
            <a:off x="9717797" y="2286000"/>
            <a:ext cx="151200" cy="151200"/>
          </a:xfrm>
          <a:prstGeom prst="rect">
            <a:avLst/>
          </a:prstGeom>
          <a:solidFill>
            <a:srgbClr val="0000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53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Switches: Populating the Forwarding Table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344" y="1143000"/>
            <a:ext cx="6247818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 a frame arrives</a:t>
            </a:r>
          </a:p>
          <a:p>
            <a:pPr marL="447675" lvl="1" indent="-265113">
              <a:lnSpc>
                <a:spcPct val="90000"/>
              </a:lnSpc>
            </a:pPr>
            <a:r>
              <a:rPr lang="en-US" sz="2400" dirty="0"/>
              <a:t>Inspect the source MAC address</a:t>
            </a:r>
          </a:p>
          <a:p>
            <a:pPr marL="447675" lvl="1" indent="-265113">
              <a:lnSpc>
                <a:spcPct val="90000"/>
              </a:lnSpc>
            </a:pPr>
            <a:r>
              <a:rPr lang="en-US" sz="2400" dirty="0"/>
              <a:t>Associate the address with the incoming interface (port number) and store the mapping in the forwarding table</a:t>
            </a:r>
          </a:p>
          <a:p>
            <a:pPr marL="357188" indent="-357188">
              <a:lnSpc>
                <a:spcPct val="90000"/>
              </a:lnSpc>
            </a:pPr>
            <a:r>
              <a:rPr lang="en-US" sz="2800" dirty="0"/>
              <a:t>Each table entry is associated with a </a:t>
            </a:r>
            <a:r>
              <a:rPr lang="en-US" sz="2800" b="1" dirty="0"/>
              <a:t>Time-To-Live (TTL), </a:t>
            </a:r>
            <a:r>
              <a:rPr lang="en-US" sz="2800" dirty="0"/>
              <a:t>typically 5 minutes. </a:t>
            </a:r>
          </a:p>
          <a:p>
            <a:pPr marL="490538" lvl="1" indent="-307975">
              <a:lnSpc>
                <a:spcPct val="90000"/>
              </a:lnSpc>
            </a:pPr>
            <a:r>
              <a:rPr lang="en-US" sz="2400" dirty="0"/>
              <a:t>If the TTL reaches 0, the entry is deleted.</a:t>
            </a:r>
          </a:p>
          <a:p>
            <a:pPr marL="490538" lvl="1" indent="-307975">
              <a:lnSpc>
                <a:spcPct val="90000"/>
              </a:lnSpc>
            </a:pPr>
            <a:r>
              <a:rPr lang="en-US" sz="2400" dirty="0"/>
              <a:t>This allows invalid routes (e.g., link goes down) to eventually expire.</a:t>
            </a:r>
            <a:endParaRPr lang="en-US" dirty="0"/>
          </a:p>
          <a:p>
            <a:pPr marL="490538" lvl="1" indent="-307975">
              <a:lnSpc>
                <a:spcPct val="90000"/>
              </a:lnSpc>
            </a:pPr>
            <a:r>
              <a:rPr lang="en-US" sz="2400" dirty="0"/>
              <a:t>If a frame is received from the same MAC </a:t>
            </a:r>
            <a:br>
              <a:rPr lang="en-US" sz="2400" dirty="0"/>
            </a:br>
            <a:r>
              <a:rPr lang="en-US" sz="2400" dirty="0"/>
              <a:t>address, r</a:t>
            </a:r>
            <a:r>
              <a:rPr lang="en-US" sz="2000" dirty="0"/>
              <a:t>eset the TTL for that entry in the table.</a:t>
            </a:r>
          </a:p>
        </p:txBody>
      </p:sp>
      <p:sp>
        <p:nvSpPr>
          <p:cNvPr id="2" name="CustomShape 19">
            <a:extLst>
              <a:ext uri="{FF2B5EF4-FFF2-40B4-BE49-F238E27FC236}">
                <a16:creationId xmlns:a16="http://schemas.microsoft.com/office/drawing/2014/main" id="{A273D696-9264-BFB6-86E1-515A53C74D25}"/>
              </a:ext>
            </a:extLst>
          </p:cNvPr>
          <p:cNvSpPr/>
          <p:nvPr/>
        </p:nvSpPr>
        <p:spPr>
          <a:xfrm>
            <a:off x="8556740" y="5029200"/>
            <a:ext cx="457560" cy="151200"/>
          </a:xfrm>
          <a:prstGeom prst="rect">
            <a:avLst/>
          </a:prstGeom>
          <a:solidFill>
            <a:srgbClr val="99CC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" name="Line 22">
            <a:extLst>
              <a:ext uri="{FF2B5EF4-FFF2-40B4-BE49-F238E27FC236}">
                <a16:creationId xmlns:a16="http://schemas.microsoft.com/office/drawing/2014/main" id="{4BACBF60-8FDE-70A9-8E2C-17FAA57094C6}"/>
              </a:ext>
            </a:extLst>
          </p:cNvPr>
          <p:cNvSpPr/>
          <p:nvPr/>
        </p:nvSpPr>
        <p:spPr>
          <a:xfrm>
            <a:off x="8363060" y="4797000"/>
            <a:ext cx="692280" cy="360"/>
          </a:xfrm>
          <a:prstGeom prst="line">
            <a:avLst/>
          </a:prstGeom>
          <a:ln w="38160">
            <a:solidFill>
              <a:srgbClr val="0000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" name="CustomShape 20">
            <a:extLst>
              <a:ext uri="{FF2B5EF4-FFF2-40B4-BE49-F238E27FC236}">
                <a16:creationId xmlns:a16="http://schemas.microsoft.com/office/drawing/2014/main" id="{C790E7A3-1AE8-811E-E93B-18EE35F07660}"/>
              </a:ext>
            </a:extLst>
          </p:cNvPr>
          <p:cNvSpPr/>
          <p:nvPr/>
        </p:nvSpPr>
        <p:spPr>
          <a:xfrm>
            <a:off x="8978137" y="5029200"/>
            <a:ext cx="151200" cy="151200"/>
          </a:xfrm>
          <a:prstGeom prst="rect">
            <a:avLst/>
          </a:prstGeom>
          <a:solidFill>
            <a:srgbClr val="0000FF"/>
          </a:solidFill>
          <a:ln w="381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58A353-AA39-33EB-5B3E-1A302422D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198" y="1143000"/>
            <a:ext cx="568960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kern="0" dirty="0"/>
              <a:t>When frame arrives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the destination exists in the table, forward to corresponding next-hop.</a:t>
            </a:r>
          </a:p>
          <a:p>
            <a:pPr lvl="1">
              <a:lnSpc>
                <a:spcPct val="90000"/>
              </a:lnSpc>
            </a:pPr>
            <a:r>
              <a:rPr lang="en-US" sz="2400" kern="0" dirty="0"/>
              <a:t>If it is unfamiliar destination, forward it out on every interface, except for the ingress one</a:t>
            </a:r>
          </a:p>
        </p:txBody>
      </p:sp>
      <p:sp>
        <p:nvSpPr>
          <p:cNvPr id="8" name="CustomShape 21">
            <a:extLst>
              <a:ext uri="{FF2B5EF4-FFF2-40B4-BE49-F238E27FC236}">
                <a16:creationId xmlns:a16="http://schemas.microsoft.com/office/drawing/2014/main" id="{F4E77EFA-CFDD-6D2C-D620-1E3AE1ED74C0}"/>
              </a:ext>
            </a:extLst>
          </p:cNvPr>
          <p:cNvSpPr/>
          <p:nvPr/>
        </p:nvSpPr>
        <p:spPr>
          <a:xfrm>
            <a:off x="7736865" y="3657600"/>
            <a:ext cx="1207190" cy="990600"/>
          </a:xfrm>
          <a:prstGeom prst="rect">
            <a:avLst/>
          </a:prstGeom>
          <a:noFill/>
          <a:ln w="38160">
            <a:solidFill>
              <a:srgbClr val="FF33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CA" sz="2000" b="1" strike="noStrike" spc="-1" dirty="0">
                <a:solidFill>
                  <a:srgbClr val="FF3300"/>
                </a:solidFill>
                <a:latin typeface="Calibri"/>
                <a:ea typeface="DejaVu Sans"/>
              </a:rPr>
              <a:t>When in doubt, shout!</a:t>
            </a:r>
            <a:endParaRPr lang="en-CA" sz="20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0F1B49-59E4-43C5-137D-8B75D69D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493" y="3886199"/>
            <a:ext cx="4371211" cy="2798307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3F06C11-8BE4-A641-EA68-2D609039F6C6}"/>
              </a:ext>
            </a:extLst>
          </p:cNvPr>
          <p:cNvSpPr/>
          <p:nvPr/>
        </p:nvSpPr>
        <p:spPr>
          <a:xfrm>
            <a:off x="9679548" y="3447287"/>
            <a:ext cx="2518548" cy="1143000"/>
          </a:xfrm>
          <a:prstGeom prst="wedgeEllipseCallout">
            <a:avLst>
              <a:gd name="adj1" fmla="val -56881"/>
              <a:gd name="adj2" fmla="val 1051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Don’t have this destination address in my table. So, I’ll flood it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4A8EE41-3A3F-4B37-E730-5376A33E53D4}"/>
              </a:ext>
            </a:extLst>
          </p:cNvPr>
          <p:cNvSpPr/>
          <p:nvPr/>
        </p:nvSpPr>
        <p:spPr>
          <a:xfrm rot="16200000">
            <a:off x="9353180" y="4772274"/>
            <a:ext cx="361453" cy="152400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77928B-417E-6702-FC18-C58C0D021053}"/>
              </a:ext>
            </a:extLst>
          </p:cNvPr>
          <p:cNvSpPr/>
          <p:nvPr/>
        </p:nvSpPr>
        <p:spPr>
          <a:xfrm rot="5400000">
            <a:off x="9360902" y="5458073"/>
            <a:ext cx="361453" cy="152400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173C681-DFB0-2744-FA7A-48DB92E4596A}"/>
              </a:ext>
            </a:extLst>
          </p:cNvPr>
          <p:cNvSpPr/>
          <p:nvPr/>
        </p:nvSpPr>
        <p:spPr>
          <a:xfrm>
            <a:off x="9906000" y="5029200"/>
            <a:ext cx="361453" cy="152400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2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3CE5-7ED7-B279-843B-C657DB3DC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E09E326-F1CE-AC3C-5BB1-34309A4B4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Switches: Example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8BEF5DA-3926-C37A-0155-6DB7A2D582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11811000" cy="4729164"/>
          </a:xfrm>
        </p:spPr>
        <p:txBody>
          <a:bodyPr/>
          <a:lstStyle/>
          <a:p>
            <a:pPr marL="357188" lvl="1" indent="-265113">
              <a:lnSpc>
                <a:spcPct val="90000"/>
              </a:lnSpc>
            </a:pPr>
            <a:r>
              <a:rPr lang="en-US" sz="2400" dirty="0"/>
              <a:t>All tables start empty. Nobody has an entry for B, so the packet gets flooded.</a:t>
            </a:r>
          </a:p>
          <a:p>
            <a:pPr marL="357188" lvl="1" indent="-265113">
              <a:lnSpc>
                <a:spcPct val="90000"/>
              </a:lnSpc>
            </a:pPr>
            <a:r>
              <a:rPr lang="en-US" sz="2400" dirty="0"/>
              <a:t>Along the way, everyone gets a clue about A's location, and adds a table entry for A.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5" name="Google Shape;264;p31">
            <a:extLst>
              <a:ext uri="{FF2B5EF4-FFF2-40B4-BE49-F238E27FC236}">
                <a16:creationId xmlns:a16="http://schemas.microsoft.com/office/drawing/2014/main" id="{FA864E20-674E-FDBF-36CA-980377D32E46}"/>
              </a:ext>
            </a:extLst>
          </p:cNvPr>
          <p:cNvSpPr/>
          <p:nvPr/>
        </p:nvSpPr>
        <p:spPr>
          <a:xfrm>
            <a:off x="1727200" y="4095667"/>
            <a:ext cx="406400" cy="406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267;p31">
            <a:extLst>
              <a:ext uri="{FF2B5EF4-FFF2-40B4-BE49-F238E27FC236}">
                <a16:creationId xmlns:a16="http://schemas.microsoft.com/office/drawing/2014/main" id="{50AECAFF-70A5-3677-4B3B-6D819A1CF8CB}"/>
              </a:ext>
            </a:extLst>
          </p:cNvPr>
          <p:cNvSpPr/>
          <p:nvPr/>
        </p:nvSpPr>
        <p:spPr>
          <a:xfrm>
            <a:off x="3454400" y="4095667"/>
            <a:ext cx="406400" cy="406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S1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268;p31">
            <a:extLst>
              <a:ext uri="{FF2B5EF4-FFF2-40B4-BE49-F238E27FC236}">
                <a16:creationId xmlns:a16="http://schemas.microsoft.com/office/drawing/2014/main" id="{F0AAF604-21F9-F83C-131F-87CFF4D87435}"/>
              </a:ext>
            </a:extLst>
          </p:cNvPr>
          <p:cNvSpPr/>
          <p:nvPr/>
        </p:nvSpPr>
        <p:spPr>
          <a:xfrm>
            <a:off x="5892800" y="3282867"/>
            <a:ext cx="406400" cy="406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S2</a:t>
            </a:r>
            <a:endParaRPr lang="fa-IR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269;p31">
            <a:extLst>
              <a:ext uri="{FF2B5EF4-FFF2-40B4-BE49-F238E27FC236}">
                <a16:creationId xmlns:a16="http://schemas.microsoft.com/office/drawing/2014/main" id="{0942C352-D410-E11B-D66E-229A3255DF5D}"/>
              </a:ext>
            </a:extLst>
          </p:cNvPr>
          <p:cNvSpPr/>
          <p:nvPr/>
        </p:nvSpPr>
        <p:spPr>
          <a:xfrm>
            <a:off x="5892800" y="4908467"/>
            <a:ext cx="406400" cy="406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CA" b="0" dirty="0">
                <a:latin typeface="Roboto"/>
                <a:ea typeface="Roboto"/>
                <a:cs typeface="Roboto"/>
                <a:sym typeface="Roboto"/>
              </a:rPr>
              <a:t>S4</a:t>
            </a:r>
          </a:p>
        </p:txBody>
      </p:sp>
      <p:sp>
        <p:nvSpPr>
          <p:cNvPr id="9" name="Google Shape;270;p31">
            <a:extLst>
              <a:ext uri="{FF2B5EF4-FFF2-40B4-BE49-F238E27FC236}">
                <a16:creationId xmlns:a16="http://schemas.microsoft.com/office/drawing/2014/main" id="{4BB45386-D7FA-20A0-4DE6-BA027C0407E3}"/>
              </a:ext>
            </a:extLst>
          </p:cNvPr>
          <p:cNvSpPr/>
          <p:nvPr/>
        </p:nvSpPr>
        <p:spPr>
          <a:xfrm>
            <a:off x="8331200" y="3282867"/>
            <a:ext cx="406400" cy="406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S3</a:t>
            </a:r>
            <a:endParaRPr lang="fa-IR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271;p31">
            <a:extLst>
              <a:ext uri="{FF2B5EF4-FFF2-40B4-BE49-F238E27FC236}">
                <a16:creationId xmlns:a16="http://schemas.microsoft.com/office/drawing/2014/main" id="{9CF5741D-73E8-F181-17AF-A2464F6F538B}"/>
              </a:ext>
            </a:extLst>
          </p:cNvPr>
          <p:cNvSpPr/>
          <p:nvPr/>
        </p:nvSpPr>
        <p:spPr>
          <a:xfrm>
            <a:off x="8331200" y="4908467"/>
            <a:ext cx="406400" cy="406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CA" dirty="0">
                <a:latin typeface="Roboto"/>
                <a:ea typeface="Roboto"/>
                <a:cs typeface="Roboto"/>
                <a:sym typeface="Roboto"/>
              </a:rPr>
              <a:t>S5</a:t>
            </a:r>
            <a:endParaRPr lang="fa-IR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" name="Google Shape;272;p31">
            <a:extLst>
              <a:ext uri="{FF2B5EF4-FFF2-40B4-BE49-F238E27FC236}">
                <a16:creationId xmlns:a16="http://schemas.microsoft.com/office/drawing/2014/main" id="{488F1471-A61B-1CDE-0A85-22216946D6DE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2133600" y="4298867"/>
            <a:ext cx="1320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73;p31">
            <a:extLst>
              <a:ext uri="{FF2B5EF4-FFF2-40B4-BE49-F238E27FC236}">
                <a16:creationId xmlns:a16="http://schemas.microsoft.com/office/drawing/2014/main" id="{1121EAF4-C49E-31A9-C016-EFCDEC11C11E}"/>
              </a:ext>
            </a:extLst>
          </p:cNvPr>
          <p:cNvSpPr/>
          <p:nvPr/>
        </p:nvSpPr>
        <p:spPr>
          <a:xfrm>
            <a:off x="10058400" y="3282867"/>
            <a:ext cx="406400" cy="406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274;p31">
            <a:extLst>
              <a:ext uri="{FF2B5EF4-FFF2-40B4-BE49-F238E27FC236}">
                <a16:creationId xmlns:a16="http://schemas.microsoft.com/office/drawing/2014/main" id="{E04A4429-1E96-4A82-7C4F-73B98D1DA433}"/>
              </a:ext>
            </a:extLst>
          </p:cNvPr>
          <p:cNvSpPr/>
          <p:nvPr/>
        </p:nvSpPr>
        <p:spPr>
          <a:xfrm>
            <a:off x="10058400" y="4908467"/>
            <a:ext cx="406400" cy="406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" name="Google Shape;275;p31">
            <a:extLst>
              <a:ext uri="{FF2B5EF4-FFF2-40B4-BE49-F238E27FC236}">
                <a16:creationId xmlns:a16="http://schemas.microsoft.com/office/drawing/2014/main" id="{04AE7A22-05AB-5948-8114-B764523AF590}"/>
              </a:ext>
            </a:extLst>
          </p:cNvPr>
          <p:cNvCxnSpPr>
            <a:stCxn id="9" idx="3"/>
            <a:endCxn id="12" idx="2"/>
          </p:cNvCxnSpPr>
          <p:nvPr/>
        </p:nvCxnSpPr>
        <p:spPr>
          <a:xfrm>
            <a:off x="8737600" y="3486067"/>
            <a:ext cx="1320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76;p31">
            <a:extLst>
              <a:ext uri="{FF2B5EF4-FFF2-40B4-BE49-F238E27FC236}">
                <a16:creationId xmlns:a16="http://schemas.microsoft.com/office/drawing/2014/main" id="{5A7E5945-3921-DA38-8586-B92F7F0301E4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>
            <a:off x="8737600" y="5111667"/>
            <a:ext cx="1320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77;p31">
            <a:extLst>
              <a:ext uri="{FF2B5EF4-FFF2-40B4-BE49-F238E27FC236}">
                <a16:creationId xmlns:a16="http://schemas.microsoft.com/office/drawing/2014/main" id="{29DDDCE3-4B78-49E3-B51B-7D5B075E4404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99200" y="5111667"/>
            <a:ext cx="2032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278;p31">
            <a:extLst>
              <a:ext uri="{FF2B5EF4-FFF2-40B4-BE49-F238E27FC236}">
                <a16:creationId xmlns:a16="http://schemas.microsoft.com/office/drawing/2014/main" id="{04A16A9A-C155-DAE6-BF7B-AB87372934A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299200" y="3486067"/>
            <a:ext cx="2032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279;p31">
            <a:extLst>
              <a:ext uri="{FF2B5EF4-FFF2-40B4-BE49-F238E27FC236}">
                <a16:creationId xmlns:a16="http://schemas.microsoft.com/office/drawing/2014/main" id="{81952503-976F-624F-45CC-413B39AEA6FE}"/>
              </a:ext>
            </a:extLst>
          </p:cNvPr>
          <p:cNvCxnSpPr>
            <a:stCxn id="6" idx="3"/>
            <a:endCxn id="7" idx="1"/>
          </p:cNvCxnSpPr>
          <p:nvPr/>
        </p:nvCxnSpPr>
        <p:spPr>
          <a:xfrm rot="10800000" flipH="1">
            <a:off x="3860800" y="3486067"/>
            <a:ext cx="2032000" cy="812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280;p31">
            <a:extLst>
              <a:ext uri="{FF2B5EF4-FFF2-40B4-BE49-F238E27FC236}">
                <a16:creationId xmlns:a16="http://schemas.microsoft.com/office/drawing/2014/main" id="{0A2E6220-509B-A457-CC31-B8D81BB7BF5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860800" y="4298867"/>
            <a:ext cx="2032000" cy="812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0" name="Google Shape;281;p31">
            <a:extLst>
              <a:ext uri="{FF2B5EF4-FFF2-40B4-BE49-F238E27FC236}">
                <a16:creationId xmlns:a16="http://schemas.microsoft.com/office/drawing/2014/main" id="{233992BE-01E1-8FBD-E58E-969A680D2C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347410"/>
              </p:ext>
            </p:extLst>
          </p:nvPr>
        </p:nvGraphicFramePr>
        <p:xfrm>
          <a:off x="5295826" y="5518067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S4's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oogle Shape;282;p31">
            <a:extLst>
              <a:ext uri="{FF2B5EF4-FFF2-40B4-BE49-F238E27FC236}">
                <a16:creationId xmlns:a16="http://schemas.microsoft.com/office/drawing/2014/main" id="{3DC0B8C5-A7DA-0284-FD06-36CE3B8A71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449494"/>
              </p:ext>
            </p:extLst>
          </p:nvPr>
        </p:nvGraphicFramePr>
        <p:xfrm>
          <a:off x="7734226" y="5518067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S5's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oogle Shape;283;p31">
            <a:extLst>
              <a:ext uri="{FF2B5EF4-FFF2-40B4-BE49-F238E27FC236}">
                <a16:creationId xmlns:a16="http://schemas.microsoft.com/office/drawing/2014/main" id="{70C3768D-CE90-4D1C-0C8B-3688586A4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592627"/>
              </p:ext>
            </p:extLst>
          </p:nvPr>
        </p:nvGraphicFramePr>
        <p:xfrm>
          <a:off x="7734210" y="1909400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S3's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Google Shape;284;p31">
            <a:extLst>
              <a:ext uri="{FF2B5EF4-FFF2-40B4-BE49-F238E27FC236}">
                <a16:creationId xmlns:a16="http://schemas.microsoft.com/office/drawing/2014/main" id="{92CD5AFB-9B43-6986-B333-79A6085CD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266404"/>
              </p:ext>
            </p:extLst>
          </p:nvPr>
        </p:nvGraphicFramePr>
        <p:xfrm>
          <a:off x="5295843" y="1909400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S2's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Google Shape;285;p31">
            <a:extLst>
              <a:ext uri="{FF2B5EF4-FFF2-40B4-BE49-F238E27FC236}">
                <a16:creationId xmlns:a16="http://schemas.microsoft.com/office/drawing/2014/main" id="{E785130A-4BFD-2424-810E-BFC5B9D303A9}"/>
              </a:ext>
            </a:extLst>
          </p:cNvPr>
          <p:cNvSpPr/>
          <p:nvPr/>
        </p:nvSpPr>
        <p:spPr>
          <a:xfrm>
            <a:off x="1218000" y="4665969"/>
            <a:ext cx="1424800" cy="316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86;p31">
            <a:extLst>
              <a:ext uri="{FF2B5EF4-FFF2-40B4-BE49-F238E27FC236}">
                <a16:creationId xmlns:a16="http://schemas.microsoft.com/office/drawing/2014/main" id="{9B55A631-8C4A-E93E-1F0C-26CAD784B848}"/>
              </a:ext>
            </a:extLst>
          </p:cNvPr>
          <p:cNvSpPr/>
          <p:nvPr/>
        </p:nvSpPr>
        <p:spPr>
          <a:xfrm>
            <a:off x="2945200" y="4665969"/>
            <a:ext cx="1424800" cy="316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87;p31">
            <a:extLst>
              <a:ext uri="{FF2B5EF4-FFF2-40B4-BE49-F238E27FC236}">
                <a16:creationId xmlns:a16="http://schemas.microsoft.com/office/drawing/2014/main" id="{7FE3035E-D8EC-52CE-D395-3C8917D589CD}"/>
              </a:ext>
            </a:extLst>
          </p:cNvPr>
          <p:cNvSpPr/>
          <p:nvPr/>
        </p:nvSpPr>
        <p:spPr>
          <a:xfrm>
            <a:off x="5370133" y="3790853"/>
            <a:ext cx="1424800" cy="316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288;p31">
            <a:extLst>
              <a:ext uri="{FF2B5EF4-FFF2-40B4-BE49-F238E27FC236}">
                <a16:creationId xmlns:a16="http://schemas.microsoft.com/office/drawing/2014/main" id="{BCADD11F-545E-6769-4991-DDE25D1A2B9C}"/>
              </a:ext>
            </a:extLst>
          </p:cNvPr>
          <p:cNvSpPr/>
          <p:nvPr/>
        </p:nvSpPr>
        <p:spPr>
          <a:xfrm>
            <a:off x="7821967" y="3790853"/>
            <a:ext cx="1424800" cy="316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89;p31">
            <a:extLst>
              <a:ext uri="{FF2B5EF4-FFF2-40B4-BE49-F238E27FC236}">
                <a16:creationId xmlns:a16="http://schemas.microsoft.com/office/drawing/2014/main" id="{804DA1F8-4B79-898C-B521-B85492AAC042}"/>
              </a:ext>
            </a:extLst>
          </p:cNvPr>
          <p:cNvSpPr/>
          <p:nvPr/>
        </p:nvSpPr>
        <p:spPr>
          <a:xfrm>
            <a:off x="9549200" y="3790853"/>
            <a:ext cx="1424800" cy="316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290;p31">
            <a:extLst>
              <a:ext uri="{FF2B5EF4-FFF2-40B4-BE49-F238E27FC236}">
                <a16:creationId xmlns:a16="http://schemas.microsoft.com/office/drawing/2014/main" id="{B34B3F7B-A8B4-2B4C-7234-6D9BCC188077}"/>
              </a:ext>
            </a:extLst>
          </p:cNvPr>
          <p:cNvSpPr/>
          <p:nvPr/>
        </p:nvSpPr>
        <p:spPr>
          <a:xfrm>
            <a:off x="5370133" y="4502053"/>
            <a:ext cx="1424800" cy="316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291;p31">
            <a:extLst>
              <a:ext uri="{FF2B5EF4-FFF2-40B4-BE49-F238E27FC236}">
                <a16:creationId xmlns:a16="http://schemas.microsoft.com/office/drawing/2014/main" id="{A4B5C07B-3B1F-4278-7D5E-DA14F51FDD60}"/>
              </a:ext>
            </a:extLst>
          </p:cNvPr>
          <p:cNvSpPr/>
          <p:nvPr/>
        </p:nvSpPr>
        <p:spPr>
          <a:xfrm>
            <a:off x="7821967" y="4502053"/>
            <a:ext cx="1424800" cy="316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292;p31">
            <a:extLst>
              <a:ext uri="{FF2B5EF4-FFF2-40B4-BE49-F238E27FC236}">
                <a16:creationId xmlns:a16="http://schemas.microsoft.com/office/drawing/2014/main" id="{6ACDD9CE-3D9C-E0B9-B624-A13C3DD86FE1}"/>
              </a:ext>
            </a:extLst>
          </p:cNvPr>
          <p:cNvSpPr/>
          <p:nvPr/>
        </p:nvSpPr>
        <p:spPr>
          <a:xfrm>
            <a:off x="9549200" y="4502053"/>
            <a:ext cx="1424800" cy="3160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" name="Google Shape;293;p31">
            <a:extLst>
              <a:ext uri="{FF2B5EF4-FFF2-40B4-BE49-F238E27FC236}">
                <a16:creationId xmlns:a16="http://schemas.microsoft.com/office/drawing/2014/main" id="{4D9086A1-96EC-FB63-527C-11BC6A31F2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620696"/>
              </p:ext>
            </p:extLst>
          </p:nvPr>
        </p:nvGraphicFramePr>
        <p:xfrm>
          <a:off x="2857443" y="2722200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S1's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Google Shape;294;p31">
            <a:extLst>
              <a:ext uri="{FF2B5EF4-FFF2-40B4-BE49-F238E27FC236}">
                <a16:creationId xmlns:a16="http://schemas.microsoft.com/office/drawing/2014/main" id="{32CC4889-15AD-4975-8530-F88A30B1C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524666"/>
              </p:ext>
            </p:extLst>
          </p:nvPr>
        </p:nvGraphicFramePr>
        <p:xfrm>
          <a:off x="2857443" y="2715904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S1's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Google Shape;295;p31">
            <a:extLst>
              <a:ext uri="{FF2B5EF4-FFF2-40B4-BE49-F238E27FC236}">
                <a16:creationId xmlns:a16="http://schemas.microsoft.com/office/drawing/2014/main" id="{8C988FA1-C879-AE4D-CB5E-68725DF1C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5208760"/>
              </p:ext>
            </p:extLst>
          </p:nvPr>
        </p:nvGraphicFramePr>
        <p:xfrm>
          <a:off x="5295843" y="1905000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S2's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S1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Google Shape;296;p31">
            <a:extLst>
              <a:ext uri="{FF2B5EF4-FFF2-40B4-BE49-F238E27FC236}">
                <a16:creationId xmlns:a16="http://schemas.microsoft.com/office/drawing/2014/main" id="{199DEC48-64FB-6320-56FC-6688233DB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094386"/>
              </p:ext>
            </p:extLst>
          </p:nvPr>
        </p:nvGraphicFramePr>
        <p:xfrm>
          <a:off x="7734210" y="1905000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S3's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S2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Google Shape;297;p31">
            <a:extLst>
              <a:ext uri="{FF2B5EF4-FFF2-40B4-BE49-F238E27FC236}">
                <a16:creationId xmlns:a16="http://schemas.microsoft.com/office/drawing/2014/main" id="{07124E37-D7E8-8C8D-9596-3B54EDA52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825501"/>
              </p:ext>
            </p:extLst>
          </p:nvPr>
        </p:nvGraphicFramePr>
        <p:xfrm>
          <a:off x="5295826" y="5535304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S4's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S1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Google Shape;298;p31">
            <a:extLst>
              <a:ext uri="{FF2B5EF4-FFF2-40B4-BE49-F238E27FC236}">
                <a16:creationId xmlns:a16="http://schemas.microsoft.com/office/drawing/2014/main" id="{6D89E24E-A839-514B-CE68-030E6A050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594862"/>
              </p:ext>
            </p:extLst>
          </p:nvPr>
        </p:nvGraphicFramePr>
        <p:xfrm>
          <a:off x="7734226" y="5535304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S5's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S4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9" name="Google Shape;299;p31">
            <a:extLst>
              <a:ext uri="{FF2B5EF4-FFF2-40B4-BE49-F238E27FC236}">
                <a16:creationId xmlns:a16="http://schemas.microsoft.com/office/drawing/2014/main" id="{22D7F18F-5F14-8B80-5923-AEF95F3EDDE0}"/>
              </a:ext>
            </a:extLst>
          </p:cNvPr>
          <p:cNvCxnSpPr/>
          <p:nvPr/>
        </p:nvCxnSpPr>
        <p:spPr>
          <a:xfrm>
            <a:off x="2235200" y="4197267"/>
            <a:ext cx="4072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300;p31">
            <a:extLst>
              <a:ext uri="{FF2B5EF4-FFF2-40B4-BE49-F238E27FC236}">
                <a16:creationId xmlns:a16="http://schemas.microsoft.com/office/drawing/2014/main" id="{9BA49560-FE45-E823-D09D-1BFB7732BB4B}"/>
              </a:ext>
            </a:extLst>
          </p:cNvPr>
          <p:cNvCxnSpPr/>
          <p:nvPr/>
        </p:nvCxnSpPr>
        <p:spPr>
          <a:xfrm>
            <a:off x="6400800" y="3384467"/>
            <a:ext cx="4072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301;p31">
            <a:extLst>
              <a:ext uri="{FF2B5EF4-FFF2-40B4-BE49-F238E27FC236}">
                <a16:creationId xmlns:a16="http://schemas.microsoft.com/office/drawing/2014/main" id="{66B37367-04A3-BFED-7055-80A9B89E945D}"/>
              </a:ext>
            </a:extLst>
          </p:cNvPr>
          <p:cNvCxnSpPr/>
          <p:nvPr/>
        </p:nvCxnSpPr>
        <p:spPr>
          <a:xfrm>
            <a:off x="6400800" y="5010067"/>
            <a:ext cx="4072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302;p31">
            <a:extLst>
              <a:ext uri="{FF2B5EF4-FFF2-40B4-BE49-F238E27FC236}">
                <a16:creationId xmlns:a16="http://schemas.microsoft.com/office/drawing/2014/main" id="{932D2479-88A7-E8DE-4EA5-DF90E6A90AB9}"/>
              </a:ext>
            </a:extLst>
          </p:cNvPr>
          <p:cNvCxnSpPr/>
          <p:nvPr/>
        </p:nvCxnSpPr>
        <p:spPr>
          <a:xfrm>
            <a:off x="8839200" y="3384467"/>
            <a:ext cx="4072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303;p31">
            <a:extLst>
              <a:ext uri="{FF2B5EF4-FFF2-40B4-BE49-F238E27FC236}">
                <a16:creationId xmlns:a16="http://schemas.microsoft.com/office/drawing/2014/main" id="{BEF7A973-262B-B255-18A7-B9DC19A19863}"/>
              </a:ext>
            </a:extLst>
          </p:cNvPr>
          <p:cNvCxnSpPr/>
          <p:nvPr/>
        </p:nvCxnSpPr>
        <p:spPr>
          <a:xfrm>
            <a:off x="8839200" y="5010067"/>
            <a:ext cx="4072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304;p31">
            <a:extLst>
              <a:ext uri="{FF2B5EF4-FFF2-40B4-BE49-F238E27FC236}">
                <a16:creationId xmlns:a16="http://schemas.microsoft.com/office/drawing/2014/main" id="{6C46F527-CF60-3A33-1436-EB8C2314A019}"/>
              </a:ext>
            </a:extLst>
          </p:cNvPr>
          <p:cNvCxnSpPr/>
          <p:nvPr/>
        </p:nvCxnSpPr>
        <p:spPr>
          <a:xfrm rot="10800000" flipH="1">
            <a:off x="3962400" y="3965567"/>
            <a:ext cx="486400" cy="1936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305;p31">
            <a:extLst>
              <a:ext uri="{FF2B5EF4-FFF2-40B4-BE49-F238E27FC236}">
                <a16:creationId xmlns:a16="http://schemas.microsoft.com/office/drawing/2014/main" id="{3BB0745A-5854-60B7-458A-5EA706C9A9EE}"/>
              </a:ext>
            </a:extLst>
          </p:cNvPr>
          <p:cNvCxnSpPr/>
          <p:nvPr/>
        </p:nvCxnSpPr>
        <p:spPr>
          <a:xfrm>
            <a:off x="3962400" y="4438567"/>
            <a:ext cx="486400" cy="1936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9818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8AF5B-C63F-D94F-2870-D45029ED0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9465FA1-97C9-D382-4555-DD9CADF80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Switches: Example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62F592F-1EAE-392B-B704-4EC0B9BB9E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11811000" cy="692068"/>
          </a:xfrm>
        </p:spPr>
        <p:txBody>
          <a:bodyPr/>
          <a:lstStyle/>
          <a:p>
            <a:pPr marL="357188" lvl="1" indent="-265113">
              <a:lnSpc>
                <a:spcPct val="90000"/>
              </a:lnSpc>
            </a:pPr>
            <a:r>
              <a:rPr lang="en-US" sz="2400" dirty="0"/>
              <a:t>This frame can get directly forwarded to A (no flooding) using the forwarding tables.</a:t>
            </a:r>
          </a:p>
          <a:p>
            <a:pPr marL="357188" lvl="1" indent="-265113">
              <a:lnSpc>
                <a:spcPct val="90000"/>
              </a:lnSpc>
            </a:pPr>
            <a:r>
              <a:rPr lang="en-US" sz="2400" dirty="0"/>
              <a:t>Routers along the B-to-A path get a clue about B's location, and add a table entry for B.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graphicFrame>
        <p:nvGraphicFramePr>
          <p:cNvPr id="2" name="Google Shape;311;p32">
            <a:extLst>
              <a:ext uri="{FF2B5EF4-FFF2-40B4-BE49-F238E27FC236}">
                <a16:creationId xmlns:a16="http://schemas.microsoft.com/office/drawing/2014/main" id="{DBA5EED5-2759-1CFC-0986-9033736C9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344026"/>
              </p:ext>
            </p:extLst>
          </p:nvPr>
        </p:nvGraphicFramePr>
        <p:xfrm>
          <a:off x="2857443" y="2722200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S1's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Google Shape;312;p32">
            <a:extLst>
              <a:ext uri="{FF2B5EF4-FFF2-40B4-BE49-F238E27FC236}">
                <a16:creationId xmlns:a16="http://schemas.microsoft.com/office/drawing/2014/main" id="{99ABC704-06F7-5CD4-59A8-F1A0D8AFD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499855"/>
              </p:ext>
            </p:extLst>
          </p:nvPr>
        </p:nvGraphicFramePr>
        <p:xfrm>
          <a:off x="5295843" y="1909400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S2's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oogle Shape;313;p32">
            <a:extLst>
              <a:ext uri="{FF2B5EF4-FFF2-40B4-BE49-F238E27FC236}">
                <a16:creationId xmlns:a16="http://schemas.microsoft.com/office/drawing/2014/main" id="{FD01268D-1FA2-2C2C-5CCF-B16EC137B5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254789"/>
              </p:ext>
            </p:extLst>
          </p:nvPr>
        </p:nvGraphicFramePr>
        <p:xfrm>
          <a:off x="7734210" y="1909400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S3's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Google Shape;314;p32">
            <a:extLst>
              <a:ext uri="{FF2B5EF4-FFF2-40B4-BE49-F238E27FC236}">
                <a16:creationId xmlns:a16="http://schemas.microsoft.com/office/drawing/2014/main" id="{4367F26F-AC1F-3FD3-272B-1C351C0A60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972546"/>
              </p:ext>
            </p:extLst>
          </p:nvPr>
        </p:nvGraphicFramePr>
        <p:xfrm>
          <a:off x="5295826" y="5518067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S4's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S1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" name="Google Shape;315;p32">
            <a:extLst>
              <a:ext uri="{FF2B5EF4-FFF2-40B4-BE49-F238E27FC236}">
                <a16:creationId xmlns:a16="http://schemas.microsoft.com/office/drawing/2014/main" id="{E1DE8F1F-93BC-04F0-00CD-A8C3FC24D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942596"/>
              </p:ext>
            </p:extLst>
          </p:nvPr>
        </p:nvGraphicFramePr>
        <p:xfrm>
          <a:off x="7734226" y="5518067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S5's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S4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" name="Google Shape;318;p32">
            <a:extLst>
              <a:ext uri="{FF2B5EF4-FFF2-40B4-BE49-F238E27FC236}">
                <a16:creationId xmlns:a16="http://schemas.microsoft.com/office/drawing/2014/main" id="{89233064-DEAF-05FC-837E-70229D42A537}"/>
              </a:ext>
            </a:extLst>
          </p:cNvPr>
          <p:cNvSpPr/>
          <p:nvPr/>
        </p:nvSpPr>
        <p:spPr>
          <a:xfrm>
            <a:off x="1727200" y="4095667"/>
            <a:ext cx="406400" cy="406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319;p32">
            <a:extLst>
              <a:ext uri="{FF2B5EF4-FFF2-40B4-BE49-F238E27FC236}">
                <a16:creationId xmlns:a16="http://schemas.microsoft.com/office/drawing/2014/main" id="{DF727C16-2A79-40A5-4698-FF4731818E82}"/>
              </a:ext>
            </a:extLst>
          </p:cNvPr>
          <p:cNvSpPr/>
          <p:nvPr/>
        </p:nvSpPr>
        <p:spPr>
          <a:xfrm>
            <a:off x="3454400" y="4095667"/>
            <a:ext cx="406400" cy="406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S1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320;p32">
            <a:extLst>
              <a:ext uri="{FF2B5EF4-FFF2-40B4-BE49-F238E27FC236}">
                <a16:creationId xmlns:a16="http://schemas.microsoft.com/office/drawing/2014/main" id="{FDF0D70C-A546-63AF-01AE-6F8353983710}"/>
              </a:ext>
            </a:extLst>
          </p:cNvPr>
          <p:cNvSpPr/>
          <p:nvPr/>
        </p:nvSpPr>
        <p:spPr>
          <a:xfrm>
            <a:off x="5892800" y="3282867"/>
            <a:ext cx="406400" cy="406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S2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321;p32">
            <a:extLst>
              <a:ext uri="{FF2B5EF4-FFF2-40B4-BE49-F238E27FC236}">
                <a16:creationId xmlns:a16="http://schemas.microsoft.com/office/drawing/2014/main" id="{20B61682-8035-7196-6013-C727C565DEBC}"/>
              </a:ext>
            </a:extLst>
          </p:cNvPr>
          <p:cNvSpPr/>
          <p:nvPr/>
        </p:nvSpPr>
        <p:spPr>
          <a:xfrm>
            <a:off x="5892800" y="4908467"/>
            <a:ext cx="406400" cy="406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S4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322;p32">
            <a:extLst>
              <a:ext uri="{FF2B5EF4-FFF2-40B4-BE49-F238E27FC236}">
                <a16:creationId xmlns:a16="http://schemas.microsoft.com/office/drawing/2014/main" id="{C196C407-1E06-247B-09D5-F83F714F0C42}"/>
              </a:ext>
            </a:extLst>
          </p:cNvPr>
          <p:cNvSpPr/>
          <p:nvPr/>
        </p:nvSpPr>
        <p:spPr>
          <a:xfrm>
            <a:off x="8331200" y="3282867"/>
            <a:ext cx="406400" cy="406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323;p32">
            <a:extLst>
              <a:ext uri="{FF2B5EF4-FFF2-40B4-BE49-F238E27FC236}">
                <a16:creationId xmlns:a16="http://schemas.microsoft.com/office/drawing/2014/main" id="{2F3007DA-DA21-6841-B332-823F8A1B4439}"/>
              </a:ext>
            </a:extLst>
          </p:cNvPr>
          <p:cNvSpPr/>
          <p:nvPr/>
        </p:nvSpPr>
        <p:spPr>
          <a:xfrm>
            <a:off x="8331200" y="4908467"/>
            <a:ext cx="406400" cy="406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S5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" name="Google Shape;324;p32">
            <a:extLst>
              <a:ext uri="{FF2B5EF4-FFF2-40B4-BE49-F238E27FC236}">
                <a16:creationId xmlns:a16="http://schemas.microsoft.com/office/drawing/2014/main" id="{488FBE94-A636-851A-80DC-E567EE29C634}"/>
              </a:ext>
            </a:extLst>
          </p:cNvPr>
          <p:cNvCxnSpPr>
            <a:stCxn id="47" idx="6"/>
            <a:endCxn id="48" idx="1"/>
          </p:cNvCxnSpPr>
          <p:nvPr/>
        </p:nvCxnSpPr>
        <p:spPr>
          <a:xfrm>
            <a:off x="2133600" y="4298867"/>
            <a:ext cx="1320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325;p32">
            <a:extLst>
              <a:ext uri="{FF2B5EF4-FFF2-40B4-BE49-F238E27FC236}">
                <a16:creationId xmlns:a16="http://schemas.microsoft.com/office/drawing/2014/main" id="{61726D9E-16F6-6826-EEEF-BBA49361B47C}"/>
              </a:ext>
            </a:extLst>
          </p:cNvPr>
          <p:cNvSpPr/>
          <p:nvPr/>
        </p:nvSpPr>
        <p:spPr>
          <a:xfrm>
            <a:off x="10058400" y="3282867"/>
            <a:ext cx="406400" cy="406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326;p32">
            <a:extLst>
              <a:ext uri="{FF2B5EF4-FFF2-40B4-BE49-F238E27FC236}">
                <a16:creationId xmlns:a16="http://schemas.microsoft.com/office/drawing/2014/main" id="{93219E64-815F-0D96-48C4-EB446603B5AF}"/>
              </a:ext>
            </a:extLst>
          </p:cNvPr>
          <p:cNvSpPr/>
          <p:nvPr/>
        </p:nvSpPr>
        <p:spPr>
          <a:xfrm>
            <a:off x="10058400" y="4908467"/>
            <a:ext cx="406400" cy="406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" name="Google Shape;327;p32">
            <a:extLst>
              <a:ext uri="{FF2B5EF4-FFF2-40B4-BE49-F238E27FC236}">
                <a16:creationId xmlns:a16="http://schemas.microsoft.com/office/drawing/2014/main" id="{59755578-26AD-BE4C-75EB-D69CF0AA2C0A}"/>
              </a:ext>
            </a:extLst>
          </p:cNvPr>
          <p:cNvCxnSpPr>
            <a:stCxn id="51" idx="3"/>
            <a:endCxn id="54" idx="2"/>
          </p:cNvCxnSpPr>
          <p:nvPr/>
        </p:nvCxnSpPr>
        <p:spPr>
          <a:xfrm>
            <a:off x="8737600" y="3486067"/>
            <a:ext cx="1320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328;p32">
            <a:extLst>
              <a:ext uri="{FF2B5EF4-FFF2-40B4-BE49-F238E27FC236}">
                <a16:creationId xmlns:a16="http://schemas.microsoft.com/office/drawing/2014/main" id="{2FCFB04D-05A0-2C66-F3F2-936DD3FE8FB4}"/>
              </a:ext>
            </a:extLst>
          </p:cNvPr>
          <p:cNvCxnSpPr>
            <a:stCxn id="52" idx="3"/>
            <a:endCxn id="55" idx="2"/>
          </p:cNvCxnSpPr>
          <p:nvPr/>
        </p:nvCxnSpPr>
        <p:spPr>
          <a:xfrm>
            <a:off x="8737600" y="5111667"/>
            <a:ext cx="1320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329;p32">
            <a:extLst>
              <a:ext uri="{FF2B5EF4-FFF2-40B4-BE49-F238E27FC236}">
                <a16:creationId xmlns:a16="http://schemas.microsoft.com/office/drawing/2014/main" id="{02856EDC-83C5-D416-B41B-1F0DAD7DEA18}"/>
              </a:ext>
            </a:extLst>
          </p:cNvPr>
          <p:cNvCxnSpPr>
            <a:stCxn id="50" idx="3"/>
            <a:endCxn id="52" idx="1"/>
          </p:cNvCxnSpPr>
          <p:nvPr/>
        </p:nvCxnSpPr>
        <p:spPr>
          <a:xfrm>
            <a:off x="6299200" y="5111667"/>
            <a:ext cx="2032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330;p32">
            <a:extLst>
              <a:ext uri="{FF2B5EF4-FFF2-40B4-BE49-F238E27FC236}">
                <a16:creationId xmlns:a16="http://schemas.microsoft.com/office/drawing/2014/main" id="{B71E40D1-F7F4-729B-C8CA-25605E5781C6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6299200" y="3486067"/>
            <a:ext cx="2032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331;p32">
            <a:extLst>
              <a:ext uri="{FF2B5EF4-FFF2-40B4-BE49-F238E27FC236}">
                <a16:creationId xmlns:a16="http://schemas.microsoft.com/office/drawing/2014/main" id="{13B1C577-C31E-48A9-7523-7B125F3F57C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rot="10800000" flipH="1">
            <a:off x="3860800" y="3486067"/>
            <a:ext cx="2032000" cy="812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332;p32">
            <a:extLst>
              <a:ext uri="{FF2B5EF4-FFF2-40B4-BE49-F238E27FC236}">
                <a16:creationId xmlns:a16="http://schemas.microsoft.com/office/drawing/2014/main" id="{B02EF2DD-9090-6544-0B2C-32669EF1101E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>
            <a:off x="3860800" y="4298867"/>
            <a:ext cx="2032000" cy="812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333;p32">
            <a:extLst>
              <a:ext uri="{FF2B5EF4-FFF2-40B4-BE49-F238E27FC236}">
                <a16:creationId xmlns:a16="http://schemas.microsoft.com/office/drawing/2014/main" id="{A7EC3715-A7B2-8AF2-4EC2-C65E9BCF5F1E}"/>
              </a:ext>
            </a:extLst>
          </p:cNvPr>
          <p:cNvSpPr/>
          <p:nvPr/>
        </p:nvSpPr>
        <p:spPr>
          <a:xfrm>
            <a:off x="1218000" y="4665969"/>
            <a:ext cx="1424800" cy="316000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B, To: A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334;p32">
            <a:extLst>
              <a:ext uri="{FF2B5EF4-FFF2-40B4-BE49-F238E27FC236}">
                <a16:creationId xmlns:a16="http://schemas.microsoft.com/office/drawing/2014/main" id="{369F6BBE-8026-4DCD-82FE-8573312EEE30}"/>
              </a:ext>
            </a:extLst>
          </p:cNvPr>
          <p:cNvSpPr/>
          <p:nvPr/>
        </p:nvSpPr>
        <p:spPr>
          <a:xfrm>
            <a:off x="5370133" y="3790853"/>
            <a:ext cx="1424800" cy="316000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B, To: A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8" name="Google Shape;335;p32">
            <a:extLst>
              <a:ext uri="{FF2B5EF4-FFF2-40B4-BE49-F238E27FC236}">
                <a16:creationId xmlns:a16="http://schemas.microsoft.com/office/drawing/2014/main" id="{EC4FA635-39F0-F108-2846-58914BD8423D}"/>
              </a:ext>
            </a:extLst>
          </p:cNvPr>
          <p:cNvSpPr/>
          <p:nvPr/>
        </p:nvSpPr>
        <p:spPr>
          <a:xfrm>
            <a:off x="7821967" y="3790853"/>
            <a:ext cx="1424800" cy="316000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B, To: A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9" name="Google Shape;336;p32">
            <a:extLst>
              <a:ext uri="{FF2B5EF4-FFF2-40B4-BE49-F238E27FC236}">
                <a16:creationId xmlns:a16="http://schemas.microsoft.com/office/drawing/2014/main" id="{402A2FE2-C660-0D6A-C93F-2D8CAAC1BE89}"/>
              </a:ext>
            </a:extLst>
          </p:cNvPr>
          <p:cNvSpPr/>
          <p:nvPr/>
        </p:nvSpPr>
        <p:spPr>
          <a:xfrm>
            <a:off x="9549200" y="3790853"/>
            <a:ext cx="1424800" cy="316000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B, To: A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72" name="Google Shape;337;p32">
            <a:extLst>
              <a:ext uri="{FF2B5EF4-FFF2-40B4-BE49-F238E27FC236}">
                <a16:creationId xmlns:a16="http://schemas.microsoft.com/office/drawing/2014/main" id="{FAEC89C2-51B8-CE40-3D1E-12AC37AB7DC1}"/>
              </a:ext>
            </a:extLst>
          </p:cNvPr>
          <p:cNvCxnSpPr/>
          <p:nvPr/>
        </p:nvCxnSpPr>
        <p:spPr>
          <a:xfrm>
            <a:off x="2946400" y="4197267"/>
            <a:ext cx="4072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173" name="Google Shape;338;p32">
            <a:extLst>
              <a:ext uri="{FF2B5EF4-FFF2-40B4-BE49-F238E27FC236}">
                <a16:creationId xmlns:a16="http://schemas.microsoft.com/office/drawing/2014/main" id="{8FE8C6B0-5300-ADEA-D50C-D6566B8668BB}"/>
              </a:ext>
            </a:extLst>
          </p:cNvPr>
          <p:cNvCxnSpPr/>
          <p:nvPr/>
        </p:nvCxnSpPr>
        <p:spPr>
          <a:xfrm>
            <a:off x="7823200" y="3384467"/>
            <a:ext cx="4072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174" name="Google Shape;339;p32">
            <a:extLst>
              <a:ext uri="{FF2B5EF4-FFF2-40B4-BE49-F238E27FC236}">
                <a16:creationId xmlns:a16="http://schemas.microsoft.com/office/drawing/2014/main" id="{51C7577D-0F30-81EE-26F2-498EE38CC341}"/>
              </a:ext>
            </a:extLst>
          </p:cNvPr>
          <p:cNvCxnSpPr/>
          <p:nvPr/>
        </p:nvCxnSpPr>
        <p:spPr>
          <a:xfrm>
            <a:off x="9550400" y="3384467"/>
            <a:ext cx="4072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175" name="Google Shape;340;p32">
            <a:extLst>
              <a:ext uri="{FF2B5EF4-FFF2-40B4-BE49-F238E27FC236}">
                <a16:creationId xmlns:a16="http://schemas.microsoft.com/office/drawing/2014/main" id="{299709BC-CCE4-9B2B-667F-2B390F5D6001}"/>
              </a:ext>
            </a:extLst>
          </p:cNvPr>
          <p:cNvCxnSpPr/>
          <p:nvPr/>
        </p:nvCxnSpPr>
        <p:spPr>
          <a:xfrm rot="10800000" flipH="1">
            <a:off x="5304800" y="3384467"/>
            <a:ext cx="486400" cy="1936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</p:spPr>
      </p:cxnSp>
      <p:graphicFrame>
        <p:nvGraphicFramePr>
          <p:cNvPr id="7176" name="Google Shape;342;p32">
            <a:extLst>
              <a:ext uri="{FF2B5EF4-FFF2-40B4-BE49-F238E27FC236}">
                <a16:creationId xmlns:a16="http://schemas.microsoft.com/office/drawing/2014/main" id="{DEA7A36C-DFA0-F2C9-0EC2-51961F030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492857"/>
              </p:ext>
            </p:extLst>
          </p:nvPr>
        </p:nvGraphicFramePr>
        <p:xfrm>
          <a:off x="2857443" y="2715904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S1's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S2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77" name="Google Shape;343;p32">
            <a:extLst>
              <a:ext uri="{FF2B5EF4-FFF2-40B4-BE49-F238E27FC236}">
                <a16:creationId xmlns:a16="http://schemas.microsoft.com/office/drawing/2014/main" id="{B078D476-961D-5852-7DA9-3D7BCF81C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321306"/>
              </p:ext>
            </p:extLst>
          </p:nvPr>
        </p:nvGraphicFramePr>
        <p:xfrm>
          <a:off x="5295843" y="1905000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S2's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S3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78" name="Google Shape;344;p32">
            <a:extLst>
              <a:ext uri="{FF2B5EF4-FFF2-40B4-BE49-F238E27FC236}">
                <a16:creationId xmlns:a16="http://schemas.microsoft.com/office/drawing/2014/main" id="{CE14B7EA-1653-8A5C-2DEA-8C49C7B27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828396"/>
              </p:ext>
            </p:extLst>
          </p:nvPr>
        </p:nvGraphicFramePr>
        <p:xfrm>
          <a:off x="7734210" y="1905000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S3's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79" name="Google Shape;345;p32">
            <a:extLst>
              <a:ext uri="{FF2B5EF4-FFF2-40B4-BE49-F238E27FC236}">
                <a16:creationId xmlns:a16="http://schemas.microsoft.com/office/drawing/2014/main" id="{6070BD6D-B117-A000-0BDF-6B0BE8688362}"/>
              </a:ext>
            </a:extLst>
          </p:cNvPr>
          <p:cNvSpPr/>
          <p:nvPr/>
        </p:nvSpPr>
        <p:spPr>
          <a:xfrm>
            <a:off x="2945200" y="4665969"/>
            <a:ext cx="1424800" cy="316000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B, To: A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7179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59530-B6E1-BBC7-84C4-01B129678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E4E2A1A-448C-38EC-29D8-84BA99153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Very Important Note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BA06BE1-6B2D-88D3-0CB4-36CA3C37D2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6324600" cy="5486400"/>
          </a:xfrm>
        </p:spPr>
        <p:txBody>
          <a:bodyPr/>
          <a:lstStyle/>
          <a:p>
            <a:pPr marL="357188" lvl="1" indent="-265113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A </a:t>
            </a:r>
            <a:r>
              <a:rPr lang="en-US" sz="2400" u="sng" dirty="0">
                <a:solidFill>
                  <a:schemeClr val="accent2"/>
                </a:solidFill>
                <a:ea typeface="+mn-ea"/>
                <a:cs typeface="+mn-cs"/>
              </a:rPr>
              <a:t>switch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 will process </a:t>
            </a:r>
            <a:r>
              <a:rPr lang="en-US" sz="2400" dirty="0">
                <a:solidFill>
                  <a:srgbClr val="C00000"/>
                </a:solidFill>
                <a:ea typeface="+mn-ea"/>
                <a:cs typeface="+mn-cs"/>
              </a:rPr>
              <a:t>any frame that it receives on their active links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, regardless of the source and destination MAC addresses in the frame.</a:t>
            </a:r>
          </a:p>
          <a:p>
            <a:pPr marL="357188" lvl="1" indent="-265113">
              <a:lnSpc>
                <a:spcPct val="90000"/>
              </a:lnSpc>
            </a:pPr>
            <a:r>
              <a:rPr lang="en-US" sz="2400" u="sng" dirty="0">
                <a:solidFill>
                  <a:schemeClr val="accent2"/>
                </a:solidFill>
                <a:ea typeface="+mn-ea"/>
                <a:cs typeface="+mn-cs"/>
              </a:rPr>
              <a:t>Hosts and routers are different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. A host or a router only process a frame if the destination MAC address of the frame is</a:t>
            </a:r>
          </a:p>
          <a:p>
            <a:pPr marL="449263" lvl="2" indent="-182563">
              <a:lnSpc>
                <a:spcPct val="90000"/>
              </a:lnSpc>
            </a:pPr>
            <a:r>
              <a:rPr lang="en-US" sz="2000" dirty="0"/>
              <a:t>equal to their MAC address (</a:t>
            </a:r>
            <a:r>
              <a:rPr lang="en-US" sz="2000" i="1" dirty="0"/>
              <a:t>i.e.</a:t>
            </a:r>
            <a:r>
              <a:rPr lang="en-US" sz="2000" dirty="0"/>
              <a:t>, unicast)</a:t>
            </a:r>
          </a:p>
          <a:p>
            <a:pPr marL="449263" lvl="2" indent="-182563">
              <a:lnSpc>
                <a:spcPct val="90000"/>
              </a:lnSpc>
            </a:pPr>
            <a:r>
              <a:rPr lang="en-US" sz="2000" dirty="0"/>
              <a:t>equal to the its multicast group (</a:t>
            </a:r>
            <a:r>
              <a:rPr lang="en-US" sz="2000" i="1" dirty="0"/>
              <a:t>i.e.</a:t>
            </a:r>
            <a:r>
              <a:rPr lang="en-US" sz="2000" dirty="0"/>
              <a:t>, multicast)</a:t>
            </a:r>
          </a:p>
          <a:p>
            <a:pPr marL="449263" lvl="2" indent="-182563">
              <a:lnSpc>
                <a:spcPct val="90000"/>
              </a:lnSpc>
            </a:pPr>
            <a:r>
              <a:rPr lang="en-US" sz="2000" dirty="0"/>
              <a:t>equal to FF:FF:FF:FF:FF:FF (</a:t>
            </a:r>
            <a:r>
              <a:rPr lang="en-US" sz="2000" i="1" dirty="0"/>
              <a:t>i.e.</a:t>
            </a:r>
            <a:r>
              <a:rPr lang="en-US" sz="2000" dirty="0"/>
              <a:t>, broadcast)</a:t>
            </a:r>
          </a:p>
          <a:p>
            <a:pPr marL="757189" lvl="2" indent="-265113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Note that switches DON’T change the source MAC and destination MAC of the frame as they forward it.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We’ll see that routers change the source and destination MAC address in the frame.</a:t>
            </a:r>
          </a:p>
        </p:txBody>
      </p:sp>
      <p:graphicFrame>
        <p:nvGraphicFramePr>
          <p:cNvPr id="3" name="Google Shape;312;p32">
            <a:extLst>
              <a:ext uri="{FF2B5EF4-FFF2-40B4-BE49-F238E27FC236}">
                <a16:creationId xmlns:a16="http://schemas.microsoft.com/office/drawing/2014/main" id="{0F4D23DF-DBCB-C649-E9D9-22F2ECC41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418080"/>
              </p:ext>
            </p:extLst>
          </p:nvPr>
        </p:nvGraphicFramePr>
        <p:xfrm>
          <a:off x="7275843" y="1909400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S2's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oogle Shape;313;p32">
            <a:extLst>
              <a:ext uri="{FF2B5EF4-FFF2-40B4-BE49-F238E27FC236}">
                <a16:creationId xmlns:a16="http://schemas.microsoft.com/office/drawing/2014/main" id="{E82E1B5A-1E2B-43EF-BC15-64486D463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982167"/>
              </p:ext>
            </p:extLst>
          </p:nvPr>
        </p:nvGraphicFramePr>
        <p:xfrm>
          <a:off x="9524833" y="1909400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S3's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" name="Google Shape;318;p32">
            <a:extLst>
              <a:ext uri="{FF2B5EF4-FFF2-40B4-BE49-F238E27FC236}">
                <a16:creationId xmlns:a16="http://schemas.microsoft.com/office/drawing/2014/main" id="{AAE2492E-AED8-620A-CA17-415863F1A617}"/>
              </a:ext>
            </a:extLst>
          </p:cNvPr>
          <p:cNvSpPr/>
          <p:nvPr/>
        </p:nvSpPr>
        <p:spPr>
          <a:xfrm>
            <a:off x="5848914" y="3281754"/>
            <a:ext cx="406400" cy="406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320;p32">
            <a:extLst>
              <a:ext uri="{FF2B5EF4-FFF2-40B4-BE49-F238E27FC236}">
                <a16:creationId xmlns:a16="http://schemas.microsoft.com/office/drawing/2014/main" id="{D2195599-27B8-0363-127B-4539B59F8F83}"/>
              </a:ext>
            </a:extLst>
          </p:cNvPr>
          <p:cNvSpPr/>
          <p:nvPr/>
        </p:nvSpPr>
        <p:spPr>
          <a:xfrm>
            <a:off x="7872800" y="3282867"/>
            <a:ext cx="406400" cy="406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S2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322;p32">
            <a:extLst>
              <a:ext uri="{FF2B5EF4-FFF2-40B4-BE49-F238E27FC236}">
                <a16:creationId xmlns:a16="http://schemas.microsoft.com/office/drawing/2014/main" id="{B3380743-16D1-CA37-C8A5-D22D36D65E31}"/>
              </a:ext>
            </a:extLst>
          </p:cNvPr>
          <p:cNvSpPr/>
          <p:nvPr/>
        </p:nvSpPr>
        <p:spPr>
          <a:xfrm>
            <a:off x="9549600" y="3281255"/>
            <a:ext cx="406400" cy="406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S3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325;p32">
            <a:extLst>
              <a:ext uri="{FF2B5EF4-FFF2-40B4-BE49-F238E27FC236}">
                <a16:creationId xmlns:a16="http://schemas.microsoft.com/office/drawing/2014/main" id="{1F81E5C4-4A1C-2EBD-0EB6-490263F8E9A8}"/>
              </a:ext>
            </a:extLst>
          </p:cNvPr>
          <p:cNvSpPr/>
          <p:nvPr/>
        </p:nvSpPr>
        <p:spPr>
          <a:xfrm>
            <a:off x="11495687" y="3282867"/>
            <a:ext cx="406400" cy="406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" name="Google Shape;327;p32">
            <a:extLst>
              <a:ext uri="{FF2B5EF4-FFF2-40B4-BE49-F238E27FC236}">
                <a16:creationId xmlns:a16="http://schemas.microsoft.com/office/drawing/2014/main" id="{3B7B7D56-1FA3-D1F1-825E-F0A3F8A4F27A}"/>
              </a:ext>
            </a:extLst>
          </p:cNvPr>
          <p:cNvCxnSpPr>
            <a:cxnSpLocks/>
            <a:stCxn id="51" idx="3"/>
            <a:endCxn id="54" idx="2"/>
          </p:cNvCxnSpPr>
          <p:nvPr/>
        </p:nvCxnSpPr>
        <p:spPr>
          <a:xfrm>
            <a:off x="9956000" y="3484455"/>
            <a:ext cx="1539687" cy="161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330;p32">
            <a:extLst>
              <a:ext uri="{FF2B5EF4-FFF2-40B4-BE49-F238E27FC236}">
                <a16:creationId xmlns:a16="http://schemas.microsoft.com/office/drawing/2014/main" id="{3F19A59B-7204-35C3-62BF-D7ECB8D51B43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 flipV="1">
            <a:off x="8279200" y="3484455"/>
            <a:ext cx="1270400" cy="161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331;p32">
            <a:extLst>
              <a:ext uri="{FF2B5EF4-FFF2-40B4-BE49-F238E27FC236}">
                <a16:creationId xmlns:a16="http://schemas.microsoft.com/office/drawing/2014/main" id="{513E8684-D1B9-38A4-48BC-2802EA55310A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6255314" y="3484954"/>
            <a:ext cx="1617486" cy="111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334;p32">
            <a:extLst>
              <a:ext uri="{FF2B5EF4-FFF2-40B4-BE49-F238E27FC236}">
                <a16:creationId xmlns:a16="http://schemas.microsoft.com/office/drawing/2014/main" id="{1122ABB6-E9D7-D095-1959-3A55621D1361}"/>
              </a:ext>
            </a:extLst>
          </p:cNvPr>
          <p:cNvSpPr/>
          <p:nvPr/>
        </p:nvSpPr>
        <p:spPr>
          <a:xfrm>
            <a:off x="6363129" y="3658537"/>
            <a:ext cx="1383371" cy="302925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B, To: A</a:t>
            </a:r>
          </a:p>
        </p:txBody>
      </p:sp>
      <p:sp>
        <p:nvSpPr>
          <p:cNvPr id="7168" name="Google Shape;335;p32">
            <a:extLst>
              <a:ext uri="{FF2B5EF4-FFF2-40B4-BE49-F238E27FC236}">
                <a16:creationId xmlns:a16="http://schemas.microsoft.com/office/drawing/2014/main" id="{80114DEA-7EB8-A0CE-32F9-9D2243A1F554}"/>
              </a:ext>
            </a:extLst>
          </p:cNvPr>
          <p:cNvSpPr/>
          <p:nvPr/>
        </p:nvSpPr>
        <p:spPr>
          <a:xfrm>
            <a:off x="8273943" y="3687655"/>
            <a:ext cx="1604258" cy="1071957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B, To: 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(it is NOT changed to: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From: B, To: S2, or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From:S3, To: A)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9" name="Google Shape;336;p32">
            <a:extLst>
              <a:ext uri="{FF2B5EF4-FFF2-40B4-BE49-F238E27FC236}">
                <a16:creationId xmlns:a16="http://schemas.microsoft.com/office/drawing/2014/main" id="{EBF0D387-AD06-DF0B-9728-C1A6F35A5ADB}"/>
              </a:ext>
            </a:extLst>
          </p:cNvPr>
          <p:cNvSpPr/>
          <p:nvPr/>
        </p:nvSpPr>
        <p:spPr>
          <a:xfrm>
            <a:off x="10668000" y="3749958"/>
            <a:ext cx="1424800" cy="316000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B, To: A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73" name="Google Shape;338;p32">
            <a:extLst>
              <a:ext uri="{FF2B5EF4-FFF2-40B4-BE49-F238E27FC236}">
                <a16:creationId xmlns:a16="http://schemas.microsoft.com/office/drawing/2014/main" id="{C80AE477-FC06-1B6C-CCCC-901D06EDF79D}"/>
              </a:ext>
            </a:extLst>
          </p:cNvPr>
          <p:cNvCxnSpPr/>
          <p:nvPr/>
        </p:nvCxnSpPr>
        <p:spPr>
          <a:xfrm>
            <a:off x="8991600" y="3384467"/>
            <a:ext cx="4072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174" name="Google Shape;339;p32">
            <a:extLst>
              <a:ext uri="{FF2B5EF4-FFF2-40B4-BE49-F238E27FC236}">
                <a16:creationId xmlns:a16="http://schemas.microsoft.com/office/drawing/2014/main" id="{832CBD29-DE52-14EF-9CC8-CF35E60E9AC5}"/>
              </a:ext>
            </a:extLst>
          </p:cNvPr>
          <p:cNvCxnSpPr/>
          <p:nvPr/>
        </p:nvCxnSpPr>
        <p:spPr>
          <a:xfrm>
            <a:off x="11022800" y="3384467"/>
            <a:ext cx="4072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175" name="Google Shape;340;p32">
            <a:extLst>
              <a:ext uri="{FF2B5EF4-FFF2-40B4-BE49-F238E27FC236}">
                <a16:creationId xmlns:a16="http://schemas.microsoft.com/office/drawing/2014/main" id="{2ED9FF7B-CD64-87A9-623E-5F94CCF0BCB7}"/>
              </a:ext>
            </a:extLst>
          </p:cNvPr>
          <p:cNvCxnSpPr>
            <a:cxnSpLocks/>
          </p:cNvCxnSpPr>
          <p:nvPr/>
        </p:nvCxnSpPr>
        <p:spPr>
          <a:xfrm>
            <a:off x="6705600" y="3384467"/>
            <a:ext cx="4572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triangle" w="med" len="med"/>
            <a:tailEnd type="none" w="med" len="med"/>
          </a:ln>
        </p:spPr>
      </p:cxnSp>
      <p:graphicFrame>
        <p:nvGraphicFramePr>
          <p:cNvPr id="7177" name="Google Shape;343;p32">
            <a:extLst>
              <a:ext uri="{FF2B5EF4-FFF2-40B4-BE49-F238E27FC236}">
                <a16:creationId xmlns:a16="http://schemas.microsoft.com/office/drawing/2014/main" id="{28479011-EAD7-10F2-3B4F-E167DC76F5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559098"/>
              </p:ext>
            </p:extLst>
          </p:nvPr>
        </p:nvGraphicFramePr>
        <p:xfrm>
          <a:off x="7275843" y="1905000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S2's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S3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78" name="Google Shape;344;p32">
            <a:extLst>
              <a:ext uri="{FF2B5EF4-FFF2-40B4-BE49-F238E27FC236}">
                <a16:creationId xmlns:a16="http://schemas.microsoft.com/office/drawing/2014/main" id="{6A64E496-283B-9F12-91BC-CE34C5A21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552381"/>
              </p:ext>
            </p:extLst>
          </p:nvPr>
        </p:nvGraphicFramePr>
        <p:xfrm>
          <a:off x="9525000" y="1905000"/>
          <a:ext cx="1600367" cy="11702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S3's Table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Next-hop: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24367" marB="24367"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29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C4E65-9392-8EC1-532F-0D4EC82C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A4B9DB2-E0B8-E2DA-F369-0DF48A3A4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101CCAA-6E3F-DAEE-6AF3-D65470B26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7430265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Forwarding in Switched Ethernet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Populating The Forwarding Table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Using Spanning Tree Protocol to Remove 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CA4D7-4567-28B1-7F4D-F7B112C8E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590800"/>
            <a:ext cx="2791105" cy="3683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2E763-6B8C-9199-7A02-48EDA3576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334" y="2023449"/>
            <a:ext cx="2791106" cy="5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Flooding Can Lead to Loops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8" y="1397003"/>
            <a:ext cx="113284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Switches sometimes need to broadcast frames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Upon receiving a frame with an unfamiliar destination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Upon receiving a frame sent to the broadcast address</a:t>
            </a:r>
          </a:p>
          <a:p>
            <a:pPr>
              <a:lnSpc>
                <a:spcPct val="90000"/>
              </a:lnSpc>
            </a:pPr>
            <a:r>
              <a:rPr lang="en-US" dirty="0"/>
              <a:t>Broadcasting is implemented by flooding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Transmitting frame out every interface, except the one where the frame arrived</a:t>
            </a:r>
          </a:p>
          <a:p>
            <a:pPr>
              <a:lnSpc>
                <a:spcPct val="90000"/>
              </a:lnSpc>
            </a:pPr>
            <a:r>
              <a:rPr lang="en-US" dirty="0"/>
              <a:t>Flooding can lead to forwarding loops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e.g.</a:t>
            </a:r>
            <a:r>
              <a:rPr lang="en-US" dirty="0"/>
              <a:t>, if the network contains a cycle of switches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Either accidentally, or by design for higher reliability</a:t>
            </a:r>
          </a:p>
        </p:txBody>
      </p:sp>
    </p:spTree>
    <p:extLst>
      <p:ext uri="{BB962C8B-B14F-4D97-AF65-F5344CB8AC3E}">
        <p14:creationId xmlns:p14="http://schemas.microsoft.com/office/powerpoint/2010/main" val="12310657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46617</TotalTime>
  <Words>2443</Words>
  <Application>Microsoft Office PowerPoint</Application>
  <PresentationFormat>Widescreen</PresentationFormat>
  <Paragraphs>484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Bodoni MT Condensed</vt:lpstr>
      <vt:lpstr>Calibri</vt:lpstr>
      <vt:lpstr>Roboto</vt:lpstr>
      <vt:lpstr>Wingdings</vt:lpstr>
      <vt:lpstr>dan-berkeley-nlp-v1</vt:lpstr>
      <vt:lpstr>CSC358: Principles of Computer Networks </vt:lpstr>
      <vt:lpstr>Today</vt:lpstr>
      <vt:lpstr>Forwarding Table</vt:lpstr>
      <vt:lpstr>Learning Switches: Populating the Forwarding Table</vt:lpstr>
      <vt:lpstr>Learning Switches: Example</vt:lpstr>
      <vt:lpstr>Learning Switches: Example</vt:lpstr>
      <vt:lpstr>A Very Important Note</vt:lpstr>
      <vt:lpstr>Today</vt:lpstr>
      <vt:lpstr>Flooding Can Lead to Loops</vt:lpstr>
      <vt:lpstr>Flooding Can Lead to Loops</vt:lpstr>
      <vt:lpstr>Dealing with Loops</vt:lpstr>
      <vt:lpstr>Easiest Way to Avoid Loops</vt:lpstr>
      <vt:lpstr>Spanning Tree Protocol (STP)</vt:lpstr>
      <vt:lpstr>Key Challenges That STP is Faced with</vt:lpstr>
      <vt:lpstr>Switches Send STP Messages to Their Neighbors</vt:lpstr>
      <vt:lpstr>Steps in Spanning Tree Protocol</vt:lpstr>
      <vt:lpstr>STP Example</vt:lpstr>
      <vt:lpstr>STP Example, Round 1</vt:lpstr>
      <vt:lpstr>STP Example, Round 2</vt:lpstr>
      <vt:lpstr>STP Example, Round 3</vt:lpstr>
      <vt:lpstr>STP Example, Round 4</vt:lpstr>
      <vt:lpstr>STP Example, Round 5</vt:lpstr>
      <vt:lpstr>After Round 5: We have our Spanning Tree</vt:lpstr>
      <vt:lpstr>Summary</vt:lpstr>
      <vt:lpstr>Robust Spanning Tree Algorithm</vt:lpstr>
      <vt:lpstr>Strength/Weakness of Learning Switches with STP</vt:lpstr>
      <vt:lpstr>So Far …</vt:lpstr>
      <vt:lpstr>How do We Build a Global Network?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2025-02-06T21:24:33Z</dcterms:modified>
</cp:coreProperties>
</file>