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11"/>
  </p:notesMasterIdLst>
  <p:handoutMasterIdLst>
    <p:handoutMasterId r:id="rId12"/>
  </p:handoutMasterIdLst>
  <p:sldIdLst>
    <p:sldId id="446" r:id="rId2"/>
    <p:sldId id="1430" r:id="rId3"/>
    <p:sldId id="1456" r:id="rId4"/>
    <p:sldId id="1450" r:id="rId5"/>
    <p:sldId id="1451" r:id="rId6"/>
    <p:sldId id="1452" r:id="rId7"/>
    <p:sldId id="1453" r:id="rId8"/>
    <p:sldId id="1454" r:id="rId9"/>
    <p:sldId id="1455" r:id="rId10"/>
  </p:sldIdLst>
  <p:sldSz cx="12192000" cy="6858000"/>
  <p:notesSz cx="7099300" cy="10234613"/>
  <p:custDataLst>
    <p:tags r:id="rId1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155" algn="l" rtl="0" fontAlgn="base">
      <a:spcBef>
        <a:spcPct val="0"/>
      </a:spcBef>
      <a:spcAft>
        <a:spcPct val="0"/>
      </a:spcAft>
      <a:defRPr kern="1200">
        <a:solidFill>
          <a:schemeClr val="tx1"/>
        </a:solidFill>
        <a:latin typeface="Arial" charset="0"/>
        <a:ea typeface="+mn-ea"/>
        <a:cs typeface="Arial" charset="0"/>
      </a:defRPr>
    </a:lvl2pPr>
    <a:lvl3pPr marL="914309" algn="l" rtl="0" fontAlgn="base">
      <a:spcBef>
        <a:spcPct val="0"/>
      </a:spcBef>
      <a:spcAft>
        <a:spcPct val="0"/>
      </a:spcAft>
      <a:defRPr kern="1200">
        <a:solidFill>
          <a:schemeClr val="tx1"/>
        </a:solidFill>
        <a:latin typeface="Arial" charset="0"/>
        <a:ea typeface="+mn-ea"/>
        <a:cs typeface="Arial" charset="0"/>
      </a:defRPr>
    </a:lvl3pPr>
    <a:lvl4pPr marL="1371464" algn="l" rtl="0" fontAlgn="base">
      <a:spcBef>
        <a:spcPct val="0"/>
      </a:spcBef>
      <a:spcAft>
        <a:spcPct val="0"/>
      </a:spcAft>
      <a:defRPr kern="1200">
        <a:solidFill>
          <a:schemeClr val="tx1"/>
        </a:solidFill>
        <a:latin typeface="Arial" charset="0"/>
        <a:ea typeface="+mn-ea"/>
        <a:cs typeface="Arial" charset="0"/>
      </a:defRPr>
    </a:lvl4pPr>
    <a:lvl5pPr marL="1828618" algn="l" rtl="0" fontAlgn="base">
      <a:spcBef>
        <a:spcPct val="0"/>
      </a:spcBef>
      <a:spcAft>
        <a:spcPct val="0"/>
      </a:spcAft>
      <a:defRPr kern="1200">
        <a:solidFill>
          <a:schemeClr val="tx1"/>
        </a:solidFill>
        <a:latin typeface="Arial" charset="0"/>
        <a:ea typeface="+mn-ea"/>
        <a:cs typeface="Arial" charset="0"/>
      </a:defRPr>
    </a:lvl5pPr>
    <a:lvl6pPr marL="2285774" algn="l" defTabSz="914309" rtl="0" eaLnBrk="1" latinLnBrk="0" hangingPunct="1">
      <a:defRPr kern="1200">
        <a:solidFill>
          <a:schemeClr val="tx1"/>
        </a:solidFill>
        <a:latin typeface="Arial" charset="0"/>
        <a:ea typeface="+mn-ea"/>
        <a:cs typeface="Arial" charset="0"/>
      </a:defRPr>
    </a:lvl6pPr>
    <a:lvl7pPr marL="2742926" algn="l" defTabSz="914309" rtl="0" eaLnBrk="1" latinLnBrk="0" hangingPunct="1">
      <a:defRPr kern="1200">
        <a:solidFill>
          <a:schemeClr val="tx1"/>
        </a:solidFill>
        <a:latin typeface="Arial" charset="0"/>
        <a:ea typeface="+mn-ea"/>
        <a:cs typeface="Arial" charset="0"/>
      </a:defRPr>
    </a:lvl7pPr>
    <a:lvl8pPr marL="3200080" algn="l" defTabSz="914309" rtl="0" eaLnBrk="1" latinLnBrk="0" hangingPunct="1">
      <a:defRPr kern="1200">
        <a:solidFill>
          <a:schemeClr val="tx1"/>
        </a:solidFill>
        <a:latin typeface="Arial" charset="0"/>
        <a:ea typeface="+mn-ea"/>
        <a:cs typeface="Arial" charset="0"/>
      </a:defRPr>
    </a:lvl8pPr>
    <a:lvl9pPr marL="3657235" algn="l" defTabSz="914309"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CC00CC"/>
    <a:srgbClr val="FF6600"/>
    <a:srgbClr val="5F8EB0"/>
    <a:srgbClr val="FFFFFF"/>
    <a:srgbClr val="FF3300"/>
    <a:srgbClr val="C0C0C0"/>
    <a:srgbClr val="CC99FF"/>
    <a:srgbClr val="FF9900"/>
    <a:srgbClr val="DC2B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34" autoAdjust="0"/>
    <p:restoredTop sz="79764" autoAdjust="0"/>
  </p:normalViewPr>
  <p:slideViewPr>
    <p:cSldViewPr>
      <p:cViewPr varScale="1">
        <p:scale>
          <a:sx n="73" d="100"/>
          <a:sy n="73" d="100"/>
        </p:scale>
        <p:origin x="1080"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05" d="100"/>
          <a:sy n="105" d="100"/>
        </p:scale>
        <p:origin x="528" y="1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gs" Target="tags/tag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handoutMaster" Target="handoutMasters/handoutMaster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defTabSz="966648">
              <a:defRPr sz="1300">
                <a:latin typeface="Arial" pitchFamily="34" charset="0"/>
                <a:cs typeface="+mn-cs"/>
              </a:defRPr>
            </a:lvl1pPr>
          </a:lstStyle>
          <a:p>
            <a:pPr>
              <a:defRPr/>
            </a:pPr>
            <a:endParaRPr lang="en-US"/>
          </a:p>
        </p:txBody>
      </p:sp>
      <p:sp>
        <p:nvSpPr>
          <p:cNvPr id="2293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algn="r" defTabSz="966648">
              <a:defRPr sz="1300">
                <a:latin typeface="Arial" pitchFamily="34" charset="0"/>
                <a:cs typeface="+mn-cs"/>
              </a:defRPr>
            </a:lvl1pPr>
          </a:lstStyle>
          <a:p>
            <a:pPr>
              <a:defRPr/>
            </a:pPr>
            <a:endParaRPr lang="en-US"/>
          </a:p>
        </p:txBody>
      </p:sp>
      <p:sp>
        <p:nvSpPr>
          <p:cNvPr id="2293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defTabSz="966648">
              <a:defRPr sz="1300">
                <a:latin typeface="Arial" pitchFamily="34" charset="0"/>
                <a:cs typeface="+mn-cs"/>
              </a:defRPr>
            </a:lvl1pPr>
          </a:lstStyle>
          <a:p>
            <a:pPr>
              <a:defRPr/>
            </a:pPr>
            <a:endParaRPr lang="en-US"/>
          </a:p>
        </p:txBody>
      </p:sp>
      <p:sp>
        <p:nvSpPr>
          <p:cNvPr id="2293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algn="r" defTabSz="966648">
              <a:defRPr sz="1300">
                <a:latin typeface="Arial" pitchFamily="34" charset="0"/>
                <a:cs typeface="+mn-cs"/>
              </a:defRPr>
            </a:lvl1pPr>
          </a:lstStyle>
          <a:p>
            <a:pPr>
              <a:defRPr/>
            </a:pPr>
            <a:fld id="{0A33D1F6-2909-4169-88BB-8150912129F4}" type="slidenum">
              <a:rPr lang="en-US"/>
              <a:pPr>
                <a:defRPr/>
              </a:pPr>
              <a:t>‹#›</a:t>
            </a:fld>
            <a:endParaRPr lang="en-US"/>
          </a:p>
        </p:txBody>
      </p:sp>
    </p:spTree>
    <p:extLst>
      <p:ext uri="{BB962C8B-B14F-4D97-AF65-F5344CB8AC3E}">
        <p14:creationId xmlns:p14="http://schemas.microsoft.com/office/powerpoint/2010/main" val="18667832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defTabSz="966648">
              <a:defRPr sz="1300">
                <a:latin typeface="Arial" pitchFamily="34" charset="0"/>
                <a:cs typeface="+mn-cs"/>
              </a:defRPr>
            </a:lvl1pPr>
          </a:lstStyle>
          <a:p>
            <a:pPr>
              <a:defRPr/>
            </a:pPr>
            <a:endParaRPr lang="en-US"/>
          </a:p>
        </p:txBody>
      </p:sp>
      <p:sp>
        <p:nvSpPr>
          <p:cNvPr id="1730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algn="r" defTabSz="966648">
              <a:defRPr sz="1300">
                <a:latin typeface="Arial" pitchFamily="34" charset="0"/>
                <a:cs typeface="+mn-cs"/>
              </a:defRPr>
            </a:lvl1pPr>
          </a:lstStyle>
          <a:p>
            <a:pPr>
              <a:defRPr/>
            </a:pPr>
            <a:endParaRPr lang="en-US"/>
          </a:p>
        </p:txBody>
      </p:sp>
      <p:sp>
        <p:nvSpPr>
          <p:cNvPr id="49156" name="Rectangle 4"/>
          <p:cNvSpPr>
            <a:spLocks noGrp="1" noRot="1" noChangeAspect="1" noChangeArrowheads="1" noTextEdit="1"/>
          </p:cNvSpPr>
          <p:nvPr>
            <p:ph type="sldImg" idx="2"/>
          </p:nvPr>
        </p:nvSpPr>
        <p:spPr bwMode="auto">
          <a:xfrm>
            <a:off x="138113" y="768350"/>
            <a:ext cx="6823075" cy="3838575"/>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30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defTabSz="966648">
              <a:defRPr sz="1300">
                <a:latin typeface="Arial" pitchFamily="34" charset="0"/>
                <a:cs typeface="+mn-cs"/>
              </a:defRPr>
            </a:lvl1pPr>
          </a:lstStyle>
          <a:p>
            <a:pPr>
              <a:defRPr/>
            </a:pPr>
            <a:endParaRPr lang="en-US"/>
          </a:p>
        </p:txBody>
      </p:sp>
      <p:sp>
        <p:nvSpPr>
          <p:cNvPr id="1730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algn="r" defTabSz="966648">
              <a:defRPr sz="1300">
                <a:latin typeface="Arial" pitchFamily="34" charset="0"/>
                <a:cs typeface="+mn-cs"/>
              </a:defRPr>
            </a:lvl1pPr>
          </a:lstStyle>
          <a:p>
            <a:pPr>
              <a:defRPr/>
            </a:pPr>
            <a:fld id="{16AD5590-9C90-486D-8FA8-38179D6EA4CC}" type="slidenum">
              <a:rPr lang="en-US"/>
              <a:pPr>
                <a:defRPr/>
              </a:pPr>
              <a:t>‹#›</a:t>
            </a:fld>
            <a:endParaRPr lang="en-US"/>
          </a:p>
        </p:txBody>
      </p:sp>
    </p:spTree>
    <p:extLst>
      <p:ext uri="{BB962C8B-B14F-4D97-AF65-F5344CB8AC3E}">
        <p14:creationId xmlns:p14="http://schemas.microsoft.com/office/powerpoint/2010/main" val="24742050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155"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309"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464"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618"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5774" algn="l" defTabSz="914309" rtl="0" eaLnBrk="1" latinLnBrk="0" hangingPunct="1">
      <a:defRPr sz="1200" kern="1200">
        <a:solidFill>
          <a:schemeClr val="tx1"/>
        </a:solidFill>
        <a:latin typeface="+mn-lt"/>
        <a:ea typeface="+mn-ea"/>
        <a:cs typeface="+mn-cs"/>
      </a:defRPr>
    </a:lvl6pPr>
    <a:lvl7pPr marL="2742926" algn="l" defTabSz="914309" rtl="0" eaLnBrk="1" latinLnBrk="0" hangingPunct="1">
      <a:defRPr sz="1200" kern="1200">
        <a:solidFill>
          <a:schemeClr val="tx1"/>
        </a:solidFill>
        <a:latin typeface="+mn-lt"/>
        <a:ea typeface="+mn-ea"/>
        <a:cs typeface="+mn-cs"/>
      </a:defRPr>
    </a:lvl7pPr>
    <a:lvl8pPr marL="3200080" algn="l" defTabSz="914309" rtl="0" eaLnBrk="1" latinLnBrk="0" hangingPunct="1">
      <a:defRPr sz="1200" kern="1200">
        <a:solidFill>
          <a:schemeClr val="tx1"/>
        </a:solidFill>
        <a:latin typeface="+mn-lt"/>
        <a:ea typeface="+mn-ea"/>
        <a:cs typeface="+mn-cs"/>
      </a:defRPr>
    </a:lvl8pPr>
    <a:lvl9pPr marL="3657235" algn="l" defTabSz="91430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latin typeface="Calibri"/>
              <a:cs typeface="Calibri"/>
            </a:endParaRPr>
          </a:p>
        </p:txBody>
      </p:sp>
      <p:sp>
        <p:nvSpPr>
          <p:cNvPr id="4" name="Slide Number Placeholder 3"/>
          <p:cNvSpPr>
            <a:spLocks noGrp="1"/>
          </p:cNvSpPr>
          <p:nvPr>
            <p:ph type="sldNum" sz="quarter" idx="10"/>
          </p:nvPr>
        </p:nvSpPr>
        <p:spPr/>
        <p:txBody>
          <a:bodyPr/>
          <a:lstStyle/>
          <a:p>
            <a:pPr>
              <a:defRPr/>
            </a:pPr>
            <a:fld id="{16AD5590-9C90-486D-8FA8-38179D6EA4CC}" type="slidenum">
              <a:rPr lang="en-US" smtClean="0"/>
              <a:pPr>
                <a:defRPr/>
              </a:pPr>
              <a:t>1</a:t>
            </a:fld>
            <a:endParaRPr lang="en-US"/>
          </a:p>
        </p:txBody>
      </p:sp>
    </p:spTree>
    <p:extLst>
      <p:ext uri="{BB962C8B-B14F-4D97-AF65-F5344CB8AC3E}">
        <p14:creationId xmlns:p14="http://schemas.microsoft.com/office/powerpoint/2010/main" val="3571445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E812C2-029C-82BD-E642-6AD45D3504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3F2C60-350C-DA63-1255-B94C5C8107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857697-2EAE-C821-B832-D190AEC602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05DEB16-204D-21D9-E85E-596E08B4B106}"/>
              </a:ext>
            </a:extLst>
          </p:cNvPr>
          <p:cNvSpPr>
            <a:spLocks noGrp="1"/>
          </p:cNvSpPr>
          <p:nvPr>
            <p:ph type="sldNum" sz="quarter" idx="10"/>
          </p:nvPr>
        </p:nvSpPr>
        <p:spPr/>
        <p:txBody>
          <a:bodyPr/>
          <a:lstStyle/>
          <a:p>
            <a:pPr>
              <a:defRPr/>
            </a:pPr>
            <a:fld id="{16AD5590-9C90-486D-8FA8-38179D6EA4CC}" type="slidenum">
              <a:rPr lang="en-US" smtClean="0"/>
              <a:pPr>
                <a:defRPr/>
              </a:pPr>
              <a:t>2</a:t>
            </a:fld>
            <a:endParaRPr lang="en-US"/>
          </a:p>
        </p:txBody>
      </p:sp>
    </p:spTree>
    <p:extLst>
      <p:ext uri="{BB962C8B-B14F-4D97-AF65-F5344CB8AC3E}">
        <p14:creationId xmlns:p14="http://schemas.microsoft.com/office/powerpoint/2010/main" val="87221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66FC3-4F29-869B-0A2F-1351FB08C7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4D6D53-7179-33B8-5FF7-442A5E07CB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37C3B5-BD4F-5D6D-998B-953513EDEC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C4AA274-82D2-553E-914D-F7584CFAC559}"/>
              </a:ext>
            </a:extLst>
          </p:cNvPr>
          <p:cNvSpPr>
            <a:spLocks noGrp="1"/>
          </p:cNvSpPr>
          <p:nvPr>
            <p:ph type="sldNum" sz="quarter" idx="10"/>
          </p:nvPr>
        </p:nvSpPr>
        <p:spPr/>
        <p:txBody>
          <a:bodyPr/>
          <a:lstStyle/>
          <a:p>
            <a:pPr>
              <a:defRPr/>
            </a:pPr>
            <a:fld id="{16AD5590-9C90-486D-8FA8-38179D6EA4CC}" type="slidenum">
              <a:rPr lang="en-US" smtClean="0"/>
              <a:pPr>
                <a:defRPr/>
              </a:pPr>
              <a:t>3</a:t>
            </a:fld>
            <a:endParaRPr lang="en-US"/>
          </a:p>
        </p:txBody>
      </p:sp>
    </p:spTree>
    <p:extLst>
      <p:ext uri="{BB962C8B-B14F-4D97-AF65-F5344CB8AC3E}">
        <p14:creationId xmlns:p14="http://schemas.microsoft.com/office/powerpoint/2010/main" val="1804557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28BD4-845D-79C8-9A20-C5DBA93BB5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4B4617-C3F5-E909-546A-CA674A6C7D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AFCA35-5F24-861C-519F-ACC169836F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9878954-B881-990E-B569-D405006B52C1}"/>
              </a:ext>
            </a:extLst>
          </p:cNvPr>
          <p:cNvSpPr>
            <a:spLocks noGrp="1"/>
          </p:cNvSpPr>
          <p:nvPr>
            <p:ph type="sldNum" sz="quarter" idx="10"/>
          </p:nvPr>
        </p:nvSpPr>
        <p:spPr/>
        <p:txBody>
          <a:bodyPr/>
          <a:lstStyle/>
          <a:p>
            <a:pPr>
              <a:defRPr/>
            </a:pPr>
            <a:fld id="{16AD5590-9C90-486D-8FA8-38179D6EA4CC}" type="slidenum">
              <a:rPr lang="en-US" smtClean="0"/>
              <a:pPr>
                <a:defRPr/>
              </a:pPr>
              <a:t>4</a:t>
            </a:fld>
            <a:endParaRPr lang="en-US"/>
          </a:p>
        </p:txBody>
      </p:sp>
    </p:spTree>
    <p:extLst>
      <p:ext uri="{BB962C8B-B14F-4D97-AF65-F5344CB8AC3E}">
        <p14:creationId xmlns:p14="http://schemas.microsoft.com/office/powerpoint/2010/main" val="807946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CE8CF-FAA8-0DF9-47B7-6A492D2310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16CDA9-887F-8DDF-37DE-CAADECA9E3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148664-EB75-DC97-1620-55C3B6C7150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2900819-8B7B-D750-332E-D8C5032BDBB2}"/>
              </a:ext>
            </a:extLst>
          </p:cNvPr>
          <p:cNvSpPr>
            <a:spLocks noGrp="1"/>
          </p:cNvSpPr>
          <p:nvPr>
            <p:ph type="sldNum" sz="quarter" idx="10"/>
          </p:nvPr>
        </p:nvSpPr>
        <p:spPr/>
        <p:txBody>
          <a:bodyPr/>
          <a:lstStyle/>
          <a:p>
            <a:pPr>
              <a:defRPr/>
            </a:pPr>
            <a:fld id="{16AD5590-9C90-486D-8FA8-38179D6EA4CC}" type="slidenum">
              <a:rPr lang="en-US" smtClean="0"/>
              <a:pPr>
                <a:defRPr/>
              </a:pPr>
              <a:t>5</a:t>
            </a:fld>
            <a:endParaRPr lang="en-US"/>
          </a:p>
        </p:txBody>
      </p:sp>
    </p:spTree>
    <p:extLst>
      <p:ext uri="{BB962C8B-B14F-4D97-AF65-F5344CB8AC3E}">
        <p14:creationId xmlns:p14="http://schemas.microsoft.com/office/powerpoint/2010/main" val="2138251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458E1D-FC69-64F6-A710-9D42E6C304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8C056F-3FE8-FB2F-CF13-BE21606261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2E857B-E8D0-D1D2-6E30-693204083A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9ED621D-DE97-945D-76ED-2F6847E248A4}"/>
              </a:ext>
            </a:extLst>
          </p:cNvPr>
          <p:cNvSpPr>
            <a:spLocks noGrp="1"/>
          </p:cNvSpPr>
          <p:nvPr>
            <p:ph type="sldNum" sz="quarter" idx="10"/>
          </p:nvPr>
        </p:nvSpPr>
        <p:spPr/>
        <p:txBody>
          <a:bodyPr/>
          <a:lstStyle/>
          <a:p>
            <a:pPr>
              <a:defRPr/>
            </a:pPr>
            <a:fld id="{16AD5590-9C90-486D-8FA8-38179D6EA4CC}" type="slidenum">
              <a:rPr lang="en-US" smtClean="0"/>
              <a:pPr>
                <a:defRPr/>
              </a:pPr>
              <a:t>6</a:t>
            </a:fld>
            <a:endParaRPr lang="en-US"/>
          </a:p>
        </p:txBody>
      </p:sp>
    </p:spTree>
    <p:extLst>
      <p:ext uri="{BB962C8B-B14F-4D97-AF65-F5344CB8AC3E}">
        <p14:creationId xmlns:p14="http://schemas.microsoft.com/office/powerpoint/2010/main" val="1426607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88136-56FE-AF5B-583D-214A2CF868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A02E37-45C8-1252-9870-0191DBB519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ACDC48-DED0-DBD5-98A1-17BC5AE2F64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3E88CF9-0B97-C5FD-52DA-DE3D0FB400C0}"/>
              </a:ext>
            </a:extLst>
          </p:cNvPr>
          <p:cNvSpPr>
            <a:spLocks noGrp="1"/>
          </p:cNvSpPr>
          <p:nvPr>
            <p:ph type="sldNum" sz="quarter" idx="10"/>
          </p:nvPr>
        </p:nvSpPr>
        <p:spPr/>
        <p:txBody>
          <a:bodyPr/>
          <a:lstStyle/>
          <a:p>
            <a:pPr>
              <a:defRPr/>
            </a:pPr>
            <a:fld id="{16AD5590-9C90-486D-8FA8-38179D6EA4CC}" type="slidenum">
              <a:rPr lang="en-US" smtClean="0"/>
              <a:pPr>
                <a:defRPr/>
              </a:pPr>
              <a:t>7</a:t>
            </a:fld>
            <a:endParaRPr lang="en-US"/>
          </a:p>
        </p:txBody>
      </p:sp>
    </p:spTree>
    <p:extLst>
      <p:ext uri="{BB962C8B-B14F-4D97-AF65-F5344CB8AC3E}">
        <p14:creationId xmlns:p14="http://schemas.microsoft.com/office/powerpoint/2010/main" val="1481606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42FD1-5032-72FD-A6C5-4F9543593E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193ECA-56D1-E086-23E8-286D656EFC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C0F277-BB47-A4BC-6F78-DC8B86E15D9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1F904D-9E8A-680D-85F1-4D7092FE3B93}"/>
              </a:ext>
            </a:extLst>
          </p:cNvPr>
          <p:cNvSpPr>
            <a:spLocks noGrp="1"/>
          </p:cNvSpPr>
          <p:nvPr>
            <p:ph type="sldNum" sz="quarter" idx="10"/>
          </p:nvPr>
        </p:nvSpPr>
        <p:spPr/>
        <p:txBody>
          <a:bodyPr/>
          <a:lstStyle/>
          <a:p>
            <a:pPr>
              <a:defRPr/>
            </a:pPr>
            <a:fld id="{16AD5590-9C90-486D-8FA8-38179D6EA4CC}" type="slidenum">
              <a:rPr lang="en-US" smtClean="0"/>
              <a:pPr>
                <a:defRPr/>
              </a:pPr>
              <a:t>8</a:t>
            </a:fld>
            <a:endParaRPr lang="en-US"/>
          </a:p>
        </p:txBody>
      </p:sp>
    </p:spTree>
    <p:extLst>
      <p:ext uri="{BB962C8B-B14F-4D97-AF65-F5344CB8AC3E}">
        <p14:creationId xmlns:p14="http://schemas.microsoft.com/office/powerpoint/2010/main" val="3092246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1D1E7-2D91-647F-58FC-D3753808BA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5F3B53-5059-0F83-655F-6CF60EDE91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105F03-6E0F-819E-D809-7BE6204BAE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5E7D94F-4F90-109F-7B0D-E86189ADB5D8}"/>
              </a:ext>
            </a:extLst>
          </p:cNvPr>
          <p:cNvSpPr>
            <a:spLocks noGrp="1"/>
          </p:cNvSpPr>
          <p:nvPr>
            <p:ph type="sldNum" sz="quarter" idx="10"/>
          </p:nvPr>
        </p:nvSpPr>
        <p:spPr/>
        <p:txBody>
          <a:bodyPr/>
          <a:lstStyle/>
          <a:p>
            <a:pPr>
              <a:defRPr/>
            </a:pPr>
            <a:fld id="{16AD5590-9C90-486D-8FA8-38179D6EA4CC}" type="slidenum">
              <a:rPr lang="en-US" smtClean="0"/>
              <a:pPr>
                <a:defRPr/>
              </a:pPr>
              <a:t>9</a:t>
            </a:fld>
            <a:endParaRPr lang="en-US"/>
          </a:p>
        </p:txBody>
      </p:sp>
    </p:spTree>
    <p:extLst>
      <p:ext uri="{BB962C8B-B14F-4D97-AF65-F5344CB8AC3E}">
        <p14:creationId xmlns:p14="http://schemas.microsoft.com/office/powerpoint/2010/main" val="3984866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82"/>
            <a:ext cx="12192000" cy="1470025"/>
          </a:xfrm>
        </p:spPr>
        <p:txBody>
          <a:bodyPr/>
          <a:lstStyle>
            <a:lvl1pPr>
              <a:defRPr>
                <a:solidFill>
                  <a:schemeClr val="accent2"/>
                </a:solidFill>
              </a:defRPr>
            </a:lvl1pPr>
          </a:lstStyle>
          <a:p>
            <a:r>
              <a:rPr lang="en-US"/>
              <a:t>Click to edit Master title style</a:t>
            </a:r>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C4453A5A-7A6F-4C45-B3DA-4ADA5F9066BF}"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B4F6080-E520-45DC-884B-D171AED7426D}"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F441731-2654-4748-B0E7-440E0FE37C5F}"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FF1561-1732-4AFE-BD38-1F907188A60F}"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43" indent="0">
              <a:buNone/>
              <a:defRPr sz="1900"/>
            </a:lvl2pPr>
            <a:lvl3pPr marL="914286" indent="0">
              <a:buNone/>
              <a:defRPr sz="1600"/>
            </a:lvl3pPr>
            <a:lvl4pPr marL="1371430" indent="0">
              <a:buNone/>
              <a:defRPr sz="1500"/>
            </a:lvl4pPr>
            <a:lvl5pPr marL="1828573" indent="0">
              <a:buNone/>
              <a:defRPr sz="1500"/>
            </a:lvl5pPr>
            <a:lvl6pPr marL="2285718" indent="0">
              <a:buNone/>
              <a:defRPr sz="1500"/>
            </a:lvl6pPr>
            <a:lvl7pPr marL="2742858" indent="0">
              <a:buNone/>
              <a:defRPr sz="1500"/>
            </a:lvl7pPr>
            <a:lvl8pPr marL="3200000" indent="0">
              <a:buNone/>
              <a:defRPr sz="1500"/>
            </a:lvl8pPr>
            <a:lvl9pPr marL="3657143" indent="0">
              <a:buNone/>
              <a:defRPr sz="15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1B8BF5-5AC2-408A-9CF5-48C84EA6D70D}"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D5E8221-ACA7-4409-9788-2ACEEBC1BDCC}"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3" y="1535113"/>
            <a:ext cx="4040188" cy="639763"/>
          </a:xfrm>
        </p:spPr>
        <p:txBody>
          <a:bodyPr anchor="b"/>
          <a:lstStyle>
            <a:lvl1pPr marL="0" indent="0">
              <a:buNone/>
              <a:defRPr sz="2400" b="1"/>
            </a:lvl1pPr>
            <a:lvl2pPr marL="457143" indent="0">
              <a:buNone/>
              <a:defRPr sz="2000" b="1"/>
            </a:lvl2pPr>
            <a:lvl3pPr marL="914286" indent="0">
              <a:buNone/>
              <a:defRPr sz="19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1" y="1535113"/>
            <a:ext cx="4041775" cy="639763"/>
          </a:xfrm>
        </p:spPr>
        <p:txBody>
          <a:bodyPr anchor="b"/>
          <a:lstStyle>
            <a:lvl1pPr marL="0" indent="0">
              <a:buNone/>
              <a:defRPr sz="2400" b="1"/>
            </a:lvl1pPr>
            <a:lvl2pPr marL="457143" indent="0">
              <a:buNone/>
              <a:defRPr sz="2000" b="1"/>
            </a:lvl2pPr>
            <a:lvl3pPr marL="914286" indent="0">
              <a:buNone/>
              <a:defRPr sz="19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121A8ED-9B00-4419-8B3B-2343371CEC44}"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6685549-3527-4829-9473-416A0C2EAE24}"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DA60C99-D8C1-4775-8462-7FCDDC81A54D}"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5" y="273057"/>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6" y="1435104"/>
            <a:ext cx="3008313" cy="4691063"/>
          </a:xfrm>
        </p:spPr>
        <p:txBody>
          <a:bodyPr/>
          <a:lstStyle>
            <a:lvl1pPr marL="0" indent="0">
              <a:buNone/>
              <a:defRPr sz="1500"/>
            </a:lvl1pPr>
            <a:lvl2pPr marL="457143" indent="0">
              <a:buNone/>
              <a:defRPr sz="1200"/>
            </a:lvl2pPr>
            <a:lvl3pPr marL="914286" indent="0">
              <a:buNone/>
              <a:defRPr sz="1100"/>
            </a:lvl3pPr>
            <a:lvl4pPr marL="1371430" indent="0">
              <a:buNone/>
              <a:defRPr sz="900"/>
            </a:lvl4pPr>
            <a:lvl5pPr marL="1828573" indent="0">
              <a:buNone/>
              <a:defRPr sz="900"/>
            </a:lvl5pPr>
            <a:lvl6pPr marL="2285718" indent="0">
              <a:buNone/>
              <a:defRPr sz="900"/>
            </a:lvl6pPr>
            <a:lvl7pPr marL="2742858" indent="0">
              <a:buNone/>
              <a:defRPr sz="900"/>
            </a:lvl7pPr>
            <a:lvl8pPr marL="3200000" indent="0">
              <a:buNone/>
              <a:defRPr sz="900"/>
            </a:lvl8pPr>
            <a:lvl9pPr marL="365714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4BC37A3-2FAA-437F-A346-3CF46B1B892C}"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43" indent="0">
              <a:buNone/>
              <a:defRPr sz="2800"/>
            </a:lvl2pPr>
            <a:lvl3pPr marL="914286" indent="0">
              <a:buNone/>
              <a:defRPr sz="2400"/>
            </a:lvl3pPr>
            <a:lvl4pPr marL="1371430" indent="0">
              <a:buNone/>
              <a:defRPr sz="2000"/>
            </a:lvl4pPr>
            <a:lvl5pPr marL="1828573" indent="0">
              <a:buNone/>
              <a:defRPr sz="2000"/>
            </a:lvl5pPr>
            <a:lvl6pPr marL="2285718" indent="0">
              <a:buNone/>
              <a:defRPr sz="2000"/>
            </a:lvl6pPr>
            <a:lvl7pPr marL="2742858" indent="0">
              <a:buNone/>
              <a:defRPr sz="2000"/>
            </a:lvl7pPr>
            <a:lvl8pPr marL="3200000" indent="0">
              <a:buNone/>
              <a:defRPr sz="2000"/>
            </a:lvl8pPr>
            <a:lvl9pPr marL="3657143"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43"/>
            <a:ext cx="5486400" cy="804863"/>
          </a:xfrm>
        </p:spPr>
        <p:txBody>
          <a:bodyPr/>
          <a:lstStyle>
            <a:lvl1pPr marL="0" indent="0">
              <a:buNone/>
              <a:defRPr sz="1500"/>
            </a:lvl1pPr>
            <a:lvl2pPr marL="457143" indent="0">
              <a:buNone/>
              <a:defRPr sz="1200"/>
            </a:lvl2pPr>
            <a:lvl3pPr marL="914286" indent="0">
              <a:buNone/>
              <a:defRPr sz="1100"/>
            </a:lvl3pPr>
            <a:lvl4pPr marL="1371430" indent="0">
              <a:buNone/>
              <a:defRPr sz="900"/>
            </a:lvl4pPr>
            <a:lvl5pPr marL="1828573" indent="0">
              <a:buNone/>
              <a:defRPr sz="900"/>
            </a:lvl5pPr>
            <a:lvl6pPr marL="2285718" indent="0">
              <a:buNone/>
              <a:defRPr sz="900"/>
            </a:lvl6pPr>
            <a:lvl7pPr marL="2742858" indent="0">
              <a:buNone/>
              <a:defRPr sz="900"/>
            </a:lvl7pPr>
            <a:lvl8pPr marL="3200000" indent="0">
              <a:buNone/>
              <a:defRPr sz="900"/>
            </a:lvl8pPr>
            <a:lvl9pPr marL="3657143"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61EC880-79EA-4BC7-A72F-59EFE6AB7FD4}"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0" tIns="45718" rIns="91430" bIns="45718" numCol="1" anchor="ctr" anchorCtr="0" compatLnSpc="1">
            <a:prstTxWarp prst="textNoShape">
              <a:avLst/>
            </a:prstTxWarp>
          </a:bodyPr>
          <a:lstStyle/>
          <a:p>
            <a:pPr lvl="0"/>
            <a:r>
              <a:rPr lang="en-US"/>
              <a:t>Click to edit Master title style</a:t>
            </a:r>
            <a:endParaRPr lang="en-US" dirty="0"/>
          </a:p>
        </p:txBody>
      </p:sp>
      <p:sp>
        <p:nvSpPr>
          <p:cNvPr id="3075" name="Rectangle 3"/>
          <p:cNvSpPr>
            <a:spLocks noGrp="1" noChangeArrowheads="1"/>
          </p:cNvSpPr>
          <p:nvPr>
            <p:ph type="body" idx="1"/>
          </p:nvPr>
        </p:nvSpPr>
        <p:spPr bwMode="auto">
          <a:xfrm>
            <a:off x="406400" y="1397003"/>
            <a:ext cx="11379200" cy="4729164"/>
          </a:xfrm>
          <a:prstGeom prst="rect">
            <a:avLst/>
          </a:prstGeom>
          <a:noFill/>
          <a:ln w="9525">
            <a:noFill/>
            <a:miter lim="800000"/>
            <a:headEnd/>
            <a:tailEnd/>
          </a:ln>
        </p:spPr>
        <p:txBody>
          <a:bodyPr vert="horz" wrap="square" lIns="91430" tIns="45718" rIns="91430"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0" tIns="45718" rIns="91430"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0" tIns="45718" rIns="91430"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0" tIns="45718" rIns="91430" bIns="45718" numCol="1" anchor="t" anchorCtr="0" compatLnSpc="1">
            <a:prstTxWarp prst="textNoShape">
              <a:avLst/>
            </a:prstTxWarp>
          </a:bodyPr>
          <a:lstStyle>
            <a:lvl1pPr algn="r">
              <a:defRPr sz="1500"/>
            </a:lvl1pPr>
          </a:lstStyle>
          <a:p>
            <a:pPr>
              <a:defRPr/>
            </a:pPr>
            <a:fld id="{9749340B-4FC7-4D90-97D1-24A2CDF1925E}" type="slidenum">
              <a:rPr lang="en-US" smtClean="0"/>
              <a:pPr>
                <a:defRPr/>
              </a:pPr>
              <a:t>‹#›</a:t>
            </a:fld>
            <a:endParaRPr lang="en-US"/>
          </a:p>
        </p:txBody>
      </p:sp>
      <p:sp>
        <p:nvSpPr>
          <p:cNvPr id="4103" name="Rectangle 7"/>
          <p:cNvSpPr>
            <a:spLocks noChangeArrowheads="1"/>
          </p:cNvSpPr>
          <p:nvPr/>
        </p:nvSpPr>
        <p:spPr bwMode="auto">
          <a:xfrm>
            <a:off x="0" y="1031246"/>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0" tIns="45718" rIns="91430"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43" algn="ctr" rtl="0" eaLnBrk="1" fontAlgn="base" hangingPunct="1">
        <a:spcBef>
          <a:spcPct val="0"/>
        </a:spcBef>
        <a:spcAft>
          <a:spcPct val="0"/>
        </a:spcAft>
        <a:defRPr sz="4400">
          <a:solidFill>
            <a:schemeClr val="tx2"/>
          </a:solidFill>
          <a:latin typeface="Arial" charset="0"/>
        </a:defRPr>
      </a:lvl6pPr>
      <a:lvl7pPr marL="914286" algn="ctr" rtl="0" eaLnBrk="1" fontAlgn="base" hangingPunct="1">
        <a:spcBef>
          <a:spcPct val="0"/>
        </a:spcBef>
        <a:spcAft>
          <a:spcPct val="0"/>
        </a:spcAft>
        <a:defRPr sz="4400">
          <a:solidFill>
            <a:schemeClr val="tx2"/>
          </a:solidFill>
          <a:latin typeface="Arial" charset="0"/>
        </a:defRPr>
      </a:lvl7pPr>
      <a:lvl8pPr marL="1371430" algn="ctr" rtl="0" eaLnBrk="1" fontAlgn="base" hangingPunct="1">
        <a:spcBef>
          <a:spcPct val="0"/>
        </a:spcBef>
        <a:spcAft>
          <a:spcPct val="0"/>
        </a:spcAft>
        <a:defRPr sz="4400">
          <a:solidFill>
            <a:schemeClr val="tx2"/>
          </a:solidFill>
          <a:latin typeface="Arial" charset="0"/>
        </a:defRPr>
      </a:lvl8pPr>
      <a:lvl9pPr marL="1828573" algn="ctr" rtl="0" eaLnBrk="1" fontAlgn="base" hangingPunct="1">
        <a:spcBef>
          <a:spcPct val="0"/>
        </a:spcBef>
        <a:spcAft>
          <a:spcPct val="0"/>
        </a:spcAft>
        <a:defRPr sz="4400">
          <a:solidFill>
            <a:schemeClr val="tx2"/>
          </a:solidFill>
          <a:latin typeface="Arial" charset="0"/>
        </a:defRPr>
      </a:lvl9pPr>
    </p:titleStyle>
    <p:bodyStyle>
      <a:lvl1pPr marL="342858" indent="-342858"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857" indent="-28571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858" indent="-228573"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000" indent="-228573"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143" indent="-228573"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286" indent="-228573"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430" indent="-228573"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573" indent="-228573"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5718" indent="-228573"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286" rtl="0" eaLnBrk="1" latinLnBrk="0" hangingPunct="1">
        <a:defRPr sz="1900" kern="1200">
          <a:solidFill>
            <a:schemeClr val="tx1"/>
          </a:solidFill>
          <a:latin typeface="+mn-lt"/>
          <a:ea typeface="+mn-ea"/>
          <a:cs typeface="+mn-cs"/>
        </a:defRPr>
      </a:lvl1pPr>
      <a:lvl2pPr marL="457143" algn="l" defTabSz="914286" rtl="0" eaLnBrk="1" latinLnBrk="0" hangingPunct="1">
        <a:defRPr sz="1900" kern="1200">
          <a:solidFill>
            <a:schemeClr val="tx1"/>
          </a:solidFill>
          <a:latin typeface="+mn-lt"/>
          <a:ea typeface="+mn-ea"/>
          <a:cs typeface="+mn-cs"/>
        </a:defRPr>
      </a:lvl2pPr>
      <a:lvl3pPr marL="914286" algn="l" defTabSz="914286" rtl="0" eaLnBrk="1" latinLnBrk="0" hangingPunct="1">
        <a:defRPr sz="1900" kern="1200">
          <a:solidFill>
            <a:schemeClr val="tx1"/>
          </a:solidFill>
          <a:latin typeface="+mn-lt"/>
          <a:ea typeface="+mn-ea"/>
          <a:cs typeface="+mn-cs"/>
        </a:defRPr>
      </a:lvl3pPr>
      <a:lvl4pPr marL="1371430" algn="l" defTabSz="914286" rtl="0" eaLnBrk="1" latinLnBrk="0" hangingPunct="1">
        <a:defRPr sz="1900" kern="1200">
          <a:solidFill>
            <a:schemeClr val="tx1"/>
          </a:solidFill>
          <a:latin typeface="+mn-lt"/>
          <a:ea typeface="+mn-ea"/>
          <a:cs typeface="+mn-cs"/>
        </a:defRPr>
      </a:lvl4pPr>
      <a:lvl5pPr marL="1828573" algn="l" defTabSz="914286" rtl="0" eaLnBrk="1" latinLnBrk="0" hangingPunct="1">
        <a:defRPr sz="1900" kern="1200">
          <a:solidFill>
            <a:schemeClr val="tx1"/>
          </a:solidFill>
          <a:latin typeface="+mn-lt"/>
          <a:ea typeface="+mn-ea"/>
          <a:cs typeface="+mn-cs"/>
        </a:defRPr>
      </a:lvl5pPr>
      <a:lvl6pPr marL="2285718" algn="l" defTabSz="914286" rtl="0" eaLnBrk="1" latinLnBrk="0" hangingPunct="1">
        <a:defRPr sz="1900" kern="1200">
          <a:solidFill>
            <a:schemeClr val="tx1"/>
          </a:solidFill>
          <a:latin typeface="+mn-lt"/>
          <a:ea typeface="+mn-ea"/>
          <a:cs typeface="+mn-cs"/>
        </a:defRPr>
      </a:lvl6pPr>
      <a:lvl7pPr marL="2742858" algn="l" defTabSz="914286" rtl="0" eaLnBrk="1" latinLnBrk="0" hangingPunct="1">
        <a:defRPr sz="1900" kern="1200">
          <a:solidFill>
            <a:schemeClr val="tx1"/>
          </a:solidFill>
          <a:latin typeface="+mn-lt"/>
          <a:ea typeface="+mn-ea"/>
          <a:cs typeface="+mn-cs"/>
        </a:defRPr>
      </a:lvl7pPr>
      <a:lvl8pPr marL="3200000" algn="l" defTabSz="914286" rtl="0" eaLnBrk="1" latinLnBrk="0" hangingPunct="1">
        <a:defRPr sz="1900" kern="1200">
          <a:solidFill>
            <a:schemeClr val="tx1"/>
          </a:solidFill>
          <a:latin typeface="+mn-lt"/>
          <a:ea typeface="+mn-ea"/>
          <a:cs typeface="+mn-cs"/>
        </a:defRPr>
      </a:lvl8pPr>
      <a:lvl9pPr marL="3657143" algn="l" defTabSz="914286"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 /><Relationship Id="rId13" Type="http://schemas.openxmlformats.org/officeDocument/2006/relationships/image" Target="../media/image11.png" /><Relationship Id="rId18" Type="http://schemas.openxmlformats.org/officeDocument/2006/relationships/image" Target="../media/image16.png" /><Relationship Id="rId26" Type="http://schemas.openxmlformats.org/officeDocument/2006/relationships/image" Target="../media/image24.png" /><Relationship Id="rId3" Type="http://schemas.openxmlformats.org/officeDocument/2006/relationships/image" Target="../media/image1.png" /><Relationship Id="rId21" Type="http://schemas.openxmlformats.org/officeDocument/2006/relationships/image" Target="../media/image19.png" /><Relationship Id="rId7" Type="http://schemas.openxmlformats.org/officeDocument/2006/relationships/image" Target="../media/image5.png" /><Relationship Id="rId12" Type="http://schemas.openxmlformats.org/officeDocument/2006/relationships/image" Target="../media/image10.png" /><Relationship Id="rId17" Type="http://schemas.openxmlformats.org/officeDocument/2006/relationships/image" Target="../media/image15.png" /><Relationship Id="rId25" Type="http://schemas.openxmlformats.org/officeDocument/2006/relationships/image" Target="../media/image23.png" /><Relationship Id="rId2" Type="http://schemas.openxmlformats.org/officeDocument/2006/relationships/notesSlide" Target="../notesSlides/notesSlide1.xml" /><Relationship Id="rId16" Type="http://schemas.openxmlformats.org/officeDocument/2006/relationships/image" Target="../media/image14.png" /><Relationship Id="rId20" Type="http://schemas.openxmlformats.org/officeDocument/2006/relationships/image" Target="../media/image18.png" /><Relationship Id="rId29" Type="http://schemas.openxmlformats.org/officeDocument/2006/relationships/image" Target="../media/image27.png" /><Relationship Id="rId1" Type="http://schemas.openxmlformats.org/officeDocument/2006/relationships/slideLayout" Target="../slideLayouts/slideLayout1.xml" /><Relationship Id="rId6" Type="http://schemas.openxmlformats.org/officeDocument/2006/relationships/image" Target="../media/image4.png" /><Relationship Id="rId11" Type="http://schemas.openxmlformats.org/officeDocument/2006/relationships/image" Target="../media/image9.png" /><Relationship Id="rId24" Type="http://schemas.openxmlformats.org/officeDocument/2006/relationships/image" Target="../media/image22.png" /><Relationship Id="rId5" Type="http://schemas.openxmlformats.org/officeDocument/2006/relationships/image" Target="../media/image3.png" /><Relationship Id="rId15" Type="http://schemas.openxmlformats.org/officeDocument/2006/relationships/image" Target="../media/image13.png" /><Relationship Id="rId23" Type="http://schemas.openxmlformats.org/officeDocument/2006/relationships/image" Target="../media/image21.png" /><Relationship Id="rId28" Type="http://schemas.openxmlformats.org/officeDocument/2006/relationships/image" Target="../media/image26.png" /><Relationship Id="rId10" Type="http://schemas.openxmlformats.org/officeDocument/2006/relationships/image" Target="../media/image8.png" /><Relationship Id="rId19" Type="http://schemas.openxmlformats.org/officeDocument/2006/relationships/image" Target="../media/image17.png" /><Relationship Id="rId4" Type="http://schemas.openxmlformats.org/officeDocument/2006/relationships/image" Target="../media/image2.png" /><Relationship Id="rId9" Type="http://schemas.openxmlformats.org/officeDocument/2006/relationships/image" Target="../media/image7.png" /><Relationship Id="rId14" Type="http://schemas.openxmlformats.org/officeDocument/2006/relationships/image" Target="../media/image12.png" /><Relationship Id="rId22" Type="http://schemas.openxmlformats.org/officeDocument/2006/relationships/image" Target="../media/image20.png" /><Relationship Id="rId27" Type="http://schemas.openxmlformats.org/officeDocument/2006/relationships/image" Target="../media/image25.png" /><Relationship Id="rId30" Type="http://schemas.openxmlformats.org/officeDocument/2006/relationships/image" Target="../media/image28.png" /></Relationships>
</file>

<file path=ppt/slides/_rels/slide2.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41.pn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42.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ctrTitle"/>
          </p:nvPr>
        </p:nvSpPr>
        <p:spPr>
          <a:xfrm>
            <a:off x="0" y="76200"/>
            <a:ext cx="12192000" cy="1470025"/>
          </a:xfrm>
        </p:spPr>
        <p:txBody>
          <a:bodyPr/>
          <a:lstStyle/>
          <a:p>
            <a:pPr eaLnBrk="1" hangingPunct="1"/>
            <a:r>
              <a:rPr lang="en-US" dirty="0"/>
              <a:t>CSC358: Principles of Computer Networks</a:t>
            </a:r>
            <a:br>
              <a:rPr lang="en-US" dirty="0"/>
            </a:br>
            <a:endParaRPr lang="en-US" sz="3600" dirty="0"/>
          </a:p>
        </p:txBody>
      </p:sp>
      <p:sp>
        <p:nvSpPr>
          <p:cNvPr id="5123" name="Rectangle 6"/>
          <p:cNvSpPr>
            <a:spLocks noGrp="1" noChangeArrowheads="1"/>
          </p:cNvSpPr>
          <p:nvPr>
            <p:ph type="subTitle" idx="1"/>
          </p:nvPr>
        </p:nvSpPr>
        <p:spPr>
          <a:xfrm>
            <a:off x="152400" y="914400"/>
            <a:ext cx="11811000" cy="795909"/>
          </a:xfrm>
        </p:spPr>
        <p:txBody>
          <a:bodyPr/>
          <a:lstStyle/>
          <a:p>
            <a:pPr eaLnBrk="1" hangingPunct="1"/>
            <a:r>
              <a:rPr lang="en-US" sz="4300" dirty="0"/>
              <a:t>Lecture 6 – </a:t>
            </a:r>
            <a:r>
              <a:rPr lang="en-US" sz="4300"/>
              <a:t>Part 2: </a:t>
            </a:r>
            <a:r>
              <a:rPr lang="en-US" sz="4300" dirty="0"/>
              <a:t>Subnetting Example</a:t>
            </a:r>
          </a:p>
        </p:txBody>
      </p:sp>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32" tIns="45718" rIns="91432" bIns="45718">
            <a:spAutoFit/>
          </a:bodyPr>
          <a:lstStyle/>
          <a:p>
            <a:pPr>
              <a:spcBef>
                <a:spcPct val="50000"/>
              </a:spcBef>
            </a:pPr>
            <a:endParaRPr lang="en-US"/>
          </a:p>
        </p:txBody>
      </p:sp>
      <p:sp>
        <p:nvSpPr>
          <p:cNvPr id="7" name="Text Box 8"/>
          <p:cNvSpPr txBox="1">
            <a:spLocks noChangeArrowheads="1"/>
          </p:cNvSpPr>
          <p:nvPr/>
        </p:nvSpPr>
        <p:spPr bwMode="auto">
          <a:xfrm>
            <a:off x="0" y="5713023"/>
            <a:ext cx="12191999" cy="992577"/>
          </a:xfrm>
          <a:prstGeom prst="rect">
            <a:avLst/>
          </a:prstGeom>
          <a:noFill/>
          <a:ln w="9525">
            <a:noFill/>
            <a:miter lim="800000"/>
            <a:headEnd/>
            <a:tailEnd/>
          </a:ln>
        </p:spPr>
        <p:txBody>
          <a:bodyPr wrap="square" lIns="68579" tIns="34289" rIns="68579" bIns="34289">
            <a:spAutoFit/>
          </a:bodyPr>
          <a:lstStyle/>
          <a:p>
            <a:pPr algn="ctr">
              <a:spcBef>
                <a:spcPct val="50000"/>
              </a:spcBef>
            </a:pPr>
            <a:r>
              <a:rPr lang="en-US" sz="2400" dirty="0">
                <a:latin typeface="Calibri"/>
                <a:cs typeface="Calibri"/>
              </a:rPr>
              <a:t>Erfan Meskar</a:t>
            </a:r>
          </a:p>
          <a:p>
            <a:pPr algn="ctr">
              <a:spcBef>
                <a:spcPct val="50000"/>
              </a:spcBef>
            </a:pPr>
            <a:r>
              <a:rPr lang="en-US" sz="2400">
                <a:latin typeface="Calibri"/>
                <a:cs typeface="Calibri"/>
              </a:rPr>
              <a:t>Winter 2025, </a:t>
            </a:r>
            <a:r>
              <a:rPr lang="en-US" sz="2400" dirty="0">
                <a:latin typeface="Calibri"/>
                <a:cs typeface="Calibri"/>
              </a:rPr>
              <a:t>University of Toronto, Mississauga </a:t>
            </a:r>
          </a:p>
        </p:txBody>
      </p:sp>
      <p:grpSp>
        <p:nvGrpSpPr>
          <p:cNvPr id="5535" name="Group 5534">
            <a:extLst>
              <a:ext uri="{FF2B5EF4-FFF2-40B4-BE49-F238E27FC236}">
                <a16:creationId xmlns:a16="http://schemas.microsoft.com/office/drawing/2014/main" id="{82975DC0-EFE0-7849-FC07-EEAF902C6D8E}"/>
              </a:ext>
            </a:extLst>
          </p:cNvPr>
          <p:cNvGrpSpPr/>
          <p:nvPr/>
        </p:nvGrpSpPr>
        <p:grpSpPr>
          <a:xfrm>
            <a:off x="3823659" y="1816059"/>
            <a:ext cx="4544682" cy="3751415"/>
            <a:chOff x="6220498" y="1552824"/>
            <a:chExt cx="5975632" cy="4795598"/>
          </a:xfrm>
        </p:grpSpPr>
        <p:sp>
          <p:nvSpPr>
            <p:cNvPr id="2" name="Freeform 370">
              <a:extLst>
                <a:ext uri="{FF2B5EF4-FFF2-40B4-BE49-F238E27FC236}">
                  <a16:creationId xmlns:a16="http://schemas.microsoft.com/office/drawing/2014/main" id="{7415805D-E634-ACD6-42CE-91EFABAD8F0C}"/>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Freeform 417">
              <a:extLst>
                <a:ext uri="{FF2B5EF4-FFF2-40B4-BE49-F238E27FC236}">
                  <a16:creationId xmlns:a16="http://schemas.microsoft.com/office/drawing/2014/main" id="{8325BCC4-6175-B03B-A458-3DABABD2FEED}"/>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endParaRPr lang="en-US" dirty="0"/>
            </a:p>
          </p:txBody>
        </p:sp>
        <p:grpSp>
          <p:nvGrpSpPr>
            <p:cNvPr id="4" name="Group 418">
              <a:extLst>
                <a:ext uri="{FF2B5EF4-FFF2-40B4-BE49-F238E27FC236}">
                  <a16:creationId xmlns:a16="http://schemas.microsoft.com/office/drawing/2014/main" id="{A98FAF7A-8CCC-8A5D-EBC6-D18C924F8A5D}"/>
                </a:ext>
              </a:extLst>
            </p:cNvPr>
            <p:cNvGrpSpPr>
              <a:grpSpLocks/>
            </p:cNvGrpSpPr>
            <p:nvPr/>
          </p:nvGrpSpPr>
          <p:grpSpPr bwMode="auto">
            <a:xfrm>
              <a:off x="7205350" y="3289251"/>
              <a:ext cx="1458912" cy="933450"/>
              <a:chOff x="2889" y="1631"/>
              <a:chExt cx="980" cy="743"/>
            </a:xfrm>
          </p:grpSpPr>
          <p:sp>
            <p:nvSpPr>
              <p:cNvPr id="5" name="Rectangle 419">
                <a:extLst>
                  <a:ext uri="{FF2B5EF4-FFF2-40B4-BE49-F238E27FC236}">
                    <a16:creationId xmlns:a16="http://schemas.microsoft.com/office/drawing/2014/main" id="{5EB7ACFE-F075-1586-E03F-2B161B1D1EDB}"/>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6" name="AutoShape 420">
                <a:extLst>
                  <a:ext uri="{FF2B5EF4-FFF2-40B4-BE49-F238E27FC236}">
                    <a16:creationId xmlns:a16="http://schemas.microsoft.com/office/drawing/2014/main" id="{FA0E6E59-7615-F233-DB01-648472046ED5}"/>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a:lnSpc>
                    <a:spcPct val="100000"/>
                  </a:lnSpc>
                  <a:spcBef>
                    <a:spcPct val="0"/>
                  </a:spcBef>
                  <a:buClrTx/>
                  <a:buSzTx/>
                  <a:buFontTx/>
                  <a:buNone/>
                </a:pPr>
                <a:endParaRPr lang="en-US" altLang="en-US" sz="2400" dirty="0">
                  <a:solidFill>
                    <a:srgbClr val="00CCFF"/>
                  </a:solidFill>
                  <a:latin typeface="Arial" panose="020B0604020202020204" pitchFamily="34" charset="0"/>
                </a:endParaRPr>
              </a:p>
            </p:txBody>
          </p:sp>
        </p:grpSp>
        <p:sp>
          <p:nvSpPr>
            <p:cNvPr id="8" name="Freeform 427">
              <a:extLst>
                <a:ext uri="{FF2B5EF4-FFF2-40B4-BE49-F238E27FC236}">
                  <a16:creationId xmlns:a16="http://schemas.microsoft.com/office/drawing/2014/main" id="{5F2C3943-D1D6-439D-4D15-B53A7521AC74}"/>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endParaRPr lang="en-US" dirty="0"/>
            </a:p>
          </p:txBody>
        </p:sp>
        <p:sp>
          <p:nvSpPr>
            <p:cNvPr id="9" name="Text Box 580">
              <a:extLst>
                <a:ext uri="{FF2B5EF4-FFF2-40B4-BE49-F238E27FC236}">
                  <a16:creationId xmlns:a16="http://schemas.microsoft.com/office/drawing/2014/main" id="{7AD5CB6F-F7F3-DAC0-9789-4342CEB0B4EB}"/>
                </a:ext>
              </a:extLst>
            </p:cNvPr>
            <p:cNvSpPr txBox="1">
              <a:spLocks noChangeArrowheads="1"/>
            </p:cNvSpPr>
            <p:nvPr/>
          </p:nvSpPr>
          <p:spPr bwMode="auto">
            <a:xfrm>
              <a:off x="7311564" y="1605491"/>
              <a:ext cx="1372553" cy="314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r>
                <a:rPr lang="en-US" altLang="en-US" sz="1000" dirty="0">
                  <a:latin typeface="+mn-lt"/>
                </a:rPr>
                <a:t>mobile network</a:t>
              </a:r>
            </a:p>
          </p:txBody>
        </p:sp>
        <p:sp>
          <p:nvSpPr>
            <p:cNvPr id="11" name="Text Box 580">
              <a:extLst>
                <a:ext uri="{FF2B5EF4-FFF2-40B4-BE49-F238E27FC236}">
                  <a16:creationId xmlns:a16="http://schemas.microsoft.com/office/drawing/2014/main" id="{B0E0DED1-F80A-E73C-BB1D-39C7C5A18517}"/>
                </a:ext>
              </a:extLst>
            </p:cNvPr>
            <p:cNvSpPr txBox="1">
              <a:spLocks noChangeArrowheads="1"/>
            </p:cNvSpPr>
            <p:nvPr/>
          </p:nvSpPr>
          <p:spPr bwMode="auto">
            <a:xfrm>
              <a:off x="7330834" y="4191921"/>
              <a:ext cx="1955646" cy="275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80000"/>
                </a:lnSpc>
                <a:spcBef>
                  <a:spcPct val="0"/>
                </a:spcBef>
                <a:buClrTx/>
                <a:buSzTx/>
                <a:buFontTx/>
                <a:buNone/>
              </a:pPr>
              <a:r>
                <a:rPr lang="en-US" altLang="en-US" sz="1000" dirty="0">
                  <a:latin typeface="+mn-lt"/>
                </a:rPr>
                <a:t>home network</a:t>
              </a:r>
            </a:p>
          </p:txBody>
        </p:sp>
        <p:sp>
          <p:nvSpPr>
            <p:cNvPr id="12" name="Text Box 580">
              <a:extLst>
                <a:ext uri="{FF2B5EF4-FFF2-40B4-BE49-F238E27FC236}">
                  <a16:creationId xmlns:a16="http://schemas.microsoft.com/office/drawing/2014/main" id="{1FEA0AA0-949C-55B7-FC59-DBFFD6EE8165}"/>
                </a:ext>
              </a:extLst>
            </p:cNvPr>
            <p:cNvSpPr txBox="1">
              <a:spLocks noChangeArrowheads="1"/>
            </p:cNvSpPr>
            <p:nvPr/>
          </p:nvSpPr>
          <p:spPr bwMode="auto">
            <a:xfrm>
              <a:off x="7393182" y="5789488"/>
              <a:ext cx="1007917" cy="43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80000"/>
                </a:lnSpc>
                <a:spcBef>
                  <a:spcPct val="0"/>
                </a:spcBef>
                <a:buClrTx/>
                <a:buSzTx/>
                <a:buFontTx/>
                <a:buNone/>
              </a:pPr>
              <a:r>
                <a:rPr lang="en-US" altLang="en-US" sz="1000" dirty="0">
                  <a:latin typeface="+mn-lt"/>
                </a:rPr>
                <a:t>enterprise</a:t>
              </a:r>
            </a:p>
            <a:p>
              <a:pPr>
                <a:lnSpc>
                  <a:spcPct val="80000"/>
                </a:lnSpc>
                <a:spcBef>
                  <a:spcPct val="0"/>
                </a:spcBef>
                <a:buClrTx/>
                <a:buSzTx/>
                <a:buFontTx/>
                <a:buNone/>
              </a:pPr>
              <a:r>
                <a:rPr lang="en-US" altLang="en-US" sz="1000" dirty="0">
                  <a:latin typeface="+mn-lt"/>
                </a:rPr>
                <a:t>   network</a:t>
              </a:r>
            </a:p>
          </p:txBody>
        </p:sp>
        <p:sp>
          <p:nvSpPr>
            <p:cNvPr id="13" name="Freeform 371">
              <a:extLst>
                <a:ext uri="{FF2B5EF4-FFF2-40B4-BE49-F238E27FC236}">
                  <a16:creationId xmlns:a16="http://schemas.microsoft.com/office/drawing/2014/main" id="{F7C17048-B8B2-1D7F-8ADF-74D2F91B3149}"/>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4" name="Group 13">
              <a:extLst>
                <a:ext uri="{FF2B5EF4-FFF2-40B4-BE49-F238E27FC236}">
                  <a16:creationId xmlns:a16="http://schemas.microsoft.com/office/drawing/2014/main" id="{32B4717A-8315-743C-2741-75A836809BC3}"/>
                </a:ext>
              </a:extLst>
            </p:cNvPr>
            <p:cNvGrpSpPr/>
            <p:nvPr/>
          </p:nvGrpSpPr>
          <p:grpSpPr>
            <a:xfrm>
              <a:off x="10837700" y="3928050"/>
              <a:ext cx="687393" cy="721548"/>
              <a:chOff x="5203089" y="1751190"/>
              <a:chExt cx="858331" cy="662414"/>
            </a:xfrm>
          </p:grpSpPr>
          <p:sp>
            <p:nvSpPr>
              <p:cNvPr id="15" name="Freeform 381">
                <a:extLst>
                  <a:ext uri="{FF2B5EF4-FFF2-40B4-BE49-F238E27FC236}">
                    <a16:creationId xmlns:a16="http://schemas.microsoft.com/office/drawing/2014/main" id="{B2F6F793-FFA5-5585-E4D8-65BE0A22D924}"/>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382">
                <a:extLst>
                  <a:ext uri="{FF2B5EF4-FFF2-40B4-BE49-F238E27FC236}">
                    <a16:creationId xmlns:a16="http://schemas.microsoft.com/office/drawing/2014/main" id="{567CD33A-C216-2F93-2044-779340367A8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7" name="Straight Connector 16">
                <a:extLst>
                  <a:ext uri="{FF2B5EF4-FFF2-40B4-BE49-F238E27FC236}">
                    <a16:creationId xmlns:a16="http://schemas.microsoft.com/office/drawing/2014/main" id="{D4AE746D-D866-90D6-40D3-6145845AB8E1}"/>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2B9CA8A-E28F-0B5D-1BDE-EDEEF3EA6BA7}"/>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4253F10-7987-A463-F850-B234FEABC423}"/>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82771C25-070D-78E6-02D3-CB93EEADF59E}"/>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61170114-938A-877B-0A4B-546FF7B3E4DE}"/>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B67090B3-235C-0F78-C358-6697E3711F37}"/>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23" name="Group 22">
              <a:extLst>
                <a:ext uri="{FF2B5EF4-FFF2-40B4-BE49-F238E27FC236}">
                  <a16:creationId xmlns:a16="http://schemas.microsoft.com/office/drawing/2014/main" id="{DC882FDA-9160-F25D-C493-4A6D14AD566D}"/>
                </a:ext>
              </a:extLst>
            </p:cNvPr>
            <p:cNvGrpSpPr/>
            <p:nvPr/>
          </p:nvGrpSpPr>
          <p:grpSpPr>
            <a:xfrm>
              <a:off x="10771171" y="3194171"/>
              <a:ext cx="594613" cy="648336"/>
              <a:chOff x="5203089" y="1751190"/>
              <a:chExt cx="858331" cy="662414"/>
            </a:xfrm>
          </p:grpSpPr>
          <p:sp>
            <p:nvSpPr>
              <p:cNvPr id="24" name="Freeform 398">
                <a:extLst>
                  <a:ext uri="{FF2B5EF4-FFF2-40B4-BE49-F238E27FC236}">
                    <a16:creationId xmlns:a16="http://schemas.microsoft.com/office/drawing/2014/main" id="{6C3E0D1A-4912-9AD6-2CDF-E12B3C302B2F}"/>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Freeform 399">
                <a:extLst>
                  <a:ext uri="{FF2B5EF4-FFF2-40B4-BE49-F238E27FC236}">
                    <a16:creationId xmlns:a16="http://schemas.microsoft.com/office/drawing/2014/main" id="{B11D51C7-3585-718A-1DAD-77BADF21B181}"/>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6" name="Straight Connector 25">
                <a:extLst>
                  <a:ext uri="{FF2B5EF4-FFF2-40B4-BE49-F238E27FC236}">
                    <a16:creationId xmlns:a16="http://schemas.microsoft.com/office/drawing/2014/main" id="{F021F5ED-2916-55E1-30B9-92E683E9C99C}"/>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CC259F3-51AD-9C80-08D6-B5330F292190}"/>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9F1283D-2957-4AA6-2D2D-936F77999AB5}"/>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4235B4F8-1E35-599C-40A2-A955953F5569}"/>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B3448132-A1D7-A698-54DE-996D3252CD0F}"/>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44E0994A-827B-F264-17BE-F9906C36E1AC}"/>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2" name="Freeform 561">
              <a:extLst>
                <a:ext uri="{FF2B5EF4-FFF2-40B4-BE49-F238E27FC236}">
                  <a16:creationId xmlns:a16="http://schemas.microsoft.com/office/drawing/2014/main" id="{E32E30A5-2F9A-1ACF-01B7-ECACFA7A5FF4}"/>
                </a:ext>
              </a:extLst>
            </p:cNvPr>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TextBox 32">
              <a:extLst>
                <a:ext uri="{FF2B5EF4-FFF2-40B4-BE49-F238E27FC236}">
                  <a16:creationId xmlns:a16="http://schemas.microsoft.com/office/drawing/2014/main" id="{1189109B-C776-0C8C-2385-E44A78E53682}"/>
                </a:ext>
              </a:extLst>
            </p:cNvPr>
            <p:cNvSpPr txBox="1"/>
            <p:nvPr/>
          </p:nvSpPr>
          <p:spPr>
            <a:xfrm>
              <a:off x="9427201" y="1851195"/>
              <a:ext cx="1834146" cy="295083"/>
            </a:xfrm>
            <a:prstGeom prst="rect">
              <a:avLst/>
            </a:prstGeom>
            <a:noFill/>
          </p:spPr>
          <p:txBody>
            <a:bodyPr wrap="none" rtlCol="0">
              <a:spAutoFit/>
            </a:bodyPr>
            <a:lstStyle/>
            <a:p>
              <a:pPr>
                <a:lnSpc>
                  <a:spcPct val="90000"/>
                </a:lnSpc>
              </a:pPr>
              <a:r>
                <a:rPr lang="en-US" sz="1000" dirty="0"/>
                <a:t>national or global ISP</a:t>
              </a:r>
            </a:p>
          </p:txBody>
        </p:sp>
        <p:sp>
          <p:nvSpPr>
            <p:cNvPr id="34" name="Rectangle 33">
              <a:extLst>
                <a:ext uri="{FF2B5EF4-FFF2-40B4-BE49-F238E27FC236}">
                  <a16:creationId xmlns:a16="http://schemas.microsoft.com/office/drawing/2014/main" id="{E28B3974-1503-5BC8-2EFB-315E1F989746}"/>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A1F6C3D8-6AE1-910C-D406-F7470AFAF4CF}"/>
                </a:ext>
              </a:extLst>
            </p:cNvPr>
            <p:cNvSpPr txBox="1"/>
            <p:nvPr/>
          </p:nvSpPr>
          <p:spPr>
            <a:xfrm>
              <a:off x="8713280" y="3353251"/>
              <a:ext cx="1040639" cy="649183"/>
            </a:xfrm>
            <a:prstGeom prst="rect">
              <a:avLst/>
            </a:prstGeom>
            <a:noFill/>
          </p:spPr>
          <p:txBody>
            <a:bodyPr wrap="square" rtlCol="0">
              <a:spAutoFit/>
            </a:bodyPr>
            <a:lstStyle/>
            <a:p>
              <a:pPr>
                <a:lnSpc>
                  <a:spcPct val="90000"/>
                </a:lnSpc>
              </a:pPr>
              <a:r>
                <a:rPr lang="en-US" sz="1000" dirty="0"/>
                <a:t>local or regional ISP</a:t>
              </a:r>
            </a:p>
          </p:txBody>
        </p:sp>
        <p:sp>
          <p:nvSpPr>
            <p:cNvPr id="36" name="TextBox 35">
              <a:extLst>
                <a:ext uri="{FF2B5EF4-FFF2-40B4-BE49-F238E27FC236}">
                  <a16:creationId xmlns:a16="http://schemas.microsoft.com/office/drawing/2014/main" id="{359FA8FD-7591-A572-012F-CCD592E22464}"/>
                </a:ext>
              </a:extLst>
            </p:cNvPr>
            <p:cNvSpPr txBox="1"/>
            <p:nvPr/>
          </p:nvSpPr>
          <p:spPr>
            <a:xfrm>
              <a:off x="11003342" y="4689497"/>
              <a:ext cx="813043" cy="383182"/>
            </a:xfrm>
            <a:prstGeom prst="rect">
              <a:avLst/>
            </a:prstGeom>
            <a:noFill/>
          </p:spPr>
          <p:txBody>
            <a:bodyPr wrap="none" rtlCol="0">
              <a:spAutoFit/>
            </a:bodyPr>
            <a:lstStyle/>
            <a:p>
              <a:pPr>
                <a:lnSpc>
                  <a:spcPct val="90000"/>
                </a:lnSpc>
              </a:pPr>
              <a:r>
                <a:rPr lang="en-US" sz="1050" dirty="0"/>
                <a:t>datacenter </a:t>
              </a:r>
            </a:p>
            <a:p>
              <a:pPr>
                <a:lnSpc>
                  <a:spcPct val="90000"/>
                </a:lnSpc>
              </a:pPr>
              <a:r>
                <a:rPr lang="en-US" sz="1050" dirty="0"/>
                <a:t>network</a:t>
              </a:r>
            </a:p>
          </p:txBody>
        </p:sp>
        <p:sp>
          <p:nvSpPr>
            <p:cNvPr id="37" name="TextBox 36">
              <a:extLst>
                <a:ext uri="{FF2B5EF4-FFF2-40B4-BE49-F238E27FC236}">
                  <a16:creationId xmlns:a16="http://schemas.microsoft.com/office/drawing/2014/main" id="{C27AC080-2C3B-B122-2711-EF389361EFFD}"/>
                </a:ext>
              </a:extLst>
            </p:cNvPr>
            <p:cNvSpPr txBox="1"/>
            <p:nvPr/>
          </p:nvSpPr>
          <p:spPr>
            <a:xfrm>
              <a:off x="10063018" y="4228248"/>
              <a:ext cx="896206" cy="649183"/>
            </a:xfrm>
            <a:prstGeom prst="rect">
              <a:avLst/>
            </a:prstGeom>
            <a:noFill/>
          </p:spPr>
          <p:txBody>
            <a:bodyPr wrap="none" rtlCol="0">
              <a:spAutoFit/>
            </a:bodyPr>
            <a:lstStyle/>
            <a:p>
              <a:pPr>
                <a:lnSpc>
                  <a:spcPct val="90000"/>
                </a:lnSpc>
              </a:pPr>
              <a:r>
                <a:rPr lang="en-US" sz="1000" dirty="0"/>
                <a:t>content </a:t>
              </a:r>
            </a:p>
            <a:p>
              <a:pPr>
                <a:lnSpc>
                  <a:spcPct val="90000"/>
                </a:lnSpc>
              </a:pPr>
              <a:r>
                <a:rPr lang="en-US" sz="1000" dirty="0"/>
                <a:t>provider </a:t>
              </a:r>
            </a:p>
            <a:p>
              <a:pPr>
                <a:lnSpc>
                  <a:spcPct val="90000"/>
                </a:lnSpc>
              </a:pPr>
              <a:r>
                <a:rPr lang="en-US" sz="1000" dirty="0"/>
                <a:t>network</a:t>
              </a:r>
              <a:endParaRPr lang="en-US" sz="600" dirty="0"/>
            </a:p>
          </p:txBody>
        </p:sp>
        <p:grpSp>
          <p:nvGrpSpPr>
            <p:cNvPr id="38" name="Group 37">
              <a:extLst>
                <a:ext uri="{FF2B5EF4-FFF2-40B4-BE49-F238E27FC236}">
                  <a16:creationId xmlns:a16="http://schemas.microsoft.com/office/drawing/2014/main" id="{18417D52-23B1-ACF5-699B-71230A395CDA}"/>
                </a:ext>
              </a:extLst>
            </p:cNvPr>
            <p:cNvGrpSpPr/>
            <p:nvPr/>
          </p:nvGrpSpPr>
          <p:grpSpPr>
            <a:xfrm>
              <a:off x="7562238" y="2127325"/>
              <a:ext cx="3578867" cy="3640283"/>
              <a:chOff x="7562238" y="2127325"/>
              <a:chExt cx="3578867" cy="3640283"/>
            </a:xfrm>
          </p:grpSpPr>
          <p:cxnSp>
            <p:nvCxnSpPr>
              <p:cNvPr id="39" name="Straight Connector 38">
                <a:extLst>
                  <a:ext uri="{FF2B5EF4-FFF2-40B4-BE49-F238E27FC236}">
                    <a16:creationId xmlns:a16="http://schemas.microsoft.com/office/drawing/2014/main" id="{F77A2CD5-CCDF-F48F-C334-E140E5EF184E}"/>
                  </a:ext>
                </a:extLst>
              </p:cNvPr>
              <p:cNvCxnSpPr>
                <a:cxnSpLocks/>
              </p:cNvCxnSpPr>
              <p:nvPr/>
            </p:nvCxnSpPr>
            <p:spPr>
              <a:xfrm flipH="1" flipV="1">
                <a:off x="10559920" y="3580125"/>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F7D218E-572E-B2B9-C2D0-1154E7504CEC}"/>
                  </a:ext>
                </a:extLst>
              </p:cNvPr>
              <p:cNvCxnSpPr>
                <a:cxnSpLocks/>
              </p:cNvCxnSpPr>
              <p:nvPr/>
            </p:nvCxnSpPr>
            <p:spPr>
              <a:xfrm flipH="1" flipV="1">
                <a:off x="10660835" y="3640684"/>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C2D09A-989E-F2D5-58A1-7C5D2C7BDCBD}"/>
                  </a:ext>
                </a:extLst>
              </p:cNvPr>
              <p:cNvCxnSpPr>
                <a:cxnSpLocks/>
              </p:cNvCxnSpPr>
              <p:nvPr/>
            </p:nvCxnSpPr>
            <p:spPr>
              <a:xfrm flipV="1">
                <a:off x="10636897" y="3633421"/>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4912912-7D7D-C4A3-7A29-0ABAF3BDFF83}"/>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56D6CE0-EE6C-559E-8638-FDA649351B04}"/>
                  </a:ext>
                </a:extLst>
              </p:cNvPr>
              <p:cNvCxnSpPr>
                <a:cxnSpLocks/>
              </p:cNvCxnSpPr>
              <p:nvPr/>
            </p:nvCxnSpPr>
            <p:spPr>
              <a:xfrm flipH="1" flipV="1">
                <a:off x="10550620" y="4071642"/>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52A788C-D6BA-1493-C87B-3ECAF4A120C6}"/>
                  </a:ext>
                </a:extLst>
              </p:cNvPr>
              <p:cNvCxnSpPr>
                <a:cxnSpLocks/>
              </p:cNvCxnSpPr>
              <p:nvPr/>
            </p:nvCxnSpPr>
            <p:spPr>
              <a:xfrm flipH="1">
                <a:off x="9895195"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E3CC5E3-6FCE-7815-9CE6-467EEE31347B}"/>
                  </a:ext>
                </a:extLst>
              </p:cNvPr>
              <p:cNvCxnSpPr>
                <a:cxnSpLocks/>
              </p:cNvCxnSpPr>
              <p:nvPr/>
            </p:nvCxnSpPr>
            <p:spPr>
              <a:xfrm flipH="1">
                <a:off x="9219616"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1666299-3ED1-2D92-11C4-3BD890CBA916}"/>
                  </a:ext>
                </a:extLst>
              </p:cNvPr>
              <p:cNvCxnSpPr>
                <a:cxnSpLocks/>
              </p:cNvCxnSpPr>
              <p:nvPr/>
            </p:nvCxnSpPr>
            <p:spPr>
              <a:xfrm flipH="1">
                <a:off x="9276868" y="3507672"/>
                <a:ext cx="382423"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FBA694-DB8E-2710-14EF-61E636EF1EA7}"/>
                  </a:ext>
                </a:extLst>
              </p:cNvPr>
              <p:cNvCxnSpPr>
                <a:cxnSpLocks/>
              </p:cNvCxnSpPr>
              <p:nvPr/>
            </p:nvCxnSpPr>
            <p:spPr>
              <a:xfrm>
                <a:off x="9733069" y="3507672"/>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6583945-C5F5-B05F-1056-307C228624D8}"/>
                  </a:ext>
                </a:extLst>
              </p:cNvPr>
              <p:cNvCxnSpPr/>
              <p:nvPr/>
            </p:nvCxnSpPr>
            <p:spPr>
              <a:xfrm>
                <a:off x="10137668" y="2754692"/>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238C001-C752-A32C-56C8-B34FCC3AD1F3}"/>
                  </a:ext>
                </a:extLst>
              </p:cNvPr>
              <p:cNvCxnSpPr>
                <a:cxnSpLocks/>
              </p:cNvCxnSpPr>
              <p:nvPr/>
            </p:nvCxnSpPr>
            <p:spPr>
              <a:xfrm flipH="1">
                <a:off x="9798719" y="2695013"/>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0" name="Group 49">
                <a:extLst>
                  <a:ext uri="{FF2B5EF4-FFF2-40B4-BE49-F238E27FC236}">
                    <a16:creationId xmlns:a16="http://schemas.microsoft.com/office/drawing/2014/main" id="{67687E1E-FFA0-855B-3CD1-DC50ED7CB292}"/>
                  </a:ext>
                </a:extLst>
              </p:cNvPr>
              <p:cNvGrpSpPr/>
              <p:nvPr/>
            </p:nvGrpSpPr>
            <p:grpSpPr>
              <a:xfrm>
                <a:off x="7562238" y="2127325"/>
                <a:ext cx="3578867" cy="3640283"/>
                <a:chOff x="7562238" y="2127325"/>
                <a:chExt cx="3578867" cy="3640283"/>
              </a:xfrm>
            </p:grpSpPr>
            <p:grpSp>
              <p:nvGrpSpPr>
                <p:cNvPr id="51" name="Group 50">
                  <a:extLst>
                    <a:ext uri="{FF2B5EF4-FFF2-40B4-BE49-F238E27FC236}">
                      <a16:creationId xmlns:a16="http://schemas.microsoft.com/office/drawing/2014/main" id="{0E8AF74D-FB46-EFBC-7E82-2A5AC90BC691}"/>
                    </a:ext>
                  </a:extLst>
                </p:cNvPr>
                <p:cNvGrpSpPr/>
                <p:nvPr/>
              </p:nvGrpSpPr>
              <p:grpSpPr>
                <a:xfrm>
                  <a:off x="7857253" y="2127325"/>
                  <a:ext cx="3283852" cy="3640283"/>
                  <a:chOff x="7881336" y="2104198"/>
                  <a:chExt cx="3283852" cy="3640283"/>
                </a:xfrm>
              </p:grpSpPr>
              <p:sp>
                <p:nvSpPr>
                  <p:cNvPr id="56" name="Line 428">
                    <a:extLst>
                      <a:ext uri="{FF2B5EF4-FFF2-40B4-BE49-F238E27FC236}">
                        <a16:creationId xmlns:a16="http://schemas.microsoft.com/office/drawing/2014/main" id="{7FB53E59-8F5E-891D-A627-AFE33E517DFB}"/>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57" name="Line 430">
                    <a:extLst>
                      <a:ext uri="{FF2B5EF4-FFF2-40B4-BE49-F238E27FC236}">
                        <a16:creationId xmlns:a16="http://schemas.microsoft.com/office/drawing/2014/main" id="{33C9BC32-06C0-90C7-25EA-CF6741BF0451}"/>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58" name="Line 431">
                    <a:extLst>
                      <a:ext uri="{FF2B5EF4-FFF2-40B4-BE49-F238E27FC236}">
                        <a16:creationId xmlns:a16="http://schemas.microsoft.com/office/drawing/2014/main" id="{2980CC73-C896-040C-F50E-96CC7D85452A}"/>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59" name="Line 432">
                    <a:extLst>
                      <a:ext uri="{FF2B5EF4-FFF2-40B4-BE49-F238E27FC236}">
                        <a16:creationId xmlns:a16="http://schemas.microsoft.com/office/drawing/2014/main" id="{A1541051-CF00-1E45-C2FC-AA7704BEB9D7}"/>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0" name="Line 433">
                    <a:extLst>
                      <a:ext uri="{FF2B5EF4-FFF2-40B4-BE49-F238E27FC236}">
                        <a16:creationId xmlns:a16="http://schemas.microsoft.com/office/drawing/2014/main" id="{09573D3E-B6CB-FCB8-B507-DE17AC1B26C2}"/>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1" name="Line 435">
                    <a:extLst>
                      <a:ext uri="{FF2B5EF4-FFF2-40B4-BE49-F238E27FC236}">
                        <a16:creationId xmlns:a16="http://schemas.microsoft.com/office/drawing/2014/main" id="{D71F11B0-F6D7-A2A4-8C00-B5788C1A8BF4}"/>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2" name="Line 436">
                    <a:extLst>
                      <a:ext uri="{FF2B5EF4-FFF2-40B4-BE49-F238E27FC236}">
                        <a16:creationId xmlns:a16="http://schemas.microsoft.com/office/drawing/2014/main" id="{CF5DD9EA-7B3B-DDC3-E9C8-3083FFE17762}"/>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3" name="Line 439">
                    <a:extLst>
                      <a:ext uri="{FF2B5EF4-FFF2-40B4-BE49-F238E27FC236}">
                        <a16:creationId xmlns:a16="http://schemas.microsoft.com/office/drawing/2014/main" id="{146E8383-2886-D9B7-0AC8-A1D785DCD28B}"/>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5120" name="Line 440">
                    <a:extLst>
                      <a:ext uri="{FF2B5EF4-FFF2-40B4-BE49-F238E27FC236}">
                        <a16:creationId xmlns:a16="http://schemas.microsoft.com/office/drawing/2014/main" id="{2B27A112-CEE3-87F5-00B5-F7E6F3F97476}"/>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5121" name="Line 441">
                    <a:extLst>
                      <a:ext uri="{FF2B5EF4-FFF2-40B4-BE49-F238E27FC236}">
                        <a16:creationId xmlns:a16="http://schemas.microsoft.com/office/drawing/2014/main" id="{F84BAA16-0F9B-A12E-2EAB-031607D167A4}"/>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5125" name="Line 443">
                    <a:extLst>
                      <a:ext uri="{FF2B5EF4-FFF2-40B4-BE49-F238E27FC236}">
                        <a16:creationId xmlns:a16="http://schemas.microsoft.com/office/drawing/2014/main" id="{3349C6F4-13B3-7B8B-CC0D-D89055260308}"/>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5126" name="Line 449">
                    <a:extLst>
                      <a:ext uri="{FF2B5EF4-FFF2-40B4-BE49-F238E27FC236}">
                        <a16:creationId xmlns:a16="http://schemas.microsoft.com/office/drawing/2014/main" id="{64430087-FA6E-451D-1812-4C3B8106083E}"/>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5127" name="Line 428">
                    <a:extLst>
                      <a:ext uri="{FF2B5EF4-FFF2-40B4-BE49-F238E27FC236}">
                        <a16:creationId xmlns:a16="http://schemas.microsoft.com/office/drawing/2014/main" id="{326B2221-2345-FA1F-B10B-00D09435A737}"/>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5128" name="Line 440">
                    <a:extLst>
                      <a:ext uri="{FF2B5EF4-FFF2-40B4-BE49-F238E27FC236}">
                        <a16:creationId xmlns:a16="http://schemas.microsoft.com/office/drawing/2014/main" id="{43B3939F-AE76-A9B7-CB5C-1D4CDB041772}"/>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cxnSp>
                <p:nvCxnSpPr>
                  <p:cNvPr id="5129" name="Straight Connector 5128">
                    <a:extLst>
                      <a:ext uri="{FF2B5EF4-FFF2-40B4-BE49-F238E27FC236}">
                        <a16:creationId xmlns:a16="http://schemas.microsoft.com/office/drawing/2014/main" id="{60D4A3FB-BE09-D611-909F-AAD47F0B285B}"/>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30" name="Straight Connector 5129">
                    <a:extLst>
                      <a:ext uri="{FF2B5EF4-FFF2-40B4-BE49-F238E27FC236}">
                        <a16:creationId xmlns:a16="http://schemas.microsoft.com/office/drawing/2014/main" id="{3691AA47-9738-40F9-A163-D4D6379B9BA5}"/>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31" name="Straight Connector 5130">
                    <a:extLst>
                      <a:ext uri="{FF2B5EF4-FFF2-40B4-BE49-F238E27FC236}">
                        <a16:creationId xmlns:a16="http://schemas.microsoft.com/office/drawing/2014/main" id="{0E627BD3-71FE-A7AB-5B5D-B39AC1585916}"/>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32" name="Straight Connector 5131">
                    <a:extLst>
                      <a:ext uri="{FF2B5EF4-FFF2-40B4-BE49-F238E27FC236}">
                        <a16:creationId xmlns:a16="http://schemas.microsoft.com/office/drawing/2014/main" id="{707E5F9D-C985-4B0F-6E35-D5014B3D6014}"/>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33" name="Straight Connector 5132">
                    <a:extLst>
                      <a:ext uri="{FF2B5EF4-FFF2-40B4-BE49-F238E27FC236}">
                        <a16:creationId xmlns:a16="http://schemas.microsoft.com/office/drawing/2014/main" id="{48932266-9566-B566-8D77-3BB074773F8D}"/>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34" name="Straight Connector 5133">
                    <a:extLst>
                      <a:ext uri="{FF2B5EF4-FFF2-40B4-BE49-F238E27FC236}">
                        <a16:creationId xmlns:a16="http://schemas.microsoft.com/office/drawing/2014/main" id="{0096ADD5-43F1-1B03-C505-7AFA8359F6F6}"/>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35" name="Straight Connector 5134">
                    <a:extLst>
                      <a:ext uri="{FF2B5EF4-FFF2-40B4-BE49-F238E27FC236}">
                        <a16:creationId xmlns:a16="http://schemas.microsoft.com/office/drawing/2014/main" id="{CEA178FA-4ED0-2F61-349F-50981BF43B51}"/>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36" name="Straight Connector 5135">
                    <a:extLst>
                      <a:ext uri="{FF2B5EF4-FFF2-40B4-BE49-F238E27FC236}">
                        <a16:creationId xmlns:a16="http://schemas.microsoft.com/office/drawing/2014/main" id="{E631CFAA-E5C1-F75E-2E16-B177EAC97546}"/>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137" name="Line 541">
                    <a:extLst>
                      <a:ext uri="{FF2B5EF4-FFF2-40B4-BE49-F238E27FC236}">
                        <a16:creationId xmlns:a16="http://schemas.microsoft.com/office/drawing/2014/main" id="{E4BC4E6F-7409-CF06-8AB2-5BBB72C4A55E}"/>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5138" name="Line 424">
                    <a:extLst>
                      <a:ext uri="{FF2B5EF4-FFF2-40B4-BE49-F238E27FC236}">
                        <a16:creationId xmlns:a16="http://schemas.microsoft.com/office/drawing/2014/main" id="{30B8EE72-F3B8-C3D3-6301-BE4612BB00C6}"/>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pic>
              <p:nvPicPr>
                <p:cNvPr id="52" name="Picture 778" descr="antenna_radiation_stylized">
                  <a:extLst>
                    <a:ext uri="{FF2B5EF4-FFF2-40B4-BE49-F238E27FC236}">
                      <a16:creationId xmlns:a16="http://schemas.microsoft.com/office/drawing/2014/main" id="{EEED4766-7C99-B6F7-083F-65B123203DF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781" descr="antenna_radiation_stylized">
                  <a:extLst>
                    <a:ext uri="{FF2B5EF4-FFF2-40B4-BE49-F238E27FC236}">
                      <a16:creationId xmlns:a16="http://schemas.microsoft.com/office/drawing/2014/main" id="{657040D0-EB8B-9594-5727-F7B1BAA5B8B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799" descr="cell_tower_radiation copy">
                  <a:extLst>
                    <a:ext uri="{FF2B5EF4-FFF2-40B4-BE49-F238E27FC236}">
                      <a16:creationId xmlns:a16="http://schemas.microsoft.com/office/drawing/2014/main" id="{5C453F51-460B-E15B-2EFA-C4005BCAD6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Oval 800">
                  <a:extLst>
                    <a:ext uri="{FF2B5EF4-FFF2-40B4-BE49-F238E27FC236}">
                      <a16:creationId xmlns:a16="http://schemas.microsoft.com/office/drawing/2014/main" id="{EF0C84B8-2B46-E750-2360-67F54A08C534}"/>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grpSp>
        <p:grpSp>
          <p:nvGrpSpPr>
            <p:cNvPr id="5139" name="Group 5138">
              <a:extLst>
                <a:ext uri="{FF2B5EF4-FFF2-40B4-BE49-F238E27FC236}">
                  <a16:creationId xmlns:a16="http://schemas.microsoft.com/office/drawing/2014/main" id="{54EA40DF-070E-D561-12B4-EC7A2D5DE9F6}"/>
                </a:ext>
              </a:extLst>
            </p:cNvPr>
            <p:cNvGrpSpPr/>
            <p:nvPr/>
          </p:nvGrpSpPr>
          <p:grpSpPr>
            <a:xfrm>
              <a:off x="7414072" y="1891912"/>
              <a:ext cx="1909777" cy="938011"/>
              <a:chOff x="7432700" y="1830405"/>
              <a:chExt cx="1909777" cy="938011"/>
            </a:xfrm>
          </p:grpSpPr>
          <p:grpSp>
            <p:nvGrpSpPr>
              <p:cNvPr id="5140" name="Group 652">
                <a:extLst>
                  <a:ext uri="{FF2B5EF4-FFF2-40B4-BE49-F238E27FC236}">
                    <a16:creationId xmlns:a16="http://schemas.microsoft.com/office/drawing/2014/main" id="{BA87B8D6-9C37-828A-0F0C-26A7832B138C}"/>
                  </a:ext>
                </a:extLst>
              </p:cNvPr>
              <p:cNvGrpSpPr>
                <a:grpSpLocks/>
              </p:cNvGrpSpPr>
              <p:nvPr/>
            </p:nvGrpSpPr>
            <p:grpSpPr bwMode="auto">
              <a:xfrm>
                <a:off x="7743850" y="1830405"/>
                <a:ext cx="415925" cy="385763"/>
                <a:chOff x="2751" y="1851"/>
                <a:chExt cx="462" cy="478"/>
              </a:xfrm>
            </p:grpSpPr>
            <p:pic>
              <p:nvPicPr>
                <p:cNvPr id="5171" name="Picture 653" descr="iphone_stylized_small">
                  <a:extLst>
                    <a:ext uri="{FF2B5EF4-FFF2-40B4-BE49-F238E27FC236}">
                      <a16:creationId xmlns:a16="http://schemas.microsoft.com/office/drawing/2014/main" id="{C47A859C-D9AC-5073-8078-C6BBD91282B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72" name="Picture 654" descr="antenna_radiation_stylized">
                  <a:extLst>
                    <a:ext uri="{FF2B5EF4-FFF2-40B4-BE49-F238E27FC236}">
                      <a16:creationId xmlns:a16="http://schemas.microsoft.com/office/drawing/2014/main" id="{3706B6C8-855F-799F-A3FB-DE511306079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41" name="Group 5140">
                <a:extLst>
                  <a:ext uri="{FF2B5EF4-FFF2-40B4-BE49-F238E27FC236}">
                    <a16:creationId xmlns:a16="http://schemas.microsoft.com/office/drawing/2014/main" id="{46B47030-A362-798A-36EA-451066D49AC4}"/>
                  </a:ext>
                </a:extLst>
              </p:cNvPr>
              <p:cNvGrpSpPr/>
              <p:nvPr/>
            </p:nvGrpSpPr>
            <p:grpSpPr>
              <a:xfrm>
                <a:off x="7432700" y="2327293"/>
                <a:ext cx="534987" cy="407988"/>
                <a:chOff x="7432700" y="2327293"/>
                <a:chExt cx="534987" cy="407988"/>
              </a:xfrm>
            </p:grpSpPr>
            <p:pic>
              <p:nvPicPr>
                <p:cNvPr id="5148" name="Picture 1017" descr="antenna_stylized">
                  <a:extLst>
                    <a:ext uri="{FF2B5EF4-FFF2-40B4-BE49-F238E27FC236}">
                      <a16:creationId xmlns:a16="http://schemas.microsoft.com/office/drawing/2014/main" id="{0F77176B-2AC3-AB79-8331-01181201E48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9" name="Picture 1018" descr="laptop_keyboard">
                  <a:extLst>
                    <a:ext uri="{FF2B5EF4-FFF2-40B4-BE49-F238E27FC236}">
                      <a16:creationId xmlns:a16="http://schemas.microsoft.com/office/drawing/2014/main" id="{AAA62168-B763-2DC4-AE8B-F672AB2C845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50" name="Freeform 1019">
                  <a:extLst>
                    <a:ext uri="{FF2B5EF4-FFF2-40B4-BE49-F238E27FC236}">
                      <a16:creationId xmlns:a16="http://schemas.microsoft.com/office/drawing/2014/main" id="{F690B64D-26F2-9178-04F0-42F07A8054B0}"/>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dirty="0"/>
                </a:p>
              </p:txBody>
            </p:sp>
            <p:pic>
              <p:nvPicPr>
                <p:cNvPr id="5151" name="Picture 1020" descr="screen">
                  <a:extLst>
                    <a:ext uri="{FF2B5EF4-FFF2-40B4-BE49-F238E27FC236}">
                      <a16:creationId xmlns:a16="http://schemas.microsoft.com/office/drawing/2014/main" id="{C8A6D397-6B02-DC98-FAD0-248B7A94824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52" name="Freeform 1021">
                  <a:extLst>
                    <a:ext uri="{FF2B5EF4-FFF2-40B4-BE49-F238E27FC236}">
                      <a16:creationId xmlns:a16="http://schemas.microsoft.com/office/drawing/2014/main" id="{FFD78356-0AE2-9EAC-D896-1A37D8F6459B}"/>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53" name="Freeform 1022">
                  <a:extLst>
                    <a:ext uri="{FF2B5EF4-FFF2-40B4-BE49-F238E27FC236}">
                      <a16:creationId xmlns:a16="http://schemas.microsoft.com/office/drawing/2014/main" id="{759343C8-375D-562E-6628-5EFE9B1069EC}"/>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54" name="Freeform 1023">
                  <a:extLst>
                    <a:ext uri="{FF2B5EF4-FFF2-40B4-BE49-F238E27FC236}">
                      <a16:creationId xmlns:a16="http://schemas.microsoft.com/office/drawing/2014/main" id="{3CDA8249-53AF-D7DE-3323-FF057FB328D8}"/>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55" name="Freeform 1024">
                  <a:extLst>
                    <a:ext uri="{FF2B5EF4-FFF2-40B4-BE49-F238E27FC236}">
                      <a16:creationId xmlns:a16="http://schemas.microsoft.com/office/drawing/2014/main" id="{9DF5E012-A817-7563-72A2-073226A5C2E4}"/>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56" name="Freeform 1025">
                  <a:extLst>
                    <a:ext uri="{FF2B5EF4-FFF2-40B4-BE49-F238E27FC236}">
                      <a16:creationId xmlns:a16="http://schemas.microsoft.com/office/drawing/2014/main" id="{9EECBA39-C425-25CB-1035-037FB3F92664}"/>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57" name="Freeform 1026">
                  <a:extLst>
                    <a:ext uri="{FF2B5EF4-FFF2-40B4-BE49-F238E27FC236}">
                      <a16:creationId xmlns:a16="http://schemas.microsoft.com/office/drawing/2014/main" id="{56484C5A-DA94-EC41-D350-167543DBDD70}"/>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5158" name="Group 1027">
                  <a:extLst>
                    <a:ext uri="{FF2B5EF4-FFF2-40B4-BE49-F238E27FC236}">
                      <a16:creationId xmlns:a16="http://schemas.microsoft.com/office/drawing/2014/main" id="{BDA90BAC-15CE-7F18-DAE2-50739B7E3193}"/>
                    </a:ext>
                  </a:extLst>
                </p:cNvPr>
                <p:cNvGrpSpPr>
                  <a:grpSpLocks/>
                </p:cNvGrpSpPr>
                <p:nvPr/>
              </p:nvGrpSpPr>
              <p:grpSpPr bwMode="auto">
                <a:xfrm>
                  <a:off x="7594735" y="2642220"/>
                  <a:ext cx="98740" cy="36846"/>
                  <a:chOff x="1740" y="2642"/>
                  <a:chExt cx="752" cy="327"/>
                </a:xfrm>
              </p:grpSpPr>
              <p:sp>
                <p:nvSpPr>
                  <p:cNvPr id="5165" name="Freeform 1028">
                    <a:extLst>
                      <a:ext uri="{FF2B5EF4-FFF2-40B4-BE49-F238E27FC236}">
                        <a16:creationId xmlns:a16="http://schemas.microsoft.com/office/drawing/2014/main" id="{70BC1837-2F30-3053-6842-4FD060281F79}"/>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66" name="Freeform 1029">
                    <a:extLst>
                      <a:ext uri="{FF2B5EF4-FFF2-40B4-BE49-F238E27FC236}">
                        <a16:creationId xmlns:a16="http://schemas.microsoft.com/office/drawing/2014/main" id="{4E8C77BE-8451-6AC0-153D-09B4CA67453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67" name="Freeform 1030">
                    <a:extLst>
                      <a:ext uri="{FF2B5EF4-FFF2-40B4-BE49-F238E27FC236}">
                        <a16:creationId xmlns:a16="http://schemas.microsoft.com/office/drawing/2014/main" id="{DC8BAF1B-C870-127B-85B3-675DA3A6307C}"/>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68" name="Freeform 1031">
                    <a:extLst>
                      <a:ext uri="{FF2B5EF4-FFF2-40B4-BE49-F238E27FC236}">
                        <a16:creationId xmlns:a16="http://schemas.microsoft.com/office/drawing/2014/main" id="{0A8E0BF1-A80F-4CC1-DE2C-D92F73666B65}"/>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69" name="Freeform 1032">
                    <a:extLst>
                      <a:ext uri="{FF2B5EF4-FFF2-40B4-BE49-F238E27FC236}">
                        <a16:creationId xmlns:a16="http://schemas.microsoft.com/office/drawing/2014/main" id="{2B3EEEAC-4676-A9B0-94D8-CEC06DF39B8E}"/>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70" name="Freeform 1033">
                    <a:extLst>
                      <a:ext uri="{FF2B5EF4-FFF2-40B4-BE49-F238E27FC236}">
                        <a16:creationId xmlns:a16="http://schemas.microsoft.com/office/drawing/2014/main" id="{18E748B9-0D60-5777-4191-D375D5EFE8D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5159" name="Freeform 1034">
                  <a:extLst>
                    <a:ext uri="{FF2B5EF4-FFF2-40B4-BE49-F238E27FC236}">
                      <a16:creationId xmlns:a16="http://schemas.microsoft.com/office/drawing/2014/main" id="{E903A25A-9384-BD25-4708-B80E5DEFDC2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60" name="Freeform 1035">
                  <a:extLst>
                    <a:ext uri="{FF2B5EF4-FFF2-40B4-BE49-F238E27FC236}">
                      <a16:creationId xmlns:a16="http://schemas.microsoft.com/office/drawing/2014/main" id="{60F21701-56C2-B024-2402-8697A1504C09}"/>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61" name="Freeform 1036">
                  <a:extLst>
                    <a:ext uri="{FF2B5EF4-FFF2-40B4-BE49-F238E27FC236}">
                      <a16:creationId xmlns:a16="http://schemas.microsoft.com/office/drawing/2014/main" id="{423F38BF-77B1-A41F-6BA5-C82BED1745D5}"/>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62" name="Freeform 1037">
                  <a:extLst>
                    <a:ext uri="{FF2B5EF4-FFF2-40B4-BE49-F238E27FC236}">
                      <a16:creationId xmlns:a16="http://schemas.microsoft.com/office/drawing/2014/main" id="{D6C02D3D-4F2B-D98C-859C-4137A9F0C1E1}"/>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63" name="Freeform 1038">
                  <a:extLst>
                    <a:ext uri="{FF2B5EF4-FFF2-40B4-BE49-F238E27FC236}">
                      <a16:creationId xmlns:a16="http://schemas.microsoft.com/office/drawing/2014/main" id="{CB262188-40A2-0B01-DEFB-B891135988F9}"/>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64" name="Freeform 1039">
                  <a:extLst>
                    <a:ext uri="{FF2B5EF4-FFF2-40B4-BE49-F238E27FC236}">
                      <a16:creationId xmlns:a16="http://schemas.microsoft.com/office/drawing/2014/main" id="{E646DA2D-B767-56E9-BAE1-D6D448DC143A}"/>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5142" name="Group 5141">
                <a:extLst>
                  <a:ext uri="{FF2B5EF4-FFF2-40B4-BE49-F238E27FC236}">
                    <a16:creationId xmlns:a16="http://schemas.microsoft.com/office/drawing/2014/main" id="{2DF69C11-3A52-1170-DF8B-5B6C140B55C1}"/>
                  </a:ext>
                </a:extLst>
              </p:cNvPr>
              <p:cNvGrpSpPr/>
              <p:nvPr/>
            </p:nvGrpSpPr>
            <p:grpSpPr>
              <a:xfrm>
                <a:off x="8631407" y="2290407"/>
                <a:ext cx="530702" cy="478009"/>
                <a:chOff x="8631407" y="2290407"/>
                <a:chExt cx="530702" cy="478009"/>
              </a:xfrm>
            </p:grpSpPr>
            <p:pic>
              <p:nvPicPr>
                <p:cNvPr id="5146" name="Picture 568" descr="light2.png">
                  <a:extLst>
                    <a:ext uri="{FF2B5EF4-FFF2-40B4-BE49-F238E27FC236}">
                      <a16:creationId xmlns:a16="http://schemas.microsoft.com/office/drawing/2014/main" id="{76929B4F-A3A5-C901-664A-32219E7B7758}"/>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7" name="Picture 1017" descr="antenna_stylized">
                  <a:extLst>
                    <a:ext uri="{FF2B5EF4-FFF2-40B4-BE49-F238E27FC236}">
                      <a16:creationId xmlns:a16="http://schemas.microsoft.com/office/drawing/2014/main" id="{86E77D42-009D-5FC2-A1E2-3C2406C6FB0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43" name="Group 5142">
                <a:extLst>
                  <a:ext uri="{FF2B5EF4-FFF2-40B4-BE49-F238E27FC236}">
                    <a16:creationId xmlns:a16="http://schemas.microsoft.com/office/drawing/2014/main" id="{B59EF035-7409-041B-CBA2-6824D363E2ED}"/>
                  </a:ext>
                </a:extLst>
              </p:cNvPr>
              <p:cNvGrpSpPr/>
              <p:nvPr/>
            </p:nvGrpSpPr>
            <p:grpSpPr>
              <a:xfrm>
                <a:off x="8493165" y="2029804"/>
                <a:ext cx="849312" cy="226109"/>
                <a:chOff x="8493165" y="2029804"/>
                <a:chExt cx="849312" cy="226109"/>
              </a:xfrm>
            </p:grpSpPr>
            <p:pic>
              <p:nvPicPr>
                <p:cNvPr id="5144" name="Picture 603" descr="car_icon_small">
                  <a:extLst>
                    <a:ext uri="{FF2B5EF4-FFF2-40B4-BE49-F238E27FC236}">
                      <a16:creationId xmlns:a16="http://schemas.microsoft.com/office/drawing/2014/main" id="{0713FBB7-597A-8145-D9FF-362E64D2C38A}"/>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45" name="Picture 1017" descr="antenna_stylized">
                  <a:extLst>
                    <a:ext uri="{FF2B5EF4-FFF2-40B4-BE49-F238E27FC236}">
                      <a16:creationId xmlns:a16="http://schemas.microsoft.com/office/drawing/2014/main" id="{59B69786-6911-093E-71ED-083ECE7F611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5173" name="Group 5172">
              <a:extLst>
                <a:ext uri="{FF2B5EF4-FFF2-40B4-BE49-F238E27FC236}">
                  <a16:creationId xmlns:a16="http://schemas.microsoft.com/office/drawing/2014/main" id="{562D36E6-7EB1-A5FF-EA12-828FCC95EAA4}"/>
                </a:ext>
              </a:extLst>
            </p:cNvPr>
            <p:cNvGrpSpPr/>
            <p:nvPr/>
          </p:nvGrpSpPr>
          <p:grpSpPr>
            <a:xfrm>
              <a:off x="7468516" y="3357611"/>
              <a:ext cx="857739" cy="583764"/>
              <a:chOff x="7487144" y="3296104"/>
              <a:chExt cx="857739" cy="583764"/>
            </a:xfrm>
          </p:grpSpPr>
          <p:grpSp>
            <p:nvGrpSpPr>
              <p:cNvPr id="5174" name="Group 5173">
                <a:extLst>
                  <a:ext uri="{FF2B5EF4-FFF2-40B4-BE49-F238E27FC236}">
                    <a16:creationId xmlns:a16="http://schemas.microsoft.com/office/drawing/2014/main" id="{A3674C14-18B2-3211-34C7-7DB7A7FE4FD8}"/>
                  </a:ext>
                </a:extLst>
              </p:cNvPr>
              <p:cNvGrpSpPr/>
              <p:nvPr/>
            </p:nvGrpSpPr>
            <p:grpSpPr>
              <a:xfrm>
                <a:off x="7487144" y="3389820"/>
                <a:ext cx="350807" cy="305517"/>
                <a:chOff x="7487144" y="3389820"/>
                <a:chExt cx="350807" cy="305517"/>
              </a:xfrm>
            </p:grpSpPr>
            <p:pic>
              <p:nvPicPr>
                <p:cNvPr id="5181" name="Picture 1115" descr="antenna_stylized">
                  <a:extLst>
                    <a:ext uri="{FF2B5EF4-FFF2-40B4-BE49-F238E27FC236}">
                      <a16:creationId xmlns:a16="http://schemas.microsoft.com/office/drawing/2014/main" id="{7E7ED96C-55FF-0406-3227-902F8FF6C9F6}"/>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82" name="Picture 1116" descr="laptop_keyboard">
                  <a:extLst>
                    <a:ext uri="{FF2B5EF4-FFF2-40B4-BE49-F238E27FC236}">
                      <a16:creationId xmlns:a16="http://schemas.microsoft.com/office/drawing/2014/main" id="{437AB386-957B-4472-A9BA-51A9ACB9D04B}"/>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83" name="Freeform 1117">
                  <a:extLst>
                    <a:ext uri="{FF2B5EF4-FFF2-40B4-BE49-F238E27FC236}">
                      <a16:creationId xmlns:a16="http://schemas.microsoft.com/office/drawing/2014/main" id="{2AED1F8B-ECC9-D745-32ED-D08908457A11}"/>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dirty="0"/>
                </a:p>
              </p:txBody>
            </p:sp>
            <p:pic>
              <p:nvPicPr>
                <p:cNvPr id="5184" name="Picture 1118" descr="screen">
                  <a:extLst>
                    <a:ext uri="{FF2B5EF4-FFF2-40B4-BE49-F238E27FC236}">
                      <a16:creationId xmlns:a16="http://schemas.microsoft.com/office/drawing/2014/main" id="{95041661-4288-D0E7-38A1-78A0FD563479}"/>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85" name="Freeform 1119">
                  <a:extLst>
                    <a:ext uri="{FF2B5EF4-FFF2-40B4-BE49-F238E27FC236}">
                      <a16:creationId xmlns:a16="http://schemas.microsoft.com/office/drawing/2014/main" id="{31ACDBBD-797E-519F-8549-718F684BB514}"/>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86" name="Freeform 1120">
                  <a:extLst>
                    <a:ext uri="{FF2B5EF4-FFF2-40B4-BE49-F238E27FC236}">
                      <a16:creationId xmlns:a16="http://schemas.microsoft.com/office/drawing/2014/main" id="{0A363EAB-95C3-D448-5AA4-F662623A3F87}"/>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87" name="Freeform 1121">
                  <a:extLst>
                    <a:ext uri="{FF2B5EF4-FFF2-40B4-BE49-F238E27FC236}">
                      <a16:creationId xmlns:a16="http://schemas.microsoft.com/office/drawing/2014/main" id="{CFF95C97-8E2B-EAF4-1B14-B43AD70E6794}"/>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88" name="Freeform 1122">
                  <a:extLst>
                    <a:ext uri="{FF2B5EF4-FFF2-40B4-BE49-F238E27FC236}">
                      <a16:creationId xmlns:a16="http://schemas.microsoft.com/office/drawing/2014/main" id="{D8510CC7-0275-83A7-9A84-27BDEE70B510}"/>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89" name="Freeform 1123">
                  <a:extLst>
                    <a:ext uri="{FF2B5EF4-FFF2-40B4-BE49-F238E27FC236}">
                      <a16:creationId xmlns:a16="http://schemas.microsoft.com/office/drawing/2014/main" id="{1A1213FA-84BC-35DE-F0C5-A3B48E3E369A}"/>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90" name="Freeform 1124">
                  <a:extLst>
                    <a:ext uri="{FF2B5EF4-FFF2-40B4-BE49-F238E27FC236}">
                      <a16:creationId xmlns:a16="http://schemas.microsoft.com/office/drawing/2014/main" id="{D4F7EF4C-A960-D581-3A3D-4E3F4E3E80D2}"/>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5191" name="Group 1125">
                  <a:extLst>
                    <a:ext uri="{FF2B5EF4-FFF2-40B4-BE49-F238E27FC236}">
                      <a16:creationId xmlns:a16="http://schemas.microsoft.com/office/drawing/2014/main" id="{9478FC0B-D116-AB81-515B-A63FAFA3FA25}"/>
                    </a:ext>
                  </a:extLst>
                </p:cNvPr>
                <p:cNvGrpSpPr>
                  <a:grpSpLocks/>
                </p:cNvGrpSpPr>
                <p:nvPr/>
              </p:nvGrpSpPr>
              <p:grpSpPr bwMode="auto">
                <a:xfrm>
                  <a:off x="7593395" y="3625649"/>
                  <a:ext cx="64747" cy="27592"/>
                  <a:chOff x="1740" y="2642"/>
                  <a:chExt cx="752" cy="327"/>
                </a:xfrm>
              </p:grpSpPr>
              <p:sp>
                <p:nvSpPr>
                  <p:cNvPr id="5198" name="Freeform 1126">
                    <a:extLst>
                      <a:ext uri="{FF2B5EF4-FFF2-40B4-BE49-F238E27FC236}">
                        <a16:creationId xmlns:a16="http://schemas.microsoft.com/office/drawing/2014/main" id="{B6C6C6B6-ACCA-674A-DD88-855DBCBF16D0}"/>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99" name="Freeform 1127">
                    <a:extLst>
                      <a:ext uri="{FF2B5EF4-FFF2-40B4-BE49-F238E27FC236}">
                        <a16:creationId xmlns:a16="http://schemas.microsoft.com/office/drawing/2014/main" id="{76FC7012-D21D-1D0B-4E69-5800319E9B09}"/>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00" name="Freeform 1128">
                    <a:extLst>
                      <a:ext uri="{FF2B5EF4-FFF2-40B4-BE49-F238E27FC236}">
                        <a16:creationId xmlns:a16="http://schemas.microsoft.com/office/drawing/2014/main" id="{27926DCD-6461-98DB-2084-1AF057C648B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01" name="Freeform 1129">
                    <a:extLst>
                      <a:ext uri="{FF2B5EF4-FFF2-40B4-BE49-F238E27FC236}">
                        <a16:creationId xmlns:a16="http://schemas.microsoft.com/office/drawing/2014/main" id="{3B4C350A-C60A-7684-FDA5-D3A8EAA4233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02" name="Freeform 1130">
                    <a:extLst>
                      <a:ext uri="{FF2B5EF4-FFF2-40B4-BE49-F238E27FC236}">
                        <a16:creationId xmlns:a16="http://schemas.microsoft.com/office/drawing/2014/main" id="{B6C3B6D1-B183-610D-606C-2D5FB21A52C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03" name="Freeform 1131">
                    <a:extLst>
                      <a:ext uri="{FF2B5EF4-FFF2-40B4-BE49-F238E27FC236}">
                        <a16:creationId xmlns:a16="http://schemas.microsoft.com/office/drawing/2014/main" id="{1EE4283F-426E-F224-7CC1-E13F8AFEE6C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5192" name="Freeform 1132">
                  <a:extLst>
                    <a:ext uri="{FF2B5EF4-FFF2-40B4-BE49-F238E27FC236}">
                      <a16:creationId xmlns:a16="http://schemas.microsoft.com/office/drawing/2014/main" id="{FC9FAE20-F048-3697-E360-45CF7901683C}"/>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93" name="Freeform 1133">
                  <a:extLst>
                    <a:ext uri="{FF2B5EF4-FFF2-40B4-BE49-F238E27FC236}">
                      <a16:creationId xmlns:a16="http://schemas.microsoft.com/office/drawing/2014/main" id="{6CD3FBF1-238B-25B5-935E-7B336A64D77D}"/>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94" name="Freeform 1134">
                  <a:extLst>
                    <a:ext uri="{FF2B5EF4-FFF2-40B4-BE49-F238E27FC236}">
                      <a16:creationId xmlns:a16="http://schemas.microsoft.com/office/drawing/2014/main" id="{EEC97DFC-1552-E132-F111-B0971A3A10BD}"/>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95" name="Freeform 1135">
                  <a:extLst>
                    <a:ext uri="{FF2B5EF4-FFF2-40B4-BE49-F238E27FC236}">
                      <a16:creationId xmlns:a16="http://schemas.microsoft.com/office/drawing/2014/main" id="{81CB74AC-0CAB-B3D7-244F-074A1B419020}"/>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96" name="Freeform 1136">
                  <a:extLst>
                    <a:ext uri="{FF2B5EF4-FFF2-40B4-BE49-F238E27FC236}">
                      <a16:creationId xmlns:a16="http://schemas.microsoft.com/office/drawing/2014/main" id="{33708D2D-6B9C-EDED-5579-83E9985008AD}"/>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197" name="Freeform 1137">
                  <a:extLst>
                    <a:ext uri="{FF2B5EF4-FFF2-40B4-BE49-F238E27FC236}">
                      <a16:creationId xmlns:a16="http://schemas.microsoft.com/office/drawing/2014/main" id="{A4995CFC-8387-1807-1434-4D9DD302E0FD}"/>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5175" name="Group 1139">
                <a:extLst>
                  <a:ext uri="{FF2B5EF4-FFF2-40B4-BE49-F238E27FC236}">
                    <a16:creationId xmlns:a16="http://schemas.microsoft.com/office/drawing/2014/main" id="{F165D874-C470-2200-CD73-BC17F3D85EAB}"/>
                  </a:ext>
                </a:extLst>
              </p:cNvPr>
              <p:cNvGrpSpPr>
                <a:grpSpLocks/>
              </p:cNvGrpSpPr>
              <p:nvPr/>
            </p:nvGrpSpPr>
            <p:grpSpPr bwMode="auto">
              <a:xfrm flipH="1">
                <a:off x="7985622" y="3537823"/>
                <a:ext cx="359261" cy="342045"/>
                <a:chOff x="2839" y="3501"/>
                <a:chExt cx="755" cy="803"/>
              </a:xfrm>
            </p:grpSpPr>
            <p:pic>
              <p:nvPicPr>
                <p:cNvPr id="5179" name="Picture 1140" descr="desktop_computer_stylized_medium">
                  <a:extLst>
                    <a:ext uri="{FF2B5EF4-FFF2-40B4-BE49-F238E27FC236}">
                      <a16:creationId xmlns:a16="http://schemas.microsoft.com/office/drawing/2014/main" id="{A1F4454F-FE28-E9D6-BD95-97579E26306E}"/>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80" name="Freeform 1141">
                  <a:extLst>
                    <a:ext uri="{FF2B5EF4-FFF2-40B4-BE49-F238E27FC236}">
                      <a16:creationId xmlns:a16="http://schemas.microsoft.com/office/drawing/2014/main" id="{877A5AED-B044-1B90-2CAA-880C5452689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dirty="0"/>
                </a:p>
              </p:txBody>
            </p:sp>
          </p:grpSp>
          <p:grpSp>
            <p:nvGrpSpPr>
              <p:cNvPr id="5176" name="Group 5175">
                <a:extLst>
                  <a:ext uri="{FF2B5EF4-FFF2-40B4-BE49-F238E27FC236}">
                    <a16:creationId xmlns:a16="http://schemas.microsoft.com/office/drawing/2014/main" id="{C76B7DCC-1C69-1C53-F6D6-8A6B1846AB1A}"/>
                  </a:ext>
                </a:extLst>
              </p:cNvPr>
              <p:cNvGrpSpPr/>
              <p:nvPr/>
            </p:nvGrpSpPr>
            <p:grpSpPr>
              <a:xfrm>
                <a:off x="7797061" y="3296104"/>
                <a:ext cx="347997" cy="396620"/>
                <a:chOff x="7797061" y="3296104"/>
                <a:chExt cx="347997" cy="396620"/>
              </a:xfrm>
            </p:grpSpPr>
            <p:pic>
              <p:nvPicPr>
                <p:cNvPr id="5177" name="Picture 571" descr="fridge2.png">
                  <a:extLst>
                    <a:ext uri="{FF2B5EF4-FFF2-40B4-BE49-F238E27FC236}">
                      <a16:creationId xmlns:a16="http://schemas.microsoft.com/office/drawing/2014/main" id="{6012C43E-CB54-D84F-C946-8E2BA4941FAD}"/>
                    </a:ext>
                  </a:extLst>
                </p:cNvPr>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78" name="Picture 1115" descr="antenna_stylized">
                  <a:extLst>
                    <a:ext uri="{FF2B5EF4-FFF2-40B4-BE49-F238E27FC236}">
                      <a16:creationId xmlns:a16="http://schemas.microsoft.com/office/drawing/2014/main" id="{70ADC3BF-9653-942D-8440-EE279744BD9E}"/>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5204" name="Group 5203">
              <a:extLst>
                <a:ext uri="{FF2B5EF4-FFF2-40B4-BE49-F238E27FC236}">
                  <a16:creationId xmlns:a16="http://schemas.microsoft.com/office/drawing/2014/main" id="{32506D97-8E1A-FD2D-6F6B-31BFA1511C46}"/>
                </a:ext>
              </a:extLst>
            </p:cNvPr>
            <p:cNvGrpSpPr/>
            <p:nvPr/>
          </p:nvGrpSpPr>
          <p:grpSpPr>
            <a:xfrm>
              <a:off x="11039945" y="3460672"/>
              <a:ext cx="518448" cy="1212242"/>
              <a:chOff x="11058573" y="3399165"/>
              <a:chExt cx="518448" cy="1212242"/>
            </a:xfrm>
          </p:grpSpPr>
          <p:grpSp>
            <p:nvGrpSpPr>
              <p:cNvPr id="5205" name="Group 5204">
                <a:extLst>
                  <a:ext uri="{FF2B5EF4-FFF2-40B4-BE49-F238E27FC236}">
                    <a16:creationId xmlns:a16="http://schemas.microsoft.com/office/drawing/2014/main" id="{B984F496-4ABC-F649-77E5-A9BAB4D3B7C4}"/>
                  </a:ext>
                </a:extLst>
              </p:cNvPr>
              <p:cNvGrpSpPr/>
              <p:nvPr/>
            </p:nvGrpSpPr>
            <p:grpSpPr>
              <a:xfrm>
                <a:off x="11087182" y="4159591"/>
                <a:ext cx="489839" cy="451816"/>
                <a:chOff x="5103720" y="2693365"/>
                <a:chExt cx="611650" cy="414788"/>
              </a:xfrm>
            </p:grpSpPr>
            <p:cxnSp>
              <p:nvCxnSpPr>
                <p:cNvPr id="5212" name="Straight Connector 5211">
                  <a:extLst>
                    <a:ext uri="{FF2B5EF4-FFF2-40B4-BE49-F238E27FC236}">
                      <a16:creationId xmlns:a16="http://schemas.microsoft.com/office/drawing/2014/main" id="{F614CC4C-3547-7C07-8B4E-CFC1CF996A15}"/>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213" name="Group 5212">
                  <a:extLst>
                    <a:ext uri="{FF2B5EF4-FFF2-40B4-BE49-F238E27FC236}">
                      <a16:creationId xmlns:a16="http://schemas.microsoft.com/office/drawing/2014/main" id="{1A515DE0-2884-E1B5-922B-D0D9AF854749}"/>
                    </a:ext>
                  </a:extLst>
                </p:cNvPr>
                <p:cNvGrpSpPr/>
                <p:nvPr/>
              </p:nvGrpSpPr>
              <p:grpSpPr>
                <a:xfrm>
                  <a:off x="5275406" y="2693365"/>
                  <a:ext cx="439964" cy="414788"/>
                  <a:chOff x="5275406" y="2711455"/>
                  <a:chExt cx="452949" cy="405518"/>
                </a:xfrm>
              </p:grpSpPr>
              <p:pic>
                <p:nvPicPr>
                  <p:cNvPr id="5214" name="Picture 5213" descr="server_rack.png">
                    <a:extLst>
                      <a:ext uri="{FF2B5EF4-FFF2-40B4-BE49-F238E27FC236}">
                        <a16:creationId xmlns:a16="http://schemas.microsoft.com/office/drawing/2014/main" id="{CBA641F4-8700-DAF6-5032-0D928477212A}"/>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5215" name="Picture 5214" descr="server_rack.png">
                    <a:extLst>
                      <a:ext uri="{FF2B5EF4-FFF2-40B4-BE49-F238E27FC236}">
                        <a16:creationId xmlns:a16="http://schemas.microsoft.com/office/drawing/2014/main" id="{E9855686-4F95-756E-2D94-7316D116B224}"/>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5216" name="Picture 5215" descr="server_rack.png">
                    <a:extLst>
                      <a:ext uri="{FF2B5EF4-FFF2-40B4-BE49-F238E27FC236}">
                        <a16:creationId xmlns:a16="http://schemas.microsoft.com/office/drawing/2014/main" id="{D0D72EA1-37A9-61F4-0B61-45C7913B9597}"/>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5206" name="Group 5205">
                <a:extLst>
                  <a:ext uri="{FF2B5EF4-FFF2-40B4-BE49-F238E27FC236}">
                    <a16:creationId xmlns:a16="http://schemas.microsoft.com/office/drawing/2014/main" id="{01487A3E-D309-7856-0C7D-E0569AB86F66}"/>
                  </a:ext>
                </a:extLst>
              </p:cNvPr>
              <p:cNvGrpSpPr/>
              <p:nvPr/>
            </p:nvGrpSpPr>
            <p:grpSpPr>
              <a:xfrm>
                <a:off x="11058573" y="3399165"/>
                <a:ext cx="423724" cy="405973"/>
                <a:chOff x="5103720" y="2693365"/>
                <a:chExt cx="611650" cy="414788"/>
              </a:xfrm>
            </p:grpSpPr>
            <p:cxnSp>
              <p:nvCxnSpPr>
                <p:cNvPr id="5207" name="Straight Connector 5206">
                  <a:extLst>
                    <a:ext uri="{FF2B5EF4-FFF2-40B4-BE49-F238E27FC236}">
                      <a16:creationId xmlns:a16="http://schemas.microsoft.com/office/drawing/2014/main" id="{F3A126A9-3B8B-2CC0-86B1-CFE52C16E91D}"/>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208" name="Group 5207">
                  <a:extLst>
                    <a:ext uri="{FF2B5EF4-FFF2-40B4-BE49-F238E27FC236}">
                      <a16:creationId xmlns:a16="http://schemas.microsoft.com/office/drawing/2014/main" id="{333605C0-DDD5-BE84-3827-63EED469BB47}"/>
                    </a:ext>
                  </a:extLst>
                </p:cNvPr>
                <p:cNvGrpSpPr/>
                <p:nvPr/>
              </p:nvGrpSpPr>
              <p:grpSpPr>
                <a:xfrm>
                  <a:off x="5275406" y="2693365"/>
                  <a:ext cx="439964" cy="414788"/>
                  <a:chOff x="5275406" y="2711455"/>
                  <a:chExt cx="452949" cy="405518"/>
                </a:xfrm>
              </p:grpSpPr>
              <p:pic>
                <p:nvPicPr>
                  <p:cNvPr id="5209" name="Picture 5208" descr="server_rack.png">
                    <a:extLst>
                      <a:ext uri="{FF2B5EF4-FFF2-40B4-BE49-F238E27FC236}">
                        <a16:creationId xmlns:a16="http://schemas.microsoft.com/office/drawing/2014/main" id="{F36A0994-958A-8FE8-15EE-D115AA06BDA6}"/>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5210" name="Picture 5209" descr="server_rack.png">
                    <a:extLst>
                      <a:ext uri="{FF2B5EF4-FFF2-40B4-BE49-F238E27FC236}">
                        <a16:creationId xmlns:a16="http://schemas.microsoft.com/office/drawing/2014/main" id="{67FAA078-F3BE-2F33-D258-B3BF95BEC4A7}"/>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5211" name="Picture 5210" descr="server_rack.png">
                    <a:extLst>
                      <a:ext uri="{FF2B5EF4-FFF2-40B4-BE49-F238E27FC236}">
                        <a16:creationId xmlns:a16="http://schemas.microsoft.com/office/drawing/2014/main" id="{7159C539-8C9E-5650-B49B-FCD144D956F4}"/>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5217" name="Group 950">
              <a:extLst>
                <a:ext uri="{FF2B5EF4-FFF2-40B4-BE49-F238E27FC236}">
                  <a16:creationId xmlns:a16="http://schemas.microsoft.com/office/drawing/2014/main" id="{EDD08B3F-1685-1A9F-5C33-D1DCF690F61E}"/>
                </a:ext>
              </a:extLst>
            </p:cNvPr>
            <p:cNvGrpSpPr>
              <a:grpSpLocks/>
            </p:cNvGrpSpPr>
            <p:nvPr/>
          </p:nvGrpSpPr>
          <p:grpSpPr bwMode="auto">
            <a:xfrm>
              <a:off x="10263913" y="5306138"/>
              <a:ext cx="177192" cy="330833"/>
              <a:chOff x="4140" y="429"/>
              <a:chExt cx="1425" cy="2396"/>
            </a:xfrm>
          </p:grpSpPr>
          <p:sp>
            <p:nvSpPr>
              <p:cNvPr id="5218" name="Freeform 951">
                <a:extLst>
                  <a:ext uri="{FF2B5EF4-FFF2-40B4-BE49-F238E27FC236}">
                    <a16:creationId xmlns:a16="http://schemas.microsoft.com/office/drawing/2014/main" id="{35CC9912-27FF-E1AA-0971-DB9F38C239F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19" name="Rectangle 952">
                <a:extLst>
                  <a:ext uri="{FF2B5EF4-FFF2-40B4-BE49-F238E27FC236}">
                    <a16:creationId xmlns:a16="http://schemas.microsoft.com/office/drawing/2014/main" id="{CC0C82C7-E995-AE8F-2BC7-4C5953658436}"/>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220" name="Freeform 953">
                <a:extLst>
                  <a:ext uri="{FF2B5EF4-FFF2-40B4-BE49-F238E27FC236}">
                    <a16:creationId xmlns:a16="http://schemas.microsoft.com/office/drawing/2014/main" id="{05D914FF-0E33-2D6B-D39F-0DB4DD719B4B}"/>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21" name="Freeform 954">
                <a:extLst>
                  <a:ext uri="{FF2B5EF4-FFF2-40B4-BE49-F238E27FC236}">
                    <a16:creationId xmlns:a16="http://schemas.microsoft.com/office/drawing/2014/main" id="{B2CE6308-5290-65DD-83EB-8E4B56FA2B06}"/>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22" name="Rectangle 955">
                <a:extLst>
                  <a:ext uri="{FF2B5EF4-FFF2-40B4-BE49-F238E27FC236}">
                    <a16:creationId xmlns:a16="http://schemas.microsoft.com/office/drawing/2014/main" id="{BF1404E1-C520-117C-B528-1585C8411ABB}"/>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5223" name="Group 956">
                <a:extLst>
                  <a:ext uri="{FF2B5EF4-FFF2-40B4-BE49-F238E27FC236}">
                    <a16:creationId xmlns:a16="http://schemas.microsoft.com/office/drawing/2014/main" id="{3AA74519-7655-E97B-1F58-D6E897852B09}"/>
                  </a:ext>
                </a:extLst>
              </p:cNvPr>
              <p:cNvGrpSpPr>
                <a:grpSpLocks/>
              </p:cNvGrpSpPr>
              <p:nvPr/>
            </p:nvGrpSpPr>
            <p:grpSpPr bwMode="auto">
              <a:xfrm>
                <a:off x="4749" y="668"/>
                <a:ext cx="581" cy="145"/>
                <a:chOff x="614" y="2568"/>
                <a:chExt cx="725" cy="139"/>
              </a:xfrm>
            </p:grpSpPr>
            <p:sp>
              <p:nvSpPr>
                <p:cNvPr id="5248" name="AutoShape 957">
                  <a:extLst>
                    <a:ext uri="{FF2B5EF4-FFF2-40B4-BE49-F238E27FC236}">
                      <a16:creationId xmlns:a16="http://schemas.microsoft.com/office/drawing/2014/main" id="{1C636E8E-C4C0-6A5C-586A-4DF48BBC487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249" name="AutoShape 958">
                  <a:extLst>
                    <a:ext uri="{FF2B5EF4-FFF2-40B4-BE49-F238E27FC236}">
                      <a16:creationId xmlns:a16="http://schemas.microsoft.com/office/drawing/2014/main" id="{BE0C4448-4F7C-A09A-85BB-AC2C4B833509}"/>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5224" name="Rectangle 959">
                <a:extLst>
                  <a:ext uri="{FF2B5EF4-FFF2-40B4-BE49-F238E27FC236}">
                    <a16:creationId xmlns:a16="http://schemas.microsoft.com/office/drawing/2014/main" id="{ACC39281-D0B1-EF7E-FB38-CE88C21F209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5225" name="Group 960">
                <a:extLst>
                  <a:ext uri="{FF2B5EF4-FFF2-40B4-BE49-F238E27FC236}">
                    <a16:creationId xmlns:a16="http://schemas.microsoft.com/office/drawing/2014/main" id="{F36FBBCA-396F-4E9D-F1B8-092BD6DCCD14}"/>
                  </a:ext>
                </a:extLst>
              </p:cNvPr>
              <p:cNvGrpSpPr>
                <a:grpSpLocks/>
              </p:cNvGrpSpPr>
              <p:nvPr/>
            </p:nvGrpSpPr>
            <p:grpSpPr bwMode="auto">
              <a:xfrm>
                <a:off x="4747" y="994"/>
                <a:ext cx="581" cy="134"/>
                <a:chOff x="614" y="2568"/>
                <a:chExt cx="725" cy="139"/>
              </a:xfrm>
            </p:grpSpPr>
            <p:sp>
              <p:nvSpPr>
                <p:cNvPr id="5246" name="AutoShape 961">
                  <a:extLst>
                    <a:ext uri="{FF2B5EF4-FFF2-40B4-BE49-F238E27FC236}">
                      <a16:creationId xmlns:a16="http://schemas.microsoft.com/office/drawing/2014/main" id="{844189D0-1A49-1301-2EAA-F471D531530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247" name="AutoShape 962">
                  <a:extLst>
                    <a:ext uri="{FF2B5EF4-FFF2-40B4-BE49-F238E27FC236}">
                      <a16:creationId xmlns:a16="http://schemas.microsoft.com/office/drawing/2014/main" id="{9B868949-FB6E-1F51-B36C-73010D8D048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5226" name="Rectangle 963">
                <a:extLst>
                  <a:ext uri="{FF2B5EF4-FFF2-40B4-BE49-F238E27FC236}">
                    <a16:creationId xmlns:a16="http://schemas.microsoft.com/office/drawing/2014/main" id="{2A8024F8-6B32-DF7A-9BB8-A6EE770230B7}"/>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227" name="Rectangle 964">
                <a:extLst>
                  <a:ext uri="{FF2B5EF4-FFF2-40B4-BE49-F238E27FC236}">
                    <a16:creationId xmlns:a16="http://schemas.microsoft.com/office/drawing/2014/main" id="{495DA226-A0A7-AA13-6829-C0C4C9FE4EB8}"/>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5228" name="Group 965">
                <a:extLst>
                  <a:ext uri="{FF2B5EF4-FFF2-40B4-BE49-F238E27FC236}">
                    <a16:creationId xmlns:a16="http://schemas.microsoft.com/office/drawing/2014/main" id="{9F8A3875-28F2-3180-20AF-D16F6705856F}"/>
                  </a:ext>
                </a:extLst>
              </p:cNvPr>
              <p:cNvGrpSpPr>
                <a:grpSpLocks/>
              </p:cNvGrpSpPr>
              <p:nvPr/>
            </p:nvGrpSpPr>
            <p:grpSpPr bwMode="auto">
              <a:xfrm>
                <a:off x="4735" y="1627"/>
                <a:ext cx="582" cy="151"/>
                <a:chOff x="614" y="2568"/>
                <a:chExt cx="725" cy="139"/>
              </a:xfrm>
            </p:grpSpPr>
            <p:sp>
              <p:nvSpPr>
                <p:cNvPr id="5244" name="AutoShape 966">
                  <a:extLst>
                    <a:ext uri="{FF2B5EF4-FFF2-40B4-BE49-F238E27FC236}">
                      <a16:creationId xmlns:a16="http://schemas.microsoft.com/office/drawing/2014/main" id="{00F57825-55EE-EDD6-B80F-B0B279D76D8F}"/>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245" name="AutoShape 967">
                  <a:extLst>
                    <a:ext uri="{FF2B5EF4-FFF2-40B4-BE49-F238E27FC236}">
                      <a16:creationId xmlns:a16="http://schemas.microsoft.com/office/drawing/2014/main" id="{C6F79DC6-3E07-09E8-DA65-DF22F2D64D44}"/>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5229" name="Freeform 968">
                <a:extLst>
                  <a:ext uri="{FF2B5EF4-FFF2-40B4-BE49-F238E27FC236}">
                    <a16:creationId xmlns:a16="http://schemas.microsoft.com/office/drawing/2014/main" id="{9E777592-FA74-9A78-249F-9783477D373E}"/>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5230" name="Group 969">
                <a:extLst>
                  <a:ext uri="{FF2B5EF4-FFF2-40B4-BE49-F238E27FC236}">
                    <a16:creationId xmlns:a16="http://schemas.microsoft.com/office/drawing/2014/main" id="{4E2CF54D-3CE7-55D6-FD1A-D1D108F2B08B}"/>
                  </a:ext>
                </a:extLst>
              </p:cNvPr>
              <p:cNvGrpSpPr>
                <a:grpSpLocks/>
              </p:cNvGrpSpPr>
              <p:nvPr/>
            </p:nvGrpSpPr>
            <p:grpSpPr bwMode="auto">
              <a:xfrm>
                <a:off x="4739" y="1327"/>
                <a:ext cx="582" cy="139"/>
                <a:chOff x="614" y="2568"/>
                <a:chExt cx="725" cy="139"/>
              </a:xfrm>
            </p:grpSpPr>
            <p:sp>
              <p:nvSpPr>
                <p:cNvPr id="5242" name="AutoShape 970">
                  <a:extLst>
                    <a:ext uri="{FF2B5EF4-FFF2-40B4-BE49-F238E27FC236}">
                      <a16:creationId xmlns:a16="http://schemas.microsoft.com/office/drawing/2014/main" id="{FE849117-68D4-85BD-C907-0D9A4090F39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243" name="AutoShape 971">
                  <a:extLst>
                    <a:ext uri="{FF2B5EF4-FFF2-40B4-BE49-F238E27FC236}">
                      <a16:creationId xmlns:a16="http://schemas.microsoft.com/office/drawing/2014/main" id="{16D2ED25-269A-3696-270F-2C3B4E97565D}"/>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5231" name="Rectangle 972">
                <a:extLst>
                  <a:ext uri="{FF2B5EF4-FFF2-40B4-BE49-F238E27FC236}">
                    <a16:creationId xmlns:a16="http://schemas.microsoft.com/office/drawing/2014/main" id="{6B3DCA28-7B35-DCBD-468F-9D9699C6A54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232" name="Freeform 973">
                <a:extLst>
                  <a:ext uri="{FF2B5EF4-FFF2-40B4-BE49-F238E27FC236}">
                    <a16:creationId xmlns:a16="http://schemas.microsoft.com/office/drawing/2014/main" id="{E8E36742-925C-2791-E35B-E129771C849B}"/>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33" name="Freeform 974">
                <a:extLst>
                  <a:ext uri="{FF2B5EF4-FFF2-40B4-BE49-F238E27FC236}">
                    <a16:creationId xmlns:a16="http://schemas.microsoft.com/office/drawing/2014/main" id="{3B18640C-37B2-F5EA-1399-2FF2D52E6E42}"/>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34" name="Oval 975">
                <a:extLst>
                  <a:ext uri="{FF2B5EF4-FFF2-40B4-BE49-F238E27FC236}">
                    <a16:creationId xmlns:a16="http://schemas.microsoft.com/office/drawing/2014/main" id="{D0596208-AE3F-A892-C838-BD70EB6A0F17}"/>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235" name="Freeform 976">
                <a:extLst>
                  <a:ext uri="{FF2B5EF4-FFF2-40B4-BE49-F238E27FC236}">
                    <a16:creationId xmlns:a16="http://schemas.microsoft.com/office/drawing/2014/main" id="{B472ECCC-7321-49BE-B1AB-254D06E1EC63}"/>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36" name="AutoShape 977">
                <a:extLst>
                  <a:ext uri="{FF2B5EF4-FFF2-40B4-BE49-F238E27FC236}">
                    <a16:creationId xmlns:a16="http://schemas.microsoft.com/office/drawing/2014/main" id="{2E5D3ADA-5ED4-3253-AA14-A383FC56C60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237" name="AutoShape 978">
                <a:extLst>
                  <a:ext uri="{FF2B5EF4-FFF2-40B4-BE49-F238E27FC236}">
                    <a16:creationId xmlns:a16="http://schemas.microsoft.com/office/drawing/2014/main" id="{753EAC40-4518-997D-57A9-6F69F9EB0B28}"/>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238" name="Oval 979">
                <a:extLst>
                  <a:ext uri="{FF2B5EF4-FFF2-40B4-BE49-F238E27FC236}">
                    <a16:creationId xmlns:a16="http://schemas.microsoft.com/office/drawing/2014/main" id="{CB5D0F94-08C3-8E61-268F-2427B03E6AAF}"/>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239" name="Oval 980">
                <a:extLst>
                  <a:ext uri="{FF2B5EF4-FFF2-40B4-BE49-F238E27FC236}">
                    <a16:creationId xmlns:a16="http://schemas.microsoft.com/office/drawing/2014/main" id="{74EE9CB8-8E7A-7393-CF5F-3E23C43B8BE9}"/>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eaLnBrk="1" hangingPunct="1">
                  <a:lnSpc>
                    <a:spcPct val="100000"/>
                  </a:lnSpc>
                  <a:spcBef>
                    <a:spcPct val="0"/>
                  </a:spcBef>
                  <a:buClrTx/>
                  <a:buSzTx/>
                  <a:buFontTx/>
                  <a:buNone/>
                </a:pPr>
                <a:endParaRPr lang="en-US" altLang="en-US" sz="1800" dirty="0">
                  <a:solidFill>
                    <a:srgbClr val="FF0000"/>
                  </a:solidFill>
                  <a:latin typeface="Arial" panose="020B0604020202020204" pitchFamily="34" charset="0"/>
                </a:endParaRPr>
              </a:p>
            </p:txBody>
          </p:sp>
          <p:sp>
            <p:nvSpPr>
              <p:cNvPr id="5240" name="Oval 981">
                <a:extLst>
                  <a:ext uri="{FF2B5EF4-FFF2-40B4-BE49-F238E27FC236}">
                    <a16:creationId xmlns:a16="http://schemas.microsoft.com/office/drawing/2014/main" id="{7475E936-EFDC-3DDF-C4B7-B5C5B00A6B90}"/>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241" name="Rectangle 982">
                <a:extLst>
                  <a:ext uri="{FF2B5EF4-FFF2-40B4-BE49-F238E27FC236}">
                    <a16:creationId xmlns:a16="http://schemas.microsoft.com/office/drawing/2014/main" id="{73B1A4A4-773A-B1B7-3136-6EE7AAFD8DD4}"/>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grpSp>
          <p:nvGrpSpPr>
            <p:cNvPr id="5250" name="Group 590">
              <a:extLst>
                <a:ext uri="{FF2B5EF4-FFF2-40B4-BE49-F238E27FC236}">
                  <a16:creationId xmlns:a16="http://schemas.microsoft.com/office/drawing/2014/main" id="{BD88E837-7ABB-DBA4-8847-7946A867DE63}"/>
                </a:ext>
              </a:extLst>
            </p:cNvPr>
            <p:cNvGrpSpPr>
              <a:grpSpLocks/>
            </p:cNvGrpSpPr>
            <p:nvPr/>
          </p:nvGrpSpPr>
          <p:grpSpPr bwMode="auto">
            <a:xfrm flipH="1">
              <a:off x="7955853" y="4932348"/>
              <a:ext cx="345630" cy="320302"/>
              <a:chOff x="2839" y="3501"/>
              <a:chExt cx="755" cy="803"/>
            </a:xfrm>
          </p:grpSpPr>
          <p:pic>
            <p:nvPicPr>
              <p:cNvPr id="5251" name="Picture 591" descr="desktop_computer_stylized_medium">
                <a:extLst>
                  <a:ext uri="{FF2B5EF4-FFF2-40B4-BE49-F238E27FC236}">
                    <a16:creationId xmlns:a16="http://schemas.microsoft.com/office/drawing/2014/main" id="{746A2713-0E50-9E0F-AA7F-30ECF015FDB1}"/>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52" name="Freeform 592">
                <a:extLst>
                  <a:ext uri="{FF2B5EF4-FFF2-40B4-BE49-F238E27FC236}">
                    <a16:creationId xmlns:a16="http://schemas.microsoft.com/office/drawing/2014/main" id="{372373E1-E590-617D-D3F5-9D8B118F712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dirty="0"/>
              </a:p>
            </p:txBody>
          </p:sp>
        </p:grpSp>
        <p:grpSp>
          <p:nvGrpSpPr>
            <p:cNvPr id="5253" name="Group 1064">
              <a:extLst>
                <a:ext uri="{FF2B5EF4-FFF2-40B4-BE49-F238E27FC236}">
                  <a16:creationId xmlns:a16="http://schemas.microsoft.com/office/drawing/2014/main" id="{AD036B1F-7FB4-B3AA-9B5B-6E6D8E67005D}"/>
                </a:ext>
              </a:extLst>
            </p:cNvPr>
            <p:cNvGrpSpPr>
              <a:grpSpLocks/>
            </p:cNvGrpSpPr>
            <p:nvPr/>
          </p:nvGrpSpPr>
          <p:grpSpPr bwMode="auto">
            <a:xfrm>
              <a:off x="9010801" y="5861358"/>
              <a:ext cx="310186" cy="307808"/>
              <a:chOff x="877" y="1008"/>
              <a:chExt cx="2747" cy="2591"/>
            </a:xfrm>
          </p:grpSpPr>
          <p:pic>
            <p:nvPicPr>
              <p:cNvPr id="5254" name="Picture 1065" descr="antenna_stylized">
                <a:extLst>
                  <a:ext uri="{FF2B5EF4-FFF2-40B4-BE49-F238E27FC236}">
                    <a16:creationId xmlns:a16="http://schemas.microsoft.com/office/drawing/2014/main" id="{5A0ADF6F-69CE-E3AA-460D-78D5A8979966}"/>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55" name="Picture 1066" descr="laptop_keyboard">
                <a:extLst>
                  <a:ext uri="{FF2B5EF4-FFF2-40B4-BE49-F238E27FC236}">
                    <a16:creationId xmlns:a16="http://schemas.microsoft.com/office/drawing/2014/main" id="{BDB34A4B-6FD4-11EF-6B3B-389169D732F7}"/>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56" name="Freeform 1067">
                <a:extLst>
                  <a:ext uri="{FF2B5EF4-FFF2-40B4-BE49-F238E27FC236}">
                    <a16:creationId xmlns:a16="http://schemas.microsoft.com/office/drawing/2014/main" id="{157492DA-B318-7A8F-7032-AA30F4564445}"/>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dirty="0"/>
              </a:p>
            </p:txBody>
          </p:sp>
          <p:pic>
            <p:nvPicPr>
              <p:cNvPr id="5257" name="Picture 1068" descr="screen">
                <a:extLst>
                  <a:ext uri="{FF2B5EF4-FFF2-40B4-BE49-F238E27FC236}">
                    <a16:creationId xmlns:a16="http://schemas.microsoft.com/office/drawing/2014/main" id="{D253E969-898D-5593-22C9-F8AFB00A09C1}"/>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58" name="Freeform 1069">
                <a:extLst>
                  <a:ext uri="{FF2B5EF4-FFF2-40B4-BE49-F238E27FC236}">
                    <a16:creationId xmlns:a16="http://schemas.microsoft.com/office/drawing/2014/main" id="{B5C9A2C9-EFD4-185F-A567-D529583A5418}"/>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59" name="Freeform 1070">
                <a:extLst>
                  <a:ext uri="{FF2B5EF4-FFF2-40B4-BE49-F238E27FC236}">
                    <a16:creationId xmlns:a16="http://schemas.microsoft.com/office/drawing/2014/main" id="{5F8F8057-F3F0-689D-8BEE-B1F3A9464100}"/>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60" name="Freeform 1071">
                <a:extLst>
                  <a:ext uri="{FF2B5EF4-FFF2-40B4-BE49-F238E27FC236}">
                    <a16:creationId xmlns:a16="http://schemas.microsoft.com/office/drawing/2014/main" id="{D6A32B9D-96E3-3A34-A09C-137CB884C62E}"/>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61" name="Freeform 1072">
                <a:extLst>
                  <a:ext uri="{FF2B5EF4-FFF2-40B4-BE49-F238E27FC236}">
                    <a16:creationId xmlns:a16="http://schemas.microsoft.com/office/drawing/2014/main" id="{9294BF97-F8A1-C92C-0382-C3C93A8EB8DB}"/>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62" name="Freeform 1073">
                <a:extLst>
                  <a:ext uri="{FF2B5EF4-FFF2-40B4-BE49-F238E27FC236}">
                    <a16:creationId xmlns:a16="http://schemas.microsoft.com/office/drawing/2014/main" id="{050673BE-2D36-E91A-FE6B-C5489A0AD330}"/>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63" name="Freeform 1074">
                <a:extLst>
                  <a:ext uri="{FF2B5EF4-FFF2-40B4-BE49-F238E27FC236}">
                    <a16:creationId xmlns:a16="http://schemas.microsoft.com/office/drawing/2014/main" id="{222B197D-4C46-B221-31B0-1DC08E2F20E6}"/>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5264" name="Group 1075">
                <a:extLst>
                  <a:ext uri="{FF2B5EF4-FFF2-40B4-BE49-F238E27FC236}">
                    <a16:creationId xmlns:a16="http://schemas.microsoft.com/office/drawing/2014/main" id="{21A494FE-718A-BBAF-402B-21814C07784F}"/>
                  </a:ext>
                </a:extLst>
              </p:cNvPr>
              <p:cNvGrpSpPr>
                <a:grpSpLocks/>
              </p:cNvGrpSpPr>
              <p:nvPr/>
            </p:nvGrpSpPr>
            <p:grpSpPr bwMode="auto">
              <a:xfrm>
                <a:off x="1709" y="3008"/>
                <a:ext cx="507" cy="234"/>
                <a:chOff x="1740" y="2642"/>
                <a:chExt cx="752" cy="327"/>
              </a:xfrm>
            </p:grpSpPr>
            <p:sp>
              <p:nvSpPr>
                <p:cNvPr id="5271" name="Freeform 1076">
                  <a:extLst>
                    <a:ext uri="{FF2B5EF4-FFF2-40B4-BE49-F238E27FC236}">
                      <a16:creationId xmlns:a16="http://schemas.microsoft.com/office/drawing/2014/main" id="{163C608D-0C1D-6291-55D8-B5BF941D445C}"/>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72" name="Freeform 1077">
                  <a:extLst>
                    <a:ext uri="{FF2B5EF4-FFF2-40B4-BE49-F238E27FC236}">
                      <a16:creationId xmlns:a16="http://schemas.microsoft.com/office/drawing/2014/main" id="{CDFA4E6E-EBCE-B59D-64B4-889126ECDC91}"/>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73" name="Freeform 1078">
                  <a:extLst>
                    <a:ext uri="{FF2B5EF4-FFF2-40B4-BE49-F238E27FC236}">
                      <a16:creationId xmlns:a16="http://schemas.microsoft.com/office/drawing/2014/main" id="{15D0DCE4-3194-8032-22D8-F516B3CFFD2F}"/>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74" name="Freeform 1079">
                  <a:extLst>
                    <a:ext uri="{FF2B5EF4-FFF2-40B4-BE49-F238E27FC236}">
                      <a16:creationId xmlns:a16="http://schemas.microsoft.com/office/drawing/2014/main" id="{4A6856F3-03D2-B756-4E1C-C2C80F4B994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75" name="Freeform 1080">
                  <a:extLst>
                    <a:ext uri="{FF2B5EF4-FFF2-40B4-BE49-F238E27FC236}">
                      <a16:creationId xmlns:a16="http://schemas.microsoft.com/office/drawing/2014/main" id="{54CDAAB1-3617-DE77-3055-EB6EA94163FB}"/>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76" name="Freeform 1081">
                  <a:extLst>
                    <a:ext uri="{FF2B5EF4-FFF2-40B4-BE49-F238E27FC236}">
                      <a16:creationId xmlns:a16="http://schemas.microsoft.com/office/drawing/2014/main" id="{57924E1C-B3A5-1DDD-F9D4-462C8E862634}"/>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5265" name="Freeform 1082">
                <a:extLst>
                  <a:ext uri="{FF2B5EF4-FFF2-40B4-BE49-F238E27FC236}">
                    <a16:creationId xmlns:a16="http://schemas.microsoft.com/office/drawing/2014/main" id="{F7A7B9C3-D235-A2C7-1D18-207E7427FEBA}"/>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66" name="Freeform 1083">
                <a:extLst>
                  <a:ext uri="{FF2B5EF4-FFF2-40B4-BE49-F238E27FC236}">
                    <a16:creationId xmlns:a16="http://schemas.microsoft.com/office/drawing/2014/main" id="{6A3C2246-A073-CF20-4526-2448757EC721}"/>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67" name="Freeform 1084">
                <a:extLst>
                  <a:ext uri="{FF2B5EF4-FFF2-40B4-BE49-F238E27FC236}">
                    <a16:creationId xmlns:a16="http://schemas.microsoft.com/office/drawing/2014/main" id="{5B7C9BED-F91F-DE99-B258-1BB09527E554}"/>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68" name="Freeform 1085">
                <a:extLst>
                  <a:ext uri="{FF2B5EF4-FFF2-40B4-BE49-F238E27FC236}">
                    <a16:creationId xmlns:a16="http://schemas.microsoft.com/office/drawing/2014/main" id="{89DF7C00-B82F-CF37-B843-D1B07D7F4A0F}"/>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69" name="Freeform 1086">
                <a:extLst>
                  <a:ext uri="{FF2B5EF4-FFF2-40B4-BE49-F238E27FC236}">
                    <a16:creationId xmlns:a16="http://schemas.microsoft.com/office/drawing/2014/main" id="{1A14B286-4A2A-2520-53B1-BE96A6C9F0A5}"/>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70" name="Freeform 1087">
                <a:extLst>
                  <a:ext uri="{FF2B5EF4-FFF2-40B4-BE49-F238E27FC236}">
                    <a16:creationId xmlns:a16="http://schemas.microsoft.com/office/drawing/2014/main" id="{72075EC9-6FBC-997A-0D01-D6F846BCBE4E}"/>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5277" name="Group 590">
              <a:extLst>
                <a:ext uri="{FF2B5EF4-FFF2-40B4-BE49-F238E27FC236}">
                  <a16:creationId xmlns:a16="http://schemas.microsoft.com/office/drawing/2014/main" id="{3EB12C41-1F84-675F-45C1-FD649521CF5B}"/>
                </a:ext>
              </a:extLst>
            </p:cNvPr>
            <p:cNvGrpSpPr>
              <a:grpSpLocks/>
            </p:cNvGrpSpPr>
            <p:nvPr/>
          </p:nvGrpSpPr>
          <p:grpSpPr bwMode="auto">
            <a:xfrm flipH="1">
              <a:off x="7748979" y="5313247"/>
              <a:ext cx="345630" cy="320302"/>
              <a:chOff x="2839" y="3501"/>
              <a:chExt cx="755" cy="803"/>
            </a:xfrm>
          </p:grpSpPr>
          <p:pic>
            <p:nvPicPr>
              <p:cNvPr id="5278" name="Picture 591" descr="desktop_computer_stylized_medium">
                <a:extLst>
                  <a:ext uri="{FF2B5EF4-FFF2-40B4-BE49-F238E27FC236}">
                    <a16:creationId xmlns:a16="http://schemas.microsoft.com/office/drawing/2014/main" id="{9749AC9E-8230-AC79-9D0A-740BB0CBE7B9}"/>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79" name="Freeform 592">
                <a:extLst>
                  <a:ext uri="{FF2B5EF4-FFF2-40B4-BE49-F238E27FC236}">
                    <a16:creationId xmlns:a16="http://schemas.microsoft.com/office/drawing/2014/main" id="{04B58AA6-7F2E-B6FF-A96A-69D9F7F95CE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dirty="0"/>
              </a:p>
            </p:txBody>
          </p:sp>
        </p:grpSp>
        <p:grpSp>
          <p:nvGrpSpPr>
            <p:cNvPr id="5280" name="Group 590">
              <a:extLst>
                <a:ext uri="{FF2B5EF4-FFF2-40B4-BE49-F238E27FC236}">
                  <a16:creationId xmlns:a16="http://schemas.microsoft.com/office/drawing/2014/main" id="{E7A9FF4C-8B31-58F9-61BB-CDAA6791D34C}"/>
                </a:ext>
              </a:extLst>
            </p:cNvPr>
            <p:cNvGrpSpPr>
              <a:grpSpLocks/>
            </p:cNvGrpSpPr>
            <p:nvPr/>
          </p:nvGrpSpPr>
          <p:grpSpPr bwMode="auto">
            <a:xfrm flipH="1">
              <a:off x="8128907" y="5536844"/>
              <a:ext cx="345630" cy="320302"/>
              <a:chOff x="2839" y="3501"/>
              <a:chExt cx="755" cy="803"/>
            </a:xfrm>
          </p:grpSpPr>
          <p:pic>
            <p:nvPicPr>
              <p:cNvPr id="5281" name="Picture 591" descr="desktop_computer_stylized_medium">
                <a:extLst>
                  <a:ext uri="{FF2B5EF4-FFF2-40B4-BE49-F238E27FC236}">
                    <a16:creationId xmlns:a16="http://schemas.microsoft.com/office/drawing/2014/main" id="{C3E7D600-BDB1-8E83-8FC7-B71A41F26866}"/>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82" name="Freeform 592">
                <a:extLst>
                  <a:ext uri="{FF2B5EF4-FFF2-40B4-BE49-F238E27FC236}">
                    <a16:creationId xmlns:a16="http://schemas.microsoft.com/office/drawing/2014/main" id="{58A471B9-F838-E0D1-16D7-4E4979A7535E}"/>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dirty="0"/>
              </a:p>
            </p:txBody>
          </p:sp>
        </p:grpSp>
        <p:grpSp>
          <p:nvGrpSpPr>
            <p:cNvPr id="5283" name="Group 590">
              <a:extLst>
                <a:ext uri="{FF2B5EF4-FFF2-40B4-BE49-F238E27FC236}">
                  <a16:creationId xmlns:a16="http://schemas.microsoft.com/office/drawing/2014/main" id="{07527F15-71D4-F8DD-9C7F-A7DF3DB28994}"/>
                </a:ext>
              </a:extLst>
            </p:cNvPr>
            <p:cNvGrpSpPr>
              <a:grpSpLocks/>
            </p:cNvGrpSpPr>
            <p:nvPr/>
          </p:nvGrpSpPr>
          <p:grpSpPr bwMode="auto">
            <a:xfrm flipH="1">
              <a:off x="8527132" y="5558317"/>
              <a:ext cx="345630" cy="320302"/>
              <a:chOff x="2839" y="3501"/>
              <a:chExt cx="755" cy="803"/>
            </a:xfrm>
          </p:grpSpPr>
          <p:pic>
            <p:nvPicPr>
              <p:cNvPr id="5284" name="Picture 591" descr="desktop_computer_stylized_medium">
                <a:extLst>
                  <a:ext uri="{FF2B5EF4-FFF2-40B4-BE49-F238E27FC236}">
                    <a16:creationId xmlns:a16="http://schemas.microsoft.com/office/drawing/2014/main" id="{011BFF62-A5DD-363C-DAEB-C39ED2F94A0D}"/>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85" name="Freeform 592">
                <a:extLst>
                  <a:ext uri="{FF2B5EF4-FFF2-40B4-BE49-F238E27FC236}">
                    <a16:creationId xmlns:a16="http://schemas.microsoft.com/office/drawing/2014/main" id="{2C0616CF-6E9F-D982-CCD3-76689490D90A}"/>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dirty="0"/>
              </a:p>
            </p:txBody>
          </p:sp>
        </p:grpSp>
        <p:grpSp>
          <p:nvGrpSpPr>
            <p:cNvPr id="5286" name="Group 1064">
              <a:extLst>
                <a:ext uri="{FF2B5EF4-FFF2-40B4-BE49-F238E27FC236}">
                  <a16:creationId xmlns:a16="http://schemas.microsoft.com/office/drawing/2014/main" id="{4669113E-9247-5B3B-4EE0-49192F0F6966}"/>
                </a:ext>
              </a:extLst>
            </p:cNvPr>
            <p:cNvGrpSpPr>
              <a:grpSpLocks/>
            </p:cNvGrpSpPr>
            <p:nvPr/>
          </p:nvGrpSpPr>
          <p:grpSpPr bwMode="auto">
            <a:xfrm>
              <a:off x="9647169" y="6015687"/>
              <a:ext cx="319264" cy="253379"/>
              <a:chOff x="877" y="1008"/>
              <a:chExt cx="2747" cy="2591"/>
            </a:xfrm>
          </p:grpSpPr>
          <p:pic>
            <p:nvPicPr>
              <p:cNvPr id="5287" name="Picture 1065" descr="antenna_stylized">
                <a:extLst>
                  <a:ext uri="{FF2B5EF4-FFF2-40B4-BE49-F238E27FC236}">
                    <a16:creationId xmlns:a16="http://schemas.microsoft.com/office/drawing/2014/main" id="{737D8274-93D3-5A3A-4504-FDFC608E94D6}"/>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88" name="Picture 1066" descr="laptop_keyboard">
                <a:extLst>
                  <a:ext uri="{FF2B5EF4-FFF2-40B4-BE49-F238E27FC236}">
                    <a16:creationId xmlns:a16="http://schemas.microsoft.com/office/drawing/2014/main" id="{D5559779-3F74-974A-8879-4FF521064E4D}"/>
                  </a:ext>
                </a:extLst>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89" name="Freeform 1067">
                <a:extLst>
                  <a:ext uri="{FF2B5EF4-FFF2-40B4-BE49-F238E27FC236}">
                    <a16:creationId xmlns:a16="http://schemas.microsoft.com/office/drawing/2014/main" id="{2A3B7E2F-C215-E0D2-10A4-8C78ADF35AF6}"/>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dirty="0"/>
              </a:p>
            </p:txBody>
          </p:sp>
          <p:pic>
            <p:nvPicPr>
              <p:cNvPr id="5290" name="Picture 1068" descr="screen">
                <a:extLst>
                  <a:ext uri="{FF2B5EF4-FFF2-40B4-BE49-F238E27FC236}">
                    <a16:creationId xmlns:a16="http://schemas.microsoft.com/office/drawing/2014/main" id="{90E3C69C-9DE0-AD07-9A74-FC62A2908A24}"/>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91" name="Freeform 1069">
                <a:extLst>
                  <a:ext uri="{FF2B5EF4-FFF2-40B4-BE49-F238E27FC236}">
                    <a16:creationId xmlns:a16="http://schemas.microsoft.com/office/drawing/2014/main" id="{1D93938D-C3EF-1959-6721-9F5E5EAF46F7}"/>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92" name="Freeform 1070">
                <a:extLst>
                  <a:ext uri="{FF2B5EF4-FFF2-40B4-BE49-F238E27FC236}">
                    <a16:creationId xmlns:a16="http://schemas.microsoft.com/office/drawing/2014/main" id="{21D3C792-1C91-6CEE-8760-B6D59C622D0B}"/>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93" name="Freeform 1071">
                <a:extLst>
                  <a:ext uri="{FF2B5EF4-FFF2-40B4-BE49-F238E27FC236}">
                    <a16:creationId xmlns:a16="http://schemas.microsoft.com/office/drawing/2014/main" id="{4CD7D5BD-1AC9-0EA4-BD94-FFA18067F71C}"/>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94" name="Freeform 1072">
                <a:extLst>
                  <a:ext uri="{FF2B5EF4-FFF2-40B4-BE49-F238E27FC236}">
                    <a16:creationId xmlns:a16="http://schemas.microsoft.com/office/drawing/2014/main" id="{A4955CED-12A4-AB1E-0655-9BEB40B730E0}"/>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95" name="Freeform 1073">
                <a:extLst>
                  <a:ext uri="{FF2B5EF4-FFF2-40B4-BE49-F238E27FC236}">
                    <a16:creationId xmlns:a16="http://schemas.microsoft.com/office/drawing/2014/main" id="{A47DDAF2-07E0-A714-AE0E-332F995D891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96" name="Freeform 1074">
                <a:extLst>
                  <a:ext uri="{FF2B5EF4-FFF2-40B4-BE49-F238E27FC236}">
                    <a16:creationId xmlns:a16="http://schemas.microsoft.com/office/drawing/2014/main" id="{6A2C1D28-CF36-473D-8404-0FF3CB554DAF}"/>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5297" name="Group 1075">
                <a:extLst>
                  <a:ext uri="{FF2B5EF4-FFF2-40B4-BE49-F238E27FC236}">
                    <a16:creationId xmlns:a16="http://schemas.microsoft.com/office/drawing/2014/main" id="{249CDF88-6B41-3757-CCFB-187AE73EDF33}"/>
                  </a:ext>
                </a:extLst>
              </p:cNvPr>
              <p:cNvGrpSpPr>
                <a:grpSpLocks/>
              </p:cNvGrpSpPr>
              <p:nvPr/>
            </p:nvGrpSpPr>
            <p:grpSpPr bwMode="auto">
              <a:xfrm>
                <a:off x="1709" y="3008"/>
                <a:ext cx="507" cy="234"/>
                <a:chOff x="1740" y="2642"/>
                <a:chExt cx="752" cy="327"/>
              </a:xfrm>
            </p:grpSpPr>
            <p:sp>
              <p:nvSpPr>
                <p:cNvPr id="5304" name="Freeform 1076">
                  <a:extLst>
                    <a:ext uri="{FF2B5EF4-FFF2-40B4-BE49-F238E27FC236}">
                      <a16:creationId xmlns:a16="http://schemas.microsoft.com/office/drawing/2014/main" id="{B5075AB6-0D74-F6B4-DC2A-309AC78DD4B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05" name="Freeform 1077">
                  <a:extLst>
                    <a:ext uri="{FF2B5EF4-FFF2-40B4-BE49-F238E27FC236}">
                      <a16:creationId xmlns:a16="http://schemas.microsoft.com/office/drawing/2014/main" id="{C48A92F6-8BED-B13A-3B03-47FB473A030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06" name="Freeform 1078">
                  <a:extLst>
                    <a:ext uri="{FF2B5EF4-FFF2-40B4-BE49-F238E27FC236}">
                      <a16:creationId xmlns:a16="http://schemas.microsoft.com/office/drawing/2014/main" id="{9FAAF23D-2933-01C2-8622-31532282C0FB}"/>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07" name="Freeform 1079">
                  <a:extLst>
                    <a:ext uri="{FF2B5EF4-FFF2-40B4-BE49-F238E27FC236}">
                      <a16:creationId xmlns:a16="http://schemas.microsoft.com/office/drawing/2014/main" id="{5B4BBC48-F6C1-98C1-31D1-AC8459EF24F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08" name="Freeform 1080">
                  <a:extLst>
                    <a:ext uri="{FF2B5EF4-FFF2-40B4-BE49-F238E27FC236}">
                      <a16:creationId xmlns:a16="http://schemas.microsoft.com/office/drawing/2014/main" id="{E929E7A3-00A9-196B-CB93-B6DF47C2817C}"/>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09" name="Freeform 1081">
                  <a:extLst>
                    <a:ext uri="{FF2B5EF4-FFF2-40B4-BE49-F238E27FC236}">
                      <a16:creationId xmlns:a16="http://schemas.microsoft.com/office/drawing/2014/main" id="{939D2844-5DA9-B487-1D78-090AB915F90A}"/>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5298" name="Freeform 1082">
                <a:extLst>
                  <a:ext uri="{FF2B5EF4-FFF2-40B4-BE49-F238E27FC236}">
                    <a16:creationId xmlns:a16="http://schemas.microsoft.com/office/drawing/2014/main" id="{02274646-0C5D-F3E8-4672-E0EE00D5A853}"/>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299" name="Freeform 1083">
                <a:extLst>
                  <a:ext uri="{FF2B5EF4-FFF2-40B4-BE49-F238E27FC236}">
                    <a16:creationId xmlns:a16="http://schemas.microsoft.com/office/drawing/2014/main" id="{EE269D35-CC04-3EFF-81E7-DCA02F0CBFF4}"/>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00" name="Freeform 1084">
                <a:extLst>
                  <a:ext uri="{FF2B5EF4-FFF2-40B4-BE49-F238E27FC236}">
                    <a16:creationId xmlns:a16="http://schemas.microsoft.com/office/drawing/2014/main" id="{211CC3C5-761D-59CE-AB81-069DCBEDFD89}"/>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01" name="Freeform 1085">
                <a:extLst>
                  <a:ext uri="{FF2B5EF4-FFF2-40B4-BE49-F238E27FC236}">
                    <a16:creationId xmlns:a16="http://schemas.microsoft.com/office/drawing/2014/main" id="{5F01CA54-942E-D6E8-AA9E-7D1C3BA8A36E}"/>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02" name="Freeform 1086">
                <a:extLst>
                  <a:ext uri="{FF2B5EF4-FFF2-40B4-BE49-F238E27FC236}">
                    <a16:creationId xmlns:a16="http://schemas.microsoft.com/office/drawing/2014/main" id="{2BCD6992-2588-B4FD-7EDF-4B32E3E71D35}"/>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03" name="Freeform 1087">
                <a:extLst>
                  <a:ext uri="{FF2B5EF4-FFF2-40B4-BE49-F238E27FC236}">
                    <a16:creationId xmlns:a16="http://schemas.microsoft.com/office/drawing/2014/main" id="{5AB01AB0-34D3-299B-AA86-6BBA145D87A3}"/>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5310" name="Group 983">
              <a:extLst>
                <a:ext uri="{FF2B5EF4-FFF2-40B4-BE49-F238E27FC236}">
                  <a16:creationId xmlns:a16="http://schemas.microsoft.com/office/drawing/2014/main" id="{C5897088-5A0F-0145-22F2-8E6522C17CD9}"/>
                </a:ext>
              </a:extLst>
            </p:cNvPr>
            <p:cNvGrpSpPr>
              <a:grpSpLocks/>
            </p:cNvGrpSpPr>
            <p:nvPr/>
          </p:nvGrpSpPr>
          <p:grpSpPr bwMode="auto">
            <a:xfrm>
              <a:off x="9992875" y="5668575"/>
              <a:ext cx="171450" cy="348944"/>
              <a:chOff x="4140" y="429"/>
              <a:chExt cx="1425" cy="2396"/>
            </a:xfrm>
          </p:grpSpPr>
          <p:sp>
            <p:nvSpPr>
              <p:cNvPr id="5311" name="Freeform 984">
                <a:extLst>
                  <a:ext uri="{FF2B5EF4-FFF2-40B4-BE49-F238E27FC236}">
                    <a16:creationId xmlns:a16="http://schemas.microsoft.com/office/drawing/2014/main" id="{8E100DB7-0CE6-0E97-BC69-3C92E0842F65}"/>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12" name="Rectangle 985">
                <a:extLst>
                  <a:ext uri="{FF2B5EF4-FFF2-40B4-BE49-F238E27FC236}">
                    <a16:creationId xmlns:a16="http://schemas.microsoft.com/office/drawing/2014/main" id="{8A17A68B-A569-2DA7-BD88-161D86D9F69B}"/>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313" name="Freeform 986">
                <a:extLst>
                  <a:ext uri="{FF2B5EF4-FFF2-40B4-BE49-F238E27FC236}">
                    <a16:creationId xmlns:a16="http://schemas.microsoft.com/office/drawing/2014/main" id="{B82BB643-CCB9-AAD2-D53C-0B7C16122F57}"/>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14" name="Freeform 987">
                <a:extLst>
                  <a:ext uri="{FF2B5EF4-FFF2-40B4-BE49-F238E27FC236}">
                    <a16:creationId xmlns:a16="http://schemas.microsoft.com/office/drawing/2014/main" id="{361A971D-0B08-8C09-ED39-4C29A656E37B}"/>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15" name="Rectangle 988">
                <a:extLst>
                  <a:ext uri="{FF2B5EF4-FFF2-40B4-BE49-F238E27FC236}">
                    <a16:creationId xmlns:a16="http://schemas.microsoft.com/office/drawing/2014/main" id="{7F172E1A-9E98-E783-E695-D45AB7A43AE2}"/>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5316" name="Group 989">
                <a:extLst>
                  <a:ext uri="{FF2B5EF4-FFF2-40B4-BE49-F238E27FC236}">
                    <a16:creationId xmlns:a16="http://schemas.microsoft.com/office/drawing/2014/main" id="{B415C907-FEE7-238D-86C8-6DFB9F88028B}"/>
                  </a:ext>
                </a:extLst>
              </p:cNvPr>
              <p:cNvGrpSpPr>
                <a:grpSpLocks/>
              </p:cNvGrpSpPr>
              <p:nvPr/>
            </p:nvGrpSpPr>
            <p:grpSpPr bwMode="auto">
              <a:xfrm>
                <a:off x="4749" y="668"/>
                <a:ext cx="581" cy="145"/>
                <a:chOff x="614" y="2568"/>
                <a:chExt cx="725" cy="139"/>
              </a:xfrm>
            </p:grpSpPr>
            <p:sp>
              <p:nvSpPr>
                <p:cNvPr id="5341" name="AutoShape 990">
                  <a:extLst>
                    <a:ext uri="{FF2B5EF4-FFF2-40B4-BE49-F238E27FC236}">
                      <a16:creationId xmlns:a16="http://schemas.microsoft.com/office/drawing/2014/main" id="{D5731EE3-DE47-527B-4B3F-7DCAE9A83B87}"/>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342" name="AutoShape 991">
                  <a:extLst>
                    <a:ext uri="{FF2B5EF4-FFF2-40B4-BE49-F238E27FC236}">
                      <a16:creationId xmlns:a16="http://schemas.microsoft.com/office/drawing/2014/main" id="{73F934A9-B69E-54BF-E210-F52FAD38BA6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5317" name="Rectangle 992">
                <a:extLst>
                  <a:ext uri="{FF2B5EF4-FFF2-40B4-BE49-F238E27FC236}">
                    <a16:creationId xmlns:a16="http://schemas.microsoft.com/office/drawing/2014/main" id="{9CC89107-E337-37BE-6565-79CD1F15614E}"/>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5318" name="Group 993">
                <a:extLst>
                  <a:ext uri="{FF2B5EF4-FFF2-40B4-BE49-F238E27FC236}">
                    <a16:creationId xmlns:a16="http://schemas.microsoft.com/office/drawing/2014/main" id="{1E6C3EBC-CD68-1432-DB58-A6A44E1C683A}"/>
                  </a:ext>
                </a:extLst>
              </p:cNvPr>
              <p:cNvGrpSpPr>
                <a:grpSpLocks/>
              </p:cNvGrpSpPr>
              <p:nvPr/>
            </p:nvGrpSpPr>
            <p:grpSpPr bwMode="auto">
              <a:xfrm>
                <a:off x="4747" y="994"/>
                <a:ext cx="581" cy="134"/>
                <a:chOff x="614" y="2568"/>
                <a:chExt cx="725" cy="139"/>
              </a:xfrm>
            </p:grpSpPr>
            <p:sp>
              <p:nvSpPr>
                <p:cNvPr id="5339" name="AutoShape 994">
                  <a:extLst>
                    <a:ext uri="{FF2B5EF4-FFF2-40B4-BE49-F238E27FC236}">
                      <a16:creationId xmlns:a16="http://schemas.microsoft.com/office/drawing/2014/main" id="{A23E5D75-E80E-00DF-CC88-D750B537A157}"/>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340" name="AutoShape 995">
                  <a:extLst>
                    <a:ext uri="{FF2B5EF4-FFF2-40B4-BE49-F238E27FC236}">
                      <a16:creationId xmlns:a16="http://schemas.microsoft.com/office/drawing/2014/main" id="{C327206D-419D-7237-41EB-C5E9C2229C95}"/>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5319" name="Rectangle 996">
                <a:extLst>
                  <a:ext uri="{FF2B5EF4-FFF2-40B4-BE49-F238E27FC236}">
                    <a16:creationId xmlns:a16="http://schemas.microsoft.com/office/drawing/2014/main" id="{BA124096-BB33-D8B8-2505-F90C9676B507}"/>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320" name="Rectangle 997">
                <a:extLst>
                  <a:ext uri="{FF2B5EF4-FFF2-40B4-BE49-F238E27FC236}">
                    <a16:creationId xmlns:a16="http://schemas.microsoft.com/office/drawing/2014/main" id="{F447CD40-2BDD-4600-B349-13734184C5FA}"/>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5321" name="Group 998">
                <a:extLst>
                  <a:ext uri="{FF2B5EF4-FFF2-40B4-BE49-F238E27FC236}">
                    <a16:creationId xmlns:a16="http://schemas.microsoft.com/office/drawing/2014/main" id="{490CC758-060E-9FAE-3EFB-64DBCC0894A2}"/>
                  </a:ext>
                </a:extLst>
              </p:cNvPr>
              <p:cNvGrpSpPr>
                <a:grpSpLocks/>
              </p:cNvGrpSpPr>
              <p:nvPr/>
            </p:nvGrpSpPr>
            <p:grpSpPr bwMode="auto">
              <a:xfrm>
                <a:off x="4735" y="1627"/>
                <a:ext cx="582" cy="151"/>
                <a:chOff x="614" y="2568"/>
                <a:chExt cx="725" cy="139"/>
              </a:xfrm>
            </p:grpSpPr>
            <p:sp>
              <p:nvSpPr>
                <p:cNvPr id="5337" name="AutoShape 999">
                  <a:extLst>
                    <a:ext uri="{FF2B5EF4-FFF2-40B4-BE49-F238E27FC236}">
                      <a16:creationId xmlns:a16="http://schemas.microsoft.com/office/drawing/2014/main" id="{A046E8F7-C409-E50E-C2DD-B0AB10648F06}"/>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338" name="AutoShape 1000">
                  <a:extLst>
                    <a:ext uri="{FF2B5EF4-FFF2-40B4-BE49-F238E27FC236}">
                      <a16:creationId xmlns:a16="http://schemas.microsoft.com/office/drawing/2014/main" id="{420F1F2C-B406-2C3C-CA2B-CE093869E591}"/>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5322" name="Freeform 1001">
                <a:extLst>
                  <a:ext uri="{FF2B5EF4-FFF2-40B4-BE49-F238E27FC236}">
                    <a16:creationId xmlns:a16="http://schemas.microsoft.com/office/drawing/2014/main" id="{923E66BF-5153-FA00-5457-5B23F7A3288A}"/>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5323" name="Group 1002">
                <a:extLst>
                  <a:ext uri="{FF2B5EF4-FFF2-40B4-BE49-F238E27FC236}">
                    <a16:creationId xmlns:a16="http://schemas.microsoft.com/office/drawing/2014/main" id="{0AC64B74-8855-9D02-D4FF-9AF9E3027B90}"/>
                  </a:ext>
                </a:extLst>
              </p:cNvPr>
              <p:cNvGrpSpPr>
                <a:grpSpLocks/>
              </p:cNvGrpSpPr>
              <p:nvPr/>
            </p:nvGrpSpPr>
            <p:grpSpPr bwMode="auto">
              <a:xfrm>
                <a:off x="4739" y="1327"/>
                <a:ext cx="582" cy="139"/>
                <a:chOff x="614" y="2568"/>
                <a:chExt cx="725" cy="139"/>
              </a:xfrm>
            </p:grpSpPr>
            <p:sp>
              <p:nvSpPr>
                <p:cNvPr id="5335" name="AutoShape 1003">
                  <a:extLst>
                    <a:ext uri="{FF2B5EF4-FFF2-40B4-BE49-F238E27FC236}">
                      <a16:creationId xmlns:a16="http://schemas.microsoft.com/office/drawing/2014/main" id="{E99DFEA4-DAB2-F28C-190D-F6DC62375B3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336" name="AutoShape 1004">
                  <a:extLst>
                    <a:ext uri="{FF2B5EF4-FFF2-40B4-BE49-F238E27FC236}">
                      <a16:creationId xmlns:a16="http://schemas.microsoft.com/office/drawing/2014/main" id="{68558D6B-9311-0243-3157-1E231EA9322E}"/>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5324" name="Rectangle 1005">
                <a:extLst>
                  <a:ext uri="{FF2B5EF4-FFF2-40B4-BE49-F238E27FC236}">
                    <a16:creationId xmlns:a16="http://schemas.microsoft.com/office/drawing/2014/main" id="{4901DFF3-94C7-DD4A-DF52-0C6CF5325B7A}"/>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325" name="Freeform 1006">
                <a:extLst>
                  <a:ext uri="{FF2B5EF4-FFF2-40B4-BE49-F238E27FC236}">
                    <a16:creationId xmlns:a16="http://schemas.microsoft.com/office/drawing/2014/main" id="{5C077667-299F-59B2-0ACC-1D05CDD0397C}"/>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26" name="Freeform 1007">
                <a:extLst>
                  <a:ext uri="{FF2B5EF4-FFF2-40B4-BE49-F238E27FC236}">
                    <a16:creationId xmlns:a16="http://schemas.microsoft.com/office/drawing/2014/main" id="{036CB8B5-4C35-4A48-40E2-4A48B825D4E9}"/>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27" name="Oval 1008">
                <a:extLst>
                  <a:ext uri="{FF2B5EF4-FFF2-40B4-BE49-F238E27FC236}">
                    <a16:creationId xmlns:a16="http://schemas.microsoft.com/office/drawing/2014/main" id="{4315CAF7-E007-9C7B-6E5F-E2C12B92ED4B}"/>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328" name="Freeform 1009">
                <a:extLst>
                  <a:ext uri="{FF2B5EF4-FFF2-40B4-BE49-F238E27FC236}">
                    <a16:creationId xmlns:a16="http://schemas.microsoft.com/office/drawing/2014/main" id="{9AFFE058-5761-9C44-D3DB-89A37F6D12F9}"/>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329" name="AutoShape 1010">
                <a:extLst>
                  <a:ext uri="{FF2B5EF4-FFF2-40B4-BE49-F238E27FC236}">
                    <a16:creationId xmlns:a16="http://schemas.microsoft.com/office/drawing/2014/main" id="{23E49855-1860-2879-B3A9-683BF47E6FEE}"/>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330" name="AutoShape 1011">
                <a:extLst>
                  <a:ext uri="{FF2B5EF4-FFF2-40B4-BE49-F238E27FC236}">
                    <a16:creationId xmlns:a16="http://schemas.microsoft.com/office/drawing/2014/main" id="{6901B131-2873-E4A5-EEC5-EA2CAB103773}"/>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331" name="Oval 1012">
                <a:extLst>
                  <a:ext uri="{FF2B5EF4-FFF2-40B4-BE49-F238E27FC236}">
                    <a16:creationId xmlns:a16="http://schemas.microsoft.com/office/drawing/2014/main" id="{B3FAA6A2-4C25-CDEA-7AE2-E9813342472C}"/>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332" name="Oval 1013">
                <a:extLst>
                  <a:ext uri="{FF2B5EF4-FFF2-40B4-BE49-F238E27FC236}">
                    <a16:creationId xmlns:a16="http://schemas.microsoft.com/office/drawing/2014/main" id="{037B03AF-D39E-2D2A-5AC9-26BBD9ECACB6}"/>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eaLnBrk="1" hangingPunct="1">
                  <a:lnSpc>
                    <a:spcPct val="100000"/>
                  </a:lnSpc>
                  <a:spcBef>
                    <a:spcPct val="0"/>
                  </a:spcBef>
                  <a:buClrTx/>
                  <a:buSzTx/>
                  <a:buFontTx/>
                  <a:buNone/>
                </a:pPr>
                <a:endParaRPr lang="en-US" altLang="en-US" sz="1800" dirty="0">
                  <a:solidFill>
                    <a:srgbClr val="FF0000"/>
                  </a:solidFill>
                  <a:latin typeface="Arial" panose="020B0604020202020204" pitchFamily="34" charset="0"/>
                </a:endParaRPr>
              </a:p>
            </p:txBody>
          </p:sp>
          <p:sp>
            <p:nvSpPr>
              <p:cNvPr id="5333" name="Oval 1014">
                <a:extLst>
                  <a:ext uri="{FF2B5EF4-FFF2-40B4-BE49-F238E27FC236}">
                    <a16:creationId xmlns:a16="http://schemas.microsoft.com/office/drawing/2014/main" id="{1D0C4379-E45C-43D7-5B7A-00C1A7335411}"/>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334" name="Rectangle 1015">
                <a:extLst>
                  <a:ext uri="{FF2B5EF4-FFF2-40B4-BE49-F238E27FC236}">
                    <a16:creationId xmlns:a16="http://schemas.microsoft.com/office/drawing/2014/main" id="{A0AFB3BE-8C85-D31A-5E2C-916B72F51561}"/>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grpSp>
          <p:nvGrpSpPr>
            <p:cNvPr id="5343" name="Group 5342">
              <a:extLst>
                <a:ext uri="{FF2B5EF4-FFF2-40B4-BE49-F238E27FC236}">
                  <a16:creationId xmlns:a16="http://schemas.microsoft.com/office/drawing/2014/main" id="{C3E30108-CB22-46D1-A2BF-1C778949E963}"/>
                </a:ext>
              </a:extLst>
            </p:cNvPr>
            <p:cNvGrpSpPr/>
            <p:nvPr/>
          </p:nvGrpSpPr>
          <p:grpSpPr>
            <a:xfrm>
              <a:off x="7613882" y="2107963"/>
              <a:ext cx="3540395" cy="3733733"/>
              <a:chOff x="7619038" y="2102861"/>
              <a:chExt cx="3540395" cy="3733733"/>
            </a:xfrm>
          </p:grpSpPr>
          <p:sp>
            <p:nvSpPr>
              <p:cNvPr id="5344" name="Line 426">
                <a:extLst>
                  <a:ext uri="{FF2B5EF4-FFF2-40B4-BE49-F238E27FC236}">
                    <a16:creationId xmlns:a16="http://schemas.microsoft.com/office/drawing/2014/main" id="{163F1DF9-C630-58FF-9CBE-1739C13702E0}"/>
                  </a:ext>
                </a:extLst>
              </p:cNvPr>
              <p:cNvSpPr>
                <a:spLocks noChangeShapeType="1"/>
              </p:cNvSpPr>
              <p:nvPr/>
            </p:nvSpPr>
            <p:spPr bwMode="auto">
              <a:xfrm>
                <a:off x="8213016" y="2695257"/>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nvGrpSpPr>
              <p:cNvPr id="5345" name="Group 783">
                <a:extLst>
                  <a:ext uri="{FF2B5EF4-FFF2-40B4-BE49-F238E27FC236}">
                    <a16:creationId xmlns:a16="http://schemas.microsoft.com/office/drawing/2014/main" id="{AEE96DB6-2C6A-D8CD-A5CF-4B84106CE062}"/>
                  </a:ext>
                </a:extLst>
              </p:cNvPr>
              <p:cNvGrpSpPr>
                <a:grpSpLocks/>
              </p:cNvGrpSpPr>
              <p:nvPr/>
            </p:nvGrpSpPr>
            <p:grpSpPr bwMode="auto">
              <a:xfrm>
                <a:off x="8055854" y="2304274"/>
                <a:ext cx="298450" cy="464008"/>
                <a:chOff x="3130" y="3288"/>
                <a:chExt cx="410" cy="742"/>
              </a:xfrm>
            </p:grpSpPr>
            <p:sp>
              <p:nvSpPr>
                <p:cNvPr id="5492" name="Line 270">
                  <a:extLst>
                    <a:ext uri="{FF2B5EF4-FFF2-40B4-BE49-F238E27FC236}">
                      <a16:creationId xmlns:a16="http://schemas.microsoft.com/office/drawing/2014/main" id="{B1C37D85-D943-DA93-B2D6-CC4308CB4167}"/>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5493" name="Line 271">
                  <a:extLst>
                    <a:ext uri="{FF2B5EF4-FFF2-40B4-BE49-F238E27FC236}">
                      <a16:creationId xmlns:a16="http://schemas.microsoft.com/office/drawing/2014/main" id="{8726558D-78C4-0735-BF78-3D27CBDFA87F}"/>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5494" name="Line 272">
                  <a:extLst>
                    <a:ext uri="{FF2B5EF4-FFF2-40B4-BE49-F238E27FC236}">
                      <a16:creationId xmlns:a16="http://schemas.microsoft.com/office/drawing/2014/main" id="{4AFA88BD-EB70-B196-F7E4-4F4971AA1D90}"/>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5495" name="Line 273">
                  <a:extLst>
                    <a:ext uri="{FF2B5EF4-FFF2-40B4-BE49-F238E27FC236}">
                      <a16:creationId xmlns:a16="http://schemas.microsoft.com/office/drawing/2014/main" id="{38DAD45A-7EB4-FAF3-3288-1D455C540E5E}"/>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5496" name="Line 274">
                  <a:extLst>
                    <a:ext uri="{FF2B5EF4-FFF2-40B4-BE49-F238E27FC236}">
                      <a16:creationId xmlns:a16="http://schemas.microsoft.com/office/drawing/2014/main" id="{5A78362C-EEBF-BFB8-73F9-8256515B7A46}"/>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5497" name="Line 275">
                  <a:extLst>
                    <a:ext uri="{FF2B5EF4-FFF2-40B4-BE49-F238E27FC236}">
                      <a16:creationId xmlns:a16="http://schemas.microsoft.com/office/drawing/2014/main" id="{BE78BC41-C503-38D0-D971-3AD55F1A5DF8}"/>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5498" name="Line 276">
                  <a:extLst>
                    <a:ext uri="{FF2B5EF4-FFF2-40B4-BE49-F238E27FC236}">
                      <a16:creationId xmlns:a16="http://schemas.microsoft.com/office/drawing/2014/main" id="{DB3F3D2B-68DA-5098-85BB-9F126A67B1C8}"/>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5499" name="Line 277">
                  <a:extLst>
                    <a:ext uri="{FF2B5EF4-FFF2-40B4-BE49-F238E27FC236}">
                      <a16:creationId xmlns:a16="http://schemas.microsoft.com/office/drawing/2014/main" id="{DCA86277-FA3E-A132-0E5B-11BFCA031CB9}"/>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5500" name="Line 278">
                  <a:extLst>
                    <a:ext uri="{FF2B5EF4-FFF2-40B4-BE49-F238E27FC236}">
                      <a16:creationId xmlns:a16="http://schemas.microsoft.com/office/drawing/2014/main" id="{17452843-9B31-EC31-7F4F-CCAB52148A28}"/>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5501" name="Line 279">
                  <a:extLst>
                    <a:ext uri="{FF2B5EF4-FFF2-40B4-BE49-F238E27FC236}">
                      <a16:creationId xmlns:a16="http://schemas.microsoft.com/office/drawing/2014/main" id="{BE20E3AB-BAC6-FB21-30B2-9D6A1B046E2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5502" name="Line 280">
                  <a:extLst>
                    <a:ext uri="{FF2B5EF4-FFF2-40B4-BE49-F238E27FC236}">
                      <a16:creationId xmlns:a16="http://schemas.microsoft.com/office/drawing/2014/main" id="{68360313-1E42-EF90-F6B5-55F4309DE775}"/>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5503" name="Line 281">
                  <a:extLst>
                    <a:ext uri="{FF2B5EF4-FFF2-40B4-BE49-F238E27FC236}">
                      <a16:creationId xmlns:a16="http://schemas.microsoft.com/office/drawing/2014/main" id="{494B7D13-8F51-F0A1-5299-C0E5CB2F1A70}"/>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5504" name="Line 282">
                  <a:extLst>
                    <a:ext uri="{FF2B5EF4-FFF2-40B4-BE49-F238E27FC236}">
                      <a16:creationId xmlns:a16="http://schemas.microsoft.com/office/drawing/2014/main" id="{4867AA9C-6D62-A27B-7FF5-C2A4571B0A9B}"/>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5505" name="Line 283">
                  <a:extLst>
                    <a:ext uri="{FF2B5EF4-FFF2-40B4-BE49-F238E27FC236}">
                      <a16:creationId xmlns:a16="http://schemas.microsoft.com/office/drawing/2014/main" id="{FA945006-BEE2-03B3-ECC1-055D01758775}"/>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5506" name="Line 284">
                  <a:extLst>
                    <a:ext uri="{FF2B5EF4-FFF2-40B4-BE49-F238E27FC236}">
                      <a16:creationId xmlns:a16="http://schemas.microsoft.com/office/drawing/2014/main" id="{99360081-D096-50BE-8A0B-5067AA856013}"/>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grpSp>
          <p:pic>
            <p:nvPicPr>
              <p:cNvPr id="5346" name="Picture 777" descr="access_point_stylized_small">
                <a:extLst>
                  <a:ext uri="{FF2B5EF4-FFF2-40B4-BE49-F238E27FC236}">
                    <a16:creationId xmlns:a16="http://schemas.microsoft.com/office/drawing/2014/main" id="{E8F1D073-7970-A640-037B-D064E7E8263E}"/>
                  </a:ext>
                </a:extLst>
              </p:cNvPr>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7619038" y="3856797"/>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47" name="Picture 780" descr="access_point_stylized_small">
                <a:extLst>
                  <a:ext uri="{FF2B5EF4-FFF2-40B4-BE49-F238E27FC236}">
                    <a16:creationId xmlns:a16="http://schemas.microsoft.com/office/drawing/2014/main" id="{935FB71D-FD7E-3AC3-39D3-9CAB07D5DD56}"/>
                  </a:ext>
                </a:extLst>
              </p:cNvPr>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9295766" y="5519130"/>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48" name="Group 5347">
                <a:extLst>
                  <a:ext uri="{FF2B5EF4-FFF2-40B4-BE49-F238E27FC236}">
                    <a16:creationId xmlns:a16="http://schemas.microsoft.com/office/drawing/2014/main" id="{56B9B17D-0D41-7909-CB53-FCFAF0537208}"/>
                  </a:ext>
                </a:extLst>
              </p:cNvPr>
              <p:cNvGrpSpPr/>
              <p:nvPr/>
            </p:nvGrpSpPr>
            <p:grpSpPr>
              <a:xfrm>
                <a:off x="9788714" y="4984881"/>
                <a:ext cx="393760" cy="218578"/>
                <a:chOff x="7493876" y="2774731"/>
                <a:chExt cx="1481958" cy="894622"/>
              </a:xfrm>
            </p:grpSpPr>
            <p:sp>
              <p:nvSpPr>
                <p:cNvPr id="5485" name="Freeform 471">
                  <a:extLst>
                    <a:ext uri="{FF2B5EF4-FFF2-40B4-BE49-F238E27FC236}">
                      <a16:creationId xmlns:a16="http://schemas.microsoft.com/office/drawing/2014/main" id="{56433D66-AAFD-3CB4-8787-5DCC40FE271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486" name="Oval 5485">
                  <a:extLst>
                    <a:ext uri="{FF2B5EF4-FFF2-40B4-BE49-F238E27FC236}">
                      <a16:creationId xmlns:a16="http://schemas.microsoft.com/office/drawing/2014/main" id="{0C506C21-A87B-E6EA-CA4B-CC748DD5129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487" name="Group 5486">
                  <a:extLst>
                    <a:ext uri="{FF2B5EF4-FFF2-40B4-BE49-F238E27FC236}">
                      <a16:creationId xmlns:a16="http://schemas.microsoft.com/office/drawing/2014/main" id="{B645036E-3969-E282-F8FD-4851BEFC3B30}"/>
                    </a:ext>
                  </a:extLst>
                </p:cNvPr>
                <p:cNvGrpSpPr/>
                <p:nvPr/>
              </p:nvGrpSpPr>
              <p:grpSpPr>
                <a:xfrm>
                  <a:off x="7713663" y="2848339"/>
                  <a:ext cx="1042107" cy="425543"/>
                  <a:chOff x="7786941" y="2884917"/>
                  <a:chExt cx="897649" cy="353919"/>
                </a:xfrm>
              </p:grpSpPr>
              <p:sp>
                <p:nvSpPr>
                  <p:cNvPr id="5488" name="Freeform 474">
                    <a:extLst>
                      <a:ext uri="{FF2B5EF4-FFF2-40B4-BE49-F238E27FC236}">
                        <a16:creationId xmlns:a16="http://schemas.microsoft.com/office/drawing/2014/main" id="{7D6D9139-2FB1-11AF-1884-37C0E3011EA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89" name="Freeform 475">
                    <a:extLst>
                      <a:ext uri="{FF2B5EF4-FFF2-40B4-BE49-F238E27FC236}">
                        <a16:creationId xmlns:a16="http://schemas.microsoft.com/office/drawing/2014/main" id="{48C50CFC-8208-3B38-E633-D8F8C52E7C8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90" name="Freeform 476">
                    <a:extLst>
                      <a:ext uri="{FF2B5EF4-FFF2-40B4-BE49-F238E27FC236}">
                        <a16:creationId xmlns:a16="http://schemas.microsoft.com/office/drawing/2014/main" id="{66FC2A66-B448-17FC-DBE2-6B12C82AB35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91" name="Freeform 477">
                    <a:extLst>
                      <a:ext uri="{FF2B5EF4-FFF2-40B4-BE49-F238E27FC236}">
                        <a16:creationId xmlns:a16="http://schemas.microsoft.com/office/drawing/2014/main" id="{56D6597E-08CC-2FA4-6861-431A996A661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49" name="Group 5348">
                <a:extLst>
                  <a:ext uri="{FF2B5EF4-FFF2-40B4-BE49-F238E27FC236}">
                    <a16:creationId xmlns:a16="http://schemas.microsoft.com/office/drawing/2014/main" id="{7449A40D-4ED7-456B-2A3A-A1961A40EADD}"/>
                  </a:ext>
                </a:extLst>
              </p:cNvPr>
              <p:cNvGrpSpPr/>
              <p:nvPr/>
            </p:nvGrpSpPr>
            <p:grpSpPr>
              <a:xfrm>
                <a:off x="9854521" y="5333935"/>
                <a:ext cx="309740" cy="190838"/>
                <a:chOff x="3668110" y="2448910"/>
                <a:chExt cx="3794234" cy="2165130"/>
              </a:xfrm>
            </p:grpSpPr>
            <p:sp>
              <p:nvSpPr>
                <p:cNvPr id="5478" name="Rectangle 5477">
                  <a:extLst>
                    <a:ext uri="{FF2B5EF4-FFF2-40B4-BE49-F238E27FC236}">
                      <a16:creationId xmlns:a16="http://schemas.microsoft.com/office/drawing/2014/main" id="{DC5AC569-D5B9-B329-57D6-AC1D99F73813}"/>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79" name="Freeform 521">
                  <a:extLst>
                    <a:ext uri="{FF2B5EF4-FFF2-40B4-BE49-F238E27FC236}">
                      <a16:creationId xmlns:a16="http://schemas.microsoft.com/office/drawing/2014/main" id="{8F1B6602-A546-D8C4-E472-E5890FE917C1}"/>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480" name="Group 5479">
                  <a:extLst>
                    <a:ext uri="{FF2B5EF4-FFF2-40B4-BE49-F238E27FC236}">
                      <a16:creationId xmlns:a16="http://schemas.microsoft.com/office/drawing/2014/main" id="{8075DA7A-83DA-B986-5A7B-66A15B5BB726}"/>
                    </a:ext>
                  </a:extLst>
                </p:cNvPr>
                <p:cNvGrpSpPr/>
                <p:nvPr/>
              </p:nvGrpSpPr>
              <p:grpSpPr>
                <a:xfrm>
                  <a:off x="3941378" y="2603243"/>
                  <a:ext cx="3202061" cy="1066110"/>
                  <a:chOff x="7939341" y="3037317"/>
                  <a:chExt cx="897649" cy="353919"/>
                </a:xfrm>
              </p:grpSpPr>
              <p:sp>
                <p:nvSpPr>
                  <p:cNvPr id="5481" name="Freeform 523">
                    <a:extLst>
                      <a:ext uri="{FF2B5EF4-FFF2-40B4-BE49-F238E27FC236}">
                        <a16:creationId xmlns:a16="http://schemas.microsoft.com/office/drawing/2014/main" id="{EB01F0CE-185F-56D0-C4C1-995D1300EF97}"/>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82" name="Freeform 524">
                    <a:extLst>
                      <a:ext uri="{FF2B5EF4-FFF2-40B4-BE49-F238E27FC236}">
                        <a16:creationId xmlns:a16="http://schemas.microsoft.com/office/drawing/2014/main" id="{58DC3EB9-9532-8D74-9878-92DAF589C52F}"/>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83" name="Freeform 525">
                    <a:extLst>
                      <a:ext uri="{FF2B5EF4-FFF2-40B4-BE49-F238E27FC236}">
                        <a16:creationId xmlns:a16="http://schemas.microsoft.com/office/drawing/2014/main" id="{A51523C0-5A5E-24B2-C8E5-506744822AC0}"/>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84" name="Freeform 526">
                    <a:extLst>
                      <a:ext uri="{FF2B5EF4-FFF2-40B4-BE49-F238E27FC236}">
                        <a16:creationId xmlns:a16="http://schemas.microsoft.com/office/drawing/2014/main" id="{8434637D-3A93-64F8-2584-D50F12E308DB}"/>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50" name="Group 5349">
                <a:extLst>
                  <a:ext uri="{FF2B5EF4-FFF2-40B4-BE49-F238E27FC236}">
                    <a16:creationId xmlns:a16="http://schemas.microsoft.com/office/drawing/2014/main" id="{B012E99C-BFCA-E123-79AB-AD8E33FCF151}"/>
                  </a:ext>
                </a:extLst>
              </p:cNvPr>
              <p:cNvGrpSpPr/>
              <p:nvPr/>
            </p:nvGrpSpPr>
            <p:grpSpPr>
              <a:xfrm>
                <a:off x="8681775" y="4962318"/>
                <a:ext cx="393760" cy="218578"/>
                <a:chOff x="7493876" y="2774731"/>
                <a:chExt cx="1481958" cy="894622"/>
              </a:xfrm>
            </p:grpSpPr>
            <p:sp>
              <p:nvSpPr>
                <p:cNvPr id="5471" name="Freeform 479">
                  <a:extLst>
                    <a:ext uri="{FF2B5EF4-FFF2-40B4-BE49-F238E27FC236}">
                      <a16:creationId xmlns:a16="http://schemas.microsoft.com/office/drawing/2014/main" id="{AE22CC43-590A-006A-D845-5160D359630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472" name="Oval 5471">
                  <a:extLst>
                    <a:ext uri="{FF2B5EF4-FFF2-40B4-BE49-F238E27FC236}">
                      <a16:creationId xmlns:a16="http://schemas.microsoft.com/office/drawing/2014/main" id="{6A9C37FC-30FC-C218-AF67-4B1D21B4425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473" name="Group 5472">
                  <a:extLst>
                    <a:ext uri="{FF2B5EF4-FFF2-40B4-BE49-F238E27FC236}">
                      <a16:creationId xmlns:a16="http://schemas.microsoft.com/office/drawing/2014/main" id="{A41DFD08-8783-074D-8BD8-9E31E5968720}"/>
                    </a:ext>
                  </a:extLst>
                </p:cNvPr>
                <p:cNvGrpSpPr/>
                <p:nvPr/>
              </p:nvGrpSpPr>
              <p:grpSpPr>
                <a:xfrm>
                  <a:off x="7713663" y="2848339"/>
                  <a:ext cx="1042107" cy="425543"/>
                  <a:chOff x="7786941" y="2884917"/>
                  <a:chExt cx="897649" cy="353919"/>
                </a:xfrm>
              </p:grpSpPr>
              <p:sp>
                <p:nvSpPr>
                  <p:cNvPr id="5474" name="Freeform 482">
                    <a:extLst>
                      <a:ext uri="{FF2B5EF4-FFF2-40B4-BE49-F238E27FC236}">
                        <a16:creationId xmlns:a16="http://schemas.microsoft.com/office/drawing/2014/main" id="{A06038B8-EE92-EE69-6957-A12E66B4464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75" name="Freeform 483">
                    <a:extLst>
                      <a:ext uri="{FF2B5EF4-FFF2-40B4-BE49-F238E27FC236}">
                        <a16:creationId xmlns:a16="http://schemas.microsoft.com/office/drawing/2014/main" id="{D2744C4D-809A-3D4F-1403-AC05F3B4D6F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76" name="Freeform 484">
                    <a:extLst>
                      <a:ext uri="{FF2B5EF4-FFF2-40B4-BE49-F238E27FC236}">
                        <a16:creationId xmlns:a16="http://schemas.microsoft.com/office/drawing/2014/main" id="{41CDEB6D-0797-57AB-83CD-4CAF2334D88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77" name="Freeform 485">
                    <a:extLst>
                      <a:ext uri="{FF2B5EF4-FFF2-40B4-BE49-F238E27FC236}">
                        <a16:creationId xmlns:a16="http://schemas.microsoft.com/office/drawing/2014/main" id="{C995570F-B30A-5BC3-17A7-7566E4F956D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51" name="Group 5350">
                <a:extLst>
                  <a:ext uri="{FF2B5EF4-FFF2-40B4-BE49-F238E27FC236}">
                    <a16:creationId xmlns:a16="http://schemas.microsoft.com/office/drawing/2014/main" id="{2842C193-CADE-FB69-86CE-0C99177EFB99}"/>
                  </a:ext>
                </a:extLst>
              </p:cNvPr>
              <p:cNvGrpSpPr/>
              <p:nvPr/>
            </p:nvGrpSpPr>
            <p:grpSpPr>
              <a:xfrm>
                <a:off x="8316676" y="5189331"/>
                <a:ext cx="309740" cy="190838"/>
                <a:chOff x="3668110" y="2448910"/>
                <a:chExt cx="3794234" cy="2165130"/>
              </a:xfrm>
            </p:grpSpPr>
            <p:sp>
              <p:nvSpPr>
                <p:cNvPr id="5464" name="Rectangle 5463">
                  <a:extLst>
                    <a:ext uri="{FF2B5EF4-FFF2-40B4-BE49-F238E27FC236}">
                      <a16:creationId xmlns:a16="http://schemas.microsoft.com/office/drawing/2014/main" id="{456AA728-76AD-E3BB-6491-E61998850E40}"/>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65" name="Freeform 530">
                  <a:extLst>
                    <a:ext uri="{FF2B5EF4-FFF2-40B4-BE49-F238E27FC236}">
                      <a16:creationId xmlns:a16="http://schemas.microsoft.com/office/drawing/2014/main" id="{F37CF69E-39A6-E748-94F5-A1297C85B4F3}"/>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466" name="Group 5465">
                  <a:extLst>
                    <a:ext uri="{FF2B5EF4-FFF2-40B4-BE49-F238E27FC236}">
                      <a16:creationId xmlns:a16="http://schemas.microsoft.com/office/drawing/2014/main" id="{4E06F4E2-D40D-218D-BC1D-FCACC8F5E5CA}"/>
                    </a:ext>
                  </a:extLst>
                </p:cNvPr>
                <p:cNvGrpSpPr/>
                <p:nvPr/>
              </p:nvGrpSpPr>
              <p:grpSpPr>
                <a:xfrm>
                  <a:off x="3941378" y="2603243"/>
                  <a:ext cx="3202061" cy="1066110"/>
                  <a:chOff x="7939341" y="3037317"/>
                  <a:chExt cx="897649" cy="353919"/>
                </a:xfrm>
              </p:grpSpPr>
              <p:sp>
                <p:nvSpPr>
                  <p:cNvPr id="5467" name="Freeform 532">
                    <a:extLst>
                      <a:ext uri="{FF2B5EF4-FFF2-40B4-BE49-F238E27FC236}">
                        <a16:creationId xmlns:a16="http://schemas.microsoft.com/office/drawing/2014/main" id="{C81DE1C0-CAB7-92C7-7C30-8CE0637DD90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68" name="Freeform 533">
                    <a:extLst>
                      <a:ext uri="{FF2B5EF4-FFF2-40B4-BE49-F238E27FC236}">
                        <a16:creationId xmlns:a16="http://schemas.microsoft.com/office/drawing/2014/main" id="{CFF2438C-AAF4-5676-B18A-505578424374}"/>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69" name="Freeform 534">
                    <a:extLst>
                      <a:ext uri="{FF2B5EF4-FFF2-40B4-BE49-F238E27FC236}">
                        <a16:creationId xmlns:a16="http://schemas.microsoft.com/office/drawing/2014/main" id="{E13B4018-2099-9D20-D21C-4948B3E4A6F9}"/>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70" name="Freeform 535">
                    <a:extLst>
                      <a:ext uri="{FF2B5EF4-FFF2-40B4-BE49-F238E27FC236}">
                        <a16:creationId xmlns:a16="http://schemas.microsoft.com/office/drawing/2014/main" id="{A5F1CF2F-01A9-CE6A-3BD7-4064B80EC0FB}"/>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52" name="Group 5351">
                <a:extLst>
                  <a:ext uri="{FF2B5EF4-FFF2-40B4-BE49-F238E27FC236}">
                    <a16:creationId xmlns:a16="http://schemas.microsoft.com/office/drawing/2014/main" id="{58347A02-931C-CE7B-7585-020636EBAF43}"/>
                  </a:ext>
                </a:extLst>
              </p:cNvPr>
              <p:cNvGrpSpPr/>
              <p:nvPr/>
            </p:nvGrpSpPr>
            <p:grpSpPr>
              <a:xfrm>
                <a:off x="8444983" y="2807207"/>
                <a:ext cx="353678" cy="168275"/>
                <a:chOff x="7493876" y="2774731"/>
                <a:chExt cx="1481958" cy="894622"/>
              </a:xfrm>
            </p:grpSpPr>
            <p:sp>
              <p:nvSpPr>
                <p:cNvPr id="5457" name="Freeform 407">
                  <a:extLst>
                    <a:ext uri="{FF2B5EF4-FFF2-40B4-BE49-F238E27FC236}">
                      <a16:creationId xmlns:a16="http://schemas.microsoft.com/office/drawing/2014/main" id="{EDDBC70D-ABD0-D0FA-E401-03AC352F344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458" name="Oval 5457">
                  <a:extLst>
                    <a:ext uri="{FF2B5EF4-FFF2-40B4-BE49-F238E27FC236}">
                      <a16:creationId xmlns:a16="http://schemas.microsoft.com/office/drawing/2014/main" id="{BE829C16-42A9-BA26-C085-0D79CF1B6CC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459" name="Group 5458">
                  <a:extLst>
                    <a:ext uri="{FF2B5EF4-FFF2-40B4-BE49-F238E27FC236}">
                      <a16:creationId xmlns:a16="http://schemas.microsoft.com/office/drawing/2014/main" id="{5BD422A8-5A3E-86B5-CADE-DD6AFD936A78}"/>
                    </a:ext>
                  </a:extLst>
                </p:cNvPr>
                <p:cNvGrpSpPr/>
                <p:nvPr/>
              </p:nvGrpSpPr>
              <p:grpSpPr>
                <a:xfrm>
                  <a:off x="7713663" y="2848339"/>
                  <a:ext cx="1042107" cy="425543"/>
                  <a:chOff x="7786941" y="2884917"/>
                  <a:chExt cx="897649" cy="353919"/>
                </a:xfrm>
              </p:grpSpPr>
              <p:sp>
                <p:nvSpPr>
                  <p:cNvPr id="5460" name="Freeform 410">
                    <a:extLst>
                      <a:ext uri="{FF2B5EF4-FFF2-40B4-BE49-F238E27FC236}">
                        <a16:creationId xmlns:a16="http://schemas.microsoft.com/office/drawing/2014/main" id="{44140D3D-9C84-98E8-1B42-6BF835F40AC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61" name="Freeform 411">
                    <a:extLst>
                      <a:ext uri="{FF2B5EF4-FFF2-40B4-BE49-F238E27FC236}">
                        <a16:creationId xmlns:a16="http://schemas.microsoft.com/office/drawing/2014/main" id="{79CFC1CE-DAD4-1CBD-FBD6-B11CB56C48D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62" name="Freeform 412">
                    <a:extLst>
                      <a:ext uri="{FF2B5EF4-FFF2-40B4-BE49-F238E27FC236}">
                        <a16:creationId xmlns:a16="http://schemas.microsoft.com/office/drawing/2014/main" id="{49F22196-56BF-6A70-FC07-7F9A4AAC620D}"/>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63" name="Freeform 413">
                    <a:extLst>
                      <a:ext uri="{FF2B5EF4-FFF2-40B4-BE49-F238E27FC236}">
                        <a16:creationId xmlns:a16="http://schemas.microsoft.com/office/drawing/2014/main" id="{18C4207C-94B9-89DD-9C1B-6DF32994181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53" name="Group 5352">
                <a:extLst>
                  <a:ext uri="{FF2B5EF4-FFF2-40B4-BE49-F238E27FC236}">
                    <a16:creationId xmlns:a16="http://schemas.microsoft.com/office/drawing/2014/main" id="{BCE77660-4B1E-D399-BE96-FB2B33496783}"/>
                  </a:ext>
                </a:extLst>
              </p:cNvPr>
              <p:cNvGrpSpPr/>
              <p:nvPr/>
            </p:nvGrpSpPr>
            <p:grpSpPr>
              <a:xfrm>
                <a:off x="8055226" y="3960892"/>
                <a:ext cx="354986" cy="175668"/>
                <a:chOff x="7493876" y="2774731"/>
                <a:chExt cx="1481958" cy="894622"/>
              </a:xfrm>
            </p:grpSpPr>
            <p:sp>
              <p:nvSpPr>
                <p:cNvPr id="5450" name="Freeform 415">
                  <a:extLst>
                    <a:ext uri="{FF2B5EF4-FFF2-40B4-BE49-F238E27FC236}">
                      <a16:creationId xmlns:a16="http://schemas.microsoft.com/office/drawing/2014/main" id="{B4E86603-AB39-9C16-7A23-1A21832A792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451" name="Oval 5450">
                  <a:extLst>
                    <a:ext uri="{FF2B5EF4-FFF2-40B4-BE49-F238E27FC236}">
                      <a16:creationId xmlns:a16="http://schemas.microsoft.com/office/drawing/2014/main" id="{13804998-F219-8CFA-696D-7D381FAA37B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452" name="Group 5451">
                  <a:extLst>
                    <a:ext uri="{FF2B5EF4-FFF2-40B4-BE49-F238E27FC236}">
                      <a16:creationId xmlns:a16="http://schemas.microsoft.com/office/drawing/2014/main" id="{CE9884EC-B3B4-B8DF-EC3B-BDDEB39868BC}"/>
                    </a:ext>
                  </a:extLst>
                </p:cNvPr>
                <p:cNvGrpSpPr/>
                <p:nvPr/>
              </p:nvGrpSpPr>
              <p:grpSpPr>
                <a:xfrm>
                  <a:off x="7713663" y="2848339"/>
                  <a:ext cx="1042107" cy="425543"/>
                  <a:chOff x="7786941" y="2884917"/>
                  <a:chExt cx="897649" cy="353919"/>
                </a:xfrm>
              </p:grpSpPr>
              <p:sp>
                <p:nvSpPr>
                  <p:cNvPr id="5453" name="Freeform 418">
                    <a:extLst>
                      <a:ext uri="{FF2B5EF4-FFF2-40B4-BE49-F238E27FC236}">
                        <a16:creationId xmlns:a16="http://schemas.microsoft.com/office/drawing/2014/main" id="{77ADF58D-B672-33B6-E5C8-B2BD462796F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54" name="Freeform 419">
                    <a:extLst>
                      <a:ext uri="{FF2B5EF4-FFF2-40B4-BE49-F238E27FC236}">
                        <a16:creationId xmlns:a16="http://schemas.microsoft.com/office/drawing/2014/main" id="{EDE06EB2-596A-F1C6-D89A-172A1250CB4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55" name="Freeform 420">
                    <a:extLst>
                      <a:ext uri="{FF2B5EF4-FFF2-40B4-BE49-F238E27FC236}">
                        <a16:creationId xmlns:a16="http://schemas.microsoft.com/office/drawing/2014/main" id="{81F1D3EB-58E0-A5C0-CDD2-0A8292887C8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56" name="Freeform 421">
                    <a:extLst>
                      <a:ext uri="{FF2B5EF4-FFF2-40B4-BE49-F238E27FC236}">
                        <a16:creationId xmlns:a16="http://schemas.microsoft.com/office/drawing/2014/main" id="{F4EED73C-6989-77AB-6918-4B90EA6F593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54" name="Group 5353">
                <a:extLst>
                  <a:ext uri="{FF2B5EF4-FFF2-40B4-BE49-F238E27FC236}">
                    <a16:creationId xmlns:a16="http://schemas.microsoft.com/office/drawing/2014/main" id="{88A3A98A-DAE8-FB3B-F2EB-80DBC1DB7016}"/>
                  </a:ext>
                </a:extLst>
              </p:cNvPr>
              <p:cNvGrpSpPr/>
              <p:nvPr/>
            </p:nvGrpSpPr>
            <p:grpSpPr>
              <a:xfrm>
                <a:off x="10889241" y="3596263"/>
                <a:ext cx="170989" cy="97052"/>
                <a:chOff x="7493876" y="2774731"/>
                <a:chExt cx="1481958" cy="894622"/>
              </a:xfrm>
            </p:grpSpPr>
            <p:sp>
              <p:nvSpPr>
                <p:cNvPr id="5443" name="Freeform 455">
                  <a:extLst>
                    <a:ext uri="{FF2B5EF4-FFF2-40B4-BE49-F238E27FC236}">
                      <a16:creationId xmlns:a16="http://schemas.microsoft.com/office/drawing/2014/main" id="{555A2F96-49BB-D767-6CB5-5B9A523DB68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444" name="Oval 5443">
                  <a:extLst>
                    <a:ext uri="{FF2B5EF4-FFF2-40B4-BE49-F238E27FC236}">
                      <a16:creationId xmlns:a16="http://schemas.microsoft.com/office/drawing/2014/main" id="{D0C062F3-BF1D-B612-E948-5BFCD1EA606D}"/>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445" name="Group 5444">
                  <a:extLst>
                    <a:ext uri="{FF2B5EF4-FFF2-40B4-BE49-F238E27FC236}">
                      <a16:creationId xmlns:a16="http://schemas.microsoft.com/office/drawing/2014/main" id="{9C0F3E9D-2575-F6C5-9D3A-AF3E82371324}"/>
                    </a:ext>
                  </a:extLst>
                </p:cNvPr>
                <p:cNvGrpSpPr/>
                <p:nvPr/>
              </p:nvGrpSpPr>
              <p:grpSpPr>
                <a:xfrm>
                  <a:off x="7713663" y="2848339"/>
                  <a:ext cx="1042107" cy="425543"/>
                  <a:chOff x="7786941" y="2884917"/>
                  <a:chExt cx="897649" cy="353919"/>
                </a:xfrm>
              </p:grpSpPr>
              <p:sp>
                <p:nvSpPr>
                  <p:cNvPr id="5446" name="Freeform 458">
                    <a:extLst>
                      <a:ext uri="{FF2B5EF4-FFF2-40B4-BE49-F238E27FC236}">
                        <a16:creationId xmlns:a16="http://schemas.microsoft.com/office/drawing/2014/main" id="{12BD4FE1-CE14-B5FB-F450-737633D20B6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47" name="Freeform 459">
                    <a:extLst>
                      <a:ext uri="{FF2B5EF4-FFF2-40B4-BE49-F238E27FC236}">
                        <a16:creationId xmlns:a16="http://schemas.microsoft.com/office/drawing/2014/main" id="{4666C935-C3D1-12C2-0582-0AB40C171B7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48" name="Freeform 460">
                    <a:extLst>
                      <a:ext uri="{FF2B5EF4-FFF2-40B4-BE49-F238E27FC236}">
                        <a16:creationId xmlns:a16="http://schemas.microsoft.com/office/drawing/2014/main" id="{AEBEC2FA-E1F6-8F85-043D-A0AAD96B74D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49" name="Freeform 461">
                    <a:extLst>
                      <a:ext uri="{FF2B5EF4-FFF2-40B4-BE49-F238E27FC236}">
                        <a16:creationId xmlns:a16="http://schemas.microsoft.com/office/drawing/2014/main" id="{0342CDED-36ED-1755-FF08-19BBC835ADB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55" name="Group 5354">
                <a:extLst>
                  <a:ext uri="{FF2B5EF4-FFF2-40B4-BE49-F238E27FC236}">
                    <a16:creationId xmlns:a16="http://schemas.microsoft.com/office/drawing/2014/main" id="{7CE81D07-5497-68C4-C39B-E2143C29F4E6}"/>
                  </a:ext>
                </a:extLst>
              </p:cNvPr>
              <p:cNvGrpSpPr/>
              <p:nvPr/>
            </p:nvGrpSpPr>
            <p:grpSpPr>
              <a:xfrm>
                <a:off x="10415765" y="3491036"/>
                <a:ext cx="353678" cy="198344"/>
                <a:chOff x="7493876" y="2774731"/>
                <a:chExt cx="1481958" cy="894622"/>
              </a:xfrm>
            </p:grpSpPr>
            <p:sp>
              <p:nvSpPr>
                <p:cNvPr id="5436" name="Freeform 615">
                  <a:extLst>
                    <a:ext uri="{FF2B5EF4-FFF2-40B4-BE49-F238E27FC236}">
                      <a16:creationId xmlns:a16="http://schemas.microsoft.com/office/drawing/2014/main" id="{4B484CC1-CB33-0EE0-664C-F53ED64238A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437" name="Oval 5436">
                  <a:extLst>
                    <a:ext uri="{FF2B5EF4-FFF2-40B4-BE49-F238E27FC236}">
                      <a16:creationId xmlns:a16="http://schemas.microsoft.com/office/drawing/2014/main" id="{660425E7-AD9B-57F0-863B-618EF8DDC81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438" name="Group 5437">
                  <a:extLst>
                    <a:ext uri="{FF2B5EF4-FFF2-40B4-BE49-F238E27FC236}">
                      <a16:creationId xmlns:a16="http://schemas.microsoft.com/office/drawing/2014/main" id="{30B09325-6C5E-45CA-CFAD-145A4A870AD5}"/>
                    </a:ext>
                  </a:extLst>
                </p:cNvPr>
                <p:cNvGrpSpPr/>
                <p:nvPr/>
              </p:nvGrpSpPr>
              <p:grpSpPr>
                <a:xfrm>
                  <a:off x="7713663" y="2848339"/>
                  <a:ext cx="1042107" cy="425543"/>
                  <a:chOff x="7786941" y="2884917"/>
                  <a:chExt cx="897649" cy="353919"/>
                </a:xfrm>
              </p:grpSpPr>
              <p:sp>
                <p:nvSpPr>
                  <p:cNvPr id="5439" name="Freeform 618">
                    <a:extLst>
                      <a:ext uri="{FF2B5EF4-FFF2-40B4-BE49-F238E27FC236}">
                        <a16:creationId xmlns:a16="http://schemas.microsoft.com/office/drawing/2014/main" id="{DB5F1059-D8A8-EEA4-C512-D7A617F26BB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40" name="Freeform 619">
                    <a:extLst>
                      <a:ext uri="{FF2B5EF4-FFF2-40B4-BE49-F238E27FC236}">
                        <a16:creationId xmlns:a16="http://schemas.microsoft.com/office/drawing/2014/main" id="{990D7DA9-0DE1-5044-5F4F-14ABDC86FC1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41" name="Freeform 620">
                    <a:extLst>
                      <a:ext uri="{FF2B5EF4-FFF2-40B4-BE49-F238E27FC236}">
                        <a16:creationId xmlns:a16="http://schemas.microsoft.com/office/drawing/2014/main" id="{F92ECC8E-88FA-1098-C2F4-9E9416B315A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42" name="Freeform 621">
                    <a:extLst>
                      <a:ext uri="{FF2B5EF4-FFF2-40B4-BE49-F238E27FC236}">
                        <a16:creationId xmlns:a16="http://schemas.microsoft.com/office/drawing/2014/main" id="{F6E7FF32-3053-EDE3-6868-9CFD4AB0AA9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56" name="Group 5355">
                <a:extLst>
                  <a:ext uri="{FF2B5EF4-FFF2-40B4-BE49-F238E27FC236}">
                    <a16:creationId xmlns:a16="http://schemas.microsoft.com/office/drawing/2014/main" id="{6ECF3106-BFBA-2DA3-3875-7FFB0AD00E68}"/>
                  </a:ext>
                </a:extLst>
              </p:cNvPr>
              <p:cNvGrpSpPr/>
              <p:nvPr/>
            </p:nvGrpSpPr>
            <p:grpSpPr>
              <a:xfrm>
                <a:off x="9953880" y="2197190"/>
                <a:ext cx="353678" cy="198344"/>
                <a:chOff x="7493876" y="2774731"/>
                <a:chExt cx="1481958" cy="894622"/>
              </a:xfrm>
            </p:grpSpPr>
            <p:sp>
              <p:nvSpPr>
                <p:cNvPr id="5429" name="Freeform 577">
                  <a:extLst>
                    <a:ext uri="{FF2B5EF4-FFF2-40B4-BE49-F238E27FC236}">
                      <a16:creationId xmlns:a16="http://schemas.microsoft.com/office/drawing/2014/main" id="{31153F28-8B26-24FF-8711-CAC0CC9A2D4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430" name="Oval 5429">
                  <a:extLst>
                    <a:ext uri="{FF2B5EF4-FFF2-40B4-BE49-F238E27FC236}">
                      <a16:creationId xmlns:a16="http://schemas.microsoft.com/office/drawing/2014/main" id="{54562E3E-214C-3FD2-8916-982E614618D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431" name="Group 5430">
                  <a:extLst>
                    <a:ext uri="{FF2B5EF4-FFF2-40B4-BE49-F238E27FC236}">
                      <a16:creationId xmlns:a16="http://schemas.microsoft.com/office/drawing/2014/main" id="{0617C64A-4A15-6B3D-6DC7-656B1BB37756}"/>
                    </a:ext>
                  </a:extLst>
                </p:cNvPr>
                <p:cNvGrpSpPr/>
                <p:nvPr/>
              </p:nvGrpSpPr>
              <p:grpSpPr>
                <a:xfrm>
                  <a:off x="7713663" y="2848339"/>
                  <a:ext cx="1042107" cy="425543"/>
                  <a:chOff x="7786941" y="2884917"/>
                  <a:chExt cx="897649" cy="353919"/>
                </a:xfrm>
              </p:grpSpPr>
              <p:sp>
                <p:nvSpPr>
                  <p:cNvPr id="5432" name="Freeform 580">
                    <a:extLst>
                      <a:ext uri="{FF2B5EF4-FFF2-40B4-BE49-F238E27FC236}">
                        <a16:creationId xmlns:a16="http://schemas.microsoft.com/office/drawing/2014/main" id="{3C2E5A97-55FE-A480-9FB5-F182F2E857E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33" name="Freeform 581">
                    <a:extLst>
                      <a:ext uri="{FF2B5EF4-FFF2-40B4-BE49-F238E27FC236}">
                        <a16:creationId xmlns:a16="http://schemas.microsoft.com/office/drawing/2014/main" id="{80932C2B-5923-F335-95D9-70EBB7988E2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34" name="Freeform 582">
                    <a:extLst>
                      <a:ext uri="{FF2B5EF4-FFF2-40B4-BE49-F238E27FC236}">
                        <a16:creationId xmlns:a16="http://schemas.microsoft.com/office/drawing/2014/main" id="{0DBC0667-9F31-44FD-D4CF-A3D4CECDA74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35" name="Freeform 583">
                    <a:extLst>
                      <a:ext uri="{FF2B5EF4-FFF2-40B4-BE49-F238E27FC236}">
                        <a16:creationId xmlns:a16="http://schemas.microsoft.com/office/drawing/2014/main" id="{9D094745-BB7B-89D5-4F46-21A54094C64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57" name="Group 5356">
                <a:extLst>
                  <a:ext uri="{FF2B5EF4-FFF2-40B4-BE49-F238E27FC236}">
                    <a16:creationId xmlns:a16="http://schemas.microsoft.com/office/drawing/2014/main" id="{2B6F7B87-B4B1-9746-E0DC-1CBDA14BAFB8}"/>
                  </a:ext>
                </a:extLst>
              </p:cNvPr>
              <p:cNvGrpSpPr/>
              <p:nvPr/>
            </p:nvGrpSpPr>
            <p:grpSpPr>
              <a:xfrm>
                <a:off x="10532370" y="2608265"/>
                <a:ext cx="353678" cy="198344"/>
                <a:chOff x="7493876" y="2774731"/>
                <a:chExt cx="1481958" cy="894622"/>
              </a:xfrm>
            </p:grpSpPr>
            <p:sp>
              <p:nvSpPr>
                <p:cNvPr id="5422" name="Freeform 593">
                  <a:extLst>
                    <a:ext uri="{FF2B5EF4-FFF2-40B4-BE49-F238E27FC236}">
                      <a16:creationId xmlns:a16="http://schemas.microsoft.com/office/drawing/2014/main" id="{20BAB3FE-AA13-07A1-871E-4AB48C214C4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423" name="Oval 5422">
                  <a:extLst>
                    <a:ext uri="{FF2B5EF4-FFF2-40B4-BE49-F238E27FC236}">
                      <a16:creationId xmlns:a16="http://schemas.microsoft.com/office/drawing/2014/main" id="{DD1FFE48-C465-9874-FB55-40A364C6AE5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424" name="Group 5423">
                  <a:extLst>
                    <a:ext uri="{FF2B5EF4-FFF2-40B4-BE49-F238E27FC236}">
                      <a16:creationId xmlns:a16="http://schemas.microsoft.com/office/drawing/2014/main" id="{14A2A218-BC92-42CA-649D-448383CFEE67}"/>
                    </a:ext>
                  </a:extLst>
                </p:cNvPr>
                <p:cNvGrpSpPr/>
                <p:nvPr/>
              </p:nvGrpSpPr>
              <p:grpSpPr>
                <a:xfrm>
                  <a:off x="7713663" y="2848339"/>
                  <a:ext cx="1042107" cy="425543"/>
                  <a:chOff x="7786941" y="2884917"/>
                  <a:chExt cx="897649" cy="353919"/>
                </a:xfrm>
              </p:grpSpPr>
              <p:sp>
                <p:nvSpPr>
                  <p:cNvPr id="5425" name="Freeform 596">
                    <a:extLst>
                      <a:ext uri="{FF2B5EF4-FFF2-40B4-BE49-F238E27FC236}">
                        <a16:creationId xmlns:a16="http://schemas.microsoft.com/office/drawing/2014/main" id="{7856AA3B-9D78-5196-2989-46EB64D9FA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26" name="Freeform 597">
                    <a:extLst>
                      <a:ext uri="{FF2B5EF4-FFF2-40B4-BE49-F238E27FC236}">
                        <a16:creationId xmlns:a16="http://schemas.microsoft.com/office/drawing/2014/main" id="{D14209A8-0617-AE59-1469-785BBAD48F2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27" name="Freeform 598">
                    <a:extLst>
                      <a:ext uri="{FF2B5EF4-FFF2-40B4-BE49-F238E27FC236}">
                        <a16:creationId xmlns:a16="http://schemas.microsoft.com/office/drawing/2014/main" id="{9EF33B2A-82F8-A9E0-B028-4A2CB393901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28" name="Freeform 599">
                    <a:extLst>
                      <a:ext uri="{FF2B5EF4-FFF2-40B4-BE49-F238E27FC236}">
                        <a16:creationId xmlns:a16="http://schemas.microsoft.com/office/drawing/2014/main" id="{26673C35-7D3F-6912-B05D-A0E18CD6637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58" name="Group 5357">
                <a:extLst>
                  <a:ext uri="{FF2B5EF4-FFF2-40B4-BE49-F238E27FC236}">
                    <a16:creationId xmlns:a16="http://schemas.microsoft.com/office/drawing/2014/main" id="{418AE7CB-0BBD-18F8-31B3-7A1644F1A952}"/>
                  </a:ext>
                </a:extLst>
              </p:cNvPr>
              <p:cNvGrpSpPr/>
              <p:nvPr/>
            </p:nvGrpSpPr>
            <p:grpSpPr>
              <a:xfrm>
                <a:off x="10648981" y="2102861"/>
                <a:ext cx="353678" cy="198344"/>
                <a:chOff x="7493876" y="2774731"/>
                <a:chExt cx="1481958" cy="894622"/>
              </a:xfrm>
            </p:grpSpPr>
            <p:sp>
              <p:nvSpPr>
                <p:cNvPr id="5415" name="Freeform 601">
                  <a:extLst>
                    <a:ext uri="{FF2B5EF4-FFF2-40B4-BE49-F238E27FC236}">
                      <a16:creationId xmlns:a16="http://schemas.microsoft.com/office/drawing/2014/main" id="{8A805B91-F190-F98F-FB32-6952431D27B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416" name="Oval 5415">
                  <a:extLst>
                    <a:ext uri="{FF2B5EF4-FFF2-40B4-BE49-F238E27FC236}">
                      <a16:creationId xmlns:a16="http://schemas.microsoft.com/office/drawing/2014/main" id="{C747F64C-63D0-8F42-A680-DD5734C5F00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417" name="Group 5416">
                  <a:extLst>
                    <a:ext uri="{FF2B5EF4-FFF2-40B4-BE49-F238E27FC236}">
                      <a16:creationId xmlns:a16="http://schemas.microsoft.com/office/drawing/2014/main" id="{248F2E14-822E-EFDA-82E0-381D964C1EB6}"/>
                    </a:ext>
                  </a:extLst>
                </p:cNvPr>
                <p:cNvGrpSpPr/>
                <p:nvPr/>
              </p:nvGrpSpPr>
              <p:grpSpPr>
                <a:xfrm>
                  <a:off x="7713663" y="2848339"/>
                  <a:ext cx="1042107" cy="425543"/>
                  <a:chOff x="7786941" y="2884917"/>
                  <a:chExt cx="897649" cy="353919"/>
                </a:xfrm>
              </p:grpSpPr>
              <p:sp>
                <p:nvSpPr>
                  <p:cNvPr id="5418" name="Freeform 604">
                    <a:extLst>
                      <a:ext uri="{FF2B5EF4-FFF2-40B4-BE49-F238E27FC236}">
                        <a16:creationId xmlns:a16="http://schemas.microsoft.com/office/drawing/2014/main" id="{A71E5AD2-8186-56DE-7FD1-DF3487C421A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19" name="Freeform 605">
                    <a:extLst>
                      <a:ext uri="{FF2B5EF4-FFF2-40B4-BE49-F238E27FC236}">
                        <a16:creationId xmlns:a16="http://schemas.microsoft.com/office/drawing/2014/main" id="{566C43EB-DA6E-FDD9-2D0C-C1CF0EB96A7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20" name="Freeform 606">
                    <a:extLst>
                      <a:ext uri="{FF2B5EF4-FFF2-40B4-BE49-F238E27FC236}">
                        <a16:creationId xmlns:a16="http://schemas.microsoft.com/office/drawing/2014/main" id="{D95ABD40-0B9B-25B6-AC11-DE0779C3D45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21" name="Freeform 607">
                    <a:extLst>
                      <a:ext uri="{FF2B5EF4-FFF2-40B4-BE49-F238E27FC236}">
                        <a16:creationId xmlns:a16="http://schemas.microsoft.com/office/drawing/2014/main" id="{6E7AEDE4-0C6B-28FB-D1F9-D3BA2CEA25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59" name="Group 5358">
                <a:extLst>
                  <a:ext uri="{FF2B5EF4-FFF2-40B4-BE49-F238E27FC236}">
                    <a16:creationId xmlns:a16="http://schemas.microsoft.com/office/drawing/2014/main" id="{B2600A38-1C56-DDB3-F8DB-D47527EBD63A}"/>
                  </a:ext>
                </a:extLst>
              </p:cNvPr>
              <p:cNvGrpSpPr/>
              <p:nvPr/>
            </p:nvGrpSpPr>
            <p:grpSpPr>
              <a:xfrm>
                <a:off x="9103944" y="3951522"/>
                <a:ext cx="367224" cy="240304"/>
                <a:chOff x="7493876" y="2774731"/>
                <a:chExt cx="1481958" cy="894622"/>
              </a:xfrm>
            </p:grpSpPr>
            <p:sp>
              <p:nvSpPr>
                <p:cNvPr id="5408" name="Freeform 554">
                  <a:extLst>
                    <a:ext uri="{FF2B5EF4-FFF2-40B4-BE49-F238E27FC236}">
                      <a16:creationId xmlns:a16="http://schemas.microsoft.com/office/drawing/2014/main" id="{81E13C3A-3820-FB4E-49FC-4D1BBC8927E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409" name="Oval 5408">
                  <a:extLst>
                    <a:ext uri="{FF2B5EF4-FFF2-40B4-BE49-F238E27FC236}">
                      <a16:creationId xmlns:a16="http://schemas.microsoft.com/office/drawing/2014/main" id="{B0529E70-B7A1-B068-6550-623B3FD1E38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410" name="Group 5409">
                  <a:extLst>
                    <a:ext uri="{FF2B5EF4-FFF2-40B4-BE49-F238E27FC236}">
                      <a16:creationId xmlns:a16="http://schemas.microsoft.com/office/drawing/2014/main" id="{BD4EA210-6040-0441-F966-52067AA18B95}"/>
                    </a:ext>
                  </a:extLst>
                </p:cNvPr>
                <p:cNvGrpSpPr/>
                <p:nvPr/>
              </p:nvGrpSpPr>
              <p:grpSpPr>
                <a:xfrm>
                  <a:off x="7713663" y="2848339"/>
                  <a:ext cx="1042107" cy="425543"/>
                  <a:chOff x="7786941" y="2884917"/>
                  <a:chExt cx="897649" cy="353919"/>
                </a:xfrm>
              </p:grpSpPr>
              <p:sp>
                <p:nvSpPr>
                  <p:cNvPr id="5411" name="Freeform 557">
                    <a:extLst>
                      <a:ext uri="{FF2B5EF4-FFF2-40B4-BE49-F238E27FC236}">
                        <a16:creationId xmlns:a16="http://schemas.microsoft.com/office/drawing/2014/main" id="{65C76E9B-04F2-1BDA-9194-3430C83719D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12" name="Freeform 558">
                    <a:extLst>
                      <a:ext uri="{FF2B5EF4-FFF2-40B4-BE49-F238E27FC236}">
                        <a16:creationId xmlns:a16="http://schemas.microsoft.com/office/drawing/2014/main" id="{8A57DC7E-6A3C-0BC1-780E-6335EA8C099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13" name="Freeform 559">
                    <a:extLst>
                      <a:ext uri="{FF2B5EF4-FFF2-40B4-BE49-F238E27FC236}">
                        <a16:creationId xmlns:a16="http://schemas.microsoft.com/office/drawing/2014/main" id="{E6902D38-FFA6-0CC3-7040-CF60CB5055F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14" name="Freeform 560">
                    <a:extLst>
                      <a:ext uri="{FF2B5EF4-FFF2-40B4-BE49-F238E27FC236}">
                        <a16:creationId xmlns:a16="http://schemas.microsoft.com/office/drawing/2014/main" id="{95DDC63A-C2D3-088F-02BE-ABACF7828D7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60" name="Group 5359">
                <a:extLst>
                  <a:ext uri="{FF2B5EF4-FFF2-40B4-BE49-F238E27FC236}">
                    <a16:creationId xmlns:a16="http://schemas.microsoft.com/office/drawing/2014/main" id="{D68314E9-1264-8B3D-432A-57283600E4C9}"/>
                  </a:ext>
                </a:extLst>
              </p:cNvPr>
              <p:cNvGrpSpPr/>
              <p:nvPr/>
            </p:nvGrpSpPr>
            <p:grpSpPr>
              <a:xfrm>
                <a:off x="9985282" y="2656463"/>
                <a:ext cx="353678" cy="198344"/>
                <a:chOff x="7493876" y="2774731"/>
                <a:chExt cx="1481958" cy="894622"/>
              </a:xfrm>
            </p:grpSpPr>
            <p:sp>
              <p:nvSpPr>
                <p:cNvPr id="5401" name="Freeform 585">
                  <a:extLst>
                    <a:ext uri="{FF2B5EF4-FFF2-40B4-BE49-F238E27FC236}">
                      <a16:creationId xmlns:a16="http://schemas.microsoft.com/office/drawing/2014/main" id="{66BBF59F-25BD-CE5D-BAFF-861F4A1900E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402" name="Oval 5401">
                  <a:extLst>
                    <a:ext uri="{FF2B5EF4-FFF2-40B4-BE49-F238E27FC236}">
                      <a16:creationId xmlns:a16="http://schemas.microsoft.com/office/drawing/2014/main" id="{91ADC414-5107-75C6-261C-50341DEF24A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403" name="Group 5402">
                  <a:extLst>
                    <a:ext uri="{FF2B5EF4-FFF2-40B4-BE49-F238E27FC236}">
                      <a16:creationId xmlns:a16="http://schemas.microsoft.com/office/drawing/2014/main" id="{9E5CF92C-4F8B-CCAE-27B4-3BC812DB1267}"/>
                    </a:ext>
                  </a:extLst>
                </p:cNvPr>
                <p:cNvGrpSpPr/>
                <p:nvPr/>
              </p:nvGrpSpPr>
              <p:grpSpPr>
                <a:xfrm>
                  <a:off x="7713663" y="2848339"/>
                  <a:ext cx="1042107" cy="425543"/>
                  <a:chOff x="7786941" y="2884917"/>
                  <a:chExt cx="897649" cy="353919"/>
                </a:xfrm>
              </p:grpSpPr>
              <p:sp>
                <p:nvSpPr>
                  <p:cNvPr id="5404" name="Freeform 588">
                    <a:extLst>
                      <a:ext uri="{FF2B5EF4-FFF2-40B4-BE49-F238E27FC236}">
                        <a16:creationId xmlns:a16="http://schemas.microsoft.com/office/drawing/2014/main" id="{D140DD53-5E08-0C78-5F4E-38E7BE5FCCF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05" name="Freeform 589">
                    <a:extLst>
                      <a:ext uri="{FF2B5EF4-FFF2-40B4-BE49-F238E27FC236}">
                        <a16:creationId xmlns:a16="http://schemas.microsoft.com/office/drawing/2014/main" id="{D639712D-90CF-A7BE-EFCD-88BB2C636FA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06" name="Freeform 590">
                    <a:extLst>
                      <a:ext uri="{FF2B5EF4-FFF2-40B4-BE49-F238E27FC236}">
                        <a16:creationId xmlns:a16="http://schemas.microsoft.com/office/drawing/2014/main" id="{CD22388C-3302-DA05-C77A-3955B2E6E67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07" name="Freeform 591">
                    <a:extLst>
                      <a:ext uri="{FF2B5EF4-FFF2-40B4-BE49-F238E27FC236}">
                        <a16:creationId xmlns:a16="http://schemas.microsoft.com/office/drawing/2014/main" id="{AAF69B46-7BF4-DA3B-7176-8C10DF33200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61" name="Group 5360">
                <a:extLst>
                  <a:ext uri="{FF2B5EF4-FFF2-40B4-BE49-F238E27FC236}">
                    <a16:creationId xmlns:a16="http://schemas.microsoft.com/office/drawing/2014/main" id="{B58F7134-CDA3-74FA-64F0-944A3851FD76}"/>
                  </a:ext>
                </a:extLst>
              </p:cNvPr>
              <p:cNvGrpSpPr/>
              <p:nvPr/>
            </p:nvGrpSpPr>
            <p:grpSpPr>
              <a:xfrm>
                <a:off x="9502294" y="3388930"/>
                <a:ext cx="367224" cy="240304"/>
                <a:chOff x="7493876" y="2774731"/>
                <a:chExt cx="1481958" cy="894622"/>
              </a:xfrm>
            </p:grpSpPr>
            <p:sp>
              <p:nvSpPr>
                <p:cNvPr id="5394" name="Freeform 538">
                  <a:extLst>
                    <a:ext uri="{FF2B5EF4-FFF2-40B4-BE49-F238E27FC236}">
                      <a16:creationId xmlns:a16="http://schemas.microsoft.com/office/drawing/2014/main" id="{92CB95BB-A803-E23E-3476-D763DD6E545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395" name="Oval 5394">
                  <a:extLst>
                    <a:ext uri="{FF2B5EF4-FFF2-40B4-BE49-F238E27FC236}">
                      <a16:creationId xmlns:a16="http://schemas.microsoft.com/office/drawing/2014/main" id="{C5B34BE7-B571-A171-A95E-2E3E32749F2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396" name="Group 5395">
                  <a:extLst>
                    <a:ext uri="{FF2B5EF4-FFF2-40B4-BE49-F238E27FC236}">
                      <a16:creationId xmlns:a16="http://schemas.microsoft.com/office/drawing/2014/main" id="{14C9C436-EDBB-D9B9-1AFE-C4946AC0FFAC}"/>
                    </a:ext>
                  </a:extLst>
                </p:cNvPr>
                <p:cNvGrpSpPr/>
                <p:nvPr/>
              </p:nvGrpSpPr>
              <p:grpSpPr>
                <a:xfrm>
                  <a:off x="7713663" y="2848339"/>
                  <a:ext cx="1042107" cy="425543"/>
                  <a:chOff x="7786941" y="2884917"/>
                  <a:chExt cx="897649" cy="353919"/>
                </a:xfrm>
              </p:grpSpPr>
              <p:sp>
                <p:nvSpPr>
                  <p:cNvPr id="5397" name="Freeform 541">
                    <a:extLst>
                      <a:ext uri="{FF2B5EF4-FFF2-40B4-BE49-F238E27FC236}">
                        <a16:creationId xmlns:a16="http://schemas.microsoft.com/office/drawing/2014/main" id="{2E8252CC-D717-5B79-A76A-2736DD82E0B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98" name="Freeform 542">
                    <a:extLst>
                      <a:ext uri="{FF2B5EF4-FFF2-40B4-BE49-F238E27FC236}">
                        <a16:creationId xmlns:a16="http://schemas.microsoft.com/office/drawing/2014/main" id="{726FF163-9185-F3B4-578E-C35989214AB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99" name="Freeform 543">
                    <a:extLst>
                      <a:ext uri="{FF2B5EF4-FFF2-40B4-BE49-F238E27FC236}">
                        <a16:creationId xmlns:a16="http://schemas.microsoft.com/office/drawing/2014/main" id="{55D6AA96-43EF-E0CC-0D02-A33C82084F2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00" name="Freeform 544">
                    <a:extLst>
                      <a:ext uri="{FF2B5EF4-FFF2-40B4-BE49-F238E27FC236}">
                        <a16:creationId xmlns:a16="http://schemas.microsoft.com/office/drawing/2014/main" id="{053CC3FC-6BC1-4EAE-8905-62DED474655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62" name="Group 5361">
                <a:extLst>
                  <a:ext uri="{FF2B5EF4-FFF2-40B4-BE49-F238E27FC236}">
                    <a16:creationId xmlns:a16="http://schemas.microsoft.com/office/drawing/2014/main" id="{931B98F4-C30F-7F3D-14D2-FCE8CE4FCE1D}"/>
                  </a:ext>
                </a:extLst>
              </p:cNvPr>
              <p:cNvGrpSpPr/>
              <p:nvPr/>
            </p:nvGrpSpPr>
            <p:grpSpPr>
              <a:xfrm>
                <a:off x="9606710" y="3994661"/>
                <a:ext cx="367224" cy="240304"/>
                <a:chOff x="7493876" y="2774731"/>
                <a:chExt cx="1481958" cy="894622"/>
              </a:xfrm>
            </p:grpSpPr>
            <p:sp>
              <p:nvSpPr>
                <p:cNvPr id="5387" name="Freeform 546">
                  <a:extLst>
                    <a:ext uri="{FF2B5EF4-FFF2-40B4-BE49-F238E27FC236}">
                      <a16:creationId xmlns:a16="http://schemas.microsoft.com/office/drawing/2014/main" id="{E509B513-B387-8F5C-447B-C31F887EDF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388" name="Oval 5387">
                  <a:extLst>
                    <a:ext uri="{FF2B5EF4-FFF2-40B4-BE49-F238E27FC236}">
                      <a16:creationId xmlns:a16="http://schemas.microsoft.com/office/drawing/2014/main" id="{76CC4FA0-F110-7A6A-AD35-BACF76C523C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389" name="Group 5388">
                  <a:extLst>
                    <a:ext uri="{FF2B5EF4-FFF2-40B4-BE49-F238E27FC236}">
                      <a16:creationId xmlns:a16="http://schemas.microsoft.com/office/drawing/2014/main" id="{9D7FD516-8EDD-EE9F-32A0-2355614AA907}"/>
                    </a:ext>
                  </a:extLst>
                </p:cNvPr>
                <p:cNvGrpSpPr/>
                <p:nvPr/>
              </p:nvGrpSpPr>
              <p:grpSpPr>
                <a:xfrm>
                  <a:off x="7713663" y="2848339"/>
                  <a:ext cx="1042107" cy="425543"/>
                  <a:chOff x="7786941" y="2884917"/>
                  <a:chExt cx="897649" cy="353919"/>
                </a:xfrm>
              </p:grpSpPr>
              <p:sp>
                <p:nvSpPr>
                  <p:cNvPr id="5390" name="Freeform 549">
                    <a:extLst>
                      <a:ext uri="{FF2B5EF4-FFF2-40B4-BE49-F238E27FC236}">
                        <a16:creationId xmlns:a16="http://schemas.microsoft.com/office/drawing/2014/main" id="{FEB33258-3F62-B0BC-0928-309F6E35F14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91" name="Freeform 550">
                    <a:extLst>
                      <a:ext uri="{FF2B5EF4-FFF2-40B4-BE49-F238E27FC236}">
                        <a16:creationId xmlns:a16="http://schemas.microsoft.com/office/drawing/2014/main" id="{F229C9D2-D606-317D-6756-9D30EBAC408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92" name="Freeform 551">
                    <a:extLst>
                      <a:ext uri="{FF2B5EF4-FFF2-40B4-BE49-F238E27FC236}">
                        <a16:creationId xmlns:a16="http://schemas.microsoft.com/office/drawing/2014/main" id="{3C8AB7DE-2F69-7CBB-E9C9-29B58346BE3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93" name="Freeform 552">
                    <a:extLst>
                      <a:ext uri="{FF2B5EF4-FFF2-40B4-BE49-F238E27FC236}">
                        <a16:creationId xmlns:a16="http://schemas.microsoft.com/office/drawing/2014/main" id="{69B65A34-AA97-4CBF-620F-BCCF06CBE90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63" name="Group 5362">
                <a:extLst>
                  <a:ext uri="{FF2B5EF4-FFF2-40B4-BE49-F238E27FC236}">
                    <a16:creationId xmlns:a16="http://schemas.microsoft.com/office/drawing/2014/main" id="{184918CC-EAAB-D7C9-5030-5572AD8BEB69}"/>
                  </a:ext>
                </a:extLst>
              </p:cNvPr>
              <p:cNvGrpSpPr/>
              <p:nvPr/>
            </p:nvGrpSpPr>
            <p:grpSpPr>
              <a:xfrm>
                <a:off x="10380415" y="3987223"/>
                <a:ext cx="353678" cy="198344"/>
                <a:chOff x="7493876" y="2774731"/>
                <a:chExt cx="1481958" cy="894622"/>
              </a:xfrm>
            </p:grpSpPr>
            <p:sp>
              <p:nvSpPr>
                <p:cNvPr id="5380" name="Freeform 623">
                  <a:extLst>
                    <a:ext uri="{FF2B5EF4-FFF2-40B4-BE49-F238E27FC236}">
                      <a16:creationId xmlns:a16="http://schemas.microsoft.com/office/drawing/2014/main" id="{E2AA4BD2-E773-6E29-F1F5-FC654D081D2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381" name="Oval 5380">
                  <a:extLst>
                    <a:ext uri="{FF2B5EF4-FFF2-40B4-BE49-F238E27FC236}">
                      <a16:creationId xmlns:a16="http://schemas.microsoft.com/office/drawing/2014/main" id="{620ED29F-70AD-1985-3067-0BB42DAF8B8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382" name="Group 5381">
                  <a:extLst>
                    <a:ext uri="{FF2B5EF4-FFF2-40B4-BE49-F238E27FC236}">
                      <a16:creationId xmlns:a16="http://schemas.microsoft.com/office/drawing/2014/main" id="{7D035C72-BA9A-18E5-EDA8-6702012838AB}"/>
                    </a:ext>
                  </a:extLst>
                </p:cNvPr>
                <p:cNvGrpSpPr/>
                <p:nvPr/>
              </p:nvGrpSpPr>
              <p:grpSpPr>
                <a:xfrm>
                  <a:off x="7713663" y="2848339"/>
                  <a:ext cx="1042107" cy="425543"/>
                  <a:chOff x="7786941" y="2884917"/>
                  <a:chExt cx="897649" cy="353919"/>
                </a:xfrm>
              </p:grpSpPr>
              <p:sp>
                <p:nvSpPr>
                  <p:cNvPr id="5383" name="Freeform 626">
                    <a:extLst>
                      <a:ext uri="{FF2B5EF4-FFF2-40B4-BE49-F238E27FC236}">
                        <a16:creationId xmlns:a16="http://schemas.microsoft.com/office/drawing/2014/main" id="{DE9DB804-2675-9E07-EDE9-9860EB8EA91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84" name="Freeform 627">
                    <a:extLst>
                      <a:ext uri="{FF2B5EF4-FFF2-40B4-BE49-F238E27FC236}">
                        <a16:creationId xmlns:a16="http://schemas.microsoft.com/office/drawing/2014/main" id="{FDC35D66-0C65-6051-2B69-15684DC63B7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85" name="Freeform 628">
                    <a:extLst>
                      <a:ext uri="{FF2B5EF4-FFF2-40B4-BE49-F238E27FC236}">
                        <a16:creationId xmlns:a16="http://schemas.microsoft.com/office/drawing/2014/main" id="{8B5CB402-70B3-65FA-9D7C-6F879924448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86" name="Freeform 629">
                    <a:extLst>
                      <a:ext uri="{FF2B5EF4-FFF2-40B4-BE49-F238E27FC236}">
                        <a16:creationId xmlns:a16="http://schemas.microsoft.com/office/drawing/2014/main" id="{4B3F2EF5-3AC0-8CA1-E6A5-4A49736F2ED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64" name="Group 5363">
                <a:extLst>
                  <a:ext uri="{FF2B5EF4-FFF2-40B4-BE49-F238E27FC236}">
                    <a16:creationId xmlns:a16="http://schemas.microsoft.com/office/drawing/2014/main" id="{49D47D06-FCB6-A964-3AB6-84ECAFD73BC9}"/>
                  </a:ext>
                </a:extLst>
              </p:cNvPr>
              <p:cNvGrpSpPr/>
              <p:nvPr/>
            </p:nvGrpSpPr>
            <p:grpSpPr>
              <a:xfrm>
                <a:off x="9253049" y="4770584"/>
                <a:ext cx="393760" cy="218578"/>
                <a:chOff x="7493876" y="2774731"/>
                <a:chExt cx="1481958" cy="894622"/>
              </a:xfrm>
            </p:grpSpPr>
            <p:sp>
              <p:nvSpPr>
                <p:cNvPr id="5373" name="Freeform 463">
                  <a:extLst>
                    <a:ext uri="{FF2B5EF4-FFF2-40B4-BE49-F238E27FC236}">
                      <a16:creationId xmlns:a16="http://schemas.microsoft.com/office/drawing/2014/main" id="{7B178A66-C40B-5764-2F7A-1FD32320C6B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374" name="Oval 5373">
                  <a:extLst>
                    <a:ext uri="{FF2B5EF4-FFF2-40B4-BE49-F238E27FC236}">
                      <a16:creationId xmlns:a16="http://schemas.microsoft.com/office/drawing/2014/main" id="{4D7F8D86-0C6C-574A-C945-7D62E30BD49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375" name="Group 5374">
                  <a:extLst>
                    <a:ext uri="{FF2B5EF4-FFF2-40B4-BE49-F238E27FC236}">
                      <a16:creationId xmlns:a16="http://schemas.microsoft.com/office/drawing/2014/main" id="{D2F6A45E-D7F3-3F7E-EF6A-8AF844F26414}"/>
                    </a:ext>
                  </a:extLst>
                </p:cNvPr>
                <p:cNvGrpSpPr/>
                <p:nvPr/>
              </p:nvGrpSpPr>
              <p:grpSpPr>
                <a:xfrm>
                  <a:off x="7713663" y="2848339"/>
                  <a:ext cx="1042107" cy="425543"/>
                  <a:chOff x="7786941" y="2884917"/>
                  <a:chExt cx="897649" cy="353919"/>
                </a:xfrm>
              </p:grpSpPr>
              <p:sp>
                <p:nvSpPr>
                  <p:cNvPr id="5376" name="Freeform 466">
                    <a:extLst>
                      <a:ext uri="{FF2B5EF4-FFF2-40B4-BE49-F238E27FC236}">
                        <a16:creationId xmlns:a16="http://schemas.microsoft.com/office/drawing/2014/main" id="{C62D4F99-576A-95D2-3400-A7908F61009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77" name="Freeform 467">
                    <a:extLst>
                      <a:ext uri="{FF2B5EF4-FFF2-40B4-BE49-F238E27FC236}">
                        <a16:creationId xmlns:a16="http://schemas.microsoft.com/office/drawing/2014/main" id="{BB221763-C110-E450-B7B7-B2745AF521D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78" name="Freeform 468">
                    <a:extLst>
                      <a:ext uri="{FF2B5EF4-FFF2-40B4-BE49-F238E27FC236}">
                        <a16:creationId xmlns:a16="http://schemas.microsoft.com/office/drawing/2014/main" id="{D44BC324-206E-0016-A59A-F898D88560C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79" name="Freeform 469">
                    <a:extLst>
                      <a:ext uri="{FF2B5EF4-FFF2-40B4-BE49-F238E27FC236}">
                        <a16:creationId xmlns:a16="http://schemas.microsoft.com/office/drawing/2014/main" id="{5EDFE4DB-03AA-CCF0-98CE-D2EC6F6C8B8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365" name="Group 5364">
                <a:extLst>
                  <a:ext uri="{FF2B5EF4-FFF2-40B4-BE49-F238E27FC236}">
                    <a16:creationId xmlns:a16="http://schemas.microsoft.com/office/drawing/2014/main" id="{7ECA467B-D009-8C18-FD07-2ED382BA013B}"/>
                  </a:ext>
                </a:extLst>
              </p:cNvPr>
              <p:cNvGrpSpPr/>
              <p:nvPr/>
            </p:nvGrpSpPr>
            <p:grpSpPr>
              <a:xfrm>
                <a:off x="10931138" y="4364023"/>
                <a:ext cx="228295" cy="120400"/>
                <a:chOff x="7493876" y="2774731"/>
                <a:chExt cx="1481958" cy="894622"/>
              </a:xfrm>
            </p:grpSpPr>
            <p:sp>
              <p:nvSpPr>
                <p:cNvPr id="5366" name="Freeform 447">
                  <a:extLst>
                    <a:ext uri="{FF2B5EF4-FFF2-40B4-BE49-F238E27FC236}">
                      <a16:creationId xmlns:a16="http://schemas.microsoft.com/office/drawing/2014/main" id="{1B16F48C-F7D8-6C90-BBD9-300A286E59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367" name="Oval 5366">
                  <a:extLst>
                    <a:ext uri="{FF2B5EF4-FFF2-40B4-BE49-F238E27FC236}">
                      <a16:creationId xmlns:a16="http://schemas.microsoft.com/office/drawing/2014/main" id="{6F94D4F8-C3A4-4077-111D-201FC06E973C}"/>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5368" name="Group 5367">
                  <a:extLst>
                    <a:ext uri="{FF2B5EF4-FFF2-40B4-BE49-F238E27FC236}">
                      <a16:creationId xmlns:a16="http://schemas.microsoft.com/office/drawing/2014/main" id="{7F93D3F5-B29A-BD10-1FFF-8804F32C5789}"/>
                    </a:ext>
                  </a:extLst>
                </p:cNvPr>
                <p:cNvGrpSpPr/>
                <p:nvPr/>
              </p:nvGrpSpPr>
              <p:grpSpPr>
                <a:xfrm>
                  <a:off x="7713663" y="2848339"/>
                  <a:ext cx="1042107" cy="425543"/>
                  <a:chOff x="7786941" y="2884917"/>
                  <a:chExt cx="897649" cy="353919"/>
                </a:xfrm>
              </p:grpSpPr>
              <p:sp>
                <p:nvSpPr>
                  <p:cNvPr id="5369" name="Freeform 450">
                    <a:extLst>
                      <a:ext uri="{FF2B5EF4-FFF2-40B4-BE49-F238E27FC236}">
                        <a16:creationId xmlns:a16="http://schemas.microsoft.com/office/drawing/2014/main" id="{25127908-0675-EACF-9555-F8D7C77E720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70" name="Freeform 451">
                    <a:extLst>
                      <a:ext uri="{FF2B5EF4-FFF2-40B4-BE49-F238E27FC236}">
                        <a16:creationId xmlns:a16="http://schemas.microsoft.com/office/drawing/2014/main" id="{C3E861E3-31BC-89CF-DECB-C576277B621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71" name="Freeform 452">
                    <a:extLst>
                      <a:ext uri="{FF2B5EF4-FFF2-40B4-BE49-F238E27FC236}">
                        <a16:creationId xmlns:a16="http://schemas.microsoft.com/office/drawing/2014/main" id="{E7ED0C63-673F-8D49-3291-2F5EFAB5E5A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72" name="Freeform 453">
                    <a:extLst>
                      <a:ext uri="{FF2B5EF4-FFF2-40B4-BE49-F238E27FC236}">
                        <a16:creationId xmlns:a16="http://schemas.microsoft.com/office/drawing/2014/main" id="{5309BD71-E09B-3759-2261-12501FC2EAE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5507" name="Group 5506">
              <a:extLst>
                <a:ext uri="{FF2B5EF4-FFF2-40B4-BE49-F238E27FC236}">
                  <a16:creationId xmlns:a16="http://schemas.microsoft.com/office/drawing/2014/main" id="{5E10D3B1-6A8B-CCDE-665D-E30B4AFE3129}"/>
                </a:ext>
              </a:extLst>
            </p:cNvPr>
            <p:cNvGrpSpPr/>
            <p:nvPr/>
          </p:nvGrpSpPr>
          <p:grpSpPr>
            <a:xfrm>
              <a:off x="6688607" y="4877431"/>
              <a:ext cx="1719375" cy="603507"/>
              <a:chOff x="6688607" y="4877431"/>
              <a:chExt cx="1719375" cy="603507"/>
            </a:xfrm>
          </p:grpSpPr>
          <p:cxnSp>
            <p:nvCxnSpPr>
              <p:cNvPr id="5508" name="Straight Connector 5507">
                <a:extLst>
                  <a:ext uri="{FF2B5EF4-FFF2-40B4-BE49-F238E27FC236}">
                    <a16:creationId xmlns:a16="http://schemas.microsoft.com/office/drawing/2014/main" id="{9A213203-EB8F-7183-6473-574EB74CC9D5}"/>
                  </a:ext>
                </a:extLst>
              </p:cNvPr>
              <p:cNvCxnSpPr>
                <a:cxnSpLocks/>
              </p:cNvCxnSpPr>
              <p:nvPr/>
            </p:nvCxnSpPr>
            <p:spPr>
              <a:xfrm flipH="1">
                <a:off x="7968718" y="5327774"/>
                <a:ext cx="439264" cy="153164"/>
              </a:xfrm>
              <a:prstGeom prst="line">
                <a:avLst/>
              </a:prstGeom>
              <a:ln w="31750">
                <a:solidFill>
                  <a:srgbClr val="C00000"/>
                </a:solidFill>
                <a:headEnd type="triangle"/>
                <a:tailEnd type="triangle"/>
              </a:ln>
              <a:effectLst/>
            </p:spPr>
            <p:style>
              <a:lnRef idx="1">
                <a:schemeClr val="accent1"/>
              </a:lnRef>
              <a:fillRef idx="0">
                <a:schemeClr val="accent1"/>
              </a:fillRef>
              <a:effectRef idx="0">
                <a:schemeClr val="accent1"/>
              </a:effectRef>
              <a:fontRef idx="minor">
                <a:schemeClr val="tx1"/>
              </a:fontRef>
            </p:style>
          </p:cxnSp>
          <p:sp>
            <p:nvSpPr>
              <p:cNvPr id="5509" name="TextBox 5508">
                <a:extLst>
                  <a:ext uri="{FF2B5EF4-FFF2-40B4-BE49-F238E27FC236}">
                    <a16:creationId xmlns:a16="http://schemas.microsoft.com/office/drawing/2014/main" id="{8188B8F7-DB4B-5F84-A55D-BE925629D149}"/>
                  </a:ext>
                </a:extLst>
              </p:cNvPr>
              <p:cNvSpPr txBox="1"/>
              <p:nvPr/>
            </p:nvSpPr>
            <p:spPr>
              <a:xfrm>
                <a:off x="6688607" y="4877431"/>
                <a:ext cx="1132272" cy="393445"/>
              </a:xfrm>
              <a:prstGeom prst="rect">
                <a:avLst/>
              </a:prstGeom>
              <a:noFill/>
            </p:spPr>
            <p:txBody>
              <a:bodyPr wrap="none" rtlCol="0">
                <a:spAutoFit/>
              </a:bodyPr>
              <a:lstStyle/>
              <a:p>
                <a:r>
                  <a:rPr lang="en-US" sz="1400" i="1" dirty="0">
                    <a:solidFill>
                      <a:srgbClr val="C00000"/>
                    </a:solidFill>
                  </a:rPr>
                  <a:t>Ethernet</a:t>
                </a:r>
                <a:endParaRPr lang="en-US" sz="1600" i="1" dirty="0">
                  <a:solidFill>
                    <a:srgbClr val="C00000"/>
                  </a:solidFill>
                </a:endParaRPr>
              </a:p>
            </p:txBody>
          </p:sp>
          <p:cxnSp>
            <p:nvCxnSpPr>
              <p:cNvPr id="5510" name="Straight Connector 5509">
                <a:extLst>
                  <a:ext uri="{FF2B5EF4-FFF2-40B4-BE49-F238E27FC236}">
                    <a16:creationId xmlns:a16="http://schemas.microsoft.com/office/drawing/2014/main" id="{1B3C30BB-1D52-06D1-B2A9-65D4F74E251D}"/>
                  </a:ext>
                </a:extLst>
              </p:cNvPr>
              <p:cNvCxnSpPr>
                <a:cxnSpLocks/>
              </p:cNvCxnSpPr>
              <p:nvPr/>
            </p:nvCxnSpPr>
            <p:spPr>
              <a:xfrm>
                <a:off x="7704138" y="5144424"/>
                <a:ext cx="470403" cy="21674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511" name="Group 5510">
              <a:extLst>
                <a:ext uri="{FF2B5EF4-FFF2-40B4-BE49-F238E27FC236}">
                  <a16:creationId xmlns:a16="http://schemas.microsoft.com/office/drawing/2014/main" id="{A7E86960-1B1C-33EE-96DB-A8BB8A267131}"/>
                </a:ext>
              </a:extLst>
            </p:cNvPr>
            <p:cNvGrpSpPr/>
            <p:nvPr/>
          </p:nvGrpSpPr>
          <p:grpSpPr>
            <a:xfrm>
              <a:off x="7454111" y="3698398"/>
              <a:ext cx="3698178" cy="1371857"/>
              <a:chOff x="7454111" y="3668418"/>
              <a:chExt cx="3698178" cy="1371857"/>
            </a:xfrm>
          </p:grpSpPr>
          <p:cxnSp>
            <p:nvCxnSpPr>
              <p:cNvPr id="5512" name="Straight Connector 5511">
                <a:extLst>
                  <a:ext uri="{FF2B5EF4-FFF2-40B4-BE49-F238E27FC236}">
                    <a16:creationId xmlns:a16="http://schemas.microsoft.com/office/drawing/2014/main" id="{3E2819DA-56C3-BC29-8FA4-2D007053A743}"/>
                  </a:ext>
                </a:extLst>
              </p:cNvPr>
              <p:cNvCxnSpPr>
                <a:cxnSpLocks/>
              </p:cNvCxnSpPr>
              <p:nvPr/>
            </p:nvCxnSpPr>
            <p:spPr>
              <a:xfrm flipH="1">
                <a:off x="8285300" y="3668418"/>
                <a:ext cx="2866989" cy="1371857"/>
              </a:xfrm>
              <a:prstGeom prst="line">
                <a:avLst/>
              </a:prstGeom>
              <a:ln w="31750">
                <a:solidFill>
                  <a:srgbClr val="C00000"/>
                </a:solidFill>
                <a:headEnd type="triangle"/>
                <a:tailEnd type="triangle"/>
              </a:ln>
              <a:effectLst/>
            </p:spPr>
            <p:style>
              <a:lnRef idx="1">
                <a:schemeClr val="accent1"/>
              </a:lnRef>
              <a:fillRef idx="0">
                <a:schemeClr val="accent1"/>
              </a:fillRef>
              <a:effectRef idx="0">
                <a:schemeClr val="accent1"/>
              </a:effectRef>
              <a:fontRef idx="minor">
                <a:schemeClr val="tx1"/>
              </a:fontRef>
            </p:style>
          </p:cxnSp>
          <p:sp>
            <p:nvSpPr>
              <p:cNvPr id="5513" name="TextBox 5512">
                <a:extLst>
                  <a:ext uri="{FF2B5EF4-FFF2-40B4-BE49-F238E27FC236}">
                    <a16:creationId xmlns:a16="http://schemas.microsoft.com/office/drawing/2014/main" id="{D41A2922-6CCB-E136-5B35-4A1999D593B8}"/>
                  </a:ext>
                </a:extLst>
              </p:cNvPr>
              <p:cNvSpPr txBox="1"/>
              <p:nvPr/>
            </p:nvSpPr>
            <p:spPr>
              <a:xfrm>
                <a:off x="7454111" y="4467072"/>
                <a:ext cx="858267" cy="393445"/>
              </a:xfrm>
              <a:prstGeom prst="rect">
                <a:avLst/>
              </a:prstGeom>
              <a:noFill/>
            </p:spPr>
            <p:txBody>
              <a:bodyPr wrap="none" rtlCol="0">
                <a:spAutoFit/>
              </a:bodyPr>
              <a:lstStyle/>
              <a:p>
                <a:r>
                  <a:rPr lang="en-US" sz="1400" i="1" dirty="0">
                    <a:solidFill>
                      <a:srgbClr val="C00000"/>
                    </a:solidFill>
                  </a:rPr>
                  <a:t>HTTP</a:t>
                </a:r>
                <a:endParaRPr lang="en-US" i="1" dirty="0">
                  <a:solidFill>
                    <a:srgbClr val="C00000"/>
                  </a:solidFill>
                </a:endParaRPr>
              </a:p>
            </p:txBody>
          </p:sp>
          <p:cxnSp>
            <p:nvCxnSpPr>
              <p:cNvPr id="5514" name="Straight Connector 5513">
                <a:extLst>
                  <a:ext uri="{FF2B5EF4-FFF2-40B4-BE49-F238E27FC236}">
                    <a16:creationId xmlns:a16="http://schemas.microsoft.com/office/drawing/2014/main" id="{F087478C-A35A-DBD6-D300-648C56038751}"/>
                  </a:ext>
                </a:extLst>
              </p:cNvPr>
              <p:cNvCxnSpPr>
                <a:cxnSpLocks/>
              </p:cNvCxnSpPr>
              <p:nvPr/>
            </p:nvCxnSpPr>
            <p:spPr>
              <a:xfrm>
                <a:off x="8147059" y="4723367"/>
                <a:ext cx="402218" cy="11586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515" name="Group 5514">
              <a:extLst>
                <a:ext uri="{FF2B5EF4-FFF2-40B4-BE49-F238E27FC236}">
                  <a16:creationId xmlns:a16="http://schemas.microsoft.com/office/drawing/2014/main" id="{356F1627-AB24-FAAE-6DEE-5358FEF7F188}"/>
                </a:ext>
              </a:extLst>
            </p:cNvPr>
            <p:cNvGrpSpPr/>
            <p:nvPr/>
          </p:nvGrpSpPr>
          <p:grpSpPr>
            <a:xfrm>
              <a:off x="6220498" y="2787535"/>
              <a:ext cx="1422017" cy="663792"/>
              <a:chOff x="6220498" y="2787535"/>
              <a:chExt cx="1422017" cy="663792"/>
            </a:xfrm>
          </p:grpSpPr>
          <p:cxnSp>
            <p:nvCxnSpPr>
              <p:cNvPr id="5516" name="Straight Connector 5515">
                <a:extLst>
                  <a:ext uri="{FF2B5EF4-FFF2-40B4-BE49-F238E27FC236}">
                    <a16:creationId xmlns:a16="http://schemas.microsoft.com/office/drawing/2014/main" id="{E109EC14-860D-1298-549D-E3B130846DA5}"/>
                  </a:ext>
                </a:extLst>
              </p:cNvPr>
              <p:cNvCxnSpPr>
                <a:cxnSpLocks/>
                <a:endCxn id="5181" idx="0"/>
              </p:cNvCxnSpPr>
              <p:nvPr/>
            </p:nvCxnSpPr>
            <p:spPr>
              <a:xfrm>
                <a:off x="7631020" y="2787535"/>
                <a:ext cx="11495" cy="663792"/>
              </a:xfrm>
              <a:prstGeom prst="line">
                <a:avLst/>
              </a:prstGeom>
              <a:ln w="31750">
                <a:solidFill>
                  <a:srgbClr val="C00000"/>
                </a:solidFill>
                <a:headEnd type="triangle"/>
                <a:tailEnd type="triangle"/>
              </a:ln>
              <a:effectLst/>
            </p:spPr>
            <p:style>
              <a:lnRef idx="1">
                <a:schemeClr val="accent1"/>
              </a:lnRef>
              <a:fillRef idx="0">
                <a:schemeClr val="accent1"/>
              </a:fillRef>
              <a:effectRef idx="0">
                <a:schemeClr val="accent1"/>
              </a:effectRef>
              <a:fontRef idx="minor">
                <a:schemeClr val="tx1"/>
              </a:fontRef>
            </p:style>
          </p:cxnSp>
          <p:sp>
            <p:nvSpPr>
              <p:cNvPr id="5517" name="TextBox 5516">
                <a:extLst>
                  <a:ext uri="{FF2B5EF4-FFF2-40B4-BE49-F238E27FC236}">
                    <a16:creationId xmlns:a16="http://schemas.microsoft.com/office/drawing/2014/main" id="{2AAE6AD9-14A1-14C7-885F-9ABC0C1B3807}"/>
                  </a:ext>
                </a:extLst>
              </p:cNvPr>
              <p:cNvSpPr txBox="1"/>
              <p:nvPr/>
            </p:nvSpPr>
            <p:spPr>
              <a:xfrm>
                <a:off x="6220498" y="2893841"/>
                <a:ext cx="898314" cy="393445"/>
              </a:xfrm>
              <a:prstGeom prst="rect">
                <a:avLst/>
              </a:prstGeom>
              <a:noFill/>
            </p:spPr>
            <p:txBody>
              <a:bodyPr wrap="none" rtlCol="0">
                <a:spAutoFit/>
              </a:bodyPr>
              <a:lstStyle/>
              <a:p>
                <a:r>
                  <a:rPr lang="en-US" sz="1400" i="1" dirty="0">
                    <a:solidFill>
                      <a:srgbClr val="C00000"/>
                    </a:solidFill>
                  </a:rPr>
                  <a:t>Skype</a:t>
                </a:r>
                <a:endParaRPr lang="en-US" sz="1600" i="1" dirty="0">
                  <a:solidFill>
                    <a:srgbClr val="C00000"/>
                  </a:solidFill>
                </a:endParaRPr>
              </a:p>
            </p:txBody>
          </p:sp>
          <p:cxnSp>
            <p:nvCxnSpPr>
              <p:cNvPr id="5518" name="Straight Connector 5517">
                <a:extLst>
                  <a:ext uri="{FF2B5EF4-FFF2-40B4-BE49-F238E27FC236}">
                    <a16:creationId xmlns:a16="http://schemas.microsoft.com/office/drawing/2014/main" id="{2FC75777-78C0-A022-0037-3A9B27DC429D}"/>
                  </a:ext>
                </a:extLst>
              </p:cNvPr>
              <p:cNvCxnSpPr>
                <a:cxnSpLocks/>
              </p:cNvCxnSpPr>
              <p:nvPr/>
            </p:nvCxnSpPr>
            <p:spPr>
              <a:xfrm>
                <a:off x="7051313" y="3113955"/>
                <a:ext cx="55904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519" name="Group 5518">
              <a:extLst>
                <a:ext uri="{FF2B5EF4-FFF2-40B4-BE49-F238E27FC236}">
                  <a16:creationId xmlns:a16="http://schemas.microsoft.com/office/drawing/2014/main" id="{FDF5BAA3-B418-0498-4DF2-1FF893DFB6D3}"/>
                </a:ext>
              </a:extLst>
            </p:cNvPr>
            <p:cNvGrpSpPr/>
            <p:nvPr/>
          </p:nvGrpSpPr>
          <p:grpSpPr>
            <a:xfrm>
              <a:off x="9227858" y="2796270"/>
              <a:ext cx="783707" cy="572364"/>
              <a:chOff x="6603040" y="2914486"/>
              <a:chExt cx="783707" cy="572364"/>
            </a:xfrm>
          </p:grpSpPr>
          <p:cxnSp>
            <p:nvCxnSpPr>
              <p:cNvPr id="5520" name="Straight Connector 5519">
                <a:extLst>
                  <a:ext uri="{FF2B5EF4-FFF2-40B4-BE49-F238E27FC236}">
                    <a16:creationId xmlns:a16="http://schemas.microsoft.com/office/drawing/2014/main" id="{3F2454F2-742B-C16E-DF58-01C9E92B83A3}"/>
                  </a:ext>
                </a:extLst>
              </p:cNvPr>
              <p:cNvCxnSpPr>
                <a:cxnSpLocks/>
              </p:cNvCxnSpPr>
              <p:nvPr/>
            </p:nvCxnSpPr>
            <p:spPr>
              <a:xfrm flipH="1">
                <a:off x="7084556" y="2978118"/>
                <a:ext cx="302191" cy="508732"/>
              </a:xfrm>
              <a:prstGeom prst="line">
                <a:avLst/>
              </a:prstGeom>
              <a:ln w="31750">
                <a:solidFill>
                  <a:srgbClr val="C00000"/>
                </a:solidFill>
                <a:headEnd type="triangle"/>
                <a:tailEnd type="triangle"/>
              </a:ln>
              <a:effectLst/>
            </p:spPr>
            <p:style>
              <a:lnRef idx="1">
                <a:schemeClr val="accent1"/>
              </a:lnRef>
              <a:fillRef idx="0">
                <a:schemeClr val="accent1"/>
              </a:fillRef>
              <a:effectRef idx="0">
                <a:schemeClr val="accent1"/>
              </a:effectRef>
              <a:fontRef idx="minor">
                <a:schemeClr val="tx1"/>
              </a:fontRef>
            </p:style>
          </p:cxnSp>
          <p:sp>
            <p:nvSpPr>
              <p:cNvPr id="5521" name="TextBox 5520">
                <a:extLst>
                  <a:ext uri="{FF2B5EF4-FFF2-40B4-BE49-F238E27FC236}">
                    <a16:creationId xmlns:a16="http://schemas.microsoft.com/office/drawing/2014/main" id="{D5B57077-31D8-D03E-2986-9C2C749AC901}"/>
                  </a:ext>
                </a:extLst>
              </p:cNvPr>
              <p:cNvSpPr txBox="1"/>
              <p:nvPr/>
            </p:nvSpPr>
            <p:spPr>
              <a:xfrm>
                <a:off x="6603040" y="2914486"/>
                <a:ext cx="466229" cy="393445"/>
              </a:xfrm>
              <a:prstGeom prst="rect">
                <a:avLst/>
              </a:prstGeom>
              <a:noFill/>
            </p:spPr>
            <p:txBody>
              <a:bodyPr wrap="none" rtlCol="0">
                <a:spAutoFit/>
              </a:bodyPr>
              <a:lstStyle/>
              <a:p>
                <a:r>
                  <a:rPr lang="en-US" sz="1400" i="1" dirty="0">
                    <a:solidFill>
                      <a:srgbClr val="C00000"/>
                    </a:solidFill>
                  </a:rPr>
                  <a:t>IP</a:t>
                </a:r>
                <a:endParaRPr lang="en-US" i="1" dirty="0">
                  <a:solidFill>
                    <a:srgbClr val="C00000"/>
                  </a:solidFill>
                </a:endParaRPr>
              </a:p>
            </p:txBody>
          </p:sp>
          <p:cxnSp>
            <p:nvCxnSpPr>
              <p:cNvPr id="5522" name="Straight Connector 5521">
                <a:extLst>
                  <a:ext uri="{FF2B5EF4-FFF2-40B4-BE49-F238E27FC236}">
                    <a16:creationId xmlns:a16="http://schemas.microsoft.com/office/drawing/2014/main" id="{68712613-AEB7-61FC-ADB4-D65A3C1FA090}"/>
                  </a:ext>
                </a:extLst>
              </p:cNvPr>
              <p:cNvCxnSpPr>
                <a:cxnSpLocks/>
              </p:cNvCxnSpPr>
              <p:nvPr/>
            </p:nvCxnSpPr>
            <p:spPr>
              <a:xfrm>
                <a:off x="6973411" y="3119431"/>
                <a:ext cx="26224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523" name="Group 5522">
              <a:extLst>
                <a:ext uri="{FF2B5EF4-FFF2-40B4-BE49-F238E27FC236}">
                  <a16:creationId xmlns:a16="http://schemas.microsoft.com/office/drawing/2014/main" id="{252001A5-1F81-951A-361F-DE43EAF00914}"/>
                </a:ext>
              </a:extLst>
            </p:cNvPr>
            <p:cNvGrpSpPr/>
            <p:nvPr/>
          </p:nvGrpSpPr>
          <p:grpSpPr>
            <a:xfrm>
              <a:off x="8229600" y="1552824"/>
              <a:ext cx="1144251" cy="723006"/>
              <a:chOff x="7375489" y="2632815"/>
              <a:chExt cx="1144251" cy="723006"/>
            </a:xfrm>
          </p:grpSpPr>
          <p:cxnSp>
            <p:nvCxnSpPr>
              <p:cNvPr id="5524" name="Straight Connector 5523">
                <a:extLst>
                  <a:ext uri="{FF2B5EF4-FFF2-40B4-BE49-F238E27FC236}">
                    <a16:creationId xmlns:a16="http://schemas.microsoft.com/office/drawing/2014/main" id="{55F46344-E28B-D990-9CA2-C4CE68C11F52}"/>
                  </a:ext>
                </a:extLst>
              </p:cNvPr>
              <p:cNvCxnSpPr>
                <a:cxnSpLocks/>
              </p:cNvCxnSpPr>
              <p:nvPr/>
            </p:nvCxnSpPr>
            <p:spPr>
              <a:xfrm flipV="1">
                <a:off x="7375489" y="3222818"/>
                <a:ext cx="628291" cy="133003"/>
              </a:xfrm>
              <a:prstGeom prst="line">
                <a:avLst/>
              </a:prstGeom>
              <a:ln w="31750">
                <a:solidFill>
                  <a:srgbClr val="C00000"/>
                </a:solidFill>
                <a:headEnd type="triangle"/>
                <a:tailEnd type="triangle"/>
              </a:ln>
              <a:effectLst/>
            </p:spPr>
            <p:style>
              <a:lnRef idx="1">
                <a:schemeClr val="accent1"/>
              </a:lnRef>
              <a:fillRef idx="0">
                <a:schemeClr val="accent1"/>
              </a:fillRef>
              <a:effectRef idx="0">
                <a:schemeClr val="accent1"/>
              </a:effectRef>
              <a:fontRef idx="minor">
                <a:schemeClr val="tx1"/>
              </a:fontRef>
            </p:style>
          </p:cxnSp>
          <p:sp>
            <p:nvSpPr>
              <p:cNvPr id="5525" name="TextBox 5524">
                <a:extLst>
                  <a:ext uri="{FF2B5EF4-FFF2-40B4-BE49-F238E27FC236}">
                    <a16:creationId xmlns:a16="http://schemas.microsoft.com/office/drawing/2014/main" id="{0C9EB416-5547-9DA5-76EF-189B57A51B91}"/>
                  </a:ext>
                </a:extLst>
              </p:cNvPr>
              <p:cNvSpPr txBox="1"/>
              <p:nvPr/>
            </p:nvSpPr>
            <p:spPr>
              <a:xfrm>
                <a:off x="7962879" y="2632815"/>
                <a:ext cx="556861" cy="393445"/>
              </a:xfrm>
              <a:prstGeom prst="rect">
                <a:avLst/>
              </a:prstGeom>
              <a:noFill/>
            </p:spPr>
            <p:txBody>
              <a:bodyPr wrap="none" rtlCol="0">
                <a:spAutoFit/>
              </a:bodyPr>
              <a:lstStyle/>
              <a:p>
                <a:r>
                  <a:rPr lang="en-US" sz="1400" i="1" dirty="0">
                    <a:solidFill>
                      <a:srgbClr val="C00000"/>
                    </a:solidFill>
                  </a:rPr>
                  <a:t>4G</a:t>
                </a:r>
                <a:endParaRPr lang="en-US" sz="1600" i="1" dirty="0">
                  <a:solidFill>
                    <a:srgbClr val="C00000"/>
                  </a:solidFill>
                </a:endParaRPr>
              </a:p>
            </p:txBody>
          </p:sp>
          <p:cxnSp>
            <p:nvCxnSpPr>
              <p:cNvPr id="5526" name="Straight Connector 5525">
                <a:extLst>
                  <a:ext uri="{FF2B5EF4-FFF2-40B4-BE49-F238E27FC236}">
                    <a16:creationId xmlns:a16="http://schemas.microsoft.com/office/drawing/2014/main" id="{118A6B1C-8E89-59CC-CD67-E97B6C189E89}"/>
                  </a:ext>
                </a:extLst>
              </p:cNvPr>
              <p:cNvCxnSpPr>
                <a:cxnSpLocks/>
                <a:stCxn id="5144" idx="1"/>
              </p:cNvCxnSpPr>
              <p:nvPr/>
            </p:nvCxnSpPr>
            <p:spPr>
              <a:xfrm flipV="1">
                <a:off x="7620426" y="2864310"/>
                <a:ext cx="430426" cy="44896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527" name="Group 5526">
              <a:extLst>
                <a:ext uri="{FF2B5EF4-FFF2-40B4-BE49-F238E27FC236}">
                  <a16:creationId xmlns:a16="http://schemas.microsoft.com/office/drawing/2014/main" id="{D4227171-2D53-C333-D432-C4696ABFD12A}"/>
                </a:ext>
              </a:extLst>
            </p:cNvPr>
            <p:cNvGrpSpPr/>
            <p:nvPr/>
          </p:nvGrpSpPr>
          <p:grpSpPr>
            <a:xfrm>
              <a:off x="10484543" y="4543615"/>
              <a:ext cx="1259352" cy="1317549"/>
              <a:chOff x="6559961" y="3177198"/>
              <a:chExt cx="1259352" cy="1317549"/>
            </a:xfrm>
          </p:grpSpPr>
          <p:cxnSp>
            <p:nvCxnSpPr>
              <p:cNvPr id="5528" name="Straight Connector 5527">
                <a:extLst>
                  <a:ext uri="{FF2B5EF4-FFF2-40B4-BE49-F238E27FC236}">
                    <a16:creationId xmlns:a16="http://schemas.microsoft.com/office/drawing/2014/main" id="{04C944C7-6743-21D7-0981-C4DDE64E01F2}"/>
                  </a:ext>
                </a:extLst>
              </p:cNvPr>
              <p:cNvCxnSpPr>
                <a:cxnSpLocks/>
              </p:cNvCxnSpPr>
              <p:nvPr/>
            </p:nvCxnSpPr>
            <p:spPr>
              <a:xfrm flipH="1">
                <a:off x="6559961" y="3177198"/>
                <a:ext cx="736416" cy="894404"/>
              </a:xfrm>
              <a:prstGeom prst="line">
                <a:avLst/>
              </a:prstGeom>
              <a:ln w="31750">
                <a:solidFill>
                  <a:srgbClr val="C00000"/>
                </a:solidFill>
                <a:headEnd type="triangle"/>
                <a:tailEnd type="triangle"/>
              </a:ln>
              <a:effectLst/>
            </p:spPr>
            <p:style>
              <a:lnRef idx="1">
                <a:schemeClr val="accent1"/>
              </a:lnRef>
              <a:fillRef idx="0">
                <a:schemeClr val="accent1"/>
              </a:fillRef>
              <a:effectRef idx="0">
                <a:schemeClr val="accent1"/>
              </a:effectRef>
              <a:fontRef idx="minor">
                <a:schemeClr val="tx1"/>
              </a:fontRef>
            </p:style>
          </p:cxnSp>
          <p:sp>
            <p:nvSpPr>
              <p:cNvPr id="5529" name="TextBox 5528">
                <a:extLst>
                  <a:ext uri="{FF2B5EF4-FFF2-40B4-BE49-F238E27FC236}">
                    <a16:creationId xmlns:a16="http://schemas.microsoft.com/office/drawing/2014/main" id="{6F643E51-190B-3294-2F9E-B588AA9A8BA9}"/>
                  </a:ext>
                </a:extLst>
              </p:cNvPr>
              <p:cNvSpPr txBox="1"/>
              <p:nvPr/>
            </p:nvSpPr>
            <p:spPr>
              <a:xfrm>
                <a:off x="7104371" y="4101302"/>
                <a:ext cx="714942" cy="393445"/>
              </a:xfrm>
              <a:prstGeom prst="rect">
                <a:avLst/>
              </a:prstGeom>
              <a:noFill/>
            </p:spPr>
            <p:txBody>
              <a:bodyPr wrap="none" rtlCol="0">
                <a:spAutoFit/>
              </a:bodyPr>
              <a:lstStyle/>
              <a:p>
                <a:r>
                  <a:rPr lang="en-US" sz="1400" i="1" dirty="0">
                    <a:solidFill>
                      <a:srgbClr val="C00000"/>
                    </a:solidFill>
                  </a:rPr>
                  <a:t>TCP</a:t>
                </a:r>
                <a:endParaRPr lang="en-US" i="1" dirty="0">
                  <a:solidFill>
                    <a:srgbClr val="C00000"/>
                  </a:solidFill>
                </a:endParaRPr>
              </a:p>
            </p:txBody>
          </p:sp>
          <p:cxnSp>
            <p:nvCxnSpPr>
              <p:cNvPr id="5530" name="Straight Connector 5529">
                <a:extLst>
                  <a:ext uri="{FF2B5EF4-FFF2-40B4-BE49-F238E27FC236}">
                    <a16:creationId xmlns:a16="http://schemas.microsoft.com/office/drawing/2014/main" id="{1A611F91-C127-0111-E32B-21B161284151}"/>
                  </a:ext>
                </a:extLst>
              </p:cNvPr>
              <p:cNvCxnSpPr>
                <a:cxnSpLocks/>
              </p:cNvCxnSpPr>
              <p:nvPr/>
            </p:nvCxnSpPr>
            <p:spPr>
              <a:xfrm flipH="1" flipV="1">
                <a:off x="6929789" y="3709511"/>
                <a:ext cx="297918" cy="45078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531" name="Group 5530">
              <a:extLst>
                <a:ext uri="{FF2B5EF4-FFF2-40B4-BE49-F238E27FC236}">
                  <a16:creationId xmlns:a16="http://schemas.microsoft.com/office/drawing/2014/main" id="{D3495A60-9651-C13A-4CFF-98A1AFAF82FF}"/>
                </a:ext>
              </a:extLst>
            </p:cNvPr>
            <p:cNvGrpSpPr/>
            <p:nvPr/>
          </p:nvGrpSpPr>
          <p:grpSpPr>
            <a:xfrm>
              <a:off x="9218788" y="2327787"/>
              <a:ext cx="2977342" cy="1025465"/>
              <a:chOff x="9218788" y="2327787"/>
              <a:chExt cx="2977342" cy="1025465"/>
            </a:xfrm>
          </p:grpSpPr>
          <p:cxnSp>
            <p:nvCxnSpPr>
              <p:cNvPr id="5532" name="Straight Connector 5531">
                <a:extLst>
                  <a:ext uri="{FF2B5EF4-FFF2-40B4-BE49-F238E27FC236}">
                    <a16:creationId xmlns:a16="http://schemas.microsoft.com/office/drawing/2014/main" id="{A749BFF5-202E-F220-2BA4-2823F1B8C3A5}"/>
                  </a:ext>
                </a:extLst>
              </p:cNvPr>
              <p:cNvCxnSpPr>
                <a:cxnSpLocks/>
              </p:cNvCxnSpPr>
              <p:nvPr/>
            </p:nvCxnSpPr>
            <p:spPr>
              <a:xfrm>
                <a:off x="9218788" y="2327787"/>
                <a:ext cx="1698979" cy="1025465"/>
              </a:xfrm>
              <a:prstGeom prst="line">
                <a:avLst/>
              </a:prstGeom>
              <a:ln w="31750">
                <a:solidFill>
                  <a:srgbClr val="C00000"/>
                </a:solidFill>
                <a:headEnd type="triangle"/>
                <a:tailEnd type="triangle"/>
              </a:ln>
              <a:effectLst/>
            </p:spPr>
            <p:style>
              <a:lnRef idx="1">
                <a:schemeClr val="accent1"/>
              </a:lnRef>
              <a:fillRef idx="0">
                <a:schemeClr val="accent1"/>
              </a:fillRef>
              <a:effectRef idx="0">
                <a:schemeClr val="accent1"/>
              </a:effectRef>
              <a:fontRef idx="minor">
                <a:schemeClr val="tx1"/>
              </a:fontRef>
            </p:style>
          </p:cxnSp>
          <p:sp>
            <p:nvSpPr>
              <p:cNvPr id="5533" name="TextBox 5532">
                <a:extLst>
                  <a:ext uri="{FF2B5EF4-FFF2-40B4-BE49-F238E27FC236}">
                    <a16:creationId xmlns:a16="http://schemas.microsoft.com/office/drawing/2014/main" id="{4F072309-C83C-A686-FA52-98701893D6C8}"/>
                  </a:ext>
                </a:extLst>
              </p:cNvPr>
              <p:cNvSpPr txBox="1"/>
              <p:nvPr/>
            </p:nvSpPr>
            <p:spPr>
              <a:xfrm>
                <a:off x="10880485" y="2600749"/>
                <a:ext cx="1315645" cy="668855"/>
              </a:xfrm>
              <a:prstGeom prst="rect">
                <a:avLst/>
              </a:prstGeom>
              <a:noFill/>
            </p:spPr>
            <p:txBody>
              <a:bodyPr wrap="none" rtlCol="0">
                <a:spAutoFit/>
              </a:bodyPr>
              <a:lstStyle/>
              <a:p>
                <a:r>
                  <a:rPr lang="en-US" sz="1400" i="1" dirty="0">
                    <a:solidFill>
                      <a:srgbClr val="C00000"/>
                    </a:solidFill>
                  </a:rPr>
                  <a:t>Streaming</a:t>
                </a:r>
              </a:p>
              <a:p>
                <a:r>
                  <a:rPr lang="en-US" sz="1400" i="1" dirty="0">
                    <a:solidFill>
                      <a:srgbClr val="C00000"/>
                    </a:solidFill>
                  </a:rPr>
                  <a:t>video</a:t>
                </a:r>
                <a:endParaRPr lang="en-US" sz="1600" i="1" dirty="0">
                  <a:solidFill>
                    <a:srgbClr val="C00000"/>
                  </a:solidFill>
                </a:endParaRPr>
              </a:p>
            </p:txBody>
          </p:sp>
          <p:cxnSp>
            <p:nvCxnSpPr>
              <p:cNvPr id="5534" name="Straight Connector 5533">
                <a:extLst>
                  <a:ext uri="{FF2B5EF4-FFF2-40B4-BE49-F238E27FC236}">
                    <a16:creationId xmlns:a16="http://schemas.microsoft.com/office/drawing/2014/main" id="{CAE86C98-85F9-71A7-9C20-EBC00BBAAB60}"/>
                  </a:ext>
                </a:extLst>
              </p:cNvPr>
              <p:cNvCxnSpPr>
                <a:cxnSpLocks/>
              </p:cNvCxnSpPr>
              <p:nvPr/>
            </p:nvCxnSpPr>
            <p:spPr>
              <a:xfrm flipV="1">
                <a:off x="10569552" y="2937298"/>
                <a:ext cx="405322" cy="14757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402C9E-41F3-7298-A5CC-24B17590A4AD}"/>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E7F700C2-059F-769B-0A65-75947B62CF27}"/>
              </a:ext>
            </a:extLst>
          </p:cNvPr>
          <p:cNvSpPr>
            <a:spLocks noGrp="1" noChangeArrowheads="1"/>
          </p:cNvSpPr>
          <p:nvPr>
            <p:ph type="title"/>
          </p:nvPr>
        </p:nvSpPr>
        <p:spPr/>
        <p:txBody>
          <a:bodyPr/>
          <a:lstStyle/>
          <a:p>
            <a:pPr eaLnBrk="1" hangingPunct="1"/>
            <a:r>
              <a:rPr lang="en-US" dirty="0"/>
              <a:t>Today</a:t>
            </a:r>
          </a:p>
        </p:txBody>
      </p:sp>
      <p:sp>
        <p:nvSpPr>
          <p:cNvPr id="7171" name="Rectangle 3">
            <a:extLst>
              <a:ext uri="{FF2B5EF4-FFF2-40B4-BE49-F238E27FC236}">
                <a16:creationId xmlns:a16="http://schemas.microsoft.com/office/drawing/2014/main" id="{833CFE8D-E299-460F-BD75-6C62E69AE79D}"/>
              </a:ext>
            </a:extLst>
          </p:cNvPr>
          <p:cNvSpPr>
            <a:spLocks noGrp="1" noChangeArrowheads="1"/>
          </p:cNvSpPr>
          <p:nvPr>
            <p:ph idx="1"/>
          </p:nvPr>
        </p:nvSpPr>
        <p:spPr>
          <a:xfrm>
            <a:off x="406399" y="1397003"/>
            <a:ext cx="9118601" cy="4729164"/>
          </a:xfrm>
        </p:spPr>
        <p:txBody>
          <a:bodyPr/>
          <a:lstStyle/>
          <a:p>
            <a:pPr>
              <a:lnSpc>
                <a:spcPct val="90000"/>
              </a:lnSpc>
            </a:pPr>
            <a:r>
              <a:rPr lang="en-US" dirty="0"/>
              <a:t>IP Addressing</a:t>
            </a:r>
          </a:p>
          <a:p>
            <a:pPr>
              <a:lnSpc>
                <a:spcPct val="90000"/>
              </a:lnSpc>
            </a:pPr>
            <a:r>
              <a:rPr lang="en-US" dirty="0"/>
              <a:t>Subnetting</a:t>
            </a:r>
          </a:p>
          <a:p>
            <a:pPr>
              <a:lnSpc>
                <a:spcPct val="90000"/>
              </a:lnSpc>
            </a:pPr>
            <a:r>
              <a:rPr lang="en-US" dirty="0"/>
              <a:t>The IP Packet format</a:t>
            </a:r>
          </a:p>
          <a:p>
            <a:pPr>
              <a:lnSpc>
                <a:spcPct val="90000"/>
              </a:lnSpc>
            </a:pPr>
            <a:r>
              <a:rPr lang="en-US" dirty="0"/>
              <a:t>Packet Forwarding</a:t>
            </a:r>
          </a:p>
          <a:p>
            <a:pPr>
              <a:lnSpc>
                <a:spcPct val="90000"/>
              </a:lnSpc>
            </a:pPr>
            <a:r>
              <a:rPr lang="en-US" dirty="0"/>
              <a:t>Internet Control Message Protocol (ICMP)</a:t>
            </a:r>
          </a:p>
          <a:p>
            <a:pPr>
              <a:lnSpc>
                <a:spcPct val="90000"/>
              </a:lnSpc>
            </a:pPr>
            <a:r>
              <a:rPr lang="en-US" dirty="0"/>
              <a:t>Discovery protocols: ARP and DHCP</a:t>
            </a:r>
          </a:p>
          <a:p>
            <a:pPr>
              <a:lnSpc>
                <a:spcPct val="90000"/>
              </a:lnSpc>
            </a:pPr>
            <a:r>
              <a:rPr lang="en-US" dirty="0"/>
              <a:t>Turning names into addresses (DNS)</a:t>
            </a:r>
          </a:p>
        </p:txBody>
      </p:sp>
      <p:pic>
        <p:nvPicPr>
          <p:cNvPr id="2" name="Picture 1">
            <a:extLst>
              <a:ext uri="{FF2B5EF4-FFF2-40B4-BE49-F238E27FC236}">
                <a16:creationId xmlns:a16="http://schemas.microsoft.com/office/drawing/2014/main" id="{FB6376C4-6411-4C76-C723-648E5FC4330B}"/>
              </a:ext>
            </a:extLst>
          </p:cNvPr>
          <p:cNvPicPr>
            <a:picLocks noChangeAspect="1"/>
          </p:cNvPicPr>
          <p:nvPr/>
        </p:nvPicPr>
        <p:blipFill>
          <a:blip r:embed="rId3"/>
          <a:stretch>
            <a:fillRect/>
          </a:stretch>
        </p:blipFill>
        <p:spPr>
          <a:xfrm>
            <a:off x="9932631" y="3886200"/>
            <a:ext cx="1633870" cy="2828789"/>
          </a:xfrm>
          <a:prstGeom prst="rect">
            <a:avLst/>
          </a:prstGeom>
        </p:spPr>
      </p:pic>
      <p:sp>
        <p:nvSpPr>
          <p:cNvPr id="3" name="Arrow: Right 2">
            <a:extLst>
              <a:ext uri="{FF2B5EF4-FFF2-40B4-BE49-F238E27FC236}">
                <a16:creationId xmlns:a16="http://schemas.microsoft.com/office/drawing/2014/main" id="{61C43D9C-8D07-5D5F-DD4D-10FB09DCB179}"/>
              </a:ext>
            </a:extLst>
          </p:cNvPr>
          <p:cNvSpPr/>
          <p:nvPr/>
        </p:nvSpPr>
        <p:spPr>
          <a:xfrm>
            <a:off x="9246831" y="5486400"/>
            <a:ext cx="685800" cy="228600"/>
          </a:xfrm>
          <a:prstGeom prst="right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Arrow: Right 3">
            <a:extLst>
              <a:ext uri="{FF2B5EF4-FFF2-40B4-BE49-F238E27FC236}">
                <a16:creationId xmlns:a16="http://schemas.microsoft.com/office/drawing/2014/main" id="{BB200287-E586-A1C5-68CC-6F7B31BB6739}"/>
              </a:ext>
            </a:extLst>
          </p:cNvPr>
          <p:cNvSpPr/>
          <p:nvPr/>
        </p:nvSpPr>
        <p:spPr>
          <a:xfrm rot="10800000">
            <a:off x="2819400" y="1981200"/>
            <a:ext cx="1295391" cy="431797"/>
          </a:xfrm>
          <a:prstGeom prst="right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620734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5E3A5-1F13-C125-770D-9B30CCC22656}"/>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E701CC9D-F4AC-CA13-9F15-2FD48097BFD1}"/>
              </a:ext>
            </a:extLst>
          </p:cNvPr>
          <p:cNvSpPr>
            <a:spLocks noGrp="1" noChangeArrowheads="1"/>
          </p:cNvSpPr>
          <p:nvPr>
            <p:ph type="title"/>
          </p:nvPr>
        </p:nvSpPr>
        <p:spPr/>
        <p:txBody>
          <a:bodyPr/>
          <a:lstStyle/>
          <a:p>
            <a:pPr eaLnBrk="1" hangingPunct="1"/>
            <a:r>
              <a:rPr lang="en-US" dirty="0"/>
              <a:t>Subnetting</a:t>
            </a:r>
          </a:p>
        </p:txBody>
      </p:sp>
      <p:sp>
        <p:nvSpPr>
          <p:cNvPr id="7171" name="Rectangle 3">
            <a:extLst>
              <a:ext uri="{FF2B5EF4-FFF2-40B4-BE49-F238E27FC236}">
                <a16:creationId xmlns:a16="http://schemas.microsoft.com/office/drawing/2014/main" id="{66AE496D-648D-3B8E-3443-A0398AF1B7AD}"/>
              </a:ext>
            </a:extLst>
          </p:cNvPr>
          <p:cNvSpPr>
            <a:spLocks noGrp="1" noChangeArrowheads="1"/>
          </p:cNvSpPr>
          <p:nvPr>
            <p:ph idx="1"/>
          </p:nvPr>
        </p:nvSpPr>
        <p:spPr>
          <a:xfrm>
            <a:off x="76200" y="1143000"/>
            <a:ext cx="12115800" cy="5486399"/>
          </a:xfrm>
        </p:spPr>
        <p:txBody>
          <a:bodyPr/>
          <a:lstStyle/>
          <a:p>
            <a:pPr eaLnBrk="1" hangingPunct="1">
              <a:lnSpc>
                <a:spcPct val="90000"/>
              </a:lnSpc>
            </a:pPr>
            <a:r>
              <a:rPr lang="en-US" dirty="0"/>
              <a:t>The idea behind subnetting is very intuitive. Let’s see it in example.</a:t>
            </a:r>
          </a:p>
          <a:p>
            <a:pPr>
              <a:lnSpc>
                <a:spcPct val="90000"/>
              </a:lnSpc>
            </a:pPr>
            <a:r>
              <a:rPr lang="en-US" dirty="0"/>
              <a:t>You have been assigned the IP network 192.168.10.0/24, and you need to create C subnets to divide the network for different departments in a company.</a:t>
            </a:r>
          </a:p>
          <a:p>
            <a:pPr lvl="1">
              <a:lnSpc>
                <a:spcPct val="90000"/>
              </a:lnSpc>
            </a:pPr>
            <a:r>
              <a:rPr lang="en-US" dirty="0"/>
              <a:t>Department A needs IP address for 7 devices</a:t>
            </a:r>
          </a:p>
          <a:p>
            <a:pPr lvl="1">
              <a:lnSpc>
                <a:spcPct val="90000"/>
              </a:lnSpc>
            </a:pPr>
            <a:r>
              <a:rPr lang="en-US" dirty="0"/>
              <a:t>Department B needs IP address for 120 devices</a:t>
            </a:r>
          </a:p>
          <a:p>
            <a:pPr lvl="1">
              <a:lnSpc>
                <a:spcPct val="90000"/>
              </a:lnSpc>
            </a:pPr>
            <a:r>
              <a:rPr lang="en-US" dirty="0"/>
              <a:t>Department C needs IP address for 60 devices</a:t>
            </a:r>
          </a:p>
          <a:p>
            <a:pPr>
              <a:lnSpc>
                <a:spcPct val="90000"/>
              </a:lnSpc>
            </a:pPr>
            <a:r>
              <a:rPr lang="en-US" dirty="0"/>
              <a:t>Assign subnet addresses so that the amount of address space assigned is minimal, and at the same time leaving the largest possible contiguous address space available for assignment if new subnets were to be added. </a:t>
            </a:r>
          </a:p>
        </p:txBody>
      </p:sp>
    </p:spTree>
    <p:extLst>
      <p:ext uri="{BB962C8B-B14F-4D97-AF65-F5344CB8AC3E}">
        <p14:creationId xmlns:p14="http://schemas.microsoft.com/office/powerpoint/2010/main" val="4134030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A526E9-F03D-442D-1E71-BE3B71E7E3A3}"/>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6DD01A77-8C0C-C962-26B9-AA1764E05F09}"/>
              </a:ext>
            </a:extLst>
          </p:cNvPr>
          <p:cNvSpPr>
            <a:spLocks noGrp="1" noChangeArrowheads="1"/>
          </p:cNvSpPr>
          <p:nvPr>
            <p:ph type="title"/>
          </p:nvPr>
        </p:nvSpPr>
        <p:spPr/>
        <p:txBody>
          <a:bodyPr/>
          <a:lstStyle/>
          <a:p>
            <a:pPr eaLnBrk="1" hangingPunct="1"/>
            <a:r>
              <a:rPr lang="en-US" dirty="0"/>
              <a:t>Subnetting, cont’d</a:t>
            </a:r>
          </a:p>
        </p:txBody>
      </p:sp>
      <mc:AlternateContent xmlns:mc="http://schemas.openxmlformats.org/markup-compatibility/2006" xmlns:a14="http://schemas.microsoft.com/office/drawing/2010/main">
        <mc:Choice Requires="a14">
          <p:sp>
            <p:nvSpPr>
              <p:cNvPr id="7171" name="Rectangle 3">
                <a:extLst>
                  <a:ext uri="{FF2B5EF4-FFF2-40B4-BE49-F238E27FC236}">
                    <a16:creationId xmlns:a16="http://schemas.microsoft.com/office/drawing/2014/main" id="{7E15C1C5-5E33-5086-1FAD-6912C6002955}"/>
                  </a:ext>
                </a:extLst>
              </p:cNvPr>
              <p:cNvSpPr>
                <a:spLocks noGrp="1" noChangeArrowheads="1"/>
              </p:cNvSpPr>
              <p:nvPr>
                <p:ph idx="1"/>
              </p:nvPr>
            </p:nvSpPr>
            <p:spPr>
              <a:xfrm>
                <a:off x="76200" y="1143000"/>
                <a:ext cx="12115800" cy="5715000"/>
              </a:xfrm>
            </p:spPr>
            <p:txBody>
              <a:bodyPr/>
              <a:lstStyle/>
              <a:p>
                <a:pPr eaLnBrk="1" hangingPunct="1">
                  <a:lnSpc>
                    <a:spcPct val="90000"/>
                  </a:lnSpc>
                </a:pPr>
                <a:r>
                  <a:rPr lang="en-US" sz="2800" dirty="0"/>
                  <a:t>What is the range of IP address that is remained for you to assign to the subnets?</a:t>
                </a:r>
                <a:r>
                  <a:rPr lang="en-US" sz="2800" dirty="0">
                    <a:sym typeface="Wingdings" panose="05000000000000000000" pitchFamily="2" charset="2"/>
                  </a:rPr>
                  <a:t>192.168.10.0 to 192.168.10.255</a:t>
                </a:r>
                <a:endParaRPr lang="en-US" sz="2800" dirty="0"/>
              </a:p>
              <a:p>
                <a:pPr eaLnBrk="1" hangingPunct="1">
                  <a:lnSpc>
                    <a:spcPct val="90000"/>
                  </a:lnSpc>
                </a:pPr>
                <a:r>
                  <a:rPr lang="en-US" sz="2800" dirty="0"/>
                  <a:t>Pick the largest unassigned subnet. What is it?</a:t>
                </a:r>
                <a:r>
                  <a:rPr lang="en-US" sz="2800" dirty="0">
                    <a:sym typeface="Wingdings" panose="05000000000000000000" pitchFamily="2" charset="2"/>
                  </a:rPr>
                  <a:t> subnet B</a:t>
                </a:r>
                <a:endParaRPr lang="en-US" sz="2800" dirty="0"/>
              </a:p>
              <a:p>
                <a:pPr lvl="1">
                  <a:lnSpc>
                    <a:spcPct val="90000"/>
                  </a:lnSpc>
                </a:pPr>
                <a:r>
                  <a:rPr lang="en-US" sz="2400" dirty="0"/>
                  <a:t>How many unique usable IP does it need? </a:t>
                </a:r>
                <a:r>
                  <a:rPr lang="en-US" sz="2400" dirty="0">
                    <a:sym typeface="Wingdings" panose="05000000000000000000" pitchFamily="2" charset="2"/>
                  </a:rPr>
                  <a:t> </a:t>
                </a:r>
                <a:r>
                  <a:rPr lang="en-US" sz="2400" dirty="0"/>
                  <a:t>120</a:t>
                </a:r>
              </a:p>
              <a:p>
                <a:pPr lvl="1">
                  <a:lnSpc>
                    <a:spcPct val="90000"/>
                  </a:lnSpc>
                </a:pPr>
                <a:r>
                  <a:rPr lang="en-US" sz="2400" dirty="0"/>
                  <a:t>How many bits do we need to support this much unique usable IP addresses?</a:t>
                </a:r>
              </a:p>
              <a:p>
                <a:pPr lvl="2">
                  <a:lnSpc>
                    <a:spcPct val="90000"/>
                  </a:lnSpc>
                </a:pPr>
                <a:r>
                  <a:rPr lang="en-US" sz="2000" b="0" dirty="0"/>
                  <a:t>Since,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6</m:t>
                        </m:r>
                      </m:sup>
                    </m:sSup>
                    <m:r>
                      <a:rPr lang="en-US" sz="2000" b="0" i="1" smtClean="0">
                        <a:latin typeface="Cambria Math" panose="02040503050406030204" pitchFamily="18" charset="0"/>
                      </a:rPr>
                      <m:t>−2&lt;120&lt;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7</m:t>
                        </m:r>
                      </m:sup>
                    </m:sSup>
                    <m:r>
                      <a:rPr lang="en-US" sz="2000" b="0" i="1" smtClean="0">
                        <a:latin typeface="Cambria Math" panose="02040503050406030204" pitchFamily="18" charset="0"/>
                      </a:rPr>
                      <m:t>−2</m:t>
                    </m:r>
                  </m:oMath>
                </a14:m>
                <a:r>
                  <a:rPr lang="en-US" sz="2000" dirty="0"/>
                  <a:t>. We need 7 bits for host ID of this subnet.</a:t>
                </a:r>
              </a:p>
              <a:p>
                <a:pPr lvl="1">
                  <a:lnSpc>
                    <a:spcPct val="90000"/>
                  </a:lnSpc>
                </a:pPr>
                <a:r>
                  <a:rPr lang="en-US" sz="2400" dirty="0"/>
                  <a:t>Separate the number of required bits for host ID and accordingly specify the network prefix for this subnet. Use the smallest Net ID for this subnet.</a:t>
                </a:r>
              </a:p>
              <a:p>
                <a:pPr lvl="2">
                  <a:lnSpc>
                    <a:spcPct val="90000"/>
                  </a:lnSpc>
                </a:pPr>
                <a:r>
                  <a:rPr lang="en-US" sz="2000" dirty="0"/>
                  <a:t>We needed 7 bits for Host ID. So, we use 32-7=25 bits for Net ID of this subnet.</a:t>
                </a:r>
              </a:p>
              <a:p>
                <a:pPr lvl="2">
                  <a:lnSpc>
                    <a:spcPct val="90000"/>
                  </a:lnSpc>
                </a:pPr>
                <a:r>
                  <a:rPr lang="en-US" sz="2000" dirty="0"/>
                  <a:t>Considering the range of IP addresses that is left for us (i.e., </a:t>
                </a:r>
                <a:r>
                  <a:rPr lang="en-US" sz="2000" dirty="0">
                    <a:sym typeface="Wingdings" panose="05000000000000000000" pitchFamily="2" charset="2"/>
                  </a:rPr>
                  <a:t>192.168.10.0 to 192.168.10.255</a:t>
                </a:r>
                <a:r>
                  <a:rPr lang="en-US" sz="2000" dirty="0"/>
                  <a:t>) the prefix with the smallest possible Net ID is 192.168.10.0/25</a:t>
                </a:r>
              </a:p>
              <a:p>
                <a:pPr lvl="2">
                  <a:lnSpc>
                    <a:spcPct val="90000"/>
                  </a:lnSpc>
                </a:pPr>
                <a:endParaRPr lang="en-US" sz="2000" dirty="0"/>
              </a:p>
              <a:p>
                <a:pPr lvl="2">
                  <a:lnSpc>
                    <a:spcPct val="90000"/>
                  </a:lnSpc>
                </a:pPr>
                <a:endParaRPr lang="en-US" sz="2000" dirty="0"/>
              </a:p>
              <a:p>
                <a:pPr>
                  <a:lnSpc>
                    <a:spcPct val="90000"/>
                  </a:lnSpc>
                </a:pPr>
                <a:r>
                  <a:rPr lang="en-US" sz="2800" dirty="0"/>
                  <a:t>Find the range of IP address that is remained for you to assign to the subnets.</a:t>
                </a:r>
              </a:p>
              <a:p>
                <a:pPr lvl="1">
                  <a:lnSpc>
                    <a:spcPct val="90000"/>
                  </a:lnSpc>
                </a:pPr>
                <a:r>
                  <a:rPr lang="en-US" sz="2400" dirty="0"/>
                  <a:t>192.168.10.128 to 192.168.10.255 (the 25</a:t>
                </a:r>
                <a:r>
                  <a:rPr lang="en-US" sz="2400" baseline="30000" dirty="0"/>
                  <a:t>th</a:t>
                </a:r>
                <a:r>
                  <a:rPr lang="en-US" sz="2400" dirty="0"/>
                  <a:t> bit is 1)</a:t>
                </a:r>
              </a:p>
              <a:p>
                <a:pPr lvl="1">
                  <a:lnSpc>
                    <a:spcPct val="90000"/>
                  </a:lnSpc>
                </a:pPr>
                <a:endParaRPr lang="en-US" sz="2400" dirty="0"/>
              </a:p>
              <a:p>
                <a:pPr lvl="2">
                  <a:lnSpc>
                    <a:spcPct val="90000"/>
                  </a:lnSpc>
                </a:pPr>
                <a:endParaRPr lang="en-US" sz="2000" dirty="0"/>
              </a:p>
            </p:txBody>
          </p:sp>
        </mc:Choice>
        <mc:Fallback xmlns="">
          <p:sp>
            <p:nvSpPr>
              <p:cNvPr id="7171" name="Rectangle 3">
                <a:extLst>
                  <a:ext uri="{FF2B5EF4-FFF2-40B4-BE49-F238E27FC236}">
                    <a16:creationId xmlns:a16="http://schemas.microsoft.com/office/drawing/2014/main" id="{7E15C1C5-5E33-5086-1FAD-6912C6002955}"/>
                  </a:ext>
                </a:extLst>
              </p:cNvPr>
              <p:cNvSpPr>
                <a:spLocks noGrp="1" noRot="1" noChangeAspect="1" noMove="1" noResize="1" noEditPoints="1" noAdjustHandles="1" noChangeArrowheads="1" noChangeShapeType="1" noTextEdit="1"/>
              </p:cNvSpPr>
              <p:nvPr>
                <p:ph idx="1"/>
              </p:nvPr>
            </p:nvSpPr>
            <p:spPr>
              <a:xfrm>
                <a:off x="76200" y="1143000"/>
                <a:ext cx="12115800" cy="5715000"/>
              </a:xfrm>
              <a:blipFill>
                <a:blip r:embed="rId3"/>
                <a:stretch>
                  <a:fillRect l="-906" t="-1814" b="-1921"/>
                </a:stretch>
              </a:blipFill>
            </p:spPr>
            <p:txBody>
              <a:bodyPr/>
              <a:lstStyle/>
              <a:p>
                <a:r>
                  <a:rPr lang="en-CA">
                    <a:noFill/>
                  </a:rPr>
                  <a:t> </a:t>
                </a:r>
              </a:p>
            </p:txBody>
          </p:sp>
        </mc:Fallback>
      </mc:AlternateContent>
      <p:sp>
        <p:nvSpPr>
          <p:cNvPr id="52" name="Rectangle 51">
            <a:extLst>
              <a:ext uri="{FF2B5EF4-FFF2-40B4-BE49-F238E27FC236}">
                <a16:creationId xmlns:a16="http://schemas.microsoft.com/office/drawing/2014/main" id="{6F7C011E-00B7-85E0-45E8-401466B586C7}"/>
              </a:ext>
            </a:extLst>
          </p:cNvPr>
          <p:cNvSpPr/>
          <p:nvPr/>
        </p:nvSpPr>
        <p:spPr>
          <a:xfrm>
            <a:off x="1143000" y="5543924"/>
            <a:ext cx="2133600"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1  1  0  0  0  0  0  0</a:t>
            </a:r>
            <a:endParaRPr lang="en-CA" dirty="0">
              <a:solidFill>
                <a:srgbClr val="C00000"/>
              </a:solidFill>
            </a:endParaRPr>
          </a:p>
        </p:txBody>
      </p:sp>
      <p:sp>
        <p:nvSpPr>
          <p:cNvPr id="53" name="Rectangle 52">
            <a:extLst>
              <a:ext uri="{FF2B5EF4-FFF2-40B4-BE49-F238E27FC236}">
                <a16:creationId xmlns:a16="http://schemas.microsoft.com/office/drawing/2014/main" id="{B4DD8AB4-1426-12F4-6CCC-985DC2940E95}"/>
              </a:ext>
            </a:extLst>
          </p:cNvPr>
          <p:cNvSpPr/>
          <p:nvPr/>
        </p:nvSpPr>
        <p:spPr>
          <a:xfrm>
            <a:off x="3429000" y="5543924"/>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1  0  1  0  1  0  0  0</a:t>
            </a:r>
            <a:endParaRPr lang="en-CA" dirty="0">
              <a:solidFill>
                <a:srgbClr val="C00000"/>
              </a:solidFill>
            </a:endParaRPr>
          </a:p>
        </p:txBody>
      </p:sp>
      <p:sp>
        <p:nvSpPr>
          <p:cNvPr id="54" name="Rectangle 53">
            <a:extLst>
              <a:ext uri="{FF2B5EF4-FFF2-40B4-BE49-F238E27FC236}">
                <a16:creationId xmlns:a16="http://schemas.microsoft.com/office/drawing/2014/main" id="{1CDFEFF6-4F4C-D95C-B554-617DB668E410}"/>
              </a:ext>
            </a:extLst>
          </p:cNvPr>
          <p:cNvSpPr/>
          <p:nvPr/>
        </p:nvSpPr>
        <p:spPr>
          <a:xfrm>
            <a:off x="5853232" y="5543924"/>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0  0  0  0  1  0  1  0</a:t>
            </a:r>
            <a:endParaRPr lang="en-CA" dirty="0">
              <a:solidFill>
                <a:srgbClr val="C00000"/>
              </a:solidFill>
            </a:endParaRPr>
          </a:p>
        </p:txBody>
      </p:sp>
      <p:sp>
        <p:nvSpPr>
          <p:cNvPr id="55" name="Rectangle 54">
            <a:extLst>
              <a:ext uri="{FF2B5EF4-FFF2-40B4-BE49-F238E27FC236}">
                <a16:creationId xmlns:a16="http://schemas.microsoft.com/office/drawing/2014/main" id="{19D641C1-E57F-CD98-6C55-B9CE443914A0}"/>
              </a:ext>
            </a:extLst>
          </p:cNvPr>
          <p:cNvSpPr/>
          <p:nvPr/>
        </p:nvSpPr>
        <p:spPr>
          <a:xfrm>
            <a:off x="8277464" y="5543924"/>
            <a:ext cx="23905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0</a:t>
            </a:r>
            <a:r>
              <a:rPr lang="en-US" dirty="0">
                <a:solidFill>
                  <a:schemeClr val="tx1"/>
                </a:solidFill>
              </a:rPr>
              <a:t>  </a:t>
            </a:r>
            <a:r>
              <a:rPr lang="en-US" dirty="0">
                <a:solidFill>
                  <a:srgbClr val="008000"/>
                </a:solidFill>
              </a:rPr>
              <a:t>0  0  0  0  0  0  0</a:t>
            </a:r>
            <a:endParaRPr lang="en-CA" dirty="0">
              <a:solidFill>
                <a:srgbClr val="008000"/>
              </a:solidFill>
            </a:endParaRPr>
          </a:p>
        </p:txBody>
      </p:sp>
      <p:cxnSp>
        <p:nvCxnSpPr>
          <p:cNvPr id="56" name="Straight Arrow Connector 55">
            <a:extLst>
              <a:ext uri="{FF2B5EF4-FFF2-40B4-BE49-F238E27FC236}">
                <a16:creationId xmlns:a16="http://schemas.microsoft.com/office/drawing/2014/main" id="{62CEB519-8358-8D1B-0B6D-0DB183473D02}"/>
              </a:ext>
            </a:extLst>
          </p:cNvPr>
          <p:cNvCxnSpPr>
            <a:cxnSpLocks/>
          </p:cNvCxnSpPr>
          <p:nvPr/>
        </p:nvCxnSpPr>
        <p:spPr>
          <a:xfrm flipH="1">
            <a:off x="1295400" y="5486400"/>
            <a:ext cx="7391400"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195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2F33FB-1B00-56D4-D842-FCE8CA1D5EC4}"/>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F2C6415E-FB18-F135-AF76-C2FD7D8DB2CF}"/>
              </a:ext>
            </a:extLst>
          </p:cNvPr>
          <p:cNvSpPr>
            <a:spLocks noGrp="1" noChangeArrowheads="1"/>
          </p:cNvSpPr>
          <p:nvPr>
            <p:ph type="title"/>
          </p:nvPr>
        </p:nvSpPr>
        <p:spPr/>
        <p:txBody>
          <a:bodyPr/>
          <a:lstStyle/>
          <a:p>
            <a:pPr eaLnBrk="1" hangingPunct="1"/>
            <a:r>
              <a:rPr lang="en-US" dirty="0"/>
              <a:t>Subnetting, cont’d</a:t>
            </a:r>
          </a:p>
        </p:txBody>
      </p:sp>
      <p:sp>
        <p:nvSpPr>
          <p:cNvPr id="2" name="Rectangle 1">
            <a:extLst>
              <a:ext uri="{FF2B5EF4-FFF2-40B4-BE49-F238E27FC236}">
                <a16:creationId xmlns:a16="http://schemas.microsoft.com/office/drawing/2014/main" id="{43A015C3-D6C1-8C15-DCBD-D544A04CE65B}"/>
              </a:ext>
            </a:extLst>
          </p:cNvPr>
          <p:cNvSpPr/>
          <p:nvPr/>
        </p:nvSpPr>
        <p:spPr>
          <a:xfrm>
            <a:off x="152400" y="1925656"/>
            <a:ext cx="2133600"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1  1  0  0  0  0  0  0</a:t>
            </a:r>
            <a:endParaRPr lang="en-CA" dirty="0">
              <a:solidFill>
                <a:srgbClr val="C00000"/>
              </a:solidFill>
            </a:endParaRPr>
          </a:p>
        </p:txBody>
      </p:sp>
      <p:sp>
        <p:nvSpPr>
          <p:cNvPr id="3" name="Rectangle 2">
            <a:extLst>
              <a:ext uri="{FF2B5EF4-FFF2-40B4-BE49-F238E27FC236}">
                <a16:creationId xmlns:a16="http://schemas.microsoft.com/office/drawing/2014/main" id="{4A802A7D-342A-3B0F-3971-038E8DDEA96B}"/>
              </a:ext>
            </a:extLst>
          </p:cNvPr>
          <p:cNvSpPr/>
          <p:nvPr/>
        </p:nvSpPr>
        <p:spPr>
          <a:xfrm>
            <a:off x="2438400" y="1925656"/>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1  0  1  0  1  0  0  0</a:t>
            </a:r>
            <a:endParaRPr lang="en-CA" dirty="0">
              <a:solidFill>
                <a:srgbClr val="C00000"/>
              </a:solidFill>
            </a:endParaRPr>
          </a:p>
        </p:txBody>
      </p:sp>
      <p:sp>
        <p:nvSpPr>
          <p:cNvPr id="4" name="Rectangle 3">
            <a:extLst>
              <a:ext uri="{FF2B5EF4-FFF2-40B4-BE49-F238E27FC236}">
                <a16:creationId xmlns:a16="http://schemas.microsoft.com/office/drawing/2014/main" id="{0464D2EB-27E6-6B31-7761-C6B97EBDD4D1}"/>
              </a:ext>
            </a:extLst>
          </p:cNvPr>
          <p:cNvSpPr/>
          <p:nvPr/>
        </p:nvSpPr>
        <p:spPr>
          <a:xfrm>
            <a:off x="4862632" y="1925656"/>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0  0  0  0  1  0  1  0</a:t>
            </a:r>
            <a:endParaRPr lang="en-CA" dirty="0">
              <a:solidFill>
                <a:srgbClr val="C00000"/>
              </a:solidFill>
            </a:endParaRPr>
          </a:p>
        </p:txBody>
      </p:sp>
      <p:sp>
        <p:nvSpPr>
          <p:cNvPr id="5" name="Rectangle 4">
            <a:extLst>
              <a:ext uri="{FF2B5EF4-FFF2-40B4-BE49-F238E27FC236}">
                <a16:creationId xmlns:a16="http://schemas.microsoft.com/office/drawing/2014/main" id="{5BDD07BF-8AF8-E6AA-D54F-9E08AD7D8D04}"/>
              </a:ext>
            </a:extLst>
          </p:cNvPr>
          <p:cNvSpPr/>
          <p:nvPr/>
        </p:nvSpPr>
        <p:spPr>
          <a:xfrm>
            <a:off x="7286864" y="1925656"/>
            <a:ext cx="23905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8000"/>
                </a:solidFill>
              </a:rPr>
              <a:t>0  0  0  0  0  0  0  0</a:t>
            </a:r>
            <a:endParaRPr lang="en-CA" dirty="0">
              <a:solidFill>
                <a:srgbClr val="008000"/>
              </a:solidFill>
            </a:endParaRPr>
          </a:p>
        </p:txBody>
      </p:sp>
      <p:sp>
        <p:nvSpPr>
          <p:cNvPr id="15" name="TextBox 14">
            <a:extLst>
              <a:ext uri="{FF2B5EF4-FFF2-40B4-BE49-F238E27FC236}">
                <a16:creationId xmlns:a16="http://schemas.microsoft.com/office/drawing/2014/main" id="{1315B7A8-C0E4-1BC3-1ECF-A0ECCCF14CAB}"/>
              </a:ext>
            </a:extLst>
          </p:cNvPr>
          <p:cNvSpPr txBox="1"/>
          <p:nvPr/>
        </p:nvSpPr>
        <p:spPr>
          <a:xfrm>
            <a:off x="10591800" y="1300656"/>
            <a:ext cx="1524000" cy="646331"/>
          </a:xfrm>
          <a:prstGeom prst="rect">
            <a:avLst/>
          </a:prstGeom>
          <a:noFill/>
        </p:spPr>
        <p:txBody>
          <a:bodyPr wrap="square" rtlCol="0">
            <a:spAutoFit/>
          </a:bodyPr>
          <a:lstStyle/>
          <a:p>
            <a:pPr algn="ctr"/>
            <a:r>
              <a:rPr lang="en-US" b="1" dirty="0"/>
              <a:t>What is left to work with</a:t>
            </a:r>
            <a:endParaRPr lang="en-CA" b="1" dirty="0"/>
          </a:p>
        </p:txBody>
      </p:sp>
      <p:sp>
        <p:nvSpPr>
          <p:cNvPr id="21" name="Rectangle 20">
            <a:extLst>
              <a:ext uri="{FF2B5EF4-FFF2-40B4-BE49-F238E27FC236}">
                <a16:creationId xmlns:a16="http://schemas.microsoft.com/office/drawing/2014/main" id="{CCF026D5-5E29-BCC9-0D04-481A2B89D8F2}"/>
              </a:ext>
            </a:extLst>
          </p:cNvPr>
          <p:cNvSpPr/>
          <p:nvPr/>
        </p:nvSpPr>
        <p:spPr>
          <a:xfrm>
            <a:off x="2334763" y="2061284"/>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28E7B6D7-B113-ACC4-7A3E-761F97FBA2E1}"/>
              </a:ext>
            </a:extLst>
          </p:cNvPr>
          <p:cNvSpPr/>
          <p:nvPr/>
        </p:nvSpPr>
        <p:spPr>
          <a:xfrm>
            <a:off x="4724400" y="2061284"/>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Rectangle 22">
            <a:extLst>
              <a:ext uri="{FF2B5EF4-FFF2-40B4-BE49-F238E27FC236}">
                <a16:creationId xmlns:a16="http://schemas.microsoft.com/office/drawing/2014/main" id="{A52E5B54-413A-558F-38FD-1396F4DC4337}"/>
              </a:ext>
            </a:extLst>
          </p:cNvPr>
          <p:cNvSpPr/>
          <p:nvPr/>
        </p:nvSpPr>
        <p:spPr>
          <a:xfrm>
            <a:off x="7162800" y="2023934"/>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5" name="Straight Arrow Connector 24">
            <a:extLst>
              <a:ext uri="{FF2B5EF4-FFF2-40B4-BE49-F238E27FC236}">
                <a16:creationId xmlns:a16="http://schemas.microsoft.com/office/drawing/2014/main" id="{80635114-6371-6D5F-6FDD-101EC9664492}"/>
              </a:ext>
            </a:extLst>
          </p:cNvPr>
          <p:cNvCxnSpPr/>
          <p:nvPr/>
        </p:nvCxnSpPr>
        <p:spPr>
          <a:xfrm flipH="1">
            <a:off x="304800" y="1773565"/>
            <a:ext cx="6839768"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1FABE3A-002B-129F-C55D-E241137FC730}"/>
              </a:ext>
            </a:extLst>
          </p:cNvPr>
          <p:cNvSpPr txBox="1"/>
          <p:nvPr/>
        </p:nvSpPr>
        <p:spPr>
          <a:xfrm>
            <a:off x="2969768" y="1300656"/>
            <a:ext cx="1219200" cy="380999"/>
          </a:xfrm>
          <a:prstGeom prst="rect">
            <a:avLst/>
          </a:prstGeom>
          <a:noFill/>
          <a:ln>
            <a:noFill/>
          </a:ln>
        </p:spPr>
        <p:txBody>
          <a:bodyPr wrap="square" rtlCol="0">
            <a:spAutoFit/>
          </a:bodyPr>
          <a:lstStyle/>
          <a:p>
            <a:r>
              <a:rPr lang="en-US" dirty="0">
                <a:solidFill>
                  <a:srgbClr val="C00000"/>
                </a:solidFill>
              </a:rPr>
              <a:t>Fixed bits</a:t>
            </a:r>
            <a:endParaRPr lang="en-CA" dirty="0">
              <a:solidFill>
                <a:srgbClr val="C00000"/>
              </a:solidFill>
            </a:endParaRPr>
          </a:p>
        </p:txBody>
      </p:sp>
      <p:cxnSp>
        <p:nvCxnSpPr>
          <p:cNvPr id="27" name="Straight Arrow Connector 26">
            <a:extLst>
              <a:ext uri="{FF2B5EF4-FFF2-40B4-BE49-F238E27FC236}">
                <a16:creationId xmlns:a16="http://schemas.microsoft.com/office/drawing/2014/main" id="{05783818-B4CE-D507-15C1-1C37ED0ADEF5}"/>
              </a:ext>
            </a:extLst>
          </p:cNvPr>
          <p:cNvCxnSpPr>
            <a:cxnSpLocks/>
          </p:cNvCxnSpPr>
          <p:nvPr/>
        </p:nvCxnSpPr>
        <p:spPr>
          <a:xfrm flipH="1">
            <a:off x="7438940" y="1794586"/>
            <a:ext cx="2086384" cy="0"/>
          </a:xfrm>
          <a:prstGeom prst="straightConnector1">
            <a:avLst/>
          </a:prstGeom>
          <a:ln w="38100">
            <a:solidFill>
              <a:srgbClr val="008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7777CCD-6DB1-1F3B-B5D0-3AF363FEB6C4}"/>
              </a:ext>
            </a:extLst>
          </p:cNvPr>
          <p:cNvSpPr txBox="1"/>
          <p:nvPr/>
        </p:nvSpPr>
        <p:spPr>
          <a:xfrm>
            <a:off x="7828173" y="1148255"/>
            <a:ext cx="1849227" cy="646331"/>
          </a:xfrm>
          <a:prstGeom prst="rect">
            <a:avLst/>
          </a:prstGeom>
          <a:noFill/>
        </p:spPr>
        <p:txBody>
          <a:bodyPr wrap="square" rtlCol="0">
            <a:spAutoFit/>
          </a:bodyPr>
          <a:lstStyle/>
          <a:p>
            <a:r>
              <a:rPr lang="en-US" dirty="0">
                <a:solidFill>
                  <a:srgbClr val="008000"/>
                </a:solidFill>
              </a:rPr>
              <a:t>We can use these bits</a:t>
            </a:r>
            <a:endParaRPr lang="en-CA" dirty="0">
              <a:solidFill>
                <a:srgbClr val="008000"/>
              </a:solidFill>
            </a:endParaRPr>
          </a:p>
        </p:txBody>
      </p:sp>
      <p:cxnSp>
        <p:nvCxnSpPr>
          <p:cNvPr id="31" name="Straight Arrow Connector 30">
            <a:extLst>
              <a:ext uri="{FF2B5EF4-FFF2-40B4-BE49-F238E27FC236}">
                <a16:creationId xmlns:a16="http://schemas.microsoft.com/office/drawing/2014/main" id="{72CEA416-8B6A-94B7-CEED-699B05ABD266}"/>
              </a:ext>
            </a:extLst>
          </p:cNvPr>
          <p:cNvCxnSpPr/>
          <p:nvPr/>
        </p:nvCxnSpPr>
        <p:spPr>
          <a:xfrm flipH="1">
            <a:off x="9836818" y="1629076"/>
            <a:ext cx="6473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2" name="Right Brace 31">
            <a:extLst>
              <a:ext uri="{FF2B5EF4-FFF2-40B4-BE49-F238E27FC236}">
                <a16:creationId xmlns:a16="http://schemas.microsoft.com/office/drawing/2014/main" id="{BA47CAAA-6CC6-389F-AB7D-26F1F00D05BC}"/>
              </a:ext>
            </a:extLst>
          </p:cNvPr>
          <p:cNvSpPr/>
          <p:nvPr/>
        </p:nvSpPr>
        <p:spPr>
          <a:xfrm>
            <a:off x="9525324" y="1143000"/>
            <a:ext cx="259682" cy="139032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33" name="Rectangle 32">
            <a:extLst>
              <a:ext uri="{FF2B5EF4-FFF2-40B4-BE49-F238E27FC236}">
                <a16:creationId xmlns:a16="http://schemas.microsoft.com/office/drawing/2014/main" id="{D46BE1E8-8EEE-BEEE-0A96-EB909371BEE6}"/>
              </a:ext>
            </a:extLst>
          </p:cNvPr>
          <p:cNvSpPr/>
          <p:nvPr/>
        </p:nvSpPr>
        <p:spPr>
          <a:xfrm>
            <a:off x="152400" y="3011570"/>
            <a:ext cx="2133600"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1  1  0  0  0  0  0  0</a:t>
            </a:r>
            <a:endParaRPr lang="en-CA" dirty="0">
              <a:solidFill>
                <a:srgbClr val="C00000"/>
              </a:solidFill>
            </a:endParaRPr>
          </a:p>
        </p:txBody>
      </p:sp>
      <p:sp>
        <p:nvSpPr>
          <p:cNvPr id="34" name="Rectangle 33">
            <a:extLst>
              <a:ext uri="{FF2B5EF4-FFF2-40B4-BE49-F238E27FC236}">
                <a16:creationId xmlns:a16="http://schemas.microsoft.com/office/drawing/2014/main" id="{806B5417-CF1B-EC06-9B0A-53DFA5101AED}"/>
              </a:ext>
            </a:extLst>
          </p:cNvPr>
          <p:cNvSpPr/>
          <p:nvPr/>
        </p:nvSpPr>
        <p:spPr>
          <a:xfrm>
            <a:off x="2438400" y="3011570"/>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1  0  1  0  1  0  0  0</a:t>
            </a:r>
            <a:endParaRPr lang="en-CA" dirty="0">
              <a:solidFill>
                <a:srgbClr val="C00000"/>
              </a:solidFill>
            </a:endParaRPr>
          </a:p>
        </p:txBody>
      </p:sp>
      <p:sp>
        <p:nvSpPr>
          <p:cNvPr id="35" name="Rectangle 34">
            <a:extLst>
              <a:ext uri="{FF2B5EF4-FFF2-40B4-BE49-F238E27FC236}">
                <a16:creationId xmlns:a16="http://schemas.microsoft.com/office/drawing/2014/main" id="{EDA5CE2C-AE10-43C2-7992-E7AB0BFA33BE}"/>
              </a:ext>
            </a:extLst>
          </p:cNvPr>
          <p:cNvSpPr/>
          <p:nvPr/>
        </p:nvSpPr>
        <p:spPr>
          <a:xfrm>
            <a:off x="4862632" y="3011570"/>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0  0  0  0  1  0  1  0</a:t>
            </a:r>
            <a:endParaRPr lang="en-CA" dirty="0">
              <a:solidFill>
                <a:srgbClr val="C00000"/>
              </a:solidFill>
            </a:endParaRPr>
          </a:p>
        </p:txBody>
      </p:sp>
      <p:sp>
        <p:nvSpPr>
          <p:cNvPr id="36" name="Rectangle 35">
            <a:extLst>
              <a:ext uri="{FF2B5EF4-FFF2-40B4-BE49-F238E27FC236}">
                <a16:creationId xmlns:a16="http://schemas.microsoft.com/office/drawing/2014/main" id="{51B4435C-A3AC-CFCB-3512-9BF96A0BDC39}"/>
              </a:ext>
            </a:extLst>
          </p:cNvPr>
          <p:cNvSpPr/>
          <p:nvPr/>
        </p:nvSpPr>
        <p:spPr>
          <a:xfrm>
            <a:off x="7286864" y="3011570"/>
            <a:ext cx="23905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0</a:t>
            </a:r>
            <a:r>
              <a:rPr lang="en-US" dirty="0">
                <a:solidFill>
                  <a:schemeClr val="tx1"/>
                </a:solidFill>
              </a:rPr>
              <a:t>  </a:t>
            </a:r>
            <a:r>
              <a:rPr lang="en-US" dirty="0">
                <a:solidFill>
                  <a:srgbClr val="008000"/>
                </a:solidFill>
              </a:rPr>
              <a:t>0  0  0  0  0  0  0</a:t>
            </a:r>
            <a:endParaRPr lang="en-CA" dirty="0">
              <a:solidFill>
                <a:srgbClr val="008000"/>
              </a:solidFill>
            </a:endParaRPr>
          </a:p>
        </p:txBody>
      </p:sp>
      <p:sp>
        <p:nvSpPr>
          <p:cNvPr id="37" name="TextBox 36">
            <a:extLst>
              <a:ext uri="{FF2B5EF4-FFF2-40B4-BE49-F238E27FC236}">
                <a16:creationId xmlns:a16="http://schemas.microsoft.com/office/drawing/2014/main" id="{14F153E9-B84C-48CE-B6FF-CA8B14BD3DB2}"/>
              </a:ext>
            </a:extLst>
          </p:cNvPr>
          <p:cNvSpPr txBox="1"/>
          <p:nvPr/>
        </p:nvSpPr>
        <p:spPr>
          <a:xfrm>
            <a:off x="10287000" y="3276600"/>
            <a:ext cx="1524000" cy="923330"/>
          </a:xfrm>
          <a:prstGeom prst="rect">
            <a:avLst/>
          </a:prstGeom>
          <a:noFill/>
        </p:spPr>
        <p:txBody>
          <a:bodyPr wrap="square" rtlCol="0">
            <a:spAutoFit/>
          </a:bodyPr>
          <a:lstStyle/>
          <a:p>
            <a:pPr algn="ctr"/>
            <a:r>
              <a:rPr lang="en-US" b="1" dirty="0"/>
              <a:t>What subnet B gets</a:t>
            </a:r>
            <a:endParaRPr lang="en-CA" b="1" dirty="0"/>
          </a:p>
        </p:txBody>
      </p:sp>
      <p:sp>
        <p:nvSpPr>
          <p:cNvPr id="38" name="Rectangle 37">
            <a:extLst>
              <a:ext uri="{FF2B5EF4-FFF2-40B4-BE49-F238E27FC236}">
                <a16:creationId xmlns:a16="http://schemas.microsoft.com/office/drawing/2014/main" id="{07505F93-3B77-EBCB-B500-2AA66208F1E8}"/>
              </a:ext>
            </a:extLst>
          </p:cNvPr>
          <p:cNvSpPr/>
          <p:nvPr/>
        </p:nvSpPr>
        <p:spPr>
          <a:xfrm>
            <a:off x="2334763" y="3138059"/>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3C223E18-F019-1203-3CFB-461CBB7E18E1}"/>
              </a:ext>
            </a:extLst>
          </p:cNvPr>
          <p:cNvSpPr/>
          <p:nvPr/>
        </p:nvSpPr>
        <p:spPr>
          <a:xfrm>
            <a:off x="4724400" y="3138059"/>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a:extLst>
              <a:ext uri="{FF2B5EF4-FFF2-40B4-BE49-F238E27FC236}">
                <a16:creationId xmlns:a16="http://schemas.microsoft.com/office/drawing/2014/main" id="{63B199AB-02ED-4899-6182-E2E93890F5DC}"/>
              </a:ext>
            </a:extLst>
          </p:cNvPr>
          <p:cNvSpPr/>
          <p:nvPr/>
        </p:nvSpPr>
        <p:spPr>
          <a:xfrm>
            <a:off x="7162800" y="3138059"/>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1" name="Straight Arrow Connector 40">
            <a:extLst>
              <a:ext uri="{FF2B5EF4-FFF2-40B4-BE49-F238E27FC236}">
                <a16:creationId xmlns:a16="http://schemas.microsoft.com/office/drawing/2014/main" id="{F419F331-7631-8756-6D13-972F34C251E9}"/>
              </a:ext>
            </a:extLst>
          </p:cNvPr>
          <p:cNvCxnSpPr>
            <a:cxnSpLocks/>
          </p:cNvCxnSpPr>
          <p:nvPr/>
        </p:nvCxnSpPr>
        <p:spPr>
          <a:xfrm flipH="1">
            <a:off x="304800" y="3704925"/>
            <a:ext cx="7391400"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A9B8C17-AAE1-A196-E945-C3C35940EE08}"/>
              </a:ext>
            </a:extLst>
          </p:cNvPr>
          <p:cNvSpPr txBox="1"/>
          <p:nvPr/>
        </p:nvSpPr>
        <p:spPr>
          <a:xfrm>
            <a:off x="1905000" y="3736861"/>
            <a:ext cx="2588768" cy="369332"/>
          </a:xfrm>
          <a:prstGeom prst="rect">
            <a:avLst/>
          </a:prstGeom>
          <a:noFill/>
          <a:ln>
            <a:noFill/>
          </a:ln>
        </p:spPr>
        <p:txBody>
          <a:bodyPr wrap="square" rtlCol="0">
            <a:spAutoFit/>
          </a:bodyPr>
          <a:lstStyle/>
          <a:p>
            <a:r>
              <a:rPr lang="en-US" dirty="0">
                <a:solidFill>
                  <a:srgbClr val="C00000"/>
                </a:solidFill>
              </a:rPr>
              <a:t>Net ID for this subnet</a:t>
            </a:r>
            <a:endParaRPr lang="en-CA" dirty="0">
              <a:solidFill>
                <a:srgbClr val="C00000"/>
              </a:solidFill>
            </a:endParaRPr>
          </a:p>
        </p:txBody>
      </p:sp>
      <p:cxnSp>
        <p:nvCxnSpPr>
          <p:cNvPr id="43" name="Straight Arrow Connector 42">
            <a:extLst>
              <a:ext uri="{FF2B5EF4-FFF2-40B4-BE49-F238E27FC236}">
                <a16:creationId xmlns:a16="http://schemas.microsoft.com/office/drawing/2014/main" id="{CD252FDA-4DBD-E9DE-6EE3-F0E147267BF2}"/>
              </a:ext>
            </a:extLst>
          </p:cNvPr>
          <p:cNvCxnSpPr>
            <a:cxnSpLocks/>
          </p:cNvCxnSpPr>
          <p:nvPr/>
        </p:nvCxnSpPr>
        <p:spPr>
          <a:xfrm flipH="1">
            <a:off x="7828173" y="3704925"/>
            <a:ext cx="1697151" cy="0"/>
          </a:xfrm>
          <a:prstGeom prst="straightConnector1">
            <a:avLst/>
          </a:prstGeom>
          <a:ln w="38100">
            <a:solidFill>
              <a:srgbClr val="008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DB7A53B3-3E21-0B5D-592D-F48997A363B3}"/>
              </a:ext>
            </a:extLst>
          </p:cNvPr>
          <p:cNvSpPr txBox="1"/>
          <p:nvPr/>
        </p:nvSpPr>
        <p:spPr>
          <a:xfrm>
            <a:off x="7828173" y="3744394"/>
            <a:ext cx="1849227" cy="646331"/>
          </a:xfrm>
          <a:prstGeom prst="rect">
            <a:avLst/>
          </a:prstGeom>
          <a:noFill/>
        </p:spPr>
        <p:txBody>
          <a:bodyPr wrap="square" rtlCol="0">
            <a:spAutoFit/>
          </a:bodyPr>
          <a:lstStyle/>
          <a:p>
            <a:r>
              <a:rPr lang="en-US" dirty="0">
                <a:solidFill>
                  <a:srgbClr val="008000"/>
                </a:solidFill>
              </a:rPr>
              <a:t>We reserve 7 bits for hosts</a:t>
            </a:r>
            <a:endParaRPr lang="en-CA" dirty="0">
              <a:solidFill>
                <a:srgbClr val="008000"/>
              </a:solidFill>
            </a:endParaRPr>
          </a:p>
        </p:txBody>
      </p:sp>
      <p:cxnSp>
        <p:nvCxnSpPr>
          <p:cNvPr id="45" name="Straight Arrow Connector 44">
            <a:extLst>
              <a:ext uri="{FF2B5EF4-FFF2-40B4-BE49-F238E27FC236}">
                <a16:creationId xmlns:a16="http://schemas.microsoft.com/office/drawing/2014/main" id="{B868BCF9-0D49-1C7B-B736-6F6BB2C7EFA0}"/>
              </a:ext>
            </a:extLst>
          </p:cNvPr>
          <p:cNvCxnSpPr/>
          <p:nvPr/>
        </p:nvCxnSpPr>
        <p:spPr>
          <a:xfrm flipH="1">
            <a:off x="9836818" y="3734548"/>
            <a:ext cx="6473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6" name="Right Brace 45">
            <a:extLst>
              <a:ext uri="{FF2B5EF4-FFF2-40B4-BE49-F238E27FC236}">
                <a16:creationId xmlns:a16="http://schemas.microsoft.com/office/drawing/2014/main" id="{7C082A03-0DFD-B7C4-8030-46F118C13FE6}"/>
              </a:ext>
            </a:extLst>
          </p:cNvPr>
          <p:cNvSpPr/>
          <p:nvPr/>
        </p:nvSpPr>
        <p:spPr>
          <a:xfrm>
            <a:off x="9525324" y="2834631"/>
            <a:ext cx="259682" cy="179362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49" name="Straight Arrow Connector 48">
            <a:extLst>
              <a:ext uri="{FF2B5EF4-FFF2-40B4-BE49-F238E27FC236}">
                <a16:creationId xmlns:a16="http://schemas.microsoft.com/office/drawing/2014/main" id="{8D0FB3AE-039A-89E8-7318-AFC5E3CA384B}"/>
              </a:ext>
            </a:extLst>
          </p:cNvPr>
          <p:cNvCxnSpPr>
            <a:cxnSpLocks/>
          </p:cNvCxnSpPr>
          <p:nvPr/>
        </p:nvCxnSpPr>
        <p:spPr>
          <a:xfrm flipH="1">
            <a:off x="5105400" y="4038600"/>
            <a:ext cx="2494173"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62897727-5BD3-FAE2-3EB1-C3B285D29255}"/>
              </a:ext>
            </a:extLst>
          </p:cNvPr>
          <p:cNvSpPr txBox="1"/>
          <p:nvPr/>
        </p:nvSpPr>
        <p:spPr>
          <a:xfrm>
            <a:off x="5579124" y="4039356"/>
            <a:ext cx="1981200" cy="646331"/>
          </a:xfrm>
          <a:prstGeom prst="rect">
            <a:avLst/>
          </a:prstGeom>
          <a:noFill/>
          <a:ln>
            <a:noFill/>
          </a:ln>
        </p:spPr>
        <p:txBody>
          <a:bodyPr wrap="square" rtlCol="0">
            <a:spAutoFit/>
          </a:bodyPr>
          <a:lstStyle/>
          <a:p>
            <a:r>
              <a:rPr lang="en-US" dirty="0">
                <a:solidFill>
                  <a:schemeClr val="accent2"/>
                </a:solidFill>
              </a:rPr>
              <a:t>Thus, we use 25 bits for Net ID</a:t>
            </a:r>
            <a:endParaRPr lang="en-CA" dirty="0">
              <a:solidFill>
                <a:schemeClr val="accent2"/>
              </a:solidFill>
            </a:endParaRPr>
          </a:p>
        </p:txBody>
      </p:sp>
      <p:sp>
        <p:nvSpPr>
          <p:cNvPr id="6" name="Rectangle 5">
            <a:extLst>
              <a:ext uri="{FF2B5EF4-FFF2-40B4-BE49-F238E27FC236}">
                <a16:creationId xmlns:a16="http://schemas.microsoft.com/office/drawing/2014/main" id="{3A91A024-E616-E1AE-0509-49CD1A6907B2}"/>
              </a:ext>
            </a:extLst>
          </p:cNvPr>
          <p:cNvSpPr/>
          <p:nvPr/>
        </p:nvSpPr>
        <p:spPr>
          <a:xfrm>
            <a:off x="152400" y="5249581"/>
            <a:ext cx="2133600"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1  1  0  0  0  0  0  0</a:t>
            </a:r>
            <a:endParaRPr lang="en-CA" dirty="0">
              <a:solidFill>
                <a:srgbClr val="C00000"/>
              </a:solidFill>
            </a:endParaRPr>
          </a:p>
        </p:txBody>
      </p:sp>
      <p:sp>
        <p:nvSpPr>
          <p:cNvPr id="7" name="Rectangle 6">
            <a:extLst>
              <a:ext uri="{FF2B5EF4-FFF2-40B4-BE49-F238E27FC236}">
                <a16:creationId xmlns:a16="http://schemas.microsoft.com/office/drawing/2014/main" id="{2BF93628-49BA-FE26-CBF7-612596FD9C51}"/>
              </a:ext>
            </a:extLst>
          </p:cNvPr>
          <p:cNvSpPr/>
          <p:nvPr/>
        </p:nvSpPr>
        <p:spPr>
          <a:xfrm>
            <a:off x="2438400" y="5249581"/>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1  0  1  0  1  0  0  0</a:t>
            </a:r>
            <a:endParaRPr lang="en-CA" dirty="0">
              <a:solidFill>
                <a:srgbClr val="C00000"/>
              </a:solidFill>
            </a:endParaRPr>
          </a:p>
        </p:txBody>
      </p:sp>
      <p:sp>
        <p:nvSpPr>
          <p:cNvPr id="8" name="Rectangle 7">
            <a:extLst>
              <a:ext uri="{FF2B5EF4-FFF2-40B4-BE49-F238E27FC236}">
                <a16:creationId xmlns:a16="http://schemas.microsoft.com/office/drawing/2014/main" id="{C6BA6631-05C6-8C5F-108C-328669BBE3E4}"/>
              </a:ext>
            </a:extLst>
          </p:cNvPr>
          <p:cNvSpPr/>
          <p:nvPr/>
        </p:nvSpPr>
        <p:spPr>
          <a:xfrm>
            <a:off x="4862632" y="5249581"/>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0  0  0  0  1  0  1  0</a:t>
            </a:r>
            <a:endParaRPr lang="en-CA" dirty="0">
              <a:solidFill>
                <a:srgbClr val="C00000"/>
              </a:solidFill>
            </a:endParaRPr>
          </a:p>
        </p:txBody>
      </p:sp>
      <p:sp>
        <p:nvSpPr>
          <p:cNvPr id="9" name="Rectangle 8">
            <a:extLst>
              <a:ext uri="{FF2B5EF4-FFF2-40B4-BE49-F238E27FC236}">
                <a16:creationId xmlns:a16="http://schemas.microsoft.com/office/drawing/2014/main" id="{939D0AE1-9638-0C9A-CDD6-5466FB1FB4D5}"/>
              </a:ext>
            </a:extLst>
          </p:cNvPr>
          <p:cNvSpPr/>
          <p:nvPr/>
        </p:nvSpPr>
        <p:spPr>
          <a:xfrm>
            <a:off x="7286864" y="5249581"/>
            <a:ext cx="23905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1</a:t>
            </a:r>
            <a:r>
              <a:rPr lang="en-US" dirty="0">
                <a:solidFill>
                  <a:schemeClr val="tx1"/>
                </a:solidFill>
              </a:rPr>
              <a:t>  </a:t>
            </a:r>
            <a:r>
              <a:rPr lang="en-US" dirty="0">
                <a:solidFill>
                  <a:srgbClr val="008000"/>
                </a:solidFill>
              </a:rPr>
              <a:t>0  0  0  0  0  0  0</a:t>
            </a:r>
            <a:endParaRPr lang="en-CA" dirty="0">
              <a:solidFill>
                <a:srgbClr val="008000"/>
              </a:solidFill>
            </a:endParaRPr>
          </a:p>
        </p:txBody>
      </p:sp>
      <p:sp>
        <p:nvSpPr>
          <p:cNvPr id="10" name="TextBox 9">
            <a:extLst>
              <a:ext uri="{FF2B5EF4-FFF2-40B4-BE49-F238E27FC236}">
                <a16:creationId xmlns:a16="http://schemas.microsoft.com/office/drawing/2014/main" id="{B84E7F80-7E98-0C6D-CC73-68A2C0B2C27C}"/>
              </a:ext>
            </a:extLst>
          </p:cNvPr>
          <p:cNvSpPr txBox="1"/>
          <p:nvPr/>
        </p:nvSpPr>
        <p:spPr>
          <a:xfrm>
            <a:off x="10439400" y="4875074"/>
            <a:ext cx="1524000" cy="1754326"/>
          </a:xfrm>
          <a:prstGeom prst="rect">
            <a:avLst/>
          </a:prstGeom>
          <a:noFill/>
        </p:spPr>
        <p:txBody>
          <a:bodyPr wrap="square" rtlCol="0">
            <a:spAutoFit/>
          </a:bodyPr>
          <a:lstStyle/>
          <a:p>
            <a:pPr algn="ctr"/>
            <a:r>
              <a:rPr lang="en-US" b="1" dirty="0"/>
              <a:t>What is left to work with after assigning the above prefix</a:t>
            </a:r>
            <a:endParaRPr lang="en-CA" b="1" dirty="0"/>
          </a:p>
        </p:txBody>
      </p:sp>
      <p:sp>
        <p:nvSpPr>
          <p:cNvPr id="11" name="Rectangle 10">
            <a:extLst>
              <a:ext uri="{FF2B5EF4-FFF2-40B4-BE49-F238E27FC236}">
                <a16:creationId xmlns:a16="http://schemas.microsoft.com/office/drawing/2014/main" id="{E665AD2B-2131-A9F2-0F40-2FBD51E34EA9}"/>
              </a:ext>
            </a:extLst>
          </p:cNvPr>
          <p:cNvSpPr/>
          <p:nvPr/>
        </p:nvSpPr>
        <p:spPr>
          <a:xfrm>
            <a:off x="2334763" y="5385209"/>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29D19AA4-6CD0-0B70-185E-598BA1460C6D}"/>
              </a:ext>
            </a:extLst>
          </p:cNvPr>
          <p:cNvSpPr/>
          <p:nvPr/>
        </p:nvSpPr>
        <p:spPr>
          <a:xfrm>
            <a:off x="4724400" y="5385209"/>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40A323B2-99DE-0BA2-2EAE-91FA2929AB75}"/>
              </a:ext>
            </a:extLst>
          </p:cNvPr>
          <p:cNvSpPr/>
          <p:nvPr/>
        </p:nvSpPr>
        <p:spPr>
          <a:xfrm>
            <a:off x="7162800" y="5347859"/>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4" name="Straight Arrow Connector 13">
            <a:extLst>
              <a:ext uri="{FF2B5EF4-FFF2-40B4-BE49-F238E27FC236}">
                <a16:creationId xmlns:a16="http://schemas.microsoft.com/office/drawing/2014/main" id="{49BDF6EE-93E9-03DE-B3A8-DBA819A823A3}"/>
              </a:ext>
            </a:extLst>
          </p:cNvPr>
          <p:cNvCxnSpPr>
            <a:cxnSpLocks/>
          </p:cNvCxnSpPr>
          <p:nvPr/>
        </p:nvCxnSpPr>
        <p:spPr>
          <a:xfrm flipH="1">
            <a:off x="304800" y="6172200"/>
            <a:ext cx="7391400"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FA829EC-E765-B8B5-CDA3-3465F22AAF89}"/>
              </a:ext>
            </a:extLst>
          </p:cNvPr>
          <p:cNvSpPr txBox="1"/>
          <p:nvPr/>
        </p:nvSpPr>
        <p:spPr>
          <a:xfrm>
            <a:off x="2969768" y="6172200"/>
            <a:ext cx="1219200" cy="369332"/>
          </a:xfrm>
          <a:prstGeom prst="rect">
            <a:avLst/>
          </a:prstGeom>
          <a:noFill/>
          <a:ln>
            <a:noFill/>
          </a:ln>
        </p:spPr>
        <p:txBody>
          <a:bodyPr wrap="square" rtlCol="0">
            <a:spAutoFit/>
          </a:bodyPr>
          <a:lstStyle/>
          <a:p>
            <a:r>
              <a:rPr lang="en-US" dirty="0">
                <a:solidFill>
                  <a:srgbClr val="C00000"/>
                </a:solidFill>
              </a:rPr>
              <a:t>Fixed bits</a:t>
            </a:r>
            <a:endParaRPr lang="en-CA" dirty="0">
              <a:solidFill>
                <a:srgbClr val="C00000"/>
              </a:solidFill>
            </a:endParaRPr>
          </a:p>
        </p:txBody>
      </p:sp>
      <p:cxnSp>
        <p:nvCxnSpPr>
          <p:cNvPr id="17" name="Straight Arrow Connector 16">
            <a:extLst>
              <a:ext uri="{FF2B5EF4-FFF2-40B4-BE49-F238E27FC236}">
                <a16:creationId xmlns:a16="http://schemas.microsoft.com/office/drawing/2014/main" id="{8D8CC3BF-1FCC-0EDE-04F6-A074C0EF679E}"/>
              </a:ext>
            </a:extLst>
          </p:cNvPr>
          <p:cNvCxnSpPr>
            <a:cxnSpLocks/>
          </p:cNvCxnSpPr>
          <p:nvPr/>
        </p:nvCxnSpPr>
        <p:spPr>
          <a:xfrm flipH="1">
            <a:off x="7828173" y="6172200"/>
            <a:ext cx="1697151" cy="0"/>
          </a:xfrm>
          <a:prstGeom prst="straightConnector1">
            <a:avLst/>
          </a:prstGeom>
          <a:ln w="38100">
            <a:solidFill>
              <a:srgbClr val="008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0A9EAA3-9FDA-C410-D99F-EBDE459FFB8E}"/>
              </a:ext>
            </a:extLst>
          </p:cNvPr>
          <p:cNvSpPr txBox="1"/>
          <p:nvPr/>
        </p:nvSpPr>
        <p:spPr>
          <a:xfrm>
            <a:off x="7828173" y="6211669"/>
            <a:ext cx="1849227" cy="646331"/>
          </a:xfrm>
          <a:prstGeom prst="rect">
            <a:avLst/>
          </a:prstGeom>
          <a:noFill/>
        </p:spPr>
        <p:txBody>
          <a:bodyPr wrap="square" rtlCol="0">
            <a:spAutoFit/>
          </a:bodyPr>
          <a:lstStyle/>
          <a:p>
            <a:r>
              <a:rPr lang="en-US" dirty="0">
                <a:solidFill>
                  <a:srgbClr val="008000"/>
                </a:solidFill>
              </a:rPr>
              <a:t>We can use these bits</a:t>
            </a:r>
            <a:endParaRPr lang="en-CA" dirty="0">
              <a:solidFill>
                <a:srgbClr val="008000"/>
              </a:solidFill>
            </a:endParaRPr>
          </a:p>
        </p:txBody>
      </p:sp>
      <p:cxnSp>
        <p:nvCxnSpPr>
          <p:cNvPr id="19" name="Straight Arrow Connector 18">
            <a:extLst>
              <a:ext uri="{FF2B5EF4-FFF2-40B4-BE49-F238E27FC236}">
                <a16:creationId xmlns:a16="http://schemas.microsoft.com/office/drawing/2014/main" id="{EA9B26F4-8CFA-3793-7299-C5AD8AEB6B91}"/>
              </a:ext>
            </a:extLst>
          </p:cNvPr>
          <p:cNvCxnSpPr/>
          <p:nvPr/>
        </p:nvCxnSpPr>
        <p:spPr>
          <a:xfrm flipH="1">
            <a:off x="9836818" y="5867400"/>
            <a:ext cx="6473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Right Brace 19">
            <a:extLst>
              <a:ext uri="{FF2B5EF4-FFF2-40B4-BE49-F238E27FC236}">
                <a16:creationId xmlns:a16="http://schemas.microsoft.com/office/drawing/2014/main" id="{FE12EEFC-2BDA-8B8D-5AA9-8F3248F0F544}"/>
              </a:ext>
            </a:extLst>
          </p:cNvPr>
          <p:cNvSpPr/>
          <p:nvPr/>
        </p:nvSpPr>
        <p:spPr>
          <a:xfrm>
            <a:off x="9442106" y="5105400"/>
            <a:ext cx="311494" cy="152788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30" name="Rectangle 29">
            <a:extLst>
              <a:ext uri="{FF2B5EF4-FFF2-40B4-BE49-F238E27FC236}">
                <a16:creationId xmlns:a16="http://schemas.microsoft.com/office/drawing/2014/main" id="{5EE40D68-27FD-0E5A-6A06-987435343404}"/>
              </a:ext>
            </a:extLst>
          </p:cNvPr>
          <p:cNvSpPr/>
          <p:nvPr/>
        </p:nvSpPr>
        <p:spPr>
          <a:xfrm>
            <a:off x="152400" y="2248649"/>
            <a:ext cx="2133600"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1  1  0  0  0  0  0  0</a:t>
            </a:r>
            <a:endParaRPr lang="en-CA" dirty="0">
              <a:solidFill>
                <a:srgbClr val="C00000"/>
              </a:solidFill>
            </a:endParaRPr>
          </a:p>
        </p:txBody>
      </p:sp>
      <p:sp>
        <p:nvSpPr>
          <p:cNvPr id="47" name="Rectangle 46">
            <a:extLst>
              <a:ext uri="{FF2B5EF4-FFF2-40B4-BE49-F238E27FC236}">
                <a16:creationId xmlns:a16="http://schemas.microsoft.com/office/drawing/2014/main" id="{55F40233-6700-EBA8-262E-E6AE3264648E}"/>
              </a:ext>
            </a:extLst>
          </p:cNvPr>
          <p:cNvSpPr/>
          <p:nvPr/>
        </p:nvSpPr>
        <p:spPr>
          <a:xfrm>
            <a:off x="2438400" y="2248649"/>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1  0  1  0  1  0  0  0</a:t>
            </a:r>
            <a:endParaRPr lang="en-CA" dirty="0">
              <a:solidFill>
                <a:srgbClr val="C00000"/>
              </a:solidFill>
            </a:endParaRPr>
          </a:p>
        </p:txBody>
      </p:sp>
      <p:sp>
        <p:nvSpPr>
          <p:cNvPr id="48" name="Rectangle 47">
            <a:extLst>
              <a:ext uri="{FF2B5EF4-FFF2-40B4-BE49-F238E27FC236}">
                <a16:creationId xmlns:a16="http://schemas.microsoft.com/office/drawing/2014/main" id="{EBA0159F-5AAC-E054-8D8F-CEEC3CA6155B}"/>
              </a:ext>
            </a:extLst>
          </p:cNvPr>
          <p:cNvSpPr/>
          <p:nvPr/>
        </p:nvSpPr>
        <p:spPr>
          <a:xfrm>
            <a:off x="4862632" y="2248649"/>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0  0  0  0  1  0  1  0</a:t>
            </a:r>
            <a:endParaRPr lang="en-CA" dirty="0">
              <a:solidFill>
                <a:srgbClr val="C00000"/>
              </a:solidFill>
            </a:endParaRPr>
          </a:p>
        </p:txBody>
      </p:sp>
      <p:sp>
        <p:nvSpPr>
          <p:cNvPr id="50" name="Rectangle 49">
            <a:extLst>
              <a:ext uri="{FF2B5EF4-FFF2-40B4-BE49-F238E27FC236}">
                <a16:creationId xmlns:a16="http://schemas.microsoft.com/office/drawing/2014/main" id="{FE88DEC4-4C2B-A9A1-79ED-41E4558A0EFB}"/>
              </a:ext>
            </a:extLst>
          </p:cNvPr>
          <p:cNvSpPr/>
          <p:nvPr/>
        </p:nvSpPr>
        <p:spPr>
          <a:xfrm>
            <a:off x="7286864" y="2248649"/>
            <a:ext cx="23905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8000"/>
                </a:solidFill>
              </a:rPr>
              <a:t>1  1  1  1  1  1  1  1</a:t>
            </a:r>
            <a:endParaRPr lang="en-CA" dirty="0">
              <a:solidFill>
                <a:srgbClr val="008000"/>
              </a:solidFill>
            </a:endParaRPr>
          </a:p>
        </p:txBody>
      </p:sp>
      <p:sp>
        <p:nvSpPr>
          <p:cNvPr id="52" name="Rectangle 51">
            <a:extLst>
              <a:ext uri="{FF2B5EF4-FFF2-40B4-BE49-F238E27FC236}">
                <a16:creationId xmlns:a16="http://schemas.microsoft.com/office/drawing/2014/main" id="{6F4B6845-AE2B-4B47-8093-F0BE63D3FF24}"/>
              </a:ext>
            </a:extLst>
          </p:cNvPr>
          <p:cNvSpPr/>
          <p:nvPr/>
        </p:nvSpPr>
        <p:spPr>
          <a:xfrm>
            <a:off x="2334763" y="2384277"/>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3" name="Rectangle 52">
            <a:extLst>
              <a:ext uri="{FF2B5EF4-FFF2-40B4-BE49-F238E27FC236}">
                <a16:creationId xmlns:a16="http://schemas.microsoft.com/office/drawing/2014/main" id="{031CC671-CFAF-380A-4B27-8CF78D5990F0}"/>
              </a:ext>
            </a:extLst>
          </p:cNvPr>
          <p:cNvSpPr/>
          <p:nvPr/>
        </p:nvSpPr>
        <p:spPr>
          <a:xfrm>
            <a:off x="4724400" y="2384277"/>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4" name="Rectangle 53">
            <a:extLst>
              <a:ext uri="{FF2B5EF4-FFF2-40B4-BE49-F238E27FC236}">
                <a16:creationId xmlns:a16="http://schemas.microsoft.com/office/drawing/2014/main" id="{290C5765-2D93-71D5-B23D-D1DAD6551B21}"/>
              </a:ext>
            </a:extLst>
          </p:cNvPr>
          <p:cNvSpPr/>
          <p:nvPr/>
        </p:nvSpPr>
        <p:spPr>
          <a:xfrm>
            <a:off x="7162800" y="2346927"/>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5" name="Rectangle 54">
            <a:extLst>
              <a:ext uri="{FF2B5EF4-FFF2-40B4-BE49-F238E27FC236}">
                <a16:creationId xmlns:a16="http://schemas.microsoft.com/office/drawing/2014/main" id="{5503CE9E-99E5-C07E-BE98-0260AC63981F}"/>
              </a:ext>
            </a:extLst>
          </p:cNvPr>
          <p:cNvSpPr/>
          <p:nvPr/>
        </p:nvSpPr>
        <p:spPr>
          <a:xfrm>
            <a:off x="152400" y="3329308"/>
            <a:ext cx="2133600"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1  1  0  0  0  0  0  0</a:t>
            </a:r>
            <a:endParaRPr lang="en-CA" dirty="0">
              <a:solidFill>
                <a:srgbClr val="C00000"/>
              </a:solidFill>
            </a:endParaRPr>
          </a:p>
        </p:txBody>
      </p:sp>
      <p:sp>
        <p:nvSpPr>
          <p:cNvPr id="56" name="Rectangle 55">
            <a:extLst>
              <a:ext uri="{FF2B5EF4-FFF2-40B4-BE49-F238E27FC236}">
                <a16:creationId xmlns:a16="http://schemas.microsoft.com/office/drawing/2014/main" id="{BC03C72C-6EB6-7A6F-5EEA-601F822820D0}"/>
              </a:ext>
            </a:extLst>
          </p:cNvPr>
          <p:cNvSpPr/>
          <p:nvPr/>
        </p:nvSpPr>
        <p:spPr>
          <a:xfrm>
            <a:off x="2438400" y="3329308"/>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1  0  1  0  1  0  0  0</a:t>
            </a:r>
            <a:endParaRPr lang="en-CA" dirty="0">
              <a:solidFill>
                <a:srgbClr val="C00000"/>
              </a:solidFill>
            </a:endParaRPr>
          </a:p>
        </p:txBody>
      </p:sp>
      <p:sp>
        <p:nvSpPr>
          <p:cNvPr id="57" name="Rectangle 56">
            <a:extLst>
              <a:ext uri="{FF2B5EF4-FFF2-40B4-BE49-F238E27FC236}">
                <a16:creationId xmlns:a16="http://schemas.microsoft.com/office/drawing/2014/main" id="{440D40FE-2B3F-5862-7926-5F00D2B39C3C}"/>
              </a:ext>
            </a:extLst>
          </p:cNvPr>
          <p:cNvSpPr/>
          <p:nvPr/>
        </p:nvSpPr>
        <p:spPr>
          <a:xfrm>
            <a:off x="4862632" y="3329308"/>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0  0  0  0  1  0  1  0</a:t>
            </a:r>
            <a:endParaRPr lang="en-CA" dirty="0">
              <a:solidFill>
                <a:srgbClr val="C00000"/>
              </a:solidFill>
            </a:endParaRPr>
          </a:p>
        </p:txBody>
      </p:sp>
      <p:sp>
        <p:nvSpPr>
          <p:cNvPr id="58" name="Rectangle 57">
            <a:extLst>
              <a:ext uri="{FF2B5EF4-FFF2-40B4-BE49-F238E27FC236}">
                <a16:creationId xmlns:a16="http://schemas.microsoft.com/office/drawing/2014/main" id="{826F296D-25B9-7688-6E99-9AD0EF042CBF}"/>
              </a:ext>
            </a:extLst>
          </p:cNvPr>
          <p:cNvSpPr/>
          <p:nvPr/>
        </p:nvSpPr>
        <p:spPr>
          <a:xfrm>
            <a:off x="7286864" y="3329308"/>
            <a:ext cx="23905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0</a:t>
            </a:r>
            <a:r>
              <a:rPr lang="en-US" dirty="0">
                <a:solidFill>
                  <a:schemeClr val="tx1"/>
                </a:solidFill>
              </a:rPr>
              <a:t>  </a:t>
            </a:r>
            <a:r>
              <a:rPr lang="en-US" dirty="0">
                <a:solidFill>
                  <a:srgbClr val="008000"/>
                </a:solidFill>
              </a:rPr>
              <a:t>1  1  1  1  1  1  1</a:t>
            </a:r>
            <a:endParaRPr lang="en-CA" dirty="0">
              <a:solidFill>
                <a:srgbClr val="008000"/>
              </a:solidFill>
            </a:endParaRPr>
          </a:p>
        </p:txBody>
      </p:sp>
      <p:sp>
        <p:nvSpPr>
          <p:cNvPr id="59" name="Rectangle 58">
            <a:extLst>
              <a:ext uri="{FF2B5EF4-FFF2-40B4-BE49-F238E27FC236}">
                <a16:creationId xmlns:a16="http://schemas.microsoft.com/office/drawing/2014/main" id="{16281DDE-FEE5-592D-C585-4E93182AD984}"/>
              </a:ext>
            </a:extLst>
          </p:cNvPr>
          <p:cNvSpPr/>
          <p:nvPr/>
        </p:nvSpPr>
        <p:spPr>
          <a:xfrm>
            <a:off x="2334763" y="3455797"/>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0" name="Rectangle 59">
            <a:extLst>
              <a:ext uri="{FF2B5EF4-FFF2-40B4-BE49-F238E27FC236}">
                <a16:creationId xmlns:a16="http://schemas.microsoft.com/office/drawing/2014/main" id="{CB191CBE-C064-F5FD-78D1-AE263075D448}"/>
              </a:ext>
            </a:extLst>
          </p:cNvPr>
          <p:cNvSpPr/>
          <p:nvPr/>
        </p:nvSpPr>
        <p:spPr>
          <a:xfrm>
            <a:off x="4724400" y="3455797"/>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1" name="Rectangle 60">
            <a:extLst>
              <a:ext uri="{FF2B5EF4-FFF2-40B4-BE49-F238E27FC236}">
                <a16:creationId xmlns:a16="http://schemas.microsoft.com/office/drawing/2014/main" id="{D0C1FBFC-C6B7-9BB5-B37C-4549E52AF426}"/>
              </a:ext>
            </a:extLst>
          </p:cNvPr>
          <p:cNvSpPr/>
          <p:nvPr/>
        </p:nvSpPr>
        <p:spPr>
          <a:xfrm>
            <a:off x="7162800" y="3455797"/>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2" name="Rectangle 61">
            <a:extLst>
              <a:ext uri="{FF2B5EF4-FFF2-40B4-BE49-F238E27FC236}">
                <a16:creationId xmlns:a16="http://schemas.microsoft.com/office/drawing/2014/main" id="{AC42C23A-B2AA-2DD8-4A95-827E1780579C}"/>
              </a:ext>
            </a:extLst>
          </p:cNvPr>
          <p:cNvSpPr/>
          <p:nvPr/>
        </p:nvSpPr>
        <p:spPr>
          <a:xfrm>
            <a:off x="152400" y="5677649"/>
            <a:ext cx="2133600"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1  1  0  0  0  0  0  0</a:t>
            </a:r>
            <a:endParaRPr lang="en-CA" dirty="0">
              <a:solidFill>
                <a:srgbClr val="C00000"/>
              </a:solidFill>
            </a:endParaRPr>
          </a:p>
        </p:txBody>
      </p:sp>
      <p:sp>
        <p:nvSpPr>
          <p:cNvPr id="63" name="Rectangle 62">
            <a:extLst>
              <a:ext uri="{FF2B5EF4-FFF2-40B4-BE49-F238E27FC236}">
                <a16:creationId xmlns:a16="http://schemas.microsoft.com/office/drawing/2014/main" id="{C3BC24A1-76B1-1E0C-F7F8-A293FF6DE501}"/>
              </a:ext>
            </a:extLst>
          </p:cNvPr>
          <p:cNvSpPr/>
          <p:nvPr/>
        </p:nvSpPr>
        <p:spPr>
          <a:xfrm>
            <a:off x="2438400" y="5677649"/>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1  0  1  0  1  0  0  0</a:t>
            </a:r>
            <a:endParaRPr lang="en-CA" dirty="0">
              <a:solidFill>
                <a:srgbClr val="C00000"/>
              </a:solidFill>
            </a:endParaRPr>
          </a:p>
        </p:txBody>
      </p:sp>
      <p:sp>
        <p:nvSpPr>
          <p:cNvPr id="7168" name="Rectangle 7167">
            <a:extLst>
              <a:ext uri="{FF2B5EF4-FFF2-40B4-BE49-F238E27FC236}">
                <a16:creationId xmlns:a16="http://schemas.microsoft.com/office/drawing/2014/main" id="{F701DD0F-A86A-34B8-5A31-CB4C3841031F}"/>
              </a:ext>
            </a:extLst>
          </p:cNvPr>
          <p:cNvSpPr/>
          <p:nvPr/>
        </p:nvSpPr>
        <p:spPr>
          <a:xfrm>
            <a:off x="4862632" y="5677649"/>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0  0  0  0  1  0  1  0</a:t>
            </a:r>
            <a:endParaRPr lang="en-CA" dirty="0">
              <a:solidFill>
                <a:srgbClr val="C00000"/>
              </a:solidFill>
            </a:endParaRPr>
          </a:p>
        </p:txBody>
      </p:sp>
      <p:sp>
        <p:nvSpPr>
          <p:cNvPr id="7169" name="Rectangle 7168">
            <a:extLst>
              <a:ext uri="{FF2B5EF4-FFF2-40B4-BE49-F238E27FC236}">
                <a16:creationId xmlns:a16="http://schemas.microsoft.com/office/drawing/2014/main" id="{DA1E6553-3D83-C43B-3541-B597A2EC094F}"/>
              </a:ext>
            </a:extLst>
          </p:cNvPr>
          <p:cNvSpPr/>
          <p:nvPr/>
        </p:nvSpPr>
        <p:spPr>
          <a:xfrm>
            <a:off x="7286864" y="5677649"/>
            <a:ext cx="23905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1</a:t>
            </a:r>
            <a:r>
              <a:rPr lang="en-US" dirty="0">
                <a:solidFill>
                  <a:schemeClr val="tx1"/>
                </a:solidFill>
              </a:rPr>
              <a:t>  </a:t>
            </a:r>
            <a:r>
              <a:rPr lang="en-US" dirty="0">
                <a:solidFill>
                  <a:srgbClr val="008000"/>
                </a:solidFill>
              </a:rPr>
              <a:t>1  1  1  1  1  1  1</a:t>
            </a:r>
            <a:endParaRPr lang="en-CA" dirty="0">
              <a:solidFill>
                <a:srgbClr val="008000"/>
              </a:solidFill>
            </a:endParaRPr>
          </a:p>
        </p:txBody>
      </p:sp>
      <p:sp>
        <p:nvSpPr>
          <p:cNvPr id="7172" name="Rectangle 7171">
            <a:extLst>
              <a:ext uri="{FF2B5EF4-FFF2-40B4-BE49-F238E27FC236}">
                <a16:creationId xmlns:a16="http://schemas.microsoft.com/office/drawing/2014/main" id="{13C9B061-CD65-F294-5E31-9436FAF9CE9F}"/>
              </a:ext>
            </a:extLst>
          </p:cNvPr>
          <p:cNvSpPr/>
          <p:nvPr/>
        </p:nvSpPr>
        <p:spPr>
          <a:xfrm>
            <a:off x="2334763" y="5813277"/>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173" name="Rectangle 7172">
            <a:extLst>
              <a:ext uri="{FF2B5EF4-FFF2-40B4-BE49-F238E27FC236}">
                <a16:creationId xmlns:a16="http://schemas.microsoft.com/office/drawing/2014/main" id="{D4055ADA-3C66-628B-BCDC-8E010DAFF921}"/>
              </a:ext>
            </a:extLst>
          </p:cNvPr>
          <p:cNvSpPr/>
          <p:nvPr/>
        </p:nvSpPr>
        <p:spPr>
          <a:xfrm>
            <a:off x="4724400" y="5813277"/>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174" name="Rectangle 7173">
            <a:extLst>
              <a:ext uri="{FF2B5EF4-FFF2-40B4-BE49-F238E27FC236}">
                <a16:creationId xmlns:a16="http://schemas.microsoft.com/office/drawing/2014/main" id="{CA5EABAA-383B-73E1-24B8-B71A13E0CAA2}"/>
              </a:ext>
            </a:extLst>
          </p:cNvPr>
          <p:cNvSpPr/>
          <p:nvPr/>
        </p:nvSpPr>
        <p:spPr>
          <a:xfrm>
            <a:off x="7162800" y="5775927"/>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29283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BAEDCD-370B-3B23-7F00-341FF34CDF66}"/>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ADC4D515-BBC6-EDAB-3458-2B855BDF9FA9}"/>
              </a:ext>
            </a:extLst>
          </p:cNvPr>
          <p:cNvSpPr>
            <a:spLocks noGrp="1" noChangeArrowheads="1"/>
          </p:cNvSpPr>
          <p:nvPr>
            <p:ph type="title"/>
          </p:nvPr>
        </p:nvSpPr>
        <p:spPr/>
        <p:txBody>
          <a:bodyPr/>
          <a:lstStyle/>
          <a:p>
            <a:pPr eaLnBrk="1" hangingPunct="1"/>
            <a:r>
              <a:rPr lang="en-US" dirty="0"/>
              <a:t>Subnetting, cont’d</a:t>
            </a:r>
          </a:p>
        </p:txBody>
      </p:sp>
      <mc:AlternateContent xmlns:mc="http://schemas.openxmlformats.org/markup-compatibility/2006" xmlns:a14="http://schemas.microsoft.com/office/drawing/2010/main">
        <mc:Choice Requires="a14">
          <p:sp>
            <p:nvSpPr>
              <p:cNvPr id="7171" name="Rectangle 3">
                <a:extLst>
                  <a:ext uri="{FF2B5EF4-FFF2-40B4-BE49-F238E27FC236}">
                    <a16:creationId xmlns:a16="http://schemas.microsoft.com/office/drawing/2014/main" id="{F723ACEC-72F3-5EDD-A622-38B02C342797}"/>
                  </a:ext>
                </a:extLst>
              </p:cNvPr>
              <p:cNvSpPr>
                <a:spLocks noGrp="1" noChangeArrowheads="1"/>
              </p:cNvSpPr>
              <p:nvPr>
                <p:ph idx="1"/>
              </p:nvPr>
            </p:nvSpPr>
            <p:spPr>
              <a:xfrm>
                <a:off x="76200" y="1143000"/>
                <a:ext cx="12115800" cy="5715000"/>
              </a:xfrm>
            </p:spPr>
            <p:txBody>
              <a:bodyPr/>
              <a:lstStyle/>
              <a:p>
                <a:pPr eaLnBrk="1" hangingPunct="1">
                  <a:lnSpc>
                    <a:spcPct val="90000"/>
                  </a:lnSpc>
                </a:pPr>
                <a:r>
                  <a:rPr lang="en-US" sz="2800" dirty="0"/>
                  <a:t>Repeat the process until all subnets are assigned with prefix.</a:t>
                </a:r>
              </a:p>
              <a:p>
                <a:pPr eaLnBrk="1" hangingPunct="1">
                  <a:lnSpc>
                    <a:spcPct val="90000"/>
                  </a:lnSpc>
                </a:pPr>
                <a:r>
                  <a:rPr lang="en-US" sz="2800" dirty="0"/>
                  <a:t>What is the range of IP address that is remained for you to assign to the subnets?</a:t>
                </a:r>
                <a:r>
                  <a:rPr lang="en-US" sz="2800" dirty="0">
                    <a:sym typeface="Wingdings" panose="05000000000000000000" pitchFamily="2" charset="2"/>
                  </a:rPr>
                  <a:t>192.168.10.128 to 192.168.10.255</a:t>
                </a:r>
                <a:endParaRPr lang="en-US" sz="2800" dirty="0"/>
              </a:p>
              <a:p>
                <a:pPr eaLnBrk="1" hangingPunct="1">
                  <a:lnSpc>
                    <a:spcPct val="90000"/>
                  </a:lnSpc>
                </a:pPr>
                <a:r>
                  <a:rPr lang="en-US" sz="2800" dirty="0"/>
                  <a:t>Pick the largest unassigned subnet. What is it?</a:t>
                </a:r>
                <a:r>
                  <a:rPr lang="en-US" sz="2800" dirty="0">
                    <a:sym typeface="Wingdings" panose="05000000000000000000" pitchFamily="2" charset="2"/>
                  </a:rPr>
                  <a:t> subnet C</a:t>
                </a:r>
                <a:endParaRPr lang="en-US" sz="2800" dirty="0"/>
              </a:p>
              <a:p>
                <a:pPr lvl="1">
                  <a:lnSpc>
                    <a:spcPct val="90000"/>
                  </a:lnSpc>
                </a:pPr>
                <a:r>
                  <a:rPr lang="en-US" sz="2400" dirty="0"/>
                  <a:t>How many unique usable IP does it need? </a:t>
                </a:r>
                <a:r>
                  <a:rPr lang="en-US" sz="2400" dirty="0">
                    <a:sym typeface="Wingdings" panose="05000000000000000000" pitchFamily="2" charset="2"/>
                  </a:rPr>
                  <a:t> </a:t>
                </a:r>
                <a:r>
                  <a:rPr lang="en-US" sz="2400" dirty="0"/>
                  <a:t>60</a:t>
                </a:r>
              </a:p>
              <a:p>
                <a:pPr lvl="1">
                  <a:lnSpc>
                    <a:spcPct val="90000"/>
                  </a:lnSpc>
                </a:pPr>
                <a:r>
                  <a:rPr lang="en-US" sz="2400" dirty="0"/>
                  <a:t>How many bits do we need to support this much unique usable IP addresses?</a:t>
                </a:r>
              </a:p>
              <a:p>
                <a:pPr lvl="2">
                  <a:lnSpc>
                    <a:spcPct val="90000"/>
                  </a:lnSpc>
                </a:pPr>
                <a:r>
                  <a:rPr lang="en-US" sz="2000" b="0" dirty="0"/>
                  <a:t>Since,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5</m:t>
                        </m:r>
                      </m:sup>
                    </m:sSup>
                    <m:r>
                      <a:rPr lang="en-US" sz="2000" b="0" i="1" smtClean="0">
                        <a:latin typeface="Cambria Math" panose="02040503050406030204" pitchFamily="18" charset="0"/>
                      </a:rPr>
                      <m:t>−2&lt;60&lt;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6</m:t>
                        </m:r>
                      </m:sup>
                    </m:sSup>
                    <m:r>
                      <a:rPr lang="en-US" sz="2000" b="0" i="1" smtClean="0">
                        <a:latin typeface="Cambria Math" panose="02040503050406030204" pitchFamily="18" charset="0"/>
                      </a:rPr>
                      <m:t>−2</m:t>
                    </m:r>
                  </m:oMath>
                </a14:m>
                <a:r>
                  <a:rPr lang="en-US" sz="2000" dirty="0"/>
                  <a:t>. We need 6 bits for host ID of this subnet.</a:t>
                </a:r>
              </a:p>
              <a:p>
                <a:pPr lvl="1">
                  <a:lnSpc>
                    <a:spcPct val="90000"/>
                  </a:lnSpc>
                </a:pPr>
                <a:r>
                  <a:rPr lang="en-US" sz="2400" dirty="0"/>
                  <a:t>Separate the number of required bits for host ID and accordingly specify the network prefix for this subnet. Use the smallest Net ID for this subnet.</a:t>
                </a:r>
              </a:p>
              <a:p>
                <a:pPr lvl="2">
                  <a:lnSpc>
                    <a:spcPct val="90000"/>
                  </a:lnSpc>
                </a:pPr>
                <a:r>
                  <a:rPr lang="en-US" sz="2000" dirty="0"/>
                  <a:t>We needed 6 bits for Host ID. So, we use 32-6=26 bits for Net ID of this subnet.</a:t>
                </a:r>
              </a:p>
              <a:p>
                <a:pPr lvl="2">
                  <a:lnSpc>
                    <a:spcPct val="90000"/>
                  </a:lnSpc>
                </a:pPr>
                <a:r>
                  <a:rPr lang="en-US" sz="2000" dirty="0"/>
                  <a:t>Considering the range of IP addresses that is left for us (i.e., </a:t>
                </a:r>
                <a:r>
                  <a:rPr lang="en-US" sz="2000" dirty="0">
                    <a:sym typeface="Wingdings" panose="05000000000000000000" pitchFamily="2" charset="2"/>
                  </a:rPr>
                  <a:t>192.168.10.128 to 192.168.10.255</a:t>
                </a:r>
                <a:r>
                  <a:rPr lang="en-US" sz="2000" dirty="0"/>
                  <a:t>) the prefix with the smallest possible Net ID is 192.168.10.128/26</a:t>
                </a:r>
              </a:p>
              <a:p>
                <a:pPr>
                  <a:lnSpc>
                    <a:spcPct val="90000"/>
                  </a:lnSpc>
                </a:pPr>
                <a:r>
                  <a:rPr lang="en-US" sz="2800" dirty="0"/>
                  <a:t>Find the range of IP address that is remained for you to assign to the subnets.</a:t>
                </a:r>
              </a:p>
              <a:p>
                <a:pPr lvl="1">
                  <a:lnSpc>
                    <a:spcPct val="90000"/>
                  </a:lnSpc>
                </a:pPr>
                <a:r>
                  <a:rPr lang="en-US" sz="2400" dirty="0"/>
                  <a:t>192.168.10.192 to 192.168.10.255 (the 25</a:t>
                </a:r>
                <a:r>
                  <a:rPr lang="en-US" sz="2400" baseline="30000" dirty="0"/>
                  <a:t>th</a:t>
                </a:r>
                <a:r>
                  <a:rPr lang="en-US" sz="2400" dirty="0"/>
                  <a:t> bit is 1 and the 26</a:t>
                </a:r>
                <a:r>
                  <a:rPr lang="en-US" sz="2400" baseline="30000" dirty="0"/>
                  <a:t>th</a:t>
                </a:r>
                <a:r>
                  <a:rPr lang="en-US" sz="2400" dirty="0"/>
                  <a:t> bit is 1)</a:t>
                </a:r>
              </a:p>
              <a:p>
                <a:pPr lvl="1">
                  <a:lnSpc>
                    <a:spcPct val="90000"/>
                  </a:lnSpc>
                </a:pPr>
                <a:endParaRPr lang="en-US" sz="2400" dirty="0"/>
              </a:p>
              <a:p>
                <a:pPr lvl="2">
                  <a:lnSpc>
                    <a:spcPct val="90000"/>
                  </a:lnSpc>
                </a:pPr>
                <a:endParaRPr lang="en-US" sz="2000" dirty="0"/>
              </a:p>
            </p:txBody>
          </p:sp>
        </mc:Choice>
        <mc:Fallback xmlns="">
          <p:sp>
            <p:nvSpPr>
              <p:cNvPr id="7171" name="Rectangle 3">
                <a:extLst>
                  <a:ext uri="{FF2B5EF4-FFF2-40B4-BE49-F238E27FC236}">
                    <a16:creationId xmlns:a16="http://schemas.microsoft.com/office/drawing/2014/main" id="{F723ACEC-72F3-5EDD-A622-38B02C342797}"/>
                  </a:ext>
                </a:extLst>
              </p:cNvPr>
              <p:cNvSpPr>
                <a:spLocks noGrp="1" noRot="1" noChangeAspect="1" noMove="1" noResize="1" noEditPoints="1" noAdjustHandles="1" noChangeArrowheads="1" noChangeShapeType="1" noTextEdit="1"/>
              </p:cNvSpPr>
              <p:nvPr>
                <p:ph idx="1"/>
              </p:nvPr>
            </p:nvSpPr>
            <p:spPr>
              <a:xfrm>
                <a:off x="76200" y="1143000"/>
                <a:ext cx="12115800" cy="5715000"/>
              </a:xfrm>
              <a:blipFill>
                <a:blip r:embed="rId3"/>
                <a:stretch>
                  <a:fillRect l="-906" t="-1814"/>
                </a:stretch>
              </a:blipFill>
            </p:spPr>
            <p:txBody>
              <a:bodyPr/>
              <a:lstStyle/>
              <a:p>
                <a:r>
                  <a:rPr lang="en-CA">
                    <a:noFill/>
                  </a:rPr>
                  <a:t> </a:t>
                </a:r>
              </a:p>
            </p:txBody>
          </p:sp>
        </mc:Fallback>
      </mc:AlternateContent>
    </p:spTree>
    <p:extLst>
      <p:ext uri="{BB962C8B-B14F-4D97-AF65-F5344CB8AC3E}">
        <p14:creationId xmlns:p14="http://schemas.microsoft.com/office/powerpoint/2010/main" val="492390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3F897-8BE1-AE1E-070C-11A8616B9BDC}"/>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3E69F28C-242E-D18F-C59F-38AEC7B19AC4}"/>
              </a:ext>
            </a:extLst>
          </p:cNvPr>
          <p:cNvSpPr>
            <a:spLocks noGrp="1" noChangeArrowheads="1"/>
          </p:cNvSpPr>
          <p:nvPr>
            <p:ph type="title"/>
          </p:nvPr>
        </p:nvSpPr>
        <p:spPr/>
        <p:txBody>
          <a:bodyPr/>
          <a:lstStyle/>
          <a:p>
            <a:pPr eaLnBrk="1" hangingPunct="1"/>
            <a:r>
              <a:rPr lang="en-US" dirty="0"/>
              <a:t>Subnetting, cont’d</a:t>
            </a:r>
          </a:p>
        </p:txBody>
      </p:sp>
      <p:sp>
        <p:nvSpPr>
          <p:cNvPr id="2" name="Rectangle 1">
            <a:extLst>
              <a:ext uri="{FF2B5EF4-FFF2-40B4-BE49-F238E27FC236}">
                <a16:creationId xmlns:a16="http://schemas.microsoft.com/office/drawing/2014/main" id="{88717937-17CE-4C50-D74E-45A4C0F263F5}"/>
              </a:ext>
            </a:extLst>
          </p:cNvPr>
          <p:cNvSpPr/>
          <p:nvPr/>
        </p:nvSpPr>
        <p:spPr>
          <a:xfrm>
            <a:off x="152400" y="1925656"/>
            <a:ext cx="2133600"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1  1  0  0  0  0  0  0</a:t>
            </a:r>
            <a:endParaRPr lang="en-CA" dirty="0">
              <a:solidFill>
                <a:srgbClr val="C00000"/>
              </a:solidFill>
            </a:endParaRPr>
          </a:p>
        </p:txBody>
      </p:sp>
      <p:sp>
        <p:nvSpPr>
          <p:cNvPr id="3" name="Rectangle 2">
            <a:extLst>
              <a:ext uri="{FF2B5EF4-FFF2-40B4-BE49-F238E27FC236}">
                <a16:creationId xmlns:a16="http://schemas.microsoft.com/office/drawing/2014/main" id="{72C784F4-6AF2-611E-1A8D-A758DBEFED37}"/>
              </a:ext>
            </a:extLst>
          </p:cNvPr>
          <p:cNvSpPr/>
          <p:nvPr/>
        </p:nvSpPr>
        <p:spPr>
          <a:xfrm>
            <a:off x="2438400" y="1925656"/>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1  0  1  0  1  0  0  0</a:t>
            </a:r>
            <a:endParaRPr lang="en-CA" dirty="0">
              <a:solidFill>
                <a:srgbClr val="C00000"/>
              </a:solidFill>
            </a:endParaRPr>
          </a:p>
        </p:txBody>
      </p:sp>
      <p:sp>
        <p:nvSpPr>
          <p:cNvPr id="4" name="Rectangle 3">
            <a:extLst>
              <a:ext uri="{FF2B5EF4-FFF2-40B4-BE49-F238E27FC236}">
                <a16:creationId xmlns:a16="http://schemas.microsoft.com/office/drawing/2014/main" id="{DFCA6722-9C8E-DEA8-7036-849C9E0421F7}"/>
              </a:ext>
            </a:extLst>
          </p:cNvPr>
          <p:cNvSpPr/>
          <p:nvPr/>
        </p:nvSpPr>
        <p:spPr>
          <a:xfrm>
            <a:off x="4862632" y="1925656"/>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0  0  0  0  1  0  1  0</a:t>
            </a:r>
            <a:endParaRPr lang="en-CA" dirty="0">
              <a:solidFill>
                <a:srgbClr val="C00000"/>
              </a:solidFill>
            </a:endParaRPr>
          </a:p>
        </p:txBody>
      </p:sp>
      <p:sp>
        <p:nvSpPr>
          <p:cNvPr id="5" name="Rectangle 4">
            <a:extLst>
              <a:ext uri="{FF2B5EF4-FFF2-40B4-BE49-F238E27FC236}">
                <a16:creationId xmlns:a16="http://schemas.microsoft.com/office/drawing/2014/main" id="{82A6591E-EC6E-0454-C59B-94E9A5305D32}"/>
              </a:ext>
            </a:extLst>
          </p:cNvPr>
          <p:cNvSpPr/>
          <p:nvPr/>
        </p:nvSpPr>
        <p:spPr>
          <a:xfrm>
            <a:off x="7286864" y="1925656"/>
            <a:ext cx="23905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1</a:t>
            </a:r>
            <a:r>
              <a:rPr lang="en-US" dirty="0">
                <a:solidFill>
                  <a:srgbClr val="008000"/>
                </a:solidFill>
              </a:rPr>
              <a:t>  0  0  0  0  0  0  0</a:t>
            </a:r>
            <a:endParaRPr lang="en-CA" dirty="0">
              <a:solidFill>
                <a:srgbClr val="008000"/>
              </a:solidFill>
            </a:endParaRPr>
          </a:p>
        </p:txBody>
      </p:sp>
      <p:sp>
        <p:nvSpPr>
          <p:cNvPr id="15" name="TextBox 14">
            <a:extLst>
              <a:ext uri="{FF2B5EF4-FFF2-40B4-BE49-F238E27FC236}">
                <a16:creationId xmlns:a16="http://schemas.microsoft.com/office/drawing/2014/main" id="{1E951032-ED9C-5209-9C85-8855D82A0824}"/>
              </a:ext>
            </a:extLst>
          </p:cNvPr>
          <p:cNvSpPr txBox="1"/>
          <p:nvPr/>
        </p:nvSpPr>
        <p:spPr>
          <a:xfrm>
            <a:off x="10591800" y="1300656"/>
            <a:ext cx="1524000" cy="646331"/>
          </a:xfrm>
          <a:prstGeom prst="rect">
            <a:avLst/>
          </a:prstGeom>
          <a:noFill/>
        </p:spPr>
        <p:txBody>
          <a:bodyPr wrap="square" rtlCol="0">
            <a:spAutoFit/>
          </a:bodyPr>
          <a:lstStyle/>
          <a:p>
            <a:pPr algn="ctr"/>
            <a:r>
              <a:rPr lang="en-US" b="1" dirty="0"/>
              <a:t>What is left to work with</a:t>
            </a:r>
            <a:endParaRPr lang="en-CA" b="1" dirty="0"/>
          </a:p>
        </p:txBody>
      </p:sp>
      <p:sp>
        <p:nvSpPr>
          <p:cNvPr id="21" name="Rectangle 20">
            <a:extLst>
              <a:ext uri="{FF2B5EF4-FFF2-40B4-BE49-F238E27FC236}">
                <a16:creationId xmlns:a16="http://schemas.microsoft.com/office/drawing/2014/main" id="{1E58EAA0-A413-44ED-A5D8-64171D68D9F9}"/>
              </a:ext>
            </a:extLst>
          </p:cNvPr>
          <p:cNvSpPr/>
          <p:nvPr/>
        </p:nvSpPr>
        <p:spPr>
          <a:xfrm>
            <a:off x="2334763" y="2061284"/>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EACC18E6-2C81-B365-D2D3-363D50EFBCAB}"/>
              </a:ext>
            </a:extLst>
          </p:cNvPr>
          <p:cNvSpPr/>
          <p:nvPr/>
        </p:nvSpPr>
        <p:spPr>
          <a:xfrm>
            <a:off x="4724400" y="2061284"/>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Rectangle 22">
            <a:extLst>
              <a:ext uri="{FF2B5EF4-FFF2-40B4-BE49-F238E27FC236}">
                <a16:creationId xmlns:a16="http://schemas.microsoft.com/office/drawing/2014/main" id="{42819962-752B-D410-10E0-659D6843A400}"/>
              </a:ext>
            </a:extLst>
          </p:cNvPr>
          <p:cNvSpPr/>
          <p:nvPr/>
        </p:nvSpPr>
        <p:spPr>
          <a:xfrm>
            <a:off x="7162800" y="2023934"/>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5" name="Straight Arrow Connector 24">
            <a:extLst>
              <a:ext uri="{FF2B5EF4-FFF2-40B4-BE49-F238E27FC236}">
                <a16:creationId xmlns:a16="http://schemas.microsoft.com/office/drawing/2014/main" id="{F5393F7F-FB15-F893-9C6C-C5D9676371C0}"/>
              </a:ext>
            </a:extLst>
          </p:cNvPr>
          <p:cNvCxnSpPr>
            <a:cxnSpLocks/>
          </p:cNvCxnSpPr>
          <p:nvPr/>
        </p:nvCxnSpPr>
        <p:spPr>
          <a:xfrm flipH="1">
            <a:off x="304800" y="1773565"/>
            <a:ext cx="7391400"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071EBDC-0FCF-C8D8-6515-3D46E2B119E0}"/>
              </a:ext>
            </a:extLst>
          </p:cNvPr>
          <p:cNvSpPr txBox="1"/>
          <p:nvPr/>
        </p:nvSpPr>
        <p:spPr>
          <a:xfrm>
            <a:off x="2969768" y="1300656"/>
            <a:ext cx="1219200" cy="380999"/>
          </a:xfrm>
          <a:prstGeom prst="rect">
            <a:avLst/>
          </a:prstGeom>
          <a:noFill/>
          <a:ln>
            <a:noFill/>
          </a:ln>
        </p:spPr>
        <p:txBody>
          <a:bodyPr wrap="square" rtlCol="0">
            <a:spAutoFit/>
          </a:bodyPr>
          <a:lstStyle/>
          <a:p>
            <a:r>
              <a:rPr lang="en-US" dirty="0">
                <a:solidFill>
                  <a:srgbClr val="C00000"/>
                </a:solidFill>
              </a:rPr>
              <a:t>Fixed bits</a:t>
            </a:r>
            <a:endParaRPr lang="en-CA" dirty="0">
              <a:solidFill>
                <a:srgbClr val="C00000"/>
              </a:solidFill>
            </a:endParaRPr>
          </a:p>
        </p:txBody>
      </p:sp>
      <p:cxnSp>
        <p:nvCxnSpPr>
          <p:cNvPr id="27" name="Straight Arrow Connector 26">
            <a:extLst>
              <a:ext uri="{FF2B5EF4-FFF2-40B4-BE49-F238E27FC236}">
                <a16:creationId xmlns:a16="http://schemas.microsoft.com/office/drawing/2014/main" id="{370B3A48-5063-9FEE-1E19-EF76A03FBBAB}"/>
              </a:ext>
            </a:extLst>
          </p:cNvPr>
          <p:cNvCxnSpPr>
            <a:cxnSpLocks/>
          </p:cNvCxnSpPr>
          <p:nvPr/>
        </p:nvCxnSpPr>
        <p:spPr>
          <a:xfrm flipH="1">
            <a:off x="7828173" y="1794586"/>
            <a:ext cx="1697151" cy="0"/>
          </a:xfrm>
          <a:prstGeom prst="straightConnector1">
            <a:avLst/>
          </a:prstGeom>
          <a:ln w="38100">
            <a:solidFill>
              <a:srgbClr val="008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CD14E57-CBFE-F303-F2BF-30CC9C088687}"/>
              </a:ext>
            </a:extLst>
          </p:cNvPr>
          <p:cNvSpPr txBox="1"/>
          <p:nvPr/>
        </p:nvSpPr>
        <p:spPr>
          <a:xfrm>
            <a:off x="7828173" y="1148255"/>
            <a:ext cx="1849227" cy="646331"/>
          </a:xfrm>
          <a:prstGeom prst="rect">
            <a:avLst/>
          </a:prstGeom>
          <a:noFill/>
        </p:spPr>
        <p:txBody>
          <a:bodyPr wrap="square" rtlCol="0">
            <a:spAutoFit/>
          </a:bodyPr>
          <a:lstStyle/>
          <a:p>
            <a:r>
              <a:rPr lang="en-US" dirty="0">
                <a:solidFill>
                  <a:srgbClr val="008000"/>
                </a:solidFill>
              </a:rPr>
              <a:t>We can use these bits</a:t>
            </a:r>
            <a:endParaRPr lang="en-CA" dirty="0">
              <a:solidFill>
                <a:srgbClr val="008000"/>
              </a:solidFill>
            </a:endParaRPr>
          </a:p>
        </p:txBody>
      </p:sp>
      <p:cxnSp>
        <p:nvCxnSpPr>
          <p:cNvPr id="31" name="Straight Arrow Connector 30">
            <a:extLst>
              <a:ext uri="{FF2B5EF4-FFF2-40B4-BE49-F238E27FC236}">
                <a16:creationId xmlns:a16="http://schemas.microsoft.com/office/drawing/2014/main" id="{00ABC6F6-047A-7052-6114-74E966D5BE33}"/>
              </a:ext>
            </a:extLst>
          </p:cNvPr>
          <p:cNvCxnSpPr/>
          <p:nvPr/>
        </p:nvCxnSpPr>
        <p:spPr>
          <a:xfrm flipH="1">
            <a:off x="9836818" y="1629076"/>
            <a:ext cx="6473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2" name="Right Brace 31">
            <a:extLst>
              <a:ext uri="{FF2B5EF4-FFF2-40B4-BE49-F238E27FC236}">
                <a16:creationId xmlns:a16="http://schemas.microsoft.com/office/drawing/2014/main" id="{529B4BB2-985E-0E27-04D3-BAC585EBD5D3}"/>
              </a:ext>
            </a:extLst>
          </p:cNvPr>
          <p:cNvSpPr/>
          <p:nvPr/>
        </p:nvSpPr>
        <p:spPr>
          <a:xfrm>
            <a:off x="9525324" y="1143000"/>
            <a:ext cx="259682" cy="139032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33" name="Rectangle 32">
            <a:extLst>
              <a:ext uri="{FF2B5EF4-FFF2-40B4-BE49-F238E27FC236}">
                <a16:creationId xmlns:a16="http://schemas.microsoft.com/office/drawing/2014/main" id="{B925336C-2257-7D18-9A02-8C5B4FA9D9A4}"/>
              </a:ext>
            </a:extLst>
          </p:cNvPr>
          <p:cNvSpPr/>
          <p:nvPr/>
        </p:nvSpPr>
        <p:spPr>
          <a:xfrm>
            <a:off x="152400" y="3011570"/>
            <a:ext cx="2133600"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1  1  0  0  0  0  0  0</a:t>
            </a:r>
            <a:endParaRPr lang="en-CA" dirty="0">
              <a:solidFill>
                <a:srgbClr val="C00000"/>
              </a:solidFill>
            </a:endParaRPr>
          </a:p>
        </p:txBody>
      </p:sp>
      <p:sp>
        <p:nvSpPr>
          <p:cNvPr id="34" name="Rectangle 33">
            <a:extLst>
              <a:ext uri="{FF2B5EF4-FFF2-40B4-BE49-F238E27FC236}">
                <a16:creationId xmlns:a16="http://schemas.microsoft.com/office/drawing/2014/main" id="{98BF4395-25DD-3AB9-EA79-97C63A87D0F2}"/>
              </a:ext>
            </a:extLst>
          </p:cNvPr>
          <p:cNvSpPr/>
          <p:nvPr/>
        </p:nvSpPr>
        <p:spPr>
          <a:xfrm>
            <a:off x="2438400" y="3011570"/>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1  0  1  0  1  0  0  0</a:t>
            </a:r>
            <a:endParaRPr lang="en-CA" dirty="0">
              <a:solidFill>
                <a:srgbClr val="C00000"/>
              </a:solidFill>
            </a:endParaRPr>
          </a:p>
        </p:txBody>
      </p:sp>
      <p:sp>
        <p:nvSpPr>
          <p:cNvPr id="35" name="Rectangle 34">
            <a:extLst>
              <a:ext uri="{FF2B5EF4-FFF2-40B4-BE49-F238E27FC236}">
                <a16:creationId xmlns:a16="http://schemas.microsoft.com/office/drawing/2014/main" id="{8F092582-9ED9-E936-7F6B-9A09B4F594E9}"/>
              </a:ext>
            </a:extLst>
          </p:cNvPr>
          <p:cNvSpPr/>
          <p:nvPr/>
        </p:nvSpPr>
        <p:spPr>
          <a:xfrm>
            <a:off x="4862632" y="3011570"/>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0  0  0  0  1  0  1  0</a:t>
            </a:r>
            <a:endParaRPr lang="en-CA" dirty="0">
              <a:solidFill>
                <a:srgbClr val="C00000"/>
              </a:solidFill>
            </a:endParaRPr>
          </a:p>
        </p:txBody>
      </p:sp>
      <p:sp>
        <p:nvSpPr>
          <p:cNvPr id="36" name="Rectangle 35">
            <a:extLst>
              <a:ext uri="{FF2B5EF4-FFF2-40B4-BE49-F238E27FC236}">
                <a16:creationId xmlns:a16="http://schemas.microsoft.com/office/drawing/2014/main" id="{D295B383-1F5A-7C59-6E51-24616FA2108B}"/>
              </a:ext>
            </a:extLst>
          </p:cNvPr>
          <p:cNvSpPr/>
          <p:nvPr/>
        </p:nvSpPr>
        <p:spPr>
          <a:xfrm>
            <a:off x="7286864" y="3011570"/>
            <a:ext cx="23905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1</a:t>
            </a:r>
            <a:r>
              <a:rPr lang="en-US" dirty="0">
                <a:solidFill>
                  <a:schemeClr val="tx1"/>
                </a:solidFill>
              </a:rPr>
              <a:t>  </a:t>
            </a:r>
            <a:r>
              <a:rPr lang="en-US" sz="2400" b="1" dirty="0">
                <a:solidFill>
                  <a:srgbClr val="C00000"/>
                </a:solidFill>
              </a:rPr>
              <a:t>0</a:t>
            </a:r>
            <a:r>
              <a:rPr lang="en-US" dirty="0">
                <a:solidFill>
                  <a:srgbClr val="008000"/>
                </a:solidFill>
              </a:rPr>
              <a:t>  0  0  0  0  0  0</a:t>
            </a:r>
            <a:endParaRPr lang="en-CA" dirty="0">
              <a:solidFill>
                <a:srgbClr val="008000"/>
              </a:solidFill>
            </a:endParaRPr>
          </a:p>
        </p:txBody>
      </p:sp>
      <p:sp>
        <p:nvSpPr>
          <p:cNvPr id="37" name="TextBox 36">
            <a:extLst>
              <a:ext uri="{FF2B5EF4-FFF2-40B4-BE49-F238E27FC236}">
                <a16:creationId xmlns:a16="http://schemas.microsoft.com/office/drawing/2014/main" id="{842B3CAA-9039-98E1-6886-EB41C8C9A5FD}"/>
              </a:ext>
            </a:extLst>
          </p:cNvPr>
          <p:cNvSpPr txBox="1"/>
          <p:nvPr/>
        </p:nvSpPr>
        <p:spPr>
          <a:xfrm>
            <a:off x="10287000" y="3276600"/>
            <a:ext cx="1524000" cy="923330"/>
          </a:xfrm>
          <a:prstGeom prst="rect">
            <a:avLst/>
          </a:prstGeom>
          <a:noFill/>
        </p:spPr>
        <p:txBody>
          <a:bodyPr wrap="square" rtlCol="0">
            <a:spAutoFit/>
          </a:bodyPr>
          <a:lstStyle/>
          <a:p>
            <a:pPr algn="ctr"/>
            <a:r>
              <a:rPr lang="en-US" b="1" dirty="0"/>
              <a:t>What subnet C gets</a:t>
            </a:r>
            <a:endParaRPr lang="en-CA" b="1" dirty="0"/>
          </a:p>
        </p:txBody>
      </p:sp>
      <p:sp>
        <p:nvSpPr>
          <p:cNvPr id="38" name="Rectangle 37">
            <a:extLst>
              <a:ext uri="{FF2B5EF4-FFF2-40B4-BE49-F238E27FC236}">
                <a16:creationId xmlns:a16="http://schemas.microsoft.com/office/drawing/2014/main" id="{7EDECE5A-E616-1BA4-ECC5-81CEE20BBE0B}"/>
              </a:ext>
            </a:extLst>
          </p:cNvPr>
          <p:cNvSpPr/>
          <p:nvPr/>
        </p:nvSpPr>
        <p:spPr>
          <a:xfrm>
            <a:off x="2334763" y="3138059"/>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27467153-1A9B-7480-B7AD-06BEE0FFC1F1}"/>
              </a:ext>
            </a:extLst>
          </p:cNvPr>
          <p:cNvSpPr/>
          <p:nvPr/>
        </p:nvSpPr>
        <p:spPr>
          <a:xfrm>
            <a:off x="4724400" y="3138059"/>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a:extLst>
              <a:ext uri="{FF2B5EF4-FFF2-40B4-BE49-F238E27FC236}">
                <a16:creationId xmlns:a16="http://schemas.microsoft.com/office/drawing/2014/main" id="{AA969B00-B032-9F2B-466E-56007F89AFFA}"/>
              </a:ext>
            </a:extLst>
          </p:cNvPr>
          <p:cNvSpPr/>
          <p:nvPr/>
        </p:nvSpPr>
        <p:spPr>
          <a:xfrm>
            <a:off x="7162800" y="3138059"/>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1" name="Straight Arrow Connector 40">
            <a:extLst>
              <a:ext uri="{FF2B5EF4-FFF2-40B4-BE49-F238E27FC236}">
                <a16:creationId xmlns:a16="http://schemas.microsoft.com/office/drawing/2014/main" id="{AC0CA6AB-6AF5-E490-B59D-B16C4F17A6A2}"/>
              </a:ext>
            </a:extLst>
          </p:cNvPr>
          <p:cNvCxnSpPr>
            <a:cxnSpLocks/>
          </p:cNvCxnSpPr>
          <p:nvPr/>
        </p:nvCxnSpPr>
        <p:spPr>
          <a:xfrm flipH="1">
            <a:off x="304800" y="3704925"/>
            <a:ext cx="7696200"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6F5F61B9-FD0D-ED3C-AFE8-9DB80193D71B}"/>
              </a:ext>
            </a:extLst>
          </p:cNvPr>
          <p:cNvSpPr txBox="1"/>
          <p:nvPr/>
        </p:nvSpPr>
        <p:spPr>
          <a:xfrm>
            <a:off x="1905000" y="3736861"/>
            <a:ext cx="2588768" cy="369332"/>
          </a:xfrm>
          <a:prstGeom prst="rect">
            <a:avLst/>
          </a:prstGeom>
          <a:noFill/>
          <a:ln>
            <a:noFill/>
          </a:ln>
        </p:spPr>
        <p:txBody>
          <a:bodyPr wrap="square" rtlCol="0">
            <a:spAutoFit/>
          </a:bodyPr>
          <a:lstStyle/>
          <a:p>
            <a:r>
              <a:rPr lang="en-US" dirty="0">
                <a:solidFill>
                  <a:srgbClr val="C00000"/>
                </a:solidFill>
              </a:rPr>
              <a:t>Net ID for this subnet</a:t>
            </a:r>
            <a:endParaRPr lang="en-CA" dirty="0">
              <a:solidFill>
                <a:srgbClr val="C00000"/>
              </a:solidFill>
            </a:endParaRPr>
          </a:p>
        </p:txBody>
      </p:sp>
      <p:cxnSp>
        <p:nvCxnSpPr>
          <p:cNvPr id="43" name="Straight Arrow Connector 42">
            <a:extLst>
              <a:ext uri="{FF2B5EF4-FFF2-40B4-BE49-F238E27FC236}">
                <a16:creationId xmlns:a16="http://schemas.microsoft.com/office/drawing/2014/main" id="{488F62F8-A83B-F6AF-DE6B-35F692C7A76C}"/>
              </a:ext>
            </a:extLst>
          </p:cNvPr>
          <p:cNvCxnSpPr>
            <a:cxnSpLocks/>
          </p:cNvCxnSpPr>
          <p:nvPr/>
        </p:nvCxnSpPr>
        <p:spPr>
          <a:xfrm flipH="1">
            <a:off x="8077200" y="3704925"/>
            <a:ext cx="1448124" cy="0"/>
          </a:xfrm>
          <a:prstGeom prst="straightConnector1">
            <a:avLst/>
          </a:prstGeom>
          <a:ln w="38100">
            <a:solidFill>
              <a:srgbClr val="008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41ABBFE1-0598-CB0F-F3E2-9B7EAEF7CEB3}"/>
              </a:ext>
            </a:extLst>
          </p:cNvPr>
          <p:cNvSpPr txBox="1"/>
          <p:nvPr/>
        </p:nvSpPr>
        <p:spPr>
          <a:xfrm>
            <a:off x="7828173" y="3744394"/>
            <a:ext cx="1849227" cy="646331"/>
          </a:xfrm>
          <a:prstGeom prst="rect">
            <a:avLst/>
          </a:prstGeom>
          <a:noFill/>
        </p:spPr>
        <p:txBody>
          <a:bodyPr wrap="square" rtlCol="0">
            <a:spAutoFit/>
          </a:bodyPr>
          <a:lstStyle/>
          <a:p>
            <a:r>
              <a:rPr lang="en-US" dirty="0">
                <a:solidFill>
                  <a:srgbClr val="008000"/>
                </a:solidFill>
              </a:rPr>
              <a:t>We reserve 6 bits for hosts</a:t>
            </a:r>
            <a:endParaRPr lang="en-CA" dirty="0">
              <a:solidFill>
                <a:srgbClr val="008000"/>
              </a:solidFill>
            </a:endParaRPr>
          </a:p>
        </p:txBody>
      </p:sp>
      <p:cxnSp>
        <p:nvCxnSpPr>
          <p:cNvPr id="45" name="Straight Arrow Connector 44">
            <a:extLst>
              <a:ext uri="{FF2B5EF4-FFF2-40B4-BE49-F238E27FC236}">
                <a16:creationId xmlns:a16="http://schemas.microsoft.com/office/drawing/2014/main" id="{C4550D39-7DFD-3EC8-A008-DAC42AC9D280}"/>
              </a:ext>
            </a:extLst>
          </p:cNvPr>
          <p:cNvCxnSpPr/>
          <p:nvPr/>
        </p:nvCxnSpPr>
        <p:spPr>
          <a:xfrm flipH="1">
            <a:off x="9836818" y="3734548"/>
            <a:ext cx="6473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6" name="Right Brace 45">
            <a:extLst>
              <a:ext uri="{FF2B5EF4-FFF2-40B4-BE49-F238E27FC236}">
                <a16:creationId xmlns:a16="http://schemas.microsoft.com/office/drawing/2014/main" id="{965647B7-E033-265D-961B-4BD536A39CB0}"/>
              </a:ext>
            </a:extLst>
          </p:cNvPr>
          <p:cNvSpPr/>
          <p:nvPr/>
        </p:nvSpPr>
        <p:spPr>
          <a:xfrm>
            <a:off x="9525324" y="2834631"/>
            <a:ext cx="259682" cy="179362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49" name="Straight Arrow Connector 48">
            <a:extLst>
              <a:ext uri="{FF2B5EF4-FFF2-40B4-BE49-F238E27FC236}">
                <a16:creationId xmlns:a16="http://schemas.microsoft.com/office/drawing/2014/main" id="{0D10E5F1-10E2-56D8-A23F-E176FA3E67CB}"/>
              </a:ext>
            </a:extLst>
          </p:cNvPr>
          <p:cNvCxnSpPr>
            <a:cxnSpLocks/>
          </p:cNvCxnSpPr>
          <p:nvPr/>
        </p:nvCxnSpPr>
        <p:spPr>
          <a:xfrm flipH="1">
            <a:off x="5105400" y="4038600"/>
            <a:ext cx="2494173"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5F3F384-D4F2-909A-D5F7-220DACFA4B50}"/>
              </a:ext>
            </a:extLst>
          </p:cNvPr>
          <p:cNvSpPr txBox="1"/>
          <p:nvPr/>
        </p:nvSpPr>
        <p:spPr>
          <a:xfrm>
            <a:off x="5579124" y="4039356"/>
            <a:ext cx="1981200" cy="646331"/>
          </a:xfrm>
          <a:prstGeom prst="rect">
            <a:avLst/>
          </a:prstGeom>
          <a:noFill/>
          <a:ln>
            <a:noFill/>
          </a:ln>
        </p:spPr>
        <p:txBody>
          <a:bodyPr wrap="square" rtlCol="0">
            <a:spAutoFit/>
          </a:bodyPr>
          <a:lstStyle/>
          <a:p>
            <a:r>
              <a:rPr lang="en-US" dirty="0">
                <a:solidFill>
                  <a:schemeClr val="accent2"/>
                </a:solidFill>
              </a:rPr>
              <a:t>Thus, we use 26 bits for Net ID</a:t>
            </a:r>
            <a:endParaRPr lang="en-CA" dirty="0">
              <a:solidFill>
                <a:schemeClr val="accent2"/>
              </a:solidFill>
            </a:endParaRPr>
          </a:p>
        </p:txBody>
      </p:sp>
      <p:sp>
        <p:nvSpPr>
          <p:cNvPr id="6" name="Rectangle 5">
            <a:extLst>
              <a:ext uri="{FF2B5EF4-FFF2-40B4-BE49-F238E27FC236}">
                <a16:creationId xmlns:a16="http://schemas.microsoft.com/office/drawing/2014/main" id="{93F8EEB8-3C60-F273-FAD3-B6D53FDCB88A}"/>
              </a:ext>
            </a:extLst>
          </p:cNvPr>
          <p:cNvSpPr/>
          <p:nvPr/>
        </p:nvSpPr>
        <p:spPr>
          <a:xfrm>
            <a:off x="152400" y="5249581"/>
            <a:ext cx="2133600"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1  1  0  0  0  0  0  0</a:t>
            </a:r>
            <a:endParaRPr lang="en-CA" dirty="0">
              <a:solidFill>
                <a:srgbClr val="C00000"/>
              </a:solidFill>
            </a:endParaRPr>
          </a:p>
        </p:txBody>
      </p:sp>
      <p:sp>
        <p:nvSpPr>
          <p:cNvPr id="7" name="Rectangle 6">
            <a:extLst>
              <a:ext uri="{FF2B5EF4-FFF2-40B4-BE49-F238E27FC236}">
                <a16:creationId xmlns:a16="http://schemas.microsoft.com/office/drawing/2014/main" id="{8524F04D-9947-2132-69EA-4DC092EEEF4E}"/>
              </a:ext>
            </a:extLst>
          </p:cNvPr>
          <p:cNvSpPr/>
          <p:nvPr/>
        </p:nvSpPr>
        <p:spPr>
          <a:xfrm>
            <a:off x="2438400" y="5249581"/>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1  0  1  0  1  0  0  0</a:t>
            </a:r>
            <a:endParaRPr lang="en-CA" dirty="0">
              <a:solidFill>
                <a:srgbClr val="C00000"/>
              </a:solidFill>
            </a:endParaRPr>
          </a:p>
        </p:txBody>
      </p:sp>
      <p:sp>
        <p:nvSpPr>
          <p:cNvPr id="8" name="Rectangle 7">
            <a:extLst>
              <a:ext uri="{FF2B5EF4-FFF2-40B4-BE49-F238E27FC236}">
                <a16:creationId xmlns:a16="http://schemas.microsoft.com/office/drawing/2014/main" id="{9194C678-973F-863B-C402-EB475F2988D4}"/>
              </a:ext>
            </a:extLst>
          </p:cNvPr>
          <p:cNvSpPr/>
          <p:nvPr/>
        </p:nvSpPr>
        <p:spPr>
          <a:xfrm>
            <a:off x="4862632" y="5249581"/>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0  0  0  0  1  0  1  0</a:t>
            </a:r>
            <a:endParaRPr lang="en-CA" dirty="0">
              <a:solidFill>
                <a:srgbClr val="C00000"/>
              </a:solidFill>
            </a:endParaRPr>
          </a:p>
        </p:txBody>
      </p:sp>
      <p:sp>
        <p:nvSpPr>
          <p:cNvPr id="9" name="Rectangle 8">
            <a:extLst>
              <a:ext uri="{FF2B5EF4-FFF2-40B4-BE49-F238E27FC236}">
                <a16:creationId xmlns:a16="http://schemas.microsoft.com/office/drawing/2014/main" id="{815A4D28-CE50-5EC0-3640-953422645C4B}"/>
              </a:ext>
            </a:extLst>
          </p:cNvPr>
          <p:cNvSpPr/>
          <p:nvPr/>
        </p:nvSpPr>
        <p:spPr>
          <a:xfrm>
            <a:off x="7286864" y="5249581"/>
            <a:ext cx="23905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1</a:t>
            </a:r>
            <a:r>
              <a:rPr lang="en-US" dirty="0">
                <a:solidFill>
                  <a:schemeClr val="tx1"/>
                </a:solidFill>
              </a:rPr>
              <a:t>  </a:t>
            </a:r>
            <a:r>
              <a:rPr lang="en-US" sz="2400" b="1" dirty="0">
                <a:solidFill>
                  <a:srgbClr val="C00000"/>
                </a:solidFill>
              </a:rPr>
              <a:t>1</a:t>
            </a:r>
            <a:r>
              <a:rPr lang="en-US" dirty="0">
                <a:solidFill>
                  <a:srgbClr val="008000"/>
                </a:solidFill>
              </a:rPr>
              <a:t>  0  0  0  0  0  0</a:t>
            </a:r>
            <a:endParaRPr lang="en-CA" dirty="0">
              <a:solidFill>
                <a:srgbClr val="008000"/>
              </a:solidFill>
            </a:endParaRPr>
          </a:p>
        </p:txBody>
      </p:sp>
      <p:sp>
        <p:nvSpPr>
          <p:cNvPr id="10" name="TextBox 9">
            <a:extLst>
              <a:ext uri="{FF2B5EF4-FFF2-40B4-BE49-F238E27FC236}">
                <a16:creationId xmlns:a16="http://schemas.microsoft.com/office/drawing/2014/main" id="{9DA04191-3C7B-64D6-2A28-84B4EE05335B}"/>
              </a:ext>
            </a:extLst>
          </p:cNvPr>
          <p:cNvSpPr txBox="1"/>
          <p:nvPr/>
        </p:nvSpPr>
        <p:spPr>
          <a:xfrm>
            <a:off x="10439400" y="4875074"/>
            <a:ext cx="1524000" cy="1754326"/>
          </a:xfrm>
          <a:prstGeom prst="rect">
            <a:avLst/>
          </a:prstGeom>
          <a:noFill/>
        </p:spPr>
        <p:txBody>
          <a:bodyPr wrap="square" rtlCol="0">
            <a:spAutoFit/>
          </a:bodyPr>
          <a:lstStyle/>
          <a:p>
            <a:pPr algn="ctr"/>
            <a:r>
              <a:rPr lang="en-US" b="1" dirty="0"/>
              <a:t>What is left to work with after assigning the above prefix</a:t>
            </a:r>
            <a:endParaRPr lang="en-CA" b="1" dirty="0"/>
          </a:p>
        </p:txBody>
      </p:sp>
      <p:sp>
        <p:nvSpPr>
          <p:cNvPr id="11" name="Rectangle 10">
            <a:extLst>
              <a:ext uri="{FF2B5EF4-FFF2-40B4-BE49-F238E27FC236}">
                <a16:creationId xmlns:a16="http://schemas.microsoft.com/office/drawing/2014/main" id="{61711EB4-6665-50CC-83B4-CA9AE10AE0CE}"/>
              </a:ext>
            </a:extLst>
          </p:cNvPr>
          <p:cNvSpPr/>
          <p:nvPr/>
        </p:nvSpPr>
        <p:spPr>
          <a:xfrm>
            <a:off x="2334763" y="5385209"/>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8EE47D5F-F1AD-BFD4-44E6-E1AC46A73E0C}"/>
              </a:ext>
            </a:extLst>
          </p:cNvPr>
          <p:cNvSpPr/>
          <p:nvPr/>
        </p:nvSpPr>
        <p:spPr>
          <a:xfrm>
            <a:off x="4724400" y="5385209"/>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DC7C7C3B-CFE1-594E-6EC1-5A8D96CA03FC}"/>
              </a:ext>
            </a:extLst>
          </p:cNvPr>
          <p:cNvSpPr/>
          <p:nvPr/>
        </p:nvSpPr>
        <p:spPr>
          <a:xfrm>
            <a:off x="7162800" y="5347859"/>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4" name="Straight Arrow Connector 13">
            <a:extLst>
              <a:ext uri="{FF2B5EF4-FFF2-40B4-BE49-F238E27FC236}">
                <a16:creationId xmlns:a16="http://schemas.microsoft.com/office/drawing/2014/main" id="{02711A6D-D114-627E-DE84-A41AAC1F1C55}"/>
              </a:ext>
            </a:extLst>
          </p:cNvPr>
          <p:cNvCxnSpPr>
            <a:cxnSpLocks/>
          </p:cNvCxnSpPr>
          <p:nvPr/>
        </p:nvCxnSpPr>
        <p:spPr>
          <a:xfrm flipH="1">
            <a:off x="304800" y="6172200"/>
            <a:ext cx="7696200"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7667D2F-FBDC-399A-D2DA-C1D827BDA747}"/>
              </a:ext>
            </a:extLst>
          </p:cNvPr>
          <p:cNvSpPr txBox="1"/>
          <p:nvPr/>
        </p:nvSpPr>
        <p:spPr>
          <a:xfrm>
            <a:off x="2969768" y="6172200"/>
            <a:ext cx="1219200" cy="369332"/>
          </a:xfrm>
          <a:prstGeom prst="rect">
            <a:avLst/>
          </a:prstGeom>
          <a:noFill/>
          <a:ln>
            <a:noFill/>
          </a:ln>
        </p:spPr>
        <p:txBody>
          <a:bodyPr wrap="square" rtlCol="0">
            <a:spAutoFit/>
          </a:bodyPr>
          <a:lstStyle/>
          <a:p>
            <a:r>
              <a:rPr lang="en-US" dirty="0">
                <a:solidFill>
                  <a:srgbClr val="C00000"/>
                </a:solidFill>
              </a:rPr>
              <a:t>Fixed bits</a:t>
            </a:r>
            <a:endParaRPr lang="en-CA" dirty="0">
              <a:solidFill>
                <a:srgbClr val="C00000"/>
              </a:solidFill>
            </a:endParaRPr>
          </a:p>
        </p:txBody>
      </p:sp>
      <p:cxnSp>
        <p:nvCxnSpPr>
          <p:cNvPr id="17" name="Straight Arrow Connector 16">
            <a:extLst>
              <a:ext uri="{FF2B5EF4-FFF2-40B4-BE49-F238E27FC236}">
                <a16:creationId xmlns:a16="http://schemas.microsoft.com/office/drawing/2014/main" id="{71505217-43AC-B03B-E921-00379CACE7C8}"/>
              </a:ext>
            </a:extLst>
          </p:cNvPr>
          <p:cNvCxnSpPr>
            <a:cxnSpLocks/>
          </p:cNvCxnSpPr>
          <p:nvPr/>
        </p:nvCxnSpPr>
        <p:spPr>
          <a:xfrm flipH="1">
            <a:off x="8077200" y="6172200"/>
            <a:ext cx="1448124" cy="0"/>
          </a:xfrm>
          <a:prstGeom prst="straightConnector1">
            <a:avLst/>
          </a:prstGeom>
          <a:ln w="38100">
            <a:solidFill>
              <a:srgbClr val="008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14611F9-B922-3271-D2CA-12272B2EC656}"/>
              </a:ext>
            </a:extLst>
          </p:cNvPr>
          <p:cNvSpPr txBox="1"/>
          <p:nvPr/>
        </p:nvSpPr>
        <p:spPr>
          <a:xfrm>
            <a:off x="8056773" y="6211669"/>
            <a:ext cx="1849227" cy="646331"/>
          </a:xfrm>
          <a:prstGeom prst="rect">
            <a:avLst/>
          </a:prstGeom>
          <a:noFill/>
        </p:spPr>
        <p:txBody>
          <a:bodyPr wrap="square" rtlCol="0">
            <a:spAutoFit/>
          </a:bodyPr>
          <a:lstStyle/>
          <a:p>
            <a:r>
              <a:rPr lang="en-US" dirty="0">
                <a:solidFill>
                  <a:srgbClr val="008000"/>
                </a:solidFill>
              </a:rPr>
              <a:t>We can use these bits</a:t>
            </a:r>
            <a:endParaRPr lang="en-CA" dirty="0">
              <a:solidFill>
                <a:srgbClr val="008000"/>
              </a:solidFill>
            </a:endParaRPr>
          </a:p>
        </p:txBody>
      </p:sp>
      <p:cxnSp>
        <p:nvCxnSpPr>
          <p:cNvPr id="19" name="Straight Arrow Connector 18">
            <a:extLst>
              <a:ext uri="{FF2B5EF4-FFF2-40B4-BE49-F238E27FC236}">
                <a16:creationId xmlns:a16="http://schemas.microsoft.com/office/drawing/2014/main" id="{09CF1E32-A82B-D7D3-6837-87666F7A1802}"/>
              </a:ext>
            </a:extLst>
          </p:cNvPr>
          <p:cNvCxnSpPr/>
          <p:nvPr/>
        </p:nvCxnSpPr>
        <p:spPr>
          <a:xfrm flipH="1">
            <a:off x="9836818" y="5867400"/>
            <a:ext cx="6473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Right Brace 19">
            <a:extLst>
              <a:ext uri="{FF2B5EF4-FFF2-40B4-BE49-F238E27FC236}">
                <a16:creationId xmlns:a16="http://schemas.microsoft.com/office/drawing/2014/main" id="{D19AB3B8-C764-64B5-143C-74AE2A6E202B}"/>
              </a:ext>
            </a:extLst>
          </p:cNvPr>
          <p:cNvSpPr/>
          <p:nvPr/>
        </p:nvSpPr>
        <p:spPr>
          <a:xfrm>
            <a:off x="9442106" y="5105400"/>
            <a:ext cx="311494" cy="1527881"/>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30" name="Rectangle 29">
            <a:extLst>
              <a:ext uri="{FF2B5EF4-FFF2-40B4-BE49-F238E27FC236}">
                <a16:creationId xmlns:a16="http://schemas.microsoft.com/office/drawing/2014/main" id="{17B6B901-2B3D-7DDC-0F73-C6E7E1612331}"/>
              </a:ext>
            </a:extLst>
          </p:cNvPr>
          <p:cNvSpPr/>
          <p:nvPr/>
        </p:nvSpPr>
        <p:spPr>
          <a:xfrm>
            <a:off x="152400" y="2248649"/>
            <a:ext cx="2133600"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1  1  0  0  0  0  0  0</a:t>
            </a:r>
            <a:endParaRPr lang="en-CA" dirty="0">
              <a:solidFill>
                <a:srgbClr val="C00000"/>
              </a:solidFill>
            </a:endParaRPr>
          </a:p>
        </p:txBody>
      </p:sp>
      <p:sp>
        <p:nvSpPr>
          <p:cNvPr id="47" name="Rectangle 46">
            <a:extLst>
              <a:ext uri="{FF2B5EF4-FFF2-40B4-BE49-F238E27FC236}">
                <a16:creationId xmlns:a16="http://schemas.microsoft.com/office/drawing/2014/main" id="{277D24BD-64BC-5CE4-7F16-1B0F61103F8F}"/>
              </a:ext>
            </a:extLst>
          </p:cNvPr>
          <p:cNvSpPr/>
          <p:nvPr/>
        </p:nvSpPr>
        <p:spPr>
          <a:xfrm>
            <a:off x="2438400" y="2248649"/>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1  0  1  0  1  0  0  0</a:t>
            </a:r>
            <a:endParaRPr lang="en-CA" dirty="0">
              <a:solidFill>
                <a:srgbClr val="C00000"/>
              </a:solidFill>
            </a:endParaRPr>
          </a:p>
        </p:txBody>
      </p:sp>
      <p:sp>
        <p:nvSpPr>
          <p:cNvPr id="48" name="Rectangle 47">
            <a:extLst>
              <a:ext uri="{FF2B5EF4-FFF2-40B4-BE49-F238E27FC236}">
                <a16:creationId xmlns:a16="http://schemas.microsoft.com/office/drawing/2014/main" id="{07404A27-6242-6BE8-7AF1-CC9ADF94351E}"/>
              </a:ext>
            </a:extLst>
          </p:cNvPr>
          <p:cNvSpPr/>
          <p:nvPr/>
        </p:nvSpPr>
        <p:spPr>
          <a:xfrm>
            <a:off x="4862632" y="2248649"/>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0  0  0  0  1  0  1  0</a:t>
            </a:r>
            <a:endParaRPr lang="en-CA" dirty="0">
              <a:solidFill>
                <a:srgbClr val="C00000"/>
              </a:solidFill>
            </a:endParaRPr>
          </a:p>
        </p:txBody>
      </p:sp>
      <p:sp>
        <p:nvSpPr>
          <p:cNvPr id="50" name="Rectangle 49">
            <a:extLst>
              <a:ext uri="{FF2B5EF4-FFF2-40B4-BE49-F238E27FC236}">
                <a16:creationId xmlns:a16="http://schemas.microsoft.com/office/drawing/2014/main" id="{8AFD0205-52A4-AD58-5405-40B26D2FE001}"/>
              </a:ext>
            </a:extLst>
          </p:cNvPr>
          <p:cNvSpPr/>
          <p:nvPr/>
        </p:nvSpPr>
        <p:spPr>
          <a:xfrm>
            <a:off x="7286864" y="2248649"/>
            <a:ext cx="23905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1</a:t>
            </a:r>
            <a:r>
              <a:rPr lang="en-US" dirty="0">
                <a:solidFill>
                  <a:srgbClr val="008000"/>
                </a:solidFill>
              </a:rPr>
              <a:t>  1  1  1  1  1  1  1</a:t>
            </a:r>
            <a:endParaRPr lang="en-CA" dirty="0">
              <a:solidFill>
                <a:srgbClr val="008000"/>
              </a:solidFill>
            </a:endParaRPr>
          </a:p>
        </p:txBody>
      </p:sp>
      <p:sp>
        <p:nvSpPr>
          <p:cNvPr id="52" name="Rectangle 51">
            <a:extLst>
              <a:ext uri="{FF2B5EF4-FFF2-40B4-BE49-F238E27FC236}">
                <a16:creationId xmlns:a16="http://schemas.microsoft.com/office/drawing/2014/main" id="{844F955C-1194-4367-7DD7-206357B66B1F}"/>
              </a:ext>
            </a:extLst>
          </p:cNvPr>
          <p:cNvSpPr/>
          <p:nvPr/>
        </p:nvSpPr>
        <p:spPr>
          <a:xfrm>
            <a:off x="2334763" y="2384277"/>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3" name="Rectangle 52">
            <a:extLst>
              <a:ext uri="{FF2B5EF4-FFF2-40B4-BE49-F238E27FC236}">
                <a16:creationId xmlns:a16="http://schemas.microsoft.com/office/drawing/2014/main" id="{1A932A27-D229-7025-DDFA-AED144C21CD9}"/>
              </a:ext>
            </a:extLst>
          </p:cNvPr>
          <p:cNvSpPr/>
          <p:nvPr/>
        </p:nvSpPr>
        <p:spPr>
          <a:xfrm>
            <a:off x="4724400" y="2384277"/>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4" name="Rectangle 53">
            <a:extLst>
              <a:ext uri="{FF2B5EF4-FFF2-40B4-BE49-F238E27FC236}">
                <a16:creationId xmlns:a16="http://schemas.microsoft.com/office/drawing/2014/main" id="{12A8CF3A-DEC9-9805-4FED-15A22690F110}"/>
              </a:ext>
            </a:extLst>
          </p:cNvPr>
          <p:cNvSpPr/>
          <p:nvPr/>
        </p:nvSpPr>
        <p:spPr>
          <a:xfrm>
            <a:off x="7162800" y="2346927"/>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5" name="Rectangle 54">
            <a:extLst>
              <a:ext uri="{FF2B5EF4-FFF2-40B4-BE49-F238E27FC236}">
                <a16:creationId xmlns:a16="http://schemas.microsoft.com/office/drawing/2014/main" id="{88CFD9E5-FFEC-0F41-0E0F-54BBEFFEDFE7}"/>
              </a:ext>
            </a:extLst>
          </p:cNvPr>
          <p:cNvSpPr/>
          <p:nvPr/>
        </p:nvSpPr>
        <p:spPr>
          <a:xfrm>
            <a:off x="152400" y="3329308"/>
            <a:ext cx="2133600"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1  1  0  0  0  0  0  0</a:t>
            </a:r>
            <a:endParaRPr lang="en-CA" dirty="0">
              <a:solidFill>
                <a:srgbClr val="C00000"/>
              </a:solidFill>
            </a:endParaRPr>
          </a:p>
        </p:txBody>
      </p:sp>
      <p:sp>
        <p:nvSpPr>
          <p:cNvPr id="56" name="Rectangle 55">
            <a:extLst>
              <a:ext uri="{FF2B5EF4-FFF2-40B4-BE49-F238E27FC236}">
                <a16:creationId xmlns:a16="http://schemas.microsoft.com/office/drawing/2014/main" id="{F0CEFD14-B09B-B2D0-0CA0-15F9E4693852}"/>
              </a:ext>
            </a:extLst>
          </p:cNvPr>
          <p:cNvSpPr/>
          <p:nvPr/>
        </p:nvSpPr>
        <p:spPr>
          <a:xfrm>
            <a:off x="2438400" y="3329308"/>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1  0  1  0  1  0  0  0</a:t>
            </a:r>
            <a:endParaRPr lang="en-CA" dirty="0">
              <a:solidFill>
                <a:srgbClr val="C00000"/>
              </a:solidFill>
            </a:endParaRPr>
          </a:p>
        </p:txBody>
      </p:sp>
      <p:sp>
        <p:nvSpPr>
          <p:cNvPr id="57" name="Rectangle 56">
            <a:extLst>
              <a:ext uri="{FF2B5EF4-FFF2-40B4-BE49-F238E27FC236}">
                <a16:creationId xmlns:a16="http://schemas.microsoft.com/office/drawing/2014/main" id="{390519FB-636E-11F0-BCFF-63010A599303}"/>
              </a:ext>
            </a:extLst>
          </p:cNvPr>
          <p:cNvSpPr/>
          <p:nvPr/>
        </p:nvSpPr>
        <p:spPr>
          <a:xfrm>
            <a:off x="4862632" y="3329308"/>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0  0  0  0  1  0  1  0</a:t>
            </a:r>
            <a:endParaRPr lang="en-CA" dirty="0">
              <a:solidFill>
                <a:srgbClr val="C00000"/>
              </a:solidFill>
            </a:endParaRPr>
          </a:p>
        </p:txBody>
      </p:sp>
      <p:sp>
        <p:nvSpPr>
          <p:cNvPr id="58" name="Rectangle 57">
            <a:extLst>
              <a:ext uri="{FF2B5EF4-FFF2-40B4-BE49-F238E27FC236}">
                <a16:creationId xmlns:a16="http://schemas.microsoft.com/office/drawing/2014/main" id="{4C1520C3-B49D-E2CA-5685-B4F56FD33ABD}"/>
              </a:ext>
            </a:extLst>
          </p:cNvPr>
          <p:cNvSpPr/>
          <p:nvPr/>
        </p:nvSpPr>
        <p:spPr>
          <a:xfrm>
            <a:off x="7286864" y="3329308"/>
            <a:ext cx="23905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1</a:t>
            </a:r>
            <a:r>
              <a:rPr lang="en-US" dirty="0">
                <a:solidFill>
                  <a:schemeClr val="tx1"/>
                </a:solidFill>
              </a:rPr>
              <a:t>  </a:t>
            </a:r>
            <a:r>
              <a:rPr lang="en-US" sz="2400" b="1" dirty="0">
                <a:solidFill>
                  <a:srgbClr val="C00000"/>
                </a:solidFill>
              </a:rPr>
              <a:t>0</a:t>
            </a:r>
            <a:r>
              <a:rPr lang="en-US" dirty="0">
                <a:solidFill>
                  <a:srgbClr val="008000"/>
                </a:solidFill>
              </a:rPr>
              <a:t>  1  1  1  1  1  1</a:t>
            </a:r>
            <a:endParaRPr lang="en-CA" dirty="0">
              <a:solidFill>
                <a:srgbClr val="008000"/>
              </a:solidFill>
            </a:endParaRPr>
          </a:p>
        </p:txBody>
      </p:sp>
      <p:sp>
        <p:nvSpPr>
          <p:cNvPr id="59" name="Rectangle 58">
            <a:extLst>
              <a:ext uri="{FF2B5EF4-FFF2-40B4-BE49-F238E27FC236}">
                <a16:creationId xmlns:a16="http://schemas.microsoft.com/office/drawing/2014/main" id="{209F2236-1EB9-E633-B051-5B41079FD999}"/>
              </a:ext>
            </a:extLst>
          </p:cNvPr>
          <p:cNvSpPr/>
          <p:nvPr/>
        </p:nvSpPr>
        <p:spPr>
          <a:xfrm>
            <a:off x="2334763" y="3455797"/>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0" name="Rectangle 59">
            <a:extLst>
              <a:ext uri="{FF2B5EF4-FFF2-40B4-BE49-F238E27FC236}">
                <a16:creationId xmlns:a16="http://schemas.microsoft.com/office/drawing/2014/main" id="{E4DD1255-300B-9E18-443A-58BBADEA798E}"/>
              </a:ext>
            </a:extLst>
          </p:cNvPr>
          <p:cNvSpPr/>
          <p:nvPr/>
        </p:nvSpPr>
        <p:spPr>
          <a:xfrm>
            <a:off x="4724400" y="3455797"/>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1" name="Rectangle 60">
            <a:extLst>
              <a:ext uri="{FF2B5EF4-FFF2-40B4-BE49-F238E27FC236}">
                <a16:creationId xmlns:a16="http://schemas.microsoft.com/office/drawing/2014/main" id="{887F0189-9332-3D57-2E0E-68AFC74DECAF}"/>
              </a:ext>
            </a:extLst>
          </p:cNvPr>
          <p:cNvSpPr/>
          <p:nvPr/>
        </p:nvSpPr>
        <p:spPr>
          <a:xfrm>
            <a:off x="7162800" y="3455797"/>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2" name="Rectangle 61">
            <a:extLst>
              <a:ext uri="{FF2B5EF4-FFF2-40B4-BE49-F238E27FC236}">
                <a16:creationId xmlns:a16="http://schemas.microsoft.com/office/drawing/2014/main" id="{65FE7083-22C5-8026-C2BF-C8CED11BB0D3}"/>
              </a:ext>
            </a:extLst>
          </p:cNvPr>
          <p:cNvSpPr/>
          <p:nvPr/>
        </p:nvSpPr>
        <p:spPr>
          <a:xfrm>
            <a:off x="152400" y="5677649"/>
            <a:ext cx="2133600"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1  1  0  0  0  0  0  0</a:t>
            </a:r>
            <a:endParaRPr lang="en-CA" dirty="0">
              <a:solidFill>
                <a:srgbClr val="C00000"/>
              </a:solidFill>
            </a:endParaRPr>
          </a:p>
        </p:txBody>
      </p:sp>
      <p:sp>
        <p:nvSpPr>
          <p:cNvPr id="63" name="Rectangle 62">
            <a:extLst>
              <a:ext uri="{FF2B5EF4-FFF2-40B4-BE49-F238E27FC236}">
                <a16:creationId xmlns:a16="http://schemas.microsoft.com/office/drawing/2014/main" id="{5BCB8DD5-40C4-2E1F-1EE0-CF9B0BA185FC}"/>
              </a:ext>
            </a:extLst>
          </p:cNvPr>
          <p:cNvSpPr/>
          <p:nvPr/>
        </p:nvSpPr>
        <p:spPr>
          <a:xfrm>
            <a:off x="2438400" y="5677649"/>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1  0  1  0  1  0  0  0</a:t>
            </a:r>
            <a:endParaRPr lang="en-CA" dirty="0">
              <a:solidFill>
                <a:srgbClr val="C00000"/>
              </a:solidFill>
            </a:endParaRPr>
          </a:p>
        </p:txBody>
      </p:sp>
      <p:sp>
        <p:nvSpPr>
          <p:cNvPr id="7168" name="Rectangle 7167">
            <a:extLst>
              <a:ext uri="{FF2B5EF4-FFF2-40B4-BE49-F238E27FC236}">
                <a16:creationId xmlns:a16="http://schemas.microsoft.com/office/drawing/2014/main" id="{C087BF3E-6736-828C-B253-4D28A885A194}"/>
              </a:ext>
            </a:extLst>
          </p:cNvPr>
          <p:cNvSpPr/>
          <p:nvPr/>
        </p:nvSpPr>
        <p:spPr>
          <a:xfrm>
            <a:off x="4862632" y="5677649"/>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0  0  0  0  1  0  1  0</a:t>
            </a:r>
            <a:endParaRPr lang="en-CA" dirty="0">
              <a:solidFill>
                <a:srgbClr val="C00000"/>
              </a:solidFill>
            </a:endParaRPr>
          </a:p>
        </p:txBody>
      </p:sp>
      <p:sp>
        <p:nvSpPr>
          <p:cNvPr id="7169" name="Rectangle 7168">
            <a:extLst>
              <a:ext uri="{FF2B5EF4-FFF2-40B4-BE49-F238E27FC236}">
                <a16:creationId xmlns:a16="http://schemas.microsoft.com/office/drawing/2014/main" id="{8874153F-ABE4-E147-8B8F-C1C972DD7E9C}"/>
              </a:ext>
            </a:extLst>
          </p:cNvPr>
          <p:cNvSpPr/>
          <p:nvPr/>
        </p:nvSpPr>
        <p:spPr>
          <a:xfrm>
            <a:off x="7286864" y="5677649"/>
            <a:ext cx="23905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1</a:t>
            </a:r>
            <a:r>
              <a:rPr lang="en-US" dirty="0">
                <a:solidFill>
                  <a:schemeClr val="tx1"/>
                </a:solidFill>
              </a:rPr>
              <a:t>  </a:t>
            </a:r>
            <a:r>
              <a:rPr lang="en-US" sz="2400" b="1" dirty="0">
                <a:solidFill>
                  <a:srgbClr val="C00000"/>
                </a:solidFill>
              </a:rPr>
              <a:t>1</a:t>
            </a:r>
            <a:r>
              <a:rPr lang="en-US" dirty="0">
                <a:solidFill>
                  <a:srgbClr val="008000"/>
                </a:solidFill>
              </a:rPr>
              <a:t>  1  1  1  1  1  1</a:t>
            </a:r>
            <a:endParaRPr lang="en-CA" dirty="0">
              <a:solidFill>
                <a:srgbClr val="008000"/>
              </a:solidFill>
            </a:endParaRPr>
          </a:p>
        </p:txBody>
      </p:sp>
      <p:sp>
        <p:nvSpPr>
          <p:cNvPr id="7172" name="Rectangle 7171">
            <a:extLst>
              <a:ext uri="{FF2B5EF4-FFF2-40B4-BE49-F238E27FC236}">
                <a16:creationId xmlns:a16="http://schemas.microsoft.com/office/drawing/2014/main" id="{928703F0-D5BF-F02A-57E5-499D2BC6568E}"/>
              </a:ext>
            </a:extLst>
          </p:cNvPr>
          <p:cNvSpPr/>
          <p:nvPr/>
        </p:nvSpPr>
        <p:spPr>
          <a:xfrm>
            <a:off x="2334763" y="5813277"/>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173" name="Rectangle 7172">
            <a:extLst>
              <a:ext uri="{FF2B5EF4-FFF2-40B4-BE49-F238E27FC236}">
                <a16:creationId xmlns:a16="http://schemas.microsoft.com/office/drawing/2014/main" id="{601C55AA-7A14-8DD9-ED0C-522D492EFA87}"/>
              </a:ext>
            </a:extLst>
          </p:cNvPr>
          <p:cNvSpPr/>
          <p:nvPr/>
        </p:nvSpPr>
        <p:spPr>
          <a:xfrm>
            <a:off x="4724400" y="5813277"/>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174" name="Rectangle 7173">
            <a:extLst>
              <a:ext uri="{FF2B5EF4-FFF2-40B4-BE49-F238E27FC236}">
                <a16:creationId xmlns:a16="http://schemas.microsoft.com/office/drawing/2014/main" id="{D3445491-24E2-1F20-B04D-5C71C43A93F2}"/>
              </a:ext>
            </a:extLst>
          </p:cNvPr>
          <p:cNvSpPr/>
          <p:nvPr/>
        </p:nvSpPr>
        <p:spPr>
          <a:xfrm>
            <a:off x="7162800" y="5775927"/>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12941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F4A0FC-A493-3CEE-2AFE-C27773C74150}"/>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42A99CEC-D3A2-64FC-E57B-0F5E6678374A}"/>
              </a:ext>
            </a:extLst>
          </p:cNvPr>
          <p:cNvSpPr>
            <a:spLocks noGrp="1" noChangeArrowheads="1"/>
          </p:cNvSpPr>
          <p:nvPr>
            <p:ph type="title"/>
          </p:nvPr>
        </p:nvSpPr>
        <p:spPr/>
        <p:txBody>
          <a:bodyPr/>
          <a:lstStyle/>
          <a:p>
            <a:pPr eaLnBrk="1" hangingPunct="1"/>
            <a:r>
              <a:rPr lang="en-US" dirty="0"/>
              <a:t>Subnetting, cont’d</a:t>
            </a:r>
          </a:p>
        </p:txBody>
      </p:sp>
      <mc:AlternateContent xmlns:mc="http://schemas.openxmlformats.org/markup-compatibility/2006" xmlns:a14="http://schemas.microsoft.com/office/drawing/2010/main">
        <mc:Choice Requires="a14">
          <p:sp>
            <p:nvSpPr>
              <p:cNvPr id="7171" name="Rectangle 3">
                <a:extLst>
                  <a:ext uri="{FF2B5EF4-FFF2-40B4-BE49-F238E27FC236}">
                    <a16:creationId xmlns:a16="http://schemas.microsoft.com/office/drawing/2014/main" id="{3ED0E68F-5D44-444E-D12D-70C52809E794}"/>
                  </a:ext>
                </a:extLst>
              </p:cNvPr>
              <p:cNvSpPr>
                <a:spLocks noGrp="1" noChangeArrowheads="1"/>
              </p:cNvSpPr>
              <p:nvPr>
                <p:ph idx="1"/>
              </p:nvPr>
            </p:nvSpPr>
            <p:spPr>
              <a:xfrm>
                <a:off x="76200" y="1117600"/>
                <a:ext cx="12115800" cy="5715000"/>
              </a:xfrm>
            </p:spPr>
            <p:txBody>
              <a:bodyPr/>
              <a:lstStyle/>
              <a:p>
                <a:pPr eaLnBrk="1" hangingPunct="1">
                  <a:lnSpc>
                    <a:spcPct val="90000"/>
                  </a:lnSpc>
                </a:pPr>
                <a:r>
                  <a:rPr lang="en-US" sz="2800" dirty="0"/>
                  <a:t>Repeat the process until all subnets are assigned with prefix.</a:t>
                </a:r>
              </a:p>
              <a:p>
                <a:pPr eaLnBrk="1" hangingPunct="1">
                  <a:lnSpc>
                    <a:spcPct val="90000"/>
                  </a:lnSpc>
                </a:pPr>
                <a:r>
                  <a:rPr lang="en-US" sz="2800" dirty="0"/>
                  <a:t>What is the range of IP address that is remained for you to assign to the subnets?</a:t>
                </a:r>
                <a:r>
                  <a:rPr lang="en-US" sz="2800" dirty="0">
                    <a:sym typeface="Wingdings" panose="05000000000000000000" pitchFamily="2" charset="2"/>
                  </a:rPr>
                  <a:t>192.168.10.192 to 192.168.10.255</a:t>
                </a:r>
                <a:endParaRPr lang="en-US" sz="2800" dirty="0"/>
              </a:p>
              <a:p>
                <a:pPr eaLnBrk="1" hangingPunct="1">
                  <a:lnSpc>
                    <a:spcPct val="90000"/>
                  </a:lnSpc>
                </a:pPr>
                <a:r>
                  <a:rPr lang="en-US" sz="2800" dirty="0"/>
                  <a:t>Pick the largest unassigned subnet. What is it?</a:t>
                </a:r>
                <a:r>
                  <a:rPr lang="en-US" sz="2800" dirty="0">
                    <a:sym typeface="Wingdings" panose="05000000000000000000" pitchFamily="2" charset="2"/>
                  </a:rPr>
                  <a:t> subnet A</a:t>
                </a:r>
                <a:endParaRPr lang="en-US" sz="2800" dirty="0"/>
              </a:p>
              <a:p>
                <a:pPr lvl="1">
                  <a:lnSpc>
                    <a:spcPct val="90000"/>
                  </a:lnSpc>
                </a:pPr>
                <a:r>
                  <a:rPr lang="en-US" sz="2400" dirty="0"/>
                  <a:t>How many unique usable IP does it need? </a:t>
                </a:r>
                <a:r>
                  <a:rPr lang="en-US" sz="2400" dirty="0">
                    <a:sym typeface="Wingdings" panose="05000000000000000000" pitchFamily="2" charset="2"/>
                  </a:rPr>
                  <a:t> </a:t>
                </a:r>
                <a:r>
                  <a:rPr lang="en-US" sz="2400" dirty="0"/>
                  <a:t>7</a:t>
                </a:r>
              </a:p>
              <a:p>
                <a:pPr lvl="1">
                  <a:lnSpc>
                    <a:spcPct val="90000"/>
                  </a:lnSpc>
                </a:pPr>
                <a:r>
                  <a:rPr lang="en-US" sz="2400" dirty="0"/>
                  <a:t>How many bits do we need to support this much unique usable IP addresses?</a:t>
                </a:r>
              </a:p>
              <a:p>
                <a:pPr lvl="2">
                  <a:lnSpc>
                    <a:spcPct val="90000"/>
                  </a:lnSpc>
                </a:pPr>
                <a:r>
                  <a:rPr lang="en-US" sz="2000" b="0" dirty="0"/>
                  <a:t>Since,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3</m:t>
                        </m:r>
                      </m:sup>
                    </m:sSup>
                    <m:r>
                      <a:rPr lang="en-US" sz="2000" b="0" i="1" smtClean="0">
                        <a:latin typeface="Cambria Math" panose="02040503050406030204" pitchFamily="18" charset="0"/>
                      </a:rPr>
                      <m:t>−2&lt;</m:t>
                    </m:r>
                    <m:r>
                      <a:rPr lang="en-CA" sz="2000" b="0" i="1" smtClean="0">
                        <a:latin typeface="Cambria Math" panose="02040503050406030204" pitchFamily="18" charset="0"/>
                      </a:rPr>
                      <m:t>7</m:t>
                    </m:r>
                    <m:r>
                      <a:rPr lang="en-US" sz="2000" b="0" i="1" smtClean="0">
                        <a:latin typeface="Cambria Math" panose="02040503050406030204" pitchFamily="18" charset="0"/>
                      </a:rPr>
                      <m:t>&lt;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4</m:t>
                        </m:r>
                      </m:sup>
                    </m:sSup>
                    <m:r>
                      <a:rPr lang="en-US" sz="2000" b="0" i="1" smtClean="0">
                        <a:latin typeface="Cambria Math" panose="02040503050406030204" pitchFamily="18" charset="0"/>
                      </a:rPr>
                      <m:t>−2</m:t>
                    </m:r>
                  </m:oMath>
                </a14:m>
                <a:r>
                  <a:rPr lang="en-US" sz="2000" dirty="0"/>
                  <a:t>. We need 4 bits for host ID of this subnet.</a:t>
                </a:r>
              </a:p>
              <a:p>
                <a:pPr lvl="1">
                  <a:lnSpc>
                    <a:spcPct val="90000"/>
                  </a:lnSpc>
                </a:pPr>
                <a:r>
                  <a:rPr lang="en-US" sz="2400" dirty="0"/>
                  <a:t>Separate the number of required bits for host ID and accordingly specify the network prefix for this subnet. Use the smallest Net ID for this subnet.</a:t>
                </a:r>
              </a:p>
              <a:p>
                <a:pPr lvl="2">
                  <a:lnSpc>
                    <a:spcPct val="90000"/>
                  </a:lnSpc>
                </a:pPr>
                <a:r>
                  <a:rPr lang="en-US" sz="2000" dirty="0"/>
                  <a:t>We needed 4 bits for Host ID. So, we use 32-4=28 bits for Net ID of this subnet.</a:t>
                </a:r>
              </a:p>
              <a:p>
                <a:pPr lvl="2">
                  <a:lnSpc>
                    <a:spcPct val="90000"/>
                  </a:lnSpc>
                </a:pPr>
                <a:r>
                  <a:rPr lang="en-US" sz="2000" dirty="0"/>
                  <a:t>Considering the range of IP addresses that is left for us (i.e., </a:t>
                </a:r>
                <a:r>
                  <a:rPr lang="en-US" sz="2000" dirty="0">
                    <a:sym typeface="Wingdings" panose="05000000000000000000" pitchFamily="2" charset="2"/>
                  </a:rPr>
                  <a:t>192.168.10.192 to 192.168.10.255</a:t>
                </a:r>
                <a:r>
                  <a:rPr lang="en-US" sz="2000" dirty="0"/>
                  <a:t>) the prefix with the smallest possible Net ID is 192.168.10.192/28</a:t>
                </a:r>
              </a:p>
              <a:p>
                <a:pPr>
                  <a:lnSpc>
                    <a:spcPct val="90000"/>
                  </a:lnSpc>
                </a:pPr>
                <a:r>
                  <a:rPr lang="en-US" sz="2800" dirty="0"/>
                  <a:t>Find the range of IP address that is remained for you to assign to the subnets.</a:t>
                </a:r>
              </a:p>
              <a:p>
                <a:pPr lvl="1">
                  <a:lnSpc>
                    <a:spcPct val="90000"/>
                  </a:lnSpc>
                </a:pPr>
                <a:r>
                  <a:rPr lang="en-US" sz="2400" dirty="0"/>
                  <a:t>192.168.10.208 to 192.168.10.255</a:t>
                </a:r>
              </a:p>
              <a:p>
                <a:pPr lvl="1">
                  <a:lnSpc>
                    <a:spcPct val="90000"/>
                  </a:lnSpc>
                </a:pPr>
                <a:endParaRPr lang="en-US" sz="2400" dirty="0"/>
              </a:p>
              <a:p>
                <a:pPr lvl="2">
                  <a:lnSpc>
                    <a:spcPct val="90000"/>
                  </a:lnSpc>
                </a:pPr>
                <a:endParaRPr lang="en-US" sz="2000" dirty="0"/>
              </a:p>
            </p:txBody>
          </p:sp>
        </mc:Choice>
        <mc:Fallback xmlns="">
          <p:sp>
            <p:nvSpPr>
              <p:cNvPr id="7171" name="Rectangle 3">
                <a:extLst>
                  <a:ext uri="{FF2B5EF4-FFF2-40B4-BE49-F238E27FC236}">
                    <a16:creationId xmlns:a16="http://schemas.microsoft.com/office/drawing/2014/main" id="{3ED0E68F-5D44-444E-D12D-70C52809E794}"/>
                  </a:ext>
                </a:extLst>
              </p:cNvPr>
              <p:cNvSpPr>
                <a:spLocks noGrp="1" noRot="1" noChangeAspect="1" noMove="1" noResize="1" noEditPoints="1" noAdjustHandles="1" noChangeArrowheads="1" noChangeShapeType="1" noTextEdit="1"/>
              </p:cNvSpPr>
              <p:nvPr>
                <p:ph idx="1"/>
              </p:nvPr>
            </p:nvSpPr>
            <p:spPr>
              <a:xfrm>
                <a:off x="76200" y="1117600"/>
                <a:ext cx="12115800" cy="5715000"/>
              </a:xfrm>
              <a:blipFill>
                <a:blip r:embed="rId3"/>
                <a:stretch>
                  <a:fillRect l="-956" t="-1812"/>
                </a:stretch>
              </a:blipFill>
            </p:spPr>
            <p:txBody>
              <a:bodyPr/>
              <a:lstStyle/>
              <a:p>
                <a:r>
                  <a:rPr lang="en-US">
                    <a:noFill/>
                  </a:rPr>
                  <a:t> </a:t>
                </a:r>
              </a:p>
            </p:txBody>
          </p:sp>
        </mc:Fallback>
      </mc:AlternateContent>
    </p:spTree>
    <p:extLst>
      <p:ext uri="{BB962C8B-B14F-4D97-AF65-F5344CB8AC3E}">
        <p14:creationId xmlns:p14="http://schemas.microsoft.com/office/powerpoint/2010/main" val="1600928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49732-0194-CBC2-E66F-BDA6667A2FE0}"/>
            </a:ext>
          </a:extLst>
        </p:cNvPr>
        <p:cNvGrpSpPr/>
        <p:nvPr/>
      </p:nvGrpSpPr>
      <p:grpSpPr>
        <a:xfrm>
          <a:off x="0" y="0"/>
          <a:ext cx="0" cy="0"/>
          <a:chOff x="0" y="0"/>
          <a:chExt cx="0" cy="0"/>
        </a:xfrm>
      </p:grpSpPr>
      <p:sp>
        <p:nvSpPr>
          <p:cNvPr id="7170" name="Rectangle 2">
            <a:extLst>
              <a:ext uri="{FF2B5EF4-FFF2-40B4-BE49-F238E27FC236}">
                <a16:creationId xmlns:a16="http://schemas.microsoft.com/office/drawing/2014/main" id="{7BA96AAB-BA7D-7705-451E-06FB70C2DACC}"/>
              </a:ext>
            </a:extLst>
          </p:cNvPr>
          <p:cNvSpPr>
            <a:spLocks noGrp="1" noChangeArrowheads="1"/>
          </p:cNvSpPr>
          <p:nvPr>
            <p:ph type="title"/>
          </p:nvPr>
        </p:nvSpPr>
        <p:spPr/>
        <p:txBody>
          <a:bodyPr/>
          <a:lstStyle/>
          <a:p>
            <a:pPr eaLnBrk="1" hangingPunct="1"/>
            <a:r>
              <a:rPr lang="en-US" dirty="0"/>
              <a:t>Subnetting, cont’d</a:t>
            </a:r>
          </a:p>
        </p:txBody>
      </p:sp>
      <p:sp>
        <p:nvSpPr>
          <p:cNvPr id="2" name="Rectangle 1">
            <a:extLst>
              <a:ext uri="{FF2B5EF4-FFF2-40B4-BE49-F238E27FC236}">
                <a16:creationId xmlns:a16="http://schemas.microsoft.com/office/drawing/2014/main" id="{16391239-66C6-8579-2E8F-67BEDD4737D7}"/>
              </a:ext>
            </a:extLst>
          </p:cNvPr>
          <p:cNvSpPr/>
          <p:nvPr/>
        </p:nvSpPr>
        <p:spPr>
          <a:xfrm>
            <a:off x="152400" y="1925656"/>
            <a:ext cx="2133600"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1  1  0  0  0  0  0  0</a:t>
            </a:r>
            <a:endParaRPr lang="en-CA" dirty="0">
              <a:solidFill>
                <a:srgbClr val="C00000"/>
              </a:solidFill>
            </a:endParaRPr>
          </a:p>
        </p:txBody>
      </p:sp>
      <p:sp>
        <p:nvSpPr>
          <p:cNvPr id="3" name="Rectangle 2">
            <a:extLst>
              <a:ext uri="{FF2B5EF4-FFF2-40B4-BE49-F238E27FC236}">
                <a16:creationId xmlns:a16="http://schemas.microsoft.com/office/drawing/2014/main" id="{D3BC591F-1A04-E03B-3A7B-DA7ABE9E111B}"/>
              </a:ext>
            </a:extLst>
          </p:cNvPr>
          <p:cNvSpPr/>
          <p:nvPr/>
        </p:nvSpPr>
        <p:spPr>
          <a:xfrm>
            <a:off x="2438400" y="1925656"/>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1  0  1  0  1  0  0  0</a:t>
            </a:r>
            <a:endParaRPr lang="en-CA" dirty="0">
              <a:solidFill>
                <a:srgbClr val="C00000"/>
              </a:solidFill>
            </a:endParaRPr>
          </a:p>
        </p:txBody>
      </p:sp>
      <p:sp>
        <p:nvSpPr>
          <p:cNvPr id="4" name="Rectangle 3">
            <a:extLst>
              <a:ext uri="{FF2B5EF4-FFF2-40B4-BE49-F238E27FC236}">
                <a16:creationId xmlns:a16="http://schemas.microsoft.com/office/drawing/2014/main" id="{5CABF162-F8CE-0255-EEDC-99139BD7BDB8}"/>
              </a:ext>
            </a:extLst>
          </p:cNvPr>
          <p:cNvSpPr/>
          <p:nvPr/>
        </p:nvSpPr>
        <p:spPr>
          <a:xfrm>
            <a:off x="4862632" y="1925656"/>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0  0  0  0  1  0  1  0</a:t>
            </a:r>
            <a:endParaRPr lang="en-CA" dirty="0">
              <a:solidFill>
                <a:srgbClr val="C00000"/>
              </a:solidFill>
            </a:endParaRPr>
          </a:p>
        </p:txBody>
      </p:sp>
      <p:sp>
        <p:nvSpPr>
          <p:cNvPr id="5" name="Rectangle 4">
            <a:extLst>
              <a:ext uri="{FF2B5EF4-FFF2-40B4-BE49-F238E27FC236}">
                <a16:creationId xmlns:a16="http://schemas.microsoft.com/office/drawing/2014/main" id="{EA33C66B-BB99-C770-F963-69F69DEE2D9A}"/>
              </a:ext>
            </a:extLst>
          </p:cNvPr>
          <p:cNvSpPr/>
          <p:nvPr/>
        </p:nvSpPr>
        <p:spPr>
          <a:xfrm>
            <a:off x="7286864" y="1925656"/>
            <a:ext cx="23905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1</a:t>
            </a:r>
            <a:r>
              <a:rPr lang="en-US" dirty="0">
                <a:solidFill>
                  <a:srgbClr val="008000"/>
                </a:solidFill>
              </a:rPr>
              <a:t>  </a:t>
            </a:r>
            <a:r>
              <a:rPr lang="en-US" sz="2400" b="1" dirty="0">
                <a:solidFill>
                  <a:srgbClr val="C00000"/>
                </a:solidFill>
              </a:rPr>
              <a:t>1</a:t>
            </a:r>
            <a:r>
              <a:rPr lang="en-US" dirty="0">
                <a:solidFill>
                  <a:srgbClr val="008000"/>
                </a:solidFill>
              </a:rPr>
              <a:t>  0  0  0  0  0  0</a:t>
            </a:r>
            <a:endParaRPr lang="en-CA" dirty="0">
              <a:solidFill>
                <a:srgbClr val="008000"/>
              </a:solidFill>
            </a:endParaRPr>
          </a:p>
        </p:txBody>
      </p:sp>
      <p:sp>
        <p:nvSpPr>
          <p:cNvPr id="15" name="TextBox 14">
            <a:extLst>
              <a:ext uri="{FF2B5EF4-FFF2-40B4-BE49-F238E27FC236}">
                <a16:creationId xmlns:a16="http://schemas.microsoft.com/office/drawing/2014/main" id="{AAEEF846-3B16-C67A-5A72-4325C1C28592}"/>
              </a:ext>
            </a:extLst>
          </p:cNvPr>
          <p:cNvSpPr txBox="1"/>
          <p:nvPr/>
        </p:nvSpPr>
        <p:spPr>
          <a:xfrm>
            <a:off x="10591800" y="1300656"/>
            <a:ext cx="1524000" cy="646331"/>
          </a:xfrm>
          <a:prstGeom prst="rect">
            <a:avLst/>
          </a:prstGeom>
          <a:noFill/>
        </p:spPr>
        <p:txBody>
          <a:bodyPr wrap="square" rtlCol="0">
            <a:spAutoFit/>
          </a:bodyPr>
          <a:lstStyle/>
          <a:p>
            <a:pPr algn="ctr"/>
            <a:r>
              <a:rPr lang="en-US" b="1" dirty="0"/>
              <a:t>What is left to work with</a:t>
            </a:r>
            <a:endParaRPr lang="en-CA" b="1" dirty="0"/>
          </a:p>
        </p:txBody>
      </p:sp>
      <p:sp>
        <p:nvSpPr>
          <p:cNvPr id="21" name="Rectangle 20">
            <a:extLst>
              <a:ext uri="{FF2B5EF4-FFF2-40B4-BE49-F238E27FC236}">
                <a16:creationId xmlns:a16="http://schemas.microsoft.com/office/drawing/2014/main" id="{5CE1E32D-C319-B677-3468-FE52BC343144}"/>
              </a:ext>
            </a:extLst>
          </p:cNvPr>
          <p:cNvSpPr/>
          <p:nvPr/>
        </p:nvSpPr>
        <p:spPr>
          <a:xfrm>
            <a:off x="2334763" y="2061284"/>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466C11DC-B019-E31E-B451-497C8EAE9CDC}"/>
              </a:ext>
            </a:extLst>
          </p:cNvPr>
          <p:cNvSpPr/>
          <p:nvPr/>
        </p:nvSpPr>
        <p:spPr>
          <a:xfrm>
            <a:off x="4724400" y="2061284"/>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Rectangle 22">
            <a:extLst>
              <a:ext uri="{FF2B5EF4-FFF2-40B4-BE49-F238E27FC236}">
                <a16:creationId xmlns:a16="http://schemas.microsoft.com/office/drawing/2014/main" id="{C794F87B-E1F1-996F-2319-27C9C0B9796C}"/>
              </a:ext>
            </a:extLst>
          </p:cNvPr>
          <p:cNvSpPr/>
          <p:nvPr/>
        </p:nvSpPr>
        <p:spPr>
          <a:xfrm>
            <a:off x="7162800" y="2023934"/>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5" name="Straight Arrow Connector 24">
            <a:extLst>
              <a:ext uri="{FF2B5EF4-FFF2-40B4-BE49-F238E27FC236}">
                <a16:creationId xmlns:a16="http://schemas.microsoft.com/office/drawing/2014/main" id="{BDD9996B-A1C8-146F-14BC-B03726D9C485}"/>
              </a:ext>
            </a:extLst>
          </p:cNvPr>
          <p:cNvCxnSpPr>
            <a:cxnSpLocks/>
          </p:cNvCxnSpPr>
          <p:nvPr/>
        </p:nvCxnSpPr>
        <p:spPr>
          <a:xfrm flipH="1">
            <a:off x="304800" y="1773565"/>
            <a:ext cx="7696200"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96296FF-56E0-9082-7FE7-9E916207DF9B}"/>
              </a:ext>
            </a:extLst>
          </p:cNvPr>
          <p:cNvSpPr txBox="1"/>
          <p:nvPr/>
        </p:nvSpPr>
        <p:spPr>
          <a:xfrm>
            <a:off x="2969768" y="1300656"/>
            <a:ext cx="1219200" cy="380999"/>
          </a:xfrm>
          <a:prstGeom prst="rect">
            <a:avLst/>
          </a:prstGeom>
          <a:noFill/>
          <a:ln>
            <a:noFill/>
          </a:ln>
        </p:spPr>
        <p:txBody>
          <a:bodyPr wrap="square" rtlCol="0">
            <a:spAutoFit/>
          </a:bodyPr>
          <a:lstStyle/>
          <a:p>
            <a:r>
              <a:rPr lang="en-US" dirty="0">
                <a:solidFill>
                  <a:srgbClr val="C00000"/>
                </a:solidFill>
              </a:rPr>
              <a:t>Fixed bits</a:t>
            </a:r>
            <a:endParaRPr lang="en-CA" dirty="0">
              <a:solidFill>
                <a:srgbClr val="C00000"/>
              </a:solidFill>
            </a:endParaRPr>
          </a:p>
        </p:txBody>
      </p:sp>
      <p:cxnSp>
        <p:nvCxnSpPr>
          <p:cNvPr id="27" name="Straight Arrow Connector 26">
            <a:extLst>
              <a:ext uri="{FF2B5EF4-FFF2-40B4-BE49-F238E27FC236}">
                <a16:creationId xmlns:a16="http://schemas.microsoft.com/office/drawing/2014/main" id="{C1A921C2-42D8-E8BF-B36B-BA30630D0A90}"/>
              </a:ext>
            </a:extLst>
          </p:cNvPr>
          <p:cNvCxnSpPr>
            <a:cxnSpLocks/>
          </p:cNvCxnSpPr>
          <p:nvPr/>
        </p:nvCxnSpPr>
        <p:spPr>
          <a:xfrm flipH="1">
            <a:off x="8077200" y="1794586"/>
            <a:ext cx="1448124" cy="0"/>
          </a:xfrm>
          <a:prstGeom prst="straightConnector1">
            <a:avLst/>
          </a:prstGeom>
          <a:ln w="38100">
            <a:solidFill>
              <a:srgbClr val="008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B352311-2A76-2EC0-92B8-DE987A630DB9}"/>
              </a:ext>
            </a:extLst>
          </p:cNvPr>
          <p:cNvSpPr txBox="1"/>
          <p:nvPr/>
        </p:nvSpPr>
        <p:spPr>
          <a:xfrm>
            <a:off x="8209173" y="1148255"/>
            <a:ext cx="1423757" cy="646331"/>
          </a:xfrm>
          <a:prstGeom prst="rect">
            <a:avLst/>
          </a:prstGeom>
          <a:noFill/>
        </p:spPr>
        <p:txBody>
          <a:bodyPr wrap="square" rtlCol="0">
            <a:spAutoFit/>
          </a:bodyPr>
          <a:lstStyle/>
          <a:p>
            <a:r>
              <a:rPr lang="en-US" dirty="0">
                <a:solidFill>
                  <a:srgbClr val="008000"/>
                </a:solidFill>
              </a:rPr>
              <a:t>We can use these bits</a:t>
            </a:r>
            <a:endParaRPr lang="en-CA" dirty="0">
              <a:solidFill>
                <a:srgbClr val="008000"/>
              </a:solidFill>
            </a:endParaRPr>
          </a:p>
        </p:txBody>
      </p:sp>
      <p:cxnSp>
        <p:nvCxnSpPr>
          <p:cNvPr id="31" name="Straight Arrow Connector 30">
            <a:extLst>
              <a:ext uri="{FF2B5EF4-FFF2-40B4-BE49-F238E27FC236}">
                <a16:creationId xmlns:a16="http://schemas.microsoft.com/office/drawing/2014/main" id="{CABBAAC9-E8C7-AAF3-5F90-55F240EE5493}"/>
              </a:ext>
            </a:extLst>
          </p:cNvPr>
          <p:cNvCxnSpPr/>
          <p:nvPr/>
        </p:nvCxnSpPr>
        <p:spPr>
          <a:xfrm flipH="1">
            <a:off x="9836818" y="1629076"/>
            <a:ext cx="6473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2" name="Right Brace 31">
            <a:extLst>
              <a:ext uri="{FF2B5EF4-FFF2-40B4-BE49-F238E27FC236}">
                <a16:creationId xmlns:a16="http://schemas.microsoft.com/office/drawing/2014/main" id="{1A91A4FD-6F82-71CE-9A3E-4182683B3A08}"/>
              </a:ext>
            </a:extLst>
          </p:cNvPr>
          <p:cNvSpPr/>
          <p:nvPr/>
        </p:nvSpPr>
        <p:spPr>
          <a:xfrm>
            <a:off x="9525324" y="1143000"/>
            <a:ext cx="259682" cy="139032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33" name="Rectangle 32">
            <a:extLst>
              <a:ext uri="{FF2B5EF4-FFF2-40B4-BE49-F238E27FC236}">
                <a16:creationId xmlns:a16="http://schemas.microsoft.com/office/drawing/2014/main" id="{DECE64BC-C62A-FB6C-BFFB-798FD35DE820}"/>
              </a:ext>
            </a:extLst>
          </p:cNvPr>
          <p:cNvSpPr/>
          <p:nvPr/>
        </p:nvSpPr>
        <p:spPr>
          <a:xfrm>
            <a:off x="152400" y="3011570"/>
            <a:ext cx="2133600"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1  1  0  0  0  0  0  0</a:t>
            </a:r>
            <a:endParaRPr lang="en-CA" dirty="0">
              <a:solidFill>
                <a:srgbClr val="C00000"/>
              </a:solidFill>
            </a:endParaRPr>
          </a:p>
        </p:txBody>
      </p:sp>
      <p:sp>
        <p:nvSpPr>
          <p:cNvPr id="34" name="Rectangle 33">
            <a:extLst>
              <a:ext uri="{FF2B5EF4-FFF2-40B4-BE49-F238E27FC236}">
                <a16:creationId xmlns:a16="http://schemas.microsoft.com/office/drawing/2014/main" id="{CCAC398D-2752-ACE5-AC4F-4B38980F8DE6}"/>
              </a:ext>
            </a:extLst>
          </p:cNvPr>
          <p:cNvSpPr/>
          <p:nvPr/>
        </p:nvSpPr>
        <p:spPr>
          <a:xfrm>
            <a:off x="2438400" y="3011570"/>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1  0  1  0  1  0  0  0</a:t>
            </a:r>
            <a:endParaRPr lang="en-CA" dirty="0">
              <a:solidFill>
                <a:srgbClr val="C00000"/>
              </a:solidFill>
            </a:endParaRPr>
          </a:p>
        </p:txBody>
      </p:sp>
      <p:sp>
        <p:nvSpPr>
          <p:cNvPr id="35" name="Rectangle 34">
            <a:extLst>
              <a:ext uri="{FF2B5EF4-FFF2-40B4-BE49-F238E27FC236}">
                <a16:creationId xmlns:a16="http://schemas.microsoft.com/office/drawing/2014/main" id="{98756EAB-54F8-AB89-A6F2-6A4208E08AB1}"/>
              </a:ext>
            </a:extLst>
          </p:cNvPr>
          <p:cNvSpPr/>
          <p:nvPr/>
        </p:nvSpPr>
        <p:spPr>
          <a:xfrm>
            <a:off x="4862632" y="3011570"/>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0  0  0  0  1  0  1  0</a:t>
            </a:r>
            <a:endParaRPr lang="en-CA" dirty="0">
              <a:solidFill>
                <a:srgbClr val="C00000"/>
              </a:solidFill>
            </a:endParaRPr>
          </a:p>
        </p:txBody>
      </p:sp>
      <p:sp>
        <p:nvSpPr>
          <p:cNvPr id="36" name="Rectangle 35">
            <a:extLst>
              <a:ext uri="{FF2B5EF4-FFF2-40B4-BE49-F238E27FC236}">
                <a16:creationId xmlns:a16="http://schemas.microsoft.com/office/drawing/2014/main" id="{84C99CE4-1E26-312B-0A46-2B56E7BC0049}"/>
              </a:ext>
            </a:extLst>
          </p:cNvPr>
          <p:cNvSpPr/>
          <p:nvPr/>
        </p:nvSpPr>
        <p:spPr>
          <a:xfrm>
            <a:off x="7286864" y="3011570"/>
            <a:ext cx="23905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1</a:t>
            </a:r>
            <a:r>
              <a:rPr lang="en-US" dirty="0">
                <a:solidFill>
                  <a:schemeClr val="tx1"/>
                </a:solidFill>
              </a:rPr>
              <a:t>  </a:t>
            </a:r>
            <a:r>
              <a:rPr lang="en-US" sz="2400" b="1" dirty="0">
                <a:solidFill>
                  <a:srgbClr val="C00000"/>
                </a:solidFill>
              </a:rPr>
              <a:t>1</a:t>
            </a:r>
            <a:r>
              <a:rPr lang="en-US" dirty="0">
                <a:solidFill>
                  <a:srgbClr val="008000"/>
                </a:solidFill>
              </a:rPr>
              <a:t>  </a:t>
            </a:r>
            <a:r>
              <a:rPr lang="en-US" sz="2400" b="1" dirty="0">
                <a:solidFill>
                  <a:srgbClr val="C00000"/>
                </a:solidFill>
              </a:rPr>
              <a:t>0  0</a:t>
            </a:r>
            <a:r>
              <a:rPr lang="en-US" dirty="0">
                <a:solidFill>
                  <a:srgbClr val="008000"/>
                </a:solidFill>
              </a:rPr>
              <a:t>  0  0  0  0</a:t>
            </a:r>
            <a:endParaRPr lang="en-CA" dirty="0">
              <a:solidFill>
                <a:srgbClr val="008000"/>
              </a:solidFill>
            </a:endParaRPr>
          </a:p>
        </p:txBody>
      </p:sp>
      <p:sp>
        <p:nvSpPr>
          <p:cNvPr id="37" name="TextBox 36">
            <a:extLst>
              <a:ext uri="{FF2B5EF4-FFF2-40B4-BE49-F238E27FC236}">
                <a16:creationId xmlns:a16="http://schemas.microsoft.com/office/drawing/2014/main" id="{E9EC934D-8137-DB7F-2233-785E914EDEAD}"/>
              </a:ext>
            </a:extLst>
          </p:cNvPr>
          <p:cNvSpPr txBox="1"/>
          <p:nvPr/>
        </p:nvSpPr>
        <p:spPr>
          <a:xfrm>
            <a:off x="10287000" y="3276600"/>
            <a:ext cx="1524000" cy="923330"/>
          </a:xfrm>
          <a:prstGeom prst="rect">
            <a:avLst/>
          </a:prstGeom>
          <a:noFill/>
        </p:spPr>
        <p:txBody>
          <a:bodyPr wrap="square" rtlCol="0">
            <a:spAutoFit/>
          </a:bodyPr>
          <a:lstStyle/>
          <a:p>
            <a:pPr algn="ctr"/>
            <a:r>
              <a:rPr lang="en-US" b="1" dirty="0"/>
              <a:t>What subnet A gets</a:t>
            </a:r>
            <a:endParaRPr lang="en-CA" b="1" dirty="0"/>
          </a:p>
        </p:txBody>
      </p:sp>
      <p:sp>
        <p:nvSpPr>
          <p:cNvPr id="38" name="Rectangle 37">
            <a:extLst>
              <a:ext uri="{FF2B5EF4-FFF2-40B4-BE49-F238E27FC236}">
                <a16:creationId xmlns:a16="http://schemas.microsoft.com/office/drawing/2014/main" id="{0CCBEE22-EFE8-2A2C-88B6-B3D8715F6A1B}"/>
              </a:ext>
            </a:extLst>
          </p:cNvPr>
          <p:cNvSpPr/>
          <p:nvPr/>
        </p:nvSpPr>
        <p:spPr>
          <a:xfrm>
            <a:off x="2334763" y="3138059"/>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59225AB6-1212-7209-5B83-EC146ECF4688}"/>
              </a:ext>
            </a:extLst>
          </p:cNvPr>
          <p:cNvSpPr/>
          <p:nvPr/>
        </p:nvSpPr>
        <p:spPr>
          <a:xfrm>
            <a:off x="4724400" y="3138059"/>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a:extLst>
              <a:ext uri="{FF2B5EF4-FFF2-40B4-BE49-F238E27FC236}">
                <a16:creationId xmlns:a16="http://schemas.microsoft.com/office/drawing/2014/main" id="{571E6746-4CD3-6BD0-C537-B1F07FFD27ED}"/>
              </a:ext>
            </a:extLst>
          </p:cNvPr>
          <p:cNvSpPr/>
          <p:nvPr/>
        </p:nvSpPr>
        <p:spPr>
          <a:xfrm>
            <a:off x="7162800" y="3138059"/>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1" name="Straight Arrow Connector 40">
            <a:extLst>
              <a:ext uri="{FF2B5EF4-FFF2-40B4-BE49-F238E27FC236}">
                <a16:creationId xmlns:a16="http://schemas.microsoft.com/office/drawing/2014/main" id="{AF83A8F3-FA42-CD1E-95FF-A2B04AA78D60}"/>
              </a:ext>
            </a:extLst>
          </p:cNvPr>
          <p:cNvCxnSpPr>
            <a:cxnSpLocks/>
          </p:cNvCxnSpPr>
          <p:nvPr/>
        </p:nvCxnSpPr>
        <p:spPr>
          <a:xfrm flipH="1">
            <a:off x="304800" y="3704925"/>
            <a:ext cx="8229600"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6F594A4-8E27-487E-AB5D-A4C65ABE15E2}"/>
              </a:ext>
            </a:extLst>
          </p:cNvPr>
          <p:cNvSpPr txBox="1"/>
          <p:nvPr/>
        </p:nvSpPr>
        <p:spPr>
          <a:xfrm>
            <a:off x="1905000" y="3736861"/>
            <a:ext cx="2588768" cy="369332"/>
          </a:xfrm>
          <a:prstGeom prst="rect">
            <a:avLst/>
          </a:prstGeom>
          <a:noFill/>
          <a:ln>
            <a:noFill/>
          </a:ln>
        </p:spPr>
        <p:txBody>
          <a:bodyPr wrap="square" rtlCol="0">
            <a:spAutoFit/>
          </a:bodyPr>
          <a:lstStyle/>
          <a:p>
            <a:r>
              <a:rPr lang="en-US" dirty="0">
                <a:solidFill>
                  <a:srgbClr val="C00000"/>
                </a:solidFill>
              </a:rPr>
              <a:t>Net ID for this subnet</a:t>
            </a:r>
            <a:endParaRPr lang="en-CA" dirty="0">
              <a:solidFill>
                <a:srgbClr val="C00000"/>
              </a:solidFill>
            </a:endParaRPr>
          </a:p>
        </p:txBody>
      </p:sp>
      <p:cxnSp>
        <p:nvCxnSpPr>
          <p:cNvPr id="43" name="Straight Arrow Connector 42">
            <a:extLst>
              <a:ext uri="{FF2B5EF4-FFF2-40B4-BE49-F238E27FC236}">
                <a16:creationId xmlns:a16="http://schemas.microsoft.com/office/drawing/2014/main" id="{96037886-6255-C934-832A-1009A2171919}"/>
              </a:ext>
            </a:extLst>
          </p:cNvPr>
          <p:cNvCxnSpPr>
            <a:cxnSpLocks/>
          </p:cNvCxnSpPr>
          <p:nvPr/>
        </p:nvCxnSpPr>
        <p:spPr>
          <a:xfrm flipH="1">
            <a:off x="8534400" y="3704925"/>
            <a:ext cx="990924" cy="0"/>
          </a:xfrm>
          <a:prstGeom prst="straightConnector1">
            <a:avLst/>
          </a:prstGeom>
          <a:ln w="38100">
            <a:solidFill>
              <a:srgbClr val="008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25C1226-C49B-0F13-E85C-2AD248B71606}"/>
              </a:ext>
            </a:extLst>
          </p:cNvPr>
          <p:cNvSpPr txBox="1"/>
          <p:nvPr/>
        </p:nvSpPr>
        <p:spPr>
          <a:xfrm>
            <a:off x="7828173" y="3744394"/>
            <a:ext cx="1849227" cy="646331"/>
          </a:xfrm>
          <a:prstGeom prst="rect">
            <a:avLst/>
          </a:prstGeom>
          <a:noFill/>
        </p:spPr>
        <p:txBody>
          <a:bodyPr wrap="square" rtlCol="0">
            <a:spAutoFit/>
          </a:bodyPr>
          <a:lstStyle/>
          <a:p>
            <a:r>
              <a:rPr lang="en-US" dirty="0">
                <a:solidFill>
                  <a:srgbClr val="008000"/>
                </a:solidFill>
              </a:rPr>
              <a:t>We reserve 4 bits for hosts</a:t>
            </a:r>
            <a:endParaRPr lang="en-CA" dirty="0">
              <a:solidFill>
                <a:srgbClr val="008000"/>
              </a:solidFill>
            </a:endParaRPr>
          </a:p>
        </p:txBody>
      </p:sp>
      <p:cxnSp>
        <p:nvCxnSpPr>
          <p:cNvPr id="45" name="Straight Arrow Connector 44">
            <a:extLst>
              <a:ext uri="{FF2B5EF4-FFF2-40B4-BE49-F238E27FC236}">
                <a16:creationId xmlns:a16="http://schemas.microsoft.com/office/drawing/2014/main" id="{F2D42CF1-B8C9-ED74-89AB-13F8A570906E}"/>
              </a:ext>
            </a:extLst>
          </p:cNvPr>
          <p:cNvCxnSpPr/>
          <p:nvPr/>
        </p:nvCxnSpPr>
        <p:spPr>
          <a:xfrm flipH="1">
            <a:off x="9836818" y="3734548"/>
            <a:ext cx="6473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6" name="Right Brace 45">
            <a:extLst>
              <a:ext uri="{FF2B5EF4-FFF2-40B4-BE49-F238E27FC236}">
                <a16:creationId xmlns:a16="http://schemas.microsoft.com/office/drawing/2014/main" id="{8ECC89AD-1657-86CF-2EFD-80380EC5F641}"/>
              </a:ext>
            </a:extLst>
          </p:cNvPr>
          <p:cNvSpPr/>
          <p:nvPr/>
        </p:nvSpPr>
        <p:spPr>
          <a:xfrm>
            <a:off x="9525324" y="2834631"/>
            <a:ext cx="259682" cy="179362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49" name="Straight Arrow Connector 48">
            <a:extLst>
              <a:ext uri="{FF2B5EF4-FFF2-40B4-BE49-F238E27FC236}">
                <a16:creationId xmlns:a16="http://schemas.microsoft.com/office/drawing/2014/main" id="{6DF97D3C-52C5-F189-180E-46B75921C130}"/>
              </a:ext>
            </a:extLst>
          </p:cNvPr>
          <p:cNvCxnSpPr>
            <a:cxnSpLocks/>
          </p:cNvCxnSpPr>
          <p:nvPr/>
        </p:nvCxnSpPr>
        <p:spPr>
          <a:xfrm flipH="1">
            <a:off x="5105400" y="4038600"/>
            <a:ext cx="2494173"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A4E53FFE-4D4B-C2E9-62B4-D42B33F0A4B5}"/>
              </a:ext>
            </a:extLst>
          </p:cNvPr>
          <p:cNvSpPr txBox="1"/>
          <p:nvPr/>
        </p:nvSpPr>
        <p:spPr>
          <a:xfrm>
            <a:off x="5579124" y="4039356"/>
            <a:ext cx="1981200" cy="646331"/>
          </a:xfrm>
          <a:prstGeom prst="rect">
            <a:avLst/>
          </a:prstGeom>
          <a:noFill/>
          <a:ln>
            <a:noFill/>
          </a:ln>
        </p:spPr>
        <p:txBody>
          <a:bodyPr wrap="square" rtlCol="0">
            <a:spAutoFit/>
          </a:bodyPr>
          <a:lstStyle/>
          <a:p>
            <a:r>
              <a:rPr lang="en-US" dirty="0">
                <a:solidFill>
                  <a:schemeClr val="accent2"/>
                </a:solidFill>
              </a:rPr>
              <a:t>Thus, we use 28 bits for Net ID</a:t>
            </a:r>
            <a:endParaRPr lang="en-CA" dirty="0">
              <a:solidFill>
                <a:schemeClr val="accent2"/>
              </a:solidFill>
            </a:endParaRPr>
          </a:p>
        </p:txBody>
      </p:sp>
      <p:sp>
        <p:nvSpPr>
          <p:cNvPr id="6" name="Rectangle 5">
            <a:extLst>
              <a:ext uri="{FF2B5EF4-FFF2-40B4-BE49-F238E27FC236}">
                <a16:creationId xmlns:a16="http://schemas.microsoft.com/office/drawing/2014/main" id="{8952C412-9D72-5145-04CD-35FF09525B73}"/>
              </a:ext>
            </a:extLst>
          </p:cNvPr>
          <p:cNvSpPr/>
          <p:nvPr/>
        </p:nvSpPr>
        <p:spPr>
          <a:xfrm>
            <a:off x="152400" y="5706781"/>
            <a:ext cx="2133600"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1  1  0  0  0  0  0  0</a:t>
            </a:r>
            <a:endParaRPr lang="en-CA" dirty="0">
              <a:solidFill>
                <a:srgbClr val="C00000"/>
              </a:solidFill>
            </a:endParaRPr>
          </a:p>
        </p:txBody>
      </p:sp>
      <p:sp>
        <p:nvSpPr>
          <p:cNvPr id="7" name="Rectangle 6">
            <a:extLst>
              <a:ext uri="{FF2B5EF4-FFF2-40B4-BE49-F238E27FC236}">
                <a16:creationId xmlns:a16="http://schemas.microsoft.com/office/drawing/2014/main" id="{1FCA6DBB-7D1C-5495-C536-2A412C960736}"/>
              </a:ext>
            </a:extLst>
          </p:cNvPr>
          <p:cNvSpPr/>
          <p:nvPr/>
        </p:nvSpPr>
        <p:spPr>
          <a:xfrm>
            <a:off x="2438400" y="5706781"/>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1  0  1  0  1  0  0  0</a:t>
            </a:r>
            <a:endParaRPr lang="en-CA" dirty="0">
              <a:solidFill>
                <a:srgbClr val="C00000"/>
              </a:solidFill>
            </a:endParaRPr>
          </a:p>
        </p:txBody>
      </p:sp>
      <p:sp>
        <p:nvSpPr>
          <p:cNvPr id="8" name="Rectangle 7">
            <a:extLst>
              <a:ext uri="{FF2B5EF4-FFF2-40B4-BE49-F238E27FC236}">
                <a16:creationId xmlns:a16="http://schemas.microsoft.com/office/drawing/2014/main" id="{65B0EB60-40A5-88C9-AF4B-CF921AE75A50}"/>
              </a:ext>
            </a:extLst>
          </p:cNvPr>
          <p:cNvSpPr/>
          <p:nvPr/>
        </p:nvSpPr>
        <p:spPr>
          <a:xfrm>
            <a:off x="4862632" y="5706781"/>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0  0  0  0  1  0  1  0</a:t>
            </a:r>
            <a:endParaRPr lang="en-CA" dirty="0">
              <a:solidFill>
                <a:srgbClr val="C00000"/>
              </a:solidFill>
            </a:endParaRPr>
          </a:p>
        </p:txBody>
      </p:sp>
      <p:sp>
        <p:nvSpPr>
          <p:cNvPr id="9" name="Rectangle 8">
            <a:extLst>
              <a:ext uri="{FF2B5EF4-FFF2-40B4-BE49-F238E27FC236}">
                <a16:creationId xmlns:a16="http://schemas.microsoft.com/office/drawing/2014/main" id="{E2B05C3C-38DC-A03D-8166-8058302523B2}"/>
              </a:ext>
            </a:extLst>
          </p:cNvPr>
          <p:cNvSpPr/>
          <p:nvPr/>
        </p:nvSpPr>
        <p:spPr>
          <a:xfrm>
            <a:off x="7286864" y="5706781"/>
            <a:ext cx="23905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1</a:t>
            </a:r>
            <a:r>
              <a:rPr lang="en-US" dirty="0">
                <a:solidFill>
                  <a:schemeClr val="tx1"/>
                </a:solidFill>
              </a:rPr>
              <a:t>  </a:t>
            </a:r>
            <a:r>
              <a:rPr lang="en-US" sz="2400" b="1" dirty="0">
                <a:solidFill>
                  <a:srgbClr val="C00000"/>
                </a:solidFill>
              </a:rPr>
              <a:t>1</a:t>
            </a:r>
            <a:r>
              <a:rPr lang="en-US" dirty="0">
                <a:solidFill>
                  <a:srgbClr val="008000"/>
                </a:solidFill>
              </a:rPr>
              <a:t>  </a:t>
            </a:r>
            <a:r>
              <a:rPr lang="en-US" sz="2400" b="1" dirty="0">
                <a:solidFill>
                  <a:srgbClr val="C00000"/>
                </a:solidFill>
              </a:rPr>
              <a:t>1</a:t>
            </a:r>
            <a:r>
              <a:rPr lang="en-US" dirty="0">
                <a:solidFill>
                  <a:srgbClr val="008000"/>
                </a:solidFill>
              </a:rPr>
              <a:t>  0  0  0  0  0</a:t>
            </a:r>
            <a:endParaRPr lang="en-CA" dirty="0">
              <a:solidFill>
                <a:srgbClr val="008000"/>
              </a:solidFill>
            </a:endParaRPr>
          </a:p>
        </p:txBody>
      </p:sp>
      <p:sp>
        <p:nvSpPr>
          <p:cNvPr id="10" name="TextBox 9">
            <a:extLst>
              <a:ext uri="{FF2B5EF4-FFF2-40B4-BE49-F238E27FC236}">
                <a16:creationId xmlns:a16="http://schemas.microsoft.com/office/drawing/2014/main" id="{A06A233C-7B1D-D291-198D-26564F986B81}"/>
              </a:ext>
            </a:extLst>
          </p:cNvPr>
          <p:cNvSpPr txBox="1"/>
          <p:nvPr/>
        </p:nvSpPr>
        <p:spPr>
          <a:xfrm>
            <a:off x="10439400" y="4875074"/>
            <a:ext cx="1524000" cy="1754326"/>
          </a:xfrm>
          <a:prstGeom prst="rect">
            <a:avLst/>
          </a:prstGeom>
          <a:noFill/>
        </p:spPr>
        <p:txBody>
          <a:bodyPr wrap="square" rtlCol="0">
            <a:spAutoFit/>
          </a:bodyPr>
          <a:lstStyle/>
          <a:p>
            <a:pPr algn="ctr"/>
            <a:r>
              <a:rPr lang="en-US" b="1" dirty="0"/>
              <a:t>What is left to work with after assigning the above prefix</a:t>
            </a:r>
            <a:endParaRPr lang="en-CA" b="1" dirty="0"/>
          </a:p>
        </p:txBody>
      </p:sp>
      <p:sp>
        <p:nvSpPr>
          <p:cNvPr id="11" name="Rectangle 10">
            <a:extLst>
              <a:ext uri="{FF2B5EF4-FFF2-40B4-BE49-F238E27FC236}">
                <a16:creationId xmlns:a16="http://schemas.microsoft.com/office/drawing/2014/main" id="{05A3AF84-DAF2-0C9D-3D25-A4CB7FA49054}"/>
              </a:ext>
            </a:extLst>
          </p:cNvPr>
          <p:cNvSpPr/>
          <p:nvPr/>
        </p:nvSpPr>
        <p:spPr>
          <a:xfrm>
            <a:off x="2334763" y="5842409"/>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8849A64E-A54C-9896-CCFD-FBF9FB3593F6}"/>
              </a:ext>
            </a:extLst>
          </p:cNvPr>
          <p:cNvSpPr/>
          <p:nvPr/>
        </p:nvSpPr>
        <p:spPr>
          <a:xfrm>
            <a:off x="4724400" y="5842409"/>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A79E9346-48AA-81BB-2A6B-2C31BA6110E1}"/>
              </a:ext>
            </a:extLst>
          </p:cNvPr>
          <p:cNvSpPr/>
          <p:nvPr/>
        </p:nvSpPr>
        <p:spPr>
          <a:xfrm>
            <a:off x="7162800" y="5805059"/>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9" name="Straight Arrow Connector 18">
            <a:extLst>
              <a:ext uri="{FF2B5EF4-FFF2-40B4-BE49-F238E27FC236}">
                <a16:creationId xmlns:a16="http://schemas.microsoft.com/office/drawing/2014/main" id="{2EEB64E8-F249-3420-C2D8-223432BA9972}"/>
              </a:ext>
            </a:extLst>
          </p:cNvPr>
          <p:cNvCxnSpPr/>
          <p:nvPr/>
        </p:nvCxnSpPr>
        <p:spPr>
          <a:xfrm flipH="1">
            <a:off x="9868224" y="5791200"/>
            <a:ext cx="64737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Right Brace 19">
            <a:extLst>
              <a:ext uri="{FF2B5EF4-FFF2-40B4-BE49-F238E27FC236}">
                <a16:creationId xmlns:a16="http://schemas.microsoft.com/office/drawing/2014/main" id="{8A94AD19-A30E-1EEC-D79D-43C09C5414E6}"/>
              </a:ext>
            </a:extLst>
          </p:cNvPr>
          <p:cNvSpPr/>
          <p:nvPr/>
        </p:nvSpPr>
        <p:spPr>
          <a:xfrm>
            <a:off x="9448800" y="4872086"/>
            <a:ext cx="331913" cy="186164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30" name="Rectangle 29">
            <a:extLst>
              <a:ext uri="{FF2B5EF4-FFF2-40B4-BE49-F238E27FC236}">
                <a16:creationId xmlns:a16="http://schemas.microsoft.com/office/drawing/2014/main" id="{8CD16734-4F82-B8FB-92EE-399FFDC3E24E}"/>
              </a:ext>
            </a:extLst>
          </p:cNvPr>
          <p:cNvSpPr/>
          <p:nvPr/>
        </p:nvSpPr>
        <p:spPr>
          <a:xfrm>
            <a:off x="152400" y="2248649"/>
            <a:ext cx="2133600"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1  1  0  0  0  0  0  0</a:t>
            </a:r>
            <a:endParaRPr lang="en-CA" dirty="0">
              <a:solidFill>
                <a:srgbClr val="C00000"/>
              </a:solidFill>
            </a:endParaRPr>
          </a:p>
        </p:txBody>
      </p:sp>
      <p:sp>
        <p:nvSpPr>
          <p:cNvPr id="47" name="Rectangle 46">
            <a:extLst>
              <a:ext uri="{FF2B5EF4-FFF2-40B4-BE49-F238E27FC236}">
                <a16:creationId xmlns:a16="http://schemas.microsoft.com/office/drawing/2014/main" id="{C863478B-CC20-B882-E10B-FD466BF60F79}"/>
              </a:ext>
            </a:extLst>
          </p:cNvPr>
          <p:cNvSpPr/>
          <p:nvPr/>
        </p:nvSpPr>
        <p:spPr>
          <a:xfrm>
            <a:off x="2438400" y="2248649"/>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1  0  1  0  1  0  0  0</a:t>
            </a:r>
            <a:endParaRPr lang="en-CA" dirty="0">
              <a:solidFill>
                <a:srgbClr val="C00000"/>
              </a:solidFill>
            </a:endParaRPr>
          </a:p>
        </p:txBody>
      </p:sp>
      <p:sp>
        <p:nvSpPr>
          <p:cNvPr id="48" name="Rectangle 47">
            <a:extLst>
              <a:ext uri="{FF2B5EF4-FFF2-40B4-BE49-F238E27FC236}">
                <a16:creationId xmlns:a16="http://schemas.microsoft.com/office/drawing/2014/main" id="{178D46A0-4FF1-CAA4-BD9B-4B1D9F412C26}"/>
              </a:ext>
            </a:extLst>
          </p:cNvPr>
          <p:cNvSpPr/>
          <p:nvPr/>
        </p:nvSpPr>
        <p:spPr>
          <a:xfrm>
            <a:off x="4862632" y="2248649"/>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0  0  0  0  1  0  1  0</a:t>
            </a:r>
            <a:endParaRPr lang="en-CA" dirty="0">
              <a:solidFill>
                <a:srgbClr val="C00000"/>
              </a:solidFill>
            </a:endParaRPr>
          </a:p>
        </p:txBody>
      </p:sp>
      <p:sp>
        <p:nvSpPr>
          <p:cNvPr id="50" name="Rectangle 49">
            <a:extLst>
              <a:ext uri="{FF2B5EF4-FFF2-40B4-BE49-F238E27FC236}">
                <a16:creationId xmlns:a16="http://schemas.microsoft.com/office/drawing/2014/main" id="{722A26A2-8759-A166-1976-0390BBF9733D}"/>
              </a:ext>
            </a:extLst>
          </p:cNvPr>
          <p:cNvSpPr/>
          <p:nvPr/>
        </p:nvSpPr>
        <p:spPr>
          <a:xfrm>
            <a:off x="7286864" y="2248649"/>
            <a:ext cx="23905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1</a:t>
            </a:r>
            <a:r>
              <a:rPr lang="en-US" dirty="0">
                <a:solidFill>
                  <a:srgbClr val="008000"/>
                </a:solidFill>
              </a:rPr>
              <a:t>  </a:t>
            </a:r>
            <a:r>
              <a:rPr lang="en-US" sz="2400" b="1" dirty="0">
                <a:solidFill>
                  <a:srgbClr val="C00000"/>
                </a:solidFill>
              </a:rPr>
              <a:t>1</a:t>
            </a:r>
            <a:r>
              <a:rPr lang="en-US" dirty="0">
                <a:solidFill>
                  <a:srgbClr val="008000"/>
                </a:solidFill>
              </a:rPr>
              <a:t>  1  1  1  1  1  1</a:t>
            </a:r>
            <a:endParaRPr lang="en-CA" dirty="0">
              <a:solidFill>
                <a:srgbClr val="008000"/>
              </a:solidFill>
            </a:endParaRPr>
          </a:p>
        </p:txBody>
      </p:sp>
      <p:sp>
        <p:nvSpPr>
          <p:cNvPr id="52" name="Rectangle 51">
            <a:extLst>
              <a:ext uri="{FF2B5EF4-FFF2-40B4-BE49-F238E27FC236}">
                <a16:creationId xmlns:a16="http://schemas.microsoft.com/office/drawing/2014/main" id="{B7AFFCB6-5B5B-1498-1AE2-7A44C5AF57B5}"/>
              </a:ext>
            </a:extLst>
          </p:cNvPr>
          <p:cNvSpPr/>
          <p:nvPr/>
        </p:nvSpPr>
        <p:spPr>
          <a:xfrm>
            <a:off x="2334763" y="2384277"/>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3" name="Rectangle 52">
            <a:extLst>
              <a:ext uri="{FF2B5EF4-FFF2-40B4-BE49-F238E27FC236}">
                <a16:creationId xmlns:a16="http://schemas.microsoft.com/office/drawing/2014/main" id="{BA37159A-9B04-2B3C-04A3-A8F1110A912B}"/>
              </a:ext>
            </a:extLst>
          </p:cNvPr>
          <p:cNvSpPr/>
          <p:nvPr/>
        </p:nvSpPr>
        <p:spPr>
          <a:xfrm>
            <a:off x="4724400" y="2384277"/>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4" name="Rectangle 53">
            <a:extLst>
              <a:ext uri="{FF2B5EF4-FFF2-40B4-BE49-F238E27FC236}">
                <a16:creationId xmlns:a16="http://schemas.microsoft.com/office/drawing/2014/main" id="{726A5D6D-676B-76B9-5212-1F1FA709DE1E}"/>
              </a:ext>
            </a:extLst>
          </p:cNvPr>
          <p:cNvSpPr/>
          <p:nvPr/>
        </p:nvSpPr>
        <p:spPr>
          <a:xfrm>
            <a:off x="7162800" y="2346927"/>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5" name="Rectangle 54">
            <a:extLst>
              <a:ext uri="{FF2B5EF4-FFF2-40B4-BE49-F238E27FC236}">
                <a16:creationId xmlns:a16="http://schemas.microsoft.com/office/drawing/2014/main" id="{6817F4E1-1F1D-A487-8F0B-F349EC9003AF}"/>
              </a:ext>
            </a:extLst>
          </p:cNvPr>
          <p:cNvSpPr/>
          <p:nvPr/>
        </p:nvSpPr>
        <p:spPr>
          <a:xfrm>
            <a:off x="152400" y="3329308"/>
            <a:ext cx="2133600"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1  1  0  0  0  0  0  0</a:t>
            </a:r>
            <a:endParaRPr lang="en-CA" dirty="0">
              <a:solidFill>
                <a:srgbClr val="C00000"/>
              </a:solidFill>
            </a:endParaRPr>
          </a:p>
        </p:txBody>
      </p:sp>
      <p:sp>
        <p:nvSpPr>
          <p:cNvPr id="56" name="Rectangle 55">
            <a:extLst>
              <a:ext uri="{FF2B5EF4-FFF2-40B4-BE49-F238E27FC236}">
                <a16:creationId xmlns:a16="http://schemas.microsoft.com/office/drawing/2014/main" id="{7D1896C1-11F6-D0BA-5915-1359581F8DD1}"/>
              </a:ext>
            </a:extLst>
          </p:cNvPr>
          <p:cNvSpPr/>
          <p:nvPr/>
        </p:nvSpPr>
        <p:spPr>
          <a:xfrm>
            <a:off x="2438400" y="3329308"/>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1  0  1  0  1  0  0  0</a:t>
            </a:r>
            <a:endParaRPr lang="en-CA" dirty="0">
              <a:solidFill>
                <a:srgbClr val="C00000"/>
              </a:solidFill>
            </a:endParaRPr>
          </a:p>
        </p:txBody>
      </p:sp>
      <p:sp>
        <p:nvSpPr>
          <p:cNvPr id="57" name="Rectangle 56">
            <a:extLst>
              <a:ext uri="{FF2B5EF4-FFF2-40B4-BE49-F238E27FC236}">
                <a16:creationId xmlns:a16="http://schemas.microsoft.com/office/drawing/2014/main" id="{25CB469D-31EB-CC3B-9253-009A0FFF6888}"/>
              </a:ext>
            </a:extLst>
          </p:cNvPr>
          <p:cNvSpPr/>
          <p:nvPr/>
        </p:nvSpPr>
        <p:spPr>
          <a:xfrm>
            <a:off x="4862632" y="3329308"/>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0  0  0  0  1  0  1  0</a:t>
            </a:r>
            <a:endParaRPr lang="en-CA" dirty="0">
              <a:solidFill>
                <a:srgbClr val="C00000"/>
              </a:solidFill>
            </a:endParaRPr>
          </a:p>
        </p:txBody>
      </p:sp>
      <p:sp>
        <p:nvSpPr>
          <p:cNvPr id="58" name="Rectangle 57">
            <a:extLst>
              <a:ext uri="{FF2B5EF4-FFF2-40B4-BE49-F238E27FC236}">
                <a16:creationId xmlns:a16="http://schemas.microsoft.com/office/drawing/2014/main" id="{B67FCAD0-C9C9-A217-DE2C-A31D833CBBF5}"/>
              </a:ext>
            </a:extLst>
          </p:cNvPr>
          <p:cNvSpPr/>
          <p:nvPr/>
        </p:nvSpPr>
        <p:spPr>
          <a:xfrm>
            <a:off x="7286864" y="3329308"/>
            <a:ext cx="23905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1</a:t>
            </a:r>
            <a:r>
              <a:rPr lang="en-US" dirty="0">
                <a:solidFill>
                  <a:schemeClr val="tx1"/>
                </a:solidFill>
              </a:rPr>
              <a:t>  </a:t>
            </a:r>
            <a:r>
              <a:rPr lang="en-US" sz="2400" b="1" dirty="0">
                <a:solidFill>
                  <a:srgbClr val="C00000"/>
                </a:solidFill>
              </a:rPr>
              <a:t>1</a:t>
            </a:r>
            <a:r>
              <a:rPr lang="en-US" dirty="0">
                <a:solidFill>
                  <a:srgbClr val="008000"/>
                </a:solidFill>
              </a:rPr>
              <a:t> </a:t>
            </a:r>
            <a:r>
              <a:rPr lang="en-US" sz="2400" b="1" dirty="0">
                <a:solidFill>
                  <a:srgbClr val="C00000"/>
                </a:solidFill>
              </a:rPr>
              <a:t> 0  0</a:t>
            </a:r>
            <a:r>
              <a:rPr lang="en-US" dirty="0">
                <a:solidFill>
                  <a:srgbClr val="008000"/>
                </a:solidFill>
              </a:rPr>
              <a:t>  1  1  1  1</a:t>
            </a:r>
            <a:endParaRPr lang="en-CA" dirty="0">
              <a:solidFill>
                <a:srgbClr val="008000"/>
              </a:solidFill>
            </a:endParaRPr>
          </a:p>
        </p:txBody>
      </p:sp>
      <p:sp>
        <p:nvSpPr>
          <p:cNvPr id="59" name="Rectangle 58">
            <a:extLst>
              <a:ext uri="{FF2B5EF4-FFF2-40B4-BE49-F238E27FC236}">
                <a16:creationId xmlns:a16="http://schemas.microsoft.com/office/drawing/2014/main" id="{7C1797E5-2A41-063B-3990-F028318D2E3F}"/>
              </a:ext>
            </a:extLst>
          </p:cNvPr>
          <p:cNvSpPr/>
          <p:nvPr/>
        </p:nvSpPr>
        <p:spPr>
          <a:xfrm>
            <a:off x="2334763" y="3455797"/>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0" name="Rectangle 59">
            <a:extLst>
              <a:ext uri="{FF2B5EF4-FFF2-40B4-BE49-F238E27FC236}">
                <a16:creationId xmlns:a16="http://schemas.microsoft.com/office/drawing/2014/main" id="{41B2055F-8C90-47C7-7C40-26FE76DCB772}"/>
              </a:ext>
            </a:extLst>
          </p:cNvPr>
          <p:cNvSpPr/>
          <p:nvPr/>
        </p:nvSpPr>
        <p:spPr>
          <a:xfrm>
            <a:off x="4724400" y="3455797"/>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1" name="Rectangle 60">
            <a:extLst>
              <a:ext uri="{FF2B5EF4-FFF2-40B4-BE49-F238E27FC236}">
                <a16:creationId xmlns:a16="http://schemas.microsoft.com/office/drawing/2014/main" id="{35CF44D8-BEE8-7107-7154-FDEB6FDB98C2}"/>
              </a:ext>
            </a:extLst>
          </p:cNvPr>
          <p:cNvSpPr/>
          <p:nvPr/>
        </p:nvSpPr>
        <p:spPr>
          <a:xfrm>
            <a:off x="7162800" y="3455797"/>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2" name="Rectangle 61">
            <a:extLst>
              <a:ext uri="{FF2B5EF4-FFF2-40B4-BE49-F238E27FC236}">
                <a16:creationId xmlns:a16="http://schemas.microsoft.com/office/drawing/2014/main" id="{2FF84069-C9B0-98BC-F43D-E8D20403FC65}"/>
              </a:ext>
            </a:extLst>
          </p:cNvPr>
          <p:cNvSpPr/>
          <p:nvPr/>
        </p:nvSpPr>
        <p:spPr>
          <a:xfrm>
            <a:off x="152400" y="6134849"/>
            <a:ext cx="2133600"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1  1  0  0  0  0  0  0</a:t>
            </a:r>
            <a:endParaRPr lang="en-CA" dirty="0">
              <a:solidFill>
                <a:srgbClr val="C00000"/>
              </a:solidFill>
            </a:endParaRPr>
          </a:p>
        </p:txBody>
      </p:sp>
      <p:sp>
        <p:nvSpPr>
          <p:cNvPr id="63" name="Rectangle 62">
            <a:extLst>
              <a:ext uri="{FF2B5EF4-FFF2-40B4-BE49-F238E27FC236}">
                <a16:creationId xmlns:a16="http://schemas.microsoft.com/office/drawing/2014/main" id="{4728F805-9C6E-5CBD-04C9-09054E16886F}"/>
              </a:ext>
            </a:extLst>
          </p:cNvPr>
          <p:cNvSpPr/>
          <p:nvPr/>
        </p:nvSpPr>
        <p:spPr>
          <a:xfrm>
            <a:off x="2438400" y="6134849"/>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1  0  1  0  1  0  0  0</a:t>
            </a:r>
            <a:endParaRPr lang="en-CA" dirty="0">
              <a:solidFill>
                <a:srgbClr val="C00000"/>
              </a:solidFill>
            </a:endParaRPr>
          </a:p>
        </p:txBody>
      </p:sp>
      <p:sp>
        <p:nvSpPr>
          <p:cNvPr id="7168" name="Rectangle 7167">
            <a:extLst>
              <a:ext uri="{FF2B5EF4-FFF2-40B4-BE49-F238E27FC236}">
                <a16:creationId xmlns:a16="http://schemas.microsoft.com/office/drawing/2014/main" id="{D088DE33-EED3-0267-D525-C655344829D5}"/>
              </a:ext>
            </a:extLst>
          </p:cNvPr>
          <p:cNvSpPr/>
          <p:nvPr/>
        </p:nvSpPr>
        <p:spPr>
          <a:xfrm>
            <a:off x="4862632" y="6134849"/>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0  0  0  0  1  0  1  0</a:t>
            </a:r>
            <a:endParaRPr lang="en-CA" dirty="0">
              <a:solidFill>
                <a:srgbClr val="C00000"/>
              </a:solidFill>
            </a:endParaRPr>
          </a:p>
        </p:txBody>
      </p:sp>
      <p:sp>
        <p:nvSpPr>
          <p:cNvPr id="7169" name="Rectangle 7168">
            <a:extLst>
              <a:ext uri="{FF2B5EF4-FFF2-40B4-BE49-F238E27FC236}">
                <a16:creationId xmlns:a16="http://schemas.microsoft.com/office/drawing/2014/main" id="{BCF813A4-2066-78B2-D595-FC26379668BD}"/>
              </a:ext>
            </a:extLst>
          </p:cNvPr>
          <p:cNvSpPr/>
          <p:nvPr/>
        </p:nvSpPr>
        <p:spPr>
          <a:xfrm>
            <a:off x="7286864" y="6134849"/>
            <a:ext cx="23905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1</a:t>
            </a:r>
            <a:r>
              <a:rPr lang="en-US" dirty="0">
                <a:solidFill>
                  <a:schemeClr val="tx1"/>
                </a:solidFill>
              </a:rPr>
              <a:t>  </a:t>
            </a:r>
            <a:r>
              <a:rPr lang="en-US" sz="2400" b="1" dirty="0">
                <a:solidFill>
                  <a:srgbClr val="C00000"/>
                </a:solidFill>
              </a:rPr>
              <a:t>1</a:t>
            </a:r>
            <a:r>
              <a:rPr lang="en-US" dirty="0">
                <a:solidFill>
                  <a:srgbClr val="008000"/>
                </a:solidFill>
              </a:rPr>
              <a:t>  </a:t>
            </a:r>
            <a:r>
              <a:rPr lang="en-US" sz="2400" b="1" dirty="0">
                <a:solidFill>
                  <a:srgbClr val="C00000"/>
                </a:solidFill>
              </a:rPr>
              <a:t>1</a:t>
            </a:r>
            <a:r>
              <a:rPr lang="en-US" dirty="0">
                <a:solidFill>
                  <a:srgbClr val="008000"/>
                </a:solidFill>
              </a:rPr>
              <a:t>  1  1  1  1  1</a:t>
            </a:r>
            <a:endParaRPr lang="en-CA" dirty="0">
              <a:solidFill>
                <a:srgbClr val="008000"/>
              </a:solidFill>
            </a:endParaRPr>
          </a:p>
        </p:txBody>
      </p:sp>
      <p:sp>
        <p:nvSpPr>
          <p:cNvPr id="7172" name="Rectangle 7171">
            <a:extLst>
              <a:ext uri="{FF2B5EF4-FFF2-40B4-BE49-F238E27FC236}">
                <a16:creationId xmlns:a16="http://schemas.microsoft.com/office/drawing/2014/main" id="{A8BC964A-47CC-739A-394F-8BCC41C76A84}"/>
              </a:ext>
            </a:extLst>
          </p:cNvPr>
          <p:cNvSpPr/>
          <p:nvPr/>
        </p:nvSpPr>
        <p:spPr>
          <a:xfrm>
            <a:off x="2334763" y="6270477"/>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173" name="Rectangle 7172">
            <a:extLst>
              <a:ext uri="{FF2B5EF4-FFF2-40B4-BE49-F238E27FC236}">
                <a16:creationId xmlns:a16="http://schemas.microsoft.com/office/drawing/2014/main" id="{FD8B47D5-4AB3-8C6E-FC80-B38ACE8D9949}"/>
              </a:ext>
            </a:extLst>
          </p:cNvPr>
          <p:cNvSpPr/>
          <p:nvPr/>
        </p:nvSpPr>
        <p:spPr>
          <a:xfrm>
            <a:off x="4724400" y="6270477"/>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174" name="Rectangle 7173">
            <a:extLst>
              <a:ext uri="{FF2B5EF4-FFF2-40B4-BE49-F238E27FC236}">
                <a16:creationId xmlns:a16="http://schemas.microsoft.com/office/drawing/2014/main" id="{224E9C62-8B68-54DE-F57A-FA0D605212B7}"/>
              </a:ext>
            </a:extLst>
          </p:cNvPr>
          <p:cNvSpPr/>
          <p:nvPr/>
        </p:nvSpPr>
        <p:spPr>
          <a:xfrm>
            <a:off x="7162800" y="6233127"/>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182" name="Rectangle 7181">
            <a:extLst>
              <a:ext uri="{FF2B5EF4-FFF2-40B4-BE49-F238E27FC236}">
                <a16:creationId xmlns:a16="http://schemas.microsoft.com/office/drawing/2014/main" id="{C579CE5C-7220-555E-6018-61066C48E0B9}"/>
              </a:ext>
            </a:extLst>
          </p:cNvPr>
          <p:cNvSpPr/>
          <p:nvPr/>
        </p:nvSpPr>
        <p:spPr>
          <a:xfrm>
            <a:off x="152400" y="4980181"/>
            <a:ext cx="2133600"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1  1  0  0  0  0  0  0</a:t>
            </a:r>
            <a:endParaRPr lang="en-CA" dirty="0">
              <a:solidFill>
                <a:srgbClr val="C00000"/>
              </a:solidFill>
            </a:endParaRPr>
          </a:p>
        </p:txBody>
      </p:sp>
      <p:sp>
        <p:nvSpPr>
          <p:cNvPr id="7183" name="Rectangle 7182">
            <a:extLst>
              <a:ext uri="{FF2B5EF4-FFF2-40B4-BE49-F238E27FC236}">
                <a16:creationId xmlns:a16="http://schemas.microsoft.com/office/drawing/2014/main" id="{BE8A86D5-7809-64BE-5A4D-F002D494832D}"/>
              </a:ext>
            </a:extLst>
          </p:cNvPr>
          <p:cNvSpPr/>
          <p:nvPr/>
        </p:nvSpPr>
        <p:spPr>
          <a:xfrm>
            <a:off x="2438400" y="4980181"/>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1  0  1  0  1  0  0  0</a:t>
            </a:r>
            <a:endParaRPr lang="en-CA" dirty="0">
              <a:solidFill>
                <a:srgbClr val="C00000"/>
              </a:solidFill>
            </a:endParaRPr>
          </a:p>
        </p:txBody>
      </p:sp>
      <p:sp>
        <p:nvSpPr>
          <p:cNvPr id="7184" name="Rectangle 7183">
            <a:extLst>
              <a:ext uri="{FF2B5EF4-FFF2-40B4-BE49-F238E27FC236}">
                <a16:creationId xmlns:a16="http://schemas.microsoft.com/office/drawing/2014/main" id="{E849976D-5B2C-AC49-8DCD-644BFBFE6E9B}"/>
              </a:ext>
            </a:extLst>
          </p:cNvPr>
          <p:cNvSpPr/>
          <p:nvPr/>
        </p:nvSpPr>
        <p:spPr>
          <a:xfrm>
            <a:off x="4862632" y="4980181"/>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0  0  0  0  1  0  1  0</a:t>
            </a:r>
            <a:endParaRPr lang="en-CA" dirty="0">
              <a:solidFill>
                <a:srgbClr val="C00000"/>
              </a:solidFill>
            </a:endParaRPr>
          </a:p>
        </p:txBody>
      </p:sp>
      <p:sp>
        <p:nvSpPr>
          <p:cNvPr id="7185" name="Rectangle 7184">
            <a:extLst>
              <a:ext uri="{FF2B5EF4-FFF2-40B4-BE49-F238E27FC236}">
                <a16:creationId xmlns:a16="http://schemas.microsoft.com/office/drawing/2014/main" id="{2B11A0E7-570E-4F34-8453-291DA3EAC0A5}"/>
              </a:ext>
            </a:extLst>
          </p:cNvPr>
          <p:cNvSpPr/>
          <p:nvPr/>
        </p:nvSpPr>
        <p:spPr>
          <a:xfrm>
            <a:off x="7286864" y="4980181"/>
            <a:ext cx="23905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1</a:t>
            </a:r>
            <a:r>
              <a:rPr lang="en-US" dirty="0">
                <a:solidFill>
                  <a:schemeClr val="tx1"/>
                </a:solidFill>
              </a:rPr>
              <a:t>  </a:t>
            </a:r>
            <a:r>
              <a:rPr lang="en-US" sz="2400" b="1" dirty="0">
                <a:solidFill>
                  <a:srgbClr val="C00000"/>
                </a:solidFill>
              </a:rPr>
              <a:t>1</a:t>
            </a:r>
            <a:r>
              <a:rPr lang="en-US" dirty="0">
                <a:solidFill>
                  <a:srgbClr val="008000"/>
                </a:solidFill>
              </a:rPr>
              <a:t>  </a:t>
            </a:r>
            <a:r>
              <a:rPr lang="en-US" sz="2400" b="1" dirty="0">
                <a:solidFill>
                  <a:srgbClr val="C00000"/>
                </a:solidFill>
              </a:rPr>
              <a:t>0  1</a:t>
            </a:r>
            <a:r>
              <a:rPr lang="en-US" dirty="0">
                <a:solidFill>
                  <a:srgbClr val="008000"/>
                </a:solidFill>
              </a:rPr>
              <a:t>  0  0  0  0</a:t>
            </a:r>
            <a:endParaRPr lang="en-CA" dirty="0">
              <a:solidFill>
                <a:srgbClr val="008000"/>
              </a:solidFill>
            </a:endParaRPr>
          </a:p>
        </p:txBody>
      </p:sp>
      <p:sp>
        <p:nvSpPr>
          <p:cNvPr id="7186" name="Rectangle 7185">
            <a:extLst>
              <a:ext uri="{FF2B5EF4-FFF2-40B4-BE49-F238E27FC236}">
                <a16:creationId xmlns:a16="http://schemas.microsoft.com/office/drawing/2014/main" id="{CA962A82-C9AA-14E9-359D-F68206677BC9}"/>
              </a:ext>
            </a:extLst>
          </p:cNvPr>
          <p:cNvSpPr/>
          <p:nvPr/>
        </p:nvSpPr>
        <p:spPr>
          <a:xfrm>
            <a:off x="2334763" y="5115809"/>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187" name="Rectangle 7186">
            <a:extLst>
              <a:ext uri="{FF2B5EF4-FFF2-40B4-BE49-F238E27FC236}">
                <a16:creationId xmlns:a16="http://schemas.microsoft.com/office/drawing/2014/main" id="{FACAEA94-C306-8537-0267-C43983AB2450}"/>
              </a:ext>
            </a:extLst>
          </p:cNvPr>
          <p:cNvSpPr/>
          <p:nvPr/>
        </p:nvSpPr>
        <p:spPr>
          <a:xfrm>
            <a:off x="4724400" y="5115809"/>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188" name="Rectangle 7187">
            <a:extLst>
              <a:ext uri="{FF2B5EF4-FFF2-40B4-BE49-F238E27FC236}">
                <a16:creationId xmlns:a16="http://schemas.microsoft.com/office/drawing/2014/main" id="{E84B877E-B9D7-F174-450B-E477E7B2E604}"/>
              </a:ext>
            </a:extLst>
          </p:cNvPr>
          <p:cNvSpPr/>
          <p:nvPr/>
        </p:nvSpPr>
        <p:spPr>
          <a:xfrm>
            <a:off x="7162800" y="5078459"/>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189" name="Rectangle 7188">
            <a:extLst>
              <a:ext uri="{FF2B5EF4-FFF2-40B4-BE49-F238E27FC236}">
                <a16:creationId xmlns:a16="http://schemas.microsoft.com/office/drawing/2014/main" id="{6CB1DDCC-9BE4-2800-3E00-D59C07BCA91F}"/>
              </a:ext>
            </a:extLst>
          </p:cNvPr>
          <p:cNvSpPr/>
          <p:nvPr/>
        </p:nvSpPr>
        <p:spPr>
          <a:xfrm>
            <a:off x="152400" y="5322332"/>
            <a:ext cx="2133600"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1  1  0  0  0  0  0  0</a:t>
            </a:r>
            <a:endParaRPr lang="en-CA" dirty="0">
              <a:solidFill>
                <a:srgbClr val="C00000"/>
              </a:solidFill>
            </a:endParaRPr>
          </a:p>
        </p:txBody>
      </p:sp>
      <p:sp>
        <p:nvSpPr>
          <p:cNvPr id="7190" name="Rectangle 7189">
            <a:extLst>
              <a:ext uri="{FF2B5EF4-FFF2-40B4-BE49-F238E27FC236}">
                <a16:creationId xmlns:a16="http://schemas.microsoft.com/office/drawing/2014/main" id="{0B6916E5-BA62-E3B2-F777-20EAB65307C5}"/>
              </a:ext>
            </a:extLst>
          </p:cNvPr>
          <p:cNvSpPr/>
          <p:nvPr/>
        </p:nvSpPr>
        <p:spPr>
          <a:xfrm>
            <a:off x="2438400" y="5322332"/>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1  0  1  0  1  0  0  0</a:t>
            </a:r>
            <a:endParaRPr lang="en-CA" dirty="0">
              <a:solidFill>
                <a:srgbClr val="C00000"/>
              </a:solidFill>
            </a:endParaRPr>
          </a:p>
        </p:txBody>
      </p:sp>
      <p:sp>
        <p:nvSpPr>
          <p:cNvPr id="7191" name="Rectangle 7190">
            <a:extLst>
              <a:ext uri="{FF2B5EF4-FFF2-40B4-BE49-F238E27FC236}">
                <a16:creationId xmlns:a16="http://schemas.microsoft.com/office/drawing/2014/main" id="{943605D1-2643-B338-5213-8C70CF10CDDD}"/>
              </a:ext>
            </a:extLst>
          </p:cNvPr>
          <p:cNvSpPr/>
          <p:nvPr/>
        </p:nvSpPr>
        <p:spPr>
          <a:xfrm>
            <a:off x="4862632" y="5322332"/>
            <a:ext cx="22819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0  0  0  0  1  0  1  0</a:t>
            </a:r>
            <a:endParaRPr lang="en-CA" dirty="0">
              <a:solidFill>
                <a:srgbClr val="C00000"/>
              </a:solidFill>
            </a:endParaRPr>
          </a:p>
        </p:txBody>
      </p:sp>
      <p:sp>
        <p:nvSpPr>
          <p:cNvPr id="7192" name="Rectangle 7191">
            <a:extLst>
              <a:ext uri="{FF2B5EF4-FFF2-40B4-BE49-F238E27FC236}">
                <a16:creationId xmlns:a16="http://schemas.microsoft.com/office/drawing/2014/main" id="{C11A4F62-AD5F-590A-4F67-E6BDE0F7332C}"/>
              </a:ext>
            </a:extLst>
          </p:cNvPr>
          <p:cNvSpPr/>
          <p:nvPr/>
        </p:nvSpPr>
        <p:spPr>
          <a:xfrm>
            <a:off x="7286864" y="5322332"/>
            <a:ext cx="2390536" cy="34215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1</a:t>
            </a:r>
            <a:r>
              <a:rPr lang="en-US" dirty="0">
                <a:solidFill>
                  <a:schemeClr val="tx1"/>
                </a:solidFill>
              </a:rPr>
              <a:t>  </a:t>
            </a:r>
            <a:r>
              <a:rPr lang="en-US" sz="2400" b="1" dirty="0">
                <a:solidFill>
                  <a:srgbClr val="C00000"/>
                </a:solidFill>
              </a:rPr>
              <a:t>1</a:t>
            </a:r>
            <a:r>
              <a:rPr lang="en-US" dirty="0">
                <a:solidFill>
                  <a:srgbClr val="008000"/>
                </a:solidFill>
              </a:rPr>
              <a:t>  </a:t>
            </a:r>
            <a:r>
              <a:rPr lang="en-US" sz="2400" b="1" dirty="0">
                <a:solidFill>
                  <a:srgbClr val="C00000"/>
                </a:solidFill>
              </a:rPr>
              <a:t>0  1</a:t>
            </a:r>
            <a:r>
              <a:rPr lang="en-US" dirty="0">
                <a:solidFill>
                  <a:srgbClr val="008000"/>
                </a:solidFill>
              </a:rPr>
              <a:t>  1  1  1  1</a:t>
            </a:r>
            <a:endParaRPr lang="en-CA" dirty="0">
              <a:solidFill>
                <a:srgbClr val="008000"/>
              </a:solidFill>
            </a:endParaRPr>
          </a:p>
        </p:txBody>
      </p:sp>
      <p:sp>
        <p:nvSpPr>
          <p:cNvPr id="7193" name="Rectangle 7192">
            <a:extLst>
              <a:ext uri="{FF2B5EF4-FFF2-40B4-BE49-F238E27FC236}">
                <a16:creationId xmlns:a16="http://schemas.microsoft.com/office/drawing/2014/main" id="{4F255DD5-64CC-FF49-EDF1-FF1EFD12E17E}"/>
              </a:ext>
            </a:extLst>
          </p:cNvPr>
          <p:cNvSpPr/>
          <p:nvPr/>
        </p:nvSpPr>
        <p:spPr>
          <a:xfrm>
            <a:off x="2334763" y="5457960"/>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194" name="Rectangle 7193">
            <a:extLst>
              <a:ext uri="{FF2B5EF4-FFF2-40B4-BE49-F238E27FC236}">
                <a16:creationId xmlns:a16="http://schemas.microsoft.com/office/drawing/2014/main" id="{652D9EB9-325E-730B-1321-97713F241BB2}"/>
              </a:ext>
            </a:extLst>
          </p:cNvPr>
          <p:cNvSpPr/>
          <p:nvPr/>
        </p:nvSpPr>
        <p:spPr>
          <a:xfrm>
            <a:off x="4724400" y="5457960"/>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195" name="Rectangle 7194">
            <a:extLst>
              <a:ext uri="{FF2B5EF4-FFF2-40B4-BE49-F238E27FC236}">
                <a16:creationId xmlns:a16="http://schemas.microsoft.com/office/drawing/2014/main" id="{8086CF7F-8C3B-404D-AD77-5731D27BD1E1}"/>
              </a:ext>
            </a:extLst>
          </p:cNvPr>
          <p:cNvSpPr/>
          <p:nvPr/>
        </p:nvSpPr>
        <p:spPr>
          <a:xfrm>
            <a:off x="7162800" y="5420610"/>
            <a:ext cx="103637" cy="113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214833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48"/>
  <p:tag name="DEFAULTHEIGHT" val="200"/>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1 -- introduction</Template>
  <TotalTime>47271</TotalTime>
  <Words>1674</Words>
  <Application>Microsoft Office PowerPoint</Application>
  <PresentationFormat>Widescreen</PresentationFormat>
  <Paragraphs>231</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dan-berkeley-nlp-v1</vt:lpstr>
      <vt:lpstr>CSC358: Principles of Computer Networks </vt:lpstr>
      <vt:lpstr>Today</vt:lpstr>
      <vt:lpstr>Subnetting</vt:lpstr>
      <vt:lpstr>Subnetting, cont’d</vt:lpstr>
      <vt:lpstr>Subnetting, cont’d</vt:lpstr>
      <vt:lpstr>Subnetting, cont’d</vt:lpstr>
      <vt:lpstr>Subnetting, cont’d</vt:lpstr>
      <vt:lpstr>Subnetting, cont’d</vt:lpstr>
      <vt:lpstr>Subnetting,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188: Artificial Intelligence </dc:title>
  <cp:lastModifiedBy>Erfan Meskar</cp:lastModifiedBy>
  <cp:revision>2072</cp:revision>
  <cp:lastPrinted>2018-08-28T05:21:10Z</cp:lastPrinted>
  <dcterms:created xsi:type="dcterms:W3CDTF">2004-08-27T04:16:05Z</dcterms:created>
  <dcterms:modified xsi:type="dcterms:W3CDTF">2025-02-15T17:54:36Z</dcterms:modified>
</cp:coreProperties>
</file>