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8"/>
  </p:notesMasterIdLst>
  <p:handoutMasterIdLst>
    <p:handoutMasterId r:id="rId19"/>
  </p:handoutMasterIdLst>
  <p:sldIdLst>
    <p:sldId id="446" r:id="rId2"/>
    <p:sldId id="1430" r:id="rId3"/>
    <p:sldId id="1400" r:id="rId4"/>
    <p:sldId id="1401" r:id="rId5"/>
    <p:sldId id="1402" r:id="rId6"/>
    <p:sldId id="1403" r:id="rId7"/>
    <p:sldId id="1404" r:id="rId8"/>
    <p:sldId id="1405" r:id="rId9"/>
    <p:sldId id="1322" r:id="rId10"/>
    <p:sldId id="1366" r:id="rId11"/>
    <p:sldId id="1323" r:id="rId12"/>
    <p:sldId id="1367" r:id="rId13"/>
    <p:sldId id="1406" r:id="rId14"/>
    <p:sldId id="1407" r:id="rId15"/>
    <p:sldId id="1409" r:id="rId16"/>
    <p:sldId id="1408" r:id="rId17"/>
  </p:sldIdLst>
  <p:sldSz cx="12192000" cy="6858000"/>
  <p:notesSz cx="7099300" cy="10234613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EB0"/>
    <a:srgbClr val="FFFFFF"/>
    <a:srgbClr val="FF6600"/>
    <a:srgbClr val="FF3300"/>
    <a:srgbClr val="008000"/>
    <a:srgbClr val="C0C0C0"/>
    <a:srgbClr val="CC99FF"/>
    <a:srgbClr val="FF9900"/>
    <a:srgbClr val="DC2B1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0717B-0CBC-49C5-997B-313B02354317}" v="3" dt="2025-02-13T16:59:04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79764" autoAdjust="0"/>
  </p:normalViewPr>
  <p:slideViewPr>
    <p:cSldViewPr>
      <p:cViewPr varScale="1">
        <p:scale>
          <a:sx n="73" d="100"/>
          <a:sy n="73" d="100"/>
        </p:scale>
        <p:origin x="10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15T18:03:24.286" v="8604" actId="20577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723536329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2262320157" sldId="13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2441915967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530042094" sldId="1331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531609658" sldId="1331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14T16:22:05.021" v="8584" actId="14100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15T18:03:24.286" v="8604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15T18:00:12.944" v="8601" actId="14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15T18:00:48.970" v="8602" actId="14100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15T17:59:04.022" v="8599" actId="2057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009359073" sldId="1431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4048422281" sldId="1431"/>
        </pc:sldMkLst>
      </pc:sldChg>
      <pc:sldChg chg="modSp add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9A004538-95FB-4527-A40D-9DC22B733F3B}"/>
    <pc:docChg chg="modSld">
      <pc:chgData name="Erfan Meskar" userId="ae30a713-38f5-4e56-b874-fd636adcf478" providerId="ADAL" clId="{9A004538-95FB-4527-A40D-9DC22B733F3B}" dt="2025-01-06T18:42:09.348" v="0" actId="20577"/>
      <pc:docMkLst>
        <pc:docMk/>
      </pc:docMkLst>
      <pc:sldChg chg="modSp mod">
        <pc:chgData name="Erfan Meskar" userId="ae30a713-38f5-4e56-b874-fd636adcf478" providerId="ADAL" clId="{9A004538-95FB-4527-A40D-9DC22B733F3B}" dt="2025-01-06T18:42:09.348" v="0" actId="20577"/>
        <pc:sldMkLst>
          <pc:docMk/>
          <pc:sldMk cId="0" sldId="446"/>
        </pc:sldMkLst>
        <pc:spChg chg="mod">
          <ac:chgData name="Erfan Meskar" userId="ae30a713-38f5-4e56-b874-fd636adcf478" providerId="ADAL" clId="{9A004538-95FB-4527-A40D-9DC22B733F3B}" dt="2025-01-06T18:42:09.34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7D90717B-0CBC-49C5-997B-313B02354317}"/>
    <pc:docChg chg="undo redo custSel addSld delSld modSld">
      <pc:chgData name="Erfan Meskar" userId="ae30a713-38f5-4e56-b874-fd636adcf478" providerId="ADAL" clId="{7D90717B-0CBC-49C5-997B-313B02354317}" dt="2025-02-13T20:12:18.971" v="1251" actId="20577"/>
      <pc:docMkLst>
        <pc:docMk/>
      </pc:docMkLst>
      <pc:sldChg chg="modSp mod">
        <pc:chgData name="Erfan Meskar" userId="ae30a713-38f5-4e56-b874-fd636adcf478" providerId="ADAL" clId="{7D90717B-0CBC-49C5-997B-313B02354317}" dt="2025-02-13T16:13:01.725" v="1217" actId="20577"/>
        <pc:sldMkLst>
          <pc:docMk/>
          <pc:sldMk cId="0" sldId="446"/>
        </pc:sldMkLst>
        <pc:spChg chg="mod">
          <ac:chgData name="Erfan Meskar" userId="ae30a713-38f5-4e56-b874-fd636adcf478" providerId="ADAL" clId="{7D90717B-0CBC-49C5-997B-313B02354317}" dt="2025-02-13T16:13:01.725" v="1217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1957613388" sldId="130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76133071" sldId="131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722650123" sldId="132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235106489" sldId="1329"/>
        </pc:sldMkLst>
      </pc:sldChg>
      <pc:sldChg chg="modSp del mod">
        <pc:chgData name="Erfan Meskar" userId="ae30a713-38f5-4e56-b874-fd636adcf478" providerId="ADAL" clId="{7D90717B-0CBC-49C5-997B-313B02354317}" dt="2025-02-13T15:03:59.020" v="1215" actId="47"/>
        <pc:sldMkLst>
          <pc:docMk/>
          <pc:sldMk cId="2262320157" sldId="1330"/>
        </pc:sldMkLst>
        <pc:spChg chg="mod">
          <ac:chgData name="Erfan Meskar" userId="ae30a713-38f5-4e56-b874-fd636adcf478" providerId="ADAL" clId="{7D90717B-0CBC-49C5-997B-313B02354317}" dt="2025-02-13T04:29:01.218" v="151" actId="20577"/>
          <ac:spMkLst>
            <pc:docMk/>
            <pc:sldMk cId="2262320157" sldId="1330"/>
            <ac:spMk id="7171" creationId="{6E01A743-7F38-C94C-ACF4-97D2880BD8C0}"/>
          </ac:spMkLst>
        </pc:spChg>
      </pc:sldChg>
      <pc:sldChg chg="modSp del mod">
        <pc:chgData name="Erfan Meskar" userId="ae30a713-38f5-4e56-b874-fd636adcf478" providerId="ADAL" clId="{7D90717B-0CBC-49C5-997B-313B02354317}" dt="2025-02-13T15:03:59.020" v="1215" actId="47"/>
        <pc:sldMkLst>
          <pc:docMk/>
          <pc:sldMk cId="530042094" sldId="1331"/>
        </pc:sldMkLst>
        <pc:spChg chg="mod">
          <ac:chgData name="Erfan Meskar" userId="ae30a713-38f5-4e56-b874-fd636adcf478" providerId="ADAL" clId="{7D90717B-0CBC-49C5-997B-313B02354317}" dt="2025-02-13T04:37:14.629" v="639" actId="5793"/>
          <ac:spMkLst>
            <pc:docMk/>
            <pc:sldMk cId="530042094" sldId="1331"/>
            <ac:spMk id="7171" creationId="{2A279C52-12C8-4252-6DC9-30DD7DCD0EE6}"/>
          </ac:spMkLst>
        </pc:spChg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2931520855" sldId="1371"/>
        </pc:sldMkLst>
      </pc:sldChg>
      <pc:sldChg chg="modSp del mod">
        <pc:chgData name="Erfan Meskar" userId="ae30a713-38f5-4e56-b874-fd636adcf478" providerId="ADAL" clId="{7D90717B-0CBC-49C5-997B-313B02354317}" dt="2025-02-13T15:16:09.581" v="1216" actId="47"/>
        <pc:sldMkLst>
          <pc:docMk/>
          <pc:sldMk cId="1333091538" sldId="1372"/>
        </pc:sldMkLst>
        <pc:spChg chg="mod">
          <ac:chgData name="Erfan Meskar" userId="ae30a713-38f5-4e56-b874-fd636adcf478" providerId="ADAL" clId="{7D90717B-0CBC-49C5-997B-313B02354317}" dt="2025-02-13T04:51:53.653" v="1208" actId="20577"/>
          <ac:spMkLst>
            <pc:docMk/>
            <pc:sldMk cId="1333091538" sldId="1372"/>
            <ac:spMk id="7171" creationId="{7DA3AD2B-5FFC-62CE-50F6-A4131CB79A49}"/>
          </ac:spMkLst>
        </pc:spChg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150478051" sldId="1382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42914426" sldId="139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4261204556" sldId="1399"/>
        </pc:sldMkLst>
      </pc:sldChg>
      <pc:sldChg chg="addSp modSp mod">
        <pc:chgData name="Erfan Meskar" userId="ae30a713-38f5-4e56-b874-fd636adcf478" providerId="ADAL" clId="{7D90717B-0CBC-49C5-997B-313B02354317}" dt="2025-02-13T16:59:06.241" v="1227" actId="20577"/>
        <pc:sldMkLst>
          <pc:docMk/>
          <pc:sldMk cId="3707821865" sldId="1400"/>
        </pc:sldMkLst>
        <pc:spChg chg="add mod">
          <ac:chgData name="Erfan Meskar" userId="ae30a713-38f5-4e56-b874-fd636adcf478" providerId="ADAL" clId="{7D90717B-0CBC-49C5-997B-313B02354317}" dt="2025-02-13T16:58:53.442" v="1223" actId="20577"/>
          <ac:spMkLst>
            <pc:docMk/>
            <pc:sldMk cId="3707821865" sldId="1400"/>
            <ac:spMk id="2" creationId="{DA3D6877-1E06-DD68-EC5A-897FF54DE3D9}"/>
          </ac:spMkLst>
        </pc:spChg>
        <pc:spChg chg="add mod">
          <ac:chgData name="Erfan Meskar" userId="ae30a713-38f5-4e56-b874-fd636adcf478" providerId="ADAL" clId="{7D90717B-0CBC-49C5-997B-313B02354317}" dt="2025-02-13T16:59:06.241" v="1227" actId="20577"/>
          <ac:spMkLst>
            <pc:docMk/>
            <pc:sldMk cId="3707821865" sldId="1400"/>
            <ac:spMk id="3" creationId="{267438E4-8DCB-E071-5FB9-ED70BDDB9477}"/>
          </ac:spMkLst>
        </pc:spChg>
        <pc:spChg chg="mod">
          <ac:chgData name="Erfan Meskar" userId="ae30a713-38f5-4e56-b874-fd636adcf478" providerId="ADAL" clId="{7D90717B-0CBC-49C5-997B-313B02354317}" dt="2025-02-13T16:58:58.798" v="1224" actId="1076"/>
          <ac:spMkLst>
            <pc:docMk/>
            <pc:sldMk cId="3707821865" sldId="1400"/>
            <ac:spMk id="6" creationId="{BE111631-E914-DA1B-0F45-4D5B566B5FD9}"/>
          </ac:spMkLst>
        </pc:spChg>
      </pc:sldChg>
      <pc:sldChg chg="modSp mod">
        <pc:chgData name="Erfan Meskar" userId="ae30a713-38f5-4e56-b874-fd636adcf478" providerId="ADAL" clId="{7D90717B-0CBC-49C5-997B-313B02354317}" dt="2025-02-13T04:16:49.561" v="66" actId="20577"/>
        <pc:sldMkLst>
          <pc:docMk/>
          <pc:sldMk cId="1297419670" sldId="1401"/>
        </pc:sldMkLst>
        <pc:spChg chg="mod">
          <ac:chgData name="Erfan Meskar" userId="ae30a713-38f5-4e56-b874-fd636adcf478" providerId="ADAL" clId="{7D90717B-0CBC-49C5-997B-313B02354317}" dt="2025-02-13T04:16:49.561" v="66" actId="20577"/>
          <ac:spMkLst>
            <pc:docMk/>
            <pc:sldMk cId="1297419670" sldId="1401"/>
            <ac:spMk id="33" creationId="{667EBF96-7974-2B47-E03E-30DBA5B2FF08}"/>
          </ac:spMkLst>
        </pc:spChg>
      </pc:sldChg>
      <pc:sldChg chg="modSp mod">
        <pc:chgData name="Erfan Meskar" userId="ae30a713-38f5-4e56-b874-fd636adcf478" providerId="ADAL" clId="{7D90717B-0CBC-49C5-997B-313B02354317}" dt="2025-02-13T04:17:02.302" v="97" actId="20577"/>
        <pc:sldMkLst>
          <pc:docMk/>
          <pc:sldMk cId="2440246467" sldId="1402"/>
        </pc:sldMkLst>
        <pc:spChg chg="mod">
          <ac:chgData name="Erfan Meskar" userId="ae30a713-38f5-4e56-b874-fd636adcf478" providerId="ADAL" clId="{7D90717B-0CBC-49C5-997B-313B02354317}" dt="2025-02-13T04:17:02.302" v="97" actId="20577"/>
          <ac:spMkLst>
            <pc:docMk/>
            <pc:sldMk cId="2440246467" sldId="1402"/>
            <ac:spMk id="33" creationId="{7FF8082D-F268-0513-4D74-636FC298E9B9}"/>
          </ac:spMkLst>
        </pc:spChg>
      </pc:sldChg>
      <pc:sldChg chg="modSp mod">
        <pc:chgData name="Erfan Meskar" userId="ae30a713-38f5-4e56-b874-fd636adcf478" providerId="ADAL" clId="{7D90717B-0CBC-49C5-997B-313B02354317}" dt="2025-02-13T04:17:15.949" v="108" actId="20577"/>
        <pc:sldMkLst>
          <pc:docMk/>
          <pc:sldMk cId="2648409268" sldId="1403"/>
        </pc:sldMkLst>
        <pc:spChg chg="mod">
          <ac:chgData name="Erfan Meskar" userId="ae30a713-38f5-4e56-b874-fd636adcf478" providerId="ADAL" clId="{7D90717B-0CBC-49C5-997B-313B02354317}" dt="2025-02-13T04:17:15.949" v="108" actId="20577"/>
          <ac:spMkLst>
            <pc:docMk/>
            <pc:sldMk cId="2648409268" sldId="1403"/>
            <ac:spMk id="33" creationId="{3E860E83-B574-2C0F-95D2-1BA55CDB4B9A}"/>
          </ac:spMkLst>
        </pc:spChg>
      </pc:sldChg>
      <pc:sldChg chg="modSp mod">
        <pc:chgData name="Erfan Meskar" userId="ae30a713-38f5-4e56-b874-fd636adcf478" providerId="ADAL" clId="{7D90717B-0CBC-49C5-997B-313B02354317}" dt="2025-02-13T04:17:25.089" v="128" actId="20577"/>
        <pc:sldMkLst>
          <pc:docMk/>
          <pc:sldMk cId="207635620" sldId="1404"/>
        </pc:sldMkLst>
        <pc:spChg chg="mod">
          <ac:chgData name="Erfan Meskar" userId="ae30a713-38f5-4e56-b874-fd636adcf478" providerId="ADAL" clId="{7D90717B-0CBC-49C5-997B-313B02354317}" dt="2025-02-13T04:17:25.089" v="128" actId="20577"/>
          <ac:spMkLst>
            <pc:docMk/>
            <pc:sldMk cId="207635620" sldId="1404"/>
            <ac:spMk id="33" creationId="{59F6F5AE-CF7C-547D-08B8-1F004A99F10E}"/>
          </ac:spMkLst>
        </pc:spChg>
      </pc:sldChg>
      <pc:sldChg chg="modSp mod">
        <pc:chgData name="Erfan Meskar" userId="ae30a713-38f5-4e56-b874-fd636adcf478" providerId="ADAL" clId="{7D90717B-0CBC-49C5-997B-313B02354317}" dt="2025-02-13T20:12:18.971" v="1251" actId="20577"/>
        <pc:sldMkLst>
          <pc:docMk/>
          <pc:sldMk cId="2430851485" sldId="1409"/>
        </pc:sldMkLst>
        <pc:spChg chg="mod">
          <ac:chgData name="Erfan Meskar" userId="ae30a713-38f5-4e56-b874-fd636adcf478" providerId="ADAL" clId="{7D90717B-0CBC-49C5-997B-313B02354317}" dt="2025-02-13T20:12:18.971" v="1251" actId="20577"/>
          <ac:spMkLst>
            <pc:docMk/>
            <pc:sldMk cId="2430851485" sldId="1409"/>
            <ac:spMk id="33" creationId="{1CE650B3-9D91-F109-455E-065E741F354A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654481666" sldId="141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7D90717B-0CBC-49C5-997B-313B02354317}" dt="2025-02-13T15:16:09.581" v="1216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4025698772" sldId="1429"/>
        </pc:sldMkLst>
      </pc:sldChg>
      <pc:sldChg chg="modSp add del mod">
        <pc:chgData name="Erfan Meskar" userId="ae30a713-38f5-4e56-b874-fd636adcf478" providerId="ADAL" clId="{7D90717B-0CBC-49C5-997B-313B02354317}" dt="2025-02-13T16:22:38.850" v="1220" actId="1076"/>
        <pc:sldMkLst>
          <pc:docMk/>
          <pc:sldMk cId="1620734553" sldId="1430"/>
        </pc:sldMkLst>
        <pc:spChg chg="mod">
          <ac:chgData name="Erfan Meskar" userId="ae30a713-38f5-4e56-b874-fd636adcf478" providerId="ADAL" clId="{7D90717B-0CBC-49C5-997B-313B02354317}" dt="2025-02-13T16:22:38.850" v="1220" actId="1076"/>
          <ac:spMkLst>
            <pc:docMk/>
            <pc:sldMk cId="1620734553" sldId="1430"/>
            <ac:spMk id="4" creationId="{BB200287-E586-A1C5-68CC-6F7B31BB6739}"/>
          </ac:spMkLst>
        </pc:spChg>
        <pc:spChg chg="mod">
          <ac:chgData name="Erfan Meskar" userId="ae30a713-38f5-4e56-b874-fd636adcf478" providerId="ADAL" clId="{7D90717B-0CBC-49C5-997B-313B02354317}" dt="2025-02-13T04:31:02.580" v="161" actId="20577"/>
          <ac:spMkLst>
            <pc:docMk/>
            <pc:sldMk cId="1620734553" sldId="1430"/>
            <ac:spMk id="7171" creationId="{833CFE8D-E299-460F-BD75-6C62E69AE79D}"/>
          </ac:spMkLst>
        </pc:spChg>
      </pc:sldChg>
      <pc:sldChg chg="modSp del mod">
        <pc:chgData name="Erfan Meskar" userId="ae30a713-38f5-4e56-b874-fd636adcf478" providerId="ADAL" clId="{7D90717B-0CBC-49C5-997B-313B02354317}" dt="2025-02-13T15:03:59.020" v="1215" actId="47"/>
        <pc:sldMkLst>
          <pc:docMk/>
          <pc:sldMk cId="4048422281" sldId="1431"/>
        </pc:sldMkLst>
        <pc:spChg chg="mod">
          <ac:chgData name="Erfan Meskar" userId="ae30a713-38f5-4e56-b874-fd636adcf478" providerId="ADAL" clId="{7D90717B-0CBC-49C5-997B-313B02354317}" dt="2025-02-13T04:28:14.886" v="139" actId="20577"/>
          <ac:spMkLst>
            <pc:docMk/>
            <pc:sldMk cId="4048422281" sldId="1431"/>
            <ac:spMk id="7171" creationId="{DFADFD14-05D1-A746-08FA-1114702271D4}"/>
          </ac:spMkLst>
        </pc:spChg>
      </pc:sldChg>
      <pc:sldChg chg="modSp del mod">
        <pc:chgData name="Erfan Meskar" userId="ae30a713-38f5-4e56-b874-fd636adcf478" providerId="ADAL" clId="{7D90717B-0CBC-49C5-997B-313B02354317}" dt="2025-02-13T16:22:34.487" v="1219" actId="47"/>
        <pc:sldMkLst>
          <pc:docMk/>
          <pc:sldMk cId="2783764805" sldId="1432"/>
        </pc:sldMkLst>
        <pc:spChg chg="mod">
          <ac:chgData name="Erfan Meskar" userId="ae30a713-38f5-4e56-b874-fd636adcf478" providerId="ADAL" clId="{7D90717B-0CBC-49C5-997B-313B02354317}" dt="2025-02-13T04:14:28.752" v="22" actId="6549"/>
          <ac:spMkLst>
            <pc:docMk/>
            <pc:sldMk cId="2783764805" sldId="1432"/>
            <ac:spMk id="7171" creationId="{E6983C82-9EB6-9CD9-F284-BD59B6F3623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771155143" sldId="1433"/>
        </pc:sldMkLst>
      </pc:sldChg>
      <pc:sldChg chg="del">
        <pc:chgData name="Erfan Meskar" userId="ae30a713-38f5-4e56-b874-fd636adcf478" providerId="ADAL" clId="{7D90717B-0CBC-49C5-997B-313B02354317}" dt="2025-02-13T04:14:14.803" v="15" actId="47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7D90717B-0CBC-49C5-997B-313B02354317}" dt="2025-02-13T15:03:47.786" v="1214" actId="47"/>
        <pc:sldMkLst>
          <pc:docMk/>
          <pc:sldMk cId="2300268511" sldId="14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6BA7E-A30D-B6FA-95D5-C44091A3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416512-F672-275C-6188-5C519951B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05183-9767-9403-6330-1E110900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0547F-B2A4-3F00-5DC1-1D82FFDCC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38EEF-112C-5D5F-2620-B78F1889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8D5CB-732A-0173-1FFD-062C4E984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3A0F51-39F8-6F6F-8C20-3E2EFB255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134A1-A2F8-E2B8-278E-5B6CE23C7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51456-4944-F3A8-6F2B-293DF8412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EA092-1302-539F-1489-368D73C22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1C6EB-5A2A-1551-E590-08D6D2C7C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52B40-3279-0DEA-A0BF-C3F6876DD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0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D9F65-714D-9E94-31B0-01D42793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71B1F-D099-04F5-F72F-33EA8A927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1E887-3B0E-B2DA-FE94-B03AE0CC5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56D4-D831-901A-C2EF-672FBF9DD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24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BE9B-7607-06D5-4658-F7FCDEE41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F4C8E-7378-56DF-0A15-4BDCE6833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1B345-C6F7-1C50-65D0-247BB862D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FFE-6B00-B2D1-C181-F20BA1DFA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6C07-CCEE-5D37-5F7C-9ED521D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7DF18-06B0-CFA0-EBA7-9EC2D867A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7672B-8D03-3578-BD98-AE675AB6D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C0D8E-CA21-E004-7D87-73F147B1F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B2B27-FC1B-4E53-D994-3D4A861FD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83683-D10C-FE4F-2611-414C5D2E8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F8444C-085E-3C30-430B-7200F0B2E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013B5-DCC3-1047-D8DF-9508CF9A6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12C2-029C-82BD-E642-6AD45D35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F2C60-350C-DA63-1255-B94C5C810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57697-2EAE-C821-B832-D190AEC60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DEB16-204D-21D9-E85E-596E08B4B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9626-C2D7-4F88-86EA-46D542125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E54998-0BC8-E44C-53CC-CBA08F683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ED5D6-A16F-0C08-8A43-93489C081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DFC9E-0FE3-6C5B-DEB0-D8AC34272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F3CF-1A89-4B58-82D2-7EEF9445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D34776-3B69-456E-731F-99B393FA3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00230-C48D-9F03-2B46-07494F4AD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B511-F01B-E5EB-BE20-8665E30B44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B3188-52C0-8771-CD66-E9D55B5E3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A3AEE-6F2F-8E01-2249-1121C773A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0C2DA-E17C-4DE7-7C31-CBE229542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E5BE6-17D1-BFFA-27F9-65EE4E430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844A-030B-EB3D-6E4A-00AEE29B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5EF8E-F05A-2C6A-DE68-9349B9AD0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34D18-769F-07D4-1FD3-98C5EFF92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C71E3-AE3F-2059-681E-C3DA7DBB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8F604-CA02-9093-75F5-A559AEB19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C48DE-5C20-6647-5C5E-A4728DC25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F8D10-4E55-6210-53C7-D8A43E64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3F2C2-5D53-2DE8-8C9D-B5806C7EC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421B3-F35B-7A50-701B-7A1A486DC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FC049-DBCE-8442-A9AD-F455DBA38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91ACB-3D5F-23DF-464C-426314A0B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AE09B-85C3-7EA1-AEA7-D8053AF72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47DE4-F49F-7564-0CD4-0B2D232E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EBAB37-2DE7-DF6F-59C6-F2E138E3D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81525-9359-9AE7-F964-83EB35510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EFD2-7805-37DF-F87B-450BB9294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r>
              <a:rPr lang="en-US" sz="4300" dirty="0"/>
              <a:t>Lecture 6 – </a:t>
            </a:r>
            <a:r>
              <a:rPr lang="en-US" sz="4300"/>
              <a:t>Part 3: </a:t>
            </a:r>
            <a:r>
              <a:rPr lang="en-US" sz="4300" dirty="0"/>
              <a:t>IP Packet Format</a:t>
            </a:r>
          </a:p>
          <a:p>
            <a:pPr eaLnBrk="1" hangingPunct="1"/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05834-6370-FF7E-6967-8B760677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6E9CBDF-39E0-9C1A-EA55-138E5A90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Fragmentation, cont’d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598EF02-7532-5B67-FB0B-B22AE5B51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11328402" cy="1574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R1 fragments the IP datagram into multiple, self-contained datagrams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CustomShape 28">
            <a:extLst>
              <a:ext uri="{FF2B5EF4-FFF2-40B4-BE49-F238E27FC236}">
                <a16:creationId xmlns:a16="http://schemas.microsoft.com/office/drawing/2014/main" id="{7880BC45-838E-DF97-62EE-573FE163D181}"/>
              </a:ext>
            </a:extLst>
          </p:cNvPr>
          <p:cNvSpPr/>
          <p:nvPr/>
        </p:nvSpPr>
        <p:spPr>
          <a:xfrm>
            <a:off x="3962400" y="2971800"/>
            <a:ext cx="2726640" cy="393120"/>
          </a:xfrm>
          <a:prstGeom prst="rect">
            <a:avLst/>
          </a:prstGeom>
          <a:solidFill>
            <a:srgbClr val="C5C000"/>
          </a:solidFill>
          <a:ln w="28440">
            <a:solidFill>
              <a:srgbClr val="000000"/>
            </a:solidFill>
            <a:miter/>
          </a:ln>
          <a:effectLst/>
        </p:spPr>
        <p:txBody>
          <a:bodyPr wrap="none"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Data</a:t>
            </a:r>
            <a:endParaRPr kumimoji="0" lang="en-CA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CustomShape 29">
            <a:extLst>
              <a:ext uri="{FF2B5EF4-FFF2-40B4-BE49-F238E27FC236}">
                <a16:creationId xmlns:a16="http://schemas.microsoft.com/office/drawing/2014/main" id="{C606AEF3-5688-6680-29BF-5E43D4DD57C5}"/>
              </a:ext>
            </a:extLst>
          </p:cNvPr>
          <p:cNvSpPr/>
          <p:nvPr/>
        </p:nvSpPr>
        <p:spPr>
          <a:xfrm>
            <a:off x="6691560" y="2971800"/>
            <a:ext cx="1217160" cy="3931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  <a:effectLst/>
        </p:spPr>
        <p:txBody>
          <a:bodyPr wrap="none"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HDR </a:t>
            </a:r>
            <a:r>
              <a:rPr kumimoji="0" lang="en-CA" sz="14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(ID=x)</a:t>
            </a:r>
            <a:endParaRPr kumimoji="0" lang="en-CA" sz="14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CustomShape 30">
            <a:extLst>
              <a:ext uri="{FF2B5EF4-FFF2-40B4-BE49-F238E27FC236}">
                <a16:creationId xmlns:a16="http://schemas.microsoft.com/office/drawing/2014/main" id="{ADEBBF4B-733A-B6DB-18E6-732A7457F964}"/>
              </a:ext>
            </a:extLst>
          </p:cNvPr>
          <p:cNvSpPr/>
          <p:nvPr/>
        </p:nvSpPr>
        <p:spPr>
          <a:xfrm>
            <a:off x="4214048" y="5462163"/>
            <a:ext cx="1183680" cy="302760"/>
          </a:xfrm>
          <a:prstGeom prst="rect">
            <a:avLst/>
          </a:prstGeom>
          <a:solidFill>
            <a:srgbClr val="C5C000"/>
          </a:solidFill>
          <a:ln w="9360">
            <a:solidFill>
              <a:srgbClr val="000000"/>
            </a:solidFill>
            <a:miter/>
          </a:ln>
          <a:effectLst/>
        </p:spPr>
        <p:txBody>
          <a:bodyPr wrap="none"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Data</a:t>
            </a:r>
            <a:endParaRPr kumimoji="0" lang="en-CA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CustomShape 31">
            <a:extLst>
              <a:ext uri="{FF2B5EF4-FFF2-40B4-BE49-F238E27FC236}">
                <a16:creationId xmlns:a16="http://schemas.microsoft.com/office/drawing/2014/main" id="{9195FB71-381B-96A0-8185-D7734A8200D3}"/>
              </a:ext>
            </a:extLst>
          </p:cNvPr>
          <p:cNvSpPr/>
          <p:nvPr/>
        </p:nvSpPr>
        <p:spPr>
          <a:xfrm>
            <a:off x="5396837" y="5462163"/>
            <a:ext cx="1036080" cy="302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  <a:effectLst/>
        </p:spPr>
        <p:txBody>
          <a:bodyPr wrap="none"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HDR </a:t>
            </a:r>
            <a:r>
              <a:rPr kumimoji="0" lang="en-CA" sz="12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(ID=x)</a:t>
            </a:r>
            <a:endParaRPr kumimoji="0" lang="en-CA" sz="12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CustomShape 32">
            <a:extLst>
              <a:ext uri="{FF2B5EF4-FFF2-40B4-BE49-F238E27FC236}">
                <a16:creationId xmlns:a16="http://schemas.microsoft.com/office/drawing/2014/main" id="{0C84F337-C5C0-60C9-5DDB-0088AA0A76D5}"/>
              </a:ext>
            </a:extLst>
          </p:cNvPr>
          <p:cNvSpPr/>
          <p:nvPr/>
        </p:nvSpPr>
        <p:spPr>
          <a:xfrm>
            <a:off x="4214525" y="4542969"/>
            <a:ext cx="1183680" cy="302760"/>
          </a:xfrm>
          <a:prstGeom prst="rect">
            <a:avLst/>
          </a:prstGeom>
          <a:solidFill>
            <a:srgbClr val="C5C000"/>
          </a:solidFill>
          <a:ln w="9360">
            <a:solidFill>
              <a:srgbClr val="000000"/>
            </a:solidFill>
            <a:miter/>
          </a:ln>
          <a:effectLst/>
        </p:spPr>
        <p:txBody>
          <a:bodyPr wrap="none"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Data</a:t>
            </a:r>
            <a:endParaRPr kumimoji="0" lang="en-CA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CustomShape 33">
            <a:extLst>
              <a:ext uri="{FF2B5EF4-FFF2-40B4-BE49-F238E27FC236}">
                <a16:creationId xmlns:a16="http://schemas.microsoft.com/office/drawing/2014/main" id="{7C8C7B05-DF8F-BD83-58D5-1E36CA774466}"/>
              </a:ext>
            </a:extLst>
          </p:cNvPr>
          <p:cNvSpPr/>
          <p:nvPr/>
        </p:nvSpPr>
        <p:spPr>
          <a:xfrm>
            <a:off x="5396837" y="4542969"/>
            <a:ext cx="1036080" cy="302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  <a:effectLst/>
        </p:spPr>
        <p:txBody>
          <a:bodyPr wrap="none"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HDR </a:t>
            </a:r>
            <a:r>
              <a:rPr kumimoji="0" lang="en-CA" sz="12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(ID=x)</a:t>
            </a:r>
            <a:endParaRPr kumimoji="0" lang="en-CA" sz="12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CustomShape 34">
            <a:extLst>
              <a:ext uri="{FF2B5EF4-FFF2-40B4-BE49-F238E27FC236}">
                <a16:creationId xmlns:a16="http://schemas.microsoft.com/office/drawing/2014/main" id="{B36B30D6-4A04-4764-1794-443854F2E857}"/>
              </a:ext>
            </a:extLst>
          </p:cNvPr>
          <p:cNvSpPr/>
          <p:nvPr/>
        </p:nvSpPr>
        <p:spPr>
          <a:xfrm>
            <a:off x="4214048" y="3974826"/>
            <a:ext cx="1183680" cy="302760"/>
          </a:xfrm>
          <a:prstGeom prst="rect">
            <a:avLst/>
          </a:prstGeom>
          <a:solidFill>
            <a:srgbClr val="C5C000"/>
          </a:solidFill>
          <a:ln w="9360">
            <a:solidFill>
              <a:srgbClr val="000000"/>
            </a:solidFill>
            <a:miter/>
          </a:ln>
          <a:effectLst/>
        </p:spPr>
        <p:txBody>
          <a:bodyPr wrap="none"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Data</a:t>
            </a:r>
            <a:endParaRPr kumimoji="0" lang="en-CA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CustomShape 35">
            <a:extLst>
              <a:ext uri="{FF2B5EF4-FFF2-40B4-BE49-F238E27FC236}">
                <a16:creationId xmlns:a16="http://schemas.microsoft.com/office/drawing/2014/main" id="{FDABE4B5-2521-5A4E-0B4F-FE8CB1829EE7}"/>
              </a:ext>
            </a:extLst>
          </p:cNvPr>
          <p:cNvSpPr/>
          <p:nvPr/>
        </p:nvSpPr>
        <p:spPr>
          <a:xfrm>
            <a:off x="5396837" y="3974826"/>
            <a:ext cx="1036080" cy="302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  <a:effectLst/>
        </p:spPr>
        <p:txBody>
          <a:bodyPr wrap="none"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HDR </a:t>
            </a:r>
            <a:r>
              <a:rPr kumimoji="0" lang="en-CA" sz="12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(ID=x)</a:t>
            </a:r>
            <a:endParaRPr kumimoji="0" lang="en-CA" sz="12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EA402345-0F29-F5CF-48AB-9D7EDD107057}"/>
              </a:ext>
            </a:extLst>
          </p:cNvPr>
          <p:cNvSpPr/>
          <p:nvPr/>
        </p:nvSpPr>
        <p:spPr>
          <a:xfrm>
            <a:off x="3962400" y="3445200"/>
            <a:ext cx="251648" cy="464646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Line 37">
            <a:extLst>
              <a:ext uri="{FF2B5EF4-FFF2-40B4-BE49-F238E27FC236}">
                <a16:creationId xmlns:a16="http://schemas.microsoft.com/office/drawing/2014/main" id="{72209A17-3ABF-603B-4E29-F5A1DE9843D6}"/>
              </a:ext>
            </a:extLst>
          </p:cNvPr>
          <p:cNvSpPr/>
          <p:nvPr/>
        </p:nvSpPr>
        <p:spPr>
          <a:xfrm flipH="1">
            <a:off x="6421568" y="3445201"/>
            <a:ext cx="251648" cy="464646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38">
            <a:extLst>
              <a:ext uri="{FF2B5EF4-FFF2-40B4-BE49-F238E27FC236}">
                <a16:creationId xmlns:a16="http://schemas.microsoft.com/office/drawing/2014/main" id="{7746B379-DB7A-28AA-F36E-DB6353558B59}"/>
              </a:ext>
            </a:extLst>
          </p:cNvPr>
          <p:cNvSpPr/>
          <p:nvPr/>
        </p:nvSpPr>
        <p:spPr>
          <a:xfrm>
            <a:off x="7365000" y="5082183"/>
            <a:ext cx="1474200" cy="531360"/>
          </a:xfrm>
          <a:prstGeom prst="wedgeRoundRectCallout">
            <a:avLst>
              <a:gd name="adj1" fmla="val -112982"/>
              <a:gd name="adj2" fmla="val 45432"/>
              <a:gd name="adj3" fmla="val 16667"/>
            </a:avLst>
          </a:prstGeom>
          <a:solidFill>
            <a:srgbClr val="ACC0DE"/>
          </a:solidFill>
          <a:ln w="9360">
            <a:solidFill>
              <a:srgbClr val="000000"/>
            </a:solidFill>
            <a:miter/>
          </a:ln>
          <a:effectLst/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Offset&gt;0</a:t>
            </a:r>
            <a:endParaRPr kumimoji="0" lang="en-CA" sz="14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More Frag=0</a:t>
            </a:r>
            <a:endParaRPr kumimoji="0" lang="en-CA" sz="14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" name="Line 39">
            <a:extLst>
              <a:ext uri="{FF2B5EF4-FFF2-40B4-BE49-F238E27FC236}">
                <a16:creationId xmlns:a16="http://schemas.microsoft.com/office/drawing/2014/main" id="{903C1BC3-D4FC-6762-A7A5-01BEDE531F9B}"/>
              </a:ext>
            </a:extLst>
          </p:cNvPr>
          <p:cNvSpPr/>
          <p:nvPr/>
        </p:nvSpPr>
        <p:spPr>
          <a:xfrm>
            <a:off x="5350805" y="5025572"/>
            <a:ext cx="0" cy="279397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" name="CustomShape 40">
            <a:extLst>
              <a:ext uri="{FF2B5EF4-FFF2-40B4-BE49-F238E27FC236}">
                <a16:creationId xmlns:a16="http://schemas.microsoft.com/office/drawing/2014/main" id="{6578B832-5275-CD75-7F1A-7E61E4636E68}"/>
              </a:ext>
            </a:extLst>
          </p:cNvPr>
          <p:cNvSpPr/>
          <p:nvPr/>
        </p:nvSpPr>
        <p:spPr>
          <a:xfrm>
            <a:off x="7365000" y="3530656"/>
            <a:ext cx="1474200" cy="531360"/>
          </a:xfrm>
          <a:prstGeom prst="wedgeRoundRectCallout">
            <a:avLst>
              <a:gd name="adj1" fmla="val -112778"/>
              <a:gd name="adj2" fmla="val 56162"/>
              <a:gd name="adj3" fmla="val 16667"/>
            </a:avLst>
          </a:prstGeom>
          <a:solidFill>
            <a:srgbClr val="ACC0DE"/>
          </a:solidFill>
          <a:ln w="9360">
            <a:solidFill>
              <a:srgbClr val="000000"/>
            </a:solidFill>
            <a:miter/>
          </a:ln>
          <a:effectLst/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Offset=0</a:t>
            </a:r>
            <a:endParaRPr kumimoji="0" lang="en-CA" sz="14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More Frag=1</a:t>
            </a:r>
            <a:endParaRPr kumimoji="0" lang="en-CA" sz="14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CustomShape 38">
            <a:extLst>
              <a:ext uri="{FF2B5EF4-FFF2-40B4-BE49-F238E27FC236}">
                <a16:creationId xmlns:a16="http://schemas.microsoft.com/office/drawing/2014/main" id="{38A032A2-9D86-A44E-2DA7-2AB98AB920A9}"/>
              </a:ext>
            </a:extLst>
          </p:cNvPr>
          <p:cNvSpPr/>
          <p:nvPr/>
        </p:nvSpPr>
        <p:spPr>
          <a:xfrm>
            <a:off x="7365000" y="4165048"/>
            <a:ext cx="1474200" cy="531360"/>
          </a:xfrm>
          <a:prstGeom prst="wedgeRoundRectCallout">
            <a:avLst>
              <a:gd name="adj1" fmla="val -112982"/>
              <a:gd name="adj2" fmla="val 45432"/>
              <a:gd name="adj3" fmla="val 16667"/>
            </a:avLst>
          </a:prstGeom>
          <a:solidFill>
            <a:srgbClr val="ACC0DE"/>
          </a:solidFill>
          <a:ln w="9360">
            <a:solidFill>
              <a:srgbClr val="000000"/>
            </a:solidFill>
            <a:miter/>
          </a:ln>
          <a:effectLst/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Offset&gt;0</a:t>
            </a:r>
            <a:endParaRPr kumimoji="0" lang="en-CA" sz="1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More Frag=1</a:t>
            </a:r>
            <a:endParaRPr kumimoji="0" lang="en-CA" sz="1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5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0DA2E-38AC-CEEE-34E5-3ED752B65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67D52E-FA91-3EC3-0EE5-6D4B49B6C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Fragmentation, cont’d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5487BBE-F8CA-B735-13B5-2ADC8EF45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Fragments are re-assembled by the destination 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by intermediate routers</a:t>
            </a:r>
          </a:p>
          <a:p>
            <a:pPr>
              <a:lnSpc>
                <a:spcPct val="90000"/>
              </a:lnSpc>
            </a:pPr>
            <a:r>
              <a:rPr lang="en-US" dirty="0"/>
              <a:t>To avoid fragmentation, hosts commonly use path MTU discovery to find the smallest MTU along the path. </a:t>
            </a:r>
          </a:p>
          <a:p>
            <a:pPr>
              <a:lnSpc>
                <a:spcPct val="90000"/>
              </a:lnSpc>
            </a:pPr>
            <a:r>
              <a:rPr lang="en-US" dirty="0"/>
              <a:t>Path MTU discovery involves sending various size datagrams until they do not require fragmentation along the path. </a:t>
            </a:r>
          </a:p>
        </p:txBody>
      </p:sp>
    </p:spTree>
    <p:extLst>
      <p:ext uri="{BB962C8B-B14F-4D97-AF65-F5344CB8AC3E}">
        <p14:creationId xmlns:p14="http://schemas.microsoft.com/office/powerpoint/2010/main" val="405955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2236-7B32-ADA9-59AB-3CD391DD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07D1B4-9300-342B-36DE-423E2E6DE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Fragmentation,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074EE6C9-DCB1-6005-A0D8-25817974C05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398" y="1397002"/>
                <a:ext cx="11328402" cy="530859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Most links use MTU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1500 bytes today.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Try: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spc="-1" dirty="0">
                    <a:solidFill>
                      <a:srgbClr val="000000"/>
                    </a:solidFill>
                    <a:latin typeface="Courier New"/>
                    <a:ea typeface="DejaVu Sans"/>
                  </a:rPr>
                  <a:t>	</a:t>
                </a:r>
                <a:r>
                  <a:rPr lang="en-US" sz="1600" b="0" strike="noStrike" spc="-1" dirty="0">
                    <a:solidFill>
                      <a:srgbClr val="000000"/>
                    </a:solidFill>
                    <a:latin typeface="Courier New"/>
                    <a:ea typeface="DejaVu Sans"/>
                  </a:rPr>
                  <a:t>wolf:~$ traceroute -I -F uwaterloo.ca 1501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Courier New"/>
                    <a:ea typeface="DejaVu Sans"/>
                  </a:rPr>
                  <a:t>	    traceroute to uwaterloo.ca (151.101.66.133), 30 hops max, 1501 byte packets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600" spc="-1" dirty="0">
                    <a:solidFill>
                      <a:srgbClr val="000000"/>
                    </a:solidFill>
                    <a:latin typeface="Courier New"/>
                    <a:ea typeface="DejaVu Sans"/>
                  </a:rPr>
                  <a:t>	     </a:t>
                </a:r>
                <a:r>
                  <a:rPr lang="en-US" sz="1600" b="0" strike="noStrike" spc="-1" dirty="0">
                    <a:solidFill>
                      <a:srgbClr val="000000"/>
                    </a:solidFill>
                    <a:latin typeface="Courier New"/>
                    <a:ea typeface="DejaVu Sans"/>
                  </a:rPr>
                  <a:t>1  *  0.030 </a:t>
                </a:r>
                <a:r>
                  <a:rPr lang="en-US" sz="1600" b="0" strike="noStrike" spc="-1" dirty="0" err="1">
                    <a:solidFill>
                      <a:srgbClr val="000000"/>
                    </a:solidFill>
                    <a:latin typeface="Courier New"/>
                    <a:ea typeface="DejaVu Sans"/>
                  </a:rPr>
                  <a:t>ms</a:t>
                </a:r>
                <a:r>
                  <a:rPr lang="en-US" sz="1600" b="0" strike="noStrike" spc="-1" dirty="0">
                    <a:solidFill>
                      <a:srgbClr val="000000"/>
                    </a:solidFill>
                    <a:latin typeface="Courier New"/>
                    <a:ea typeface="DejaVu Sans"/>
                  </a:rPr>
                  <a:t> !F-1500 * *</a:t>
                </a: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Since DF is set in IP header, routers send “ICMP” error message indicating fragmentation is required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which is shown as “!F-1500” in the traceroute result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Bonus: Can you find a destination for which the path MTU &lt; 1500 bytes?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074EE6C9-DCB1-6005-A0D8-25817974C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8" y="1397002"/>
                <a:ext cx="11328402" cy="5308597"/>
              </a:xfrm>
              <a:blipFill>
                <a:blip r:embed="rId3"/>
                <a:stretch>
                  <a:fillRect l="-1238" t="-2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2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A8EB-0B7B-D17E-F2AA-52EFED78C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880C168-085B-1A45-39D6-FD9532BD4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2928BBE7-3558-75BA-AF14-F0567BB298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Used to identify packets trapped in a loop, and eventually discard them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B518AFF-DD70-9FED-5EAA-48CACC35A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91207"/>
              </p:ext>
            </p:extLst>
          </p:nvPr>
        </p:nvGraphicFramePr>
        <p:xfrm>
          <a:off x="1981200" y="2971800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B21E6DA-44E6-CDDF-5B84-B99CD5CBBDE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723018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113840-E83B-9458-6F4D-BB76F7568FE7}"/>
              </a:ext>
            </a:extLst>
          </p:cNvPr>
          <p:cNvSpPr txBox="1"/>
          <p:nvPr/>
        </p:nvSpPr>
        <p:spPr>
          <a:xfrm>
            <a:off x="2082800" y="2633246"/>
            <a:ext cx="7120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ustomShape 27">
            <a:extLst>
              <a:ext uri="{FF2B5EF4-FFF2-40B4-BE49-F238E27FC236}">
                <a16:creationId xmlns:a16="http://schemas.microsoft.com/office/drawing/2014/main" id="{AD081CB1-AADE-2690-2BBC-2B8ACE68E35B}"/>
              </a:ext>
            </a:extLst>
          </p:cNvPr>
          <p:cNvSpPr/>
          <p:nvPr/>
        </p:nvSpPr>
        <p:spPr>
          <a:xfrm>
            <a:off x="781757" y="3422808"/>
            <a:ext cx="1301040" cy="45504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 dirty="0">
                <a:solidFill>
                  <a:schemeClr val="accent2"/>
                </a:solidFill>
                <a:latin typeface="Calibri"/>
                <a:ea typeface="DejaVu Sans"/>
              </a:rPr>
              <a:t>Hop count</a:t>
            </a:r>
            <a:endParaRPr lang="en-CA" sz="1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5" name="Line 28">
            <a:extLst>
              <a:ext uri="{FF2B5EF4-FFF2-40B4-BE49-F238E27FC236}">
                <a16:creationId xmlns:a16="http://schemas.microsoft.com/office/drawing/2014/main" id="{A95AF63A-DB24-1776-89AB-CF90CAB99DA6}"/>
              </a:ext>
            </a:extLst>
          </p:cNvPr>
          <p:cNvSpPr/>
          <p:nvPr/>
        </p:nvSpPr>
        <p:spPr>
          <a:xfrm>
            <a:off x="1696157" y="3702168"/>
            <a:ext cx="388800" cy="17784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24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05660-DE8B-A943-8DEA-FFBD6B3C3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2712C4-7C74-1279-0994-A5711049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B7B890A-7CCB-1A20-8654-BB9665861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upper-level protocol carried in the packet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ＭＳ Ｐゴシック" panose="020B0600070205080204" pitchFamily="34" charset="-128"/>
              </a:rPr>
              <a:t>e.g.</a:t>
            </a:r>
            <a:r>
              <a:rPr lang="en-US" altLang="en-US" dirty="0">
                <a:ea typeface="ＭＳ Ｐゴシック" panose="020B0600070205080204" pitchFamily="34" charset="-128"/>
              </a:rPr>
              <a:t>, “6” for TCP, “17” for UDP, “1” for ICMP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82318ED-2A3C-0BB6-66C8-13EC09AC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74036"/>
              </p:ext>
            </p:extLst>
          </p:nvPr>
        </p:nvGraphicFramePr>
        <p:xfrm>
          <a:off x="1981200" y="2971800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7746D3B-A6C7-B6FD-1E47-CF56638D2788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723018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CC5BD6-EBA9-7B35-8CEA-6C545BAF7AA4}"/>
              </a:ext>
            </a:extLst>
          </p:cNvPr>
          <p:cNvSpPr txBox="1"/>
          <p:nvPr/>
        </p:nvSpPr>
        <p:spPr>
          <a:xfrm>
            <a:off x="2082800" y="2633246"/>
            <a:ext cx="7120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8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3EEA6-D6A9-F176-B582-F6074C77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9DDC141-4C9A-0EF5-374E-7C7609268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1CE650B3-9D91-F109-455E-065E741F3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Header Internet Checksum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Does not protect the payload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header bits are corrupted, checksum won’t match, and receiver discards corrupted packets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9C7BC92-BE9C-4AAB-D1FC-2229677BBA0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971800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5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E6F8B-6EE9-FAB5-D699-D1BCFED9F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5BFE1D-0871-39C4-861A-95DDC6EBF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C8320ED-9B68-C1C9-6A00-A1D346BFF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Uniquely identify the source and destination host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Why do we need source IP?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B2DB1AA-C925-41D4-808F-C0516A72B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28041"/>
              </p:ext>
            </p:extLst>
          </p:nvPr>
        </p:nvGraphicFramePr>
        <p:xfrm>
          <a:off x="1981200" y="2971800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0DD229A-119C-BC30-8948-A02FAD852B24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723018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54263-52ED-8621-5B10-6355AC1F2061}"/>
              </a:ext>
            </a:extLst>
          </p:cNvPr>
          <p:cNvSpPr txBox="1"/>
          <p:nvPr/>
        </p:nvSpPr>
        <p:spPr>
          <a:xfrm>
            <a:off x="2082800" y="2633246"/>
            <a:ext cx="7120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1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2C9E-41F3-7298-A5CC-24B17590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F700C2-059F-769B-0A65-75947B62C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3CFE8D-E299-460F-BD75-6C62E69AE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 Addressing</a:t>
            </a:r>
          </a:p>
          <a:p>
            <a:pPr>
              <a:lnSpc>
                <a:spcPct val="90000"/>
              </a:lnSpc>
            </a:pPr>
            <a:r>
              <a:rPr lang="en-US" dirty="0"/>
              <a:t>Subnetting</a:t>
            </a:r>
          </a:p>
          <a:p>
            <a:pPr>
              <a:lnSpc>
                <a:spcPct val="90000"/>
              </a:lnSpc>
            </a:pPr>
            <a:r>
              <a:rPr lang="en-US" dirty="0"/>
              <a:t>The IP Packet format</a:t>
            </a:r>
          </a:p>
          <a:p>
            <a:pPr>
              <a:lnSpc>
                <a:spcPct val="90000"/>
              </a:lnSpc>
            </a:pPr>
            <a:r>
              <a:rPr lang="en-US" dirty="0"/>
              <a:t>Packet Forwarding</a:t>
            </a:r>
          </a:p>
          <a:p>
            <a:pPr>
              <a:lnSpc>
                <a:spcPct val="90000"/>
              </a:lnSpc>
            </a:pPr>
            <a:r>
              <a:rPr lang="en-US" dirty="0"/>
              <a:t>Internet Control Message Protocol (ICMP)</a:t>
            </a:r>
          </a:p>
          <a:p>
            <a:pPr>
              <a:lnSpc>
                <a:spcPct val="90000"/>
              </a:lnSpc>
            </a:pPr>
            <a:r>
              <a:rPr lang="en-US" dirty="0"/>
              <a:t>Discovery protocols: ARP and DHCP</a:t>
            </a:r>
          </a:p>
          <a:p>
            <a:pPr>
              <a:lnSpc>
                <a:spcPct val="90000"/>
              </a:lnSpc>
            </a:pPr>
            <a:r>
              <a:rPr lang="en-US" dirty="0"/>
              <a:t>Turning names into addresses (DNS)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376C4-6411-4C76-C723-648E5FC4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31" y="3886200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1C43D9C-8D07-5D5F-DD4D-10FB09DCB179}"/>
              </a:ext>
            </a:extLst>
          </p:cNvPr>
          <p:cNvSpPr/>
          <p:nvPr/>
        </p:nvSpPr>
        <p:spPr>
          <a:xfrm>
            <a:off x="9246831" y="5486400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B200287-E586-A1C5-68CC-6F7B31BB6739}"/>
              </a:ext>
            </a:extLst>
          </p:cNvPr>
          <p:cNvSpPr/>
          <p:nvPr/>
        </p:nvSpPr>
        <p:spPr>
          <a:xfrm rot="10800000">
            <a:off x="4495800" y="2514600"/>
            <a:ext cx="1295391" cy="43179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073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04BBF-0606-AC90-1C44-4367732E1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2620A6-B2EB-F0D4-356B-DA29934F4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AB1042-55DE-2500-226D-02CC84023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58103"/>
              </p:ext>
            </p:extLst>
          </p:nvPr>
        </p:nvGraphicFramePr>
        <p:xfrm>
          <a:off x="2031998" y="2714307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1CCAB0-AE48-281B-289C-0899A0920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37563"/>
              </p:ext>
            </p:extLst>
          </p:nvPr>
        </p:nvGraphicFramePr>
        <p:xfrm>
          <a:off x="2031998" y="2246836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111631-E914-DA1B-0F45-4D5B566B5FD9}"/>
              </a:ext>
            </a:extLst>
          </p:cNvPr>
          <p:cNvSpPr txBox="1"/>
          <p:nvPr/>
        </p:nvSpPr>
        <p:spPr>
          <a:xfrm>
            <a:off x="2667000" y="1428509"/>
            <a:ext cx="712015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D6877-1E06-DD68-EC5A-897FF54DE3D9}"/>
              </a:ext>
            </a:extLst>
          </p:cNvPr>
          <p:cNvSpPr txBox="1"/>
          <p:nvPr/>
        </p:nvSpPr>
        <p:spPr>
          <a:xfrm>
            <a:off x="9803990" y="1523538"/>
            <a:ext cx="712015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32 bits</a:t>
            </a:r>
            <a:endParaRPr lang="en-US" sz="2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438E4-8DCB-E071-5FB9-ED70BDDB9477}"/>
              </a:ext>
            </a:extLst>
          </p:cNvPr>
          <p:cNvSpPr txBox="1"/>
          <p:nvPr/>
        </p:nvSpPr>
        <p:spPr>
          <a:xfrm>
            <a:off x="5739990" y="1382832"/>
            <a:ext cx="712015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16 bits</a:t>
            </a:r>
            <a:endParaRPr lang="en-US" sz="2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D5243-5625-FF13-ECF5-E6A07028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5A38B37-EEAE-2540-64D7-C5034D5B6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667EBF96-7974-2B47-E03E-30DBA5B2F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Version field: The version number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Tells us what other fields to expect, typically it is set to “4” for IPv4, or “6” for IPv6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C6C54C0-8599-D674-86ED-BF7A14750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98222"/>
              </p:ext>
            </p:extLst>
          </p:nvPr>
        </p:nvGraphicFramePr>
        <p:xfrm>
          <a:off x="1981200" y="2971800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304E35F-52CE-7CE0-E399-981D4947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9356"/>
              </p:ext>
            </p:extLst>
          </p:nvPr>
        </p:nvGraphicFramePr>
        <p:xfrm>
          <a:off x="1981200" y="2723018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31F550-3429-E466-8A6B-CBCD524FC413}"/>
              </a:ext>
            </a:extLst>
          </p:cNvPr>
          <p:cNvSpPr txBox="1"/>
          <p:nvPr/>
        </p:nvSpPr>
        <p:spPr>
          <a:xfrm>
            <a:off x="2082800" y="2633246"/>
            <a:ext cx="7120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1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1B44D-42B6-D9C9-500D-A7D9BE2D9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552F12D-43FD-8AC7-7074-3AACD0A6C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7FF8082D-F268-0513-4D74-636FC298E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Header Length Field: The number of 32-bit (</a:t>
            </a:r>
            <a:r>
              <a:rPr lang="en-US" i="1" dirty="0"/>
              <a:t>i.e.</a:t>
            </a:r>
            <a:r>
              <a:rPr lang="en-US" dirty="0"/>
              <a:t>, 4 byte) words in the header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set to 5 (20 bytes header)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more when “IP options” are used.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3F3BBF0-C169-2183-AD9C-6919A67A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64672"/>
              </p:ext>
            </p:extLst>
          </p:nvPr>
        </p:nvGraphicFramePr>
        <p:xfrm>
          <a:off x="1981200" y="2971800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BA30498-C1B3-EAAE-C827-E2545A973A86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723018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4404F1-028E-B61C-3080-96D5AB2E3476}"/>
              </a:ext>
            </a:extLst>
          </p:cNvPr>
          <p:cNvSpPr txBox="1"/>
          <p:nvPr/>
        </p:nvSpPr>
        <p:spPr>
          <a:xfrm>
            <a:off x="2082800" y="2633246"/>
            <a:ext cx="7120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ine 26">
            <a:extLst>
              <a:ext uri="{FF2B5EF4-FFF2-40B4-BE49-F238E27FC236}">
                <a16:creationId xmlns:a16="http://schemas.microsoft.com/office/drawing/2014/main" id="{7BFA66FA-4300-74FB-8997-26659A915F4E}"/>
              </a:ext>
            </a:extLst>
          </p:cNvPr>
          <p:cNvSpPr/>
          <p:nvPr/>
        </p:nvSpPr>
        <p:spPr>
          <a:xfrm flipV="1">
            <a:off x="1752600" y="3303742"/>
            <a:ext cx="1447801" cy="15901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5" name="CustomShape 25">
            <a:extLst>
              <a:ext uri="{FF2B5EF4-FFF2-40B4-BE49-F238E27FC236}">
                <a16:creationId xmlns:a16="http://schemas.microsoft.com/office/drawing/2014/main" id="{0F2B667B-E49D-75C7-EC38-3A9E8A795D77}"/>
              </a:ext>
            </a:extLst>
          </p:cNvPr>
          <p:cNvSpPr/>
          <p:nvPr/>
        </p:nvSpPr>
        <p:spPr>
          <a:xfrm>
            <a:off x="341870" y="3277621"/>
            <a:ext cx="1447801" cy="45618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 dirty="0">
                <a:solidFill>
                  <a:schemeClr val="accent2"/>
                </a:solidFill>
                <a:latin typeface="Calibri"/>
                <a:ea typeface="DejaVu Sans"/>
              </a:rPr>
              <a:t>Counts in Words (</a:t>
            </a:r>
            <a:r>
              <a:rPr lang="en-CA" sz="1400" b="0" i="1" strike="noStrike" spc="-1" dirty="0">
                <a:solidFill>
                  <a:schemeClr val="accent2"/>
                </a:solidFill>
                <a:latin typeface="Calibri"/>
                <a:ea typeface="DejaVu Sans"/>
              </a:rPr>
              <a:t>i.e.</a:t>
            </a:r>
            <a:r>
              <a:rPr lang="en-CA" sz="1400" b="0" strike="noStrike" spc="-1" dirty="0">
                <a:solidFill>
                  <a:schemeClr val="accent2"/>
                </a:solidFill>
                <a:latin typeface="Calibri"/>
                <a:ea typeface="DejaVu Sans"/>
              </a:rPr>
              <a:t>, in 4 bytes)</a:t>
            </a:r>
            <a:endParaRPr lang="en-CA" sz="1400" b="0" strike="noStrike" spc="-1" dirty="0">
              <a:solidFill>
                <a:schemeClr val="accent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2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100C1-282F-59B6-0054-B8A02DB75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B20AD93-54F3-2E9F-8C32-8819A36D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3E860E83-B574-2C0F-95D2-1BA55CDB4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TOS Field: Allows different packets to be treated differently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ＭＳ Ｐゴシック" panose="020B0600070205080204" pitchFamily="34" charset="-128"/>
              </a:rPr>
              <a:t>e.g., </a:t>
            </a:r>
            <a:r>
              <a:rPr lang="en-US" altLang="en-US" dirty="0">
                <a:ea typeface="ＭＳ Ｐゴシック" panose="020B0600070205080204" pitchFamily="34" charset="-128"/>
              </a:rPr>
              <a:t>low delay for voice, high bandwidth for video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3FC0BEE-DB7A-3D72-0C2E-E3208C412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09952"/>
              </p:ext>
            </p:extLst>
          </p:nvPr>
        </p:nvGraphicFramePr>
        <p:xfrm>
          <a:off x="1981200" y="2971800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6229A18-658B-B4CB-C4F8-FDD8A5DE12FC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723018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45DF6F-3B40-4DDA-B090-B323486CA32D}"/>
              </a:ext>
            </a:extLst>
          </p:cNvPr>
          <p:cNvSpPr txBox="1"/>
          <p:nvPr/>
        </p:nvSpPr>
        <p:spPr>
          <a:xfrm>
            <a:off x="2082800" y="2633246"/>
            <a:ext cx="7120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0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EB285-87C1-7D61-BD67-2238FC65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E9B701E-2985-8446-5283-230A03FA8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9F6F5AE-CF7C-547D-08B8-1F004A99F1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Total Length Field: Number of bytes in the entire packet, with a maximum of 65 535 bytes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EAC489C-1CAD-F0F1-F6DB-5F80DAE3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39878"/>
              </p:ext>
            </p:extLst>
          </p:nvPr>
        </p:nvGraphicFramePr>
        <p:xfrm>
          <a:off x="1981200" y="2971800"/>
          <a:ext cx="8128003" cy="3627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B95ED07-52A7-FF0A-9C6B-8B7AF17CD725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723018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B0DD4A-63B8-D9D2-0F70-4FA32DFA1AA0}"/>
              </a:ext>
            </a:extLst>
          </p:cNvPr>
          <p:cNvSpPr txBox="1"/>
          <p:nvPr/>
        </p:nvSpPr>
        <p:spPr>
          <a:xfrm>
            <a:off x="2082800" y="2633246"/>
            <a:ext cx="7120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ine 21">
            <a:extLst>
              <a:ext uri="{FF2B5EF4-FFF2-40B4-BE49-F238E27FC236}">
                <a16:creationId xmlns:a16="http://schemas.microsoft.com/office/drawing/2014/main" id="{F4045DCC-6A2C-7DA8-B6D7-8494DAFE75D0}"/>
              </a:ext>
            </a:extLst>
          </p:cNvPr>
          <p:cNvSpPr/>
          <p:nvPr/>
        </p:nvSpPr>
        <p:spPr>
          <a:xfrm flipH="1" flipV="1">
            <a:off x="10347359" y="2971799"/>
            <a:ext cx="15481" cy="3635195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stomShape 22">
                <a:extLst>
                  <a:ext uri="{FF2B5EF4-FFF2-40B4-BE49-F238E27FC236}">
                    <a16:creationId xmlns:a16="http://schemas.microsoft.com/office/drawing/2014/main" id="{BBDAE59B-9CC7-D136-6656-C6F4EC1C51B4}"/>
                  </a:ext>
                </a:extLst>
              </p:cNvPr>
              <p:cNvSpPr/>
              <p:nvPr/>
            </p:nvSpPr>
            <p:spPr>
              <a:xfrm>
                <a:off x="10363200" y="4397315"/>
                <a:ext cx="1751520" cy="51840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trike="noStrike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DejaVu Sans"/>
                      </a:rPr>
                      <m:t>≤</m:t>
                    </m:r>
                    <m:d>
                      <m:dPr>
                        <m:ctrlPr>
                          <a:rPr lang="en-US" sz="1600" b="0" i="1" strike="noStrike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trike="noStrike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DejaVu Sans"/>
                              </a:rPr>
                            </m:ctrlPr>
                          </m:sSupPr>
                          <m:e>
                            <m:r>
                              <a:rPr lang="en-US" sz="1600" b="0" i="1" strike="noStrike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DejaVu Sans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trike="noStrike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DejaVu Sans"/>
                              </a:rPr>
                              <m:t>16</m:t>
                            </m:r>
                          </m:sup>
                        </m:sSup>
                        <m:r>
                          <a:rPr lang="en-US" sz="1600" b="0" i="1" strike="noStrike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−1</m:t>
                        </m:r>
                      </m:e>
                    </m:d>
                  </m:oMath>
                </a14:m>
                <a:r>
                  <a:rPr lang="en-CA" sz="1600" b="0" strike="noStrike" spc="-1" dirty="0">
                    <a:solidFill>
                      <a:schemeClr val="accent2"/>
                    </a:solidFill>
                    <a:latin typeface="Calibri"/>
                    <a:ea typeface="DejaVu Sans"/>
                  </a:rPr>
                  <a:t> Bytes</a:t>
                </a:r>
                <a:endParaRPr lang="en-CA" sz="1600" b="0" strike="noStrike" spc="-1" dirty="0">
                  <a:solidFill>
                    <a:schemeClr val="accent2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" name="CustomShape 22">
                <a:extLst>
                  <a:ext uri="{FF2B5EF4-FFF2-40B4-BE49-F238E27FC236}">
                    <a16:creationId xmlns:a16="http://schemas.microsoft.com/office/drawing/2014/main" id="{BBDAE59B-9CC7-D136-6656-C6F4EC1C5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4397315"/>
                <a:ext cx="1751520" cy="5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44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24">
            <a:extLst>
              <a:ext uri="{FF2B5EF4-FFF2-40B4-BE49-F238E27FC236}">
                <a16:creationId xmlns:a16="http://schemas.microsoft.com/office/drawing/2014/main" id="{64B764A3-0D43-1D3C-4C7D-9E9A30849B85}"/>
              </a:ext>
            </a:extLst>
          </p:cNvPr>
          <p:cNvSpPr/>
          <p:nvPr/>
        </p:nvSpPr>
        <p:spPr>
          <a:xfrm>
            <a:off x="10201200" y="6606995"/>
            <a:ext cx="457200" cy="36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Line 23">
            <a:extLst>
              <a:ext uri="{FF2B5EF4-FFF2-40B4-BE49-F238E27FC236}">
                <a16:creationId xmlns:a16="http://schemas.microsoft.com/office/drawing/2014/main" id="{BB00CA78-2AF3-9482-EEBF-0C2613E665E8}"/>
              </a:ext>
            </a:extLst>
          </p:cNvPr>
          <p:cNvSpPr/>
          <p:nvPr/>
        </p:nvSpPr>
        <p:spPr>
          <a:xfrm>
            <a:off x="10201200" y="2966518"/>
            <a:ext cx="457200" cy="36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31C88B76-F599-5D78-7A08-566CF781AFD4}"/>
              </a:ext>
            </a:extLst>
          </p:cNvPr>
          <p:cNvSpPr/>
          <p:nvPr/>
        </p:nvSpPr>
        <p:spPr>
          <a:xfrm flipH="1">
            <a:off x="9830521" y="2512336"/>
            <a:ext cx="827520" cy="687704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CustomShape 25">
            <a:extLst>
              <a:ext uri="{FF2B5EF4-FFF2-40B4-BE49-F238E27FC236}">
                <a16:creationId xmlns:a16="http://schemas.microsoft.com/office/drawing/2014/main" id="{23BD0121-43FA-D0E7-2F07-0FCF52B04685}"/>
              </a:ext>
            </a:extLst>
          </p:cNvPr>
          <p:cNvSpPr/>
          <p:nvPr/>
        </p:nvSpPr>
        <p:spPr>
          <a:xfrm>
            <a:off x="10635048" y="2282806"/>
            <a:ext cx="1295401" cy="45618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 dirty="0">
                <a:solidFill>
                  <a:schemeClr val="accent2"/>
                </a:solidFill>
                <a:latin typeface="Calibri"/>
                <a:ea typeface="DejaVu Sans"/>
              </a:rPr>
              <a:t>Counts in Bytes</a:t>
            </a:r>
            <a:endParaRPr lang="en-CA" sz="1400" b="0" strike="noStrike" spc="-1" dirty="0">
              <a:solidFill>
                <a:schemeClr val="accent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3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50E7-5515-3E50-18F0-4D87D95E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7EC85BB-0FBF-45D3-9113-25BDF5D73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Packet Structure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BE1FCF3-856B-9052-B54A-ADC08EBCF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11734800" cy="584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Supports dividing a large IP packet into fragments, in case a link cannot handle a large IP packet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1FFFF22-3A66-594F-8D21-10A6E881E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06483"/>
              </p:ext>
            </p:extLst>
          </p:nvPr>
        </p:nvGraphicFramePr>
        <p:xfrm>
          <a:off x="1981200" y="2971800"/>
          <a:ext cx="8128003" cy="3836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884330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65170541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</a:t>
                      </a:r>
                    </a:p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service (TOS)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Length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Identification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MF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Fragment offset</a:t>
                      </a:r>
                    </a:p>
                  </a:txBody>
                  <a:tcPr marL="68580" marR="68580" marT="34290" marB="34290"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Live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Protocol</a:t>
                      </a:r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Header Checksum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28575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28575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 IP Address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28575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 (if any)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169564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B813E8F-18E7-D1A4-904A-D2571BB7C2A9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723018"/>
          <a:ext cx="8128000" cy="15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159011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10925" marB="10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2F2E6-B616-FDD4-02CF-32B895785668}"/>
              </a:ext>
            </a:extLst>
          </p:cNvPr>
          <p:cNvSpPr txBox="1"/>
          <p:nvPr/>
        </p:nvSpPr>
        <p:spPr>
          <a:xfrm>
            <a:off x="2082800" y="2633246"/>
            <a:ext cx="7120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409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ine 26">
            <a:extLst>
              <a:ext uri="{FF2B5EF4-FFF2-40B4-BE49-F238E27FC236}">
                <a16:creationId xmlns:a16="http://schemas.microsoft.com/office/drawing/2014/main" id="{93389D87-2F50-7324-71DA-22FC52CCBA42}"/>
              </a:ext>
            </a:extLst>
          </p:cNvPr>
          <p:cNvSpPr/>
          <p:nvPr/>
        </p:nvSpPr>
        <p:spPr>
          <a:xfrm flipH="1" flipV="1">
            <a:off x="9982198" y="3581400"/>
            <a:ext cx="609601" cy="511177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5" name="CustomShape 25">
            <a:extLst>
              <a:ext uri="{FF2B5EF4-FFF2-40B4-BE49-F238E27FC236}">
                <a16:creationId xmlns:a16="http://schemas.microsoft.com/office/drawing/2014/main" id="{7B0F2146-6FCC-4C73-2B4E-E6DBCF75ACC8}"/>
              </a:ext>
            </a:extLst>
          </p:cNvPr>
          <p:cNvSpPr/>
          <p:nvPr/>
        </p:nvSpPr>
        <p:spPr>
          <a:xfrm>
            <a:off x="10210800" y="4092577"/>
            <a:ext cx="1981200" cy="2014954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accent2"/>
                </a:solidFill>
                <a:latin typeface="Arial"/>
              </a:rPr>
              <a:t>indicates the number of </a:t>
            </a:r>
            <a:r>
              <a:rPr lang="en-US" sz="1400" b="1" u="sng" strike="noStrike" spc="-1" dirty="0">
                <a:solidFill>
                  <a:schemeClr val="accent2"/>
                </a:solidFill>
                <a:latin typeface="Arial"/>
              </a:rPr>
              <a:t>8-byte</a:t>
            </a:r>
            <a:r>
              <a:rPr lang="en-US" sz="1400" spc="-1" dirty="0">
                <a:solidFill>
                  <a:schemeClr val="accent2"/>
                </a:solidFill>
                <a:latin typeface="Arial"/>
              </a:rPr>
              <a:t> data</a:t>
            </a:r>
            <a:r>
              <a:rPr lang="en-US" sz="1400" u="sng" spc="-1" dirty="0">
                <a:solidFill>
                  <a:schemeClr val="accent2"/>
                </a:solidFill>
                <a:latin typeface="Arial"/>
              </a:rPr>
              <a:t> </a:t>
            </a:r>
            <a:r>
              <a:rPr lang="en-US" sz="1400" b="0" strike="noStrike" spc="-1" dirty="0">
                <a:solidFill>
                  <a:schemeClr val="accent2"/>
                </a:solidFill>
                <a:latin typeface="Arial"/>
              </a:rPr>
              <a:t>preceding or ahead of the fragment</a:t>
            </a:r>
            <a:r>
              <a:rPr lang="en-US" sz="1400" spc="-1" dirty="0">
                <a:solidFill>
                  <a:schemeClr val="accent2"/>
                </a:solidFill>
                <a:latin typeface="Arial"/>
              </a:rPr>
              <a:t> (e.g., if this field is set to 100, it means that 800 bytes of data precedes the data part of this fragment.</a:t>
            </a:r>
            <a:endParaRPr lang="en-CA" sz="1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6" name="CustomShape 25">
            <a:extLst>
              <a:ext uri="{FF2B5EF4-FFF2-40B4-BE49-F238E27FC236}">
                <a16:creationId xmlns:a16="http://schemas.microsoft.com/office/drawing/2014/main" id="{168EEC84-EF81-93B0-C7F9-344D1E8075FE}"/>
              </a:ext>
            </a:extLst>
          </p:cNvPr>
          <p:cNvSpPr/>
          <p:nvPr/>
        </p:nvSpPr>
        <p:spPr>
          <a:xfrm>
            <a:off x="4648201" y="2148907"/>
            <a:ext cx="838200" cy="45618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1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Always 0</a:t>
            </a:r>
            <a:endParaRPr lang="en-CA" sz="1400" b="1" strike="noStrike" spc="-1" dirty="0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2F2EED37-0F15-3693-F965-506F0B5AF038}"/>
              </a:ext>
            </a:extLst>
          </p:cNvPr>
          <p:cNvSpPr/>
          <p:nvPr/>
        </p:nvSpPr>
        <p:spPr>
          <a:xfrm>
            <a:off x="5105400" y="2514600"/>
            <a:ext cx="1066800" cy="968377"/>
          </a:xfrm>
          <a:prstGeom prst="line">
            <a:avLst/>
          </a:prstGeom>
          <a:ln>
            <a:solidFill>
              <a:srgbClr val="FF66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CustomShape 25">
            <a:extLst>
              <a:ext uri="{FF2B5EF4-FFF2-40B4-BE49-F238E27FC236}">
                <a16:creationId xmlns:a16="http://schemas.microsoft.com/office/drawing/2014/main" id="{135E118D-D2F4-1A89-203E-219C021F5A67}"/>
              </a:ext>
            </a:extLst>
          </p:cNvPr>
          <p:cNvSpPr/>
          <p:nvPr/>
        </p:nvSpPr>
        <p:spPr>
          <a:xfrm>
            <a:off x="6096000" y="1810715"/>
            <a:ext cx="1981200" cy="63517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Don't Fragment bit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set, this packet should not be fragmented.</a:t>
            </a:r>
            <a:endParaRPr lang="en-CA" sz="1400" b="0" strike="noStrike" spc="-1" dirty="0">
              <a:solidFill>
                <a:srgbClr val="FF6600"/>
              </a:solidFill>
              <a:latin typeface="Arial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1D090063-B47B-F92C-78BB-D15B6308A96F}"/>
              </a:ext>
            </a:extLst>
          </p:cNvPr>
          <p:cNvSpPr/>
          <p:nvPr/>
        </p:nvSpPr>
        <p:spPr>
          <a:xfrm flipH="1">
            <a:off x="6400799" y="2504850"/>
            <a:ext cx="304795" cy="978127"/>
          </a:xfrm>
          <a:prstGeom prst="line">
            <a:avLst/>
          </a:prstGeom>
          <a:ln>
            <a:solidFill>
              <a:srgbClr val="FF66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CustomShape 25">
            <a:extLst>
              <a:ext uri="{FF2B5EF4-FFF2-40B4-BE49-F238E27FC236}">
                <a16:creationId xmlns:a16="http://schemas.microsoft.com/office/drawing/2014/main" id="{DD72CAC9-2096-EB16-34DD-E59D78C8809A}"/>
              </a:ext>
            </a:extLst>
          </p:cNvPr>
          <p:cNvSpPr/>
          <p:nvPr/>
        </p:nvSpPr>
        <p:spPr>
          <a:xfrm>
            <a:off x="8382000" y="1798439"/>
            <a:ext cx="2209800" cy="63517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More Fragments bit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is set on all fragmented packets except the last one</a:t>
            </a:r>
            <a:endParaRPr lang="en-CA" sz="1400" b="0" strike="noStrike" spc="-1" dirty="0">
              <a:solidFill>
                <a:srgbClr val="FF6600"/>
              </a:solidFill>
              <a:latin typeface="Arial"/>
            </a:endParaRP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67130BD4-9EA0-D7A3-E246-1A35E1DB34E2}"/>
              </a:ext>
            </a:extLst>
          </p:cNvPr>
          <p:cNvSpPr/>
          <p:nvPr/>
        </p:nvSpPr>
        <p:spPr>
          <a:xfrm flipH="1">
            <a:off x="6705595" y="2504850"/>
            <a:ext cx="1905004" cy="968377"/>
          </a:xfrm>
          <a:prstGeom prst="line">
            <a:avLst/>
          </a:prstGeom>
          <a:ln>
            <a:solidFill>
              <a:srgbClr val="FF66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36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D9163-D384-EC4D-9280-097DA73D7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E280825-803C-84DC-84B6-BFD2F800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IP Fragmentation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C36D83C-E322-85F0-D841-A44028759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11328402" cy="1574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Problem: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router may receive a packet larger than the maximum transmission unit (MTU) of the outgoing link.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359A5B2D-A230-229E-1C18-EDAD66006FC8}"/>
              </a:ext>
            </a:extLst>
          </p:cNvPr>
          <p:cNvSpPr/>
          <p:nvPr/>
        </p:nvSpPr>
        <p:spPr>
          <a:xfrm>
            <a:off x="2238000" y="4585005"/>
            <a:ext cx="236232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34" name="Group 6">
            <a:extLst>
              <a:ext uri="{FF2B5EF4-FFF2-40B4-BE49-F238E27FC236}">
                <a16:creationId xmlns:a16="http://schemas.microsoft.com/office/drawing/2014/main" id="{36AB5B51-7F66-A060-A941-DE8E1D3B928C}"/>
              </a:ext>
            </a:extLst>
          </p:cNvPr>
          <p:cNvGrpSpPr/>
          <p:nvPr/>
        </p:nvGrpSpPr>
        <p:grpSpPr>
          <a:xfrm>
            <a:off x="2666760" y="3918285"/>
            <a:ext cx="378720" cy="378720"/>
            <a:chOff x="1190520" y="2038320"/>
            <a:chExt cx="378720" cy="378720"/>
          </a:xfrm>
        </p:grpSpPr>
        <p:sp>
          <p:nvSpPr>
            <p:cNvPr id="35" name="CustomShape 7">
              <a:extLst>
                <a:ext uri="{FF2B5EF4-FFF2-40B4-BE49-F238E27FC236}">
                  <a16:creationId xmlns:a16="http://schemas.microsoft.com/office/drawing/2014/main" id="{7F8AF783-AEC6-3834-9766-E592F612463A}"/>
                </a:ext>
              </a:extLst>
            </p:cNvPr>
            <p:cNvSpPr/>
            <p:nvPr/>
          </p:nvSpPr>
          <p:spPr>
            <a:xfrm>
              <a:off x="1190520" y="2038320"/>
              <a:ext cx="378720" cy="3787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CustomShape 8">
              <a:extLst>
                <a:ext uri="{FF2B5EF4-FFF2-40B4-BE49-F238E27FC236}">
                  <a16:creationId xmlns:a16="http://schemas.microsoft.com/office/drawing/2014/main" id="{2D29F86A-77D6-17D4-F029-0D65B5E3805F}"/>
                </a:ext>
              </a:extLst>
            </p:cNvPr>
            <p:cNvSpPr/>
            <p:nvPr/>
          </p:nvSpPr>
          <p:spPr>
            <a:xfrm>
              <a:off x="1220760" y="2058840"/>
              <a:ext cx="296640" cy="33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CA" sz="16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lang="en-CA" sz="1600" b="0" strike="noStrike" spc="-1">
                <a:latin typeface="Arial"/>
              </a:endParaRPr>
            </a:p>
          </p:txBody>
        </p:sp>
      </p:grpSp>
      <p:sp>
        <p:nvSpPr>
          <p:cNvPr id="37" name="Line 9">
            <a:extLst>
              <a:ext uri="{FF2B5EF4-FFF2-40B4-BE49-F238E27FC236}">
                <a16:creationId xmlns:a16="http://schemas.microsoft.com/office/drawing/2014/main" id="{3BEAF490-A9C3-88D0-0753-D19CD2790E1E}"/>
              </a:ext>
            </a:extLst>
          </p:cNvPr>
          <p:cNvSpPr/>
          <p:nvPr/>
        </p:nvSpPr>
        <p:spPr>
          <a:xfrm>
            <a:off x="2847840" y="4299165"/>
            <a:ext cx="36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8" name="CustomShape 10">
            <a:extLst>
              <a:ext uri="{FF2B5EF4-FFF2-40B4-BE49-F238E27FC236}">
                <a16:creationId xmlns:a16="http://schemas.microsoft.com/office/drawing/2014/main" id="{3DC5CA1E-014C-C47F-D488-1BAB9143B1F1}"/>
              </a:ext>
            </a:extLst>
          </p:cNvPr>
          <p:cNvSpPr/>
          <p:nvPr/>
        </p:nvSpPr>
        <p:spPr>
          <a:xfrm>
            <a:off x="1857120" y="4280445"/>
            <a:ext cx="988560" cy="30276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Ethernet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39" name="CustomShape 11">
            <a:extLst>
              <a:ext uri="{FF2B5EF4-FFF2-40B4-BE49-F238E27FC236}">
                <a16:creationId xmlns:a16="http://schemas.microsoft.com/office/drawing/2014/main" id="{2053C11D-9044-E55C-1867-8B9F7AA5C56E}"/>
              </a:ext>
            </a:extLst>
          </p:cNvPr>
          <p:cNvSpPr/>
          <p:nvPr/>
        </p:nvSpPr>
        <p:spPr>
          <a:xfrm>
            <a:off x="2866920" y="4146885"/>
            <a:ext cx="1931400" cy="45504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MTU=1500 bytes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F8C2A27F-48C4-B7A2-D695-F3E540863840}"/>
              </a:ext>
            </a:extLst>
          </p:cNvPr>
          <p:cNvSpPr/>
          <p:nvPr/>
        </p:nvSpPr>
        <p:spPr>
          <a:xfrm>
            <a:off x="3842880" y="4604085"/>
            <a:ext cx="223920" cy="3808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C5BABDB0-215F-15CC-DDC1-2053F6E57143}"/>
              </a:ext>
            </a:extLst>
          </p:cNvPr>
          <p:cNvSpPr/>
          <p:nvPr/>
        </p:nvSpPr>
        <p:spPr>
          <a:xfrm>
            <a:off x="4309800" y="5257845"/>
            <a:ext cx="265284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DCEC1DF8-BE9E-BADB-500A-C46F2238881C}"/>
              </a:ext>
            </a:extLst>
          </p:cNvPr>
          <p:cNvSpPr/>
          <p:nvPr/>
        </p:nvSpPr>
        <p:spPr>
          <a:xfrm flipH="1">
            <a:off x="7146600" y="4604085"/>
            <a:ext cx="654120" cy="6537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031A41CE-53AA-F9E1-5D1D-4C6DFE6820F1}"/>
              </a:ext>
            </a:extLst>
          </p:cNvPr>
          <p:cNvSpPr/>
          <p:nvPr/>
        </p:nvSpPr>
        <p:spPr>
          <a:xfrm>
            <a:off x="7146600" y="4585005"/>
            <a:ext cx="236232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4" name="CustomShape 16">
            <a:extLst>
              <a:ext uri="{FF2B5EF4-FFF2-40B4-BE49-F238E27FC236}">
                <a16:creationId xmlns:a16="http://schemas.microsoft.com/office/drawing/2014/main" id="{40CBE963-FA39-61D6-858E-1AD456315592}"/>
              </a:ext>
            </a:extLst>
          </p:cNvPr>
          <p:cNvSpPr/>
          <p:nvPr/>
        </p:nvSpPr>
        <p:spPr>
          <a:xfrm>
            <a:off x="7060920" y="4146885"/>
            <a:ext cx="1931400" cy="45504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MTU=1500 bytes</a:t>
            </a:r>
            <a:endParaRPr lang="en-CA" sz="1600" b="0" strike="noStrike" spc="-1">
              <a:latin typeface="Arial"/>
            </a:endParaRP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2BFD37D1-42C6-F83A-825B-E0B47A6A62AF}"/>
              </a:ext>
            </a:extLst>
          </p:cNvPr>
          <p:cNvGrpSpPr/>
          <p:nvPr/>
        </p:nvGrpSpPr>
        <p:grpSpPr>
          <a:xfrm>
            <a:off x="8823120" y="3918285"/>
            <a:ext cx="378720" cy="378720"/>
            <a:chOff x="7346880" y="2038320"/>
            <a:chExt cx="378720" cy="378720"/>
          </a:xfrm>
        </p:grpSpPr>
        <p:sp>
          <p:nvSpPr>
            <p:cNvPr id="46" name="CustomShape 18">
              <a:extLst>
                <a:ext uri="{FF2B5EF4-FFF2-40B4-BE49-F238E27FC236}">
                  <a16:creationId xmlns:a16="http://schemas.microsoft.com/office/drawing/2014/main" id="{FD54594A-2CE7-41FF-52EC-B8C18F17EA14}"/>
                </a:ext>
              </a:extLst>
            </p:cNvPr>
            <p:cNvSpPr/>
            <p:nvPr/>
          </p:nvSpPr>
          <p:spPr>
            <a:xfrm>
              <a:off x="7346880" y="2038320"/>
              <a:ext cx="378720" cy="3787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47" name="CustomShape 19">
              <a:extLst>
                <a:ext uri="{FF2B5EF4-FFF2-40B4-BE49-F238E27FC236}">
                  <a16:creationId xmlns:a16="http://schemas.microsoft.com/office/drawing/2014/main" id="{986FF5D0-5FBB-9ACC-C2BA-DC3748AE8D17}"/>
                </a:ext>
              </a:extLst>
            </p:cNvPr>
            <p:cNvSpPr/>
            <p:nvPr/>
          </p:nvSpPr>
          <p:spPr>
            <a:xfrm>
              <a:off x="7377480" y="2058840"/>
              <a:ext cx="289080" cy="331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CA" sz="16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endParaRPr lang="en-CA" sz="1600" b="0" strike="noStrike" spc="-1">
                <a:latin typeface="Arial"/>
              </a:endParaRPr>
            </a:p>
          </p:txBody>
        </p:sp>
      </p:grpSp>
      <p:sp>
        <p:nvSpPr>
          <p:cNvPr id="48" name="Line 20">
            <a:extLst>
              <a:ext uri="{FF2B5EF4-FFF2-40B4-BE49-F238E27FC236}">
                <a16:creationId xmlns:a16="http://schemas.microsoft.com/office/drawing/2014/main" id="{BB218817-2C90-10BD-2B88-E8DD1E08E79D}"/>
              </a:ext>
            </a:extLst>
          </p:cNvPr>
          <p:cNvSpPr/>
          <p:nvPr/>
        </p:nvSpPr>
        <p:spPr>
          <a:xfrm>
            <a:off x="9003840" y="4280085"/>
            <a:ext cx="360" cy="304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9" name="CustomShape 21">
            <a:extLst>
              <a:ext uri="{FF2B5EF4-FFF2-40B4-BE49-F238E27FC236}">
                <a16:creationId xmlns:a16="http://schemas.microsoft.com/office/drawing/2014/main" id="{E7F72412-F981-6E79-5666-3C1623AF61B7}"/>
              </a:ext>
            </a:extLst>
          </p:cNvPr>
          <p:cNvSpPr/>
          <p:nvPr/>
        </p:nvSpPr>
        <p:spPr>
          <a:xfrm>
            <a:off x="2506560" y="3632445"/>
            <a:ext cx="967680" cy="27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50" name="CustomShape 22">
            <a:extLst>
              <a:ext uri="{FF2B5EF4-FFF2-40B4-BE49-F238E27FC236}">
                <a16:creationId xmlns:a16="http://schemas.microsoft.com/office/drawing/2014/main" id="{80C42922-4088-67AA-BF51-4FBBDB1C2A5D}"/>
              </a:ext>
            </a:extLst>
          </p:cNvPr>
          <p:cNvSpPr/>
          <p:nvPr/>
        </p:nvSpPr>
        <p:spPr>
          <a:xfrm>
            <a:off x="8537280" y="3632445"/>
            <a:ext cx="1470960" cy="27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Destination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51" name="CustomShape 23">
            <a:extLst>
              <a:ext uri="{FF2B5EF4-FFF2-40B4-BE49-F238E27FC236}">
                <a16:creationId xmlns:a16="http://schemas.microsoft.com/office/drawing/2014/main" id="{506C1BF2-67F1-CE27-06CF-84F46AE933E2}"/>
              </a:ext>
            </a:extLst>
          </p:cNvPr>
          <p:cNvSpPr/>
          <p:nvPr/>
        </p:nvSpPr>
        <p:spPr>
          <a:xfrm>
            <a:off x="4876800" y="4832685"/>
            <a:ext cx="1931400" cy="45504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MTU&lt;1500 bytes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52" name="CustomShape 25">
            <a:extLst>
              <a:ext uri="{FF2B5EF4-FFF2-40B4-BE49-F238E27FC236}">
                <a16:creationId xmlns:a16="http://schemas.microsoft.com/office/drawing/2014/main" id="{DFCD13C2-AD67-C7DD-D2B0-B6F0AEECD566}"/>
              </a:ext>
            </a:extLst>
          </p:cNvPr>
          <p:cNvSpPr/>
          <p:nvPr/>
        </p:nvSpPr>
        <p:spPr>
          <a:xfrm>
            <a:off x="3852600" y="4984965"/>
            <a:ext cx="455040" cy="455040"/>
          </a:xfrm>
          <a:prstGeom prst="ellipse">
            <a:avLst/>
          </a:prstGeom>
          <a:solidFill>
            <a:schemeClr val="bg1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R1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53" name="CustomShape 26">
            <a:extLst>
              <a:ext uri="{FF2B5EF4-FFF2-40B4-BE49-F238E27FC236}">
                <a16:creationId xmlns:a16="http://schemas.microsoft.com/office/drawing/2014/main" id="{CA278922-60C8-FF8B-47DA-42B7DA0BDF38}"/>
              </a:ext>
            </a:extLst>
          </p:cNvPr>
          <p:cNvSpPr/>
          <p:nvPr/>
        </p:nvSpPr>
        <p:spPr>
          <a:xfrm>
            <a:off x="6962640" y="5029605"/>
            <a:ext cx="455040" cy="455040"/>
          </a:xfrm>
          <a:prstGeom prst="ellipse">
            <a:avLst/>
          </a:prstGeom>
          <a:solidFill>
            <a:schemeClr val="bg1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R2</a:t>
            </a:r>
            <a:endParaRPr lang="en-CA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416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46873</TotalTime>
  <Words>1074</Words>
  <Application>Microsoft Office PowerPoint</Application>
  <PresentationFormat>Widescreen</PresentationFormat>
  <Paragraphs>323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Courier New</vt:lpstr>
      <vt:lpstr>Wingdings</vt:lpstr>
      <vt:lpstr>dan-berkeley-nlp-v1</vt:lpstr>
      <vt:lpstr>CSC358: Principles of Computer Networks </vt:lpstr>
      <vt:lpstr>Today</vt:lpstr>
      <vt:lpstr>IP Packet Structure</vt:lpstr>
      <vt:lpstr>IP Packet Structure</vt:lpstr>
      <vt:lpstr>IP Packet Structure</vt:lpstr>
      <vt:lpstr>IP Packet Structure</vt:lpstr>
      <vt:lpstr>IP Packet Structure</vt:lpstr>
      <vt:lpstr>IP Packet Structure</vt:lpstr>
      <vt:lpstr>IP Fragmentation</vt:lpstr>
      <vt:lpstr>IP Fragmentation, cont’d</vt:lpstr>
      <vt:lpstr>IP Fragmentation, cont’d</vt:lpstr>
      <vt:lpstr>IP Fragmentation, cont’d</vt:lpstr>
      <vt:lpstr>IP Packet Structure</vt:lpstr>
      <vt:lpstr>IP Packet Structure</vt:lpstr>
      <vt:lpstr>IP Packet Structure</vt:lpstr>
      <vt:lpstr>IP Packet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2025-02-13T20:12:20Z</dcterms:modified>
</cp:coreProperties>
</file>