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3"/>
  </p:notesMasterIdLst>
  <p:handoutMasterIdLst>
    <p:handoutMasterId r:id="rId14"/>
  </p:handoutMasterIdLst>
  <p:sldIdLst>
    <p:sldId id="446" r:id="rId2"/>
    <p:sldId id="1431" r:id="rId3"/>
    <p:sldId id="1368" r:id="rId4"/>
    <p:sldId id="1369" r:id="rId5"/>
    <p:sldId id="1371" r:id="rId6"/>
    <p:sldId id="1372" r:id="rId7"/>
    <p:sldId id="1414" r:id="rId8"/>
    <p:sldId id="1415" r:id="rId9"/>
    <p:sldId id="1379" r:id="rId10"/>
    <p:sldId id="1381" r:id="rId11"/>
    <p:sldId id="1382" r:id="rId12"/>
  </p:sldIdLst>
  <p:sldSz cx="12192000" cy="6858000"/>
  <p:notesSz cx="7099300" cy="102346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EB0"/>
    <a:srgbClr val="FFFFFF"/>
    <a:srgbClr val="FF6600"/>
    <a:srgbClr val="FF3300"/>
    <a:srgbClr val="008000"/>
    <a:srgbClr val="C0C0C0"/>
    <a:srgbClr val="CC99FF"/>
    <a:srgbClr val="FF9900"/>
    <a:srgbClr val="DC2B1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35668-A720-4B19-9F3B-2DF590FE07F8}" v="3" dt="2025-02-13T21:55:35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4" autoAdjust="0"/>
    <p:restoredTop sz="79764" autoAdjust="0"/>
  </p:normalViewPr>
  <p:slideViewPr>
    <p:cSldViewPr>
      <p:cViewPr varScale="1">
        <p:scale>
          <a:sx n="73" d="100"/>
          <a:sy n="73" d="100"/>
        </p:scale>
        <p:origin x="10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0CE40229-8F3D-4CB7-BC24-5184C10067F7}"/>
    <pc:docChg chg="delSld">
      <pc:chgData name="Erfan Meskar" userId="ae30a713-38f5-4e56-b874-fd636adcf478" providerId="ADAL" clId="{0CE40229-8F3D-4CB7-BC24-5184C10067F7}" dt="2025-02-13T14:09:02.242" v="1" actId="47"/>
      <pc:docMkLst>
        <pc:docMk/>
      </pc:docMkLst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246416916" sldId="132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059550234" sldId="1323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133726131" sldId="1367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30851485" sldId="1409"/>
        </pc:sldMkLst>
      </pc:sldChg>
      <pc:sldChg chg="del">
        <pc:chgData name="Erfan Meskar" userId="ae30a713-38f5-4e56-b874-fd636adcf478" providerId="ADAL" clId="{0CE40229-8F3D-4CB7-BC24-5184C10067F7}" dt="2025-02-13T14:09:02.242" v="1" actId="47"/>
        <pc:sldMkLst>
          <pc:docMk/>
          <pc:sldMk cId="2783764805" sldId="1432"/>
        </pc:sldMkLst>
      </pc:sldChg>
    </pc:docChg>
  </pc:docChgLst>
  <pc:docChgLst>
    <pc:chgData name="Erfan Meskar" userId="ae30a713-38f5-4e56-b874-fd636adcf478" providerId="ADAL" clId="{50E35668-A720-4B19-9F3B-2DF590FE07F8}"/>
    <pc:docChg chg="undo redo custSel addSld delSld modSld">
      <pc:chgData name="Erfan Meskar" userId="ae30a713-38f5-4e56-b874-fd636adcf478" providerId="ADAL" clId="{50E35668-A720-4B19-9F3B-2DF590FE07F8}" dt="2025-02-13T22:12:51.867" v="168" actId="47"/>
      <pc:docMkLst>
        <pc:docMk/>
      </pc:docMkLst>
      <pc:sldChg chg="modSp mod">
        <pc:chgData name="Erfan Meskar" userId="ae30a713-38f5-4e56-b874-fd636adcf478" providerId="ADAL" clId="{50E35668-A720-4B19-9F3B-2DF590FE07F8}" dt="2025-02-13T14:14:42.481" v="27" actId="20577"/>
        <pc:sldMkLst>
          <pc:docMk/>
          <pc:sldMk cId="0" sldId="446"/>
        </pc:sldMkLst>
        <pc:spChg chg="mod">
          <ac:chgData name="Erfan Meskar" userId="ae30a713-38f5-4e56-b874-fd636adcf478" providerId="ADAL" clId="{50E35668-A720-4B19-9F3B-2DF590FE07F8}" dt="2025-02-13T14:14:42.481" v="27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1957613388" sldId="1309"/>
        </pc:sldMkLst>
      </pc:sldChg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2262320157" sldId="1330"/>
        </pc:sldMkLst>
      </pc:sldChg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530042094" sldId="1331"/>
        </pc:sldMkLst>
      </pc:sldChg>
      <pc:sldChg chg="del">
        <pc:chgData name="Erfan Meskar" userId="ae30a713-38f5-4e56-b874-fd636adcf478" providerId="ADAL" clId="{50E35668-A720-4B19-9F3B-2DF590FE07F8}" dt="2025-02-13T21:52:57.148" v="49" actId="47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3479248927" sldId="1348"/>
        </pc:sldMkLst>
      </pc:sldChg>
      <pc:sldChg chg="addSp delSp modSp mod">
        <pc:chgData name="Erfan Meskar" userId="ae30a713-38f5-4e56-b874-fd636adcf478" providerId="ADAL" clId="{50E35668-A720-4B19-9F3B-2DF590FE07F8}" dt="2025-02-13T22:00:06.189" v="108" actId="313"/>
        <pc:sldMkLst>
          <pc:docMk/>
          <pc:sldMk cId="3318124592" sldId="1368"/>
        </pc:sldMkLst>
        <pc:spChg chg="mod">
          <ac:chgData name="Erfan Meskar" userId="ae30a713-38f5-4e56-b874-fd636adcf478" providerId="ADAL" clId="{50E35668-A720-4B19-9F3B-2DF590FE07F8}" dt="2025-02-13T22:00:06.189" v="108" actId="313"/>
          <ac:spMkLst>
            <pc:docMk/>
            <pc:sldMk cId="3318124592" sldId="1368"/>
            <ac:spMk id="7171" creationId="{CAE7D347-CABE-0211-2343-214F77D5954F}"/>
          </ac:spMkLst>
        </pc:spChg>
        <pc:inkChg chg="add del">
          <ac:chgData name="Erfan Meskar" userId="ae30a713-38f5-4e56-b874-fd636adcf478" providerId="ADAL" clId="{50E35668-A720-4B19-9F3B-2DF590FE07F8}" dt="2025-02-13T21:55:38.180" v="51" actId="478"/>
          <ac:inkMkLst>
            <pc:docMk/>
            <pc:sldMk cId="3318124592" sldId="1368"/>
            <ac:inkMk id="2" creationId="{F0BBC554-1A69-A8FF-CA8C-7BE9C7DCDD02}"/>
          </ac:inkMkLst>
        </pc:inkChg>
      </pc:sldChg>
      <pc:sldChg chg="modSp mod">
        <pc:chgData name="Erfan Meskar" userId="ae30a713-38f5-4e56-b874-fd636adcf478" providerId="ADAL" clId="{50E35668-A720-4B19-9F3B-2DF590FE07F8}" dt="2025-02-13T21:58:13.435" v="72" actId="6549"/>
        <pc:sldMkLst>
          <pc:docMk/>
          <pc:sldMk cId="1773025388" sldId="1369"/>
        </pc:sldMkLst>
        <pc:spChg chg="mod">
          <ac:chgData name="Erfan Meskar" userId="ae30a713-38f5-4e56-b874-fd636adcf478" providerId="ADAL" clId="{50E35668-A720-4B19-9F3B-2DF590FE07F8}" dt="2025-02-13T21:58:13.435" v="72" actId="6549"/>
          <ac:spMkLst>
            <pc:docMk/>
            <pc:sldMk cId="1773025388" sldId="1369"/>
            <ac:spMk id="7171" creationId="{EA9A02F7-ECB2-3A6B-0030-74936EEF3253}"/>
          </ac:spMkLst>
        </pc:spChg>
      </pc:sldChg>
      <pc:sldChg chg="del">
        <pc:chgData name="Erfan Meskar" userId="ae30a713-38f5-4e56-b874-fd636adcf478" providerId="ADAL" clId="{50E35668-A720-4B19-9F3B-2DF590FE07F8}" dt="2025-02-13T21:58:25.552" v="73" actId="47"/>
        <pc:sldMkLst>
          <pc:docMk/>
          <pc:sldMk cId="2980114125" sldId="1370"/>
        </pc:sldMkLst>
      </pc:sldChg>
      <pc:sldChg chg="modSp mod">
        <pc:chgData name="Erfan Meskar" userId="ae30a713-38f5-4e56-b874-fd636adcf478" providerId="ADAL" clId="{50E35668-A720-4B19-9F3B-2DF590FE07F8}" dt="2025-02-13T22:01:13.854" v="167" actId="20577"/>
        <pc:sldMkLst>
          <pc:docMk/>
          <pc:sldMk cId="1333091538" sldId="1372"/>
        </pc:sldMkLst>
        <pc:spChg chg="mod">
          <ac:chgData name="Erfan Meskar" userId="ae30a713-38f5-4e56-b874-fd636adcf478" providerId="ADAL" clId="{50E35668-A720-4B19-9F3B-2DF590FE07F8}" dt="2025-02-13T22:01:13.854" v="167" actId="20577"/>
          <ac:spMkLst>
            <pc:docMk/>
            <pc:sldMk cId="1333091538" sldId="1372"/>
            <ac:spMk id="7171" creationId="{7DA3AD2B-5FFC-62CE-50F6-A4131CB79A49}"/>
          </ac:spMkLst>
        </pc:spChg>
      </pc:sldChg>
      <pc:sldChg chg="del">
        <pc:chgData name="Erfan Meskar" userId="ae30a713-38f5-4e56-b874-fd636adcf478" providerId="ADAL" clId="{50E35668-A720-4B19-9F3B-2DF590FE07F8}" dt="2025-02-13T22:12:51.867" v="168" actId="47"/>
        <pc:sldMkLst>
          <pc:docMk/>
          <pc:sldMk cId="2001746861" sldId="1380"/>
        </pc:sldMkLst>
      </pc:sldChg>
      <pc:sldChg chg="modSp add del mod">
        <pc:chgData name="Erfan Meskar" userId="ae30a713-38f5-4e56-b874-fd636adcf478" providerId="ADAL" clId="{50E35668-A720-4B19-9F3B-2DF590FE07F8}" dt="2025-02-13T16:30:13.406" v="47" actId="20577"/>
        <pc:sldMkLst>
          <pc:docMk/>
          <pc:sldMk cId="150478051" sldId="1382"/>
        </pc:sldMkLst>
        <pc:spChg chg="mod">
          <ac:chgData name="Erfan Meskar" userId="ae30a713-38f5-4e56-b874-fd636adcf478" providerId="ADAL" clId="{50E35668-A720-4B19-9F3B-2DF590FE07F8}" dt="2025-02-13T16:30:13.406" v="47" actId="20577"/>
          <ac:spMkLst>
            <pc:docMk/>
            <pc:sldMk cId="150478051" sldId="1382"/>
            <ac:spMk id="7171" creationId="{F7C1428B-8624-0289-04B1-5C2D9B602B0D}"/>
          </ac:spMkLst>
        </pc:spChg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2370245131" sldId="1398"/>
        </pc:sldMkLst>
      </pc:sldChg>
      <pc:sldChg chg="modSp mod">
        <pc:chgData name="Erfan Meskar" userId="ae30a713-38f5-4e56-b874-fd636adcf478" providerId="ADAL" clId="{50E35668-A720-4B19-9F3B-2DF590FE07F8}" dt="2025-02-13T16:54:49.639" v="48" actId="14734"/>
        <pc:sldMkLst>
          <pc:docMk/>
          <pc:sldMk cId="661946345" sldId="1414"/>
        </pc:sldMkLst>
        <pc:graphicFrameChg chg="modGraphic">
          <ac:chgData name="Erfan Meskar" userId="ae30a713-38f5-4e56-b874-fd636adcf478" providerId="ADAL" clId="{50E35668-A720-4B19-9F3B-2DF590FE07F8}" dt="2025-02-13T16:54:49.639" v="48" actId="14734"/>
          <ac:graphicFrameMkLst>
            <pc:docMk/>
            <pc:sldMk cId="661946345" sldId="1414"/>
            <ac:graphicFrameMk id="7227" creationId="{3C24E29E-3F72-E3C2-CCC4-C5C1AB789D96}"/>
          </ac:graphicFrameMkLst>
        </pc:graphicFrameChg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4025698772" sldId="1429"/>
        </pc:sldMkLst>
      </pc:sldChg>
      <pc:sldChg chg="del">
        <pc:chgData name="Erfan Meskar" userId="ae30a713-38f5-4e56-b874-fd636adcf478" providerId="ADAL" clId="{50E35668-A720-4B19-9F3B-2DF590FE07F8}" dt="2025-02-13T16:21:35.290" v="29" actId="47"/>
        <pc:sldMkLst>
          <pc:docMk/>
          <pc:sldMk cId="1620734553" sldId="1430"/>
        </pc:sldMkLst>
      </pc:sldChg>
      <pc:sldChg chg="modSp add mod">
        <pc:chgData name="Erfan Meskar" userId="ae30a713-38f5-4e56-b874-fd636adcf478" providerId="ADAL" clId="{50E35668-A720-4B19-9F3B-2DF590FE07F8}" dt="2025-02-13T16:22:54.316" v="31" actId="1076"/>
        <pc:sldMkLst>
          <pc:docMk/>
          <pc:sldMk cId="1070407934" sldId="1431"/>
        </pc:sldMkLst>
        <pc:spChg chg="mod">
          <ac:chgData name="Erfan Meskar" userId="ae30a713-38f5-4e56-b874-fd636adcf478" providerId="ADAL" clId="{50E35668-A720-4B19-9F3B-2DF590FE07F8}" dt="2025-02-13T16:22:54.316" v="31" actId="1076"/>
          <ac:spMkLst>
            <pc:docMk/>
            <pc:sldMk cId="1070407934" sldId="1431"/>
            <ac:spMk id="4" creationId="{BB200287-E586-A1C5-68CC-6F7B31BB6739}"/>
          </ac:spMkLst>
        </pc:spChg>
      </pc:sldChg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4048422281" sldId="1431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50E35668-A720-4B19-9F3B-2DF590FE07F8}" dt="2025-02-13T14:14:02.150" v="1" actId="47"/>
        <pc:sldMkLst>
          <pc:docMk/>
          <pc:sldMk cId="2300268511" sldId="1438"/>
        </pc:sldMkLst>
      </pc:sldChg>
    </pc:docChg>
  </pc:docChgLst>
  <pc:docChgLst>
    <pc:chgData name="Erfan Meskar" userId="ae30a713-38f5-4e56-b874-fd636adcf478" providerId="ADAL" clId="{7D90717B-0CBC-49C5-997B-313B02354317}"/>
    <pc:docChg chg="undo redo custSel delSld modSld">
      <pc:chgData name="Erfan Meskar" userId="ae30a713-38f5-4e56-b874-fd636adcf478" providerId="ADAL" clId="{7D90717B-0CBC-49C5-997B-313B02354317}" dt="2025-02-13T14:08:27.381" v="1213" actId="108"/>
      <pc:docMkLst>
        <pc:docMk/>
      </pc:docMkLst>
      <pc:sldChg chg="modSp mod">
        <pc:chgData name="Erfan Meskar" userId="ae30a713-38f5-4e56-b874-fd636adcf478" providerId="ADAL" clId="{7D90717B-0CBC-49C5-997B-313B02354317}" dt="2025-02-13T14:08:27.381" v="1213" actId="108"/>
        <pc:sldMkLst>
          <pc:docMk/>
          <pc:sldMk cId="0" sldId="446"/>
        </pc:sldMkLst>
        <pc:spChg chg="mod">
          <ac:chgData name="Erfan Meskar" userId="ae30a713-38f5-4e56-b874-fd636adcf478" providerId="ADAL" clId="{7D90717B-0CBC-49C5-997B-313B02354317}" dt="2025-02-13T14:08:27.381" v="1213" actId="108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76133071" sldId="131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722650123" sldId="132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235106489" sldId="1329"/>
        </pc:sldMkLst>
      </pc:sldChg>
      <pc:sldChg chg="modSp mod">
        <pc:chgData name="Erfan Meskar" userId="ae30a713-38f5-4e56-b874-fd636adcf478" providerId="ADAL" clId="{7D90717B-0CBC-49C5-997B-313B02354317}" dt="2025-02-13T04:29:01.218" v="151" actId="20577"/>
        <pc:sldMkLst>
          <pc:docMk/>
          <pc:sldMk cId="2262320157" sldId="1330"/>
        </pc:sldMkLst>
        <pc:spChg chg="mod">
          <ac:chgData name="Erfan Meskar" userId="ae30a713-38f5-4e56-b874-fd636adcf478" providerId="ADAL" clId="{7D90717B-0CBC-49C5-997B-313B02354317}" dt="2025-02-13T04:29:01.218" v="151" actId="20577"/>
          <ac:spMkLst>
            <pc:docMk/>
            <pc:sldMk cId="2262320157" sldId="1330"/>
            <ac:spMk id="7171" creationId="{6E01A743-7F38-C94C-ACF4-97D2880BD8C0}"/>
          </ac:spMkLst>
        </pc:spChg>
      </pc:sldChg>
      <pc:sldChg chg="modSp mod">
        <pc:chgData name="Erfan Meskar" userId="ae30a713-38f5-4e56-b874-fd636adcf478" providerId="ADAL" clId="{7D90717B-0CBC-49C5-997B-313B02354317}" dt="2025-02-13T04:37:14.629" v="639" actId="5793"/>
        <pc:sldMkLst>
          <pc:docMk/>
          <pc:sldMk cId="530042094" sldId="1331"/>
        </pc:sldMkLst>
        <pc:spChg chg="mod">
          <ac:chgData name="Erfan Meskar" userId="ae30a713-38f5-4e56-b874-fd636adcf478" providerId="ADAL" clId="{7D90717B-0CBC-49C5-997B-313B02354317}" dt="2025-02-13T04:37:14.629" v="639" actId="5793"/>
          <ac:spMkLst>
            <pc:docMk/>
            <pc:sldMk cId="530042094" sldId="1331"/>
            <ac:spMk id="7171" creationId="{2A279C52-12C8-4252-6DC9-30DD7DCD0EE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53276517" sldId="1344"/>
        </pc:sldMkLst>
      </pc:sldChg>
      <pc:sldChg chg="modSp mod">
        <pc:chgData name="Erfan Meskar" userId="ae30a713-38f5-4e56-b874-fd636adcf478" providerId="ADAL" clId="{7D90717B-0CBC-49C5-997B-313B02354317}" dt="2025-02-13T04:51:53.653" v="1208" actId="20577"/>
        <pc:sldMkLst>
          <pc:docMk/>
          <pc:sldMk cId="1333091538" sldId="1372"/>
        </pc:sldMkLst>
        <pc:spChg chg="mod">
          <ac:chgData name="Erfan Meskar" userId="ae30a713-38f5-4e56-b874-fd636adcf478" providerId="ADAL" clId="{7D90717B-0CBC-49C5-997B-313B02354317}" dt="2025-02-13T04:51:53.653" v="1208" actId="20577"/>
          <ac:spMkLst>
            <pc:docMk/>
            <pc:sldMk cId="1333091538" sldId="1372"/>
            <ac:spMk id="7171" creationId="{7DA3AD2B-5FFC-62CE-50F6-A4131CB79A49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42914426" sldId="139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4261204556" sldId="1399"/>
        </pc:sldMkLst>
      </pc:sldChg>
      <pc:sldChg chg="modSp mod">
        <pc:chgData name="Erfan Meskar" userId="ae30a713-38f5-4e56-b874-fd636adcf478" providerId="ADAL" clId="{7D90717B-0CBC-49C5-997B-313B02354317}" dt="2025-02-13T04:16:49.561" v="66" actId="20577"/>
        <pc:sldMkLst>
          <pc:docMk/>
          <pc:sldMk cId="1297419670" sldId="1401"/>
        </pc:sldMkLst>
        <pc:spChg chg="mod">
          <ac:chgData name="Erfan Meskar" userId="ae30a713-38f5-4e56-b874-fd636adcf478" providerId="ADAL" clId="{7D90717B-0CBC-49C5-997B-313B02354317}" dt="2025-02-13T04:16:49.561" v="66" actId="20577"/>
          <ac:spMkLst>
            <pc:docMk/>
            <pc:sldMk cId="1297419670" sldId="1401"/>
            <ac:spMk id="33" creationId="{667EBF96-7974-2B47-E03E-30DBA5B2FF08}"/>
          </ac:spMkLst>
        </pc:spChg>
      </pc:sldChg>
      <pc:sldChg chg="modSp mod">
        <pc:chgData name="Erfan Meskar" userId="ae30a713-38f5-4e56-b874-fd636adcf478" providerId="ADAL" clId="{7D90717B-0CBC-49C5-997B-313B02354317}" dt="2025-02-13T04:17:02.302" v="97" actId="20577"/>
        <pc:sldMkLst>
          <pc:docMk/>
          <pc:sldMk cId="2440246467" sldId="1402"/>
        </pc:sldMkLst>
        <pc:spChg chg="mod">
          <ac:chgData name="Erfan Meskar" userId="ae30a713-38f5-4e56-b874-fd636adcf478" providerId="ADAL" clId="{7D90717B-0CBC-49C5-997B-313B02354317}" dt="2025-02-13T04:17:02.302" v="97" actId="20577"/>
          <ac:spMkLst>
            <pc:docMk/>
            <pc:sldMk cId="2440246467" sldId="1402"/>
            <ac:spMk id="33" creationId="{7FF8082D-F268-0513-4D74-636FC298E9B9}"/>
          </ac:spMkLst>
        </pc:spChg>
      </pc:sldChg>
      <pc:sldChg chg="modSp mod">
        <pc:chgData name="Erfan Meskar" userId="ae30a713-38f5-4e56-b874-fd636adcf478" providerId="ADAL" clId="{7D90717B-0CBC-49C5-997B-313B02354317}" dt="2025-02-13T04:17:15.949" v="108" actId="20577"/>
        <pc:sldMkLst>
          <pc:docMk/>
          <pc:sldMk cId="2648409268" sldId="1403"/>
        </pc:sldMkLst>
        <pc:spChg chg="mod">
          <ac:chgData name="Erfan Meskar" userId="ae30a713-38f5-4e56-b874-fd636adcf478" providerId="ADAL" clId="{7D90717B-0CBC-49C5-997B-313B02354317}" dt="2025-02-13T04:17:15.949" v="108" actId="20577"/>
          <ac:spMkLst>
            <pc:docMk/>
            <pc:sldMk cId="2648409268" sldId="1403"/>
            <ac:spMk id="33" creationId="{3E860E83-B574-2C0F-95D2-1BA55CDB4B9A}"/>
          </ac:spMkLst>
        </pc:spChg>
      </pc:sldChg>
      <pc:sldChg chg="modSp mod">
        <pc:chgData name="Erfan Meskar" userId="ae30a713-38f5-4e56-b874-fd636adcf478" providerId="ADAL" clId="{7D90717B-0CBC-49C5-997B-313B02354317}" dt="2025-02-13T04:17:25.089" v="128" actId="20577"/>
        <pc:sldMkLst>
          <pc:docMk/>
          <pc:sldMk cId="207635620" sldId="1404"/>
        </pc:sldMkLst>
        <pc:spChg chg="mod">
          <ac:chgData name="Erfan Meskar" userId="ae30a713-38f5-4e56-b874-fd636adcf478" providerId="ADAL" clId="{7D90717B-0CBC-49C5-997B-313B02354317}" dt="2025-02-13T04:17:25.089" v="128" actId="20577"/>
          <ac:spMkLst>
            <pc:docMk/>
            <pc:sldMk cId="207635620" sldId="1404"/>
            <ac:spMk id="33" creationId="{59F6F5AE-CF7C-547D-08B8-1F004A99F10E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654481666" sldId="141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807687938" sldId="1413"/>
        </pc:sldMkLst>
      </pc:sldChg>
      <pc:sldChg chg="modSp mod">
        <pc:chgData name="Erfan Meskar" userId="ae30a713-38f5-4e56-b874-fd636adcf478" providerId="ADAL" clId="{7D90717B-0CBC-49C5-997B-313B02354317}" dt="2025-02-13T04:31:02.580" v="161" actId="20577"/>
        <pc:sldMkLst>
          <pc:docMk/>
          <pc:sldMk cId="1620734553" sldId="1430"/>
        </pc:sldMkLst>
        <pc:spChg chg="mod">
          <ac:chgData name="Erfan Meskar" userId="ae30a713-38f5-4e56-b874-fd636adcf478" providerId="ADAL" clId="{7D90717B-0CBC-49C5-997B-313B02354317}" dt="2025-02-13T04:31:02.580" v="161" actId="20577"/>
          <ac:spMkLst>
            <pc:docMk/>
            <pc:sldMk cId="1620734553" sldId="1430"/>
            <ac:spMk id="7171" creationId="{833CFE8D-E299-460F-BD75-6C62E69AE79D}"/>
          </ac:spMkLst>
        </pc:spChg>
      </pc:sldChg>
      <pc:sldChg chg="modSp mod">
        <pc:chgData name="Erfan Meskar" userId="ae30a713-38f5-4e56-b874-fd636adcf478" providerId="ADAL" clId="{7D90717B-0CBC-49C5-997B-313B02354317}" dt="2025-02-13T04:28:14.886" v="139" actId="20577"/>
        <pc:sldMkLst>
          <pc:docMk/>
          <pc:sldMk cId="4048422281" sldId="1431"/>
        </pc:sldMkLst>
        <pc:spChg chg="mod">
          <ac:chgData name="Erfan Meskar" userId="ae30a713-38f5-4e56-b874-fd636adcf478" providerId="ADAL" clId="{7D90717B-0CBC-49C5-997B-313B02354317}" dt="2025-02-13T04:28:14.886" v="139" actId="20577"/>
          <ac:spMkLst>
            <pc:docMk/>
            <pc:sldMk cId="4048422281" sldId="1431"/>
            <ac:spMk id="7171" creationId="{DFADFD14-05D1-A746-08FA-1114702271D4}"/>
          </ac:spMkLst>
        </pc:spChg>
      </pc:sldChg>
      <pc:sldChg chg="modSp mod">
        <pc:chgData name="Erfan Meskar" userId="ae30a713-38f5-4e56-b874-fd636adcf478" providerId="ADAL" clId="{7D90717B-0CBC-49C5-997B-313B02354317}" dt="2025-02-13T04:14:28.752" v="22" actId="6549"/>
        <pc:sldMkLst>
          <pc:docMk/>
          <pc:sldMk cId="2783764805" sldId="1432"/>
        </pc:sldMkLst>
        <pc:spChg chg="mod">
          <ac:chgData name="Erfan Meskar" userId="ae30a713-38f5-4e56-b874-fd636adcf478" providerId="ADAL" clId="{7D90717B-0CBC-49C5-997B-313B02354317}" dt="2025-02-13T04:14:28.752" v="22" actId="6549"/>
          <ac:spMkLst>
            <pc:docMk/>
            <pc:sldMk cId="2783764805" sldId="1432"/>
            <ac:spMk id="7171" creationId="{E6983C82-9EB6-9CD9-F284-BD59B6F3623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771155143" sldId="1433"/>
        </pc:sldMkLst>
      </pc:sldChg>
      <pc:sldChg chg="del">
        <pc:chgData name="Erfan Meskar" userId="ae30a713-38f5-4e56-b874-fd636adcf478" providerId="ADAL" clId="{7D90717B-0CBC-49C5-997B-313B02354317}" dt="2025-02-13T04:14:14.803" v="15" actId="47"/>
        <pc:sldMkLst>
          <pc:docMk/>
          <pc:sldMk cId="2754597206" sldId="1434"/>
        </pc:sldMkLst>
      </pc:sldChg>
    </pc:docChg>
  </pc:docChgLst>
  <pc:docChgLst>
    <pc:chgData name="Erfan Meskar" userId="ae30a713-38f5-4e56-b874-fd636adcf478" providerId="ADAL" clId="{9A004538-95FB-4527-A40D-9DC22B733F3B}"/>
    <pc:docChg chg="modSld">
      <pc:chgData name="Erfan Meskar" userId="ae30a713-38f5-4e56-b874-fd636adcf478" providerId="ADAL" clId="{9A004538-95FB-4527-A40D-9DC22B733F3B}" dt="2025-01-06T18:42:09.348" v="0" actId="20577"/>
      <pc:docMkLst>
        <pc:docMk/>
      </pc:docMkLst>
      <pc:sldChg chg="modSp mod">
        <pc:chgData name="Erfan Meskar" userId="ae30a713-38f5-4e56-b874-fd636adcf478" providerId="ADAL" clId="{9A004538-95FB-4527-A40D-9DC22B733F3B}" dt="2025-01-06T18:42:09.348" v="0" actId="20577"/>
        <pc:sldMkLst>
          <pc:docMk/>
          <pc:sldMk cId="0" sldId="446"/>
        </pc:sldMkLst>
        <pc:spChg chg="mod">
          <ac:chgData name="Erfan Meskar" userId="ae30a713-38f5-4e56-b874-fd636adcf478" providerId="ADAL" clId="{9A004538-95FB-4527-A40D-9DC22B733F3B}" dt="2025-01-06T18:42:09.34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15T18:03:24.286" v="8604" actId="20577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723536329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2262320157" sldId="13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2441915967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530042094" sldId="1331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531609658" sldId="1331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14T16:22:05.021" v="8584" actId="14100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15T18:03:24.286" v="8604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15T18:00:12.944" v="8601" actId="14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15T18:00:48.970" v="8602" actId="14100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15T17:59:04.022" v="8599" actId="2057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009359073" sldId="1431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4048422281" sldId="1431"/>
        </pc:sldMkLst>
      </pc:sldChg>
      <pc:sldChg chg="modSp add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ABBD-2862-2E83-0A7A-2CF76EB6F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D7752-A2EF-21DD-39E5-99538C7BE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E91B5-EEFC-9AF7-62DA-07528DC3F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1E7A9-4EEE-4A73-F2EE-CAA020DBB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D2D33-29DB-BB2E-2CD2-6BB8CAFC6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65649-DC1E-26B5-764E-99F22A9B9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BCBDA-1166-0411-FBCB-22023FA2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A7E06-CCC9-9C54-EEF4-0B87D7AFF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12C2-029C-82BD-E642-6AD45D35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F2C60-350C-DA63-1255-B94C5C810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57697-2EAE-C821-B832-D190AEC60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DEB16-204D-21D9-E85E-596E08B4B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6D1C6-987D-8DC2-FEB9-CCA87F72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23602-95A9-ABB9-BA1F-74E621065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0D32C-305D-06E3-0414-FF6D55B08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B529-6C10-7DCF-22B7-FA30DCB0C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D674-C79D-5A8F-2128-03522404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4037A-673D-23D1-1721-D57E3008F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7B132-717C-95BF-595F-72BF19FA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38BA-6953-D462-5AA9-D9EBB281F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EDB85-3665-F175-8614-98B30889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6387E-A5EF-D1B2-6BD3-40847828C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196F54-9CBB-B0A8-2345-21E1068E2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B5E74-4864-0985-E93B-A819DEC0B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86CF0-7694-0D11-0831-53CC12103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91539-02C6-1113-295B-78D5FFCBB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2E73C-793A-7618-4D02-E2321AF3F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4AE5-E177-7E33-CEF1-788F82D23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75C09-A414-73A9-83A8-685BE745A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ED57F-95EE-C08E-EC16-96BC673D4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D81F7E-3FFD-18B4-6F97-BB5D6F710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D1FB7-0FE1-BBD4-2347-106C3A145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6D79C-4C8F-4FBF-7059-0FF6FFFB4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CEBC51-BFAF-BE74-C7BB-343844D10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399A77-45A5-8AE5-0E77-EF271417A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C01B-E074-306C-B792-9B21E187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3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2E9A6-86F5-E869-35A7-56DB024F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A194B-51C8-3CC2-856A-00ED05D60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52C21-56D0-1506-1641-23B082AC6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B6AE0-916D-6175-373E-1DC7A0702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r>
              <a:rPr lang="en-US" sz="4300" dirty="0"/>
              <a:t>Lecture 6 – </a:t>
            </a:r>
            <a:r>
              <a:rPr lang="en-US" sz="4300"/>
              <a:t>Part 4: </a:t>
            </a:r>
            <a:r>
              <a:rPr lang="en-US" sz="4300" dirty="0"/>
              <a:t>Forwarding and Data Plane</a:t>
            </a:r>
          </a:p>
          <a:p>
            <a:pPr eaLnBrk="1" hangingPunct="1"/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D64A-A89D-6741-1393-1B974197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DBA5C4-1C66-F543-1918-DC803B965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Fast Lookups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D9192A-7799-C06A-1DE5-2B00A95B4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20803"/>
            <a:ext cx="11328402" cy="5460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are algorithms that are faster than linear scan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Proportional to number of bits in the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We can use special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Content Addressable Memories (CAMs)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look-ups on a key rather than flat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Huge innovations in the mid-to-late 1990s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CIDR was introduced in 1994, and longest-prefix match was a major bottleneck then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A3BBA-05C6-D67D-3C1C-51BFFC450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9A10C6B-FF5C-EBDC-0F65-9FC43C920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Where do Forwarding Tables Come From?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7C1428B-8624-0289-04B1-5C2D9B60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20803"/>
            <a:ext cx="11328402" cy="5460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Forwarding table entries can be statically configured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e.g.</a:t>
            </a:r>
            <a:r>
              <a:rPr lang="en-US" dirty="0"/>
              <a:t>, “map 12.34.158.0/24 to Serial0/0.1”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this doesn’t adapt to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Failures, new equipment, the need to balance load, etc.</a:t>
            </a:r>
          </a:p>
          <a:p>
            <a:pPr>
              <a:lnSpc>
                <a:spcPct val="90000"/>
              </a:lnSpc>
            </a:pPr>
            <a:r>
              <a:rPr lang="en-US" dirty="0"/>
              <a:t>That is where other protocols come in …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Routing protocols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Next week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2C9E-41F3-7298-A5CC-24B17590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F700C2-059F-769B-0A65-75947B62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3CFE8D-E299-460F-BD75-6C62E69AE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Addressing</a:t>
            </a:r>
          </a:p>
          <a:p>
            <a:pPr>
              <a:lnSpc>
                <a:spcPct val="90000"/>
              </a:lnSpc>
            </a:pPr>
            <a:r>
              <a:rPr lang="en-US" dirty="0"/>
              <a:t>Subnetting</a:t>
            </a:r>
          </a:p>
          <a:p>
            <a:pPr>
              <a:lnSpc>
                <a:spcPct val="90000"/>
              </a:lnSpc>
            </a:pPr>
            <a:r>
              <a:rPr lang="en-US" dirty="0"/>
              <a:t>The IP Packet format</a:t>
            </a:r>
          </a:p>
          <a:p>
            <a:pPr>
              <a:lnSpc>
                <a:spcPct val="90000"/>
              </a:lnSpc>
            </a:pPr>
            <a:r>
              <a:rPr lang="en-US" dirty="0"/>
              <a:t>Packet Forwarding</a:t>
            </a:r>
          </a:p>
          <a:p>
            <a:pPr>
              <a:lnSpc>
                <a:spcPct val="90000"/>
              </a:lnSpc>
            </a:pPr>
            <a:r>
              <a:rPr lang="en-US" dirty="0"/>
              <a:t>Internet Control Message Protocol (ICMP)</a:t>
            </a:r>
          </a:p>
          <a:p>
            <a:pPr>
              <a:lnSpc>
                <a:spcPct val="90000"/>
              </a:lnSpc>
            </a:pPr>
            <a:r>
              <a:rPr lang="en-US" dirty="0"/>
              <a:t>Discovery protocols: ARP and DHCP</a:t>
            </a:r>
          </a:p>
          <a:p>
            <a:pPr>
              <a:lnSpc>
                <a:spcPct val="90000"/>
              </a:lnSpc>
            </a:pPr>
            <a:r>
              <a:rPr lang="en-US" dirty="0"/>
              <a:t>Turning names into addresses (DNS)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376C4-6411-4C76-C723-648E5FC4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31" y="3886200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1C43D9C-8D07-5D5F-DD4D-10FB09DCB179}"/>
              </a:ext>
            </a:extLst>
          </p:cNvPr>
          <p:cNvSpPr/>
          <p:nvPr/>
        </p:nvSpPr>
        <p:spPr>
          <a:xfrm>
            <a:off x="9246831" y="54864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B200287-E586-A1C5-68CC-6F7B31BB6739}"/>
              </a:ext>
            </a:extLst>
          </p:cNvPr>
          <p:cNvSpPr/>
          <p:nvPr/>
        </p:nvSpPr>
        <p:spPr>
          <a:xfrm rot="10800000">
            <a:off x="4318003" y="3086101"/>
            <a:ext cx="1295391" cy="43179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4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299A-4765-DDF2-D614-0D28DCA42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71AD0BD-A96B-0493-2041-A39C5DDCD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Hop-by-Hop Packet Forwarding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AE7D347-CABE-0211-2343-214F77D59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router has a forwarding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Maps “network prefix” to an “outgoing interfaces”</a:t>
            </a:r>
          </a:p>
          <a:p>
            <a:pPr>
              <a:lnSpc>
                <a:spcPct val="90000"/>
              </a:lnSpc>
            </a:pPr>
            <a:r>
              <a:rPr lang="en-US" dirty="0"/>
              <a:t>Upon receiving a packet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Inspect the destination IP address in the header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Index into the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 the outgoing 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Forward the packet out that interface</a:t>
            </a:r>
          </a:p>
          <a:p>
            <a:pPr>
              <a:lnSpc>
                <a:spcPct val="90000"/>
              </a:lnSpc>
            </a:pPr>
            <a:r>
              <a:rPr lang="en-US" dirty="0"/>
              <a:t>Then, the next router in the path repeats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 packet travels along the path to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33181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603AA-34D8-2AB8-9761-138A6427C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3BA044E-C990-FBF3-45EE-5F7F4D06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Packet Forwarding and Routing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A9A02F7-ECB2-3A6B-0030-74936EEF3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data plane </a:t>
            </a:r>
            <a:r>
              <a:rPr lang="en-US" dirty="0"/>
              <a:t>and </a:t>
            </a:r>
            <a:r>
              <a:rPr lang="en-US" b="1" dirty="0"/>
              <a:t>control plane </a:t>
            </a:r>
            <a:r>
              <a:rPr lang="en-US" dirty="0"/>
              <a:t>are two components of network architecture, responsible for forwarding and managing network traffic.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Packet Forwarding (Data Plane)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use Forwarding Tables</a:t>
            </a:r>
          </a:p>
          <a:p>
            <a:pPr>
              <a:lnSpc>
                <a:spcPct val="90000"/>
              </a:lnSpc>
            </a:pPr>
            <a:r>
              <a:rPr lang="en-US" dirty="0"/>
              <a:t>Packet Routing (Control Plane)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populate Forwarding Tables (create routes) </a:t>
            </a:r>
            <a:r>
              <a:rPr lang="en-US" dirty="0">
                <a:sym typeface="Wingdings" panose="05000000000000000000" pitchFamily="2" charset="2"/>
              </a:rPr>
              <a:t>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55BB-65DB-8501-504F-28B991754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FB759E-EEBB-AF32-1D2E-E433DE331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Inside a Router</a:t>
            </a: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3728AF76-DD59-DDE6-B9AC-E8A4456BF45D}"/>
              </a:ext>
            </a:extLst>
          </p:cNvPr>
          <p:cNvSpPr/>
          <p:nvPr/>
        </p:nvSpPr>
        <p:spPr>
          <a:xfrm>
            <a:off x="4038600" y="1295400"/>
            <a:ext cx="4285080" cy="47995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52A66470-0868-2697-66A9-9B9B7E43EE69}"/>
              </a:ext>
            </a:extLst>
          </p:cNvPr>
          <p:cNvSpPr/>
          <p:nvPr/>
        </p:nvSpPr>
        <p:spPr>
          <a:xfrm>
            <a:off x="4225800" y="1600320"/>
            <a:ext cx="1716480" cy="1489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0" name="Line 7">
            <a:extLst>
              <a:ext uri="{FF2B5EF4-FFF2-40B4-BE49-F238E27FC236}">
                <a16:creationId xmlns:a16="http://schemas.microsoft.com/office/drawing/2014/main" id="{213445A8-02E4-93D4-4E6C-6ECF336F0444}"/>
              </a:ext>
            </a:extLst>
          </p:cNvPr>
          <p:cNvSpPr/>
          <p:nvPr/>
        </p:nvSpPr>
        <p:spPr>
          <a:xfrm>
            <a:off x="2514360" y="3581400"/>
            <a:ext cx="15238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1" name="Line 8">
            <a:extLst>
              <a:ext uri="{FF2B5EF4-FFF2-40B4-BE49-F238E27FC236}">
                <a16:creationId xmlns:a16="http://schemas.microsoft.com/office/drawing/2014/main" id="{09323583-96E7-9C68-F427-D7AE3EFCA6CC}"/>
              </a:ext>
            </a:extLst>
          </p:cNvPr>
          <p:cNvSpPr/>
          <p:nvPr/>
        </p:nvSpPr>
        <p:spPr>
          <a:xfrm>
            <a:off x="2514360" y="4419480"/>
            <a:ext cx="15238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2" name="Line 9">
            <a:extLst>
              <a:ext uri="{FF2B5EF4-FFF2-40B4-BE49-F238E27FC236}">
                <a16:creationId xmlns:a16="http://schemas.microsoft.com/office/drawing/2014/main" id="{4529589C-906B-462D-B393-2FCF19159991}"/>
              </a:ext>
            </a:extLst>
          </p:cNvPr>
          <p:cNvSpPr/>
          <p:nvPr/>
        </p:nvSpPr>
        <p:spPr>
          <a:xfrm>
            <a:off x="2514360" y="5333880"/>
            <a:ext cx="15238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63" name="Group 10">
            <a:extLst>
              <a:ext uri="{FF2B5EF4-FFF2-40B4-BE49-F238E27FC236}">
                <a16:creationId xmlns:a16="http://schemas.microsoft.com/office/drawing/2014/main" id="{AD9497DC-EA77-385A-675A-B822DCC4E07F}"/>
              </a:ext>
            </a:extLst>
          </p:cNvPr>
          <p:cNvGrpSpPr/>
          <p:nvPr/>
        </p:nvGrpSpPr>
        <p:grpSpPr>
          <a:xfrm>
            <a:off x="7867200" y="2666640"/>
            <a:ext cx="1524240" cy="2667600"/>
            <a:chOff x="6295680" y="2666520"/>
            <a:chExt cx="1524240" cy="2667600"/>
          </a:xfrm>
        </p:grpSpPr>
        <p:sp>
          <p:nvSpPr>
            <p:cNvPr id="7168" name="Line 11">
              <a:extLst>
                <a:ext uri="{FF2B5EF4-FFF2-40B4-BE49-F238E27FC236}">
                  <a16:creationId xmlns:a16="http://schemas.microsoft.com/office/drawing/2014/main" id="{4FF3CC79-D9E6-F757-A8CD-A44BB5CB981D}"/>
                </a:ext>
              </a:extLst>
            </p:cNvPr>
            <p:cNvSpPr/>
            <p:nvPr/>
          </p:nvSpPr>
          <p:spPr>
            <a:xfrm>
              <a:off x="6295680" y="2666520"/>
              <a:ext cx="1524240" cy="36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169" name="Line 12">
              <a:extLst>
                <a:ext uri="{FF2B5EF4-FFF2-40B4-BE49-F238E27FC236}">
                  <a16:creationId xmlns:a16="http://schemas.microsoft.com/office/drawing/2014/main" id="{A7B3490E-73DA-1AB0-D1D1-5C172B00B6B9}"/>
                </a:ext>
              </a:extLst>
            </p:cNvPr>
            <p:cNvSpPr/>
            <p:nvPr/>
          </p:nvSpPr>
          <p:spPr>
            <a:xfrm>
              <a:off x="6295680" y="3580920"/>
              <a:ext cx="1524240" cy="36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171" name="Line 13">
              <a:extLst>
                <a:ext uri="{FF2B5EF4-FFF2-40B4-BE49-F238E27FC236}">
                  <a16:creationId xmlns:a16="http://schemas.microsoft.com/office/drawing/2014/main" id="{A6AB679A-53E0-A8FD-0AD4-F7FF5C2C6F88}"/>
                </a:ext>
              </a:extLst>
            </p:cNvPr>
            <p:cNvSpPr/>
            <p:nvPr/>
          </p:nvSpPr>
          <p:spPr>
            <a:xfrm>
              <a:off x="6295680" y="4419360"/>
              <a:ext cx="1524240" cy="36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172" name="Line 14">
              <a:extLst>
                <a:ext uri="{FF2B5EF4-FFF2-40B4-BE49-F238E27FC236}">
                  <a16:creationId xmlns:a16="http://schemas.microsoft.com/office/drawing/2014/main" id="{B4630AFC-517F-443E-0F3C-E466DD13D0EE}"/>
                </a:ext>
              </a:extLst>
            </p:cNvPr>
            <p:cNvSpPr/>
            <p:nvPr/>
          </p:nvSpPr>
          <p:spPr>
            <a:xfrm>
              <a:off x="6295680" y="5333760"/>
              <a:ext cx="1524240" cy="36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7173" name="CustomShape 15">
            <a:extLst>
              <a:ext uri="{FF2B5EF4-FFF2-40B4-BE49-F238E27FC236}">
                <a16:creationId xmlns:a16="http://schemas.microsoft.com/office/drawing/2014/main" id="{F2FEE2E7-6311-07F8-78BC-0685FFC9521D}"/>
              </a:ext>
            </a:extLst>
          </p:cNvPr>
          <p:cNvSpPr/>
          <p:nvPr/>
        </p:nvSpPr>
        <p:spPr>
          <a:xfrm>
            <a:off x="2594640" y="2363880"/>
            <a:ext cx="118908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1, ingress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7174" name="CustomShape 16">
            <a:extLst>
              <a:ext uri="{FF2B5EF4-FFF2-40B4-BE49-F238E27FC236}">
                <a16:creationId xmlns:a16="http://schemas.microsoft.com/office/drawing/2014/main" id="{5C7702E9-F675-FF79-3730-B4FE64199AFB}"/>
              </a:ext>
            </a:extLst>
          </p:cNvPr>
          <p:cNvSpPr/>
          <p:nvPr/>
        </p:nvSpPr>
        <p:spPr>
          <a:xfrm>
            <a:off x="8398560" y="2363880"/>
            <a:ext cx="114336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1, egress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7175" name="CustomShape 17">
            <a:extLst>
              <a:ext uri="{FF2B5EF4-FFF2-40B4-BE49-F238E27FC236}">
                <a16:creationId xmlns:a16="http://schemas.microsoft.com/office/drawing/2014/main" id="{BB567634-1585-230D-CC57-C6359DD4CAC6}"/>
              </a:ext>
            </a:extLst>
          </p:cNvPr>
          <p:cNvSpPr/>
          <p:nvPr/>
        </p:nvSpPr>
        <p:spPr>
          <a:xfrm>
            <a:off x="2594640" y="3278280"/>
            <a:ext cx="118908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2, ingress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7176" name="CustomShape 18">
            <a:extLst>
              <a:ext uri="{FF2B5EF4-FFF2-40B4-BE49-F238E27FC236}">
                <a16:creationId xmlns:a16="http://schemas.microsoft.com/office/drawing/2014/main" id="{52F8D2F6-B3A4-EFB9-5BB1-13C57750E1F5}"/>
              </a:ext>
            </a:extLst>
          </p:cNvPr>
          <p:cNvSpPr/>
          <p:nvPr/>
        </p:nvSpPr>
        <p:spPr>
          <a:xfrm>
            <a:off x="8398560" y="3278280"/>
            <a:ext cx="114336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2, egress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7177" name="CustomShape 19">
            <a:extLst>
              <a:ext uri="{FF2B5EF4-FFF2-40B4-BE49-F238E27FC236}">
                <a16:creationId xmlns:a16="http://schemas.microsoft.com/office/drawing/2014/main" id="{95E140B7-161D-B6D9-3421-A85698CAAB6B}"/>
              </a:ext>
            </a:extLst>
          </p:cNvPr>
          <p:cNvSpPr/>
          <p:nvPr/>
        </p:nvSpPr>
        <p:spPr>
          <a:xfrm>
            <a:off x="2594640" y="4116360"/>
            <a:ext cx="118908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3, ingress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7178" name="CustomShape 20">
            <a:extLst>
              <a:ext uri="{FF2B5EF4-FFF2-40B4-BE49-F238E27FC236}">
                <a16:creationId xmlns:a16="http://schemas.microsoft.com/office/drawing/2014/main" id="{1C03421A-6CCD-DDC8-1D90-A6C9AFA873F8}"/>
              </a:ext>
            </a:extLst>
          </p:cNvPr>
          <p:cNvSpPr/>
          <p:nvPr/>
        </p:nvSpPr>
        <p:spPr>
          <a:xfrm>
            <a:off x="8398560" y="4116360"/>
            <a:ext cx="114336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3, egress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7179" name="CustomShape 21">
            <a:extLst>
              <a:ext uri="{FF2B5EF4-FFF2-40B4-BE49-F238E27FC236}">
                <a16:creationId xmlns:a16="http://schemas.microsoft.com/office/drawing/2014/main" id="{007AAE3A-1328-A06B-53D7-CED3BC586018}"/>
              </a:ext>
            </a:extLst>
          </p:cNvPr>
          <p:cNvSpPr/>
          <p:nvPr/>
        </p:nvSpPr>
        <p:spPr>
          <a:xfrm>
            <a:off x="2594640" y="5030760"/>
            <a:ext cx="118908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4, ingress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7180" name="CustomShape 22">
            <a:extLst>
              <a:ext uri="{FF2B5EF4-FFF2-40B4-BE49-F238E27FC236}">
                <a16:creationId xmlns:a16="http://schemas.microsoft.com/office/drawing/2014/main" id="{DE3FFD26-DFB0-58B4-2E1E-643CCED33B6A}"/>
              </a:ext>
            </a:extLst>
          </p:cNvPr>
          <p:cNvSpPr/>
          <p:nvPr/>
        </p:nvSpPr>
        <p:spPr>
          <a:xfrm>
            <a:off x="8398560" y="5030760"/>
            <a:ext cx="1143360" cy="302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 4, egress</a:t>
            </a:r>
            <a:endParaRPr lang="en-CA" sz="1400" b="0" strike="noStrike" spc="-1">
              <a:latin typeface="Arial"/>
            </a:endParaRPr>
          </a:p>
        </p:txBody>
      </p:sp>
      <p:grpSp>
        <p:nvGrpSpPr>
          <p:cNvPr id="7181" name="Group 23">
            <a:extLst>
              <a:ext uri="{FF2B5EF4-FFF2-40B4-BE49-F238E27FC236}">
                <a16:creationId xmlns:a16="http://schemas.microsoft.com/office/drawing/2014/main" id="{1D9609A2-04D8-48BA-75ED-11213609F09A}"/>
              </a:ext>
            </a:extLst>
          </p:cNvPr>
          <p:cNvGrpSpPr/>
          <p:nvPr/>
        </p:nvGrpSpPr>
        <p:grpSpPr>
          <a:xfrm>
            <a:off x="7181760" y="2438400"/>
            <a:ext cx="913320" cy="532440"/>
            <a:chOff x="5610240" y="2438280"/>
            <a:chExt cx="913320" cy="532440"/>
          </a:xfrm>
        </p:grpSpPr>
        <p:sp>
          <p:nvSpPr>
            <p:cNvPr id="7182" name="CustomShape 24">
              <a:extLst>
                <a:ext uri="{FF2B5EF4-FFF2-40B4-BE49-F238E27FC236}">
                  <a16:creationId xmlns:a16="http://schemas.microsoft.com/office/drawing/2014/main" id="{22EFDF6E-1220-873D-F906-82E4ED53924E}"/>
                </a:ext>
              </a:extLst>
            </p:cNvPr>
            <p:cNvSpPr/>
            <p:nvPr/>
          </p:nvSpPr>
          <p:spPr>
            <a:xfrm>
              <a:off x="5610240" y="2438280"/>
              <a:ext cx="913320" cy="53244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folHlink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183" name="Line 25">
              <a:extLst>
                <a:ext uri="{FF2B5EF4-FFF2-40B4-BE49-F238E27FC236}">
                  <a16:creationId xmlns:a16="http://schemas.microsoft.com/office/drawing/2014/main" id="{E2D43FC0-B1A8-5D96-36A9-452DD2CC1AC7}"/>
                </a:ext>
              </a:extLst>
            </p:cNvPr>
            <p:cNvSpPr/>
            <p:nvPr/>
          </p:nvSpPr>
          <p:spPr>
            <a:xfrm>
              <a:off x="6219720" y="2590560"/>
              <a:ext cx="360" cy="22860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7184" name="Group 26">
            <a:extLst>
              <a:ext uri="{FF2B5EF4-FFF2-40B4-BE49-F238E27FC236}">
                <a16:creationId xmlns:a16="http://schemas.microsoft.com/office/drawing/2014/main" id="{FE5492C8-952E-6733-9FCD-115AE1C94A8C}"/>
              </a:ext>
            </a:extLst>
          </p:cNvPr>
          <p:cNvGrpSpPr/>
          <p:nvPr/>
        </p:nvGrpSpPr>
        <p:grpSpPr>
          <a:xfrm>
            <a:off x="7181760" y="3276840"/>
            <a:ext cx="913320" cy="532440"/>
            <a:chOff x="5610240" y="3276720"/>
            <a:chExt cx="913320" cy="532440"/>
          </a:xfrm>
        </p:grpSpPr>
        <p:sp>
          <p:nvSpPr>
            <p:cNvPr id="7185" name="CustomShape 27">
              <a:extLst>
                <a:ext uri="{FF2B5EF4-FFF2-40B4-BE49-F238E27FC236}">
                  <a16:creationId xmlns:a16="http://schemas.microsoft.com/office/drawing/2014/main" id="{D213231D-DFC6-C63D-66CF-7E8F283575AB}"/>
                </a:ext>
              </a:extLst>
            </p:cNvPr>
            <p:cNvSpPr/>
            <p:nvPr/>
          </p:nvSpPr>
          <p:spPr>
            <a:xfrm>
              <a:off x="5610240" y="3276720"/>
              <a:ext cx="913320" cy="53244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folHlink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186" name="Line 28">
              <a:extLst>
                <a:ext uri="{FF2B5EF4-FFF2-40B4-BE49-F238E27FC236}">
                  <a16:creationId xmlns:a16="http://schemas.microsoft.com/office/drawing/2014/main" id="{D632B624-39A1-A93A-A5E1-0E3444EDCDFC}"/>
                </a:ext>
              </a:extLst>
            </p:cNvPr>
            <p:cNvSpPr/>
            <p:nvPr/>
          </p:nvSpPr>
          <p:spPr>
            <a:xfrm>
              <a:off x="6219720" y="3429000"/>
              <a:ext cx="360" cy="22860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7187" name="Group 29">
            <a:extLst>
              <a:ext uri="{FF2B5EF4-FFF2-40B4-BE49-F238E27FC236}">
                <a16:creationId xmlns:a16="http://schemas.microsoft.com/office/drawing/2014/main" id="{186DD14F-A42C-690D-6CFB-EB67BF9B382E}"/>
              </a:ext>
            </a:extLst>
          </p:cNvPr>
          <p:cNvGrpSpPr/>
          <p:nvPr/>
        </p:nvGrpSpPr>
        <p:grpSpPr>
          <a:xfrm>
            <a:off x="7181760" y="4114920"/>
            <a:ext cx="913320" cy="532440"/>
            <a:chOff x="5610240" y="4114800"/>
            <a:chExt cx="913320" cy="532440"/>
          </a:xfrm>
        </p:grpSpPr>
        <p:sp>
          <p:nvSpPr>
            <p:cNvPr id="7188" name="CustomShape 30">
              <a:extLst>
                <a:ext uri="{FF2B5EF4-FFF2-40B4-BE49-F238E27FC236}">
                  <a16:creationId xmlns:a16="http://schemas.microsoft.com/office/drawing/2014/main" id="{4260D3DA-66F8-4A66-5C3F-451840F3790D}"/>
                </a:ext>
              </a:extLst>
            </p:cNvPr>
            <p:cNvSpPr/>
            <p:nvPr/>
          </p:nvSpPr>
          <p:spPr>
            <a:xfrm>
              <a:off x="5610240" y="4114800"/>
              <a:ext cx="913320" cy="53244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folHlink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189" name="Line 31">
              <a:extLst>
                <a:ext uri="{FF2B5EF4-FFF2-40B4-BE49-F238E27FC236}">
                  <a16:creationId xmlns:a16="http://schemas.microsoft.com/office/drawing/2014/main" id="{77E8B8DE-DD83-B604-F35D-CF4BFA6759FB}"/>
                </a:ext>
              </a:extLst>
            </p:cNvPr>
            <p:cNvSpPr/>
            <p:nvPr/>
          </p:nvSpPr>
          <p:spPr>
            <a:xfrm>
              <a:off x="6219720" y="4267080"/>
              <a:ext cx="360" cy="22860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7190" name="Group 32">
            <a:extLst>
              <a:ext uri="{FF2B5EF4-FFF2-40B4-BE49-F238E27FC236}">
                <a16:creationId xmlns:a16="http://schemas.microsoft.com/office/drawing/2014/main" id="{044E2339-DE23-F266-793C-A7D840056328}"/>
              </a:ext>
            </a:extLst>
          </p:cNvPr>
          <p:cNvGrpSpPr/>
          <p:nvPr/>
        </p:nvGrpSpPr>
        <p:grpSpPr>
          <a:xfrm>
            <a:off x="7181760" y="5029320"/>
            <a:ext cx="913320" cy="532440"/>
            <a:chOff x="5610240" y="5029200"/>
            <a:chExt cx="913320" cy="532440"/>
          </a:xfrm>
        </p:grpSpPr>
        <p:sp>
          <p:nvSpPr>
            <p:cNvPr id="7191" name="CustomShape 33">
              <a:extLst>
                <a:ext uri="{FF2B5EF4-FFF2-40B4-BE49-F238E27FC236}">
                  <a16:creationId xmlns:a16="http://schemas.microsoft.com/office/drawing/2014/main" id="{73509040-8927-FDBB-940C-A1BCC1A5028D}"/>
                </a:ext>
              </a:extLst>
            </p:cNvPr>
            <p:cNvSpPr/>
            <p:nvPr/>
          </p:nvSpPr>
          <p:spPr>
            <a:xfrm>
              <a:off x="5610240" y="5029200"/>
              <a:ext cx="913320" cy="53244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folHlink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192" name="Line 34">
              <a:extLst>
                <a:ext uri="{FF2B5EF4-FFF2-40B4-BE49-F238E27FC236}">
                  <a16:creationId xmlns:a16="http://schemas.microsoft.com/office/drawing/2014/main" id="{25AEA8F9-77A2-CE43-46A0-2933C87ED3FF}"/>
                </a:ext>
              </a:extLst>
            </p:cNvPr>
            <p:cNvSpPr/>
            <p:nvPr/>
          </p:nvSpPr>
          <p:spPr>
            <a:xfrm>
              <a:off x="6219720" y="5181480"/>
              <a:ext cx="360" cy="22860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7193" name="Group 35">
            <a:extLst>
              <a:ext uri="{FF2B5EF4-FFF2-40B4-BE49-F238E27FC236}">
                <a16:creationId xmlns:a16="http://schemas.microsoft.com/office/drawing/2014/main" id="{435FA89A-3297-87C4-E37E-44FB94D92411}"/>
              </a:ext>
            </a:extLst>
          </p:cNvPr>
          <p:cNvGrpSpPr/>
          <p:nvPr/>
        </p:nvGrpSpPr>
        <p:grpSpPr>
          <a:xfrm>
            <a:off x="6114720" y="2666640"/>
            <a:ext cx="1066680" cy="2667240"/>
            <a:chOff x="4543200" y="2666520"/>
            <a:chExt cx="1066680" cy="2667240"/>
          </a:xfrm>
        </p:grpSpPr>
        <p:grpSp>
          <p:nvGrpSpPr>
            <p:cNvPr id="7194" name="Group 36">
              <a:extLst>
                <a:ext uri="{FF2B5EF4-FFF2-40B4-BE49-F238E27FC236}">
                  <a16:creationId xmlns:a16="http://schemas.microsoft.com/office/drawing/2014/main" id="{917E5A6B-2BAB-674C-674B-CC629C33181F}"/>
                </a:ext>
              </a:extLst>
            </p:cNvPr>
            <p:cNvGrpSpPr/>
            <p:nvPr/>
          </p:nvGrpSpPr>
          <p:grpSpPr>
            <a:xfrm>
              <a:off x="4543200" y="2666520"/>
              <a:ext cx="1066680" cy="2667240"/>
              <a:chOff x="4543200" y="2666520"/>
              <a:chExt cx="1066680" cy="2667240"/>
            </a:xfrm>
          </p:grpSpPr>
          <p:sp>
            <p:nvSpPr>
              <p:cNvPr id="7210" name="Line 37">
                <a:extLst>
                  <a:ext uri="{FF2B5EF4-FFF2-40B4-BE49-F238E27FC236}">
                    <a16:creationId xmlns:a16="http://schemas.microsoft.com/office/drawing/2014/main" id="{8546054A-9187-B4C8-38D7-DEF111EFFEEF}"/>
                  </a:ext>
                </a:extLst>
              </p:cNvPr>
              <p:cNvSpPr/>
              <p:nvPr/>
            </p:nvSpPr>
            <p:spPr>
              <a:xfrm>
                <a:off x="4543200" y="2666520"/>
                <a:ext cx="1066680" cy="36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11" name="Line 38">
                <a:extLst>
                  <a:ext uri="{FF2B5EF4-FFF2-40B4-BE49-F238E27FC236}">
                    <a16:creationId xmlns:a16="http://schemas.microsoft.com/office/drawing/2014/main" id="{09CB75F5-215B-FFC1-C1F0-2DA3FED23BAF}"/>
                  </a:ext>
                </a:extLst>
              </p:cNvPr>
              <p:cNvSpPr/>
              <p:nvPr/>
            </p:nvSpPr>
            <p:spPr>
              <a:xfrm flipV="1">
                <a:off x="4543200" y="2666520"/>
                <a:ext cx="1066680" cy="91440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12" name="Line 39">
                <a:extLst>
                  <a:ext uri="{FF2B5EF4-FFF2-40B4-BE49-F238E27FC236}">
                    <a16:creationId xmlns:a16="http://schemas.microsoft.com/office/drawing/2014/main" id="{54BC867E-88C4-950E-D939-E84240AFAA53}"/>
                  </a:ext>
                </a:extLst>
              </p:cNvPr>
              <p:cNvSpPr/>
              <p:nvPr/>
            </p:nvSpPr>
            <p:spPr>
              <a:xfrm flipV="1">
                <a:off x="4543200" y="2743200"/>
                <a:ext cx="1066680" cy="167616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13" name="Line 40">
                <a:extLst>
                  <a:ext uri="{FF2B5EF4-FFF2-40B4-BE49-F238E27FC236}">
                    <a16:creationId xmlns:a16="http://schemas.microsoft.com/office/drawing/2014/main" id="{A036C8F3-C38C-6113-51AB-AC992B4448A3}"/>
                  </a:ext>
                </a:extLst>
              </p:cNvPr>
              <p:cNvSpPr/>
              <p:nvPr/>
            </p:nvSpPr>
            <p:spPr>
              <a:xfrm flipV="1">
                <a:off x="4543200" y="2819160"/>
                <a:ext cx="1066680" cy="251460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7195" name="Group 41">
              <a:extLst>
                <a:ext uri="{FF2B5EF4-FFF2-40B4-BE49-F238E27FC236}">
                  <a16:creationId xmlns:a16="http://schemas.microsoft.com/office/drawing/2014/main" id="{42E46AB7-5603-513D-B0AF-E5BBF03A2978}"/>
                </a:ext>
              </a:extLst>
            </p:cNvPr>
            <p:cNvGrpSpPr/>
            <p:nvPr/>
          </p:nvGrpSpPr>
          <p:grpSpPr>
            <a:xfrm>
              <a:off x="4543200" y="2666520"/>
              <a:ext cx="1066680" cy="2667240"/>
              <a:chOff x="4543200" y="2666520"/>
              <a:chExt cx="1066680" cy="2667240"/>
            </a:xfrm>
          </p:grpSpPr>
          <p:sp>
            <p:nvSpPr>
              <p:cNvPr id="7206" name="Line 42">
                <a:extLst>
                  <a:ext uri="{FF2B5EF4-FFF2-40B4-BE49-F238E27FC236}">
                    <a16:creationId xmlns:a16="http://schemas.microsoft.com/office/drawing/2014/main" id="{7FB40EF0-6882-402C-8CF2-11C3B958F3F3}"/>
                  </a:ext>
                </a:extLst>
              </p:cNvPr>
              <p:cNvSpPr/>
              <p:nvPr/>
            </p:nvSpPr>
            <p:spPr>
              <a:xfrm>
                <a:off x="4543200" y="5333400"/>
                <a:ext cx="1066680" cy="36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7" name="Line 43">
                <a:extLst>
                  <a:ext uri="{FF2B5EF4-FFF2-40B4-BE49-F238E27FC236}">
                    <a16:creationId xmlns:a16="http://schemas.microsoft.com/office/drawing/2014/main" id="{3A1197A7-9C24-A5D6-B97F-654319737201}"/>
                  </a:ext>
                </a:extLst>
              </p:cNvPr>
              <p:cNvSpPr/>
              <p:nvPr/>
            </p:nvSpPr>
            <p:spPr>
              <a:xfrm>
                <a:off x="4543200" y="4419000"/>
                <a:ext cx="1066680" cy="91440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8" name="Line 44">
                <a:extLst>
                  <a:ext uri="{FF2B5EF4-FFF2-40B4-BE49-F238E27FC236}">
                    <a16:creationId xmlns:a16="http://schemas.microsoft.com/office/drawing/2014/main" id="{28ABA890-C9E1-815E-51E4-99840CB91C72}"/>
                  </a:ext>
                </a:extLst>
              </p:cNvPr>
              <p:cNvSpPr/>
              <p:nvPr/>
            </p:nvSpPr>
            <p:spPr>
              <a:xfrm>
                <a:off x="4543200" y="3580920"/>
                <a:ext cx="1066680" cy="167616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9" name="Line 45">
                <a:extLst>
                  <a:ext uri="{FF2B5EF4-FFF2-40B4-BE49-F238E27FC236}">
                    <a16:creationId xmlns:a16="http://schemas.microsoft.com/office/drawing/2014/main" id="{34C75EF7-AC1E-FD98-8389-2833D0AFF68A}"/>
                  </a:ext>
                </a:extLst>
              </p:cNvPr>
              <p:cNvSpPr/>
              <p:nvPr/>
            </p:nvSpPr>
            <p:spPr>
              <a:xfrm>
                <a:off x="4543200" y="2666520"/>
                <a:ext cx="1066680" cy="251460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custDash>
                  <a:ds d="600000" sp="500000"/>
                </a:custDash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7196" name="Group 46">
              <a:extLst>
                <a:ext uri="{FF2B5EF4-FFF2-40B4-BE49-F238E27FC236}">
                  <a16:creationId xmlns:a16="http://schemas.microsoft.com/office/drawing/2014/main" id="{A9748158-9C00-7DAF-4EE8-8EED79E8172D}"/>
                </a:ext>
              </a:extLst>
            </p:cNvPr>
            <p:cNvGrpSpPr/>
            <p:nvPr/>
          </p:nvGrpSpPr>
          <p:grpSpPr>
            <a:xfrm>
              <a:off x="4543200" y="2666520"/>
              <a:ext cx="1066680" cy="2667240"/>
              <a:chOff x="4543200" y="2666520"/>
              <a:chExt cx="1066680" cy="2667240"/>
            </a:xfrm>
          </p:grpSpPr>
          <p:sp>
            <p:nvSpPr>
              <p:cNvPr id="7202" name="Line 47">
                <a:extLst>
                  <a:ext uri="{FF2B5EF4-FFF2-40B4-BE49-F238E27FC236}">
                    <a16:creationId xmlns:a16="http://schemas.microsoft.com/office/drawing/2014/main" id="{3C57F32B-D9FB-D520-A031-01FD9517C90D}"/>
                  </a:ext>
                </a:extLst>
              </p:cNvPr>
              <p:cNvSpPr/>
              <p:nvPr/>
            </p:nvSpPr>
            <p:spPr>
              <a:xfrm>
                <a:off x="4543200" y="2666520"/>
                <a:ext cx="1066680" cy="76248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3" name="Line 48">
                <a:extLst>
                  <a:ext uri="{FF2B5EF4-FFF2-40B4-BE49-F238E27FC236}">
                    <a16:creationId xmlns:a16="http://schemas.microsoft.com/office/drawing/2014/main" id="{3095CE05-C0F7-EF77-9754-8A69D53FB6C0}"/>
                  </a:ext>
                </a:extLst>
              </p:cNvPr>
              <p:cNvSpPr/>
              <p:nvPr/>
            </p:nvSpPr>
            <p:spPr>
              <a:xfrm flipV="1">
                <a:off x="4543200" y="3504600"/>
                <a:ext cx="1066680" cy="7632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4" name="Line 49">
                <a:extLst>
                  <a:ext uri="{FF2B5EF4-FFF2-40B4-BE49-F238E27FC236}">
                    <a16:creationId xmlns:a16="http://schemas.microsoft.com/office/drawing/2014/main" id="{B86FD9F2-241A-837D-0BF8-566D9F95B9B8}"/>
                  </a:ext>
                </a:extLst>
              </p:cNvPr>
              <p:cNvSpPr/>
              <p:nvPr/>
            </p:nvSpPr>
            <p:spPr>
              <a:xfrm flipV="1">
                <a:off x="4543200" y="3581280"/>
                <a:ext cx="1066680" cy="83808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5" name="Line 50">
                <a:extLst>
                  <a:ext uri="{FF2B5EF4-FFF2-40B4-BE49-F238E27FC236}">
                    <a16:creationId xmlns:a16="http://schemas.microsoft.com/office/drawing/2014/main" id="{61660507-3834-7403-7454-219F3AA1989A}"/>
                  </a:ext>
                </a:extLst>
              </p:cNvPr>
              <p:cNvSpPr/>
              <p:nvPr/>
            </p:nvSpPr>
            <p:spPr>
              <a:xfrm flipV="1">
                <a:off x="4543200" y="3733560"/>
                <a:ext cx="1066680" cy="160020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5AC29782-B88E-393A-3661-156186381552}"/>
                </a:ext>
              </a:extLst>
            </p:cNvPr>
            <p:cNvGrpSpPr/>
            <p:nvPr/>
          </p:nvGrpSpPr>
          <p:grpSpPr>
            <a:xfrm>
              <a:off x="4543200" y="2666520"/>
              <a:ext cx="1066680" cy="2667240"/>
              <a:chOff x="4543200" y="2666520"/>
              <a:chExt cx="1066680" cy="2667240"/>
            </a:xfrm>
          </p:grpSpPr>
          <p:sp>
            <p:nvSpPr>
              <p:cNvPr id="7198" name="Line 52">
                <a:extLst>
                  <a:ext uri="{FF2B5EF4-FFF2-40B4-BE49-F238E27FC236}">
                    <a16:creationId xmlns:a16="http://schemas.microsoft.com/office/drawing/2014/main" id="{13D28266-C2E9-7170-6DBD-023ACE328839}"/>
                  </a:ext>
                </a:extLst>
              </p:cNvPr>
              <p:cNvSpPr/>
              <p:nvPr/>
            </p:nvSpPr>
            <p:spPr>
              <a:xfrm flipV="1">
                <a:off x="4543200" y="4571640"/>
                <a:ext cx="1066680" cy="76212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199" name="Line 53">
                <a:extLst>
                  <a:ext uri="{FF2B5EF4-FFF2-40B4-BE49-F238E27FC236}">
                    <a16:creationId xmlns:a16="http://schemas.microsoft.com/office/drawing/2014/main" id="{F8AB5FF5-7871-823E-6DE9-9088E7064486}"/>
                  </a:ext>
                </a:extLst>
              </p:cNvPr>
              <p:cNvSpPr/>
              <p:nvPr/>
            </p:nvSpPr>
            <p:spPr>
              <a:xfrm>
                <a:off x="4543200" y="4419360"/>
                <a:ext cx="1066680" cy="7632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0" name="Line 54">
                <a:extLst>
                  <a:ext uri="{FF2B5EF4-FFF2-40B4-BE49-F238E27FC236}">
                    <a16:creationId xmlns:a16="http://schemas.microsoft.com/office/drawing/2014/main" id="{97307D06-E718-E19B-D07B-2B3BB342F46B}"/>
                  </a:ext>
                </a:extLst>
              </p:cNvPr>
              <p:cNvSpPr/>
              <p:nvPr/>
            </p:nvSpPr>
            <p:spPr>
              <a:xfrm>
                <a:off x="4543200" y="3580920"/>
                <a:ext cx="1066680" cy="83808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7201" name="Line 55">
                <a:extLst>
                  <a:ext uri="{FF2B5EF4-FFF2-40B4-BE49-F238E27FC236}">
                    <a16:creationId xmlns:a16="http://schemas.microsoft.com/office/drawing/2014/main" id="{630C5B9A-CEBD-4BA0-586E-DEDDFF3DD5B4}"/>
                  </a:ext>
                </a:extLst>
              </p:cNvPr>
              <p:cNvSpPr/>
              <p:nvPr/>
            </p:nvSpPr>
            <p:spPr>
              <a:xfrm>
                <a:off x="4543200" y="2666520"/>
                <a:ext cx="1066680" cy="1600560"/>
              </a:xfrm>
              <a:prstGeom prst="line">
                <a:avLst/>
              </a:prstGeom>
              <a:ln w="9360" cap="rnd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7214" name="CustomShape 56">
            <a:extLst>
              <a:ext uri="{FF2B5EF4-FFF2-40B4-BE49-F238E27FC236}">
                <a16:creationId xmlns:a16="http://schemas.microsoft.com/office/drawing/2014/main" id="{C121BE88-EE16-D565-E443-7019E3FC7B3F}"/>
              </a:ext>
            </a:extLst>
          </p:cNvPr>
          <p:cNvSpPr/>
          <p:nvPr/>
        </p:nvSpPr>
        <p:spPr>
          <a:xfrm>
            <a:off x="5352960" y="3276840"/>
            <a:ext cx="761040" cy="532440"/>
          </a:xfrm>
          <a:prstGeom prst="rect">
            <a:avLst/>
          </a:prstGeom>
          <a:solidFill>
            <a:schemeClr val="bg1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Choose</a:t>
            </a:r>
            <a:endParaRPr lang="en-CA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Egress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7215" name="CustomShape 57">
            <a:extLst>
              <a:ext uri="{FF2B5EF4-FFF2-40B4-BE49-F238E27FC236}">
                <a16:creationId xmlns:a16="http://schemas.microsoft.com/office/drawing/2014/main" id="{240574E4-75D7-8B9C-4BB8-F3878D4C302B}"/>
              </a:ext>
            </a:extLst>
          </p:cNvPr>
          <p:cNvSpPr/>
          <p:nvPr/>
        </p:nvSpPr>
        <p:spPr>
          <a:xfrm>
            <a:off x="5352960" y="4114920"/>
            <a:ext cx="761040" cy="532440"/>
          </a:xfrm>
          <a:prstGeom prst="rect">
            <a:avLst/>
          </a:prstGeom>
          <a:solidFill>
            <a:schemeClr val="bg1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Choose</a:t>
            </a:r>
            <a:endParaRPr lang="en-CA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Egress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7216" name="CustomShape 58">
            <a:extLst>
              <a:ext uri="{FF2B5EF4-FFF2-40B4-BE49-F238E27FC236}">
                <a16:creationId xmlns:a16="http://schemas.microsoft.com/office/drawing/2014/main" id="{15CAD5CA-E0FC-FA5A-C1E3-E4293F64C9E9}"/>
              </a:ext>
            </a:extLst>
          </p:cNvPr>
          <p:cNvSpPr/>
          <p:nvPr/>
        </p:nvSpPr>
        <p:spPr>
          <a:xfrm>
            <a:off x="5352960" y="5029320"/>
            <a:ext cx="761040" cy="532440"/>
          </a:xfrm>
          <a:prstGeom prst="rect">
            <a:avLst/>
          </a:prstGeom>
          <a:solidFill>
            <a:schemeClr val="bg1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Choose</a:t>
            </a:r>
            <a:endParaRPr lang="en-CA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Egress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7217" name="CustomShape 59">
            <a:extLst>
              <a:ext uri="{FF2B5EF4-FFF2-40B4-BE49-F238E27FC236}">
                <a16:creationId xmlns:a16="http://schemas.microsoft.com/office/drawing/2014/main" id="{1C897F30-2C5A-1408-6884-2FFD5FB7C02D}"/>
              </a:ext>
            </a:extLst>
          </p:cNvPr>
          <p:cNvSpPr/>
          <p:nvPr/>
        </p:nvSpPr>
        <p:spPr>
          <a:xfrm>
            <a:off x="4308240" y="2405280"/>
            <a:ext cx="1551600" cy="49104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Forwarding</a:t>
            </a:r>
            <a:endParaRPr lang="en-CA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Decision</a:t>
            </a:r>
            <a:endParaRPr lang="en-CA" sz="1600" b="0" strike="noStrike" spc="-1">
              <a:latin typeface="Arial"/>
            </a:endParaRPr>
          </a:p>
        </p:txBody>
      </p:sp>
      <p:sp>
        <p:nvSpPr>
          <p:cNvPr id="7218" name="CustomShape 60">
            <a:extLst>
              <a:ext uri="{FF2B5EF4-FFF2-40B4-BE49-F238E27FC236}">
                <a16:creationId xmlns:a16="http://schemas.microsoft.com/office/drawing/2014/main" id="{0B9EF275-2495-7E8D-F9F5-247484497023}"/>
              </a:ext>
            </a:extLst>
          </p:cNvPr>
          <p:cNvSpPr/>
          <p:nvPr/>
        </p:nvSpPr>
        <p:spPr>
          <a:xfrm>
            <a:off x="4530720" y="1671600"/>
            <a:ext cx="1107000" cy="419760"/>
          </a:xfrm>
          <a:prstGeom prst="rect">
            <a:avLst/>
          </a:prstGeom>
          <a:noFill/>
          <a:ln w="12600">
            <a:solidFill>
              <a:srgbClr val="FF00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19" name="CustomShape 61">
            <a:extLst>
              <a:ext uri="{FF2B5EF4-FFF2-40B4-BE49-F238E27FC236}">
                <a16:creationId xmlns:a16="http://schemas.microsoft.com/office/drawing/2014/main" id="{C3EDC319-D326-90A9-117D-32567621E43D}"/>
              </a:ext>
            </a:extLst>
          </p:cNvPr>
          <p:cNvSpPr/>
          <p:nvPr/>
        </p:nvSpPr>
        <p:spPr>
          <a:xfrm>
            <a:off x="4470240" y="1678080"/>
            <a:ext cx="1167480" cy="456840"/>
          </a:xfrm>
          <a:prstGeom prst="rect">
            <a:avLst/>
          </a:prstGeom>
          <a:solidFill>
            <a:schemeClr val="bg1"/>
          </a:solidFill>
          <a:ln w="93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000099"/>
                </a:solidFill>
                <a:latin typeface="Calibri"/>
                <a:ea typeface="DejaVu Sans"/>
              </a:rPr>
              <a:t>Forwarding</a:t>
            </a:r>
            <a:endParaRPr lang="en-CA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000099"/>
                </a:solidFill>
                <a:latin typeface="Calibri"/>
                <a:ea typeface="DejaVu Sans"/>
              </a:rPr>
              <a:t>Table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7220" name="Line 62">
            <a:extLst>
              <a:ext uri="{FF2B5EF4-FFF2-40B4-BE49-F238E27FC236}">
                <a16:creationId xmlns:a16="http://schemas.microsoft.com/office/drawing/2014/main" id="{0EE6D6EE-0857-6B43-1CD1-1662936E09C2}"/>
              </a:ext>
            </a:extLst>
          </p:cNvPr>
          <p:cNvSpPr/>
          <p:nvPr/>
        </p:nvSpPr>
        <p:spPr>
          <a:xfrm>
            <a:off x="5084400" y="2097120"/>
            <a:ext cx="360" cy="303120"/>
          </a:xfrm>
          <a:prstGeom prst="line">
            <a:avLst/>
          </a:prstGeom>
          <a:ln w="12600">
            <a:solidFill>
              <a:srgbClr val="000000"/>
            </a:solidFill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21" name="Line 63">
            <a:extLst>
              <a:ext uri="{FF2B5EF4-FFF2-40B4-BE49-F238E27FC236}">
                <a16:creationId xmlns:a16="http://schemas.microsoft.com/office/drawing/2014/main" id="{99306F36-511C-9C5D-4048-FD6D38797D89}"/>
              </a:ext>
            </a:extLst>
          </p:cNvPr>
          <p:cNvSpPr/>
          <p:nvPr/>
        </p:nvSpPr>
        <p:spPr>
          <a:xfrm>
            <a:off x="2514360" y="2667000"/>
            <a:ext cx="179388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22" name="Line 64">
            <a:extLst>
              <a:ext uri="{FF2B5EF4-FFF2-40B4-BE49-F238E27FC236}">
                <a16:creationId xmlns:a16="http://schemas.microsoft.com/office/drawing/2014/main" id="{05DF3C15-0BF0-E584-1C02-263BC61B12A6}"/>
              </a:ext>
            </a:extLst>
          </p:cNvPr>
          <p:cNvSpPr/>
          <p:nvPr/>
        </p:nvSpPr>
        <p:spPr>
          <a:xfrm>
            <a:off x="5860920" y="2667000"/>
            <a:ext cx="253800" cy="36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52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06DA3-A9E5-53C0-E193-AFAA3254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43CCF84-A19E-7BE8-8216-0F0D704C6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Forwarding in an IP Router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DA3AD2B-5FFC-62CE-50F6-A4131CB79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17600"/>
            <a:ext cx="12039600" cy="50085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router receives a packet: it Looks for the network prefix in forwarding table that matches the destination address of the packet.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unknown, drops packet and send back error message if required.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known, it forwards it to the next-hop on the correct port.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It first decrements TTL, and updates header Checksum.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Then, IP asks the link layer on the outgoing interface to send the packet to the next-hop.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link layer will add proper header to the packet to create frame.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The frame’s source MAC address will be the interface’s MAC address.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The destination MAC address will be the next-hop’s MAC address.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Note: </a:t>
            </a:r>
            <a:r>
              <a:rPr lang="en-US" dirty="0"/>
              <a:t>router doesn’t change source and destination IP address. Why?</a:t>
            </a:r>
          </a:p>
          <a:p>
            <a:pPr>
              <a:lnSpc>
                <a:spcPct val="90000"/>
              </a:lnSpc>
            </a:pPr>
            <a:r>
              <a:rPr lang="en-US" dirty="0"/>
              <a:t>Question: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is the address looked up in a real router?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376ED-9C6F-97BD-40C7-7743DF19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3143F08-303B-7BBB-5114-59A89AF60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CIDR Makes Packet Forwarding Harder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605AB0A-2E61-9E64-AE8F-291CC6319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092204"/>
            <a:ext cx="11328402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Forwarding table may have many matches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 a packet destined to </a:t>
            </a:r>
            <a:r>
              <a:rPr lang="en-US" dirty="0">
                <a:solidFill>
                  <a:srgbClr val="C00000"/>
                </a:solidFill>
              </a:rPr>
              <a:t>128.100.20.20</a:t>
            </a:r>
            <a:r>
              <a:rPr lang="en-US" dirty="0"/>
              <a:t> comes at Provider 1</a:t>
            </a:r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F2882EA6-A19B-A026-E1D4-C1B5C5E5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36" y="3203927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800" b="0" kern="0" dirty="0">
                <a:solidFill>
                  <a:srgbClr val="53585F">
                    <a:lumMod val="60000"/>
                    <a:lumOff val="40000"/>
                  </a:srgbClr>
                </a:solidFill>
                <a:latin typeface="Arial" panose="020B0604020202020204" pitchFamily="34" charset="0"/>
                <a:sym typeface="Gill Sans"/>
              </a:rPr>
              <a:t>128.0.0.0/8</a:t>
            </a: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69963E21-B7BB-20F3-CA3C-D11B5969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82" y="612800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128.100.17.0/24</a:t>
            </a: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5629E2AF-913C-2756-8A80-873166835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689" y="6125393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128.100.18.0/24</a:t>
            </a: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91D88A1F-D60C-06D2-0949-9CED0DCD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200" y="6142308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128.100.19.0/24</a:t>
            </a: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AD78E081-2599-E1AE-34AE-3E6FFA1B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726" y="6155198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128.100.20.0/24</a:t>
            </a:r>
          </a:p>
        </p:txBody>
      </p:sp>
      <p:sp>
        <p:nvSpPr>
          <p:cNvPr id="46" name="Oval 10">
            <a:extLst>
              <a:ext uri="{FF2B5EF4-FFF2-40B4-BE49-F238E27FC236}">
                <a16:creationId xmlns:a16="http://schemas.microsoft.com/office/drawing/2014/main" id="{40C23EE5-C616-D3E9-72C6-FF3DA8C5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12838"/>
            <a:ext cx="2946400" cy="812800"/>
          </a:xfrm>
          <a:prstGeom prst="ellipse">
            <a:avLst/>
          </a:prstGeom>
          <a:gradFill rotWithShape="1">
            <a:gsLst>
              <a:gs pos="0">
                <a:srgbClr val="DCBD23">
                  <a:tint val="50000"/>
                  <a:satMod val="300000"/>
                </a:srgbClr>
              </a:gs>
              <a:gs pos="35000">
                <a:srgbClr val="DCBD23">
                  <a:tint val="37000"/>
                  <a:satMod val="300000"/>
                </a:srgbClr>
              </a:gs>
              <a:gs pos="100000">
                <a:srgbClr val="DCBD2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CBD23">
                <a:shade val="95000"/>
                <a:satMod val="104999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47" name="Oval 11">
            <a:extLst>
              <a:ext uri="{FF2B5EF4-FFF2-40B4-BE49-F238E27FC236}">
                <a16:creationId xmlns:a16="http://schemas.microsoft.com/office/drawing/2014/main" id="{88FE87BA-3C4D-43D4-A2B1-29297463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57" y="5435600"/>
            <a:ext cx="1727200" cy="508000"/>
          </a:xfrm>
          <a:prstGeom prst="ellipse">
            <a:avLst/>
          </a:prstGeom>
          <a:solidFill>
            <a:srgbClr val="DCDEE0">
              <a:lumMod val="9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3900054E-5E4A-1F04-F63E-9BA7241C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41" y="5435600"/>
            <a:ext cx="1727200" cy="508000"/>
          </a:xfrm>
          <a:prstGeom prst="ellipse">
            <a:avLst/>
          </a:prstGeom>
          <a:solidFill>
            <a:srgbClr val="DCDEE0">
              <a:lumMod val="9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49" name="Oval 13">
            <a:extLst>
              <a:ext uri="{FF2B5EF4-FFF2-40B4-BE49-F238E27FC236}">
                <a16:creationId xmlns:a16="http://schemas.microsoft.com/office/drawing/2014/main" id="{B4DB92CB-938A-0F90-1DC7-3729BBDF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435600"/>
            <a:ext cx="1727200" cy="508000"/>
          </a:xfrm>
          <a:prstGeom prst="ellipse">
            <a:avLst/>
          </a:prstGeom>
          <a:solidFill>
            <a:srgbClr val="DCDEE0">
              <a:lumMod val="9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59B840EB-D962-2523-7F44-C2EF71F5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428" y="5435347"/>
            <a:ext cx="1727200" cy="508000"/>
          </a:xfrm>
          <a:prstGeom prst="ellipse">
            <a:avLst/>
          </a:prstGeom>
          <a:gradFill rotWithShape="1">
            <a:gsLst>
              <a:gs pos="0">
                <a:srgbClr val="0365C0">
                  <a:tint val="50000"/>
                  <a:satMod val="300000"/>
                </a:srgbClr>
              </a:gs>
              <a:gs pos="35000">
                <a:srgbClr val="0365C0">
                  <a:tint val="37000"/>
                  <a:satMod val="300000"/>
                </a:srgbClr>
              </a:gs>
              <a:gs pos="100000">
                <a:srgbClr val="0365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365C0">
                <a:shade val="95000"/>
                <a:satMod val="104999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52" name="Oval 22">
            <a:extLst>
              <a:ext uri="{FF2B5EF4-FFF2-40B4-BE49-F238E27FC236}">
                <a16:creationId xmlns:a16="http://schemas.microsoft.com/office/drawing/2014/main" id="{640F5D64-37B7-5B52-D256-688EC86B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831" y="3485666"/>
            <a:ext cx="2702312" cy="854360"/>
          </a:xfrm>
          <a:prstGeom prst="ellipse">
            <a:avLst/>
          </a:prstGeom>
          <a:gradFill rotWithShape="1">
            <a:gsLst>
              <a:gs pos="0">
                <a:srgbClr val="00882B">
                  <a:tint val="50000"/>
                  <a:satMod val="300000"/>
                </a:srgbClr>
              </a:gs>
              <a:gs pos="35000">
                <a:srgbClr val="00882B">
                  <a:tint val="37000"/>
                  <a:satMod val="300000"/>
                </a:srgbClr>
              </a:gs>
              <a:gs pos="100000">
                <a:srgbClr val="00882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82B">
                <a:shade val="95000"/>
                <a:satMod val="104999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sym typeface="Gill Sans"/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0D02965-6657-CFD8-DAD6-DB91BC5B9301}"/>
              </a:ext>
            </a:extLst>
          </p:cNvPr>
          <p:cNvCxnSpPr>
            <a:cxnSpLocks/>
            <a:stCxn id="7207" idx="2"/>
            <a:endCxn id="48" idx="0"/>
          </p:cNvCxnSpPr>
          <p:nvPr/>
        </p:nvCxnSpPr>
        <p:spPr>
          <a:xfrm rot="10800000" flipV="1">
            <a:off x="1271642" y="3915164"/>
            <a:ext cx="915781" cy="1520435"/>
          </a:xfrm>
          <a:prstGeom prst="curvedConnector2">
            <a:avLst/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AF8F09C-A3B6-E186-5A10-18DDEC953D43}"/>
              </a:ext>
            </a:extLst>
          </p:cNvPr>
          <p:cNvCxnSpPr>
            <a:cxnSpLocks/>
            <a:stCxn id="7207" idx="3"/>
            <a:endCxn id="47" idx="0"/>
          </p:cNvCxnSpPr>
          <p:nvPr/>
        </p:nvCxnSpPr>
        <p:spPr>
          <a:xfrm rot="16200000" flipH="1">
            <a:off x="2217248" y="4146090"/>
            <a:ext cx="1340831" cy="1238187"/>
          </a:xfrm>
          <a:prstGeom prst="curvedConnector3">
            <a:avLst>
              <a:gd name="adj1" fmla="val 73117"/>
            </a:avLst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326ACCA-BDB6-54E7-51E1-0D08D142B74B}"/>
              </a:ext>
            </a:extLst>
          </p:cNvPr>
          <p:cNvCxnSpPr>
            <a:cxnSpLocks/>
            <a:stCxn id="7207" idx="4"/>
            <a:endCxn id="49" idx="0"/>
          </p:cNvCxnSpPr>
          <p:nvPr/>
        </p:nvCxnSpPr>
        <p:spPr>
          <a:xfrm rot="16200000" flipH="1">
            <a:off x="3532721" y="3100921"/>
            <a:ext cx="1266436" cy="3402922"/>
          </a:xfrm>
          <a:prstGeom prst="curvedConnector3">
            <a:avLst>
              <a:gd name="adj1" fmla="val 62850"/>
            </a:avLst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AF54CC7-9D8D-4FDF-8504-A8BC5FE2A897}"/>
              </a:ext>
            </a:extLst>
          </p:cNvPr>
          <p:cNvCxnSpPr>
            <a:cxnSpLocks/>
            <a:stCxn id="7207" idx="5"/>
            <a:endCxn id="50" idx="1"/>
          </p:cNvCxnSpPr>
          <p:nvPr/>
        </p:nvCxnSpPr>
        <p:spPr>
          <a:xfrm rot="16200000" flipH="1">
            <a:off x="4449392" y="2305762"/>
            <a:ext cx="1414973" cy="4992985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A962F5B-E360-DC70-3AD2-771270D26EA8}"/>
              </a:ext>
            </a:extLst>
          </p:cNvPr>
          <p:cNvCxnSpPr>
            <a:cxnSpLocks/>
            <a:stCxn id="7214" idx="4"/>
            <a:endCxn id="50" idx="0"/>
          </p:cNvCxnSpPr>
          <p:nvPr/>
        </p:nvCxnSpPr>
        <p:spPr>
          <a:xfrm rot="16200000" flipH="1">
            <a:off x="6026717" y="3198036"/>
            <a:ext cx="1270888" cy="3203733"/>
          </a:xfrm>
          <a:prstGeom prst="curvedConnector3">
            <a:avLst>
              <a:gd name="adj1" fmla="val 37195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E28CEEE-65CE-7ECE-FA7F-6EAB1FA4DA0C}"/>
              </a:ext>
            </a:extLst>
          </p:cNvPr>
          <p:cNvCxnSpPr>
            <a:cxnSpLocks/>
            <a:stCxn id="7207" idx="0"/>
            <a:endCxn id="7214" idx="0"/>
          </p:cNvCxnSpPr>
          <p:nvPr/>
        </p:nvCxnSpPr>
        <p:spPr>
          <a:xfrm rot="5400000" flipH="1" flipV="1">
            <a:off x="3760034" y="2360905"/>
            <a:ext cx="4705" cy="2595817"/>
          </a:xfrm>
          <a:prstGeom prst="curvedConnector3">
            <a:avLst>
              <a:gd name="adj1" fmla="val 16322976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6BDA9A0-DB88-8872-A764-07E2FAECC017}"/>
              </a:ext>
            </a:extLst>
          </p:cNvPr>
          <p:cNvSpPr txBox="1"/>
          <p:nvPr/>
        </p:nvSpPr>
        <p:spPr>
          <a:xfrm>
            <a:off x="457084" y="372027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2</a:t>
            </a:r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9321D3-E9F7-378B-355E-AC5DB3C7FA03}"/>
              </a:ext>
            </a:extLst>
          </p:cNvPr>
          <p:cNvSpPr txBox="1"/>
          <p:nvPr/>
        </p:nvSpPr>
        <p:spPr>
          <a:xfrm>
            <a:off x="5598190" y="37311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1</a:t>
            </a:r>
            <a:endParaRPr lang="en-CA" dirty="0"/>
          </a:p>
        </p:txBody>
      </p:sp>
      <p:sp>
        <p:nvSpPr>
          <p:cNvPr id="7207" name="Oval 7206">
            <a:extLst>
              <a:ext uri="{FF2B5EF4-FFF2-40B4-BE49-F238E27FC236}">
                <a16:creationId xmlns:a16="http://schemas.microsoft.com/office/drawing/2014/main" id="{C6004904-6FF4-BBD4-8E5B-33589EB24108}"/>
              </a:ext>
            </a:extLst>
          </p:cNvPr>
          <p:cNvSpPr/>
          <p:nvPr/>
        </p:nvSpPr>
        <p:spPr>
          <a:xfrm>
            <a:off x="2187422" y="3661165"/>
            <a:ext cx="554112" cy="507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R2</a:t>
            </a:r>
            <a:endParaRPr lang="en-CA" sz="1200" dirty="0"/>
          </a:p>
        </p:txBody>
      </p:sp>
      <p:sp>
        <p:nvSpPr>
          <p:cNvPr id="7214" name="Oval 7213">
            <a:extLst>
              <a:ext uri="{FF2B5EF4-FFF2-40B4-BE49-F238E27FC236}">
                <a16:creationId xmlns:a16="http://schemas.microsoft.com/office/drawing/2014/main" id="{BF7AB4F4-9549-831A-503F-D23E9497155F}"/>
              </a:ext>
            </a:extLst>
          </p:cNvPr>
          <p:cNvSpPr/>
          <p:nvPr/>
        </p:nvSpPr>
        <p:spPr>
          <a:xfrm>
            <a:off x="4783239" y="3656460"/>
            <a:ext cx="554112" cy="5079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</a:t>
            </a:r>
            <a:endParaRPr lang="en-CA" sz="1200" dirty="0"/>
          </a:p>
        </p:txBody>
      </p:sp>
      <p:sp>
        <p:nvSpPr>
          <p:cNvPr id="7225" name="Rectangle 7224">
            <a:extLst>
              <a:ext uri="{FF2B5EF4-FFF2-40B4-BE49-F238E27FC236}">
                <a16:creationId xmlns:a16="http://schemas.microsoft.com/office/drawing/2014/main" id="{7C990ED9-62CA-F729-2C64-81A92269108D}"/>
              </a:ext>
            </a:extLst>
          </p:cNvPr>
          <p:cNvSpPr/>
          <p:nvPr/>
        </p:nvSpPr>
        <p:spPr>
          <a:xfrm rot="18744012">
            <a:off x="2660386" y="4070739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26" name="Text Box 29">
            <a:extLst>
              <a:ext uri="{FF2B5EF4-FFF2-40B4-BE49-F238E27FC236}">
                <a16:creationId xmlns:a16="http://schemas.microsoft.com/office/drawing/2014/main" id="{0AF33F44-BFA6-464C-2B5E-1545DB93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487" y="3846759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IF2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7227" name="Table 7226">
            <a:extLst>
              <a:ext uri="{FF2B5EF4-FFF2-40B4-BE49-F238E27FC236}">
                <a16:creationId xmlns:a16="http://schemas.microsoft.com/office/drawing/2014/main" id="{3C24E29E-3F72-E3C2-CCC4-C5C1AB78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94014"/>
              </p:ext>
            </p:extLst>
          </p:nvPr>
        </p:nvGraphicFramePr>
        <p:xfrm>
          <a:off x="7781088" y="2728707"/>
          <a:ext cx="2667000" cy="190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02673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26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Prefix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128.100.0.0/16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0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128.200.10.0/24</a:t>
                      </a:r>
                      <a:endParaRPr kumimoji="0" lang="en-US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ＭＳ Ｐゴシック" panose="020B0600070205080204" pitchFamily="34" charset="-128"/>
                        <a:sym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0863"/>
                  </a:ext>
                </a:extLst>
              </a:tr>
              <a:tr h="425973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IF1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128.100.20.0/24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IF2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2333"/>
                  </a:ext>
                </a:extLst>
              </a:tr>
            </a:tbl>
          </a:graphicData>
        </a:graphic>
      </p:graphicFrame>
      <p:sp>
        <p:nvSpPr>
          <p:cNvPr id="7228" name="TextBox 7227">
            <a:extLst>
              <a:ext uri="{FF2B5EF4-FFF2-40B4-BE49-F238E27FC236}">
                <a16:creationId xmlns:a16="http://schemas.microsoft.com/office/drawing/2014/main" id="{F77A1FBC-4D5B-D1D8-2B2F-C8DCB43D81FE}"/>
              </a:ext>
            </a:extLst>
          </p:cNvPr>
          <p:cNvSpPr txBox="1"/>
          <p:nvPr/>
        </p:nvSpPr>
        <p:spPr>
          <a:xfrm>
            <a:off x="7779500" y="2447584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</a:rPr>
              <a:t>R1’s Forwarding Table</a:t>
            </a:r>
            <a:endParaRPr lang="en-CA" sz="1600" b="1" dirty="0">
              <a:solidFill>
                <a:srgbClr val="FFC000"/>
              </a:solidFill>
            </a:endParaRPr>
          </a:p>
        </p:txBody>
      </p:sp>
      <p:sp>
        <p:nvSpPr>
          <p:cNvPr id="7229" name="Rectangle 7228">
            <a:extLst>
              <a:ext uri="{FF2B5EF4-FFF2-40B4-BE49-F238E27FC236}">
                <a16:creationId xmlns:a16="http://schemas.microsoft.com/office/drawing/2014/main" id="{726BD149-9ACA-2042-BD44-CE449D68DB89}"/>
              </a:ext>
            </a:extLst>
          </p:cNvPr>
          <p:cNvSpPr/>
          <p:nvPr/>
        </p:nvSpPr>
        <p:spPr>
          <a:xfrm>
            <a:off x="2061113" y="3835552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0" name="Rectangle 7229">
            <a:extLst>
              <a:ext uri="{FF2B5EF4-FFF2-40B4-BE49-F238E27FC236}">
                <a16:creationId xmlns:a16="http://schemas.microsoft.com/office/drawing/2014/main" id="{C434EF7E-55FF-13D3-61E1-35F4D46BC6CE}"/>
              </a:ext>
            </a:extLst>
          </p:cNvPr>
          <p:cNvSpPr/>
          <p:nvPr/>
        </p:nvSpPr>
        <p:spPr>
          <a:xfrm rot="1291011">
            <a:off x="2211440" y="4106759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1" name="Rectangle 7230">
            <a:extLst>
              <a:ext uri="{FF2B5EF4-FFF2-40B4-BE49-F238E27FC236}">
                <a16:creationId xmlns:a16="http://schemas.microsoft.com/office/drawing/2014/main" id="{8FB78E72-CB41-EB0E-4FDA-E2EB2318C3DE}"/>
              </a:ext>
            </a:extLst>
          </p:cNvPr>
          <p:cNvSpPr/>
          <p:nvPr/>
        </p:nvSpPr>
        <p:spPr>
          <a:xfrm rot="21415784">
            <a:off x="2431901" y="4184482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2" name="Text Box 29">
            <a:extLst>
              <a:ext uri="{FF2B5EF4-FFF2-40B4-BE49-F238E27FC236}">
                <a16:creationId xmlns:a16="http://schemas.microsoft.com/office/drawing/2014/main" id="{E8D3C9B4-773D-4BEE-4634-1F2C98A6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980" y="4162694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IF3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3" name="Text Box 29">
            <a:extLst>
              <a:ext uri="{FF2B5EF4-FFF2-40B4-BE49-F238E27FC236}">
                <a16:creationId xmlns:a16="http://schemas.microsoft.com/office/drawing/2014/main" id="{ABDC45C1-14FD-8314-927C-EBF7F468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628" y="4217044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IF4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4" name="Text Box 29">
            <a:extLst>
              <a:ext uri="{FF2B5EF4-FFF2-40B4-BE49-F238E27FC236}">
                <a16:creationId xmlns:a16="http://schemas.microsoft.com/office/drawing/2014/main" id="{521D92CD-CF4F-7FFA-0B1F-31FE3285D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097" y="3562092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IF5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5" name="Rectangle 7234">
            <a:extLst>
              <a:ext uri="{FF2B5EF4-FFF2-40B4-BE49-F238E27FC236}">
                <a16:creationId xmlns:a16="http://schemas.microsoft.com/office/drawing/2014/main" id="{509C4B3E-4BD1-22F8-7CEB-66AE21190496}"/>
              </a:ext>
            </a:extLst>
          </p:cNvPr>
          <p:cNvSpPr/>
          <p:nvPr/>
        </p:nvSpPr>
        <p:spPr>
          <a:xfrm>
            <a:off x="2438623" y="3490711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6" name="Text Box 29">
            <a:extLst>
              <a:ext uri="{FF2B5EF4-FFF2-40B4-BE49-F238E27FC236}">
                <a16:creationId xmlns:a16="http://schemas.microsoft.com/office/drawing/2014/main" id="{25A3ECF3-229F-9233-9A4E-F7D8E135D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64" y="3193348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IF1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8" name="Rectangle 7237">
            <a:extLst>
              <a:ext uri="{FF2B5EF4-FFF2-40B4-BE49-F238E27FC236}">
                <a16:creationId xmlns:a16="http://schemas.microsoft.com/office/drawing/2014/main" id="{C1C72FAE-4902-EADD-6223-53A4962A7FD8}"/>
              </a:ext>
            </a:extLst>
          </p:cNvPr>
          <p:cNvSpPr/>
          <p:nvPr/>
        </p:nvSpPr>
        <p:spPr>
          <a:xfrm>
            <a:off x="4977595" y="3506515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9" name="Rectangle 7238">
            <a:extLst>
              <a:ext uri="{FF2B5EF4-FFF2-40B4-BE49-F238E27FC236}">
                <a16:creationId xmlns:a16="http://schemas.microsoft.com/office/drawing/2014/main" id="{0352B4F1-C8EF-62FD-4F36-D372EC89B254}"/>
              </a:ext>
            </a:extLst>
          </p:cNvPr>
          <p:cNvSpPr/>
          <p:nvPr/>
        </p:nvSpPr>
        <p:spPr>
          <a:xfrm>
            <a:off x="5028659" y="4168604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40" name="Text Box 29">
            <a:extLst>
              <a:ext uri="{FF2B5EF4-FFF2-40B4-BE49-F238E27FC236}">
                <a16:creationId xmlns:a16="http://schemas.microsoft.com/office/drawing/2014/main" id="{1A8A58E0-D6D6-3DBF-41CC-235206A5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294" y="3428296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IF1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41" name="Text Box 29">
            <a:extLst>
              <a:ext uri="{FF2B5EF4-FFF2-40B4-BE49-F238E27FC236}">
                <a16:creationId xmlns:a16="http://schemas.microsoft.com/office/drawing/2014/main" id="{8CEC37C0-410F-D2D8-552F-CF9F96B52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026" y="4103845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IF2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43" name="TextBox 7242">
            <a:extLst>
              <a:ext uri="{FF2B5EF4-FFF2-40B4-BE49-F238E27FC236}">
                <a16:creationId xmlns:a16="http://schemas.microsoft.com/office/drawing/2014/main" id="{F6BD3E7A-D31F-D7BA-4399-038D862F11D4}"/>
              </a:ext>
            </a:extLst>
          </p:cNvPr>
          <p:cNvSpPr txBox="1"/>
          <p:nvPr/>
        </p:nvSpPr>
        <p:spPr>
          <a:xfrm rot="2530286">
            <a:off x="4834831" y="2707797"/>
            <a:ext cx="167956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8250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128.100.20.20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8250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004BB7E2-28C6-CE0C-ADCF-091A9CC22E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60293" y="2593898"/>
            <a:ext cx="1035705" cy="918940"/>
          </a:xfrm>
          <a:prstGeom prst="line">
            <a:avLst/>
          </a:prstGeom>
          <a:noFill/>
          <a:ln w="28575" cap="flat" cmpd="sng" algn="ctr">
            <a:solidFill>
              <a:srgbClr val="C82506">
                <a:lumMod val="75000"/>
              </a:srgbClr>
            </a:solidFill>
            <a:prstDash val="solid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67" b="0" i="0" u="none" strike="noStrike" kern="0" cap="none" spc="0" normalizeH="0" baseline="0" noProof="0" dirty="0">
              <a:ln>
                <a:noFill/>
              </a:ln>
              <a:solidFill>
                <a:srgbClr val="C82506">
                  <a:lumMod val="75000"/>
                </a:srgbClr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5E7C882-9726-3BB2-CC7D-14958BDEA8C7}"/>
              </a:ext>
            </a:extLst>
          </p:cNvPr>
          <p:cNvSpPr/>
          <p:nvPr/>
        </p:nvSpPr>
        <p:spPr>
          <a:xfrm rot="955603">
            <a:off x="10443712" y="3368287"/>
            <a:ext cx="870954" cy="18113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3C7539B-98D1-20DC-DA9A-194F784E27FA}"/>
              </a:ext>
            </a:extLst>
          </p:cNvPr>
          <p:cNvSpPr/>
          <p:nvPr/>
        </p:nvSpPr>
        <p:spPr>
          <a:xfrm rot="19964812">
            <a:off x="10402579" y="4037663"/>
            <a:ext cx="938051" cy="15617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08E39A1B-396A-873D-793D-88F52C3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600" y="3456114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3200" b="0" kern="0" dirty="0">
                <a:solidFill>
                  <a:srgbClr val="FF0000"/>
                </a:solidFill>
                <a:latin typeface="Arial" panose="020B0604020202020204" pitchFamily="34" charset="0"/>
                <a:sym typeface="Gill Sans"/>
              </a:rPr>
              <a:t>?</a:t>
            </a:r>
            <a:endParaRPr lang="en-US" altLang="en-US" sz="1800" b="0" kern="0" dirty="0">
              <a:solidFill>
                <a:srgbClr val="FF0000"/>
              </a:solidFill>
              <a:latin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619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3" grpId="0"/>
      <p:bldP spid="51" grpId="0" animBg="1"/>
      <p:bldP spid="20" grpId="0" animBg="1"/>
      <p:bldP spid="21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3D29-1D62-28C4-5727-1E0D4A48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168816-26DD-A871-15CD-03A441B74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Longest Prefix Match Forwarding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1D2BC91-EFD7-8BB1-1321-172CAFF65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092204"/>
            <a:ext cx="11328402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Destination-based forwarding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Packet has a destination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Router identifies longest-matching prefix</a:t>
            </a:r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3BFC2FAF-F30C-9CD0-5D95-E3D30EC2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36" y="3203927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800" b="0" kern="0" dirty="0">
                <a:solidFill>
                  <a:srgbClr val="53585F">
                    <a:lumMod val="60000"/>
                    <a:lumOff val="40000"/>
                  </a:srgbClr>
                </a:solidFill>
                <a:latin typeface="Arial" panose="020B0604020202020204" pitchFamily="34" charset="0"/>
                <a:sym typeface="Gill Sans"/>
              </a:rPr>
              <a:t>128.0.0.0/8</a:t>
            </a: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4250498E-04EE-EC43-7656-346AA47E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82" y="612800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128.100.17.0/24</a:t>
            </a: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9DDE0F63-CC5C-79DA-7E98-E358658EB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689" y="6125393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128.100.18.0/24</a:t>
            </a: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99D00DA7-9C13-5B4E-C395-C60656E70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200" y="6142308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128.100.19.0/24</a:t>
            </a: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88EB24EE-604B-7F54-F0DB-4868DAD3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726" y="6155198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546100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sym typeface="Gill Sans"/>
              </a:rPr>
              <a:t>128.100.20.0/24</a:t>
            </a:r>
          </a:p>
        </p:txBody>
      </p:sp>
      <p:sp>
        <p:nvSpPr>
          <p:cNvPr id="46" name="Oval 10">
            <a:extLst>
              <a:ext uri="{FF2B5EF4-FFF2-40B4-BE49-F238E27FC236}">
                <a16:creationId xmlns:a16="http://schemas.microsoft.com/office/drawing/2014/main" id="{9DAEFFA5-BC0A-8ACA-6734-1F845958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12838"/>
            <a:ext cx="2946400" cy="812800"/>
          </a:xfrm>
          <a:prstGeom prst="ellipse">
            <a:avLst/>
          </a:prstGeom>
          <a:gradFill rotWithShape="1">
            <a:gsLst>
              <a:gs pos="0">
                <a:srgbClr val="DCBD23">
                  <a:tint val="50000"/>
                  <a:satMod val="300000"/>
                </a:srgbClr>
              </a:gs>
              <a:gs pos="35000">
                <a:srgbClr val="DCBD23">
                  <a:tint val="37000"/>
                  <a:satMod val="300000"/>
                </a:srgbClr>
              </a:gs>
              <a:gs pos="100000">
                <a:srgbClr val="DCBD2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CBD23">
                <a:shade val="95000"/>
                <a:satMod val="104999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47" name="Oval 11">
            <a:extLst>
              <a:ext uri="{FF2B5EF4-FFF2-40B4-BE49-F238E27FC236}">
                <a16:creationId xmlns:a16="http://schemas.microsoft.com/office/drawing/2014/main" id="{2011AF55-208D-541D-5719-A2E5ED57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57" y="5435600"/>
            <a:ext cx="1727200" cy="508000"/>
          </a:xfrm>
          <a:prstGeom prst="ellipse">
            <a:avLst/>
          </a:prstGeom>
          <a:solidFill>
            <a:srgbClr val="DCDEE0">
              <a:lumMod val="9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46A9F586-CD64-830F-0967-D27C14D9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41" y="5435600"/>
            <a:ext cx="1727200" cy="508000"/>
          </a:xfrm>
          <a:prstGeom prst="ellipse">
            <a:avLst/>
          </a:prstGeom>
          <a:solidFill>
            <a:srgbClr val="DCDEE0">
              <a:lumMod val="9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49" name="Oval 13">
            <a:extLst>
              <a:ext uri="{FF2B5EF4-FFF2-40B4-BE49-F238E27FC236}">
                <a16:creationId xmlns:a16="http://schemas.microsoft.com/office/drawing/2014/main" id="{E9599A60-922F-FFED-D76A-4745C8450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435600"/>
            <a:ext cx="1727200" cy="508000"/>
          </a:xfrm>
          <a:prstGeom prst="ellipse">
            <a:avLst/>
          </a:prstGeom>
          <a:solidFill>
            <a:srgbClr val="DCDEE0">
              <a:lumMod val="9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00DA82D0-8227-6885-1BBF-79E23BAC3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428" y="5435347"/>
            <a:ext cx="1727200" cy="508000"/>
          </a:xfrm>
          <a:prstGeom prst="ellipse">
            <a:avLst/>
          </a:prstGeom>
          <a:gradFill rotWithShape="1">
            <a:gsLst>
              <a:gs pos="0">
                <a:srgbClr val="0365C0">
                  <a:tint val="50000"/>
                  <a:satMod val="300000"/>
                </a:srgbClr>
              </a:gs>
              <a:gs pos="35000">
                <a:srgbClr val="0365C0">
                  <a:tint val="37000"/>
                  <a:satMod val="300000"/>
                </a:srgbClr>
              </a:gs>
              <a:gs pos="100000">
                <a:srgbClr val="0365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365C0">
                <a:shade val="95000"/>
                <a:satMod val="104999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sym typeface="Gill Sans"/>
            </a:endParaRPr>
          </a:p>
        </p:txBody>
      </p:sp>
      <p:sp>
        <p:nvSpPr>
          <p:cNvPr id="52" name="Oval 22">
            <a:extLst>
              <a:ext uri="{FF2B5EF4-FFF2-40B4-BE49-F238E27FC236}">
                <a16:creationId xmlns:a16="http://schemas.microsoft.com/office/drawing/2014/main" id="{166250C8-4C1E-0E05-09F0-E078AB66E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831" y="3485666"/>
            <a:ext cx="2702312" cy="854360"/>
          </a:xfrm>
          <a:prstGeom prst="ellipse">
            <a:avLst/>
          </a:prstGeom>
          <a:gradFill rotWithShape="1">
            <a:gsLst>
              <a:gs pos="0">
                <a:srgbClr val="00882B">
                  <a:tint val="50000"/>
                  <a:satMod val="300000"/>
                </a:srgbClr>
              </a:gs>
              <a:gs pos="35000">
                <a:srgbClr val="00882B">
                  <a:tint val="37000"/>
                  <a:satMod val="300000"/>
                </a:srgbClr>
              </a:gs>
              <a:gs pos="100000">
                <a:srgbClr val="00882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82B">
                <a:shade val="95000"/>
                <a:satMod val="104999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sym typeface="Gill Sans"/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546EAEF-BCEE-C58F-4534-4F069F2AD5B7}"/>
              </a:ext>
            </a:extLst>
          </p:cNvPr>
          <p:cNvCxnSpPr>
            <a:cxnSpLocks/>
            <a:stCxn id="7207" idx="2"/>
            <a:endCxn id="48" idx="0"/>
          </p:cNvCxnSpPr>
          <p:nvPr/>
        </p:nvCxnSpPr>
        <p:spPr>
          <a:xfrm rot="10800000" flipV="1">
            <a:off x="1271642" y="3915164"/>
            <a:ext cx="915781" cy="1520435"/>
          </a:xfrm>
          <a:prstGeom prst="curvedConnector2">
            <a:avLst/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D2BE5AF-AA73-E4DC-0EC9-4418745410DA}"/>
              </a:ext>
            </a:extLst>
          </p:cNvPr>
          <p:cNvCxnSpPr>
            <a:cxnSpLocks/>
            <a:stCxn id="7207" idx="3"/>
            <a:endCxn id="47" idx="0"/>
          </p:cNvCxnSpPr>
          <p:nvPr/>
        </p:nvCxnSpPr>
        <p:spPr>
          <a:xfrm rot="16200000" flipH="1">
            <a:off x="2217248" y="4146090"/>
            <a:ext cx="1340831" cy="1238187"/>
          </a:xfrm>
          <a:prstGeom prst="curvedConnector3">
            <a:avLst>
              <a:gd name="adj1" fmla="val 73117"/>
            </a:avLst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6408C61-533E-A0FA-1FD1-FFAF2A2B5B56}"/>
              </a:ext>
            </a:extLst>
          </p:cNvPr>
          <p:cNvCxnSpPr>
            <a:cxnSpLocks/>
            <a:stCxn id="7207" idx="4"/>
            <a:endCxn id="49" idx="0"/>
          </p:cNvCxnSpPr>
          <p:nvPr/>
        </p:nvCxnSpPr>
        <p:spPr>
          <a:xfrm rot="16200000" flipH="1">
            <a:off x="3532721" y="3100921"/>
            <a:ext cx="1266436" cy="3402922"/>
          </a:xfrm>
          <a:prstGeom prst="curvedConnector3">
            <a:avLst>
              <a:gd name="adj1" fmla="val 62850"/>
            </a:avLst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2D331B86-9EBC-5543-4C6E-E6EA288813A8}"/>
              </a:ext>
            </a:extLst>
          </p:cNvPr>
          <p:cNvCxnSpPr>
            <a:cxnSpLocks/>
            <a:stCxn id="7207" idx="5"/>
            <a:endCxn id="50" idx="1"/>
          </p:cNvCxnSpPr>
          <p:nvPr/>
        </p:nvCxnSpPr>
        <p:spPr>
          <a:xfrm rot="16200000" flipH="1">
            <a:off x="4449392" y="2305762"/>
            <a:ext cx="1414973" cy="4992985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DCDEE0">
                <a:lumMod val="90000"/>
              </a:srgbClr>
            </a:solidFill>
            <a:prstDash val="solid"/>
            <a:miter lim="400000"/>
          </a:ln>
          <a:effectLst/>
        </p:spPr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38E7584-441B-B889-47ED-5BABF4DEF2FD}"/>
              </a:ext>
            </a:extLst>
          </p:cNvPr>
          <p:cNvCxnSpPr>
            <a:cxnSpLocks/>
            <a:stCxn id="7214" idx="4"/>
            <a:endCxn id="50" idx="0"/>
          </p:cNvCxnSpPr>
          <p:nvPr/>
        </p:nvCxnSpPr>
        <p:spPr>
          <a:xfrm rot="16200000" flipH="1">
            <a:off x="6026717" y="3198036"/>
            <a:ext cx="1270888" cy="3203733"/>
          </a:xfrm>
          <a:prstGeom prst="curvedConnector3">
            <a:avLst>
              <a:gd name="adj1" fmla="val 37195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A13C0FF-F987-F6D5-16A9-6523EE921C4B}"/>
              </a:ext>
            </a:extLst>
          </p:cNvPr>
          <p:cNvCxnSpPr>
            <a:cxnSpLocks/>
            <a:stCxn id="7207" idx="0"/>
            <a:endCxn id="7214" idx="0"/>
          </p:cNvCxnSpPr>
          <p:nvPr/>
        </p:nvCxnSpPr>
        <p:spPr>
          <a:xfrm rot="5400000" flipH="1" flipV="1">
            <a:off x="3760034" y="2360905"/>
            <a:ext cx="4705" cy="2595817"/>
          </a:xfrm>
          <a:prstGeom prst="curvedConnector3">
            <a:avLst>
              <a:gd name="adj1" fmla="val 16322976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86531E0-927D-202E-F687-FE16DAACED8C}"/>
              </a:ext>
            </a:extLst>
          </p:cNvPr>
          <p:cNvSpPr txBox="1"/>
          <p:nvPr/>
        </p:nvSpPr>
        <p:spPr>
          <a:xfrm>
            <a:off x="457084" y="372027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2</a:t>
            </a:r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5AA2DE-1BC3-61F1-0713-2A8AF3EA1CBC}"/>
              </a:ext>
            </a:extLst>
          </p:cNvPr>
          <p:cNvSpPr txBox="1"/>
          <p:nvPr/>
        </p:nvSpPr>
        <p:spPr>
          <a:xfrm>
            <a:off x="5598190" y="37311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1</a:t>
            </a:r>
            <a:endParaRPr lang="en-CA" dirty="0"/>
          </a:p>
        </p:txBody>
      </p:sp>
      <p:sp>
        <p:nvSpPr>
          <p:cNvPr id="7207" name="Oval 7206">
            <a:extLst>
              <a:ext uri="{FF2B5EF4-FFF2-40B4-BE49-F238E27FC236}">
                <a16:creationId xmlns:a16="http://schemas.microsoft.com/office/drawing/2014/main" id="{F1C2C55D-A9FE-972F-989C-9A3E26AE5897}"/>
              </a:ext>
            </a:extLst>
          </p:cNvPr>
          <p:cNvSpPr/>
          <p:nvPr/>
        </p:nvSpPr>
        <p:spPr>
          <a:xfrm>
            <a:off x="2187422" y="3661165"/>
            <a:ext cx="554112" cy="507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R2</a:t>
            </a:r>
            <a:endParaRPr lang="en-CA" sz="1200" dirty="0"/>
          </a:p>
        </p:txBody>
      </p:sp>
      <p:sp>
        <p:nvSpPr>
          <p:cNvPr id="7214" name="Oval 7213">
            <a:extLst>
              <a:ext uri="{FF2B5EF4-FFF2-40B4-BE49-F238E27FC236}">
                <a16:creationId xmlns:a16="http://schemas.microsoft.com/office/drawing/2014/main" id="{E650D840-26ED-6B38-286D-330D870FC052}"/>
              </a:ext>
            </a:extLst>
          </p:cNvPr>
          <p:cNvSpPr/>
          <p:nvPr/>
        </p:nvSpPr>
        <p:spPr>
          <a:xfrm>
            <a:off x="4783239" y="3656460"/>
            <a:ext cx="554112" cy="5079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</a:t>
            </a:r>
            <a:endParaRPr lang="en-CA" sz="1200" dirty="0"/>
          </a:p>
        </p:txBody>
      </p:sp>
      <p:sp>
        <p:nvSpPr>
          <p:cNvPr id="7225" name="Rectangle 7224">
            <a:extLst>
              <a:ext uri="{FF2B5EF4-FFF2-40B4-BE49-F238E27FC236}">
                <a16:creationId xmlns:a16="http://schemas.microsoft.com/office/drawing/2014/main" id="{0382FB58-51EF-F43B-E746-4D45D4B33CA0}"/>
              </a:ext>
            </a:extLst>
          </p:cNvPr>
          <p:cNvSpPr/>
          <p:nvPr/>
        </p:nvSpPr>
        <p:spPr>
          <a:xfrm rot="18744012">
            <a:off x="2660386" y="4070739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26" name="Text Box 29">
            <a:extLst>
              <a:ext uri="{FF2B5EF4-FFF2-40B4-BE49-F238E27FC236}">
                <a16:creationId xmlns:a16="http://schemas.microsoft.com/office/drawing/2014/main" id="{C2F13B5B-FF28-8E1C-2FB2-C7FF934C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487" y="3846759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IF2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7227" name="Table 7226">
            <a:extLst>
              <a:ext uri="{FF2B5EF4-FFF2-40B4-BE49-F238E27FC236}">
                <a16:creationId xmlns:a16="http://schemas.microsoft.com/office/drawing/2014/main" id="{2A4520D3-79AA-9D4C-AD03-2E871B97F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71528"/>
              </p:ext>
            </p:extLst>
          </p:nvPr>
        </p:nvGraphicFramePr>
        <p:xfrm>
          <a:off x="7781088" y="2728707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02673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26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Prefix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9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128.100.0.0/16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0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128.200.10.0/24</a:t>
                      </a:r>
                      <a:endParaRPr kumimoji="0" lang="en-US" alt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ＭＳ Ｐゴシック" panose="020B0600070205080204" pitchFamily="34" charset="-128"/>
                        <a:sym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IF1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sym typeface="Gill Sans"/>
                        </a:rPr>
                        <a:t>128.100.20.0/24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IF2</a:t>
                      </a:r>
                      <a:endParaRPr lang="en-CA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2333"/>
                  </a:ext>
                </a:extLst>
              </a:tr>
            </a:tbl>
          </a:graphicData>
        </a:graphic>
      </p:graphicFrame>
      <p:sp>
        <p:nvSpPr>
          <p:cNvPr id="7228" name="TextBox 7227">
            <a:extLst>
              <a:ext uri="{FF2B5EF4-FFF2-40B4-BE49-F238E27FC236}">
                <a16:creationId xmlns:a16="http://schemas.microsoft.com/office/drawing/2014/main" id="{2A505E8D-855E-95CA-AF60-7CCF2DFCA33B}"/>
              </a:ext>
            </a:extLst>
          </p:cNvPr>
          <p:cNvSpPr txBox="1"/>
          <p:nvPr/>
        </p:nvSpPr>
        <p:spPr>
          <a:xfrm>
            <a:off x="7779500" y="2447584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</a:rPr>
              <a:t>R1’s Forwarding Table</a:t>
            </a:r>
            <a:endParaRPr lang="en-CA" sz="1600" b="1" dirty="0">
              <a:solidFill>
                <a:srgbClr val="FFC000"/>
              </a:solidFill>
            </a:endParaRPr>
          </a:p>
        </p:txBody>
      </p:sp>
      <p:sp>
        <p:nvSpPr>
          <p:cNvPr id="7229" name="Rectangle 7228">
            <a:extLst>
              <a:ext uri="{FF2B5EF4-FFF2-40B4-BE49-F238E27FC236}">
                <a16:creationId xmlns:a16="http://schemas.microsoft.com/office/drawing/2014/main" id="{03C2E53C-1B3C-B5A2-1CCF-B5FE833682D2}"/>
              </a:ext>
            </a:extLst>
          </p:cNvPr>
          <p:cNvSpPr/>
          <p:nvPr/>
        </p:nvSpPr>
        <p:spPr>
          <a:xfrm>
            <a:off x="2061113" y="3835552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0" name="Rectangle 7229">
            <a:extLst>
              <a:ext uri="{FF2B5EF4-FFF2-40B4-BE49-F238E27FC236}">
                <a16:creationId xmlns:a16="http://schemas.microsoft.com/office/drawing/2014/main" id="{FE4D2685-79D9-7101-DDE0-420026204932}"/>
              </a:ext>
            </a:extLst>
          </p:cNvPr>
          <p:cNvSpPr/>
          <p:nvPr/>
        </p:nvSpPr>
        <p:spPr>
          <a:xfrm rot="1291011">
            <a:off x="2211440" y="4106759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1" name="Rectangle 7230">
            <a:extLst>
              <a:ext uri="{FF2B5EF4-FFF2-40B4-BE49-F238E27FC236}">
                <a16:creationId xmlns:a16="http://schemas.microsoft.com/office/drawing/2014/main" id="{EDBCF39D-AC60-C692-4722-7A487443D4AF}"/>
              </a:ext>
            </a:extLst>
          </p:cNvPr>
          <p:cNvSpPr/>
          <p:nvPr/>
        </p:nvSpPr>
        <p:spPr>
          <a:xfrm rot="21415784">
            <a:off x="2431901" y="4184482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2" name="Text Box 29">
            <a:extLst>
              <a:ext uri="{FF2B5EF4-FFF2-40B4-BE49-F238E27FC236}">
                <a16:creationId xmlns:a16="http://schemas.microsoft.com/office/drawing/2014/main" id="{FA197978-E77E-C632-AB40-2A3C29282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980" y="4162694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IF3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3" name="Text Box 29">
            <a:extLst>
              <a:ext uri="{FF2B5EF4-FFF2-40B4-BE49-F238E27FC236}">
                <a16:creationId xmlns:a16="http://schemas.microsoft.com/office/drawing/2014/main" id="{326F12ED-B63E-FAB8-BDAF-3094AA027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628" y="4217044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IF4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4" name="Text Box 29">
            <a:extLst>
              <a:ext uri="{FF2B5EF4-FFF2-40B4-BE49-F238E27FC236}">
                <a16:creationId xmlns:a16="http://schemas.microsoft.com/office/drawing/2014/main" id="{847CF5F7-3829-77BA-5477-B370F5B2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097" y="3562092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IF5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5" name="Rectangle 7234">
            <a:extLst>
              <a:ext uri="{FF2B5EF4-FFF2-40B4-BE49-F238E27FC236}">
                <a16:creationId xmlns:a16="http://schemas.microsoft.com/office/drawing/2014/main" id="{03D81D44-EC31-C92B-791E-E9F5C750A6AB}"/>
              </a:ext>
            </a:extLst>
          </p:cNvPr>
          <p:cNvSpPr/>
          <p:nvPr/>
        </p:nvSpPr>
        <p:spPr>
          <a:xfrm>
            <a:off x="2438623" y="3490711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6" name="Text Box 29">
            <a:extLst>
              <a:ext uri="{FF2B5EF4-FFF2-40B4-BE49-F238E27FC236}">
                <a16:creationId xmlns:a16="http://schemas.microsoft.com/office/drawing/2014/main" id="{443EAB21-6913-0089-DA06-994E4C8B7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64" y="3193348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IF1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38" name="Rectangle 7237">
            <a:extLst>
              <a:ext uri="{FF2B5EF4-FFF2-40B4-BE49-F238E27FC236}">
                <a16:creationId xmlns:a16="http://schemas.microsoft.com/office/drawing/2014/main" id="{A2B5B52B-F861-2EBF-1B13-165F6C068E4D}"/>
              </a:ext>
            </a:extLst>
          </p:cNvPr>
          <p:cNvSpPr/>
          <p:nvPr/>
        </p:nvSpPr>
        <p:spPr>
          <a:xfrm>
            <a:off x="4977595" y="3506515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39" name="Rectangle 7238">
            <a:extLst>
              <a:ext uri="{FF2B5EF4-FFF2-40B4-BE49-F238E27FC236}">
                <a16:creationId xmlns:a16="http://schemas.microsoft.com/office/drawing/2014/main" id="{4F2BEE99-F6E6-FBD6-F444-0AA78F1F716B}"/>
              </a:ext>
            </a:extLst>
          </p:cNvPr>
          <p:cNvSpPr/>
          <p:nvPr/>
        </p:nvSpPr>
        <p:spPr>
          <a:xfrm>
            <a:off x="5028659" y="4168604"/>
            <a:ext cx="124881" cy="165096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40" name="Text Box 29">
            <a:extLst>
              <a:ext uri="{FF2B5EF4-FFF2-40B4-BE49-F238E27FC236}">
                <a16:creationId xmlns:a16="http://schemas.microsoft.com/office/drawing/2014/main" id="{0AE18652-77E9-024B-8025-00294352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294" y="3428296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IF1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41" name="Text Box 29">
            <a:extLst>
              <a:ext uri="{FF2B5EF4-FFF2-40B4-BE49-F238E27FC236}">
                <a16:creationId xmlns:a16="http://schemas.microsoft.com/office/drawing/2014/main" id="{AA3F221A-42BB-9966-A7B5-5D5311FC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026" y="4103845"/>
            <a:ext cx="442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0" dirty="0">
                <a:solidFill>
                  <a:srgbClr val="5F8EB0"/>
                </a:solidFill>
                <a:latin typeface="Helvetica" panose="020B0604020202020204" pitchFamily="34" charset="0"/>
              </a:rPr>
              <a:t>IF2</a:t>
            </a:r>
            <a:endParaRPr lang="en-US" altLang="en-US" sz="1600" b="0" dirty="0">
              <a:solidFill>
                <a:srgbClr val="5F8EB0"/>
              </a:solidFill>
              <a:latin typeface="Helvetica" panose="020B0604020202020204" pitchFamily="34" charset="0"/>
            </a:endParaRPr>
          </a:p>
        </p:txBody>
      </p:sp>
      <p:sp>
        <p:nvSpPr>
          <p:cNvPr id="7243" name="TextBox 7242">
            <a:extLst>
              <a:ext uri="{FF2B5EF4-FFF2-40B4-BE49-F238E27FC236}">
                <a16:creationId xmlns:a16="http://schemas.microsoft.com/office/drawing/2014/main" id="{5230039D-27F0-AD35-CEB3-557BB3DACCA9}"/>
              </a:ext>
            </a:extLst>
          </p:cNvPr>
          <p:cNvSpPr txBox="1"/>
          <p:nvPr/>
        </p:nvSpPr>
        <p:spPr>
          <a:xfrm rot="18370147">
            <a:off x="6324798" y="2716942"/>
            <a:ext cx="167956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8250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sym typeface="Gill Sans"/>
              </a:rPr>
              <a:t>128.100.20.20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8250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4AAC3197-BE54-85CD-EAA2-259D2F6B3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8082" y="2235204"/>
            <a:ext cx="969829" cy="1417614"/>
          </a:xfrm>
          <a:prstGeom prst="line">
            <a:avLst/>
          </a:prstGeom>
          <a:noFill/>
          <a:ln w="28575" cap="flat" cmpd="sng" algn="ctr">
            <a:solidFill>
              <a:srgbClr val="C82506">
                <a:lumMod val="75000"/>
              </a:srgbClr>
            </a:solidFill>
            <a:prstDash val="solid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67" b="0" i="0" u="none" strike="noStrike" kern="0" cap="none" spc="0" normalizeH="0" baseline="0" noProof="0" dirty="0">
              <a:ln>
                <a:noFill/>
              </a:ln>
              <a:solidFill>
                <a:srgbClr val="C82506">
                  <a:lumMod val="75000"/>
                </a:srgbClr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ED62FA7D-455C-EA4D-2D4A-04538718A894}"/>
              </a:ext>
            </a:extLst>
          </p:cNvPr>
          <p:cNvSpPr/>
          <p:nvPr/>
        </p:nvSpPr>
        <p:spPr>
          <a:xfrm>
            <a:off x="10480080" y="4314292"/>
            <a:ext cx="938051" cy="15617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A4BD62-D87C-5080-EE04-1D37277DD2B4}"/>
              </a:ext>
            </a:extLst>
          </p:cNvPr>
          <p:cNvSpPr/>
          <p:nvPr/>
        </p:nvSpPr>
        <p:spPr>
          <a:xfrm>
            <a:off x="7299702" y="4587498"/>
            <a:ext cx="743918" cy="372326"/>
          </a:xfrm>
          <a:custGeom>
            <a:avLst/>
            <a:gdLst>
              <a:gd name="connsiteX0" fmla="*/ 0 w 743918"/>
              <a:gd name="connsiteY0" fmla="*/ 0 h 372326"/>
              <a:gd name="connsiteX1" fmla="*/ 69742 w 743918"/>
              <a:gd name="connsiteY1" fmla="*/ 7749 h 372326"/>
              <a:gd name="connsiteX2" fmla="*/ 209227 w 743918"/>
              <a:gd name="connsiteY2" fmla="*/ 38746 h 372326"/>
              <a:gd name="connsiteX3" fmla="*/ 278969 w 743918"/>
              <a:gd name="connsiteY3" fmla="*/ 54244 h 372326"/>
              <a:gd name="connsiteX4" fmla="*/ 340962 w 743918"/>
              <a:gd name="connsiteY4" fmla="*/ 77492 h 372326"/>
              <a:gd name="connsiteX5" fmla="*/ 379708 w 743918"/>
              <a:gd name="connsiteY5" fmla="*/ 85241 h 372326"/>
              <a:gd name="connsiteX6" fmla="*/ 433952 w 743918"/>
              <a:gd name="connsiteY6" fmla="*/ 100739 h 372326"/>
              <a:gd name="connsiteX7" fmla="*/ 449451 w 743918"/>
              <a:gd name="connsiteY7" fmla="*/ 116238 h 372326"/>
              <a:gd name="connsiteX8" fmla="*/ 534691 w 743918"/>
              <a:gd name="connsiteY8" fmla="*/ 162733 h 372326"/>
              <a:gd name="connsiteX9" fmla="*/ 557939 w 743918"/>
              <a:gd name="connsiteY9" fmla="*/ 185980 h 372326"/>
              <a:gd name="connsiteX10" fmla="*/ 604434 w 743918"/>
              <a:gd name="connsiteY10" fmla="*/ 216977 h 372326"/>
              <a:gd name="connsiteX11" fmla="*/ 627681 w 743918"/>
              <a:gd name="connsiteY11" fmla="*/ 247973 h 372326"/>
              <a:gd name="connsiteX12" fmla="*/ 689674 w 743918"/>
              <a:gd name="connsiteY12" fmla="*/ 309966 h 372326"/>
              <a:gd name="connsiteX13" fmla="*/ 705173 w 743918"/>
              <a:gd name="connsiteY13" fmla="*/ 325465 h 372326"/>
              <a:gd name="connsiteX14" fmla="*/ 720671 w 743918"/>
              <a:gd name="connsiteY14" fmla="*/ 348712 h 372326"/>
              <a:gd name="connsiteX15" fmla="*/ 736169 w 743918"/>
              <a:gd name="connsiteY15" fmla="*/ 325465 h 372326"/>
              <a:gd name="connsiteX16" fmla="*/ 728420 w 743918"/>
              <a:gd name="connsiteY16" fmla="*/ 286719 h 372326"/>
              <a:gd name="connsiteX17" fmla="*/ 743918 w 743918"/>
              <a:gd name="connsiteY17" fmla="*/ 333214 h 372326"/>
              <a:gd name="connsiteX18" fmla="*/ 736169 w 743918"/>
              <a:gd name="connsiteY18" fmla="*/ 371960 h 372326"/>
              <a:gd name="connsiteX19" fmla="*/ 681925 w 743918"/>
              <a:gd name="connsiteY19" fmla="*/ 356461 h 372326"/>
              <a:gd name="connsiteX20" fmla="*/ 627681 w 743918"/>
              <a:gd name="connsiteY20" fmla="*/ 348712 h 37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43918" h="372326">
                <a:moveTo>
                  <a:pt x="0" y="0"/>
                </a:moveTo>
                <a:cubicBezTo>
                  <a:pt x="23247" y="2583"/>
                  <a:pt x="46638" y="4101"/>
                  <a:pt x="69742" y="7749"/>
                </a:cubicBezTo>
                <a:cubicBezTo>
                  <a:pt x="135165" y="18079"/>
                  <a:pt x="148326" y="24417"/>
                  <a:pt x="209227" y="38746"/>
                </a:cubicBezTo>
                <a:cubicBezTo>
                  <a:pt x="232408" y="44200"/>
                  <a:pt x="255866" y="48468"/>
                  <a:pt x="278969" y="54244"/>
                </a:cubicBezTo>
                <a:cubicBezTo>
                  <a:pt x="309071" y="61770"/>
                  <a:pt x="305432" y="66833"/>
                  <a:pt x="340962" y="77492"/>
                </a:cubicBezTo>
                <a:cubicBezTo>
                  <a:pt x="353578" y="81277"/>
                  <a:pt x="366930" y="82047"/>
                  <a:pt x="379708" y="85241"/>
                </a:cubicBezTo>
                <a:cubicBezTo>
                  <a:pt x="397951" y="89802"/>
                  <a:pt x="415871" y="95573"/>
                  <a:pt x="433952" y="100739"/>
                </a:cubicBezTo>
                <a:cubicBezTo>
                  <a:pt x="439118" y="105905"/>
                  <a:pt x="443186" y="112479"/>
                  <a:pt x="449451" y="116238"/>
                </a:cubicBezTo>
                <a:cubicBezTo>
                  <a:pt x="474681" y="131376"/>
                  <a:pt x="510399" y="142490"/>
                  <a:pt x="534691" y="162733"/>
                </a:cubicBezTo>
                <a:cubicBezTo>
                  <a:pt x="543110" y="169749"/>
                  <a:pt x="549288" y="179252"/>
                  <a:pt x="557939" y="185980"/>
                </a:cubicBezTo>
                <a:cubicBezTo>
                  <a:pt x="572642" y="197416"/>
                  <a:pt x="593258" y="202076"/>
                  <a:pt x="604434" y="216977"/>
                </a:cubicBezTo>
                <a:cubicBezTo>
                  <a:pt x="612183" y="227309"/>
                  <a:pt x="618954" y="238453"/>
                  <a:pt x="627681" y="247973"/>
                </a:cubicBezTo>
                <a:cubicBezTo>
                  <a:pt x="647428" y="269515"/>
                  <a:pt x="669010" y="289302"/>
                  <a:pt x="689674" y="309966"/>
                </a:cubicBezTo>
                <a:cubicBezTo>
                  <a:pt x="694840" y="315132"/>
                  <a:pt x="701120" y="319386"/>
                  <a:pt x="705173" y="325465"/>
                </a:cubicBezTo>
                <a:lnTo>
                  <a:pt x="720671" y="348712"/>
                </a:lnTo>
                <a:cubicBezTo>
                  <a:pt x="725837" y="340963"/>
                  <a:pt x="735014" y="334706"/>
                  <a:pt x="736169" y="325465"/>
                </a:cubicBezTo>
                <a:cubicBezTo>
                  <a:pt x="737803" y="312396"/>
                  <a:pt x="719107" y="277406"/>
                  <a:pt x="728420" y="286719"/>
                </a:cubicBezTo>
                <a:cubicBezTo>
                  <a:pt x="739972" y="298271"/>
                  <a:pt x="743918" y="333214"/>
                  <a:pt x="743918" y="333214"/>
                </a:cubicBezTo>
                <a:cubicBezTo>
                  <a:pt x="741335" y="346129"/>
                  <a:pt x="746454" y="363732"/>
                  <a:pt x="736169" y="371960"/>
                </a:cubicBezTo>
                <a:cubicBezTo>
                  <a:pt x="732319" y="375040"/>
                  <a:pt x="688378" y="357752"/>
                  <a:pt x="681925" y="356461"/>
                </a:cubicBezTo>
                <a:cubicBezTo>
                  <a:pt x="664015" y="352879"/>
                  <a:pt x="627681" y="348712"/>
                  <a:pt x="627681" y="34871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12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E66E3-2E5E-50BB-F672-C069D569E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A912811-45EC-1F7A-551B-F68456AEA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Simplest Algorithm is Too Slow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FFB3BF-346B-37E9-FB55-85E3ABAA5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20803"/>
            <a:ext cx="11328402" cy="5460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Scan the forwarding table one entry at a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 if the destination matches the entry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so, check the size of the mask for the prefix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Keep track of the entry with longest-matching prefix</a:t>
            </a:r>
          </a:p>
          <a:p>
            <a:pPr>
              <a:lnSpc>
                <a:spcPct val="90000"/>
              </a:lnSpc>
            </a:pPr>
            <a:r>
              <a:rPr lang="en-US" dirty="0"/>
              <a:t>Overhead is linear in size of the forwarding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Today, that means 400,000-500,000 entries!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router have just a few nanoseconds before the next packet arrives</a:t>
            </a:r>
          </a:p>
          <a:p>
            <a:pPr>
              <a:lnSpc>
                <a:spcPct val="90000"/>
              </a:lnSpc>
            </a:pPr>
            <a:r>
              <a:rPr lang="en-US" dirty="0"/>
              <a:t>Need greater efficiency to keep up with line rate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algorithms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Hardware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12072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46894</TotalTime>
  <Words>738</Words>
  <Application>Microsoft Office PowerPoint</Application>
  <PresentationFormat>Widescreen</PresentationFormat>
  <Paragraphs>212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</vt:lpstr>
      <vt:lpstr>Helvetica</vt:lpstr>
      <vt:lpstr>Wingdings</vt:lpstr>
      <vt:lpstr>dan-berkeley-nlp-v1</vt:lpstr>
      <vt:lpstr>CSC358: Principles of Computer Networks </vt:lpstr>
      <vt:lpstr>Today</vt:lpstr>
      <vt:lpstr>Hop-by-Hop Packet Forwarding</vt:lpstr>
      <vt:lpstr>Packet Forwarding and Routing</vt:lpstr>
      <vt:lpstr>Inside a Router</vt:lpstr>
      <vt:lpstr>Forwarding in an IP Router</vt:lpstr>
      <vt:lpstr>CIDR Makes Packet Forwarding Harder</vt:lpstr>
      <vt:lpstr>Longest Prefix Match Forwarding</vt:lpstr>
      <vt:lpstr>Simplest Algorithm is Too Slow</vt:lpstr>
      <vt:lpstr>Fast Lookups</vt:lpstr>
      <vt:lpstr>Where do Forwarding Tables Come From?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2025-02-13T22:13:01Z</dcterms:modified>
</cp:coreProperties>
</file>