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"/>
  </p:notesMasterIdLst>
  <p:handoutMasterIdLst>
    <p:handoutMasterId r:id="rId10"/>
  </p:handoutMasterIdLst>
  <p:sldIdLst>
    <p:sldId id="446" r:id="rId2"/>
    <p:sldId id="1430" r:id="rId3"/>
    <p:sldId id="1432" r:id="rId4"/>
    <p:sldId id="1435" r:id="rId5"/>
    <p:sldId id="1433" r:id="rId6"/>
    <p:sldId id="1434" r:id="rId7"/>
    <p:sldId id="1330" r:id="rId8"/>
  </p:sldIdLst>
  <p:sldSz cx="12192000" cy="6858000"/>
  <p:notesSz cx="7099300" cy="102346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EB0"/>
    <a:srgbClr val="FFFFFF"/>
    <a:srgbClr val="FF6600"/>
    <a:srgbClr val="FF3300"/>
    <a:srgbClr val="008000"/>
    <a:srgbClr val="C0C0C0"/>
    <a:srgbClr val="CC99FF"/>
    <a:srgbClr val="FF9900"/>
    <a:srgbClr val="DC2B1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40229-8F3D-4CB7-BC24-5184C10067F7}" v="56" dt="2025-02-13T16:23:03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15T18:03:24.286" v="8604" actId="20577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723536329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2262320157" sldId="13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2441915967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530042094" sldId="1331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531609658" sldId="1331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14T16:22:05.021" v="8584" actId="14100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15T18:03:24.286" v="8604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15T18:00:12.944" v="8601" actId="14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15T18:00:48.970" v="8602" actId="14100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15T17:59:04.022" v="8599" actId="2057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009359073" sldId="1431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4048422281" sldId="1431"/>
        </pc:sldMkLst>
      </pc:sldChg>
      <pc:sldChg chg="modSp add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  <pc:docChgLst>
    <pc:chgData name="Erfan Meskar" userId="ae30a713-38f5-4e56-b874-fd636adcf478" providerId="ADAL" clId="{0CE40229-8F3D-4CB7-BC24-5184C10067F7}"/>
    <pc:docChg chg="undo redo custSel addSld delSld modSld sldOrd">
      <pc:chgData name="Erfan Meskar" userId="ae30a713-38f5-4e56-b874-fd636adcf478" providerId="ADAL" clId="{0CE40229-8F3D-4CB7-BC24-5184C10067F7}" dt="2025-02-13T16:23:11.988" v="1619" actId="1076"/>
      <pc:docMkLst>
        <pc:docMk/>
      </pc:docMkLst>
      <pc:sldChg chg="modSp mod">
        <pc:chgData name="Erfan Meskar" userId="ae30a713-38f5-4e56-b874-fd636adcf478" providerId="ADAL" clId="{0CE40229-8F3D-4CB7-BC24-5184C10067F7}" dt="2025-02-13T16:14:24.282" v="1616" actId="1036"/>
        <pc:sldMkLst>
          <pc:docMk/>
          <pc:sldMk cId="0" sldId="446"/>
        </pc:sldMkLst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" creationId="{5EB7ACFE-F075-1586-E03F-2B161B1D1EDB}"/>
          </ac:spMkLst>
        </pc:spChg>
        <pc:spChg chg="mod">
          <ac:chgData name="Erfan Meskar" userId="ae30a713-38f5-4e56-b874-fd636adcf478" providerId="ADAL" clId="{0CE40229-8F3D-4CB7-BC24-5184C10067F7}" dt="2025-02-13T16:14:19.599" v="1612" actId="14100"/>
          <ac:spMkLst>
            <pc:docMk/>
            <pc:sldMk cId="0" sldId="446"/>
            <ac:spMk id="5123" creationId="{00000000-0000-0000-0000-000000000000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194" creationId="{EEC97DFC-1552-E132-F111-B0971A3A10BD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220" creationId="{05D914FF-0E33-2D6B-D39F-0DB4DD719B4B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222" creationId="{BF1404E1-C520-117C-B528-1585C8411ABB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300" creationId="{211CC3C5-761D-59CE-AB81-069DCBEDFD89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342" creationId="{73F934A9-B69E-54BF-E210-F52FAD38BA6E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344" creationId="{163F1DF9-C630-58FF-9CBE-1739C13702E0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405" creationId="{D639712D-90CF-A7BE-EFCD-88BB2C636FA5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482" creationId="{58DC3EB9-9532-8D74-9878-92DAF589C52F}"/>
          </ac:spMkLst>
        </pc:spChg>
        <pc:spChg chg="mod">
          <ac:chgData name="Erfan Meskar" userId="ae30a713-38f5-4e56-b874-fd636adcf478" providerId="ADAL" clId="{0CE40229-8F3D-4CB7-BC24-5184C10067F7}" dt="2025-02-13T16:14:24.282" v="1616" actId="1036"/>
          <ac:spMkLst>
            <pc:docMk/>
            <pc:sldMk cId="0" sldId="446"/>
            <ac:spMk id="5501" creationId="{BE20E3AB-BAC6-FB21-30B2-9D6A1B046E2B}"/>
          </ac:spMkLst>
        </pc:spChg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957613388" sldId="1309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246416916" sldId="132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059550234" sldId="1323"/>
        </pc:sldMkLst>
      </pc:sldChg>
      <pc:sldChg chg="modSp mod">
        <pc:chgData name="Erfan Meskar" userId="ae30a713-38f5-4e56-b874-fd636adcf478" providerId="ADAL" clId="{0CE40229-8F3D-4CB7-BC24-5184C10067F7}" dt="2025-02-13T14:47:51.603" v="765" actId="20577"/>
        <pc:sldMkLst>
          <pc:docMk/>
          <pc:sldMk cId="2262320157" sldId="1330"/>
        </pc:sldMkLst>
        <pc:spChg chg="mod">
          <ac:chgData name="Erfan Meskar" userId="ae30a713-38f5-4e56-b874-fd636adcf478" providerId="ADAL" clId="{0CE40229-8F3D-4CB7-BC24-5184C10067F7}" dt="2025-02-13T14:42:20.050" v="717" actId="20577"/>
          <ac:spMkLst>
            <pc:docMk/>
            <pc:sldMk cId="2262320157" sldId="1330"/>
            <ac:spMk id="7170" creationId="{296D6B6B-6CF1-1C35-F763-F2FFD0A445A6}"/>
          </ac:spMkLst>
        </pc:spChg>
        <pc:spChg chg="mod">
          <ac:chgData name="Erfan Meskar" userId="ae30a713-38f5-4e56-b874-fd636adcf478" providerId="ADAL" clId="{0CE40229-8F3D-4CB7-BC24-5184C10067F7}" dt="2025-02-13T14:47:51.603" v="765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del">
        <pc:chgData name="Erfan Meskar" userId="ae30a713-38f5-4e56-b874-fd636adcf478" providerId="ADAL" clId="{0CE40229-8F3D-4CB7-BC24-5184C10067F7}" dt="2025-02-13T14:44:26.986" v="718" actId="47"/>
        <pc:sldMkLst>
          <pc:docMk/>
          <pc:sldMk cId="530042094" sldId="1331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133726131" sldId="1367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50478051" sldId="1382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30851485" sldId="1409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4025698772" sldId="1429"/>
        </pc:sldMkLst>
      </pc:sldChg>
      <pc:sldChg chg="modSp add del mod">
        <pc:chgData name="Erfan Meskar" userId="ae30a713-38f5-4e56-b874-fd636adcf478" providerId="ADAL" clId="{0CE40229-8F3D-4CB7-BC24-5184C10067F7}" dt="2025-02-13T16:23:11.988" v="1619" actId="1076"/>
        <pc:sldMkLst>
          <pc:docMk/>
          <pc:sldMk cId="1620734553" sldId="1430"/>
        </pc:sldMkLst>
        <pc:spChg chg="mod">
          <ac:chgData name="Erfan Meskar" userId="ae30a713-38f5-4e56-b874-fd636adcf478" providerId="ADAL" clId="{0CE40229-8F3D-4CB7-BC24-5184C10067F7}" dt="2025-02-13T16:23:11.988" v="1619" actId="1076"/>
          <ac:spMkLst>
            <pc:docMk/>
            <pc:sldMk cId="1620734553" sldId="1430"/>
            <ac:spMk id="4" creationId="{BB200287-E586-A1C5-68CC-6F7B31BB6739}"/>
          </ac:spMkLst>
        </pc:spChg>
      </pc:sldChg>
      <pc:sldChg chg="del">
        <pc:chgData name="Erfan Meskar" userId="ae30a713-38f5-4e56-b874-fd636adcf478" providerId="ADAL" clId="{0CE40229-8F3D-4CB7-BC24-5184C10067F7}" dt="2025-02-13T16:23:05.729" v="1618" actId="47"/>
        <pc:sldMkLst>
          <pc:docMk/>
          <pc:sldMk cId="4048422281" sldId="1431"/>
        </pc:sldMkLst>
      </pc:sldChg>
      <pc:sldChg chg="addSp delSp modSp add mod ord">
        <pc:chgData name="Erfan Meskar" userId="ae30a713-38f5-4e56-b874-fd636adcf478" providerId="ADAL" clId="{0CE40229-8F3D-4CB7-BC24-5184C10067F7}" dt="2025-02-13T14:51:12.905" v="775" actId="22"/>
        <pc:sldMkLst>
          <pc:docMk/>
          <pc:sldMk cId="1146549492" sldId="1432"/>
        </pc:sldMkLst>
        <pc:spChg chg="add del">
          <ac:chgData name="Erfan Meskar" userId="ae30a713-38f5-4e56-b874-fd636adcf478" providerId="ADAL" clId="{0CE40229-8F3D-4CB7-BC24-5184C10067F7}" dt="2025-02-13T14:51:12.905" v="775" actId="22"/>
          <ac:spMkLst>
            <pc:docMk/>
            <pc:sldMk cId="1146549492" sldId="1432"/>
            <ac:spMk id="3" creationId="{D3418634-900F-B233-C62E-F56199A0F3AA}"/>
          </ac:spMkLst>
        </pc:spChg>
        <pc:spChg chg="mod">
          <ac:chgData name="Erfan Meskar" userId="ae30a713-38f5-4e56-b874-fd636adcf478" providerId="ADAL" clId="{0CE40229-8F3D-4CB7-BC24-5184C10067F7}" dt="2025-02-13T14:39:26.859" v="575" actId="6549"/>
          <ac:spMkLst>
            <pc:docMk/>
            <pc:sldMk cId="1146549492" sldId="1432"/>
            <ac:spMk id="7170" creationId="{E8D835B9-663C-198E-E622-D8D1D0B5FEDD}"/>
          </ac:spMkLst>
        </pc:spChg>
        <pc:spChg chg="mod">
          <ac:chgData name="Erfan Meskar" userId="ae30a713-38f5-4e56-b874-fd636adcf478" providerId="ADAL" clId="{0CE40229-8F3D-4CB7-BC24-5184C10067F7}" dt="2025-02-13T14:48:01.606" v="767" actId="1036"/>
          <ac:spMkLst>
            <pc:docMk/>
            <pc:sldMk cId="1146549492" sldId="1432"/>
            <ac:spMk id="7171" creationId="{EE813ECD-8DC0-8831-9672-4AC9BA7159F1}"/>
          </ac:spMkLst>
        </pc:spChg>
      </pc:sldChg>
      <pc:sldChg chg="del">
        <pc:chgData name="Erfan Meskar" userId="ae30a713-38f5-4e56-b874-fd636adcf478" providerId="ADAL" clId="{0CE40229-8F3D-4CB7-BC24-5184C10067F7}" dt="2025-02-13T14:09:02.242" v="1" actId="47"/>
        <pc:sldMkLst>
          <pc:docMk/>
          <pc:sldMk cId="2783764805" sldId="1432"/>
        </pc:sldMkLst>
      </pc:sldChg>
      <pc:sldChg chg="addSp modSp add mod ord">
        <pc:chgData name="Erfan Meskar" userId="ae30a713-38f5-4e56-b874-fd636adcf478" providerId="ADAL" clId="{0CE40229-8F3D-4CB7-BC24-5184C10067F7}" dt="2025-02-13T14:48:39.769" v="773" actId="1076"/>
        <pc:sldMkLst>
          <pc:docMk/>
          <pc:sldMk cId="2141333117" sldId="1433"/>
        </pc:sldMkLst>
        <pc:spChg chg="mod">
          <ac:chgData name="Erfan Meskar" userId="ae30a713-38f5-4e56-b874-fd636adcf478" providerId="ADAL" clId="{0CE40229-8F3D-4CB7-BC24-5184C10067F7}" dt="2025-02-13T14:39:49.620" v="610" actId="20577"/>
          <ac:spMkLst>
            <pc:docMk/>
            <pc:sldMk cId="2141333117" sldId="1433"/>
            <ac:spMk id="7170" creationId="{7157AD63-A42B-35BA-A03B-5A2206A97F08}"/>
          </ac:spMkLst>
        </pc:spChg>
        <pc:spChg chg="mod">
          <ac:chgData name="Erfan Meskar" userId="ae30a713-38f5-4e56-b874-fd636adcf478" providerId="ADAL" clId="{0CE40229-8F3D-4CB7-BC24-5184C10067F7}" dt="2025-02-13T14:48:06.604" v="769" actId="1036"/>
          <ac:spMkLst>
            <pc:docMk/>
            <pc:sldMk cId="2141333117" sldId="1433"/>
            <ac:spMk id="7171" creationId="{09E4EB7D-D881-981F-E7BA-1C8B5F7DBDAD}"/>
          </ac:spMkLst>
        </pc:spChg>
        <pc:picChg chg="add mod">
          <ac:chgData name="Erfan Meskar" userId="ae30a713-38f5-4e56-b874-fd636adcf478" providerId="ADAL" clId="{0CE40229-8F3D-4CB7-BC24-5184C10067F7}" dt="2025-02-13T14:48:39.769" v="773" actId="1076"/>
          <ac:picMkLst>
            <pc:docMk/>
            <pc:sldMk cId="2141333117" sldId="1433"/>
            <ac:picMk id="1026" creationId="{1A10C6A1-745E-498A-D10B-37471CF46B24}"/>
          </ac:picMkLst>
        </pc:picChg>
      </pc:sldChg>
      <pc:sldChg chg="addSp delSp modSp add mod">
        <pc:chgData name="Erfan Meskar" userId="ae30a713-38f5-4e56-b874-fd636adcf478" providerId="ADAL" clId="{0CE40229-8F3D-4CB7-BC24-5184C10067F7}" dt="2025-02-13T14:48:10.881" v="771" actId="1036"/>
        <pc:sldMkLst>
          <pc:docMk/>
          <pc:sldMk cId="3711522273" sldId="1434"/>
        </pc:sldMkLst>
        <pc:spChg chg="mod">
          <ac:chgData name="Erfan Meskar" userId="ae30a713-38f5-4e56-b874-fd636adcf478" providerId="ADAL" clId="{0CE40229-8F3D-4CB7-BC24-5184C10067F7}" dt="2025-02-13T14:41:43.856" v="670" actId="20577"/>
          <ac:spMkLst>
            <pc:docMk/>
            <pc:sldMk cId="3711522273" sldId="1434"/>
            <ac:spMk id="7170" creationId="{5AE7965C-FF4D-AD2E-2553-23AADDE3068B}"/>
          </ac:spMkLst>
        </pc:spChg>
        <pc:spChg chg="mod">
          <ac:chgData name="Erfan Meskar" userId="ae30a713-38f5-4e56-b874-fd636adcf478" providerId="ADAL" clId="{0CE40229-8F3D-4CB7-BC24-5184C10067F7}" dt="2025-02-13T14:48:10.881" v="771" actId="1036"/>
          <ac:spMkLst>
            <pc:docMk/>
            <pc:sldMk cId="3711522273" sldId="1434"/>
            <ac:spMk id="7171" creationId="{24A7927E-82DD-DC64-C9FF-44D4DEF60F68}"/>
          </ac:spMkLst>
        </pc:spChg>
        <pc:picChg chg="del">
          <ac:chgData name="Erfan Meskar" userId="ae30a713-38f5-4e56-b874-fd636adcf478" providerId="ADAL" clId="{0CE40229-8F3D-4CB7-BC24-5184C10067F7}" dt="2025-02-13T14:38:37.130" v="555" actId="478"/>
          <ac:picMkLst>
            <pc:docMk/>
            <pc:sldMk cId="3711522273" sldId="1434"/>
            <ac:picMk id="1026" creationId="{C563148A-B170-699E-6F56-B93FA87EE855}"/>
          </ac:picMkLst>
        </pc:picChg>
        <pc:picChg chg="add del mod">
          <ac:chgData name="Erfan Meskar" userId="ae30a713-38f5-4e56-b874-fd636adcf478" providerId="ADAL" clId="{0CE40229-8F3D-4CB7-BC24-5184C10067F7}" dt="2025-02-13T14:41:00.189" v="645" actId="478"/>
          <ac:picMkLst>
            <pc:docMk/>
            <pc:sldMk cId="3711522273" sldId="1434"/>
            <ac:picMk id="2050" creationId="{FD81605D-109B-AB93-B444-E882B4042358}"/>
          </ac:picMkLst>
        </pc:picChg>
        <pc:picChg chg="add mod">
          <ac:chgData name="Erfan Meskar" userId="ae30a713-38f5-4e56-b874-fd636adcf478" providerId="ADAL" clId="{0CE40229-8F3D-4CB7-BC24-5184C10067F7}" dt="2025-02-13T14:41:28.374" v="660" actId="1035"/>
          <ac:picMkLst>
            <pc:docMk/>
            <pc:sldMk cId="3711522273" sldId="1434"/>
            <ac:picMk id="2052" creationId="{583C3637-0EDC-A818-3480-C50C75DC1BC1}"/>
          </ac:picMkLst>
        </pc:picChg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450779263" sldId="1435"/>
        </pc:sldMkLst>
      </pc:sldChg>
      <pc:sldChg chg="addSp delSp modSp add mod">
        <pc:chgData name="Erfan Meskar" userId="ae30a713-38f5-4e56-b874-fd636adcf478" providerId="ADAL" clId="{0CE40229-8F3D-4CB7-BC24-5184C10067F7}" dt="2025-02-13T15:03:17.674" v="1606" actId="207"/>
        <pc:sldMkLst>
          <pc:docMk/>
          <pc:sldMk cId="3374698623" sldId="1435"/>
        </pc:sldMkLst>
        <pc:spChg chg="add del mod">
          <ac:chgData name="Erfan Meskar" userId="ae30a713-38f5-4e56-b874-fd636adcf478" providerId="ADAL" clId="{0CE40229-8F3D-4CB7-BC24-5184C10067F7}" dt="2025-02-13T14:52:27.849" v="825" actId="478"/>
          <ac:spMkLst>
            <pc:docMk/>
            <pc:sldMk cId="3374698623" sldId="1435"/>
            <ac:spMk id="3" creationId="{BA477AE6-BBE0-925A-1E20-FD0F45A41E95}"/>
          </ac:spMkLst>
        </pc:spChg>
        <pc:spChg chg="add mod">
          <ac:chgData name="Erfan Meskar" userId="ae30a713-38f5-4e56-b874-fd636adcf478" providerId="ADAL" clId="{0CE40229-8F3D-4CB7-BC24-5184C10067F7}" dt="2025-02-13T15:03:17.674" v="1606" actId="207"/>
          <ac:spMkLst>
            <pc:docMk/>
            <pc:sldMk cId="3374698623" sldId="1435"/>
            <ac:spMk id="5" creationId="{4119399D-0FDD-51F5-0698-2A775F801669}"/>
          </ac:spMkLst>
        </pc:spChg>
        <pc:spChg chg="mod">
          <ac:chgData name="Erfan Meskar" userId="ae30a713-38f5-4e56-b874-fd636adcf478" providerId="ADAL" clId="{0CE40229-8F3D-4CB7-BC24-5184C10067F7}" dt="2025-02-13T14:51:51.678" v="821" actId="20577"/>
          <ac:spMkLst>
            <pc:docMk/>
            <pc:sldMk cId="3374698623" sldId="1435"/>
            <ac:spMk id="7170" creationId="{B3B439B8-5688-416A-7BC9-B661A360B951}"/>
          </ac:spMkLst>
        </pc:spChg>
        <pc:spChg chg="del mod">
          <ac:chgData name="Erfan Meskar" userId="ae30a713-38f5-4e56-b874-fd636adcf478" providerId="ADAL" clId="{0CE40229-8F3D-4CB7-BC24-5184C10067F7}" dt="2025-02-13T14:51:22.326" v="778" actId="478"/>
          <ac:spMkLst>
            <pc:docMk/>
            <pc:sldMk cId="3374698623" sldId="1435"/>
            <ac:spMk id="7171" creationId="{4E350A6C-EAAF-5B49-C649-03155154C09E}"/>
          </ac:spMkLst>
        </pc:spChg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0CE40229-8F3D-4CB7-BC24-5184C10067F7}" dt="2025-02-13T14:10:14.612" v="2" actId="47"/>
        <pc:sldMkLst>
          <pc:docMk/>
          <pc:sldMk cId="2300268511" sldId="1438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A004538-95FB-4527-A40D-9DC22B733F3B}"/>
    <pc:docChg chg="modSld">
      <pc:chgData name="Erfan Meskar" userId="ae30a713-38f5-4e56-b874-fd636adcf478" providerId="ADAL" clId="{9A004538-95FB-4527-A40D-9DC22B733F3B}" dt="2025-01-06T18:42:09.348" v="0" actId="20577"/>
      <pc:docMkLst>
        <pc:docMk/>
      </pc:docMkLst>
      <pc:sldChg chg="modSp mod">
        <pc:chgData name="Erfan Meskar" userId="ae30a713-38f5-4e56-b874-fd636adcf478" providerId="ADAL" clId="{9A004538-95FB-4527-A40D-9DC22B733F3B}" dt="2025-01-06T18:42:09.348" v="0" actId="20577"/>
        <pc:sldMkLst>
          <pc:docMk/>
          <pc:sldMk cId="0" sldId="446"/>
        </pc:sldMkLst>
        <pc:spChg chg="mod">
          <ac:chgData name="Erfan Meskar" userId="ae30a713-38f5-4e56-b874-fd636adcf478" providerId="ADAL" clId="{9A004538-95FB-4527-A40D-9DC22B733F3B}" dt="2025-01-06T18:42:09.34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7D90717B-0CBC-49C5-997B-313B02354317}"/>
    <pc:docChg chg="undo redo custSel delSld modSld">
      <pc:chgData name="Erfan Meskar" userId="ae30a713-38f5-4e56-b874-fd636adcf478" providerId="ADAL" clId="{7D90717B-0CBC-49C5-997B-313B02354317}" dt="2025-02-13T14:08:27.381" v="1213" actId="108"/>
      <pc:docMkLst>
        <pc:docMk/>
      </pc:docMkLst>
      <pc:sldChg chg="modSp mod">
        <pc:chgData name="Erfan Meskar" userId="ae30a713-38f5-4e56-b874-fd636adcf478" providerId="ADAL" clId="{7D90717B-0CBC-49C5-997B-313B02354317}" dt="2025-02-13T14:08:27.381" v="1213" actId="108"/>
        <pc:sldMkLst>
          <pc:docMk/>
          <pc:sldMk cId="0" sldId="446"/>
        </pc:sldMkLst>
        <pc:spChg chg="mod">
          <ac:chgData name="Erfan Meskar" userId="ae30a713-38f5-4e56-b874-fd636adcf478" providerId="ADAL" clId="{7D90717B-0CBC-49C5-997B-313B02354317}" dt="2025-02-13T14:08:27.381" v="1213" actId="108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722650123" sldId="132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235106489" sldId="1329"/>
        </pc:sldMkLst>
      </pc:sldChg>
      <pc:sldChg chg="modSp mod">
        <pc:chgData name="Erfan Meskar" userId="ae30a713-38f5-4e56-b874-fd636adcf478" providerId="ADAL" clId="{7D90717B-0CBC-49C5-997B-313B02354317}" dt="2025-02-13T04:29:01.218" v="151" actId="20577"/>
        <pc:sldMkLst>
          <pc:docMk/>
          <pc:sldMk cId="2262320157" sldId="1330"/>
        </pc:sldMkLst>
        <pc:spChg chg="mod">
          <ac:chgData name="Erfan Meskar" userId="ae30a713-38f5-4e56-b874-fd636adcf478" providerId="ADAL" clId="{7D90717B-0CBC-49C5-997B-313B02354317}" dt="2025-02-13T04:29:01.218" v="151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modSp mod">
        <pc:chgData name="Erfan Meskar" userId="ae30a713-38f5-4e56-b874-fd636adcf478" providerId="ADAL" clId="{7D90717B-0CBC-49C5-997B-313B02354317}" dt="2025-02-13T04:37:14.629" v="639" actId="5793"/>
        <pc:sldMkLst>
          <pc:docMk/>
          <pc:sldMk cId="530042094" sldId="1331"/>
        </pc:sldMkLst>
        <pc:spChg chg="mod">
          <ac:chgData name="Erfan Meskar" userId="ae30a713-38f5-4e56-b874-fd636adcf478" providerId="ADAL" clId="{7D90717B-0CBC-49C5-997B-313B02354317}" dt="2025-02-13T04:37:14.629" v="639" actId="5793"/>
          <ac:spMkLst>
            <pc:docMk/>
            <pc:sldMk cId="530042094" sldId="1331"/>
            <ac:spMk id="7171" creationId="{2A279C52-12C8-4252-6DC9-30DD7DCD0EE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53276517" sldId="1344"/>
        </pc:sldMkLst>
      </pc:sldChg>
      <pc:sldChg chg="modSp mod">
        <pc:chgData name="Erfan Meskar" userId="ae30a713-38f5-4e56-b874-fd636adcf478" providerId="ADAL" clId="{7D90717B-0CBC-49C5-997B-313B02354317}" dt="2025-02-13T04:51:53.653" v="1208" actId="20577"/>
        <pc:sldMkLst>
          <pc:docMk/>
          <pc:sldMk cId="1333091538" sldId="1372"/>
        </pc:sldMkLst>
        <pc:spChg chg="mod">
          <ac:chgData name="Erfan Meskar" userId="ae30a713-38f5-4e56-b874-fd636adcf478" providerId="ADAL" clId="{7D90717B-0CBC-49C5-997B-313B02354317}" dt="2025-02-13T04:51:53.653" v="1208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42914426" sldId="139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4261204556" sldId="1399"/>
        </pc:sldMkLst>
      </pc:sldChg>
      <pc:sldChg chg="modSp mod">
        <pc:chgData name="Erfan Meskar" userId="ae30a713-38f5-4e56-b874-fd636adcf478" providerId="ADAL" clId="{7D90717B-0CBC-49C5-997B-313B02354317}" dt="2025-02-13T04:16:49.561" v="66" actId="20577"/>
        <pc:sldMkLst>
          <pc:docMk/>
          <pc:sldMk cId="1297419670" sldId="1401"/>
        </pc:sldMkLst>
        <pc:spChg chg="mod">
          <ac:chgData name="Erfan Meskar" userId="ae30a713-38f5-4e56-b874-fd636adcf478" providerId="ADAL" clId="{7D90717B-0CBC-49C5-997B-313B02354317}" dt="2025-02-13T04:16:49.561" v="66" actId="20577"/>
          <ac:spMkLst>
            <pc:docMk/>
            <pc:sldMk cId="1297419670" sldId="1401"/>
            <ac:spMk id="33" creationId="{667EBF96-7974-2B47-E03E-30DBA5B2FF08}"/>
          </ac:spMkLst>
        </pc:spChg>
      </pc:sldChg>
      <pc:sldChg chg="modSp mod">
        <pc:chgData name="Erfan Meskar" userId="ae30a713-38f5-4e56-b874-fd636adcf478" providerId="ADAL" clId="{7D90717B-0CBC-49C5-997B-313B02354317}" dt="2025-02-13T04:17:02.302" v="97" actId="20577"/>
        <pc:sldMkLst>
          <pc:docMk/>
          <pc:sldMk cId="2440246467" sldId="1402"/>
        </pc:sldMkLst>
        <pc:spChg chg="mod">
          <ac:chgData name="Erfan Meskar" userId="ae30a713-38f5-4e56-b874-fd636adcf478" providerId="ADAL" clId="{7D90717B-0CBC-49C5-997B-313B02354317}" dt="2025-02-13T04:17:02.302" v="97" actId="20577"/>
          <ac:spMkLst>
            <pc:docMk/>
            <pc:sldMk cId="2440246467" sldId="1402"/>
            <ac:spMk id="33" creationId="{7FF8082D-F268-0513-4D74-636FC298E9B9}"/>
          </ac:spMkLst>
        </pc:spChg>
      </pc:sldChg>
      <pc:sldChg chg="modSp mod">
        <pc:chgData name="Erfan Meskar" userId="ae30a713-38f5-4e56-b874-fd636adcf478" providerId="ADAL" clId="{7D90717B-0CBC-49C5-997B-313B02354317}" dt="2025-02-13T04:17:15.949" v="108" actId="20577"/>
        <pc:sldMkLst>
          <pc:docMk/>
          <pc:sldMk cId="2648409268" sldId="1403"/>
        </pc:sldMkLst>
        <pc:spChg chg="mod">
          <ac:chgData name="Erfan Meskar" userId="ae30a713-38f5-4e56-b874-fd636adcf478" providerId="ADAL" clId="{7D90717B-0CBC-49C5-997B-313B02354317}" dt="2025-02-13T04:17:15.949" v="108" actId="20577"/>
          <ac:spMkLst>
            <pc:docMk/>
            <pc:sldMk cId="2648409268" sldId="1403"/>
            <ac:spMk id="33" creationId="{3E860E83-B574-2C0F-95D2-1BA55CDB4B9A}"/>
          </ac:spMkLst>
        </pc:spChg>
      </pc:sldChg>
      <pc:sldChg chg="modSp mod">
        <pc:chgData name="Erfan Meskar" userId="ae30a713-38f5-4e56-b874-fd636adcf478" providerId="ADAL" clId="{7D90717B-0CBC-49C5-997B-313B02354317}" dt="2025-02-13T04:17:25.089" v="128" actId="20577"/>
        <pc:sldMkLst>
          <pc:docMk/>
          <pc:sldMk cId="207635620" sldId="1404"/>
        </pc:sldMkLst>
        <pc:spChg chg="mod">
          <ac:chgData name="Erfan Meskar" userId="ae30a713-38f5-4e56-b874-fd636adcf478" providerId="ADAL" clId="{7D90717B-0CBC-49C5-997B-313B02354317}" dt="2025-02-13T04:17:25.089" v="128" actId="20577"/>
          <ac:spMkLst>
            <pc:docMk/>
            <pc:sldMk cId="207635620" sldId="1404"/>
            <ac:spMk id="33" creationId="{59F6F5AE-CF7C-547D-08B8-1F004A99F10E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654481666" sldId="141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807687938" sldId="1413"/>
        </pc:sldMkLst>
      </pc:sldChg>
      <pc:sldChg chg="modSp mod">
        <pc:chgData name="Erfan Meskar" userId="ae30a713-38f5-4e56-b874-fd636adcf478" providerId="ADAL" clId="{7D90717B-0CBC-49C5-997B-313B02354317}" dt="2025-02-13T04:31:02.580" v="161" actId="20577"/>
        <pc:sldMkLst>
          <pc:docMk/>
          <pc:sldMk cId="1620734553" sldId="1430"/>
        </pc:sldMkLst>
        <pc:spChg chg="mod">
          <ac:chgData name="Erfan Meskar" userId="ae30a713-38f5-4e56-b874-fd636adcf478" providerId="ADAL" clId="{7D90717B-0CBC-49C5-997B-313B02354317}" dt="2025-02-13T04:31:02.580" v="161" actId="20577"/>
          <ac:spMkLst>
            <pc:docMk/>
            <pc:sldMk cId="1620734553" sldId="1430"/>
            <ac:spMk id="7171" creationId="{833CFE8D-E299-460F-BD75-6C62E69AE79D}"/>
          </ac:spMkLst>
        </pc:spChg>
      </pc:sldChg>
      <pc:sldChg chg="modSp mod">
        <pc:chgData name="Erfan Meskar" userId="ae30a713-38f5-4e56-b874-fd636adcf478" providerId="ADAL" clId="{7D90717B-0CBC-49C5-997B-313B02354317}" dt="2025-02-13T04:28:14.886" v="139" actId="20577"/>
        <pc:sldMkLst>
          <pc:docMk/>
          <pc:sldMk cId="4048422281" sldId="1431"/>
        </pc:sldMkLst>
        <pc:spChg chg="mod">
          <ac:chgData name="Erfan Meskar" userId="ae30a713-38f5-4e56-b874-fd636adcf478" providerId="ADAL" clId="{7D90717B-0CBC-49C5-997B-313B02354317}" dt="2025-02-13T04:28:14.886" v="139" actId="20577"/>
          <ac:spMkLst>
            <pc:docMk/>
            <pc:sldMk cId="4048422281" sldId="1431"/>
            <ac:spMk id="7171" creationId="{DFADFD14-05D1-A746-08FA-1114702271D4}"/>
          </ac:spMkLst>
        </pc:spChg>
      </pc:sldChg>
      <pc:sldChg chg="modSp mod">
        <pc:chgData name="Erfan Meskar" userId="ae30a713-38f5-4e56-b874-fd636adcf478" providerId="ADAL" clId="{7D90717B-0CBC-49C5-997B-313B02354317}" dt="2025-02-13T04:14:28.752" v="22" actId="6549"/>
        <pc:sldMkLst>
          <pc:docMk/>
          <pc:sldMk cId="2783764805" sldId="1432"/>
        </pc:sldMkLst>
        <pc:spChg chg="mod">
          <ac:chgData name="Erfan Meskar" userId="ae30a713-38f5-4e56-b874-fd636adcf478" providerId="ADAL" clId="{7D90717B-0CBC-49C5-997B-313B02354317}" dt="2025-02-13T04:14:28.752" v="22" actId="6549"/>
          <ac:spMkLst>
            <pc:docMk/>
            <pc:sldMk cId="2783764805" sldId="1432"/>
            <ac:spMk id="7171" creationId="{E6983C82-9EB6-9CD9-F284-BD59B6F3623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771155143" sldId="1433"/>
        </pc:sldMkLst>
      </pc:sldChg>
      <pc:sldChg chg="del">
        <pc:chgData name="Erfan Meskar" userId="ae30a713-38f5-4e56-b874-fd636adcf478" providerId="ADAL" clId="{7D90717B-0CBC-49C5-997B-313B02354317}" dt="2025-02-13T04:14:14.803" v="15" actId="47"/>
        <pc:sldMkLst>
          <pc:docMk/>
          <pc:sldMk cId="2754597206" sldId="14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12C2-029C-82BD-E642-6AD45D35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2C60-350C-DA63-1255-B94C5C81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57697-2EAE-C821-B832-D190AEC6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EB16-204D-21D9-E85E-596E08B4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5F722-4FBF-0CB3-D475-EC1A460F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5DEC-EECA-81B5-D7B8-695399207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9017D-3F6B-B44C-0A1A-BC80341E5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5E056-F8F7-CAA0-9EED-3316917C7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4A71-D2C9-23E3-3F6D-CC632152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0BD98-461A-3526-5C25-D1598B51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C1C99-62AE-AAA4-3F53-49109056E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76CE8-6072-C909-1C62-98B869B6C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5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BC3A-8A46-2E84-86C6-43B71799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686CD-515E-28B5-C1C7-9B959CE70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88068-1F00-A482-E987-7759565F0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8F5C-805F-26F4-995F-3237F3D42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1C33-BB70-CDA4-E836-847EB86C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F2723-7FAC-9E6B-2A5B-77370D558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86DF4-1471-0A7D-2A91-158D66172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2458B-958B-DD8E-C7B3-584106C96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84BF-60DC-49F0-3E15-99524F32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03AEE-118C-BA03-F05B-BF11919A4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8206C-C095-56BF-7887-7CD642B56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8FF4-E673-0C54-372E-2B5CA3C2B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r>
              <a:rPr lang="en-US" sz="4300" dirty="0"/>
              <a:t>Lecture 6 – Part 5: </a:t>
            </a:r>
            <a:r>
              <a:rPr lang="en-US" sz="4400" dirty="0"/>
              <a:t>Internet Control Message Protocol </a:t>
            </a:r>
            <a:endParaRPr lang="en-US" sz="4300" dirty="0"/>
          </a:p>
          <a:p>
            <a:pPr eaLnBrk="1" hangingPunct="1"/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2115985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2C9E-41F3-7298-A5CC-24B1759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700C2-059F-769B-0A65-75947B6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CFE8D-E299-460F-BD75-6C62E69AE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Addressing</a:t>
            </a:r>
          </a:p>
          <a:p>
            <a:pPr>
              <a:lnSpc>
                <a:spcPct val="90000"/>
              </a:lnSpc>
            </a:pPr>
            <a:r>
              <a:rPr lang="en-US" dirty="0"/>
              <a:t>Subnetting</a:t>
            </a:r>
          </a:p>
          <a:p>
            <a:pPr>
              <a:lnSpc>
                <a:spcPct val="90000"/>
              </a:lnSpc>
            </a:pPr>
            <a:r>
              <a:rPr lang="en-US" dirty="0"/>
              <a:t>The IP Packet format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Forwarding</a:t>
            </a:r>
          </a:p>
          <a:p>
            <a:pPr>
              <a:lnSpc>
                <a:spcPct val="90000"/>
              </a:lnSpc>
            </a:pPr>
            <a:r>
              <a:rPr lang="en-US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US" dirty="0"/>
              <a:t>Discovery protocols: ARP and DHCP</a:t>
            </a:r>
          </a:p>
          <a:p>
            <a:pPr>
              <a:lnSpc>
                <a:spcPct val="90000"/>
              </a:lnSpc>
            </a:pPr>
            <a:r>
              <a:rPr lang="en-US" dirty="0"/>
              <a:t>Turning names into addresses (DNS)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376C4-6411-4C76-C723-648E5FC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31" y="3886200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C43D9C-8D07-5D5F-DD4D-10FB09DCB179}"/>
              </a:ext>
            </a:extLst>
          </p:cNvPr>
          <p:cNvSpPr/>
          <p:nvPr/>
        </p:nvSpPr>
        <p:spPr>
          <a:xfrm>
            <a:off x="9246831" y="54864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B200287-E586-A1C5-68CC-6F7B31BB6739}"/>
              </a:ext>
            </a:extLst>
          </p:cNvPr>
          <p:cNvSpPr/>
          <p:nvPr/>
        </p:nvSpPr>
        <p:spPr>
          <a:xfrm rot="10800000">
            <a:off x="7951440" y="3545686"/>
            <a:ext cx="1295391" cy="4317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B00C-1E57-4507-8C10-F123F6D1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8D835B9-663C-198E-E622-D8D1D0B5F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Reporting with </a:t>
            </a:r>
            <a:r>
              <a:rPr lang="en-US" sz="4400" dirty="0"/>
              <a:t>ICMP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E813ECD-8DC0-8831-9672-4AC9BA715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14436"/>
            <a:ext cx="12192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Internet Control Message Protocol (ICMP)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Like IPv4 and IPv6, ICMP is a L3 protocol.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It is used by a router/end-host to report some types of error, </a:t>
            </a:r>
            <a:r>
              <a:rPr lang="en-US" sz="3200" i="1" dirty="0"/>
              <a:t>e.g., </a:t>
            </a:r>
            <a:r>
              <a:rPr lang="en-US" sz="3200" dirty="0"/>
              <a:t>	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Destination Unreachable: packet can’t be forwarded to/towards its destination.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Time Exceeded:</a:t>
            </a:r>
            <a:r>
              <a:rPr lang="en-US" sz="2800" dirty="0"/>
              <a:t>  TTL reached zero, or fragment didn’t arrive in time. traceroute uses this error to its advantage.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Note: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ICMP message are created by ICMP (the protocol)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Then, they will be passed to IP to encapsulate the message with proper IP headers and send them.</a:t>
            </a:r>
          </a:p>
        </p:txBody>
      </p:sp>
    </p:spTree>
    <p:extLst>
      <p:ext uri="{BB962C8B-B14F-4D97-AF65-F5344CB8AC3E}">
        <p14:creationId xmlns:p14="http://schemas.microsoft.com/office/powerpoint/2010/main" val="11465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2B85E-FD7E-AB86-27DC-6CADBAA3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B439B8-5688-416A-7BC9-B661A360B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 ICMP Packet Inside an IPv4 Packet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9399D-0FDD-51F5-0698-2A775F801669}"/>
              </a:ext>
            </a:extLst>
          </p:cNvPr>
          <p:cNvSpPr txBox="1"/>
          <p:nvPr/>
        </p:nvSpPr>
        <p:spPr>
          <a:xfrm>
            <a:off x="3924300" y="1219200"/>
            <a:ext cx="43434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                      IPv4 Header                                     |</a:t>
            </a:r>
          </a:p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Version | IHL | DSCP | ECN |          Total Length    |</a:t>
            </a:r>
          </a:p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                                             |           |                     |</a:t>
            </a:r>
          </a:p>
          <a:p>
            <a:r>
              <a:rPr lang="en-CA" sz="1400" dirty="0"/>
              <a:t>|           Identification               | Flags |     Fragment |</a:t>
            </a:r>
          </a:p>
          <a:p>
            <a:r>
              <a:rPr lang="en-CA" sz="1400" dirty="0"/>
              <a:t>|                                              |           |      Offset      |</a:t>
            </a:r>
          </a:p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 Time to Live (TTL)  | Protocol |        Header          |</a:t>
            </a:r>
          </a:p>
          <a:p>
            <a:r>
              <a:rPr lang="en-CA" sz="1400" dirty="0"/>
              <a:t>|                                 | (</a:t>
            </a:r>
            <a:r>
              <a:rPr lang="en-CA" sz="1400" dirty="0">
                <a:solidFill>
                  <a:srgbClr val="FF0000"/>
                </a:solidFill>
              </a:rPr>
              <a:t>1 for      </a:t>
            </a:r>
            <a:r>
              <a:rPr lang="en-CA" sz="1400" dirty="0"/>
              <a:t>|      Checksum       |</a:t>
            </a:r>
          </a:p>
          <a:p>
            <a:r>
              <a:rPr lang="en-CA" sz="1400" dirty="0"/>
              <a:t>|                                 |  </a:t>
            </a:r>
            <a:r>
              <a:rPr lang="en-CA" sz="1400" dirty="0">
                <a:solidFill>
                  <a:srgbClr val="FF0000"/>
                </a:solidFill>
              </a:rPr>
              <a:t>ICMP</a:t>
            </a:r>
            <a:r>
              <a:rPr lang="en-CA" sz="1400" dirty="0"/>
              <a:t>)   |                              |</a:t>
            </a:r>
          </a:p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                       Source IP Address                          |</a:t>
            </a:r>
          </a:p>
          <a:p>
            <a:r>
              <a:rPr lang="en-CA" sz="1400" dirty="0"/>
              <a:t>+-----------------------------------------------------------------+</a:t>
            </a:r>
          </a:p>
          <a:p>
            <a:r>
              <a:rPr lang="en-CA" sz="1400" dirty="0"/>
              <a:t>|                      Destination IP Address  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+-----------------------------------------------------------------+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ICMP   |  ICMP     |                ICMP    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Type    |   Code     |            Checksum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+-----------------------------------------------------------------+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         ICMP Rest of Header               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+-----------------------------------------------------------------+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                        ICMP Content            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                                                                             |</a:t>
            </a:r>
          </a:p>
          <a:p>
            <a:r>
              <a:rPr lang="en-CA" sz="1400" dirty="0">
                <a:solidFill>
                  <a:srgbClr val="FF0000"/>
                </a:solidFill>
              </a:rPr>
              <a:t>|                                      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3746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DFF4-E8DB-F853-2E6A-93B2FB36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57AD63-A42B-35BA-A03B-5A2206A97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Traceroute and Network Topology Discovery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9E4EB7D-D881-981F-E7BA-1C8B5F7DB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4436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Traceroute is a tool that exploits the TTL field to force routers along the path to send back an ICMP error message back to the source.</a:t>
            </a:r>
          </a:p>
          <a:p>
            <a:pPr>
              <a:lnSpc>
                <a:spcPct val="90000"/>
              </a:lnSpc>
            </a:pPr>
            <a:r>
              <a:rPr lang="en-US" dirty="0"/>
              <a:t>It is based on setting TTL field in the header and receiving </a:t>
            </a:r>
            <a:r>
              <a:rPr lang="en-US" b="1" dirty="0"/>
              <a:t>ICMP Time Exceeded</a:t>
            </a:r>
            <a:r>
              <a:rPr lang="en-US" dirty="0"/>
              <a:t> message back back from routers.</a:t>
            </a:r>
          </a:p>
          <a:p>
            <a:pPr>
              <a:lnSpc>
                <a:spcPct val="90000"/>
              </a:lnSpc>
            </a:pPr>
            <a:r>
              <a:rPr lang="en-US" dirty="0"/>
              <a:t>You could send a packet with TTL 1.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packet will expire at the first hop,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 first router will send you an </a:t>
            </a:r>
            <a:br>
              <a:rPr lang="en-US" dirty="0"/>
            </a:br>
            <a:r>
              <a:rPr lang="en-US" dirty="0"/>
              <a:t>error message,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allowing you to learn the identity </a:t>
            </a:r>
            <a:br>
              <a:rPr lang="en-US" dirty="0"/>
            </a:br>
            <a:r>
              <a:rPr lang="en-US" dirty="0"/>
              <a:t>of the first router.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0C6A1-745E-498A-D10B-37471CF4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40" y="3657600"/>
            <a:ext cx="4876800" cy="26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3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5CC82-195B-BAAE-7EF6-B4F7FEDF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E7965C-FF4D-AD2E-2553-23AADDE30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Traceroute and Network Topology Discovery, cont’d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A7927E-82DD-DC64-C9FF-44D4DEF60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214436"/>
            <a:ext cx="116332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Then, you could send a packet with TTL 2.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packet will expire at the second hop,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second router will send you an </a:t>
            </a:r>
            <a:br>
              <a:rPr lang="en-US" dirty="0"/>
            </a:br>
            <a:r>
              <a:rPr lang="en-US" dirty="0"/>
              <a:t>error message,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allowing you to discover the identity </a:t>
            </a:r>
            <a:br>
              <a:rPr lang="en-US" dirty="0"/>
            </a:br>
            <a:r>
              <a:rPr lang="en-US" dirty="0"/>
              <a:t>of the second router.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By repeating this with TTL 3, TTL 4,</a:t>
            </a:r>
            <a:br>
              <a:rPr lang="en-US" dirty="0"/>
            </a:br>
            <a:r>
              <a:rPr lang="en-US" dirty="0"/>
              <a:t>and so on, you can discover all the</a:t>
            </a:r>
            <a:br>
              <a:rPr lang="en-US" dirty="0"/>
            </a:br>
            <a:r>
              <a:rPr lang="en-US" dirty="0"/>
              <a:t>routers on your path.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3C3637-0EDC-A818-3480-C50C75DC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12" y="2133600"/>
            <a:ext cx="515986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2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031C-4C12-C8A6-6FB0-1EA470A3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96D6B6B-6CF1-1C35-F763-F2FFD0A44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Try Traceroute on Your Machine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E01A743-7F38-C94C-ACF4-97D2880BD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 your Unix machine, try: </a:t>
            </a:r>
          </a:p>
          <a:p>
            <a:pPr marL="457140" lvl="1" indent="0" algn="ctr">
              <a:lnSpc>
                <a:spcPct val="90000"/>
              </a:lnSpc>
              <a:buNone/>
            </a:pPr>
            <a:r>
              <a:rPr lang="en-US" sz="2400" dirty="0"/>
              <a:t>Traceroute -I --resolve-hostnames cs.utoronto.ca</a:t>
            </a:r>
          </a:p>
          <a:p>
            <a:pPr marL="457140" lvl="1" indent="0" algn="ctr">
              <a:lnSpc>
                <a:spcPct val="90000"/>
              </a:lnSpc>
              <a:buNone/>
            </a:pPr>
            <a:r>
              <a:rPr lang="en-US" sz="2400" dirty="0"/>
              <a:t>Traceroute -I --resolve-hostnames google.com</a:t>
            </a:r>
            <a:endParaRPr lang="en-US" sz="2400" dirty="0">
              <a:solidFill>
                <a:schemeClr val="tx1"/>
              </a:solidFill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traceroute to www.google.com (74.125.159.147), 30 hops max, 40 byte packets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1 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butler.syslab.sandbox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(192.168.70.100)  0.103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0.092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0.082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2  foundry0.cs.toronto.edu (128.100.5.210)  2.146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4.061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5.977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3  sf-cs1.gw.utoronto.ca (128.100.1.253)  2.184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2.175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2.168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4  murus-gpb.gw.utoronto.ca (128.100.96.2)  2.146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2.483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3.037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5  skye2murus-blue.gw.utoronto.ca (128.100.200.210)  7.088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7.207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7.198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6  murus2skye-yellow.gw.utoronto.ca (128.100.200.217)  3.310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11.325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12.061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7  ut-hub-utoronto-if.gtanet.ca (205.211.94.129)  12.681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2.541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2.535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8  ORION-GTANET-RNE.DIST1-TORO.IP.orion.on.ca (66.97.23.57)  3.638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4.391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4.384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9  BRDR2-TORO-GE2-1.IP.orion.on.ca (66.97.16.121)  4.368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4.729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4.844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  74.125.51.233 (74.125.51.233)  12.459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12.453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12.808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11  216.239.47.114 (216.239.47.114)  4.681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4.795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12.661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12  209.85.250.111 (209.85.250.111)  23.666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23.659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13.226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13  209.85.242.215 (209.85.242.215)  32.436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32.431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32.913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14  72.14.232.213 (72.14.232.213)  33.537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72.14.232.215 (72.14.232.215)  33.525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72.14.232.213 (72.14.232.213)  164.315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15  209.85.254.14 (209.85.254.14)  45.864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209.85.254.10 (209.85.254.10)  42.232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209.85.254.6 (209.85.254.6)  42.346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16  yi-in-f147.google.com (74.125.159.147)  34.728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34.727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r>
              <a:rPr lang="en-CA" sz="105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34.713 </a:t>
            </a:r>
            <a:r>
              <a:rPr lang="en-CA" sz="105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ms</a:t>
            </a:r>
            <a:endParaRPr lang="en-CA" sz="105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20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46910</TotalTime>
  <Words>824</Words>
  <Application>Microsoft Office PowerPoint</Application>
  <PresentationFormat>Widescreen</PresentationFormat>
  <Paragraphs>141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dan-berkeley-nlp-v1</vt:lpstr>
      <vt:lpstr>CSC358: Principles of Computer Networks </vt:lpstr>
      <vt:lpstr>Today</vt:lpstr>
      <vt:lpstr>Error Reporting with ICMP</vt:lpstr>
      <vt:lpstr>An ICMP Packet Inside an IPv4 Packet</vt:lpstr>
      <vt:lpstr>Traceroute and Network Topology Discovery</vt:lpstr>
      <vt:lpstr>Traceroute and Network Topology Discovery, cont’d</vt:lpstr>
      <vt:lpstr>Try Traceroute on Your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2025-02-13T16:23:16Z</dcterms:modified>
</cp:coreProperties>
</file>