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446" r:id="rId2"/>
    <p:sldId id="1430" r:id="rId3"/>
    <p:sldId id="1417" r:id="rId4"/>
    <p:sldId id="1418" r:id="rId5"/>
    <p:sldId id="1420" r:id="rId6"/>
    <p:sldId id="1421" r:id="rId7"/>
    <p:sldId id="1422" r:id="rId8"/>
    <p:sldId id="1423" r:id="rId9"/>
    <p:sldId id="1424" r:id="rId10"/>
    <p:sldId id="1425" r:id="rId11"/>
    <p:sldId id="1426" r:id="rId12"/>
    <p:sldId id="1427" r:id="rId13"/>
    <p:sldId id="1419" r:id="rId14"/>
  </p:sldIdLst>
  <p:sldSz cx="12192000" cy="6858000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EB0"/>
    <a:srgbClr val="FFFFFF"/>
    <a:srgbClr val="FF6600"/>
    <a:srgbClr val="FF3300"/>
    <a:srgbClr val="008000"/>
    <a:srgbClr val="C0C0C0"/>
    <a:srgbClr val="CC99FF"/>
    <a:srgbClr val="FF9900"/>
    <a:srgbClr val="DC2B1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78A92-F481-4801-8DD8-DB0C56EC0F86}" v="5" dt="2025-02-13T16:25:44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4" autoAdjust="0"/>
    <p:restoredTop sz="79764" autoAdjust="0"/>
  </p:normalViewPr>
  <p:slideViewPr>
    <p:cSldViewPr>
      <p:cViewPr varScale="1">
        <p:scale>
          <a:sx n="73" d="100"/>
          <a:sy n="73" d="100"/>
        </p:scale>
        <p:origin x="10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7DEE19CD-3EBC-4429-8682-766037A67BC5}"/>
    <pc:docChg chg="delSld modSld">
      <pc:chgData name="Erfan Meskar" userId="ae30a713-38f5-4e56-b874-fd636adcf478" providerId="ADAL" clId="{7DEE19CD-3EBC-4429-8682-766037A67BC5}" dt="2025-02-13T16:15:03.880" v="16" actId="20577"/>
      <pc:docMkLst>
        <pc:docMk/>
      </pc:docMkLst>
      <pc:sldChg chg="modSp mod">
        <pc:chgData name="Erfan Meskar" userId="ae30a713-38f5-4e56-b874-fd636adcf478" providerId="ADAL" clId="{7DEE19CD-3EBC-4429-8682-766037A67BC5}" dt="2025-02-13T16:15:03.880" v="16" actId="20577"/>
        <pc:sldMkLst>
          <pc:docMk/>
          <pc:sldMk cId="0" sldId="446"/>
        </pc:sldMkLst>
        <pc:spChg chg="mod">
          <ac:chgData name="Erfan Meskar" userId="ae30a713-38f5-4e56-b874-fd636adcf478" providerId="ADAL" clId="{7DEE19CD-3EBC-4429-8682-766037A67BC5}" dt="2025-02-13T16:15:03.880" v="16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7DEE19CD-3EBC-4429-8682-766037A67BC5}" dt="2025-02-13T14:12:12.910" v="1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7DEE19CD-3EBC-4429-8682-766037A67BC5}" dt="2025-02-13T14:12:12.910" v="1" actId="47"/>
        <pc:sldMkLst>
          <pc:docMk/>
          <pc:sldMk cId="1957613388" sldId="1309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7DEE19CD-3EBC-4429-8682-766037A67BC5}" dt="2025-02-13T14:12:12.910" v="1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7DEE19CD-3EBC-4429-8682-766037A67BC5}" dt="2025-02-13T14:12:12.910" v="1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7DEE19CD-3EBC-4429-8682-766037A67BC5}" dt="2025-02-13T14:13:32.566" v="2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7DEE19CD-3EBC-4429-8682-766037A67BC5}" dt="2025-02-13T14:11:31.177" v="0" actId="47"/>
        <pc:sldMkLst>
          <pc:docMk/>
          <pc:sldMk cId="1620734553" sldId="1430"/>
        </pc:sldMkLst>
      </pc:sldChg>
      <pc:sldChg chg="del">
        <pc:chgData name="Erfan Meskar" userId="ae30a713-38f5-4e56-b874-fd636adcf478" providerId="ADAL" clId="{7DEE19CD-3EBC-4429-8682-766037A67BC5}" dt="2025-02-13T14:12:12.910" v="1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7DEE19CD-3EBC-4429-8682-766037A67BC5}" dt="2025-02-13T14:12:12.910" v="1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7DEE19CD-3EBC-4429-8682-766037A67BC5}" dt="2025-02-13T14:12:12.910" v="1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7DEE19CD-3EBC-4429-8682-766037A67BC5}" dt="2025-02-13T14:12:12.910" v="1" actId="47"/>
        <pc:sldMkLst>
          <pc:docMk/>
          <pc:sldMk cId="2300268511" sldId="1438"/>
        </pc:sldMkLst>
      </pc:sldChg>
    </pc:docChg>
  </pc:docChgLst>
  <pc:docChgLst>
    <pc:chgData name="Erfan Meskar" userId="ae30a713-38f5-4e56-b874-fd636adcf478" providerId="ADAL" clId="{0CE40229-8F3D-4CB7-BC24-5184C10067F7}"/>
    <pc:docChg chg="delSld">
      <pc:chgData name="Erfan Meskar" userId="ae30a713-38f5-4e56-b874-fd636adcf478" providerId="ADAL" clId="{0CE40229-8F3D-4CB7-BC24-5184C10067F7}" dt="2025-02-13T14:09:02.242" v="1" actId="47"/>
      <pc:docMkLst>
        <pc:docMk/>
      </pc:docMkLst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246416916" sldId="1322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059550234" sldId="1323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4133726131" sldId="1367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0CE40229-8F3D-4CB7-BC24-5184C10067F7}" dt="2025-02-13T14:08:59.866" v="0" actId="47"/>
        <pc:sldMkLst>
          <pc:docMk/>
          <pc:sldMk cId="2430851485" sldId="1409"/>
        </pc:sldMkLst>
      </pc:sldChg>
      <pc:sldChg chg="del">
        <pc:chgData name="Erfan Meskar" userId="ae30a713-38f5-4e56-b874-fd636adcf478" providerId="ADAL" clId="{0CE40229-8F3D-4CB7-BC24-5184C10067F7}" dt="2025-02-13T14:09:02.242" v="1" actId="47"/>
        <pc:sldMkLst>
          <pc:docMk/>
          <pc:sldMk cId="2783764805" sldId="1432"/>
        </pc:sldMkLst>
      </pc:sldChg>
    </pc:docChg>
  </pc:docChgLst>
  <pc:docChgLst>
    <pc:chgData name="Erfan Meskar" userId="ae30a713-38f5-4e56-b874-fd636adcf478" providerId="ADAL" clId="{50E35668-A720-4B19-9F3B-2DF590FE07F8}"/>
    <pc:docChg chg="delSld">
      <pc:chgData name="Erfan Meskar" userId="ae30a713-38f5-4e56-b874-fd636adcf478" providerId="ADAL" clId="{50E35668-A720-4B19-9F3B-2DF590FE07F8}" dt="2025-02-13T14:10:48.008" v="0" actId="47"/>
      <pc:docMkLst>
        <pc:docMk/>
      </pc:docMkLst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2262320157" sldId="1330"/>
        </pc:sldMkLst>
      </pc:sldChg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530042094" sldId="1331"/>
        </pc:sldMkLst>
      </pc:sldChg>
      <pc:sldChg chg="del">
        <pc:chgData name="Erfan Meskar" userId="ae30a713-38f5-4e56-b874-fd636adcf478" providerId="ADAL" clId="{50E35668-A720-4B19-9F3B-2DF590FE07F8}" dt="2025-02-13T14:10:48.008" v="0" actId="47"/>
        <pc:sldMkLst>
          <pc:docMk/>
          <pc:sldMk cId="4048422281" sldId="1431"/>
        </pc:sldMkLst>
      </pc:sldChg>
    </pc:docChg>
  </pc:docChgLst>
  <pc:docChgLst>
    <pc:chgData name="Erfan Meskar" userId="ae30a713-38f5-4e56-b874-fd636adcf478" providerId="ADAL" clId="{7D90717B-0CBC-49C5-997B-313B02354317}"/>
    <pc:docChg chg="undo redo custSel delSld modSld">
      <pc:chgData name="Erfan Meskar" userId="ae30a713-38f5-4e56-b874-fd636adcf478" providerId="ADAL" clId="{7D90717B-0CBC-49C5-997B-313B02354317}" dt="2025-02-13T14:08:27.381" v="1213" actId="108"/>
      <pc:docMkLst>
        <pc:docMk/>
      </pc:docMkLst>
      <pc:sldChg chg="modSp mod">
        <pc:chgData name="Erfan Meskar" userId="ae30a713-38f5-4e56-b874-fd636adcf478" providerId="ADAL" clId="{7D90717B-0CBC-49C5-997B-313B02354317}" dt="2025-02-13T14:08:27.381" v="1213" actId="108"/>
        <pc:sldMkLst>
          <pc:docMk/>
          <pc:sldMk cId="0" sldId="446"/>
        </pc:sldMkLst>
        <pc:spChg chg="mod">
          <ac:chgData name="Erfan Meskar" userId="ae30a713-38f5-4e56-b874-fd636adcf478" providerId="ADAL" clId="{7D90717B-0CBC-49C5-997B-313B02354317}" dt="2025-02-13T14:08:27.381" v="1213" actId="108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76133071" sldId="131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722650123" sldId="132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235106489" sldId="1329"/>
        </pc:sldMkLst>
      </pc:sldChg>
      <pc:sldChg chg="modSp mod">
        <pc:chgData name="Erfan Meskar" userId="ae30a713-38f5-4e56-b874-fd636adcf478" providerId="ADAL" clId="{7D90717B-0CBC-49C5-997B-313B02354317}" dt="2025-02-13T04:29:01.218" v="151" actId="20577"/>
        <pc:sldMkLst>
          <pc:docMk/>
          <pc:sldMk cId="2262320157" sldId="1330"/>
        </pc:sldMkLst>
        <pc:spChg chg="mod">
          <ac:chgData name="Erfan Meskar" userId="ae30a713-38f5-4e56-b874-fd636adcf478" providerId="ADAL" clId="{7D90717B-0CBC-49C5-997B-313B02354317}" dt="2025-02-13T04:29:01.218" v="151" actId="20577"/>
          <ac:spMkLst>
            <pc:docMk/>
            <pc:sldMk cId="2262320157" sldId="1330"/>
            <ac:spMk id="7171" creationId="{6E01A743-7F38-C94C-ACF4-97D2880BD8C0}"/>
          </ac:spMkLst>
        </pc:spChg>
      </pc:sldChg>
      <pc:sldChg chg="modSp mod">
        <pc:chgData name="Erfan Meskar" userId="ae30a713-38f5-4e56-b874-fd636adcf478" providerId="ADAL" clId="{7D90717B-0CBC-49C5-997B-313B02354317}" dt="2025-02-13T04:37:14.629" v="639" actId="5793"/>
        <pc:sldMkLst>
          <pc:docMk/>
          <pc:sldMk cId="530042094" sldId="1331"/>
        </pc:sldMkLst>
        <pc:spChg chg="mod">
          <ac:chgData name="Erfan Meskar" userId="ae30a713-38f5-4e56-b874-fd636adcf478" providerId="ADAL" clId="{7D90717B-0CBC-49C5-997B-313B02354317}" dt="2025-02-13T04:37:14.629" v="639" actId="5793"/>
          <ac:spMkLst>
            <pc:docMk/>
            <pc:sldMk cId="530042094" sldId="1331"/>
            <ac:spMk id="7171" creationId="{2A279C52-12C8-4252-6DC9-30DD7DCD0EE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53276517" sldId="1344"/>
        </pc:sldMkLst>
      </pc:sldChg>
      <pc:sldChg chg="modSp mod">
        <pc:chgData name="Erfan Meskar" userId="ae30a713-38f5-4e56-b874-fd636adcf478" providerId="ADAL" clId="{7D90717B-0CBC-49C5-997B-313B02354317}" dt="2025-02-13T04:51:53.653" v="1208" actId="20577"/>
        <pc:sldMkLst>
          <pc:docMk/>
          <pc:sldMk cId="1333091538" sldId="1372"/>
        </pc:sldMkLst>
        <pc:spChg chg="mod">
          <ac:chgData name="Erfan Meskar" userId="ae30a713-38f5-4e56-b874-fd636adcf478" providerId="ADAL" clId="{7D90717B-0CBC-49C5-997B-313B02354317}" dt="2025-02-13T04:51:53.653" v="1208" actId="20577"/>
          <ac:spMkLst>
            <pc:docMk/>
            <pc:sldMk cId="1333091538" sldId="1372"/>
            <ac:spMk id="7171" creationId="{7DA3AD2B-5FFC-62CE-50F6-A4131CB79A49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42914426" sldId="139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4261204556" sldId="1399"/>
        </pc:sldMkLst>
      </pc:sldChg>
      <pc:sldChg chg="modSp mod">
        <pc:chgData name="Erfan Meskar" userId="ae30a713-38f5-4e56-b874-fd636adcf478" providerId="ADAL" clId="{7D90717B-0CBC-49C5-997B-313B02354317}" dt="2025-02-13T04:16:49.561" v="66" actId="20577"/>
        <pc:sldMkLst>
          <pc:docMk/>
          <pc:sldMk cId="1297419670" sldId="1401"/>
        </pc:sldMkLst>
        <pc:spChg chg="mod">
          <ac:chgData name="Erfan Meskar" userId="ae30a713-38f5-4e56-b874-fd636adcf478" providerId="ADAL" clId="{7D90717B-0CBC-49C5-997B-313B02354317}" dt="2025-02-13T04:16:49.561" v="66" actId="20577"/>
          <ac:spMkLst>
            <pc:docMk/>
            <pc:sldMk cId="1297419670" sldId="1401"/>
            <ac:spMk id="33" creationId="{667EBF96-7974-2B47-E03E-30DBA5B2FF08}"/>
          </ac:spMkLst>
        </pc:spChg>
      </pc:sldChg>
      <pc:sldChg chg="modSp mod">
        <pc:chgData name="Erfan Meskar" userId="ae30a713-38f5-4e56-b874-fd636adcf478" providerId="ADAL" clId="{7D90717B-0CBC-49C5-997B-313B02354317}" dt="2025-02-13T04:17:02.302" v="97" actId="20577"/>
        <pc:sldMkLst>
          <pc:docMk/>
          <pc:sldMk cId="2440246467" sldId="1402"/>
        </pc:sldMkLst>
        <pc:spChg chg="mod">
          <ac:chgData name="Erfan Meskar" userId="ae30a713-38f5-4e56-b874-fd636adcf478" providerId="ADAL" clId="{7D90717B-0CBC-49C5-997B-313B02354317}" dt="2025-02-13T04:17:02.302" v="97" actId="20577"/>
          <ac:spMkLst>
            <pc:docMk/>
            <pc:sldMk cId="2440246467" sldId="1402"/>
            <ac:spMk id="33" creationId="{7FF8082D-F268-0513-4D74-636FC298E9B9}"/>
          </ac:spMkLst>
        </pc:spChg>
      </pc:sldChg>
      <pc:sldChg chg="modSp mod">
        <pc:chgData name="Erfan Meskar" userId="ae30a713-38f5-4e56-b874-fd636adcf478" providerId="ADAL" clId="{7D90717B-0CBC-49C5-997B-313B02354317}" dt="2025-02-13T04:17:15.949" v="108" actId="20577"/>
        <pc:sldMkLst>
          <pc:docMk/>
          <pc:sldMk cId="2648409268" sldId="1403"/>
        </pc:sldMkLst>
        <pc:spChg chg="mod">
          <ac:chgData name="Erfan Meskar" userId="ae30a713-38f5-4e56-b874-fd636adcf478" providerId="ADAL" clId="{7D90717B-0CBC-49C5-997B-313B02354317}" dt="2025-02-13T04:17:15.949" v="108" actId="20577"/>
          <ac:spMkLst>
            <pc:docMk/>
            <pc:sldMk cId="2648409268" sldId="1403"/>
            <ac:spMk id="33" creationId="{3E860E83-B574-2C0F-95D2-1BA55CDB4B9A}"/>
          </ac:spMkLst>
        </pc:spChg>
      </pc:sldChg>
      <pc:sldChg chg="modSp mod">
        <pc:chgData name="Erfan Meskar" userId="ae30a713-38f5-4e56-b874-fd636adcf478" providerId="ADAL" clId="{7D90717B-0CBC-49C5-997B-313B02354317}" dt="2025-02-13T04:17:25.089" v="128" actId="20577"/>
        <pc:sldMkLst>
          <pc:docMk/>
          <pc:sldMk cId="207635620" sldId="1404"/>
        </pc:sldMkLst>
        <pc:spChg chg="mod">
          <ac:chgData name="Erfan Meskar" userId="ae30a713-38f5-4e56-b874-fd636adcf478" providerId="ADAL" clId="{7D90717B-0CBC-49C5-997B-313B02354317}" dt="2025-02-13T04:17:25.089" v="128" actId="20577"/>
          <ac:spMkLst>
            <pc:docMk/>
            <pc:sldMk cId="207635620" sldId="1404"/>
            <ac:spMk id="33" creationId="{59F6F5AE-CF7C-547D-08B8-1F004A99F10E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1654481666" sldId="1411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807687938" sldId="1413"/>
        </pc:sldMkLst>
      </pc:sldChg>
      <pc:sldChg chg="modSp mod">
        <pc:chgData name="Erfan Meskar" userId="ae30a713-38f5-4e56-b874-fd636adcf478" providerId="ADAL" clId="{7D90717B-0CBC-49C5-997B-313B02354317}" dt="2025-02-13T04:31:02.580" v="161" actId="20577"/>
        <pc:sldMkLst>
          <pc:docMk/>
          <pc:sldMk cId="1620734553" sldId="1430"/>
        </pc:sldMkLst>
        <pc:spChg chg="mod">
          <ac:chgData name="Erfan Meskar" userId="ae30a713-38f5-4e56-b874-fd636adcf478" providerId="ADAL" clId="{7D90717B-0CBC-49C5-997B-313B02354317}" dt="2025-02-13T04:31:02.580" v="161" actId="20577"/>
          <ac:spMkLst>
            <pc:docMk/>
            <pc:sldMk cId="1620734553" sldId="1430"/>
            <ac:spMk id="7171" creationId="{833CFE8D-E299-460F-BD75-6C62E69AE79D}"/>
          </ac:spMkLst>
        </pc:spChg>
      </pc:sldChg>
      <pc:sldChg chg="modSp mod">
        <pc:chgData name="Erfan Meskar" userId="ae30a713-38f5-4e56-b874-fd636adcf478" providerId="ADAL" clId="{7D90717B-0CBC-49C5-997B-313B02354317}" dt="2025-02-13T04:28:14.886" v="139" actId="20577"/>
        <pc:sldMkLst>
          <pc:docMk/>
          <pc:sldMk cId="4048422281" sldId="1431"/>
        </pc:sldMkLst>
        <pc:spChg chg="mod">
          <ac:chgData name="Erfan Meskar" userId="ae30a713-38f5-4e56-b874-fd636adcf478" providerId="ADAL" clId="{7D90717B-0CBC-49C5-997B-313B02354317}" dt="2025-02-13T04:28:14.886" v="139" actId="20577"/>
          <ac:spMkLst>
            <pc:docMk/>
            <pc:sldMk cId="4048422281" sldId="1431"/>
            <ac:spMk id="7171" creationId="{DFADFD14-05D1-A746-08FA-1114702271D4}"/>
          </ac:spMkLst>
        </pc:spChg>
      </pc:sldChg>
      <pc:sldChg chg="modSp mod">
        <pc:chgData name="Erfan Meskar" userId="ae30a713-38f5-4e56-b874-fd636adcf478" providerId="ADAL" clId="{7D90717B-0CBC-49C5-997B-313B02354317}" dt="2025-02-13T04:14:28.752" v="22" actId="6549"/>
        <pc:sldMkLst>
          <pc:docMk/>
          <pc:sldMk cId="2783764805" sldId="1432"/>
        </pc:sldMkLst>
        <pc:spChg chg="mod">
          <ac:chgData name="Erfan Meskar" userId="ae30a713-38f5-4e56-b874-fd636adcf478" providerId="ADAL" clId="{7D90717B-0CBC-49C5-997B-313B02354317}" dt="2025-02-13T04:14:28.752" v="22" actId="6549"/>
          <ac:spMkLst>
            <pc:docMk/>
            <pc:sldMk cId="2783764805" sldId="1432"/>
            <ac:spMk id="7171" creationId="{E6983C82-9EB6-9CD9-F284-BD59B6F36236}"/>
          </ac:spMkLst>
        </pc:spChg>
      </pc:sldChg>
      <pc:sldChg chg="del">
        <pc:chgData name="Erfan Meskar" userId="ae30a713-38f5-4e56-b874-fd636adcf478" providerId="ADAL" clId="{7D90717B-0CBC-49C5-997B-313B02354317}" dt="2025-02-13T04:14:13.088" v="14" actId="47"/>
        <pc:sldMkLst>
          <pc:docMk/>
          <pc:sldMk cId="2771155143" sldId="1433"/>
        </pc:sldMkLst>
      </pc:sldChg>
      <pc:sldChg chg="del">
        <pc:chgData name="Erfan Meskar" userId="ae30a713-38f5-4e56-b874-fd636adcf478" providerId="ADAL" clId="{7D90717B-0CBC-49C5-997B-313B02354317}" dt="2025-02-13T04:14:14.803" v="15" actId="47"/>
        <pc:sldMkLst>
          <pc:docMk/>
          <pc:sldMk cId="2754597206" sldId="1434"/>
        </pc:sldMkLst>
      </pc:sldChg>
    </pc:docChg>
  </pc:docChgLst>
  <pc:docChgLst>
    <pc:chgData name="Erfan Meskar" userId="ae30a713-38f5-4e56-b874-fd636adcf478" providerId="ADAL" clId="{9A004538-95FB-4527-A40D-9DC22B733F3B}"/>
    <pc:docChg chg="modSld">
      <pc:chgData name="Erfan Meskar" userId="ae30a713-38f5-4e56-b874-fd636adcf478" providerId="ADAL" clId="{9A004538-95FB-4527-A40D-9DC22B733F3B}" dt="2025-01-06T18:42:09.348" v="0" actId="20577"/>
      <pc:docMkLst>
        <pc:docMk/>
      </pc:docMkLst>
      <pc:sldChg chg="modSp mod">
        <pc:chgData name="Erfan Meskar" userId="ae30a713-38f5-4e56-b874-fd636adcf478" providerId="ADAL" clId="{9A004538-95FB-4527-A40D-9DC22B733F3B}" dt="2025-01-06T18:42:09.348" v="0" actId="20577"/>
        <pc:sldMkLst>
          <pc:docMk/>
          <pc:sldMk cId="0" sldId="446"/>
        </pc:sldMkLst>
        <pc:spChg chg="mod">
          <ac:chgData name="Erfan Meskar" userId="ae30a713-38f5-4e56-b874-fd636adcf478" providerId="ADAL" clId="{9A004538-95FB-4527-A40D-9DC22B733F3B}" dt="2025-01-06T18:42:09.34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6EF78A92-F481-4801-8DD8-DB0C56EC0F86}"/>
    <pc:docChg chg="custSel addSld delSld modSld">
      <pc:chgData name="Erfan Meskar" userId="ae30a713-38f5-4e56-b874-fd636adcf478" providerId="ADAL" clId="{6EF78A92-F481-4801-8DD8-DB0C56EC0F86}" dt="2025-02-13T23:23:11.921" v="334" actId="33524"/>
      <pc:docMkLst>
        <pc:docMk/>
      </pc:docMkLst>
      <pc:sldChg chg="del">
        <pc:chgData name="Erfan Meskar" userId="ae30a713-38f5-4e56-b874-fd636adcf478" providerId="ADAL" clId="{6EF78A92-F481-4801-8DD8-DB0C56EC0F86}" dt="2025-02-13T22:49:36.600" v="131" actId="47"/>
        <pc:sldMkLst>
          <pc:docMk/>
          <pc:sldMk cId="150478051" sldId="1382"/>
        </pc:sldMkLst>
      </pc:sldChg>
      <pc:sldChg chg="modSp mod">
        <pc:chgData name="Erfan Meskar" userId="ae30a713-38f5-4e56-b874-fd636adcf478" providerId="ADAL" clId="{6EF78A92-F481-4801-8DD8-DB0C56EC0F86}" dt="2025-02-13T23:23:11.921" v="334" actId="33524"/>
        <pc:sldMkLst>
          <pc:docMk/>
          <pc:sldMk cId="843459683" sldId="1419"/>
        </pc:sldMkLst>
        <pc:spChg chg="mod">
          <ac:chgData name="Erfan Meskar" userId="ae30a713-38f5-4e56-b874-fd636adcf478" providerId="ADAL" clId="{6EF78A92-F481-4801-8DD8-DB0C56EC0F86}" dt="2025-02-13T23:23:11.921" v="334" actId="33524"/>
          <ac:spMkLst>
            <pc:docMk/>
            <pc:sldMk cId="843459683" sldId="1419"/>
            <ac:spMk id="7171" creationId="{3B424F7B-DD98-5FAC-95DB-E2A3891EEEBF}"/>
          </ac:spMkLst>
        </pc:spChg>
      </pc:sldChg>
      <pc:sldChg chg="modSp mod">
        <pc:chgData name="Erfan Meskar" userId="ae30a713-38f5-4e56-b874-fd636adcf478" providerId="ADAL" clId="{6EF78A92-F481-4801-8DD8-DB0C56EC0F86}" dt="2025-02-13T23:14:57.107" v="210" actId="20577"/>
        <pc:sldMkLst>
          <pc:docMk/>
          <pc:sldMk cId="3121951658" sldId="1420"/>
        </pc:sldMkLst>
        <pc:spChg chg="mod">
          <ac:chgData name="Erfan Meskar" userId="ae30a713-38f5-4e56-b874-fd636adcf478" providerId="ADAL" clId="{6EF78A92-F481-4801-8DD8-DB0C56EC0F86}" dt="2025-02-13T23:14:57.107" v="210" actId="20577"/>
          <ac:spMkLst>
            <pc:docMk/>
            <pc:sldMk cId="3121951658" sldId="1420"/>
            <ac:spMk id="7171" creationId="{B77CE103-1156-F4BD-7E37-6D91DEF00386}"/>
          </ac:spMkLst>
        </pc:spChg>
      </pc:sldChg>
      <pc:sldChg chg="modSp mod">
        <pc:chgData name="Erfan Meskar" userId="ae30a713-38f5-4e56-b874-fd636adcf478" providerId="ADAL" clId="{6EF78A92-F481-4801-8DD8-DB0C56EC0F86}" dt="2025-02-13T23:15:31.869" v="211" actId="20577"/>
        <pc:sldMkLst>
          <pc:docMk/>
          <pc:sldMk cId="988568542" sldId="1421"/>
        </pc:sldMkLst>
        <pc:spChg chg="mod">
          <ac:chgData name="Erfan Meskar" userId="ae30a713-38f5-4e56-b874-fd636adcf478" providerId="ADAL" clId="{6EF78A92-F481-4801-8DD8-DB0C56EC0F86}" dt="2025-02-13T23:15:31.869" v="211" actId="20577"/>
          <ac:spMkLst>
            <pc:docMk/>
            <pc:sldMk cId="988568542" sldId="1421"/>
            <ac:spMk id="7171" creationId="{4F8EFB62-7C4C-F184-68DB-065E47D4345E}"/>
          </ac:spMkLst>
        </pc:spChg>
      </pc:sldChg>
      <pc:sldChg chg="del">
        <pc:chgData name="Erfan Meskar" userId="ae30a713-38f5-4e56-b874-fd636adcf478" providerId="ADAL" clId="{6EF78A92-F481-4801-8DD8-DB0C56EC0F86}" dt="2025-02-13T16:23:31.542" v="1" actId="47"/>
        <pc:sldMkLst>
          <pc:docMk/>
          <pc:sldMk cId="4025698772" sldId="1429"/>
        </pc:sldMkLst>
      </pc:sldChg>
      <pc:sldChg chg="addSp modSp add mod">
        <pc:chgData name="Erfan Meskar" userId="ae30a713-38f5-4e56-b874-fd636adcf478" providerId="ADAL" clId="{6EF78A92-F481-4801-8DD8-DB0C56EC0F86}" dt="2025-02-13T16:27:31.660" v="130" actId="1036"/>
        <pc:sldMkLst>
          <pc:docMk/>
          <pc:sldMk cId="1620734553" sldId="1430"/>
        </pc:sldMkLst>
        <pc:spChg chg="mod">
          <ac:chgData name="Erfan Meskar" userId="ae30a713-38f5-4e56-b874-fd636adcf478" providerId="ADAL" clId="{6EF78A92-F481-4801-8DD8-DB0C56EC0F86}" dt="2025-02-13T16:27:31.660" v="130" actId="1036"/>
          <ac:spMkLst>
            <pc:docMk/>
            <pc:sldMk cId="1620734553" sldId="1430"/>
            <ac:spMk id="3" creationId="{61C43D9C-8D07-5D5F-DD4D-10FB09DCB179}"/>
          </ac:spMkLst>
        </pc:spChg>
        <pc:spChg chg="mod">
          <ac:chgData name="Erfan Meskar" userId="ae30a713-38f5-4e56-b874-fd636adcf478" providerId="ADAL" clId="{6EF78A92-F481-4801-8DD8-DB0C56EC0F86}" dt="2025-02-13T16:23:37.042" v="2" actId="1076"/>
          <ac:spMkLst>
            <pc:docMk/>
            <pc:sldMk cId="1620734553" sldId="1430"/>
            <ac:spMk id="4" creationId="{BB200287-E586-A1C5-68CC-6F7B31BB6739}"/>
          </ac:spMkLst>
        </pc:spChg>
        <pc:spChg chg="add mod">
          <ac:chgData name="Erfan Meskar" userId="ae30a713-38f5-4e56-b874-fd636adcf478" providerId="ADAL" clId="{6EF78A92-F481-4801-8DD8-DB0C56EC0F86}" dt="2025-02-13T16:27:31.660" v="130" actId="1036"/>
          <ac:spMkLst>
            <pc:docMk/>
            <pc:sldMk cId="1620734553" sldId="1430"/>
            <ac:spMk id="5" creationId="{A7DD36A6-E6E9-B6C7-3A93-93F525B1E289}"/>
          </ac:spMkLst>
        </pc:spChg>
        <pc:spChg chg="add mod">
          <ac:chgData name="Erfan Meskar" userId="ae30a713-38f5-4e56-b874-fd636adcf478" providerId="ADAL" clId="{6EF78A92-F481-4801-8DD8-DB0C56EC0F86}" dt="2025-02-13T16:27:31.660" v="130" actId="1036"/>
          <ac:spMkLst>
            <pc:docMk/>
            <pc:sldMk cId="1620734553" sldId="1430"/>
            <ac:spMk id="6" creationId="{063AA4D2-F213-D30F-CD0C-1555D97288BF}"/>
          </ac:spMkLst>
        </pc:spChg>
        <pc:spChg chg="add mod">
          <ac:chgData name="Erfan Meskar" userId="ae30a713-38f5-4e56-b874-fd636adcf478" providerId="ADAL" clId="{6EF78A92-F481-4801-8DD8-DB0C56EC0F86}" dt="2025-02-13T16:27:31.660" v="130" actId="1036"/>
          <ac:spMkLst>
            <pc:docMk/>
            <pc:sldMk cId="1620734553" sldId="1430"/>
            <ac:spMk id="7" creationId="{E273FAFA-B46C-8BFC-D758-4AFCA1782E5F}"/>
          </ac:spMkLst>
        </pc:spChg>
        <pc:spChg chg="add mod ord">
          <ac:chgData name="Erfan Meskar" userId="ae30a713-38f5-4e56-b874-fd636adcf478" providerId="ADAL" clId="{6EF78A92-F481-4801-8DD8-DB0C56EC0F86}" dt="2025-02-13T16:27:31.660" v="130" actId="1036"/>
          <ac:spMkLst>
            <pc:docMk/>
            <pc:sldMk cId="1620734553" sldId="1430"/>
            <ac:spMk id="8" creationId="{8802EED4-9A4D-5F00-6203-2CD4E149D6AC}"/>
          </ac:spMkLst>
        </pc:spChg>
        <pc:spChg chg="add mod">
          <ac:chgData name="Erfan Meskar" userId="ae30a713-38f5-4e56-b874-fd636adcf478" providerId="ADAL" clId="{6EF78A92-F481-4801-8DD8-DB0C56EC0F86}" dt="2025-02-13T16:27:31.660" v="130" actId="1036"/>
          <ac:spMkLst>
            <pc:docMk/>
            <pc:sldMk cId="1620734553" sldId="1430"/>
            <ac:spMk id="9" creationId="{D80E38F4-7D80-5649-DF45-D95DFF10153D}"/>
          </ac:spMkLst>
        </pc:spChg>
        <pc:picChg chg="mod">
          <ac:chgData name="Erfan Meskar" userId="ae30a713-38f5-4e56-b874-fd636adcf478" providerId="ADAL" clId="{6EF78A92-F481-4801-8DD8-DB0C56EC0F86}" dt="2025-02-13T16:27:31.660" v="130" actId="1036"/>
          <ac:picMkLst>
            <pc:docMk/>
            <pc:sldMk cId="1620734553" sldId="1430"/>
            <ac:picMk id="2" creationId="{FB6376C4-6411-4C76-C723-648E5FC4330B}"/>
          </ac:picMkLst>
        </pc:picChg>
      </pc:sld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15T18:03:24.286" v="8604" actId="20577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723536329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2262320157" sldId="13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2441915967" sldId="1330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530042094" sldId="1331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531609658" sldId="1331"/>
        </pc:sldMkLst>
      </pc:sldChg>
      <pc:sldChg chg="delSp modSp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14T16:22:05.021" v="8584" actId="14100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15T18:03:24.286" v="8604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15T18:00:12.944" v="8601" actId="14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15T18:00:48.970" v="8602" actId="14100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15T17:59:04.022" v="8599" actId="2057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add del">
        <pc:chgData name="Erfan Meskar" userId="ae30a713-38f5-4e56-b874-fd636adcf478" providerId="ADAL" clId="{C1C86E43-F200-41E9-9C7A-E88222472E67}" dt="2024-02-14T16:25:36.256" v="8587" actId="2696"/>
        <pc:sldMkLst>
          <pc:docMk/>
          <pc:sldMk cId="3009359073" sldId="1431"/>
        </pc:sldMkLst>
      </pc:sldChg>
      <pc:sldChg chg="add">
        <pc:chgData name="Erfan Meskar" userId="ae30a713-38f5-4e56-b874-fd636adcf478" providerId="ADAL" clId="{C1C86E43-F200-41E9-9C7A-E88222472E67}" dt="2024-02-14T16:25:42.258" v="8588"/>
        <pc:sldMkLst>
          <pc:docMk/>
          <pc:sldMk cId="4048422281" sldId="1431"/>
        </pc:sldMkLst>
      </pc:sldChg>
      <pc:sldChg chg="modSp add del mod">
        <pc:chgData name="Erfan Meskar" userId="ae30a713-38f5-4e56-b874-fd636adcf478" providerId="ADAL" clId="{C1C86E43-F200-41E9-9C7A-E88222472E67}" dt="2024-02-14T16:24:47.949" v="8585" actId="2696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F06-8540-6910-2B53-CA0E71C87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66321F-BD5B-52D7-EF1F-4A8D93966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54F01-EC52-E016-61E8-7C1536991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0CE56-38AE-480A-0B06-DFF1D546D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3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89E3-196A-0441-1102-8EB5EF4C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36ECB-8E45-3600-8358-EFDB44560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4A5835-ACBB-D2E5-784F-0D673BAF3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A302-FD2D-5D96-4BC1-B6469305C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4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96EC7-4EDF-81E5-5AF2-CE1B8D180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03C39-F51B-A194-9202-DA6774594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711DB-18FB-1D69-0A73-5243F40CC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AD45-F462-8BF3-183B-50FE46898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6081A-BD19-D6B9-F9BD-FD611E4D7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A99C6-3D81-68EB-C5A5-CF3160F44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F2AAC-C09D-FFCF-92CB-3D05BAADD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E7F61-2581-95E1-B000-F72CE7436D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12C2-029C-82BD-E642-6AD45D35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F2C60-350C-DA63-1255-B94C5C810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57697-2EAE-C821-B832-D190AEC60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DEB16-204D-21D9-E85E-596E08B4B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18FF4-A08A-7307-0287-292658BC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487B0-6784-2AE8-5191-CA3D1CAD5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4545C-CF22-FBE0-9FF2-BDD2098B2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C0FB0-8052-84F9-BEFF-994A7CEBF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2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737FF-1723-0345-2AB2-FC515FFBB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E7717-060D-96A8-7431-46B9AF854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35BDD-6498-2D77-1A29-45772F17E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A1BD-BB56-7D0A-C67E-0903F767C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1B206-A12B-62B3-D4DA-A8694F8B2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14AC0-39EB-1D04-7F0F-9CFF215D9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0EAF8-0413-A9CB-FD1E-A6483B67D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A4FB-DBE6-01F9-0E55-5B94850D7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22574-016B-D24A-C2FF-F02FDD75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EFA4D-C665-BBC5-938F-A0FD7DC83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12DF0C-118B-7B7C-5901-5026383D9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8B3D6-6FFF-6EC8-D2F0-A9EFD95105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784AB-8658-FD44-5CF3-77165455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0CE13-B537-DF85-EA6A-7EE155101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B94B4-A73E-13A9-0117-D8413B85B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C8EC5-01A0-8C42-514E-59756EB24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5D002-1FBD-413D-785C-1AB4F67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76927-5FFE-B8D8-A997-6EF76C120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34169-7527-5D0E-3717-4DA3BA9B9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4905E-8FE0-F59D-0F74-F71F850E3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681E4-FF30-55D8-B7E3-717F76824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9694D-9EE6-DD1C-B80E-DE2C29FED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0A268-20F8-0297-FDA5-B4F9E5AAB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B216-6FAD-8FED-EDBD-80863A92D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r>
              <a:rPr lang="en-US" sz="4300" dirty="0"/>
              <a:t>Lecture 6 – </a:t>
            </a:r>
            <a:r>
              <a:rPr lang="en-US" sz="4300"/>
              <a:t>Part 6: </a:t>
            </a:r>
            <a:r>
              <a:rPr lang="en-US" sz="4300" dirty="0"/>
              <a:t>DHCP and ARP</a:t>
            </a:r>
          </a:p>
          <a:p>
            <a:pPr eaLnBrk="1" hangingPunct="1"/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126A7-F75E-FDE6-1623-768479EB2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596D380-75D5-6C5F-6AF6-A575542F7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DHCP: Operation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9D3F9A1-834A-A830-A765-8EB68428B1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1"/>
            <a:ext cx="11709402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Dynamic Host Configuration 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Defined in RFC 2131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One or more local DHCP servers maintain required information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Client broadcasts a DHCP discovery message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One or more DHCP servers respond with a DHCP “offer” message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Client broadcasts a DHCP request message</a:t>
            </a:r>
          </a:p>
          <a:p>
            <a:pPr marL="914349" lvl="1" indent="-514350">
              <a:lnSpc>
                <a:spcPct val="90000"/>
              </a:lnSpc>
            </a:pPr>
            <a:r>
              <a:rPr lang="en-US" dirty="0"/>
              <a:t>Specifies which offer it wants</a:t>
            </a:r>
          </a:p>
          <a:p>
            <a:pPr marL="914349" lvl="1" indent="-514350">
              <a:lnSpc>
                <a:spcPct val="90000"/>
              </a:lnSpc>
            </a:pPr>
            <a:r>
              <a:rPr lang="en-US" dirty="0"/>
              <a:t>Echoes accepted parameters</a:t>
            </a:r>
          </a:p>
          <a:p>
            <a:pPr marL="914349" lvl="1" indent="-514350">
              <a:lnSpc>
                <a:spcPct val="90000"/>
              </a:lnSpc>
            </a:pPr>
            <a:r>
              <a:rPr lang="en-US" dirty="0"/>
              <a:t>Other DHCP servers learn they were not chosen</a:t>
            </a:r>
          </a:p>
        </p:txBody>
      </p:sp>
    </p:spTree>
    <p:extLst>
      <p:ext uri="{BB962C8B-B14F-4D97-AF65-F5344CB8AC3E}">
        <p14:creationId xmlns:p14="http://schemas.microsoft.com/office/powerpoint/2010/main" val="353453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A29BE-4DD4-4306-19E0-9341A7211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E85341A-D7F9-C252-26E6-6B57BC16D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DHCP: Operation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68CEEBD-6DC4-5FB7-F7B7-3A794B9C0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1"/>
            <a:ext cx="11709402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Dynamic Host Configuration 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Defined in RFC 2131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One or more local DHCP servers maintain required information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Client broadcasts a DHCP discovery message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One or more DHCP servers respond with a DHCP “offer” message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Client broadcasts a DHCP request message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Selected DHCP server responds with an ACK</a:t>
            </a:r>
          </a:p>
        </p:txBody>
      </p:sp>
    </p:spTree>
    <p:extLst>
      <p:ext uri="{BB962C8B-B14F-4D97-AF65-F5344CB8AC3E}">
        <p14:creationId xmlns:p14="http://schemas.microsoft.com/office/powerpoint/2010/main" val="212126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2FB3-65BA-E7C6-5195-D02AC57C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0F29211-B332-6389-16A5-DF09A5A92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Are We There Yet?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58DE0-B1D2-510F-D4B6-7AC45A92D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0"/>
          <a:stretch/>
        </p:blipFill>
        <p:spPr>
          <a:xfrm>
            <a:off x="1828800" y="1219200"/>
            <a:ext cx="8600686" cy="551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01971-2A96-3368-4F20-1CFB8960A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B2A1810-59F1-A71D-FEC0-C4F9CF33A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ARP: Address Resolution Protocol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B424F7B-DD98-5FAC-95DB-E2A3891EE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20803"/>
            <a:ext cx="11811000" cy="5384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Every host maintains an ARP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of (IP address – MAC address) pairs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IP addresses within the same LAN</a:t>
            </a:r>
          </a:p>
          <a:p>
            <a:pPr>
              <a:lnSpc>
                <a:spcPct val="90000"/>
              </a:lnSpc>
            </a:pPr>
            <a:r>
              <a:rPr lang="en-US" dirty="0"/>
              <a:t>Consult the table when sending a packet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 destination IP address to destination MAC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But what if IP address not in table?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Either its not local (detected using DHCP)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So, send it to the router (i.e., destination MAC address is router’s MAC)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it’s local: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Sender broadcasts: “Who has IP address 1.2.3.156?”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device with that IP address replies and report its MAC address.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Caches the answer in ARP table</a:t>
            </a:r>
          </a:p>
        </p:txBody>
      </p:sp>
    </p:spTree>
    <p:extLst>
      <p:ext uri="{BB962C8B-B14F-4D97-AF65-F5344CB8AC3E}">
        <p14:creationId xmlns:p14="http://schemas.microsoft.com/office/powerpoint/2010/main" val="84345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2C9E-41F3-7298-A5CC-24B17590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F700C2-059F-769B-0A65-75947B62C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3CFE8D-E299-460F-BD75-6C62E69AE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IP Addressing</a:t>
            </a:r>
          </a:p>
          <a:p>
            <a:pPr>
              <a:lnSpc>
                <a:spcPct val="90000"/>
              </a:lnSpc>
            </a:pPr>
            <a:r>
              <a:rPr lang="en-US" dirty="0"/>
              <a:t>Subnetting</a:t>
            </a:r>
          </a:p>
          <a:p>
            <a:pPr>
              <a:lnSpc>
                <a:spcPct val="90000"/>
              </a:lnSpc>
            </a:pPr>
            <a:r>
              <a:rPr lang="en-US" dirty="0"/>
              <a:t>The IP Packet format</a:t>
            </a:r>
          </a:p>
          <a:p>
            <a:pPr>
              <a:lnSpc>
                <a:spcPct val="90000"/>
              </a:lnSpc>
            </a:pPr>
            <a:r>
              <a:rPr lang="en-US" dirty="0"/>
              <a:t>Packet Forwarding</a:t>
            </a:r>
          </a:p>
          <a:p>
            <a:pPr>
              <a:lnSpc>
                <a:spcPct val="90000"/>
              </a:lnSpc>
            </a:pPr>
            <a:r>
              <a:rPr lang="en-US" dirty="0"/>
              <a:t>Internet Control Message Protocol (ICMP)</a:t>
            </a:r>
          </a:p>
          <a:p>
            <a:pPr>
              <a:lnSpc>
                <a:spcPct val="90000"/>
              </a:lnSpc>
            </a:pPr>
            <a:r>
              <a:rPr lang="en-US" dirty="0"/>
              <a:t>Discovery protocols: ARP and DHCP</a:t>
            </a:r>
          </a:p>
          <a:p>
            <a:pPr>
              <a:lnSpc>
                <a:spcPct val="90000"/>
              </a:lnSpc>
            </a:pPr>
            <a:r>
              <a:rPr lang="en-US" dirty="0"/>
              <a:t>Turning names into addresses (DNS)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6376C4-6411-4C76-C723-648E5FC4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31" y="3038611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1C43D9C-8D07-5D5F-DD4D-10FB09DCB179}"/>
              </a:ext>
            </a:extLst>
          </p:cNvPr>
          <p:cNvSpPr/>
          <p:nvPr/>
        </p:nvSpPr>
        <p:spPr>
          <a:xfrm>
            <a:off x="9246831" y="3191011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B200287-E586-A1C5-68CC-6F7B31BB6739}"/>
              </a:ext>
            </a:extLst>
          </p:cNvPr>
          <p:cNvSpPr/>
          <p:nvPr/>
        </p:nvSpPr>
        <p:spPr>
          <a:xfrm rot="10800000">
            <a:off x="6858000" y="4114800"/>
            <a:ext cx="1295391" cy="43179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7DD36A6-E6E9-B6C7-3A93-93F525B1E289}"/>
              </a:ext>
            </a:extLst>
          </p:cNvPr>
          <p:cNvSpPr/>
          <p:nvPr/>
        </p:nvSpPr>
        <p:spPr>
          <a:xfrm>
            <a:off x="9246831" y="5045211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AA4D2-F213-D30F-CD0C-1555D97288BF}"/>
              </a:ext>
            </a:extLst>
          </p:cNvPr>
          <p:cNvSpPr txBox="1"/>
          <p:nvPr/>
        </p:nvSpPr>
        <p:spPr>
          <a:xfrm>
            <a:off x="8575307" y="4974845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3FAFA-B46C-8BFC-D758-4AFCA1782E5F}"/>
              </a:ext>
            </a:extLst>
          </p:cNvPr>
          <p:cNvSpPr txBox="1"/>
          <p:nvPr/>
        </p:nvSpPr>
        <p:spPr>
          <a:xfrm>
            <a:off x="8382000" y="3114811"/>
            <a:ext cx="8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DHCP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0E38F4-7D80-5649-DF45-D95DFF10153D}"/>
              </a:ext>
            </a:extLst>
          </p:cNvPr>
          <p:cNvSpPr/>
          <p:nvPr/>
        </p:nvSpPr>
        <p:spPr>
          <a:xfrm>
            <a:off x="10042511" y="4608644"/>
            <a:ext cx="1387489" cy="43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2EED4-9A4D-5F00-6203-2CD4E149D6AC}"/>
              </a:ext>
            </a:extLst>
          </p:cNvPr>
          <p:cNvSpPr txBox="1"/>
          <p:nvPr/>
        </p:nvSpPr>
        <p:spPr>
          <a:xfrm>
            <a:off x="10042511" y="4608644"/>
            <a:ext cx="138748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Network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073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7E672-EDF0-462C-C14E-E151C7988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307E2FE-C65F-3A52-1842-B2FE4AD96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at The Link Layer?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7D17AAC-E211-072B-C6AE-B503728AE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20803"/>
            <a:ext cx="11328402" cy="5841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does it mean to send to IF1?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DC5701-A65B-F9C0-7C15-CC3C7390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66849"/>
              </p:ext>
            </p:extLst>
          </p:nvPr>
        </p:nvGraphicFramePr>
        <p:xfrm>
          <a:off x="4045275" y="4170735"/>
          <a:ext cx="368415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275">
                  <a:extLst>
                    <a:ext uri="{9D8B030D-6E8A-4147-A177-3AD203B41FA5}">
                      <a16:colId xmlns:a16="http://schemas.microsoft.com/office/drawing/2014/main" val="2818217184"/>
                    </a:ext>
                  </a:extLst>
                </a:gridCol>
                <a:gridCol w="1712875">
                  <a:extLst>
                    <a:ext uri="{9D8B030D-6E8A-4147-A177-3AD203B41FA5}">
                      <a16:colId xmlns:a16="http://schemas.microsoft.com/office/drawing/2014/main" val="1431405096"/>
                    </a:ext>
                  </a:extLst>
                </a:gridCol>
              </a:tblGrid>
              <a:tr h="2895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/>
                        <a:t>Prefix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/>
                        <a:t>IF/Next hop</a:t>
                      </a:r>
                      <a:endParaRPr lang="en-US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28461"/>
                  </a:ext>
                </a:extLst>
              </a:tr>
              <a:tr h="2895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1.2.1.0/24</a:t>
                      </a:r>
                      <a:endParaRPr lang="en-US" sz="160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IF1</a:t>
                      </a:r>
                      <a:endParaRPr lang="en-US" sz="160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76437"/>
                  </a:ext>
                </a:extLst>
              </a:tr>
              <a:tr h="2895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1.2.2.0/24</a:t>
                      </a:r>
                      <a:endParaRPr lang="en-US" sz="160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IF2</a:t>
                      </a:r>
                      <a:endParaRPr lang="en-US" sz="160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5885"/>
                  </a:ext>
                </a:extLst>
              </a:tr>
              <a:tr h="2895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8.0.0.0/30</a:t>
                      </a:r>
                      <a:endParaRPr lang="en-US" sz="160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IF0</a:t>
                      </a:r>
                      <a:endParaRPr lang="en-US" sz="160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55242"/>
                  </a:ext>
                </a:extLst>
              </a:tr>
              <a:tr h="2895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8.0.0.2</a:t>
                      </a:r>
                      <a:endParaRPr lang="en-US" sz="1600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7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9DA89A5-69C6-A392-1719-CC165357F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78089"/>
            <a:ext cx="1725593" cy="116514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9F4BC3-8C8F-986B-E2C0-C6595E1D6BF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803265" y="2848117"/>
            <a:ext cx="3225935" cy="12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4">
            <a:extLst>
              <a:ext uri="{FF2B5EF4-FFF2-40B4-BE49-F238E27FC236}">
                <a16:creationId xmlns:a16="http://schemas.microsoft.com/office/drawing/2014/main" id="{6439FA66-4264-0E60-9028-0D7736A31891}"/>
              </a:ext>
            </a:extLst>
          </p:cNvPr>
          <p:cNvCxnSpPr>
            <a:cxnSpLocks/>
          </p:cNvCxnSpPr>
          <p:nvPr/>
        </p:nvCxnSpPr>
        <p:spPr>
          <a:xfrm flipV="1">
            <a:off x="6773371" y="2841665"/>
            <a:ext cx="2719219" cy="3346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DAB559C-05FF-B27C-23FC-C2A8DB270D2E}"/>
              </a:ext>
            </a:extLst>
          </p:cNvPr>
          <p:cNvSpPr/>
          <p:nvPr/>
        </p:nvSpPr>
        <p:spPr>
          <a:xfrm>
            <a:off x="2076251" y="2701269"/>
            <a:ext cx="293019" cy="252235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5AAF0-88EE-6945-0E0F-922EDD64729C}"/>
              </a:ext>
            </a:extLst>
          </p:cNvPr>
          <p:cNvSpPr/>
          <p:nvPr/>
        </p:nvSpPr>
        <p:spPr>
          <a:xfrm>
            <a:off x="9410151" y="2732198"/>
            <a:ext cx="293019" cy="252235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7B8D4-44A6-C503-BD63-CB51C2CD7A7A}"/>
              </a:ext>
            </a:extLst>
          </p:cNvPr>
          <p:cNvSpPr/>
          <p:nvPr/>
        </p:nvSpPr>
        <p:spPr>
          <a:xfrm>
            <a:off x="4758333" y="2715547"/>
            <a:ext cx="293019" cy="252235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A8606-D984-44DC-116A-4F515B586A5B}"/>
              </a:ext>
            </a:extLst>
          </p:cNvPr>
          <p:cNvSpPr/>
          <p:nvPr/>
        </p:nvSpPr>
        <p:spPr>
          <a:xfrm>
            <a:off x="6745501" y="2749012"/>
            <a:ext cx="293019" cy="252235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E4A11-8E68-6729-CB44-6DE6CA019515}"/>
              </a:ext>
            </a:extLst>
          </p:cNvPr>
          <p:cNvSpPr/>
          <p:nvPr/>
        </p:nvSpPr>
        <p:spPr>
          <a:xfrm>
            <a:off x="5740841" y="2028980"/>
            <a:ext cx="293019" cy="252235"/>
          </a:xfrm>
          <a:prstGeom prst="rect">
            <a:avLst/>
          </a:prstGeom>
          <a:solidFill>
            <a:srgbClr val="5F8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5C467-EE33-A518-3053-012E99A9D9BC}"/>
              </a:ext>
            </a:extLst>
          </p:cNvPr>
          <p:cNvSpPr txBox="1"/>
          <p:nvPr/>
        </p:nvSpPr>
        <p:spPr>
          <a:xfrm>
            <a:off x="1881744" y="3161522"/>
            <a:ext cx="91884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venir Book" panose="02000503020000020003" pitchFamily="2" charset="0"/>
              </a:rPr>
              <a:t>1.2.1.3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87224-2614-90B0-9A43-0B942799DE6D}"/>
              </a:ext>
            </a:extLst>
          </p:cNvPr>
          <p:cNvSpPr txBox="1"/>
          <p:nvPr/>
        </p:nvSpPr>
        <p:spPr>
          <a:xfrm>
            <a:off x="9504075" y="3161522"/>
            <a:ext cx="11849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venir Book" panose="02000503020000020003" pitchFamily="2" charset="0"/>
              </a:rPr>
              <a:t>1.2.2.100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C9375-BCC0-0458-470C-9ACAE685CAC9}"/>
              </a:ext>
            </a:extLst>
          </p:cNvPr>
          <p:cNvSpPr txBox="1"/>
          <p:nvPr/>
        </p:nvSpPr>
        <p:spPr>
          <a:xfrm>
            <a:off x="4285166" y="3196147"/>
            <a:ext cx="91884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venir Book" panose="02000503020000020003" pitchFamily="2" charset="0"/>
              </a:rPr>
              <a:t>1.2.1.1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0166E-36D2-C7CE-D664-429632638F99}"/>
              </a:ext>
            </a:extLst>
          </p:cNvPr>
          <p:cNvSpPr txBox="1"/>
          <p:nvPr/>
        </p:nvSpPr>
        <p:spPr>
          <a:xfrm>
            <a:off x="6480446" y="3172223"/>
            <a:ext cx="91884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venir Book" panose="02000503020000020003" pitchFamily="2" charset="0"/>
              </a:rPr>
              <a:t>1.2.2.1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C313C-F3DD-E3F9-51CB-D07533AB20A0}"/>
              </a:ext>
            </a:extLst>
          </p:cNvPr>
          <p:cNvSpPr txBox="1"/>
          <p:nvPr/>
        </p:nvSpPr>
        <p:spPr>
          <a:xfrm>
            <a:off x="4521789" y="2919169"/>
            <a:ext cx="51328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venir Book" panose="02000503020000020003" pitchFamily="2" charset="0"/>
              </a:rPr>
              <a:t>IF1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18A7FD-7E99-5F4B-2658-080C732CF262}"/>
              </a:ext>
            </a:extLst>
          </p:cNvPr>
          <p:cNvSpPr txBox="1"/>
          <p:nvPr/>
        </p:nvSpPr>
        <p:spPr>
          <a:xfrm>
            <a:off x="6658740" y="2933024"/>
            <a:ext cx="51328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venir Book" panose="02000503020000020003" pitchFamily="2" charset="0"/>
              </a:rPr>
              <a:t>IF2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3ADA7-4024-2CF3-3890-53BD58670A31}"/>
              </a:ext>
            </a:extLst>
          </p:cNvPr>
          <p:cNvSpPr txBox="1"/>
          <p:nvPr/>
        </p:nvSpPr>
        <p:spPr>
          <a:xfrm>
            <a:off x="5972484" y="1951604"/>
            <a:ext cx="51328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Avenir Book" panose="02000503020000020003" pitchFamily="2" charset="0"/>
              </a:rPr>
              <a:t>IF0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AEDF1D-AF45-10D9-4446-1797F253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2" y="2454978"/>
            <a:ext cx="911729" cy="911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56FD50-C406-FF70-EDFD-C91C84E1F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661" y="2366893"/>
            <a:ext cx="911729" cy="9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AD8BA-8BCD-A0DA-0C48-6A2BB96B6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DB69B55-0A09-36C0-59FF-21D502DF8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Discovery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3E4814-B0B7-9C9D-939F-4E673AEC3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0"/>
            <a:ext cx="11709402" cy="5384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Suppose	I am host A and I want to communicate with B (say, </a:t>
            </a:r>
            <a:r>
              <a:rPr lang="en-US" dirty="0">
                <a:hlinkClick r:id="rId3"/>
              </a:rPr>
              <a:t>www.google.com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 I was “born” knowing only my name – my MAC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Must discover some information before I can communicate with 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my IP address?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B’s IP address?	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Using DNS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B within my LAN?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yes, what is	B’s MAC address?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not, what is the address of my first-hop router to B?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344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630B-54B1-F53D-C537-EB27658B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D4B3059-73B5-D668-CEED-0051970C6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DHCP and ARP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7CE103-1156-F4BD-7E37-6D91DEF00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1"/>
            <a:ext cx="11709402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Discovery protocols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DHCP – Dynamic Host Configuration Protocol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ARP – Address Resolution Protocol</a:t>
            </a:r>
          </a:p>
          <a:p>
            <a:pPr>
              <a:lnSpc>
                <a:spcPct val="90000"/>
              </a:lnSpc>
            </a:pPr>
            <a:r>
              <a:rPr lang="en-US" dirty="0"/>
              <a:t>Configured to a single LAN</a:t>
            </a:r>
          </a:p>
          <a:p>
            <a:pPr>
              <a:lnSpc>
                <a:spcPct val="90000"/>
              </a:lnSpc>
            </a:pPr>
            <a:r>
              <a:rPr lang="en-US" dirty="0"/>
              <a:t>Rely on broadcast capability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D095E-8E92-81BE-923A-69E4C0BE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399" y="3657601"/>
            <a:ext cx="5105400" cy="27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C420-AA53-E89C-A3D0-4C14EA50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1CAE597-A95C-1950-1611-F15BA4E4F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DHCP and ARP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F8EFB62-7C4C-F184-68DB-065E47D43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0"/>
            <a:ext cx="11099802" cy="54863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Serve two functions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By </a:t>
            </a:r>
            <a:r>
              <a:rPr lang="en-US" dirty="0">
                <a:solidFill>
                  <a:srgbClr val="C00000"/>
                </a:solidFill>
              </a:rPr>
              <a:t>DHCP</a:t>
            </a:r>
            <a:r>
              <a:rPr lang="en-US" dirty="0"/>
              <a:t>: Bootstrap communication with remote hosts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What’s my IP address?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What’s my subnet masks? Allows to test whether an IP address is local or not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What’s the IP address(es) for my local DNS name server(s)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What’s the IP address(es) for my first-hop “default” router(s)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By </a:t>
            </a:r>
            <a:r>
              <a:rPr lang="en-US" dirty="0">
                <a:solidFill>
                  <a:srgbClr val="C00000"/>
                </a:solidFill>
              </a:rPr>
              <a:t>ARP</a:t>
            </a:r>
            <a:r>
              <a:rPr lang="en-US" dirty="0"/>
              <a:t>: Discovery of local end-hosts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communication between hosts on the same LAN</a:t>
            </a:r>
          </a:p>
        </p:txBody>
      </p:sp>
    </p:spTree>
    <p:extLst>
      <p:ext uri="{BB962C8B-B14F-4D97-AF65-F5344CB8AC3E}">
        <p14:creationId xmlns:p14="http://schemas.microsoft.com/office/powerpoint/2010/main" val="9885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D08B-B13B-8542-31BB-AE95E400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B1E42DF-2527-B274-E8A4-883ACC82F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DHCP: Operation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752C1C2-3A9E-1E03-EEBD-6EEB47598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1"/>
            <a:ext cx="11709402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Dynamic Host Configuration 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Defined in RFC 2131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One or more local DHCP servers maintain required information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address pool, netmask, DNS servers, etc.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Application that listens on UDP port 67</a:t>
            </a:r>
          </a:p>
        </p:txBody>
      </p:sp>
    </p:spTree>
    <p:extLst>
      <p:ext uri="{BB962C8B-B14F-4D97-AF65-F5344CB8AC3E}">
        <p14:creationId xmlns:p14="http://schemas.microsoft.com/office/powerpoint/2010/main" val="130472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98B6C-9D94-EE0E-1B29-50C115CE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A9E55A5-E42B-1767-248E-73E7DFF79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DHCP: Operation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91F33C0-48CF-2875-7FA8-4BEB27137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1"/>
            <a:ext cx="11709402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Dynamic Host Configuration 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Defined in RFC 2131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One or more local DHCP servers maintain required information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Client broadcasts a DHCP discovery message</a:t>
            </a:r>
          </a:p>
          <a:p>
            <a:pPr marL="914349" lvl="1" indent="-514350">
              <a:lnSpc>
                <a:spcPct val="90000"/>
              </a:lnSpc>
            </a:pPr>
            <a:r>
              <a:rPr lang="en-US" dirty="0"/>
              <a:t>L2 broadcast, to MAC address </a:t>
            </a:r>
            <a:r>
              <a:rPr lang="en-US" dirty="0" err="1"/>
              <a:t>ff:ff:ff:ff:ff:ff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0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BF0E9-7CF0-CA57-B0B2-15B2BD7FD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032507B-1C17-41B0-FA8F-BFD94B5A4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DHCP: Operation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7C1B9A4-825F-E82F-69E8-A7224611E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1"/>
            <a:ext cx="11709402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Dynamic Host Configuration Protocol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Defined in RFC 2131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One or more local DHCP servers maintain required information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Client broadcasts a DHCP discovery message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One or more DHCP servers respond with a DHCP “offer” message</a:t>
            </a:r>
          </a:p>
          <a:p>
            <a:pPr marL="914349" lvl="1" indent="-514350">
              <a:lnSpc>
                <a:spcPct val="90000"/>
              </a:lnSpc>
            </a:pPr>
            <a:r>
              <a:rPr lang="en-US" dirty="0"/>
              <a:t>Proposed IP address for client, lease time</a:t>
            </a:r>
          </a:p>
          <a:p>
            <a:pPr marL="914349" lvl="1" indent="-514350">
              <a:lnSpc>
                <a:spcPct val="90000"/>
              </a:lnSpc>
            </a:pPr>
            <a:r>
              <a:rPr lang="en-US" dirty="0"/>
              <a:t>Other parameters</a:t>
            </a:r>
          </a:p>
        </p:txBody>
      </p:sp>
    </p:spTree>
    <p:extLst>
      <p:ext uri="{BB962C8B-B14F-4D97-AF65-F5344CB8AC3E}">
        <p14:creationId xmlns:p14="http://schemas.microsoft.com/office/powerpoint/2010/main" val="3646833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46904</TotalTime>
  <Words>738</Words>
  <Application>Microsoft Office PowerPoint</Application>
  <PresentationFormat>Widescreen</PresentationFormat>
  <Paragraphs>176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Book</vt:lpstr>
      <vt:lpstr>Calibri</vt:lpstr>
      <vt:lpstr>Wingdings</vt:lpstr>
      <vt:lpstr>dan-berkeley-nlp-v1</vt:lpstr>
      <vt:lpstr>CSC358: Principles of Computer Networks </vt:lpstr>
      <vt:lpstr>Today</vt:lpstr>
      <vt:lpstr>What Happens at The Link Layer?</vt:lpstr>
      <vt:lpstr>Discovery</vt:lpstr>
      <vt:lpstr>DHCP and ARP</vt:lpstr>
      <vt:lpstr>DHCP and ARP</vt:lpstr>
      <vt:lpstr>DHCP: Operation</vt:lpstr>
      <vt:lpstr>DHCP: Operation</vt:lpstr>
      <vt:lpstr>DHCP: Operation</vt:lpstr>
      <vt:lpstr>DHCP: Operation</vt:lpstr>
      <vt:lpstr>DHCP: Operation</vt:lpstr>
      <vt:lpstr>Are We There Yet?</vt:lpstr>
      <vt:lpstr>ARP: Address Resolution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2025-02-13T23:23:13Z</dcterms:modified>
</cp:coreProperties>
</file>