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9"/>
  </p:notesMasterIdLst>
  <p:handoutMasterIdLst>
    <p:handoutMasterId r:id="rId10"/>
  </p:handoutMasterIdLst>
  <p:sldIdLst>
    <p:sldId id="446" r:id="rId2"/>
    <p:sldId id="1430" r:id="rId3"/>
    <p:sldId id="1435" r:id="rId4"/>
    <p:sldId id="1438" r:id="rId5"/>
    <p:sldId id="1348" r:id="rId6"/>
    <p:sldId id="1309" r:id="rId7"/>
    <p:sldId id="1428" r:id="rId8"/>
  </p:sldIdLst>
  <p:sldSz cx="12192000" cy="6858000"/>
  <p:notesSz cx="7099300" cy="10234613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EB0"/>
    <a:srgbClr val="FFFFFF"/>
    <a:srgbClr val="FF6600"/>
    <a:srgbClr val="FF3300"/>
    <a:srgbClr val="008000"/>
    <a:srgbClr val="C0C0C0"/>
    <a:srgbClr val="CC99FF"/>
    <a:srgbClr val="FF9900"/>
    <a:srgbClr val="DC2B1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66118-8B77-406F-BA49-734B2D826018}" v="1" dt="2025-02-13T16:27:49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4" autoAdjust="0"/>
    <p:restoredTop sz="79764" autoAdjust="0"/>
  </p:normalViewPr>
  <p:slideViewPr>
    <p:cSldViewPr>
      <p:cViewPr varScale="1">
        <p:scale>
          <a:sx n="73" d="100"/>
          <a:sy n="73" d="100"/>
        </p:scale>
        <p:origin x="108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7DEE19CD-3EBC-4429-8682-766037A67BC5}"/>
    <pc:docChg chg="delSld">
      <pc:chgData name="Erfan Meskar" userId="ae30a713-38f5-4e56-b874-fd636adcf478" providerId="ADAL" clId="{7DEE19CD-3EBC-4429-8682-766037A67BC5}" dt="2025-02-13T14:11:31.177" v="0" actId="47"/>
      <pc:docMkLst>
        <pc:docMk/>
      </pc:docMkLst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3318124592" sldId="1368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1773025388" sldId="1369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2980114125" sldId="1370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2931520855" sldId="1371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1333091538" sldId="1372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3812072497" sldId="1379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2001746861" sldId="1380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519581669" sldId="1381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661946345" sldId="1414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712125615" sldId="1415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1620734553" sldId="1430"/>
        </pc:sldMkLst>
      </pc:sldChg>
    </pc:docChg>
  </pc:docChgLst>
  <pc:docChgLst>
    <pc:chgData name="Erfan Meskar" userId="ae30a713-38f5-4e56-b874-fd636adcf478" providerId="ADAL" clId="{0CE40229-8F3D-4CB7-BC24-5184C10067F7}"/>
    <pc:docChg chg="delSld">
      <pc:chgData name="Erfan Meskar" userId="ae30a713-38f5-4e56-b874-fd636adcf478" providerId="ADAL" clId="{0CE40229-8F3D-4CB7-BC24-5184C10067F7}" dt="2025-02-13T14:09:02.242" v="1" actId="47"/>
      <pc:docMkLst>
        <pc:docMk/>
      </pc:docMkLst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246416916" sldId="1322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059550234" sldId="1323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4258675" sldId="1366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133726131" sldId="1367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3707821865" sldId="1400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297419670" sldId="1401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440246467" sldId="1402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648409268" sldId="1403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07635620" sldId="1404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025362232" sldId="1405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630240547" sldId="1406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117589973" sldId="1407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145410491" sldId="1408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430851485" sldId="1409"/>
        </pc:sldMkLst>
      </pc:sldChg>
      <pc:sldChg chg="del">
        <pc:chgData name="Erfan Meskar" userId="ae30a713-38f5-4e56-b874-fd636adcf478" providerId="ADAL" clId="{0CE40229-8F3D-4CB7-BC24-5184C10067F7}" dt="2025-02-13T14:09:02.242" v="1" actId="47"/>
        <pc:sldMkLst>
          <pc:docMk/>
          <pc:sldMk cId="2783764805" sldId="1432"/>
        </pc:sldMkLst>
      </pc:sldChg>
    </pc:docChg>
  </pc:docChgLst>
  <pc:docChgLst>
    <pc:chgData name="Erfan Meskar" userId="ae30a713-38f5-4e56-b874-fd636adcf478" providerId="ADAL" clId="{50E35668-A720-4B19-9F3B-2DF590FE07F8}"/>
    <pc:docChg chg="delSld">
      <pc:chgData name="Erfan Meskar" userId="ae30a713-38f5-4e56-b874-fd636adcf478" providerId="ADAL" clId="{50E35668-A720-4B19-9F3B-2DF590FE07F8}" dt="2025-02-13T14:10:48.008" v="0" actId="47"/>
      <pc:docMkLst>
        <pc:docMk/>
      </pc:docMkLst>
      <pc:sldChg chg="del">
        <pc:chgData name="Erfan Meskar" userId="ae30a713-38f5-4e56-b874-fd636adcf478" providerId="ADAL" clId="{50E35668-A720-4B19-9F3B-2DF590FE07F8}" dt="2025-02-13T14:10:48.008" v="0" actId="47"/>
        <pc:sldMkLst>
          <pc:docMk/>
          <pc:sldMk cId="2262320157" sldId="1330"/>
        </pc:sldMkLst>
      </pc:sldChg>
      <pc:sldChg chg="del">
        <pc:chgData name="Erfan Meskar" userId="ae30a713-38f5-4e56-b874-fd636adcf478" providerId="ADAL" clId="{50E35668-A720-4B19-9F3B-2DF590FE07F8}" dt="2025-02-13T14:10:48.008" v="0" actId="47"/>
        <pc:sldMkLst>
          <pc:docMk/>
          <pc:sldMk cId="530042094" sldId="1331"/>
        </pc:sldMkLst>
      </pc:sldChg>
      <pc:sldChg chg="del">
        <pc:chgData name="Erfan Meskar" userId="ae30a713-38f5-4e56-b874-fd636adcf478" providerId="ADAL" clId="{50E35668-A720-4B19-9F3B-2DF590FE07F8}" dt="2025-02-13T14:10:48.008" v="0" actId="47"/>
        <pc:sldMkLst>
          <pc:docMk/>
          <pc:sldMk cId="4048422281" sldId="1431"/>
        </pc:sldMkLst>
      </pc:sldChg>
    </pc:docChg>
  </pc:docChgLst>
  <pc:docChgLst>
    <pc:chgData name="Erfan Meskar" userId="ae30a713-38f5-4e56-b874-fd636adcf478" providerId="ADAL" clId="{7D90717B-0CBC-49C5-997B-313B02354317}"/>
    <pc:docChg chg="undo redo custSel delSld modSld">
      <pc:chgData name="Erfan Meskar" userId="ae30a713-38f5-4e56-b874-fd636adcf478" providerId="ADAL" clId="{7D90717B-0CBC-49C5-997B-313B02354317}" dt="2025-02-13T14:08:27.381" v="1213" actId="108"/>
      <pc:docMkLst>
        <pc:docMk/>
      </pc:docMkLst>
      <pc:sldChg chg="modSp mod">
        <pc:chgData name="Erfan Meskar" userId="ae30a713-38f5-4e56-b874-fd636adcf478" providerId="ADAL" clId="{7D90717B-0CBC-49C5-997B-313B02354317}" dt="2025-02-13T14:08:27.381" v="1213" actId="108"/>
        <pc:sldMkLst>
          <pc:docMk/>
          <pc:sldMk cId="0" sldId="446"/>
        </pc:sldMkLst>
        <pc:spChg chg="mod">
          <ac:chgData name="Erfan Meskar" userId="ae30a713-38f5-4e56-b874-fd636adcf478" providerId="ADAL" clId="{7D90717B-0CBC-49C5-997B-313B02354317}" dt="2025-02-13T14:08:27.381" v="1213" actId="108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376133071" sldId="131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366376714" sldId="1321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512385820" sldId="1324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36246329" sldId="1325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722650123" sldId="1326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0692642" sldId="132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235106489" sldId="1329"/>
        </pc:sldMkLst>
      </pc:sldChg>
      <pc:sldChg chg="modSp mod">
        <pc:chgData name="Erfan Meskar" userId="ae30a713-38f5-4e56-b874-fd636adcf478" providerId="ADAL" clId="{7D90717B-0CBC-49C5-997B-313B02354317}" dt="2025-02-13T04:29:01.218" v="151" actId="20577"/>
        <pc:sldMkLst>
          <pc:docMk/>
          <pc:sldMk cId="2262320157" sldId="1330"/>
        </pc:sldMkLst>
        <pc:spChg chg="mod">
          <ac:chgData name="Erfan Meskar" userId="ae30a713-38f5-4e56-b874-fd636adcf478" providerId="ADAL" clId="{7D90717B-0CBC-49C5-997B-313B02354317}" dt="2025-02-13T04:29:01.218" v="151" actId="20577"/>
          <ac:spMkLst>
            <pc:docMk/>
            <pc:sldMk cId="2262320157" sldId="1330"/>
            <ac:spMk id="7171" creationId="{6E01A743-7F38-C94C-ACF4-97D2880BD8C0}"/>
          </ac:spMkLst>
        </pc:spChg>
      </pc:sldChg>
      <pc:sldChg chg="modSp mod">
        <pc:chgData name="Erfan Meskar" userId="ae30a713-38f5-4e56-b874-fd636adcf478" providerId="ADAL" clId="{7D90717B-0CBC-49C5-997B-313B02354317}" dt="2025-02-13T04:37:14.629" v="639" actId="5793"/>
        <pc:sldMkLst>
          <pc:docMk/>
          <pc:sldMk cId="530042094" sldId="1331"/>
        </pc:sldMkLst>
        <pc:spChg chg="mod">
          <ac:chgData name="Erfan Meskar" userId="ae30a713-38f5-4e56-b874-fd636adcf478" providerId="ADAL" clId="{7D90717B-0CBC-49C5-997B-313B02354317}" dt="2025-02-13T04:37:14.629" v="639" actId="5793"/>
          <ac:spMkLst>
            <pc:docMk/>
            <pc:sldMk cId="530042094" sldId="1331"/>
            <ac:spMk id="7171" creationId="{2A279C52-12C8-4252-6DC9-30DD7DCD0EE6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653276517" sldId="1344"/>
        </pc:sldMkLst>
      </pc:sldChg>
      <pc:sldChg chg="modSp mod">
        <pc:chgData name="Erfan Meskar" userId="ae30a713-38f5-4e56-b874-fd636adcf478" providerId="ADAL" clId="{7D90717B-0CBC-49C5-997B-313B02354317}" dt="2025-02-13T04:51:53.653" v="1208" actId="20577"/>
        <pc:sldMkLst>
          <pc:docMk/>
          <pc:sldMk cId="1333091538" sldId="1372"/>
        </pc:sldMkLst>
        <pc:spChg chg="mod">
          <ac:chgData name="Erfan Meskar" userId="ae30a713-38f5-4e56-b874-fd636adcf478" providerId="ADAL" clId="{7D90717B-0CBC-49C5-997B-313B02354317}" dt="2025-02-13T04:51:53.653" v="1208" actId="20577"/>
          <ac:spMkLst>
            <pc:docMk/>
            <pc:sldMk cId="1333091538" sldId="1372"/>
            <ac:spMk id="7171" creationId="{7DA3AD2B-5FFC-62CE-50F6-A4131CB79A49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570155935" sldId="1384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954391893" sldId="1385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543808252" sldId="1386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205210136" sldId="1387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024812900" sldId="138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123773328" sldId="1389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42914426" sldId="1390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503854869" sldId="1391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4261204556" sldId="1399"/>
        </pc:sldMkLst>
      </pc:sldChg>
      <pc:sldChg chg="modSp mod">
        <pc:chgData name="Erfan Meskar" userId="ae30a713-38f5-4e56-b874-fd636adcf478" providerId="ADAL" clId="{7D90717B-0CBC-49C5-997B-313B02354317}" dt="2025-02-13T04:16:49.561" v="66" actId="20577"/>
        <pc:sldMkLst>
          <pc:docMk/>
          <pc:sldMk cId="1297419670" sldId="1401"/>
        </pc:sldMkLst>
        <pc:spChg chg="mod">
          <ac:chgData name="Erfan Meskar" userId="ae30a713-38f5-4e56-b874-fd636adcf478" providerId="ADAL" clId="{7D90717B-0CBC-49C5-997B-313B02354317}" dt="2025-02-13T04:16:49.561" v="66" actId="20577"/>
          <ac:spMkLst>
            <pc:docMk/>
            <pc:sldMk cId="1297419670" sldId="1401"/>
            <ac:spMk id="33" creationId="{667EBF96-7974-2B47-E03E-30DBA5B2FF08}"/>
          </ac:spMkLst>
        </pc:spChg>
      </pc:sldChg>
      <pc:sldChg chg="modSp mod">
        <pc:chgData name="Erfan Meskar" userId="ae30a713-38f5-4e56-b874-fd636adcf478" providerId="ADAL" clId="{7D90717B-0CBC-49C5-997B-313B02354317}" dt="2025-02-13T04:17:02.302" v="97" actId="20577"/>
        <pc:sldMkLst>
          <pc:docMk/>
          <pc:sldMk cId="2440246467" sldId="1402"/>
        </pc:sldMkLst>
        <pc:spChg chg="mod">
          <ac:chgData name="Erfan Meskar" userId="ae30a713-38f5-4e56-b874-fd636adcf478" providerId="ADAL" clId="{7D90717B-0CBC-49C5-997B-313B02354317}" dt="2025-02-13T04:17:02.302" v="97" actId="20577"/>
          <ac:spMkLst>
            <pc:docMk/>
            <pc:sldMk cId="2440246467" sldId="1402"/>
            <ac:spMk id="33" creationId="{7FF8082D-F268-0513-4D74-636FC298E9B9}"/>
          </ac:spMkLst>
        </pc:spChg>
      </pc:sldChg>
      <pc:sldChg chg="modSp mod">
        <pc:chgData name="Erfan Meskar" userId="ae30a713-38f5-4e56-b874-fd636adcf478" providerId="ADAL" clId="{7D90717B-0CBC-49C5-997B-313B02354317}" dt="2025-02-13T04:17:15.949" v="108" actId="20577"/>
        <pc:sldMkLst>
          <pc:docMk/>
          <pc:sldMk cId="2648409268" sldId="1403"/>
        </pc:sldMkLst>
        <pc:spChg chg="mod">
          <ac:chgData name="Erfan Meskar" userId="ae30a713-38f5-4e56-b874-fd636adcf478" providerId="ADAL" clId="{7D90717B-0CBC-49C5-997B-313B02354317}" dt="2025-02-13T04:17:15.949" v="108" actId="20577"/>
          <ac:spMkLst>
            <pc:docMk/>
            <pc:sldMk cId="2648409268" sldId="1403"/>
            <ac:spMk id="33" creationId="{3E860E83-B574-2C0F-95D2-1BA55CDB4B9A}"/>
          </ac:spMkLst>
        </pc:spChg>
      </pc:sldChg>
      <pc:sldChg chg="modSp mod">
        <pc:chgData name="Erfan Meskar" userId="ae30a713-38f5-4e56-b874-fd636adcf478" providerId="ADAL" clId="{7D90717B-0CBC-49C5-997B-313B02354317}" dt="2025-02-13T04:17:25.089" v="128" actId="20577"/>
        <pc:sldMkLst>
          <pc:docMk/>
          <pc:sldMk cId="207635620" sldId="1404"/>
        </pc:sldMkLst>
        <pc:spChg chg="mod">
          <ac:chgData name="Erfan Meskar" userId="ae30a713-38f5-4e56-b874-fd636adcf478" providerId="ADAL" clId="{7D90717B-0CBC-49C5-997B-313B02354317}" dt="2025-02-13T04:17:25.089" v="128" actId="20577"/>
          <ac:spMkLst>
            <pc:docMk/>
            <pc:sldMk cId="207635620" sldId="1404"/>
            <ac:spMk id="33" creationId="{59F6F5AE-CF7C-547D-08B8-1F004A99F10E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654481666" sldId="1411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6761941" sldId="1412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807687938" sldId="1413"/>
        </pc:sldMkLst>
      </pc:sldChg>
      <pc:sldChg chg="modSp mod">
        <pc:chgData name="Erfan Meskar" userId="ae30a713-38f5-4e56-b874-fd636adcf478" providerId="ADAL" clId="{7D90717B-0CBC-49C5-997B-313B02354317}" dt="2025-02-13T04:31:02.580" v="161" actId="20577"/>
        <pc:sldMkLst>
          <pc:docMk/>
          <pc:sldMk cId="1620734553" sldId="1430"/>
        </pc:sldMkLst>
        <pc:spChg chg="mod">
          <ac:chgData name="Erfan Meskar" userId="ae30a713-38f5-4e56-b874-fd636adcf478" providerId="ADAL" clId="{7D90717B-0CBC-49C5-997B-313B02354317}" dt="2025-02-13T04:31:02.580" v="161" actId="20577"/>
          <ac:spMkLst>
            <pc:docMk/>
            <pc:sldMk cId="1620734553" sldId="1430"/>
            <ac:spMk id="7171" creationId="{833CFE8D-E299-460F-BD75-6C62E69AE79D}"/>
          </ac:spMkLst>
        </pc:spChg>
      </pc:sldChg>
      <pc:sldChg chg="modSp mod">
        <pc:chgData name="Erfan Meskar" userId="ae30a713-38f5-4e56-b874-fd636adcf478" providerId="ADAL" clId="{7D90717B-0CBC-49C5-997B-313B02354317}" dt="2025-02-13T04:28:14.886" v="139" actId="20577"/>
        <pc:sldMkLst>
          <pc:docMk/>
          <pc:sldMk cId="4048422281" sldId="1431"/>
        </pc:sldMkLst>
        <pc:spChg chg="mod">
          <ac:chgData name="Erfan Meskar" userId="ae30a713-38f5-4e56-b874-fd636adcf478" providerId="ADAL" clId="{7D90717B-0CBC-49C5-997B-313B02354317}" dt="2025-02-13T04:28:14.886" v="139" actId="20577"/>
          <ac:spMkLst>
            <pc:docMk/>
            <pc:sldMk cId="4048422281" sldId="1431"/>
            <ac:spMk id="7171" creationId="{DFADFD14-05D1-A746-08FA-1114702271D4}"/>
          </ac:spMkLst>
        </pc:spChg>
      </pc:sldChg>
      <pc:sldChg chg="modSp mod">
        <pc:chgData name="Erfan Meskar" userId="ae30a713-38f5-4e56-b874-fd636adcf478" providerId="ADAL" clId="{7D90717B-0CBC-49C5-997B-313B02354317}" dt="2025-02-13T04:14:28.752" v="22" actId="6549"/>
        <pc:sldMkLst>
          <pc:docMk/>
          <pc:sldMk cId="2783764805" sldId="1432"/>
        </pc:sldMkLst>
        <pc:spChg chg="mod">
          <ac:chgData name="Erfan Meskar" userId="ae30a713-38f5-4e56-b874-fd636adcf478" providerId="ADAL" clId="{7D90717B-0CBC-49C5-997B-313B02354317}" dt="2025-02-13T04:14:28.752" v="22" actId="6549"/>
          <ac:spMkLst>
            <pc:docMk/>
            <pc:sldMk cId="2783764805" sldId="1432"/>
            <ac:spMk id="7171" creationId="{E6983C82-9EB6-9CD9-F284-BD59B6F36236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771155143" sldId="1433"/>
        </pc:sldMkLst>
      </pc:sldChg>
      <pc:sldChg chg="del">
        <pc:chgData name="Erfan Meskar" userId="ae30a713-38f5-4e56-b874-fd636adcf478" providerId="ADAL" clId="{7D90717B-0CBC-49C5-997B-313B02354317}" dt="2025-02-13T04:14:14.803" v="15" actId="47"/>
        <pc:sldMkLst>
          <pc:docMk/>
          <pc:sldMk cId="2754597206" sldId="1434"/>
        </pc:sldMkLst>
      </pc:sldChg>
    </pc:docChg>
  </pc:docChgLst>
  <pc:docChgLst>
    <pc:chgData name="Erfan Meskar" userId="ae30a713-38f5-4e56-b874-fd636adcf478" providerId="ADAL" clId="{E5266118-8B77-406F-BA49-734B2D826018}"/>
    <pc:docChg chg="undo redo custSel addSld delSld modSld">
      <pc:chgData name="Erfan Meskar" userId="ae30a713-38f5-4e56-b874-fd636adcf478" providerId="ADAL" clId="{E5266118-8B77-406F-BA49-734B2D826018}" dt="2025-02-13T16:30:44.196" v="41" actId="20577"/>
      <pc:docMkLst>
        <pc:docMk/>
      </pc:docMkLst>
      <pc:sldChg chg="modSp mod">
        <pc:chgData name="Erfan Meskar" userId="ae30a713-38f5-4e56-b874-fd636adcf478" providerId="ADAL" clId="{E5266118-8B77-406F-BA49-734B2D826018}" dt="2025-02-13T16:15:41.474" v="11" actId="20577"/>
        <pc:sldMkLst>
          <pc:docMk/>
          <pc:sldMk cId="0" sldId="446"/>
        </pc:sldMkLst>
        <pc:spChg chg="mod">
          <ac:chgData name="Erfan Meskar" userId="ae30a713-38f5-4e56-b874-fd636adcf478" providerId="ADAL" clId="{E5266118-8B77-406F-BA49-734B2D826018}" dt="2025-02-13T16:15:41.474" v="11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E5266118-8B77-406F-BA49-734B2D826018}" dt="2025-02-13T16:29:39.698" v="21" actId="47"/>
        <pc:sldMkLst>
          <pc:docMk/>
          <pc:sldMk cId="0" sldId="862"/>
        </pc:sldMkLst>
      </pc:sldChg>
      <pc:sldChg chg="del">
        <pc:chgData name="Erfan Meskar" userId="ae30a713-38f5-4e56-b874-fd636adcf478" providerId="ADAL" clId="{E5266118-8B77-406F-BA49-734B2D826018}" dt="2025-02-13T16:30:20.751" v="22" actId="47"/>
        <pc:sldMkLst>
          <pc:docMk/>
          <pc:sldMk cId="150478051" sldId="1382"/>
        </pc:sldMkLst>
      </pc:sldChg>
      <pc:sldChg chg="del">
        <pc:chgData name="Erfan Meskar" userId="ae30a713-38f5-4e56-b874-fd636adcf478" providerId="ADAL" clId="{E5266118-8B77-406F-BA49-734B2D826018}" dt="2025-02-13T16:27:51.677" v="13" actId="47"/>
        <pc:sldMkLst>
          <pc:docMk/>
          <pc:sldMk cId="2370245131" sldId="1398"/>
        </pc:sldMkLst>
      </pc:sldChg>
      <pc:sldChg chg="del">
        <pc:chgData name="Erfan Meskar" userId="ae30a713-38f5-4e56-b874-fd636adcf478" providerId="ADAL" clId="{E5266118-8B77-406F-BA49-734B2D826018}" dt="2025-02-13T14:12:57.273" v="0" actId="47"/>
        <pc:sldMkLst>
          <pc:docMk/>
          <pc:sldMk cId="438065505" sldId="1417"/>
        </pc:sldMkLst>
      </pc:sldChg>
      <pc:sldChg chg="del">
        <pc:chgData name="Erfan Meskar" userId="ae30a713-38f5-4e56-b874-fd636adcf478" providerId="ADAL" clId="{E5266118-8B77-406F-BA49-734B2D826018}" dt="2025-02-13T14:12:57.273" v="0" actId="47"/>
        <pc:sldMkLst>
          <pc:docMk/>
          <pc:sldMk cId="73443199" sldId="1418"/>
        </pc:sldMkLst>
      </pc:sldChg>
      <pc:sldChg chg="del">
        <pc:chgData name="Erfan Meskar" userId="ae30a713-38f5-4e56-b874-fd636adcf478" providerId="ADAL" clId="{E5266118-8B77-406F-BA49-734B2D826018}" dt="2025-02-13T14:12:57.273" v="0" actId="47"/>
        <pc:sldMkLst>
          <pc:docMk/>
          <pc:sldMk cId="843459683" sldId="1419"/>
        </pc:sldMkLst>
      </pc:sldChg>
      <pc:sldChg chg="del">
        <pc:chgData name="Erfan Meskar" userId="ae30a713-38f5-4e56-b874-fd636adcf478" providerId="ADAL" clId="{E5266118-8B77-406F-BA49-734B2D826018}" dt="2025-02-13T14:12:57.273" v="0" actId="47"/>
        <pc:sldMkLst>
          <pc:docMk/>
          <pc:sldMk cId="3121951658" sldId="1420"/>
        </pc:sldMkLst>
      </pc:sldChg>
      <pc:sldChg chg="del">
        <pc:chgData name="Erfan Meskar" userId="ae30a713-38f5-4e56-b874-fd636adcf478" providerId="ADAL" clId="{E5266118-8B77-406F-BA49-734B2D826018}" dt="2025-02-13T14:12:57.273" v="0" actId="47"/>
        <pc:sldMkLst>
          <pc:docMk/>
          <pc:sldMk cId="988568542" sldId="1421"/>
        </pc:sldMkLst>
      </pc:sldChg>
      <pc:sldChg chg="del">
        <pc:chgData name="Erfan Meskar" userId="ae30a713-38f5-4e56-b874-fd636adcf478" providerId="ADAL" clId="{E5266118-8B77-406F-BA49-734B2D826018}" dt="2025-02-13T14:12:57.273" v="0" actId="47"/>
        <pc:sldMkLst>
          <pc:docMk/>
          <pc:sldMk cId="1304729223" sldId="1422"/>
        </pc:sldMkLst>
      </pc:sldChg>
      <pc:sldChg chg="del">
        <pc:chgData name="Erfan Meskar" userId="ae30a713-38f5-4e56-b874-fd636adcf478" providerId="ADAL" clId="{E5266118-8B77-406F-BA49-734B2D826018}" dt="2025-02-13T14:12:57.273" v="0" actId="47"/>
        <pc:sldMkLst>
          <pc:docMk/>
          <pc:sldMk cId="2259402683" sldId="1423"/>
        </pc:sldMkLst>
      </pc:sldChg>
      <pc:sldChg chg="del">
        <pc:chgData name="Erfan Meskar" userId="ae30a713-38f5-4e56-b874-fd636adcf478" providerId="ADAL" clId="{E5266118-8B77-406F-BA49-734B2D826018}" dt="2025-02-13T14:12:57.273" v="0" actId="47"/>
        <pc:sldMkLst>
          <pc:docMk/>
          <pc:sldMk cId="3646833090" sldId="1424"/>
        </pc:sldMkLst>
      </pc:sldChg>
      <pc:sldChg chg="del">
        <pc:chgData name="Erfan Meskar" userId="ae30a713-38f5-4e56-b874-fd636adcf478" providerId="ADAL" clId="{E5266118-8B77-406F-BA49-734B2D826018}" dt="2025-02-13T14:12:57.273" v="0" actId="47"/>
        <pc:sldMkLst>
          <pc:docMk/>
          <pc:sldMk cId="3534534359" sldId="1425"/>
        </pc:sldMkLst>
      </pc:sldChg>
      <pc:sldChg chg="del">
        <pc:chgData name="Erfan Meskar" userId="ae30a713-38f5-4e56-b874-fd636adcf478" providerId="ADAL" clId="{E5266118-8B77-406F-BA49-734B2D826018}" dt="2025-02-13T14:12:57.273" v="0" actId="47"/>
        <pc:sldMkLst>
          <pc:docMk/>
          <pc:sldMk cId="2121262393" sldId="1426"/>
        </pc:sldMkLst>
      </pc:sldChg>
      <pc:sldChg chg="del">
        <pc:chgData name="Erfan Meskar" userId="ae30a713-38f5-4e56-b874-fd636adcf478" providerId="ADAL" clId="{E5266118-8B77-406F-BA49-734B2D826018}" dt="2025-02-13T14:12:57.273" v="0" actId="47"/>
        <pc:sldMkLst>
          <pc:docMk/>
          <pc:sldMk cId="2652396992" sldId="1427"/>
        </pc:sldMkLst>
      </pc:sldChg>
      <pc:sldChg chg="modSp mod">
        <pc:chgData name="Erfan Meskar" userId="ae30a713-38f5-4e56-b874-fd636adcf478" providerId="ADAL" clId="{E5266118-8B77-406F-BA49-734B2D826018}" dt="2025-02-13T16:30:44.196" v="41" actId="20577"/>
        <pc:sldMkLst>
          <pc:docMk/>
          <pc:sldMk cId="1565028378" sldId="1428"/>
        </pc:sldMkLst>
        <pc:spChg chg="mod">
          <ac:chgData name="Erfan Meskar" userId="ae30a713-38f5-4e56-b874-fd636adcf478" providerId="ADAL" clId="{E5266118-8B77-406F-BA49-734B2D826018}" dt="2025-02-13T16:30:44.196" v="41" actId="20577"/>
          <ac:spMkLst>
            <pc:docMk/>
            <pc:sldMk cId="1565028378" sldId="1428"/>
            <ac:spMk id="7170" creationId="{26475FC2-7B17-CB4E-E41F-FE815C3823D6}"/>
          </ac:spMkLst>
        </pc:spChg>
      </pc:sldChg>
      <pc:sldChg chg="del">
        <pc:chgData name="Erfan Meskar" userId="ae30a713-38f5-4e56-b874-fd636adcf478" providerId="ADAL" clId="{E5266118-8B77-406F-BA49-734B2D826018}" dt="2025-02-13T14:12:57.273" v="0" actId="47"/>
        <pc:sldMkLst>
          <pc:docMk/>
          <pc:sldMk cId="4025698772" sldId="1429"/>
        </pc:sldMkLst>
      </pc:sldChg>
      <pc:sldChg chg="delSp modSp add mod">
        <pc:chgData name="Erfan Meskar" userId="ae30a713-38f5-4e56-b874-fd636adcf478" providerId="ADAL" clId="{E5266118-8B77-406F-BA49-734B2D826018}" dt="2025-02-13T16:28:05.402" v="19" actId="478"/>
        <pc:sldMkLst>
          <pc:docMk/>
          <pc:sldMk cId="1620734553" sldId="1430"/>
        </pc:sldMkLst>
        <pc:spChg chg="mod">
          <ac:chgData name="Erfan Meskar" userId="ae30a713-38f5-4e56-b874-fd636adcf478" providerId="ADAL" clId="{E5266118-8B77-406F-BA49-734B2D826018}" dt="2025-02-13T16:27:56.326" v="14" actId="1076"/>
          <ac:spMkLst>
            <pc:docMk/>
            <pc:sldMk cId="1620734553" sldId="1430"/>
            <ac:spMk id="4" creationId="{BB200287-E586-A1C5-68CC-6F7B31BB6739}"/>
          </ac:spMkLst>
        </pc:spChg>
        <pc:spChg chg="del">
          <ac:chgData name="Erfan Meskar" userId="ae30a713-38f5-4e56-b874-fd636adcf478" providerId="ADAL" clId="{E5266118-8B77-406F-BA49-734B2D826018}" dt="2025-02-13T16:28:02.507" v="18" actId="478"/>
          <ac:spMkLst>
            <pc:docMk/>
            <pc:sldMk cId="1620734553" sldId="1430"/>
            <ac:spMk id="5" creationId="{A7DD36A6-E6E9-B6C7-3A93-93F525B1E289}"/>
          </ac:spMkLst>
        </pc:spChg>
        <pc:spChg chg="del">
          <ac:chgData name="Erfan Meskar" userId="ae30a713-38f5-4e56-b874-fd636adcf478" providerId="ADAL" clId="{E5266118-8B77-406F-BA49-734B2D826018}" dt="2025-02-13T16:28:05.402" v="19" actId="478"/>
          <ac:spMkLst>
            <pc:docMk/>
            <pc:sldMk cId="1620734553" sldId="1430"/>
            <ac:spMk id="6" creationId="{063AA4D2-F213-D30F-CD0C-1555D97288BF}"/>
          </ac:spMkLst>
        </pc:spChg>
        <pc:spChg chg="mod">
          <ac:chgData name="Erfan Meskar" userId="ae30a713-38f5-4e56-b874-fd636adcf478" providerId="ADAL" clId="{E5266118-8B77-406F-BA49-734B2D826018}" dt="2025-02-13T16:27:59.212" v="17" actId="20577"/>
          <ac:spMkLst>
            <pc:docMk/>
            <pc:sldMk cId="1620734553" sldId="1430"/>
            <ac:spMk id="7" creationId="{E273FAFA-B46C-8BFC-D758-4AFCA1782E5F}"/>
          </ac:spMkLst>
        </pc:spChg>
      </pc:sldChg>
      <pc:sldChg chg="del">
        <pc:chgData name="Erfan Meskar" userId="ae30a713-38f5-4e56-b874-fd636adcf478" providerId="ADAL" clId="{E5266118-8B77-406F-BA49-734B2D826018}" dt="2025-02-13T16:29:01.929" v="20" actId="47"/>
        <pc:sldMkLst>
          <pc:docMk/>
          <pc:sldMk cId="1430521000" sldId="1436"/>
        </pc:sldMkLst>
      </pc:sldChg>
      <pc:sldChg chg="del">
        <pc:chgData name="Erfan Meskar" userId="ae30a713-38f5-4e56-b874-fd636adcf478" providerId="ADAL" clId="{E5266118-8B77-406F-BA49-734B2D826018}" dt="2025-02-13T16:29:01.929" v="20" actId="47"/>
        <pc:sldMkLst>
          <pc:docMk/>
          <pc:sldMk cId="4259670529" sldId="1437"/>
        </pc:sldMkLst>
      </pc:sldChg>
    </pc:docChg>
  </pc:docChgLst>
  <pc:docChgLst>
    <pc:chgData name="Erfan Meskar" userId="ae30a713-38f5-4e56-b874-fd636adcf478" providerId="ADAL" clId="{9A004538-95FB-4527-A40D-9DC22B733F3B}"/>
    <pc:docChg chg="modSld">
      <pc:chgData name="Erfan Meskar" userId="ae30a713-38f5-4e56-b874-fd636adcf478" providerId="ADAL" clId="{9A004538-95FB-4527-A40D-9DC22B733F3B}" dt="2025-01-06T18:42:09.348" v="0" actId="20577"/>
      <pc:docMkLst>
        <pc:docMk/>
      </pc:docMkLst>
      <pc:sldChg chg="modSp mod">
        <pc:chgData name="Erfan Meskar" userId="ae30a713-38f5-4e56-b874-fd636adcf478" providerId="ADAL" clId="{9A004538-95FB-4527-A40D-9DC22B733F3B}" dt="2025-01-06T18:42:09.348" v="0" actId="20577"/>
        <pc:sldMkLst>
          <pc:docMk/>
          <pc:sldMk cId="0" sldId="446"/>
        </pc:sldMkLst>
        <pc:spChg chg="mod">
          <ac:chgData name="Erfan Meskar" userId="ae30a713-38f5-4e56-b874-fd636adcf478" providerId="ADAL" clId="{9A004538-95FB-4527-A40D-9DC22B733F3B}" dt="2025-01-06T18:42:09.348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2503E8C9-F288-4550-AB56-B5D4B7D8742D}"/>
    <pc:docChg chg="undo redo custSel addSld delSld modSld sldOrd">
      <pc:chgData name="Erfan Meskar" userId="ae30a713-38f5-4e56-b874-fd636adcf478" providerId="ADAL" clId="{2503E8C9-F288-4550-AB56-B5D4B7D8742D}" dt="2024-01-24T15:55:09.106" v="4928" actId="14100"/>
      <pc:docMkLst>
        <pc:docMk/>
      </pc:docMkLst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7498412" sldId="337"/>
        </pc:sldMkLst>
      </pc:sldChg>
      <pc:sldChg chg="addSp delSp modSp mod modAnim">
        <pc:chgData name="Erfan Meskar" userId="ae30a713-38f5-4e56-b874-fd636adcf478" providerId="ADAL" clId="{2503E8C9-F288-4550-AB56-B5D4B7D8742D}" dt="2024-01-24T07:36:11.631" v="4608" actId="14100"/>
        <pc:sldMkLst>
          <pc:docMk/>
          <pc:sldMk cId="0" sldId="389"/>
        </pc:sldMkLst>
      </pc:sldChg>
      <pc:sldChg chg="modSp mod">
        <pc:chgData name="Erfan Meskar" userId="ae30a713-38f5-4e56-b874-fd636adcf478" providerId="ADAL" clId="{2503E8C9-F288-4550-AB56-B5D4B7D8742D}" dt="2024-01-23T23:08:32.826" v="52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293616425" sldId="1276"/>
        </pc:sldMkLst>
      </pc:sldChg>
      <pc:sldChg chg="delSp modSp mod">
        <pc:chgData name="Erfan Meskar" userId="ae30a713-38f5-4e56-b874-fd636adcf478" providerId="ADAL" clId="{2503E8C9-F288-4550-AB56-B5D4B7D8742D}" dt="2024-01-24T00:40:59.188" v="168" actId="2057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2503E8C9-F288-4550-AB56-B5D4B7D8742D}" dt="2024-01-23T23:06:08.745" v="26" actId="47"/>
        <pc:sldMkLst>
          <pc:docMk/>
          <pc:sldMk cId="3568926194" sldId="1278"/>
        </pc:sldMkLst>
      </pc:sldChg>
      <pc:sldChg chg="addSp modSp add del mod">
        <pc:chgData name="Erfan Meskar" userId="ae30a713-38f5-4e56-b874-fd636adcf478" providerId="ADAL" clId="{2503E8C9-F288-4550-AB56-B5D4B7D8742D}" dt="2024-01-24T07:41:27.280" v="4684" actId="47"/>
        <pc:sldMkLst>
          <pc:docMk/>
          <pc:sldMk cId="3779221954" sldId="127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921811897" sldId="1279"/>
        </pc:sldMkLst>
      </pc:sldChg>
      <pc:sldChg chg="addSp delSp modSp add mod">
        <pc:chgData name="Erfan Meskar" userId="ae30a713-38f5-4e56-b874-fd636adcf478" providerId="ADAL" clId="{2503E8C9-F288-4550-AB56-B5D4B7D8742D}" dt="2024-01-24T07:38:37.104" v="4652" actId="167"/>
        <pc:sldMkLst>
          <pc:docMk/>
          <pc:sldMk cId="2070254921" sldId="1279"/>
        </pc:sldMkLst>
      </pc:sldChg>
      <pc:sldChg chg="addSp delSp modSp add mod delAnim modAnim">
        <pc:chgData name="Erfan Meskar" userId="ae30a713-38f5-4e56-b874-fd636adcf478" providerId="ADAL" clId="{2503E8C9-F288-4550-AB56-B5D4B7D8742D}" dt="2024-01-24T15:55:02.601" v="4927" actId="14100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17971344" sldId="1281"/>
        </pc:sldMkLst>
      </pc:sldChg>
      <pc:sldChg chg="delSp modSp add mod delAnim">
        <pc:chgData name="Erfan Meskar" userId="ae30a713-38f5-4e56-b874-fd636adcf478" providerId="ADAL" clId="{2503E8C9-F288-4550-AB56-B5D4B7D8742D}" dt="2024-01-24T03:46:42.929" v="2444" actId="1035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748415498" sldId="1282"/>
        </pc:sldMkLst>
      </pc:sldChg>
      <pc:sldChg chg="modSp add mod">
        <pc:chgData name="Erfan Meskar" userId="ae30a713-38f5-4e56-b874-fd636adcf478" providerId="ADAL" clId="{2503E8C9-F288-4550-AB56-B5D4B7D8742D}" dt="2024-01-24T03:47:00.957" v="2452" actId="2057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96928723" sldId="1283"/>
        </pc:sldMkLst>
      </pc:sldChg>
      <pc:sldChg chg="modSp add mod ord">
        <pc:chgData name="Erfan Meskar" userId="ae30a713-38f5-4e56-b874-fd636adcf478" providerId="ADAL" clId="{2503E8C9-F288-4550-AB56-B5D4B7D8742D}" dt="2024-01-24T07:42:50.440" v="4701"/>
        <pc:sldMkLst>
          <pc:docMk/>
          <pc:sldMk cId="4185331016" sldId="1283"/>
        </pc:sldMkLst>
      </pc:sldChg>
      <pc:sldChg chg="addSp delSp modSp add mod">
        <pc:chgData name="Erfan Meskar" userId="ae30a713-38f5-4e56-b874-fd636adcf478" providerId="ADAL" clId="{2503E8C9-F288-4550-AB56-B5D4B7D8742D}" dt="2024-01-24T02:34:44.693" v="1524" actId="207"/>
        <pc:sldMkLst>
          <pc:docMk/>
          <pc:sldMk cId="968923185" sldId="128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11717894" sldId="1284"/>
        </pc:sldMkLst>
      </pc:sldChg>
      <pc:sldChg chg="addSp delSp modSp add mod">
        <pc:chgData name="Erfan Meskar" userId="ae30a713-38f5-4e56-b874-fd636adcf478" providerId="ADAL" clId="{2503E8C9-F288-4550-AB56-B5D4B7D8742D}" dt="2024-01-24T02:34:40.170" v="1523" actId="20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599283626" sldId="1285"/>
        </pc:sldMkLst>
      </pc:sldChg>
      <pc:sldChg chg="addSp delSp modSp add mod">
        <pc:chgData name="Erfan Meskar" userId="ae30a713-38f5-4e56-b874-fd636adcf478" providerId="ADAL" clId="{2503E8C9-F288-4550-AB56-B5D4B7D8742D}" dt="2024-01-24T03:19:12.857" v="1794" actId="2057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731397365" sldId="1287"/>
        </pc:sldMkLst>
      </pc:sldChg>
      <pc:sldChg chg="addSp modSp add mod">
        <pc:chgData name="Erfan Meskar" userId="ae30a713-38f5-4e56-b874-fd636adcf478" providerId="ADAL" clId="{2503E8C9-F288-4550-AB56-B5D4B7D8742D}" dt="2024-01-24T03:23:41.702" v="1883" actId="14100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81774180" sldId="1288"/>
        </pc:sldMkLst>
      </pc:sldChg>
      <pc:sldChg chg="modSp add mod">
        <pc:chgData name="Erfan Meskar" userId="ae30a713-38f5-4e56-b874-fd636adcf478" providerId="ADAL" clId="{2503E8C9-F288-4550-AB56-B5D4B7D8742D}" dt="2024-01-24T03:47:12.885" v="2453" actId="20577"/>
        <pc:sldMkLst>
          <pc:docMk/>
          <pc:sldMk cId="3478647662" sldId="1288"/>
        </pc:sldMkLst>
      </pc:sldChg>
      <pc:sldChg chg="delSp modSp add del mod">
        <pc:chgData name="Erfan Meskar" userId="ae30a713-38f5-4e56-b874-fd636adcf478" providerId="ADAL" clId="{2503E8C9-F288-4550-AB56-B5D4B7D8742D}" dt="2024-01-24T03:41:04.748" v="2418" actId="47"/>
        <pc:sldMkLst>
          <pc:docMk/>
          <pc:sldMk cId="1706360779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686588971" sldId="1290"/>
        </pc:sldMkLst>
      </pc:sldChg>
      <pc:sldChg chg="addSp delSp modSp add mod">
        <pc:chgData name="Erfan Meskar" userId="ae30a713-38f5-4e56-b874-fd636adcf478" providerId="ADAL" clId="{2503E8C9-F288-4550-AB56-B5D4B7D8742D}" dt="2024-01-24T03:41:46.490" v="2426" actId="1076"/>
        <pc:sldMkLst>
          <pc:docMk/>
          <pc:sldMk cId="1714668859" sldId="1290"/>
        </pc:sldMkLst>
      </pc:sldChg>
      <pc:sldChg chg="addSp modSp add mod ord">
        <pc:chgData name="Erfan Meskar" userId="ae30a713-38f5-4e56-b874-fd636adcf478" providerId="ADAL" clId="{2503E8C9-F288-4550-AB56-B5D4B7D8742D}" dt="2024-01-24T05:03:35.975" v="3078" actId="1076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4552223" sldId="1292"/>
        </pc:sldMkLst>
      </pc:sldChg>
      <pc:sldChg chg="addSp delSp modSp add mod">
        <pc:chgData name="Erfan Meskar" userId="ae30a713-38f5-4e56-b874-fd636adcf478" providerId="ADAL" clId="{2503E8C9-F288-4550-AB56-B5D4B7D8742D}" dt="2024-01-24T05:33:08.909" v="3322" actId="14100"/>
        <pc:sldMkLst>
          <pc:docMk/>
          <pc:sldMk cId="1575620019" sldId="1292"/>
        </pc:sldMkLst>
      </pc:sldChg>
      <pc:sldChg chg="modSp add mod">
        <pc:chgData name="Erfan Meskar" userId="ae30a713-38f5-4e56-b874-fd636adcf478" providerId="ADAL" clId="{2503E8C9-F288-4550-AB56-B5D4B7D8742D}" dt="2024-01-24T07:41:18.950" v="4682" actId="108"/>
        <pc:sldMkLst>
          <pc:docMk/>
          <pc:sldMk cId="652454141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0343491" sldId="1294"/>
        </pc:sldMkLst>
      </pc:sldChg>
      <pc:sldChg chg="modSp add del mod">
        <pc:chgData name="Erfan Meskar" userId="ae30a713-38f5-4e56-b874-fd636adcf478" providerId="ADAL" clId="{2503E8C9-F288-4550-AB56-B5D4B7D8742D}" dt="2024-01-24T07:46:11.503" v="4704" actId="47"/>
        <pc:sldMkLst>
          <pc:docMk/>
          <pc:sldMk cId="2585634030" sldId="1294"/>
        </pc:sldMkLst>
      </pc:sldChg>
      <pc:sldChg chg="addSp delSp modSp add mod">
        <pc:chgData name="Erfan Meskar" userId="ae30a713-38f5-4e56-b874-fd636adcf478" providerId="ADAL" clId="{2503E8C9-F288-4550-AB56-B5D4B7D8742D}" dt="2024-01-24T04:30:19.368" v="2870" actId="2057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93290240" sldId="1295"/>
        </pc:sldMkLst>
      </pc:sldChg>
      <pc:sldChg chg="addSp delSp modSp add mod ord">
        <pc:chgData name="Erfan Meskar" userId="ae30a713-38f5-4e56-b874-fd636adcf478" providerId="ADAL" clId="{2503E8C9-F288-4550-AB56-B5D4B7D8742D}" dt="2024-01-24T05:34:38.267" v="3324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420394866" sldId="1296"/>
        </pc:sldMkLst>
      </pc:sldChg>
      <pc:sldChg chg="addSp delSp modSp add mod">
        <pc:chgData name="Erfan Meskar" userId="ae30a713-38f5-4e56-b874-fd636adcf478" providerId="ADAL" clId="{2503E8C9-F288-4550-AB56-B5D4B7D8742D}" dt="2024-01-24T04:37:26.906" v="2926" actId="20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24058802" sldId="1297"/>
        </pc:sldMkLst>
      </pc:sldChg>
      <pc:sldChg chg="addSp delSp modSp add mod">
        <pc:chgData name="Erfan Meskar" userId="ae30a713-38f5-4e56-b874-fd636adcf478" providerId="ADAL" clId="{2503E8C9-F288-4550-AB56-B5D4B7D8742D}" dt="2024-01-24T07:48:14.119" v="4743" actId="1076"/>
        <pc:sldMkLst>
          <pc:docMk/>
          <pc:sldMk cId="385254321" sldId="1298"/>
        </pc:sldMkLst>
      </pc:sldChg>
      <pc:sldChg chg="delSp modSp add mod ord">
        <pc:chgData name="Erfan Meskar" userId="ae30a713-38f5-4e56-b874-fd636adcf478" providerId="ADAL" clId="{2503E8C9-F288-4550-AB56-B5D4B7D8742D}" dt="2024-01-24T07:47:17.447" v="4711" actId="1076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19251425" sldId="1299"/>
        </pc:sldMkLst>
      </pc:sldChg>
      <pc:sldChg chg="add">
        <pc:chgData name="Erfan Meskar" userId="ae30a713-38f5-4e56-b874-fd636adcf478" providerId="ADAL" clId="{2503E8C9-F288-4550-AB56-B5D4B7D8742D}" dt="2024-01-24T05:05:06.740" v="3079" actId="2890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05585269" sldId="1301"/>
        </pc:sldMkLst>
      </pc:sldChg>
      <pc:sldChg chg="addSp delSp modSp add mod">
        <pc:chgData name="Erfan Meskar" userId="ae30a713-38f5-4e56-b874-fd636adcf478" providerId="ADAL" clId="{2503E8C9-F288-4550-AB56-B5D4B7D8742D}" dt="2024-01-24T05:42:33.266" v="3396" actId="20577"/>
        <pc:sldMkLst>
          <pc:docMk/>
          <pc:sldMk cId="1825440586" sldId="1301"/>
        </pc:sldMkLst>
      </pc:sldChg>
      <pc:sldChg chg="delSp modSp add mod">
        <pc:chgData name="Erfan Meskar" userId="ae30a713-38f5-4e56-b874-fd636adcf478" providerId="ADAL" clId="{2503E8C9-F288-4550-AB56-B5D4B7D8742D}" dt="2024-01-24T05:27:17.879" v="3304" actId="478"/>
        <pc:sldMkLst>
          <pc:docMk/>
          <pc:sldMk cId="3043564442" sldId="130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109825290" sldId="1302"/>
        </pc:sldMkLst>
      </pc:sldChg>
      <pc:sldChg chg="addSp delSp modSp add mod">
        <pc:chgData name="Erfan Meskar" userId="ae30a713-38f5-4e56-b874-fd636adcf478" providerId="ADAL" clId="{2503E8C9-F288-4550-AB56-B5D4B7D8742D}" dt="2024-01-24T05:50:42.023" v="3501" actId="11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02869255" sldId="1303"/>
        </pc:sldMkLst>
      </pc:sldChg>
      <pc:sldChg chg="addSp delSp modSp add mod">
        <pc:chgData name="Erfan Meskar" userId="ae30a713-38f5-4e56-b874-fd636adcf478" providerId="ADAL" clId="{2503E8C9-F288-4550-AB56-B5D4B7D8742D}" dt="2024-01-24T07:49:30.645" v="4763" actId="2057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47585104" sldId="1305"/>
        </pc:sldMkLst>
      </pc:sldChg>
      <pc:sldChg chg="addSp delSp modSp add mod ord">
        <pc:chgData name="Erfan Meskar" userId="ae30a713-38f5-4e56-b874-fd636adcf478" providerId="ADAL" clId="{2503E8C9-F288-4550-AB56-B5D4B7D8742D}" dt="2024-01-24T07:15:59.059" v="4361" actId="20577"/>
        <pc:sldMkLst>
          <pc:docMk/>
          <pc:sldMk cId="3703507877" sldId="1305"/>
        </pc:sldMkLst>
      </pc:sldChg>
      <pc:sldChg chg="addSp delSp modSp add mod">
        <pc:chgData name="Erfan Meskar" userId="ae30a713-38f5-4e56-b874-fd636adcf478" providerId="ADAL" clId="{2503E8C9-F288-4550-AB56-B5D4B7D8742D}" dt="2024-01-24T07:49:54.627" v="4771" actId="20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2797028" sldId="1306"/>
        </pc:sldMkLst>
      </pc:sldChg>
      <pc:sldChg chg="addSp delSp modSp add mod">
        <pc:chgData name="Erfan Meskar" userId="ae30a713-38f5-4e56-b874-fd636adcf478" providerId="ADAL" clId="{2503E8C9-F288-4550-AB56-B5D4B7D8742D}" dt="2024-01-24T06:38:55.083" v="4003" actId="207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9141422" sldId="1307"/>
        </pc:sldMkLst>
      </pc:sldChg>
      <pc:sldChg chg="addSp delSp modSp add mod modAnim">
        <pc:chgData name="Erfan Meskar" userId="ae30a713-38f5-4e56-b874-fd636adcf478" providerId="ADAL" clId="{2503E8C9-F288-4550-AB56-B5D4B7D8742D}" dt="2024-01-24T07:23:04.866" v="4389" actId="14100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07486443" sldId="1309"/>
        </pc:sldMkLst>
      </pc:sldChg>
      <pc:sldChg chg="addSp delSp modSp add mod">
        <pc:chgData name="Erfan Meskar" userId="ae30a713-38f5-4e56-b874-fd636adcf478" providerId="ADAL" clId="{2503E8C9-F288-4550-AB56-B5D4B7D8742D}" dt="2024-01-24T07:26:51.974" v="4450" actId="404"/>
        <pc:sldMkLst>
          <pc:docMk/>
          <pc:sldMk cId="3959401300" sldId="1309"/>
        </pc:sldMkLst>
      </pc:sldChg>
      <pc:sldChg chg="modSp add mod">
        <pc:chgData name="Erfan Meskar" userId="ae30a713-38f5-4e56-b874-fd636adcf478" providerId="ADAL" clId="{2503E8C9-F288-4550-AB56-B5D4B7D8742D}" dt="2024-01-24T07:41:41.698" v="4686" actId="108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258605132" sldId="1311"/>
        </pc:sldMkLst>
      </pc:sldChg>
      <pc:sldChg chg="modSp add mod">
        <pc:chgData name="Erfan Meskar" userId="ae30a713-38f5-4e56-b874-fd636adcf478" providerId="ADAL" clId="{2503E8C9-F288-4550-AB56-B5D4B7D8742D}" dt="2024-01-24T07:42:06.586" v="4689" actId="207"/>
        <pc:sldMkLst>
          <pc:docMk/>
          <pc:sldMk cId="4267219622" sldId="131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5972348" sldId="1312"/>
        </pc:sldMkLst>
      </pc:sldChg>
      <pc:sldChg chg="modSp add mod">
        <pc:chgData name="Erfan Meskar" userId="ae30a713-38f5-4e56-b874-fd636adcf478" providerId="ADAL" clId="{2503E8C9-F288-4550-AB56-B5D4B7D8742D}" dt="2024-01-24T07:46:19.672" v="4706" actId="20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46269759" sldId="1313"/>
        </pc:sldMkLst>
      </pc:sldChg>
      <pc:sldChg chg="addSp delSp modSp add mod modAnim">
        <pc:chgData name="Erfan Meskar" userId="ae30a713-38f5-4e56-b874-fd636adcf478" providerId="ADAL" clId="{2503E8C9-F288-4550-AB56-B5D4B7D8742D}" dt="2024-01-24T15:55:09.106" v="4928" actId="14100"/>
        <pc:sldMkLst>
          <pc:docMk/>
          <pc:sldMk cId="3756779788" sldId="131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7305938" sldId="132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5FA51A70-90F5-41D5-983F-9F22D8E3373A}"/>
    <pc:docChg chg="undo redo custSel addSld delSld modSld sldOrd">
      <pc:chgData name="Erfan Meskar" userId="ae30a713-38f5-4e56-b874-fd636adcf478" providerId="ADAL" clId="{5FA51A70-90F5-41D5-983F-9F22D8E3373A}" dt="2024-01-31T16:38:44.171" v="4311" actId="20577"/>
      <pc:docMkLst>
        <pc:docMk/>
      </pc:docMkLst>
      <pc:sldChg chg="delSp modSp mod">
        <pc:chgData name="Erfan Meskar" userId="ae30a713-38f5-4e56-b874-fd636adcf478" providerId="ADAL" clId="{5FA51A70-90F5-41D5-983F-9F22D8E3373A}" dt="2024-01-30T16:31:13.912" v="797" actId="20577"/>
        <pc:sldMkLst>
          <pc:docMk/>
          <pc:sldMk cId="0" sldId="389"/>
        </pc:sldMkLst>
      </pc:sldChg>
      <pc:sldChg chg="modSp mod">
        <pc:chgData name="Erfan Meskar" userId="ae30a713-38f5-4e56-b874-fd636adcf478" providerId="ADAL" clId="{5FA51A70-90F5-41D5-983F-9F22D8E3373A}" dt="2024-01-30T16:18:54.900" v="333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070254921" sldId="127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185331016" sldId="1283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68923185" sldId="128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478647662" sldId="128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714668859" sldId="129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575620019" sldId="129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652454141" sldId="129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934248143" sldId="1295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959279903" sldId="1297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85254321" sldId="129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825440586" sldId="130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43564442" sldId="1302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2611509" sldId="130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1123549" sldId="130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703507877" sldId="1305"/>
        </pc:sldMkLst>
      </pc:sldChg>
      <pc:sldChg chg="addSp 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5FA51A70-90F5-41D5-983F-9F22D8E3373A}" dt="2024-01-30T16:09:30.820" v="280" actId="2696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85736851" sldId="1308"/>
        </pc:sldMkLst>
      </pc:sldChg>
      <pc:sldChg chg="addSp delSp modSp mod ord">
        <pc:chgData name="Erfan Meskar" userId="ae30a713-38f5-4e56-b874-fd636adcf478" providerId="ADAL" clId="{5FA51A70-90F5-41D5-983F-9F22D8E3373A}" dt="2024-01-31T01:15:50.045" v="2428" actId="20577"/>
        <pc:sldMkLst>
          <pc:docMk/>
          <pc:sldMk cId="3959401300" sldId="1309"/>
        </pc:sldMkLst>
      </pc:sldChg>
      <pc:sldChg chg="modSp del mod ord">
        <pc:chgData name="Erfan Meskar" userId="ae30a713-38f5-4e56-b874-fd636adcf478" providerId="ADAL" clId="{5FA51A70-90F5-41D5-983F-9F22D8E3373A}" dt="2024-01-31T01:14:25.586" v="2424" actId="47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267219622" sldId="1311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756779788" sldId="1313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085324982" sldId="1314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2112824900" sldId="1315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811258788" sldId="1316"/>
        </pc:sldMkLst>
      </pc:sldChg>
      <pc:sldChg chg="addSp delSp modSp add mod">
        <pc:chgData name="Erfan Meskar" userId="ae30a713-38f5-4e56-b874-fd636adcf478" providerId="ADAL" clId="{5FA51A70-90F5-41D5-983F-9F22D8E3373A}" dt="2024-01-30T16:57:48.886" v="898" actId="1076"/>
        <pc:sldMkLst>
          <pc:docMk/>
          <pc:sldMk cId="2758015130" sldId="1317"/>
        </pc:sldMkLst>
      </pc:sldChg>
      <pc:sldChg chg="addSp delSp modSp add mod ord">
        <pc:chgData name="Erfan Meskar" userId="ae30a713-38f5-4e56-b874-fd636adcf478" providerId="ADAL" clId="{5FA51A70-90F5-41D5-983F-9F22D8E3373A}" dt="2024-01-31T01:11:34.779" v="2400" actId="20577"/>
        <pc:sldMkLst>
          <pc:docMk/>
          <pc:sldMk cId="1376133071" sldId="1318"/>
        </pc:sldMkLst>
      </pc:sldChg>
      <pc:sldChg chg="addSp delSp modSp add mod ord">
        <pc:chgData name="Erfan Meskar" userId="ae30a713-38f5-4e56-b874-fd636adcf478" providerId="ADAL" clId="{5FA51A70-90F5-41D5-983F-9F22D8E3373A}" dt="2024-01-31T16:37:46.337" v="4303" actId="20577"/>
        <pc:sldMkLst>
          <pc:docMk/>
          <pc:sldMk cId="673110629" sldId="1319"/>
        </pc:sldMkLst>
      </pc:sldChg>
      <pc:sldChg chg="addSp delSp modSp add del mod ord">
        <pc:chgData name="Erfan Meskar" userId="ae30a713-38f5-4e56-b874-fd636adcf478" providerId="ADAL" clId="{5FA51A70-90F5-41D5-983F-9F22D8E3373A}" dt="2024-01-30T23:11:06.927" v="2116" actId="47"/>
        <pc:sldMkLst>
          <pc:docMk/>
          <pc:sldMk cId="3186386221" sldId="1320"/>
        </pc:sldMkLst>
      </pc:sldChg>
      <pc:sldChg chg="delSp modSp add mod ord">
        <pc:chgData name="Erfan Meskar" userId="ae30a713-38f5-4e56-b874-fd636adcf478" providerId="ADAL" clId="{5FA51A70-90F5-41D5-983F-9F22D8E3373A}" dt="2024-01-31T16:38:44.171" v="4311" actId="20577"/>
        <pc:sldMkLst>
          <pc:docMk/>
          <pc:sldMk cId="1366376714" sldId="1321"/>
        </pc:sldMkLst>
      </pc:sldChg>
      <pc:sldChg chg="addSp modSp add mod ord">
        <pc:chgData name="Erfan Meskar" userId="ae30a713-38f5-4e56-b874-fd636adcf478" providerId="ADAL" clId="{5FA51A70-90F5-41D5-983F-9F22D8E3373A}" dt="2024-01-31T01:08:52.673" v="2344" actId="20577"/>
        <pc:sldMkLst>
          <pc:docMk/>
          <pc:sldMk cId="1257659850" sldId="1322"/>
        </pc:sldMkLst>
      </pc:sldChg>
      <pc:sldChg chg="addSp delSp modSp add mod ord">
        <pc:chgData name="Erfan Meskar" userId="ae30a713-38f5-4e56-b874-fd636adcf478" providerId="ADAL" clId="{5FA51A70-90F5-41D5-983F-9F22D8E3373A}" dt="2024-01-31T01:21:18.890" v="2454" actId="167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5FA51A70-90F5-41D5-983F-9F22D8E3373A}" dt="2024-01-31T01:31:24.769" v="2488" actId="6549"/>
        <pc:sldMkLst>
          <pc:docMk/>
          <pc:sldMk cId="512385820" sldId="1324"/>
        </pc:sldMkLst>
      </pc:sldChg>
      <pc:sldChg chg="addSp modSp add mod ord">
        <pc:chgData name="Erfan Meskar" userId="ae30a713-38f5-4e56-b874-fd636adcf478" providerId="ADAL" clId="{5FA51A70-90F5-41D5-983F-9F22D8E3373A}" dt="2024-01-31T16:35:48.916" v="4302" actId="20577"/>
        <pc:sldMkLst>
          <pc:docMk/>
          <pc:sldMk cId="2936246329" sldId="1325"/>
        </pc:sldMkLst>
      </pc:sldChg>
      <pc:sldChg chg="modSp add mod ord">
        <pc:chgData name="Erfan Meskar" userId="ae30a713-38f5-4e56-b874-fd636adcf478" providerId="ADAL" clId="{5FA51A70-90F5-41D5-983F-9F22D8E3373A}" dt="2024-01-31T01:34:14.193" v="2500" actId="1035"/>
        <pc:sldMkLst>
          <pc:docMk/>
          <pc:sldMk cId="1722650123" sldId="1326"/>
        </pc:sldMkLst>
      </pc:sldChg>
      <pc:sldChg chg="modSp add mod ord">
        <pc:chgData name="Erfan Meskar" userId="ae30a713-38f5-4e56-b874-fd636adcf478" providerId="ADAL" clId="{5FA51A70-90F5-41D5-983F-9F22D8E3373A}" dt="2024-01-31T01:34:58.581" v="2505" actId="207"/>
        <pc:sldMkLst>
          <pc:docMk/>
          <pc:sldMk cId="3810293082" sldId="1327"/>
        </pc:sldMkLst>
      </pc:sldChg>
      <pc:sldChg chg="addSp modSp add mod ord">
        <pc:chgData name="Erfan Meskar" userId="ae30a713-38f5-4e56-b874-fd636adcf478" providerId="ADAL" clId="{5FA51A70-90F5-41D5-983F-9F22D8E3373A}" dt="2024-01-31T01:40:41.432" v="2508" actId="20577"/>
        <pc:sldMkLst>
          <pc:docMk/>
          <pc:sldMk cId="290692642" sldId="1328"/>
        </pc:sldMkLst>
      </pc:sldChg>
      <pc:sldChg chg="modSp add mod ord">
        <pc:chgData name="Erfan Meskar" userId="ae30a713-38f5-4e56-b874-fd636adcf478" providerId="ADAL" clId="{5FA51A70-90F5-41D5-983F-9F22D8E3373A}" dt="2024-01-31T01:40:44.239" v="2509" actId="20577"/>
        <pc:sldMkLst>
          <pc:docMk/>
          <pc:sldMk cId="1235106489" sldId="1329"/>
        </pc:sldMkLst>
      </pc:sldChg>
      <pc:sldChg chg="addSp delSp modSp add mod">
        <pc:chgData name="Erfan Meskar" userId="ae30a713-38f5-4e56-b874-fd636adcf478" providerId="ADAL" clId="{5FA51A70-90F5-41D5-983F-9F22D8E3373A}" dt="2024-01-30T21:32:01.885" v="1188" actId="1076"/>
        <pc:sldMkLst>
          <pc:docMk/>
          <pc:sldMk cId="723536329" sldId="1330"/>
        </pc:sldMkLst>
      </pc:sldChg>
      <pc:sldChg chg="addSp modSp add mod">
        <pc:chgData name="Erfan Meskar" userId="ae30a713-38f5-4e56-b874-fd636adcf478" providerId="ADAL" clId="{5FA51A70-90F5-41D5-983F-9F22D8E3373A}" dt="2024-01-30T21:33:06.076" v="1201" actId="15"/>
        <pc:sldMkLst>
          <pc:docMk/>
          <pc:sldMk cId="4260202966" sldId="1331"/>
        </pc:sldMkLst>
      </pc:sldChg>
      <pc:sldChg chg="addSp delSp modSp add mod">
        <pc:chgData name="Erfan Meskar" userId="ae30a713-38f5-4e56-b874-fd636adcf478" providerId="ADAL" clId="{5FA51A70-90F5-41D5-983F-9F22D8E3373A}" dt="2024-01-31T01:54:42.008" v="2572" actId="20577"/>
        <pc:sldMkLst>
          <pc:docMk/>
          <pc:sldMk cId="968785519" sldId="1332"/>
        </pc:sldMkLst>
      </pc:sldChg>
      <pc:sldChg chg="addSp delSp modSp add mod">
        <pc:chgData name="Erfan Meskar" userId="ae30a713-38f5-4e56-b874-fd636adcf478" providerId="ADAL" clId="{5FA51A70-90F5-41D5-983F-9F22D8E3373A}" dt="2024-01-31T01:55:22.605" v="2573" actId="20578"/>
        <pc:sldMkLst>
          <pc:docMk/>
          <pc:sldMk cId="1244113681" sldId="1333"/>
        </pc:sldMkLst>
      </pc:sldChg>
      <pc:sldChg chg="modSp add mod ord">
        <pc:chgData name="Erfan Meskar" userId="ae30a713-38f5-4e56-b874-fd636adcf478" providerId="ADAL" clId="{5FA51A70-90F5-41D5-983F-9F22D8E3373A}" dt="2024-01-30T21:36:43.665" v="1249" actId="20577"/>
        <pc:sldMkLst>
          <pc:docMk/>
          <pc:sldMk cId="1231065769" sldId="1334"/>
        </pc:sldMkLst>
      </pc:sldChg>
      <pc:sldChg chg="addSp delSp modSp add del mod delAnim modAnim">
        <pc:chgData name="Erfan Meskar" userId="ae30a713-38f5-4e56-b874-fd636adcf478" providerId="ADAL" clId="{5FA51A70-90F5-41D5-983F-9F22D8E3373A}" dt="2024-01-31T03:49:55.040" v="3009" actId="14100"/>
        <pc:sldMkLst>
          <pc:docMk/>
          <pc:sldMk cId="5718872" sldId="1335"/>
        </pc:sldMkLst>
      </pc:sldChg>
      <pc:sldChg chg="addSp delSp modSp add mod ord">
        <pc:chgData name="Erfan Meskar" userId="ae30a713-38f5-4e56-b874-fd636adcf478" providerId="ADAL" clId="{5FA51A70-90F5-41D5-983F-9F22D8E3373A}" dt="2024-01-31T04:21:59.630" v="3307"/>
        <pc:sldMkLst>
          <pc:docMk/>
          <pc:sldMk cId="1064349258" sldId="1336"/>
        </pc:sldMkLst>
      </pc:sldChg>
      <pc:sldChg chg="delSp modSp add mod">
        <pc:chgData name="Erfan Meskar" userId="ae30a713-38f5-4e56-b874-fd636adcf478" providerId="ADAL" clId="{5FA51A70-90F5-41D5-983F-9F22D8E3373A}" dt="2024-01-31T04:20:52.929" v="3305" actId="20577"/>
        <pc:sldMkLst>
          <pc:docMk/>
          <pc:sldMk cId="136565222" sldId="1337"/>
        </pc:sldMkLst>
      </pc:sldChg>
      <pc:sldChg chg="delSp modSp add mod">
        <pc:chgData name="Erfan Meskar" userId="ae30a713-38f5-4e56-b874-fd636adcf478" providerId="ADAL" clId="{5FA51A70-90F5-41D5-983F-9F22D8E3373A}" dt="2024-01-31T04:39:10.937" v="3499" actId="207"/>
        <pc:sldMkLst>
          <pc:docMk/>
          <pc:sldMk cId="3034075118" sldId="1338"/>
        </pc:sldMkLst>
      </pc:sldChg>
      <pc:sldChg chg="addSp delSp modSp add mod ord">
        <pc:chgData name="Erfan Meskar" userId="ae30a713-38f5-4e56-b874-fd636adcf478" providerId="ADAL" clId="{5FA51A70-90F5-41D5-983F-9F22D8E3373A}" dt="2024-01-31T05:20:52.042" v="3852" actId="1076"/>
        <pc:sldMkLst>
          <pc:docMk/>
          <pc:sldMk cId="1843409399" sldId="1339"/>
        </pc:sldMkLst>
      </pc:sldChg>
      <pc:sldChg chg="addSp delSp modSp add mod ord modAnim">
        <pc:chgData name="Erfan Meskar" userId="ae30a713-38f5-4e56-b874-fd636adcf478" providerId="ADAL" clId="{5FA51A70-90F5-41D5-983F-9F22D8E3373A}" dt="2024-01-31T06:08:45.737" v="4087" actId="113"/>
        <pc:sldMkLst>
          <pc:docMk/>
          <pc:sldMk cId="4164959228" sldId="1340"/>
        </pc:sldMkLst>
      </pc:sldChg>
      <pc:sldChg chg="delSp modSp add mod ord modAnim">
        <pc:chgData name="Erfan Meskar" userId="ae30a713-38f5-4e56-b874-fd636adcf478" providerId="ADAL" clId="{5FA51A70-90F5-41D5-983F-9F22D8E3373A}" dt="2024-01-31T06:37:49.198" v="4290" actId="20577"/>
        <pc:sldMkLst>
          <pc:docMk/>
          <pc:sldMk cId="2103325890" sldId="1341"/>
        </pc:sldMkLst>
      </pc:sldChg>
      <pc:sldChg chg="modSp add mod">
        <pc:chgData name="Erfan Meskar" userId="ae30a713-38f5-4e56-b874-fd636adcf478" providerId="ADAL" clId="{5FA51A70-90F5-41D5-983F-9F22D8E3373A}" dt="2024-01-30T22:21:12.215" v="1564" actId="15"/>
        <pc:sldMkLst>
          <pc:docMk/>
          <pc:sldMk cId="1969118978" sldId="1342"/>
        </pc:sldMkLst>
      </pc:sldChg>
      <pc:sldChg chg="delSp modSp add del mod ord">
        <pc:chgData name="Erfan Meskar" userId="ae30a713-38f5-4e56-b874-fd636adcf478" providerId="ADAL" clId="{5FA51A70-90F5-41D5-983F-9F22D8E3373A}" dt="2024-01-31T01:41:09.426" v="2510" actId="47"/>
        <pc:sldMkLst>
          <pc:docMk/>
          <pc:sldMk cId="454123280" sldId="1343"/>
        </pc:sldMkLst>
      </pc:sldChg>
      <pc:sldChg chg="addSp delSp modSp add mod ord">
        <pc:chgData name="Erfan Meskar" userId="ae30a713-38f5-4e56-b874-fd636adcf478" providerId="ADAL" clId="{5FA51A70-90F5-41D5-983F-9F22D8E3373A}" dt="2024-01-31T01:05:58.387" v="2317" actId="1076"/>
        <pc:sldMkLst>
          <pc:docMk/>
          <pc:sldMk cId="2653276517" sldId="1344"/>
        </pc:sldMkLst>
      </pc:sldChg>
      <pc:sldChg chg="addSp delSp modSp add del mod ord">
        <pc:chgData name="Erfan Meskar" userId="ae30a713-38f5-4e56-b874-fd636adcf478" providerId="ADAL" clId="{5FA51A70-90F5-41D5-983F-9F22D8E3373A}" dt="2024-01-31T01:14:00.211" v="2418" actId="47"/>
        <pc:sldMkLst>
          <pc:docMk/>
          <pc:sldMk cId="1476223917" sldId="1345"/>
        </pc:sldMkLst>
      </pc:sldChg>
      <pc:sldChg chg="modSp add mod">
        <pc:chgData name="Erfan Meskar" userId="ae30a713-38f5-4e56-b874-fd636adcf478" providerId="ADAL" clId="{5FA51A70-90F5-41D5-983F-9F22D8E3373A}" dt="2024-01-31T01:11:22.567" v="2397" actId="20577"/>
        <pc:sldMkLst>
          <pc:docMk/>
          <pc:sldMk cId="4224626903" sldId="1346"/>
        </pc:sldMkLst>
      </pc:sldChg>
      <pc:sldChg chg="modSp add mod ord">
        <pc:chgData name="Erfan Meskar" userId="ae30a713-38f5-4e56-b874-fd636adcf478" providerId="ADAL" clId="{5FA51A70-90F5-41D5-983F-9F22D8E3373A}" dt="2024-01-31T01:14:45.774" v="2426" actId="20577"/>
        <pc:sldMkLst>
          <pc:docMk/>
          <pc:sldMk cId="1328849838" sldId="1347"/>
        </pc:sldMkLst>
      </pc:sldChg>
      <pc:sldChg chg="modSp add mod">
        <pc:chgData name="Erfan Meskar" userId="ae30a713-38f5-4e56-b874-fd636adcf478" providerId="ADAL" clId="{5FA51A70-90F5-41D5-983F-9F22D8E3373A}" dt="2024-01-31T01:53:06.607" v="2555" actId="207"/>
        <pc:sldMkLst>
          <pc:docMk/>
          <pc:sldMk cId="227733724" sldId="1348"/>
        </pc:sldMkLst>
      </pc:sldChg>
      <pc:sldChg chg="addSp delSp modSp add mod delAnim modAnim">
        <pc:chgData name="Erfan Meskar" userId="ae30a713-38f5-4e56-b874-fd636adcf478" providerId="ADAL" clId="{5FA51A70-90F5-41D5-983F-9F22D8E3373A}" dt="2024-01-31T03:21:32.091" v="2865" actId="14100"/>
        <pc:sldMkLst>
          <pc:docMk/>
          <pc:sldMk cId="2903308550" sldId="1349"/>
        </pc:sldMkLst>
      </pc:sldChg>
      <pc:sldChg chg="addSp delSp modSp add mod">
        <pc:chgData name="Erfan Meskar" userId="ae30a713-38f5-4e56-b874-fd636adcf478" providerId="ADAL" clId="{5FA51A70-90F5-41D5-983F-9F22D8E3373A}" dt="2024-01-31T03:58:05.431" v="3151" actId="688"/>
        <pc:sldMkLst>
          <pc:docMk/>
          <pc:sldMk cId="2233748477" sldId="1350"/>
        </pc:sldMkLst>
      </pc:sldChg>
      <pc:sldChg chg="addSp delSp modSp add mod modAnim">
        <pc:chgData name="Erfan Meskar" userId="ae30a713-38f5-4e56-b874-fd636adcf478" providerId="ADAL" clId="{5FA51A70-90F5-41D5-983F-9F22D8E3373A}" dt="2024-01-31T04:05:56.703" v="3266" actId="14100"/>
        <pc:sldMkLst>
          <pc:docMk/>
          <pc:sldMk cId="1132052150" sldId="1351"/>
        </pc:sldMkLst>
      </pc:sldChg>
      <pc:sldChg chg="delSp modSp add mod">
        <pc:chgData name="Erfan Meskar" userId="ae30a713-38f5-4e56-b874-fd636adcf478" providerId="ADAL" clId="{5FA51A70-90F5-41D5-983F-9F22D8E3373A}" dt="2024-01-31T04:36:44.410" v="3473" actId="20577"/>
        <pc:sldMkLst>
          <pc:docMk/>
          <pc:sldMk cId="2939041604" sldId="1352"/>
        </pc:sldMkLst>
      </pc:sldChg>
      <pc:sldChg chg="modSp add mod">
        <pc:chgData name="Erfan Meskar" userId="ae30a713-38f5-4e56-b874-fd636adcf478" providerId="ADAL" clId="{5FA51A70-90F5-41D5-983F-9F22D8E3373A}" dt="2024-01-31T04:34:04.573" v="3444" actId="20577"/>
        <pc:sldMkLst>
          <pc:docMk/>
          <pc:sldMk cId="3252503072" sldId="1353"/>
        </pc:sldMkLst>
      </pc:sldChg>
      <pc:sldChg chg="addSp modSp add mod">
        <pc:chgData name="Erfan Meskar" userId="ae30a713-38f5-4e56-b874-fd636adcf478" providerId="ADAL" clId="{5FA51A70-90F5-41D5-983F-9F22D8E3373A}" dt="2024-01-31T04:34:42.104" v="3472" actId="20577"/>
        <pc:sldMkLst>
          <pc:docMk/>
          <pc:sldMk cId="2330957834" sldId="1354"/>
        </pc:sldMkLst>
      </pc:sldChg>
      <pc:sldChg chg="modSp add mod">
        <pc:chgData name="Erfan Meskar" userId="ae30a713-38f5-4e56-b874-fd636adcf478" providerId="ADAL" clId="{5FA51A70-90F5-41D5-983F-9F22D8E3373A}" dt="2024-01-31T04:53:39.105" v="3689" actId="207"/>
        <pc:sldMkLst>
          <pc:docMk/>
          <pc:sldMk cId="3260573187" sldId="1355"/>
        </pc:sldMkLst>
      </pc:sldChg>
      <pc:sldChg chg="addSp delSp modSp add mod">
        <pc:chgData name="Erfan Meskar" userId="ae30a713-38f5-4e56-b874-fd636adcf478" providerId="ADAL" clId="{5FA51A70-90F5-41D5-983F-9F22D8E3373A}" dt="2024-01-31T05:27:26.967" v="3911" actId="1076"/>
        <pc:sldMkLst>
          <pc:docMk/>
          <pc:sldMk cId="1677233769" sldId="1356"/>
        </pc:sldMkLst>
      </pc:sldChg>
      <pc:sldChg chg="addSp delSp modSp add mod modAnim">
        <pc:chgData name="Erfan Meskar" userId="ae30a713-38f5-4e56-b874-fd636adcf478" providerId="ADAL" clId="{5FA51A70-90F5-41D5-983F-9F22D8E3373A}" dt="2024-01-31T05:30:57.605" v="3939"/>
        <pc:sldMkLst>
          <pc:docMk/>
          <pc:sldMk cId="2515085733" sldId="1357"/>
        </pc:sldMkLst>
      </pc:sldChg>
      <pc:sldChg chg="addSp delSp modSp add mod delAnim">
        <pc:chgData name="Erfan Meskar" userId="ae30a713-38f5-4e56-b874-fd636adcf478" providerId="ADAL" clId="{5FA51A70-90F5-41D5-983F-9F22D8E3373A}" dt="2024-01-31T05:38:48.013" v="3969" actId="2085"/>
        <pc:sldMkLst>
          <pc:docMk/>
          <pc:sldMk cId="210620175" sldId="1358"/>
        </pc:sldMkLst>
      </pc:sldChg>
      <pc:sldChg chg="add del">
        <pc:chgData name="Erfan Meskar" userId="ae30a713-38f5-4e56-b874-fd636adcf478" providerId="ADAL" clId="{5FA51A70-90F5-41D5-983F-9F22D8E3373A}" dt="2024-01-31T05:25:09.883" v="3884"/>
        <pc:sldMkLst>
          <pc:docMk/>
          <pc:sldMk cId="1938601926" sldId="1358"/>
        </pc:sldMkLst>
      </pc:sldChg>
      <pc:sldChg chg="addSp delSp modSp add mod">
        <pc:chgData name="Erfan Meskar" userId="ae30a713-38f5-4e56-b874-fd636adcf478" providerId="ADAL" clId="{5FA51A70-90F5-41D5-983F-9F22D8E3373A}" dt="2024-01-31T05:36:41.757" v="3960" actId="14100"/>
        <pc:sldMkLst>
          <pc:docMk/>
          <pc:sldMk cId="2912657503" sldId="1359"/>
        </pc:sldMkLst>
      </pc:sldChg>
      <pc:sldChg chg="addSp delSp modSp add mod">
        <pc:chgData name="Erfan Meskar" userId="ae30a713-38f5-4e56-b874-fd636adcf478" providerId="ADAL" clId="{5FA51A70-90F5-41D5-983F-9F22D8E3373A}" dt="2024-01-31T05:37:21.222" v="3966" actId="1076"/>
        <pc:sldMkLst>
          <pc:docMk/>
          <pc:sldMk cId="3589606623" sldId="1360"/>
        </pc:sldMkLst>
      </pc:sldChg>
      <pc:sldChg chg="delSp modSp add mod">
        <pc:chgData name="Erfan Meskar" userId="ae30a713-38f5-4e56-b874-fd636adcf478" providerId="ADAL" clId="{5FA51A70-90F5-41D5-983F-9F22D8E3373A}" dt="2024-01-31T05:51:42.968" v="3976" actId="478"/>
        <pc:sldMkLst>
          <pc:docMk/>
          <pc:sldMk cId="2399802620" sldId="1361"/>
        </pc:sldMkLst>
      </pc:sldChg>
      <pc:sldChg chg="add">
        <pc:chgData name="Erfan Meskar" userId="ae30a713-38f5-4e56-b874-fd636adcf478" providerId="ADAL" clId="{5FA51A70-90F5-41D5-983F-9F22D8E3373A}" dt="2024-01-31T06:00:33.918" v="3977"/>
        <pc:sldMkLst>
          <pc:docMk/>
          <pc:sldMk cId="2414766761" sldId="1362"/>
        </pc:sldMkLst>
      </pc:sldChg>
      <pc:sldChg chg="modSp add mod">
        <pc:chgData name="Erfan Meskar" userId="ae30a713-38f5-4e56-b874-fd636adcf478" providerId="ADAL" clId="{5FA51A70-90F5-41D5-983F-9F22D8E3373A}" dt="2024-01-31T06:27:36.805" v="4131" actId="20577"/>
        <pc:sldMkLst>
          <pc:docMk/>
          <pc:sldMk cId="2300670627" sldId="1363"/>
        </pc:sldMkLst>
      </pc:sldChg>
      <pc:sldChg chg="add">
        <pc:chgData name="Erfan Meskar" userId="ae30a713-38f5-4e56-b874-fd636adcf478" providerId="ADAL" clId="{5FA51A70-90F5-41D5-983F-9F22D8E3373A}" dt="2024-01-31T06:26:29.394" v="4102" actId="2890"/>
        <pc:sldMkLst>
          <pc:docMk/>
          <pc:sldMk cId="3444194625" sldId="1364"/>
        </pc:sldMkLst>
      </pc:sldChg>
      <pc:sldChg chg="modSp add mod">
        <pc:chgData name="Erfan Meskar" userId="ae30a713-38f5-4e56-b874-fd636adcf478" providerId="ADAL" clId="{5FA51A70-90F5-41D5-983F-9F22D8E3373A}" dt="2024-01-31T06:28:18.584" v="4142" actId="20577"/>
        <pc:sldMkLst>
          <pc:docMk/>
          <pc:sldMk cId="823127271" sldId="1365"/>
        </pc:sldMkLst>
      </pc:sldChg>
    </pc:docChg>
  </pc:docChgLst>
  <pc:docChgLst>
    <pc:chgData name="Erfan Meskar" userId="ae30a713-38f5-4e56-b874-fd636adcf478" providerId="ADAL" clId="{C1C86E43-F200-41E9-9C7A-E88222472E67}"/>
    <pc:docChg chg="undo redo custSel addSld delSld modSld sldOrd">
      <pc:chgData name="Erfan Meskar" userId="ae30a713-38f5-4e56-b874-fd636adcf478" providerId="ADAL" clId="{C1C86E43-F200-41E9-9C7A-E88222472E67}" dt="2024-02-15T18:03:24.286" v="8604" actId="20577"/>
      <pc:docMkLst>
        <pc:docMk/>
      </pc:docMkLst>
      <pc:sldChg chg="add del">
        <pc:chgData name="Erfan Meskar" userId="ae30a713-38f5-4e56-b874-fd636adcf478" providerId="ADAL" clId="{C1C86E43-F200-41E9-9C7A-E88222472E67}" dt="2024-02-07T05:33:21.111" v="3465" actId="47"/>
        <pc:sldMkLst>
          <pc:docMk/>
          <pc:sldMk cId="0" sldId="287"/>
        </pc:sldMkLst>
      </pc:sldChg>
      <pc:sldChg chg="add del">
        <pc:chgData name="Erfan Meskar" userId="ae30a713-38f5-4e56-b874-fd636adcf478" providerId="ADAL" clId="{C1C86E43-F200-41E9-9C7A-E88222472E67}" dt="2024-02-07T02:58:08.440" v="1719" actId="47"/>
        <pc:sldMkLst>
          <pc:docMk/>
          <pc:sldMk cId="0" sldId="300"/>
        </pc:sldMkLst>
      </pc:sldChg>
      <pc:sldChg chg="add del">
        <pc:chgData name="Erfan Meskar" userId="ae30a713-38f5-4e56-b874-fd636adcf478" providerId="ADAL" clId="{C1C86E43-F200-41E9-9C7A-E88222472E67}" dt="2024-02-07T02:58:10.235" v="1720" actId="47"/>
        <pc:sldMkLst>
          <pc:docMk/>
          <pc:sldMk cId="0" sldId="301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C1C86E43-F200-41E9-9C7A-E88222472E67}" dt="2024-02-07T04:57:43.803" v="3142" actId="20577"/>
        <pc:sldMkLst>
          <pc:docMk/>
          <pc:sldMk cId="0" sldId="446"/>
        </pc:sldMkLst>
      </pc:sldChg>
      <pc:sldChg chg="add del">
        <pc:chgData name="Erfan Meskar" userId="ae30a713-38f5-4e56-b874-fd636adcf478" providerId="ADAL" clId="{C1C86E43-F200-41E9-9C7A-E88222472E67}" dt="2024-02-07T05:35:12.181" v="3495" actId="47"/>
        <pc:sldMkLst>
          <pc:docMk/>
          <pc:sldMk cId="2199480211" sldId="641"/>
        </pc:sldMkLst>
      </pc:sldChg>
      <pc:sldChg chg="add del">
        <pc:chgData name="Erfan Meskar" userId="ae30a713-38f5-4e56-b874-fd636adcf478" providerId="ADAL" clId="{C1C86E43-F200-41E9-9C7A-E88222472E67}" dt="2024-02-07T05:36:27.631" v="3515" actId="47"/>
        <pc:sldMkLst>
          <pc:docMk/>
          <pc:sldMk cId="3039628124" sldId="642"/>
        </pc:sldMkLst>
      </pc:sldChg>
      <pc:sldChg chg="add del">
        <pc:chgData name="Erfan Meskar" userId="ae30a713-38f5-4e56-b874-fd636adcf478" providerId="ADAL" clId="{C1C86E43-F200-41E9-9C7A-E88222472E67}" dt="2024-02-07T05:37:12.367" v="3525" actId="47"/>
        <pc:sldMkLst>
          <pc:docMk/>
          <pc:sldMk cId="2513700804" sldId="643"/>
        </pc:sldMkLst>
      </pc:sldChg>
      <pc:sldChg chg="add del">
        <pc:chgData name="Erfan Meskar" userId="ae30a713-38f5-4e56-b874-fd636adcf478" providerId="ADAL" clId="{C1C86E43-F200-41E9-9C7A-E88222472E67}" dt="2024-02-07T05:39:00.620" v="3531" actId="47"/>
        <pc:sldMkLst>
          <pc:docMk/>
          <pc:sldMk cId="1422314529" sldId="644"/>
        </pc:sldMkLst>
      </pc:sldChg>
      <pc:sldChg chg="add del">
        <pc:chgData name="Erfan Meskar" userId="ae30a713-38f5-4e56-b874-fd636adcf478" providerId="ADAL" clId="{C1C86E43-F200-41E9-9C7A-E88222472E67}" dt="2024-02-07T05:39:57.944" v="3545" actId="2696"/>
        <pc:sldMkLst>
          <pc:docMk/>
          <pc:sldMk cId="2617910128" sldId="645"/>
        </pc:sldMkLst>
      </pc:sldChg>
      <pc:sldChg chg="add del">
        <pc:chgData name="Erfan Meskar" userId="ae30a713-38f5-4e56-b874-fd636adcf478" providerId="ADAL" clId="{C1C86E43-F200-41E9-9C7A-E88222472E67}" dt="2024-02-07T05:40:44.673" v="3550" actId="47"/>
        <pc:sldMkLst>
          <pc:docMk/>
          <pc:sldMk cId="1680044374" sldId="646"/>
        </pc:sldMkLst>
      </pc:sldChg>
      <pc:sldChg chg="add del">
        <pc:chgData name="Erfan Meskar" userId="ae30a713-38f5-4e56-b874-fd636adcf478" providerId="ADAL" clId="{C1C86E43-F200-41E9-9C7A-E88222472E67}" dt="2024-02-07T05:41:32.864" v="3573" actId="47"/>
        <pc:sldMkLst>
          <pc:docMk/>
          <pc:sldMk cId="2597133869" sldId="647"/>
        </pc:sldMkLst>
      </pc:sldChg>
      <pc:sldChg chg="add del">
        <pc:chgData name="Erfan Meskar" userId="ae30a713-38f5-4e56-b874-fd636adcf478" providerId="ADAL" clId="{C1C86E43-F200-41E9-9C7A-E88222472E67}" dt="2024-02-07T05:43:21.993" v="3594" actId="47"/>
        <pc:sldMkLst>
          <pc:docMk/>
          <pc:sldMk cId="3768510945" sldId="648"/>
        </pc:sldMkLst>
      </pc:sldChg>
      <pc:sldChg chg="add del">
        <pc:chgData name="Erfan Meskar" userId="ae30a713-38f5-4e56-b874-fd636adcf478" providerId="ADAL" clId="{C1C86E43-F200-41E9-9C7A-E88222472E67}" dt="2024-02-07T05:44:21.003" v="3610" actId="47"/>
        <pc:sldMkLst>
          <pc:docMk/>
          <pc:sldMk cId="416333005" sldId="649"/>
        </pc:sldMkLst>
      </pc:sldChg>
      <pc:sldChg chg="modSp add mod modShow">
        <pc:chgData name="Erfan Meskar" userId="ae30a713-38f5-4e56-b874-fd636adcf478" providerId="ADAL" clId="{C1C86E43-F200-41E9-9C7A-E88222472E67}" dt="2024-02-07T16:02:42.529" v="8444" actId="729"/>
        <pc:sldMkLst>
          <pc:docMk/>
          <pc:sldMk cId="0" sldId="862"/>
        </pc:sldMkLst>
      </pc:sldChg>
      <pc:sldChg chg="addSp modSp add mod">
        <pc:chgData name="Erfan Meskar" userId="ae30a713-38f5-4e56-b874-fd636adcf478" providerId="ADAL" clId="{C1C86E43-F200-41E9-9C7A-E88222472E67}" dt="2024-02-07T15:56:21.619" v="8365" actId="1076"/>
        <pc:sldMkLst>
          <pc:docMk/>
          <pc:sldMk cId="1957613388" sldId="1309"/>
        </pc:sldMkLst>
      </pc:sldChg>
      <pc:sldChg chg="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3959401300" sldId="1309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4131189014" sldId="1309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2758015130" sldId="1317"/>
        </pc:sldMkLst>
      </pc:sldChg>
      <pc:sldChg chg="addSp delSp modSp mod">
        <pc:chgData name="Erfan Meskar" userId="ae30a713-38f5-4e56-b874-fd636adcf478" providerId="ADAL" clId="{C1C86E43-F200-41E9-9C7A-E88222472E67}" dt="2024-02-06T13:55:11.409" v="78" actId="1076"/>
        <pc:sldMkLst>
          <pc:docMk/>
          <pc:sldMk cId="1376133071" sldId="1318"/>
        </pc:sldMkLst>
      </pc:sldChg>
      <pc:sldChg chg="addSp delSp modSp mod ord">
        <pc:chgData name="Erfan Meskar" userId="ae30a713-38f5-4e56-b874-fd636adcf478" providerId="ADAL" clId="{C1C86E43-F200-41E9-9C7A-E88222472E67}" dt="2024-02-07T10:04:39.909" v="7574" actId="114"/>
        <pc:sldMkLst>
          <pc:docMk/>
          <pc:sldMk cId="673110629" sldId="1319"/>
        </pc:sldMkLst>
      </pc:sldChg>
      <pc:sldChg chg="addSp delSp modSp mod ord">
        <pc:chgData name="Erfan Meskar" userId="ae30a713-38f5-4e56-b874-fd636adcf478" providerId="ADAL" clId="{C1C86E43-F200-41E9-9C7A-E88222472E67}" dt="2024-02-07T07:00:15.745" v="4388" actId="108"/>
        <pc:sldMkLst>
          <pc:docMk/>
          <pc:sldMk cId="1366376714" sldId="1321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1257659850" sldId="1322"/>
        </pc:sldMkLst>
      </pc:sldChg>
      <pc:sldChg chg="modSp add mod ord">
        <pc:chgData name="Erfan Meskar" userId="ae30a713-38f5-4e56-b874-fd636adcf478" providerId="ADAL" clId="{C1C86E43-F200-41E9-9C7A-E88222472E67}" dt="2024-02-07T05:59:25.600" v="3733" actId="20577"/>
        <pc:sldMkLst>
          <pc:docMk/>
          <pc:sldMk cId="4246416916" sldId="1322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C1C86E43-F200-41E9-9C7A-E88222472E67}" dt="2024-02-07T05:59:33.416" v="3735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C1C86E43-F200-41E9-9C7A-E88222472E67}" dt="2024-02-07T05:27:00.748" v="3447" actId="1035"/>
        <pc:sldMkLst>
          <pc:docMk/>
          <pc:sldMk cId="512385820" sldId="1324"/>
        </pc:sldMkLst>
      </pc:sldChg>
      <pc:sldChg chg="addSp delSp modSp mod">
        <pc:chgData name="Erfan Meskar" userId="ae30a713-38f5-4e56-b874-fd636adcf478" providerId="ADAL" clId="{C1C86E43-F200-41E9-9C7A-E88222472E67}" dt="2024-02-07T05:20:52.992" v="3359" actId="14734"/>
        <pc:sldMkLst>
          <pc:docMk/>
          <pc:sldMk cId="2936246329" sldId="1325"/>
        </pc:sldMkLst>
      </pc:sldChg>
      <pc:sldChg chg="addSp delSp modSp mod">
        <pc:chgData name="Erfan Meskar" userId="ae30a713-38f5-4e56-b874-fd636adcf478" providerId="ADAL" clId="{C1C86E43-F200-41E9-9C7A-E88222472E67}" dt="2024-02-07T03:55:25.529" v="2406" actId="2057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C1C86E43-F200-41E9-9C7A-E88222472E67}" dt="2024-02-07T03:55:54.151" v="2412" actId="20577"/>
        <pc:sldMkLst>
          <pc:docMk/>
          <pc:sldMk cId="3810293082" sldId="1327"/>
        </pc:sldMkLst>
      </pc:sldChg>
      <pc:sldChg chg="delSp modSp mod">
        <pc:chgData name="Erfan Meskar" userId="ae30a713-38f5-4e56-b874-fd636adcf478" providerId="ADAL" clId="{C1C86E43-F200-41E9-9C7A-E88222472E67}" dt="2024-02-07T09:06:10.126" v="5300" actId="6549"/>
        <pc:sldMkLst>
          <pc:docMk/>
          <pc:sldMk cId="290692642" sldId="1328"/>
        </pc:sldMkLst>
      </pc:sldChg>
      <pc:sldChg chg="addSp delSp modSp mod modAnim">
        <pc:chgData name="Erfan Meskar" userId="ae30a713-38f5-4e56-b874-fd636adcf478" providerId="ADAL" clId="{C1C86E43-F200-41E9-9C7A-E88222472E67}" dt="2024-02-07T05:00:39.978" v="3146" actId="207"/>
        <pc:sldMkLst>
          <pc:docMk/>
          <pc:sldMk cId="1235106489" sldId="1329"/>
        </pc:sldMkLst>
      </pc:sldChg>
      <pc:sldChg chg="delSp modSp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723536329" sldId="1330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2262320157" sldId="1330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2441915967" sldId="1330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530042094" sldId="1331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3531609658" sldId="1331"/>
        </pc:sldMkLst>
      </pc:sldChg>
      <pc:sldChg chg="delSp modSp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4260202966" sldId="1331"/>
        </pc:sldMkLst>
      </pc:sldChg>
      <pc:sldChg chg="addSp delSp modSp mod">
        <pc:chgData name="Erfan Meskar" userId="ae30a713-38f5-4e56-b874-fd636adcf478" providerId="ADAL" clId="{C1C86E43-F200-41E9-9C7A-E88222472E67}" dt="2024-02-07T09:59:54.865" v="7551" actId="478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44113681" sldId="133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31065769" sldId="133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5718872" sldId="133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064349258" sldId="133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36565222" sldId="133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034075118" sldId="133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843409399" sldId="133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4164959228" sldId="134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3325890" sldId="134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969118978" sldId="1342"/>
        </pc:sldMkLst>
      </pc:sldChg>
      <pc:sldChg chg="delSp modSp mod ord">
        <pc:chgData name="Erfan Meskar" userId="ae30a713-38f5-4e56-b874-fd636adcf478" providerId="ADAL" clId="{C1C86E43-F200-41E9-9C7A-E88222472E67}" dt="2024-02-07T04:39:45.231" v="2913" actId="14100"/>
        <pc:sldMkLst>
          <pc:docMk/>
          <pc:sldMk cId="2653276517" sldId="1344"/>
        </pc:sldMkLst>
      </pc:sldChg>
      <pc:sldChg chg="addSp delSp modSp del mod">
        <pc:chgData name="Erfan Meskar" userId="ae30a713-38f5-4e56-b874-fd636adcf478" providerId="ADAL" clId="{C1C86E43-F200-41E9-9C7A-E88222472E67}" dt="2024-02-07T10:03:25.119" v="7569" actId="47"/>
        <pc:sldMkLst>
          <pc:docMk/>
          <pc:sldMk cId="4224626903" sldId="1346"/>
        </pc:sldMkLst>
      </pc:sldChg>
      <pc:sldChg chg="delSp modSp del mod">
        <pc:chgData name="Erfan Meskar" userId="ae30a713-38f5-4e56-b874-fd636adcf478" providerId="ADAL" clId="{C1C86E43-F200-41E9-9C7A-E88222472E67}" dt="2024-02-07T04:32:55.028" v="2811" actId="47"/>
        <pc:sldMkLst>
          <pc:docMk/>
          <pc:sldMk cId="1328849838" sldId="1347"/>
        </pc:sldMkLst>
      </pc:sldChg>
      <pc:sldChg chg="addSp 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227733724" sldId="1348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1480679664" sldId="1348"/>
        </pc:sldMkLst>
      </pc:sldChg>
      <pc:sldChg chg="delSp modSp add mod ord">
        <pc:chgData name="Erfan Meskar" userId="ae30a713-38f5-4e56-b874-fd636adcf478" providerId="ADAL" clId="{C1C86E43-F200-41E9-9C7A-E88222472E67}" dt="2024-02-07T16:03:08.434" v="8445" actId="478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03308550" sldId="134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233748477" sldId="135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132052150" sldId="135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39041604" sldId="135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52503072" sldId="135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30957834" sldId="135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60573187" sldId="135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677233769" sldId="135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515085733" sldId="135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620175" sldId="135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12657503" sldId="135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589606623" sldId="136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99802620" sldId="136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414766761" sldId="136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00670627" sldId="136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444194625" sldId="136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823127271" sldId="1365"/>
        </pc:sldMkLst>
      </pc:sldChg>
      <pc:sldChg chg="addSp modSp add mod ord">
        <pc:chgData name="Erfan Meskar" userId="ae30a713-38f5-4e56-b874-fd636adcf478" providerId="ADAL" clId="{C1C86E43-F200-41E9-9C7A-E88222472E67}" dt="2024-02-07T06:05:25.397" v="3821" actId="1035"/>
        <pc:sldMkLst>
          <pc:docMk/>
          <pc:sldMk cId="44258675" sldId="1366"/>
        </pc:sldMkLst>
      </pc:sldChg>
      <pc:sldChg chg="addSp delSp 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726197122" sldId="1366"/>
        </pc:sldMkLst>
      </pc:sldChg>
      <pc:sldChg chg="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896019348" sldId="1367"/>
        </pc:sldMkLst>
      </pc:sldChg>
      <pc:sldChg chg="modSp add mod ord">
        <pc:chgData name="Erfan Meskar" userId="ae30a713-38f5-4e56-b874-fd636adcf478" providerId="ADAL" clId="{C1C86E43-F200-41E9-9C7A-E88222472E67}" dt="2024-02-07T06:31:31.147" v="4067" actId="20577"/>
        <pc:sldMkLst>
          <pc:docMk/>
          <pc:sldMk cId="4133726131" sldId="1367"/>
        </pc:sldMkLst>
      </pc:sldChg>
      <pc:sldChg chg="modSp add mod ord">
        <pc:chgData name="Erfan Meskar" userId="ae30a713-38f5-4e56-b874-fd636adcf478" providerId="ADAL" clId="{C1C86E43-F200-41E9-9C7A-E88222472E67}" dt="2024-02-06T19:17:29.614" v="775" actId="15"/>
        <pc:sldMkLst>
          <pc:docMk/>
          <pc:sldMk cId="3318124592" sldId="1368"/>
        </pc:sldMkLst>
      </pc:sldChg>
      <pc:sldChg chg="modSp add mod">
        <pc:chgData name="Erfan Meskar" userId="ae30a713-38f5-4e56-b874-fd636adcf478" providerId="ADAL" clId="{C1C86E43-F200-41E9-9C7A-E88222472E67}" dt="2024-02-07T09:51:45.680" v="7550" actId="20577"/>
        <pc:sldMkLst>
          <pc:docMk/>
          <pc:sldMk cId="1773025388" sldId="1369"/>
        </pc:sldMkLst>
      </pc:sldChg>
      <pc:sldChg chg="addSp delSp modSp add mod">
        <pc:chgData name="Erfan Meskar" userId="ae30a713-38f5-4e56-b874-fd636adcf478" providerId="ADAL" clId="{C1C86E43-F200-41E9-9C7A-E88222472E67}" dt="2024-02-06T19:19:56.739" v="810" actId="1076"/>
        <pc:sldMkLst>
          <pc:docMk/>
          <pc:sldMk cId="2980114125" sldId="1370"/>
        </pc:sldMkLst>
      </pc:sldChg>
      <pc:sldChg chg="addSp delSp modSp add mod">
        <pc:chgData name="Erfan Meskar" userId="ae30a713-38f5-4e56-b874-fd636adcf478" providerId="ADAL" clId="{C1C86E43-F200-41E9-9C7A-E88222472E67}" dt="2024-02-06T19:27:49.009" v="814" actId="1076"/>
        <pc:sldMkLst>
          <pc:docMk/>
          <pc:sldMk cId="2931520855" sldId="1371"/>
        </pc:sldMkLst>
      </pc:sldChg>
      <pc:sldChg chg="modSp add mod ord">
        <pc:chgData name="Erfan Meskar" userId="ae30a713-38f5-4e56-b874-fd636adcf478" providerId="ADAL" clId="{C1C86E43-F200-41E9-9C7A-E88222472E67}" dt="2024-02-06T19:28:51.524" v="842" actId="20577"/>
        <pc:sldMkLst>
          <pc:docMk/>
          <pc:sldMk cId="1333091538" sldId="1372"/>
        </pc:sldMkLst>
      </pc:sldChg>
      <pc:sldChg chg="addSp delSp modSp add del mod">
        <pc:chgData name="Erfan Meskar" userId="ae30a713-38f5-4e56-b874-fd636adcf478" providerId="ADAL" clId="{C1C86E43-F200-41E9-9C7A-E88222472E67}" dt="2024-02-07T08:06:03.386" v="4738" actId="47"/>
        <pc:sldMkLst>
          <pc:docMk/>
          <pc:sldMk cId="692805232" sldId="1373"/>
        </pc:sldMkLst>
      </pc:sldChg>
      <pc:sldChg chg="delSp modSp add del mod">
        <pc:chgData name="Erfan Meskar" userId="ae30a713-38f5-4e56-b874-fd636adcf478" providerId="ADAL" clId="{C1C86E43-F200-41E9-9C7A-E88222472E67}" dt="2024-02-07T08:06:15.534" v="4739" actId="47"/>
        <pc:sldMkLst>
          <pc:docMk/>
          <pc:sldMk cId="837407738" sldId="1374"/>
        </pc:sldMkLst>
      </pc:sldChg>
      <pc:sldChg chg="addSp delSp modSp add del mod">
        <pc:chgData name="Erfan Meskar" userId="ae30a713-38f5-4e56-b874-fd636adcf478" providerId="ADAL" clId="{C1C86E43-F200-41E9-9C7A-E88222472E67}" dt="2024-02-07T08:06:21.622" v="4740" actId="47"/>
        <pc:sldMkLst>
          <pc:docMk/>
          <pc:sldMk cId="418274170" sldId="1375"/>
        </pc:sldMkLst>
      </pc:sldChg>
      <pc:sldChg chg="addSp delSp modSp add del mod ord modAnim">
        <pc:chgData name="Erfan Meskar" userId="ae30a713-38f5-4e56-b874-fd636adcf478" providerId="ADAL" clId="{C1C86E43-F200-41E9-9C7A-E88222472E67}" dt="2024-02-07T08:34:01.048" v="5147" actId="47"/>
        <pc:sldMkLst>
          <pc:docMk/>
          <pc:sldMk cId="880409284" sldId="1376"/>
        </pc:sldMkLst>
      </pc:sldChg>
      <pc:sldChg chg="modSp add del mod">
        <pc:chgData name="Erfan Meskar" userId="ae30a713-38f5-4e56-b874-fd636adcf478" providerId="ADAL" clId="{C1C86E43-F200-41E9-9C7A-E88222472E67}" dt="2024-02-06T19:35:29.518" v="915" actId="2696"/>
        <pc:sldMkLst>
          <pc:docMk/>
          <pc:sldMk cId="947642556" sldId="1376"/>
        </pc:sldMkLst>
      </pc:sldChg>
      <pc:sldChg chg="delSp modSp add del mod">
        <pc:chgData name="Erfan Meskar" userId="ae30a713-38f5-4e56-b874-fd636adcf478" providerId="ADAL" clId="{C1C86E43-F200-41E9-9C7A-E88222472E67}" dt="2024-02-07T08:43:44.273" v="5240" actId="47"/>
        <pc:sldMkLst>
          <pc:docMk/>
          <pc:sldMk cId="3796471648" sldId="1377"/>
        </pc:sldMkLst>
      </pc:sldChg>
      <pc:sldChg chg="addSp delSp modSp add del mod">
        <pc:chgData name="Erfan Meskar" userId="ae30a713-38f5-4e56-b874-fd636adcf478" providerId="ADAL" clId="{C1C86E43-F200-41E9-9C7A-E88222472E67}" dt="2024-02-07T08:43:54.598" v="5241" actId="47"/>
        <pc:sldMkLst>
          <pc:docMk/>
          <pc:sldMk cId="1662725412" sldId="1378"/>
        </pc:sldMkLst>
      </pc:sldChg>
      <pc:sldChg chg="modSp add mod ord">
        <pc:chgData name="Erfan Meskar" userId="ae30a713-38f5-4e56-b874-fd636adcf478" providerId="ADAL" clId="{C1C86E43-F200-41E9-9C7A-E88222472E67}" dt="2024-02-06T19:42:40.719" v="1044" actId="20577"/>
        <pc:sldMkLst>
          <pc:docMk/>
          <pc:sldMk cId="3812072497" sldId="1379"/>
        </pc:sldMkLst>
      </pc:sldChg>
      <pc:sldChg chg="addSp delSp modSp add mod ord">
        <pc:chgData name="Erfan Meskar" userId="ae30a713-38f5-4e56-b874-fd636adcf478" providerId="ADAL" clId="{C1C86E43-F200-41E9-9C7A-E88222472E67}" dt="2024-02-06T19:44:08.245" v="1056" actId="1076"/>
        <pc:sldMkLst>
          <pc:docMk/>
          <pc:sldMk cId="2001746861" sldId="1380"/>
        </pc:sldMkLst>
      </pc:sldChg>
      <pc:sldChg chg="modSp add mod ord">
        <pc:chgData name="Erfan Meskar" userId="ae30a713-38f5-4e56-b874-fd636adcf478" providerId="ADAL" clId="{C1C86E43-F200-41E9-9C7A-E88222472E67}" dt="2024-02-06T19:46:03.347" v="1095" actId="20577"/>
        <pc:sldMkLst>
          <pc:docMk/>
          <pc:sldMk cId="519581669" sldId="1381"/>
        </pc:sldMkLst>
      </pc:sldChg>
      <pc:sldChg chg="modSp add mod">
        <pc:chgData name="Erfan Meskar" userId="ae30a713-38f5-4e56-b874-fd636adcf478" providerId="ADAL" clId="{C1C86E43-F200-41E9-9C7A-E88222472E67}" dt="2024-02-06T19:48:30.614" v="1175" actId="207"/>
        <pc:sldMkLst>
          <pc:docMk/>
          <pc:sldMk cId="150478051" sldId="1382"/>
        </pc:sldMkLst>
      </pc:sldChg>
      <pc:sldChg chg="addSp delSp modSp add mod modAnim">
        <pc:chgData name="Erfan Meskar" userId="ae30a713-38f5-4e56-b874-fd636adcf478" providerId="ADAL" clId="{C1C86E43-F200-41E9-9C7A-E88222472E67}" dt="2024-02-07T07:57:05.730" v="4731" actId="14100"/>
        <pc:sldMkLst>
          <pc:docMk/>
          <pc:sldMk cId="2901537697" sldId="1383"/>
        </pc:sldMkLst>
      </pc:sldChg>
      <pc:sldChg chg="addSp delSp modSp add mod ord">
        <pc:chgData name="Erfan Meskar" userId="ae30a713-38f5-4e56-b874-fd636adcf478" providerId="ADAL" clId="{C1C86E43-F200-41E9-9C7A-E88222472E67}" dt="2024-02-07T03:17:06.259" v="2008" actId="20577"/>
        <pc:sldMkLst>
          <pc:docMk/>
          <pc:sldMk cId="570155935" sldId="1384"/>
        </pc:sldMkLst>
      </pc:sldChg>
      <pc:sldChg chg="addSp delSp modSp add mod modAnim">
        <pc:chgData name="Erfan Meskar" userId="ae30a713-38f5-4e56-b874-fd636adcf478" providerId="ADAL" clId="{C1C86E43-F200-41E9-9C7A-E88222472E67}" dt="2024-02-07T08:11:02.843" v="4782" actId="14100"/>
        <pc:sldMkLst>
          <pc:docMk/>
          <pc:sldMk cId="3954391893" sldId="1385"/>
        </pc:sldMkLst>
      </pc:sldChg>
      <pc:sldChg chg="addSp delSp modSp add mod">
        <pc:chgData name="Erfan Meskar" userId="ae30a713-38f5-4e56-b874-fd636adcf478" providerId="ADAL" clId="{C1C86E43-F200-41E9-9C7A-E88222472E67}" dt="2024-02-07T07:57:20.740" v="4734" actId="14100"/>
        <pc:sldMkLst>
          <pc:docMk/>
          <pc:sldMk cId="2543808252" sldId="1386"/>
        </pc:sldMkLst>
      </pc:sldChg>
      <pc:sldChg chg="addSp delSp modSp add mod delAnim modAnim">
        <pc:chgData name="Erfan Meskar" userId="ae30a713-38f5-4e56-b874-fd636adcf478" providerId="ADAL" clId="{C1C86E43-F200-41E9-9C7A-E88222472E67}" dt="2024-02-07T07:57:32.458" v="4737" actId="14100"/>
        <pc:sldMkLst>
          <pc:docMk/>
          <pc:sldMk cId="3205210136" sldId="1387"/>
        </pc:sldMkLst>
      </pc:sldChg>
      <pc:sldChg chg="addSp delSp modSp add mod">
        <pc:chgData name="Erfan Meskar" userId="ae30a713-38f5-4e56-b874-fd636adcf478" providerId="ADAL" clId="{C1C86E43-F200-41E9-9C7A-E88222472E67}" dt="2024-02-07T05:27:34.822" v="3449" actId="207"/>
        <pc:sldMkLst>
          <pc:docMk/>
          <pc:sldMk cId="2024812900" sldId="1388"/>
        </pc:sldMkLst>
      </pc:sldChg>
      <pc:sldChg chg="addSp delSp modSp add mod">
        <pc:chgData name="Erfan Meskar" userId="ae30a713-38f5-4e56-b874-fd636adcf478" providerId="ADAL" clId="{C1C86E43-F200-41E9-9C7A-E88222472E67}" dt="2024-02-07T04:01:25.412" v="2424" actId="1076"/>
        <pc:sldMkLst>
          <pc:docMk/>
          <pc:sldMk cId="2123773328" sldId="1389"/>
        </pc:sldMkLst>
      </pc:sldChg>
      <pc:sldChg chg="add del">
        <pc:chgData name="Erfan Meskar" userId="ae30a713-38f5-4e56-b874-fd636adcf478" providerId="ADAL" clId="{C1C86E43-F200-41E9-9C7A-E88222472E67}" dt="2024-02-07T03:51:08.416" v="2372" actId="47"/>
        <pc:sldMkLst>
          <pc:docMk/>
          <pc:sldMk cId="3919824740" sldId="1389"/>
        </pc:sldMkLst>
      </pc:sldChg>
      <pc:sldChg chg="addSp delSp modSp add mod">
        <pc:chgData name="Erfan Meskar" userId="ae30a713-38f5-4e56-b874-fd636adcf478" providerId="ADAL" clId="{C1C86E43-F200-41E9-9C7A-E88222472E67}" dt="2024-02-07T04:07:24.069" v="2508" actId="1076"/>
        <pc:sldMkLst>
          <pc:docMk/>
          <pc:sldMk cId="3842914426" sldId="1390"/>
        </pc:sldMkLst>
      </pc:sldChg>
      <pc:sldChg chg="addSp delSp modSp add mod delAnim modAnim">
        <pc:chgData name="Erfan Meskar" userId="ae30a713-38f5-4e56-b874-fd636adcf478" providerId="ADAL" clId="{C1C86E43-F200-41E9-9C7A-E88222472E67}" dt="2024-02-07T05:07:51.110" v="3201"/>
        <pc:sldMkLst>
          <pc:docMk/>
          <pc:sldMk cId="1503854869" sldId="1391"/>
        </pc:sldMkLst>
      </pc:sldChg>
      <pc:sldChg chg="add del">
        <pc:chgData name="Erfan Meskar" userId="ae30a713-38f5-4e56-b874-fd636adcf478" providerId="ADAL" clId="{C1C86E43-F200-41E9-9C7A-E88222472E67}" dt="2024-02-07T05:58:00.663" v="3728" actId="47"/>
        <pc:sldMkLst>
          <pc:docMk/>
          <pc:sldMk cId="1230969127" sldId="1392"/>
        </pc:sldMkLst>
      </pc:sldChg>
      <pc:sldChg chg="modSp add del mod">
        <pc:chgData name="Erfan Meskar" userId="ae30a713-38f5-4e56-b874-fd636adcf478" providerId="ADAL" clId="{C1C86E43-F200-41E9-9C7A-E88222472E67}" dt="2024-02-07T10:03:05.972" v="7565" actId="47"/>
        <pc:sldMkLst>
          <pc:docMk/>
          <pc:sldMk cId="3925962091" sldId="1393"/>
        </pc:sldMkLst>
      </pc:sldChg>
      <pc:sldChg chg="add del">
        <pc:chgData name="Erfan Meskar" userId="ae30a713-38f5-4e56-b874-fd636adcf478" providerId="ADAL" clId="{C1C86E43-F200-41E9-9C7A-E88222472E67}" dt="2024-02-07T05:20:04.109" v="3349" actId="47"/>
        <pc:sldMkLst>
          <pc:docMk/>
          <pc:sldMk cId="744787012" sldId="1394"/>
        </pc:sldMkLst>
      </pc:sldChg>
      <pc:sldChg chg="modSp add del mod">
        <pc:chgData name="Erfan Meskar" userId="ae30a713-38f5-4e56-b874-fd636adcf478" providerId="ADAL" clId="{C1C86E43-F200-41E9-9C7A-E88222472E67}" dt="2024-02-07T10:02:30.966" v="7561" actId="47"/>
        <pc:sldMkLst>
          <pc:docMk/>
          <pc:sldMk cId="855126924" sldId="1395"/>
        </pc:sldMkLst>
      </pc:sldChg>
      <pc:sldChg chg="modSp add del mod">
        <pc:chgData name="Erfan Meskar" userId="ae30a713-38f5-4e56-b874-fd636adcf478" providerId="ADAL" clId="{C1C86E43-F200-41E9-9C7A-E88222472E67}" dt="2024-02-07T10:02:04.134" v="7557" actId="47"/>
        <pc:sldMkLst>
          <pc:docMk/>
          <pc:sldMk cId="1189777630" sldId="1396"/>
        </pc:sldMkLst>
      </pc:sldChg>
      <pc:sldChg chg="add del">
        <pc:chgData name="Erfan Meskar" userId="ae30a713-38f5-4e56-b874-fd636adcf478" providerId="ADAL" clId="{C1C86E43-F200-41E9-9C7A-E88222472E67}" dt="2024-02-07T05:17:57.493" v="3344" actId="47"/>
        <pc:sldMkLst>
          <pc:docMk/>
          <pc:sldMk cId="1036019778" sldId="1397"/>
        </pc:sldMkLst>
      </pc:sldChg>
      <pc:sldChg chg="modSp add del mod">
        <pc:chgData name="Erfan Meskar" userId="ae30a713-38f5-4e56-b874-fd636adcf478" providerId="ADAL" clId="{C1C86E43-F200-41E9-9C7A-E88222472E67}" dt="2024-02-07T09:47:43.516" v="7476" actId="2696"/>
        <pc:sldMkLst>
          <pc:docMk/>
          <pc:sldMk cId="1343496351" sldId="1398"/>
        </pc:sldMkLst>
      </pc:sldChg>
      <pc:sldChg chg="modSp add mod">
        <pc:chgData name="Erfan Meskar" userId="ae30a713-38f5-4e56-b874-fd636adcf478" providerId="ADAL" clId="{C1C86E43-F200-41E9-9C7A-E88222472E67}" dt="2024-02-07T09:49:51.469" v="7514" actId="108"/>
        <pc:sldMkLst>
          <pc:docMk/>
          <pc:sldMk cId="2370245131" sldId="1398"/>
        </pc:sldMkLst>
      </pc:sldChg>
      <pc:sldChg chg="modSp add mod">
        <pc:chgData name="Erfan Meskar" userId="ae30a713-38f5-4e56-b874-fd636adcf478" providerId="ADAL" clId="{C1C86E43-F200-41E9-9C7A-E88222472E67}" dt="2024-02-07T06:58:59.752" v="4310" actId="6549"/>
        <pc:sldMkLst>
          <pc:docMk/>
          <pc:sldMk cId="4261204556" sldId="1399"/>
        </pc:sldMkLst>
      </pc:sldChg>
      <pc:sldChg chg="addSp delSp modSp add mod">
        <pc:chgData name="Erfan Meskar" userId="ae30a713-38f5-4e56-b874-fd636adcf478" providerId="ADAL" clId="{C1C86E43-F200-41E9-9C7A-E88222472E67}" dt="2024-02-07T05:34:05.701" v="3480" actId="478"/>
        <pc:sldMkLst>
          <pc:docMk/>
          <pc:sldMk cId="3707821865" sldId="1400"/>
        </pc:sldMkLst>
      </pc:sldChg>
      <pc:sldChg chg="addSp delSp modSp add mod">
        <pc:chgData name="Erfan Meskar" userId="ae30a713-38f5-4e56-b874-fd636adcf478" providerId="ADAL" clId="{C1C86E43-F200-41E9-9C7A-E88222472E67}" dt="2024-02-07T05:35:04.066" v="3494" actId="108"/>
        <pc:sldMkLst>
          <pc:docMk/>
          <pc:sldMk cId="1297419670" sldId="1401"/>
        </pc:sldMkLst>
      </pc:sldChg>
      <pc:sldChg chg="addSp delSp modSp add mod">
        <pc:chgData name="Erfan Meskar" userId="ae30a713-38f5-4e56-b874-fd636adcf478" providerId="ADAL" clId="{C1C86E43-F200-41E9-9C7A-E88222472E67}" dt="2024-02-07T05:57:11.520" v="3727" actId="20577"/>
        <pc:sldMkLst>
          <pc:docMk/>
          <pc:sldMk cId="2440246467" sldId="1402"/>
        </pc:sldMkLst>
      </pc:sldChg>
      <pc:sldChg chg="modSp add mod">
        <pc:chgData name="Erfan Meskar" userId="ae30a713-38f5-4e56-b874-fd636adcf478" providerId="ADAL" clId="{C1C86E43-F200-41E9-9C7A-E88222472E67}" dt="2024-02-07T05:37:08.397" v="3524" actId="207"/>
        <pc:sldMkLst>
          <pc:docMk/>
          <pc:sldMk cId="2648409268" sldId="1403"/>
        </pc:sldMkLst>
      </pc:sldChg>
      <pc:sldChg chg="addSp delSp modSp add mod">
        <pc:chgData name="Erfan Meskar" userId="ae30a713-38f5-4e56-b874-fd636adcf478" providerId="ADAL" clId="{C1C86E43-F200-41E9-9C7A-E88222472E67}" dt="2024-02-07T05:56:49.757" v="3724" actId="207"/>
        <pc:sldMkLst>
          <pc:docMk/>
          <pc:sldMk cId="207635620" sldId="1404"/>
        </pc:sldMkLst>
      </pc:sldChg>
      <pc:sldChg chg="addSp modSp add mod">
        <pc:chgData name="Erfan Meskar" userId="ae30a713-38f5-4e56-b874-fd636adcf478" providerId="ADAL" clId="{C1C86E43-F200-41E9-9C7A-E88222472E67}" dt="2024-02-14T16:22:05.021" v="8584" actId="14100"/>
        <pc:sldMkLst>
          <pc:docMk/>
          <pc:sldMk cId="1025362232" sldId="1405"/>
        </pc:sldMkLst>
      </pc:sldChg>
      <pc:sldChg chg="addSp modSp add mod">
        <pc:chgData name="Erfan Meskar" userId="ae30a713-38f5-4e56-b874-fd636adcf478" providerId="ADAL" clId="{C1C86E43-F200-41E9-9C7A-E88222472E67}" dt="2024-02-07T05:56:03.381" v="3720" actId="13822"/>
        <pc:sldMkLst>
          <pc:docMk/>
          <pc:sldMk cId="630240547" sldId="1406"/>
        </pc:sldMkLst>
      </pc:sldChg>
      <pc:sldChg chg="modSp add mod">
        <pc:chgData name="Erfan Meskar" userId="ae30a713-38f5-4e56-b874-fd636adcf478" providerId="ADAL" clId="{C1C86E43-F200-41E9-9C7A-E88222472E67}" dt="2024-02-07T07:12:07.767" v="4405" actId="20577"/>
        <pc:sldMkLst>
          <pc:docMk/>
          <pc:sldMk cId="1117589973" sldId="1407"/>
        </pc:sldMkLst>
      </pc:sldChg>
      <pc:sldChg chg="modSp add mod">
        <pc:chgData name="Erfan Meskar" userId="ae30a713-38f5-4e56-b874-fd636adcf478" providerId="ADAL" clId="{C1C86E43-F200-41E9-9C7A-E88222472E67}" dt="2024-02-07T05:44:14.233" v="3609" actId="20577"/>
        <pc:sldMkLst>
          <pc:docMk/>
          <pc:sldMk cId="1145410491" sldId="1408"/>
        </pc:sldMkLst>
      </pc:sldChg>
      <pc:sldChg chg="delSp add mod ord">
        <pc:chgData name="Erfan Meskar" userId="ae30a713-38f5-4e56-b874-fd636adcf478" providerId="ADAL" clId="{C1C86E43-F200-41E9-9C7A-E88222472E67}" dt="2024-02-07T05:43:32.657" v="3598"/>
        <pc:sldMkLst>
          <pc:docMk/>
          <pc:sldMk cId="2430851485" sldId="1409"/>
        </pc:sldMkLst>
      </pc:sldChg>
      <pc:sldChg chg="delSp modSp add del mod">
        <pc:chgData name="Erfan Meskar" userId="ae30a713-38f5-4e56-b874-fd636adcf478" providerId="ADAL" clId="{C1C86E43-F200-41E9-9C7A-E88222472E67}" dt="2024-02-07T06:57:49.396" v="4293" actId="20577"/>
        <pc:sldMkLst>
          <pc:docMk/>
          <pc:sldMk cId="3816436875" sldId="1410"/>
        </pc:sldMkLst>
      </pc:sldChg>
      <pc:sldChg chg="addSp delSp modSp add mod">
        <pc:chgData name="Erfan Meskar" userId="ae30a713-38f5-4e56-b874-fd636adcf478" providerId="ADAL" clId="{C1C86E43-F200-41E9-9C7A-E88222472E67}" dt="2024-02-07T10:05:06.562" v="7577" actId="207"/>
        <pc:sldMkLst>
          <pc:docMk/>
          <pc:sldMk cId="1654481666" sldId="1411"/>
        </pc:sldMkLst>
      </pc:sldChg>
      <pc:sldChg chg="delSp modSp add mod">
        <pc:chgData name="Erfan Meskar" userId="ae30a713-38f5-4e56-b874-fd636adcf478" providerId="ADAL" clId="{C1C86E43-F200-41E9-9C7A-E88222472E67}" dt="2024-02-07T06:54:57.534" v="4266" actId="478"/>
        <pc:sldMkLst>
          <pc:docMk/>
          <pc:sldMk cId="26761941" sldId="1412"/>
        </pc:sldMkLst>
      </pc:sldChg>
      <pc:sldChg chg="add modNotesTx">
        <pc:chgData name="Erfan Meskar" userId="ae30a713-38f5-4e56-b874-fd636adcf478" providerId="ADAL" clId="{C1C86E43-F200-41E9-9C7A-E88222472E67}" dt="2024-02-07T07:01:21.716" v="4389"/>
        <pc:sldMkLst>
          <pc:docMk/>
          <pc:sldMk cId="807687938" sldId="1413"/>
        </pc:sldMkLst>
      </pc:sldChg>
      <pc:sldChg chg="addSp delSp modSp add mod modAnim">
        <pc:chgData name="Erfan Meskar" userId="ae30a713-38f5-4e56-b874-fd636adcf478" providerId="ADAL" clId="{C1C86E43-F200-41E9-9C7A-E88222472E67}" dt="2024-02-07T08:38:56.113" v="5192" actId="207"/>
        <pc:sldMkLst>
          <pc:docMk/>
          <pc:sldMk cId="661946345" sldId="1414"/>
        </pc:sldMkLst>
      </pc:sldChg>
      <pc:sldChg chg="addSp delSp modSp add mod modAnim">
        <pc:chgData name="Erfan Meskar" userId="ae30a713-38f5-4e56-b874-fd636adcf478" providerId="ADAL" clId="{C1C86E43-F200-41E9-9C7A-E88222472E67}" dt="2024-02-07T08:43:20.654" v="5239"/>
        <pc:sldMkLst>
          <pc:docMk/>
          <pc:sldMk cId="712125615" sldId="1415"/>
        </pc:sldMkLst>
      </pc:sldChg>
      <pc:sldChg chg="modSp add del mod">
        <pc:chgData name="Erfan Meskar" userId="ae30a713-38f5-4e56-b874-fd636adcf478" providerId="ADAL" clId="{C1C86E43-F200-41E9-9C7A-E88222472E67}" dt="2024-02-07T09:49:59.154" v="7516" actId="47"/>
        <pc:sldMkLst>
          <pc:docMk/>
          <pc:sldMk cId="2775560831" sldId="1416"/>
        </pc:sldMkLst>
      </pc:sldChg>
      <pc:sldChg chg="addSp modSp add mod">
        <pc:chgData name="Erfan Meskar" userId="ae30a713-38f5-4e56-b874-fd636adcf478" providerId="ADAL" clId="{C1C86E43-F200-41E9-9C7A-E88222472E67}" dt="2024-02-07T08:52:15.009" v="5271" actId="1076"/>
        <pc:sldMkLst>
          <pc:docMk/>
          <pc:sldMk cId="438065505" sldId="1417"/>
        </pc:sldMkLst>
      </pc:sldChg>
      <pc:sldChg chg="delSp modSp add mod">
        <pc:chgData name="Erfan Meskar" userId="ae30a713-38f5-4e56-b874-fd636adcf478" providerId="ADAL" clId="{C1C86E43-F200-41E9-9C7A-E88222472E67}" dt="2024-02-07T09:14:26.016" v="5513" actId="20577"/>
        <pc:sldMkLst>
          <pc:docMk/>
          <pc:sldMk cId="73443199" sldId="1418"/>
        </pc:sldMkLst>
      </pc:sldChg>
      <pc:sldChg chg="modSp add mod">
        <pc:chgData name="Erfan Meskar" userId="ae30a713-38f5-4e56-b874-fd636adcf478" providerId="ADAL" clId="{C1C86E43-F200-41E9-9C7A-E88222472E67}" dt="2024-02-15T18:03:24.286" v="8604" actId="20577"/>
        <pc:sldMkLst>
          <pc:docMk/>
          <pc:sldMk cId="843459683" sldId="1419"/>
        </pc:sldMkLst>
      </pc:sldChg>
      <pc:sldChg chg="addSp modSp add mod">
        <pc:chgData name="Erfan Meskar" userId="ae30a713-38f5-4e56-b874-fd636adcf478" providerId="ADAL" clId="{C1C86E43-F200-41E9-9C7A-E88222472E67}" dt="2024-02-15T18:00:12.944" v="8601" actId="14"/>
        <pc:sldMkLst>
          <pc:docMk/>
          <pc:sldMk cId="3121951658" sldId="1420"/>
        </pc:sldMkLst>
      </pc:sldChg>
      <pc:sldChg chg="delSp modSp add mod">
        <pc:chgData name="Erfan Meskar" userId="ae30a713-38f5-4e56-b874-fd636adcf478" providerId="ADAL" clId="{C1C86E43-F200-41E9-9C7A-E88222472E67}" dt="2024-02-15T18:00:48.970" v="8602" actId="14100"/>
        <pc:sldMkLst>
          <pc:docMk/>
          <pc:sldMk cId="988568542" sldId="1421"/>
        </pc:sldMkLst>
      </pc:sldChg>
      <pc:sldChg chg="modSp add mod">
        <pc:chgData name="Erfan Meskar" userId="ae30a713-38f5-4e56-b874-fd636adcf478" providerId="ADAL" clId="{C1C86E43-F200-41E9-9C7A-E88222472E67}" dt="2024-02-07T09:26:08.926" v="6339" actId="12"/>
        <pc:sldMkLst>
          <pc:docMk/>
          <pc:sldMk cId="1304729223" sldId="1422"/>
        </pc:sldMkLst>
      </pc:sldChg>
      <pc:sldChg chg="modSp add mod">
        <pc:chgData name="Erfan Meskar" userId="ae30a713-38f5-4e56-b874-fd636adcf478" providerId="ADAL" clId="{C1C86E43-F200-41E9-9C7A-E88222472E67}" dt="2024-02-07T09:27:12.017" v="6434" actId="20577"/>
        <pc:sldMkLst>
          <pc:docMk/>
          <pc:sldMk cId="2259402683" sldId="1423"/>
        </pc:sldMkLst>
      </pc:sldChg>
      <pc:sldChg chg="modSp add mod">
        <pc:chgData name="Erfan Meskar" userId="ae30a713-38f5-4e56-b874-fd636adcf478" providerId="ADAL" clId="{C1C86E43-F200-41E9-9C7A-E88222472E67}" dt="2024-02-07T09:28:05.096" v="6561" actId="20577"/>
        <pc:sldMkLst>
          <pc:docMk/>
          <pc:sldMk cId="3646833090" sldId="1424"/>
        </pc:sldMkLst>
      </pc:sldChg>
      <pc:sldChg chg="modSp add mod">
        <pc:chgData name="Erfan Meskar" userId="ae30a713-38f5-4e56-b874-fd636adcf478" providerId="ADAL" clId="{C1C86E43-F200-41E9-9C7A-E88222472E67}" dt="2024-02-07T09:29:12.646" v="6712" actId="20577"/>
        <pc:sldMkLst>
          <pc:docMk/>
          <pc:sldMk cId="3534534359" sldId="1425"/>
        </pc:sldMkLst>
      </pc:sldChg>
      <pc:sldChg chg="modSp add mod">
        <pc:chgData name="Erfan Meskar" userId="ae30a713-38f5-4e56-b874-fd636adcf478" providerId="ADAL" clId="{C1C86E43-F200-41E9-9C7A-E88222472E67}" dt="2024-02-07T09:29:40.908" v="6756" actId="20577"/>
        <pc:sldMkLst>
          <pc:docMk/>
          <pc:sldMk cId="2121262393" sldId="1426"/>
        </pc:sldMkLst>
      </pc:sldChg>
      <pc:sldChg chg="addSp delSp modSp add mod">
        <pc:chgData name="Erfan Meskar" userId="ae30a713-38f5-4e56-b874-fd636adcf478" providerId="ADAL" clId="{C1C86E43-F200-41E9-9C7A-E88222472E67}" dt="2024-02-07T09:31:08.620" v="6785" actId="732"/>
        <pc:sldMkLst>
          <pc:docMk/>
          <pc:sldMk cId="2652396992" sldId="1427"/>
        </pc:sldMkLst>
      </pc:sldChg>
      <pc:sldChg chg="addSp delSp modSp add mod">
        <pc:chgData name="Erfan Meskar" userId="ae30a713-38f5-4e56-b874-fd636adcf478" providerId="ADAL" clId="{C1C86E43-F200-41E9-9C7A-E88222472E67}" dt="2024-02-07T09:45:30.053" v="7474" actId="14100"/>
        <pc:sldMkLst>
          <pc:docMk/>
          <pc:sldMk cId="1565028378" sldId="1428"/>
        </pc:sldMkLst>
      </pc:sldChg>
      <pc:sldChg chg="modSp add mod">
        <pc:chgData name="Erfan Meskar" userId="ae30a713-38f5-4e56-b874-fd636adcf478" providerId="ADAL" clId="{C1C86E43-F200-41E9-9C7A-E88222472E67}" dt="2024-02-15T17:59:04.022" v="8599" actId="20577"/>
        <pc:sldMkLst>
          <pc:docMk/>
          <pc:sldMk cId="4025698772" sldId="1429"/>
        </pc:sldMkLst>
      </pc:sldChg>
      <pc:sldChg chg="modSp add mod">
        <pc:chgData name="Erfan Meskar" userId="ae30a713-38f5-4e56-b874-fd636adcf478" providerId="ADAL" clId="{C1C86E43-F200-41E9-9C7A-E88222472E67}" dt="2024-02-07T09:50:31.385" v="7521" actId="207"/>
        <pc:sldMkLst>
          <pc:docMk/>
          <pc:sldMk cId="1620734553" sldId="1430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3009359073" sldId="1431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4048422281" sldId="1431"/>
        </pc:sldMkLst>
      </pc:sldChg>
      <pc:sldChg chg="modSp add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4203400141" sldId="1431"/>
        </pc:sldMkLst>
      </pc:sldChg>
      <pc:sldChg chg="modSp add mod">
        <pc:chgData name="Erfan Meskar" userId="ae30a713-38f5-4e56-b874-fd636adcf478" providerId="ADAL" clId="{C1C86E43-F200-41E9-9C7A-E88222472E67}" dt="2024-02-07T10:02:39.686" v="7563" actId="207"/>
        <pc:sldMkLst>
          <pc:docMk/>
          <pc:sldMk cId="2783764805" sldId="1432"/>
        </pc:sldMkLst>
      </pc:sldChg>
      <pc:sldChg chg="modSp add mod">
        <pc:chgData name="Erfan Meskar" userId="ae30a713-38f5-4e56-b874-fd636adcf478" providerId="ADAL" clId="{C1C86E43-F200-41E9-9C7A-E88222472E67}" dt="2024-02-07T10:03:14.287" v="7567" actId="207"/>
        <pc:sldMkLst>
          <pc:docMk/>
          <pc:sldMk cId="2771155143" sldId="1433"/>
        </pc:sldMkLst>
      </pc:sldChg>
      <pc:sldChg chg="modSp add mod">
        <pc:chgData name="Erfan Meskar" userId="ae30a713-38f5-4e56-b874-fd636adcf478" providerId="ADAL" clId="{C1C86E43-F200-41E9-9C7A-E88222472E67}" dt="2024-02-07T10:03:31.165" v="7571" actId="207"/>
        <pc:sldMkLst>
          <pc:docMk/>
          <pc:sldMk cId="2754597206" sldId="1434"/>
        </pc:sldMkLst>
      </pc:sldChg>
      <pc:sldChg chg="addSp modSp add mod ord">
        <pc:chgData name="Erfan Meskar" userId="ae30a713-38f5-4e56-b874-fd636adcf478" providerId="ADAL" clId="{C1C86E43-F200-41E9-9C7A-E88222472E67}" dt="2024-02-07T15:49:52.589" v="8350" actId="167"/>
        <pc:sldMkLst>
          <pc:docMk/>
          <pc:sldMk cId="2450779263" sldId="1435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1430521000" sldId="1436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4259670529" sldId="1437"/>
        </pc:sldMkLst>
      </pc:sldChg>
      <pc:sldChg chg="addSp modSp add mod ord">
        <pc:chgData name="Erfan Meskar" userId="ae30a713-38f5-4e56-b874-fd636adcf478" providerId="ADAL" clId="{C1C86E43-F200-41E9-9C7A-E88222472E67}" dt="2024-02-07T15:52:15.010" v="8359"/>
        <pc:sldMkLst>
          <pc:docMk/>
          <pc:sldMk cId="2300268511" sldId="1438"/>
        </pc:sldMkLst>
      </pc:sldChg>
      <pc:sldMasterChg chg="delSldLayout">
        <pc:chgData name="Erfan Meskar" userId="ae30a713-38f5-4e56-b874-fd636adcf478" providerId="ADAL" clId="{C1C86E43-F200-41E9-9C7A-E88222472E67}" dt="2024-02-07T05:44:21.003" v="361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C1C86E43-F200-41E9-9C7A-E88222472E67}" dt="2024-02-07T05:44:21.003" v="3610" actId="47"/>
          <pc:sldLayoutMkLst>
            <pc:docMk/>
            <pc:sldMasterMk cId="0" sldId="2147483740"/>
            <pc:sldLayoutMk cId="379801909" sldId="2147483752"/>
          </pc:sldLayoutMkLst>
        </pc:sldLayoutChg>
        <pc:sldLayoutChg chg="del">
          <pc:chgData name="Erfan Meskar" userId="ae30a713-38f5-4e56-b874-fd636adcf478" providerId="ADAL" clId="{C1C86E43-F200-41E9-9C7A-E88222472E67}" dt="2024-02-07T02:58:10.235" v="1720" actId="47"/>
          <pc:sldLayoutMkLst>
            <pc:docMk/>
            <pc:sldMasterMk cId="0" sldId="2147483740"/>
            <pc:sldLayoutMk cId="2389225498" sldId="21474837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812C2-029C-82BD-E642-6AD45D350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F2C60-350C-DA63-1255-B94C5C810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857697-2EAE-C821-B832-D190AEC60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DEB16-204D-21D9-E85E-596E08B4B1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93AAB-F572-7A02-60D7-23289428B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1F05F-D88F-EB24-B33A-5FEF259B6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48567C-6D44-19B7-60C7-92820203B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AD5B8-6435-A559-2691-06CAAF65C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1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87DE0-C8F1-834D-A846-44EAA0064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3E91EF-DDA3-5A91-1D64-4251B80DF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F7C716-5CB3-01BD-FDC2-681A684B0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8E0D9-A2B5-7FC0-8144-BCAF679BE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7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CB5AD-D792-5277-6A42-1A2BAC73C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4B2E9-8297-A246-3D96-CE67A3E92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CE15B2-BD27-1199-5A2E-DCBE5991D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1DD33-D0C4-29E4-DAD9-BA34DA5384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8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8811D-01D2-A924-F1A3-75A4D8578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FC4AC-D58E-4BD5-4898-F1F8A776B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9B4195-B2EC-2277-2C15-823726D2A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9A6D9-450D-9926-A5C0-276BC1731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9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9AB62-96ED-4CB1-8464-E9FC7C9E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52624A-CF08-AC5E-89C5-762104290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90C9E-DCD9-FB85-6DC8-4EAD7051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B75B-82D1-97AA-6B5A-895CDF23B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r>
              <a:rPr lang="en-US" sz="4300" dirty="0"/>
              <a:t>Lecture 6 – Part 7: Domain </a:t>
            </a:r>
            <a:r>
              <a:rPr lang="en-US" sz="4300"/>
              <a:t>Name System</a:t>
            </a:r>
            <a:endParaRPr lang="en-US" sz="4300" dirty="0"/>
          </a:p>
          <a:p>
            <a:pPr eaLnBrk="1" hangingPunct="1"/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02C9E-41F3-7298-A5CC-24B17590A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7F700C2-059F-769B-0A65-75947B62C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33CFE8D-E299-460F-BD75-6C62E69AE7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9118601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IP Addressing</a:t>
            </a:r>
          </a:p>
          <a:p>
            <a:pPr>
              <a:lnSpc>
                <a:spcPct val="90000"/>
              </a:lnSpc>
            </a:pPr>
            <a:r>
              <a:rPr lang="en-US" dirty="0"/>
              <a:t>Subnetting</a:t>
            </a:r>
          </a:p>
          <a:p>
            <a:pPr>
              <a:lnSpc>
                <a:spcPct val="90000"/>
              </a:lnSpc>
            </a:pPr>
            <a:r>
              <a:rPr lang="en-US" dirty="0"/>
              <a:t>The IP Packet format</a:t>
            </a:r>
          </a:p>
          <a:p>
            <a:pPr>
              <a:lnSpc>
                <a:spcPct val="90000"/>
              </a:lnSpc>
            </a:pPr>
            <a:r>
              <a:rPr lang="en-US" dirty="0"/>
              <a:t>Packet Forwarding</a:t>
            </a:r>
          </a:p>
          <a:p>
            <a:pPr>
              <a:lnSpc>
                <a:spcPct val="90000"/>
              </a:lnSpc>
            </a:pPr>
            <a:r>
              <a:rPr lang="en-US" dirty="0"/>
              <a:t>Internet Control Message Protocol (ICMP)</a:t>
            </a:r>
          </a:p>
          <a:p>
            <a:pPr>
              <a:lnSpc>
                <a:spcPct val="90000"/>
              </a:lnSpc>
            </a:pPr>
            <a:r>
              <a:rPr lang="en-US" dirty="0"/>
              <a:t>Discovery protocols: ARP and DHCP</a:t>
            </a:r>
          </a:p>
          <a:p>
            <a:pPr>
              <a:lnSpc>
                <a:spcPct val="90000"/>
              </a:lnSpc>
            </a:pPr>
            <a:r>
              <a:rPr lang="en-US" dirty="0"/>
              <a:t>Turning names into addresses (DNS)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376C4-6411-4C76-C723-648E5FC4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631" y="3038611"/>
            <a:ext cx="1633870" cy="28287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1C43D9C-8D07-5D5F-DD4D-10FB09DCB179}"/>
              </a:ext>
            </a:extLst>
          </p:cNvPr>
          <p:cNvSpPr/>
          <p:nvPr/>
        </p:nvSpPr>
        <p:spPr>
          <a:xfrm>
            <a:off x="9246831" y="3191011"/>
            <a:ext cx="685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B200287-E586-A1C5-68CC-6F7B31BB6739}"/>
              </a:ext>
            </a:extLst>
          </p:cNvPr>
          <p:cNvSpPr/>
          <p:nvPr/>
        </p:nvSpPr>
        <p:spPr>
          <a:xfrm rot="10800000">
            <a:off x="6903816" y="4595021"/>
            <a:ext cx="1295391" cy="43179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3FAFA-B46C-8BFC-D758-4AFCA1782E5F}"/>
              </a:ext>
            </a:extLst>
          </p:cNvPr>
          <p:cNvSpPr txBox="1"/>
          <p:nvPr/>
        </p:nvSpPr>
        <p:spPr>
          <a:xfrm>
            <a:off x="8382000" y="3114811"/>
            <a:ext cx="8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0E38F4-7D80-5649-DF45-D95DFF10153D}"/>
              </a:ext>
            </a:extLst>
          </p:cNvPr>
          <p:cNvSpPr/>
          <p:nvPr/>
        </p:nvSpPr>
        <p:spPr>
          <a:xfrm>
            <a:off x="10042511" y="4608644"/>
            <a:ext cx="1387489" cy="43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2EED4-9A4D-5F00-6203-2CD4E149D6AC}"/>
              </a:ext>
            </a:extLst>
          </p:cNvPr>
          <p:cNvSpPr txBox="1"/>
          <p:nvPr/>
        </p:nvSpPr>
        <p:spPr>
          <a:xfrm>
            <a:off x="10042511" y="4608644"/>
            <a:ext cx="138748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Network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073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ACD95-E8F3-2640-A540-9F64FC1D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09-14-9780123850591 copy.jpg">
            <a:extLst>
              <a:ext uri="{FF2B5EF4-FFF2-40B4-BE49-F238E27FC236}">
                <a16:creationId xmlns:a16="http://schemas.microsoft.com/office/drawing/2014/main" id="{1909EA8F-316D-891E-821E-2191050E7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47925"/>
            <a:ext cx="44767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9F448AFD-8056-0F3D-20FB-B5D706AE5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Domain Name System (DNS)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B65A226-5076-BD45-C7C6-B01BD2123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99200"/>
            <a:ext cx="11811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kern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90942AA-3DC5-8F1B-CF16-F9037D59B4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219200"/>
            <a:ext cx="7899402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User has name of entity she/he wants to access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However, Internet routes and forwards requests based on IP addresses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convert name to an IP address	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Domain Name System (DNS)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Provides the mapping from name to IP address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User asks DNS: what is the IP address for www.cnn.com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DNS responds: 157.166.255.18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7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FE72A-023F-6BE5-A0F3-1DBAF642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BCC693-3F6F-E8DD-8CFD-56503509B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Domain Hierarchy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543C624-086A-042D-7635-EE01D8A70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99200"/>
            <a:ext cx="11811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kern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85D471-73EF-F97C-7EBF-46929A460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219200"/>
            <a:ext cx="11480802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Names are hierarchical and belong to a domain: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e.g., </a:t>
            </a:r>
            <a:r>
              <a:rPr lang="en-US" dirty="0"/>
              <a:t>apps0.cs.utoronto.ca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Common domain names: .com, .</a:t>
            </a:r>
            <a:r>
              <a:rPr lang="en-US" dirty="0" err="1"/>
              <a:t>edu</a:t>
            </a:r>
            <a:r>
              <a:rPr lang="en-US" dirty="0"/>
              <a:t>, .gov, .org, </a:t>
            </a:r>
            <a:r>
              <a:rPr lang="en-US" dirty="0" err="1"/>
              <a:t>.net</a:t>
            </a:r>
            <a:r>
              <a:rPr lang="en-US" dirty="0"/>
              <a:t>, .ca (or other country-specific domain)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Top-level names are assigned by the Internet Corporation for Assigned Names and Numbers (ICANN)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unique name is assigned to each organization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pic>
        <p:nvPicPr>
          <p:cNvPr id="2" name="Picture 2" descr="f09-15-9780123850591 copy.jpg">
            <a:extLst>
              <a:ext uri="{FF2B5EF4-FFF2-40B4-BE49-F238E27FC236}">
                <a16:creationId xmlns:a16="http://schemas.microsoft.com/office/drawing/2014/main" id="{FDF3B535-8D5A-AA04-C22A-FEDD7531A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71975"/>
            <a:ext cx="8143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26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5DE4E-7071-9972-77C0-0C41B24B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0F83E68-460C-DDD5-EAE9-063292E11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DNS Query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BBCD11C-36C2-7443-2BDE-9A7CDF0CED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11252201" cy="24891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DNS Query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Client asks local server.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local server does not have address, it asks the root server of the requested domain.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Addresses are cached in case they are requested again.</a:t>
            </a:r>
          </a:p>
        </p:txBody>
      </p:sp>
    </p:spTree>
    <p:extLst>
      <p:ext uri="{BB962C8B-B14F-4D97-AF65-F5344CB8AC3E}">
        <p14:creationId xmlns:p14="http://schemas.microsoft.com/office/powerpoint/2010/main" val="347924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22C26-586F-B293-D57E-EC72CB2BF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1229EF5-D55C-ABF0-C7A2-98B47C7BE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DNS: Mapping Computer Name to IP addresses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F325C3-3900-CD89-83D8-FFB06A54B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99200"/>
            <a:ext cx="11811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kern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83F9117-80FC-DC9E-FC71-2D502B7E5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219200"/>
            <a:ext cx="5461002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DNS Client-Server 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DNS maintains a hierarchical, distributed database of names.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Servers are arranged in a hierarchy.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domain has a “root” server.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application needing an IP address is a DNS client.</a:t>
            </a:r>
          </a:p>
        </p:txBody>
      </p:sp>
      <p:pic>
        <p:nvPicPr>
          <p:cNvPr id="2" name="Picture 2" descr="f09-18-9780123850591 copy.jpg">
            <a:extLst>
              <a:ext uri="{FF2B5EF4-FFF2-40B4-BE49-F238E27FC236}">
                <a16:creationId xmlns:a16="http://schemas.microsoft.com/office/drawing/2014/main" id="{C3C61750-BDA5-24D1-1E8E-235FF4E14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81175"/>
            <a:ext cx="55372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6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C54ED-E83E-57A8-0D73-80735244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6475FC2-7B17-CB4E-E41F-FE815C382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 Services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BD0D88-D88C-97FE-5783-9A3C4E51A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13789"/>
              </p:ext>
            </p:extLst>
          </p:nvPr>
        </p:nvGraphicFramePr>
        <p:xfrm>
          <a:off x="1066800" y="2194560"/>
          <a:ext cx="9753600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74136768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16240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6217921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961161725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70776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Configuration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Resolution Service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6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 Layer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cs.toronto.edu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Organizational hierarchy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~manual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1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Layer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128.100.30.100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Topological</a:t>
                      </a:r>
                    </a:p>
                    <a:p>
                      <a:pPr algn="ctr"/>
                      <a:r>
                        <a:rPr lang="en-CA" dirty="0"/>
                        <a:t>hierarchy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DHCP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48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Layer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45-CC-4E-12-F0-97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Vendor(flat)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Hard-coded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098983"/>
                  </a:ext>
                </a:extLst>
              </a:tr>
            </a:tbl>
          </a:graphicData>
        </a:graphic>
      </p:graphicFrame>
      <p:sp>
        <p:nvSpPr>
          <p:cNvPr id="7" name="Arrow: Up-Down 6">
            <a:extLst>
              <a:ext uri="{FF2B5EF4-FFF2-40B4-BE49-F238E27FC236}">
                <a16:creationId xmlns:a16="http://schemas.microsoft.com/office/drawing/2014/main" id="{9E2B8BAA-7679-3945-B484-A3AA58FE4606}"/>
              </a:ext>
            </a:extLst>
          </p:cNvPr>
          <p:cNvSpPr/>
          <p:nvPr/>
        </p:nvSpPr>
        <p:spPr>
          <a:xfrm>
            <a:off x="9696773" y="4509231"/>
            <a:ext cx="152400" cy="554863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15E3EF-C88D-DA96-8D3B-1758A4806E34}"/>
              </a:ext>
            </a:extLst>
          </p:cNvPr>
          <p:cNvSpPr txBox="1"/>
          <p:nvPr/>
        </p:nvSpPr>
        <p:spPr>
          <a:xfrm>
            <a:off x="9849173" y="4607796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ARP</a:t>
            </a:r>
            <a:endParaRPr lang="en-CA" dirty="0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7F3D8F5F-F2B7-C2B0-E547-D5F3D380F042}"/>
              </a:ext>
            </a:extLst>
          </p:cNvPr>
          <p:cNvSpPr/>
          <p:nvPr/>
        </p:nvSpPr>
        <p:spPr>
          <a:xfrm>
            <a:off x="9696773" y="3505200"/>
            <a:ext cx="152400" cy="631062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6C68E-778D-35BA-5F11-A041B3BF1113}"/>
              </a:ext>
            </a:extLst>
          </p:cNvPr>
          <p:cNvSpPr txBox="1"/>
          <p:nvPr/>
        </p:nvSpPr>
        <p:spPr>
          <a:xfrm>
            <a:off x="9849173" y="364858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50283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46867</TotalTime>
  <Words>390</Words>
  <Application>Microsoft Office PowerPoint</Application>
  <PresentationFormat>Widescreen</PresentationFormat>
  <Paragraphs>122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dan-berkeley-nlp-v1</vt:lpstr>
      <vt:lpstr>CSC358: Principles of Computer Networks </vt:lpstr>
      <vt:lpstr>Today</vt:lpstr>
      <vt:lpstr>Domain Name System (DNS)</vt:lpstr>
      <vt:lpstr>Domain Hierarchy</vt:lpstr>
      <vt:lpstr>DNS Query</vt:lpstr>
      <vt:lpstr>DNS: Mapping Computer Name to IP addresses</vt:lpstr>
      <vt:lpstr>Resolution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2025-02-13T16:30:44Z</dcterms:modified>
</cp:coreProperties>
</file>