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3"/>
  </p:notesMasterIdLst>
  <p:handoutMasterIdLst>
    <p:handoutMasterId r:id="rId24"/>
  </p:handoutMasterIdLst>
  <p:sldIdLst>
    <p:sldId id="446" r:id="rId2"/>
    <p:sldId id="1517" r:id="rId3"/>
    <p:sldId id="1383" r:id="rId4"/>
    <p:sldId id="1327" r:id="rId5"/>
    <p:sldId id="1328" r:id="rId6"/>
    <p:sldId id="1344" r:id="rId7"/>
    <p:sldId id="1467" r:id="rId8"/>
    <p:sldId id="1445" r:id="rId9"/>
    <p:sldId id="1446" r:id="rId10"/>
    <p:sldId id="1329" r:id="rId11"/>
    <p:sldId id="1470" r:id="rId12"/>
    <p:sldId id="1471" r:id="rId13"/>
    <p:sldId id="1472" r:id="rId14"/>
    <p:sldId id="1469" r:id="rId15"/>
    <p:sldId id="1518" r:id="rId16"/>
    <p:sldId id="1473" r:id="rId17"/>
    <p:sldId id="1476" r:id="rId18"/>
    <p:sldId id="1477" r:id="rId19"/>
    <p:sldId id="1478" r:id="rId20"/>
    <p:sldId id="1479" r:id="rId21"/>
    <p:sldId id="1474" r:id="rId22"/>
  </p:sldIdLst>
  <p:sldSz cx="12192000" cy="6858000"/>
  <p:notesSz cx="7099300" cy="10234613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6600"/>
    <a:srgbClr val="FFFFCC"/>
    <a:srgbClr val="FFCCCC"/>
    <a:srgbClr val="E42606"/>
    <a:srgbClr val="9ED3D7"/>
    <a:srgbClr val="C5C000"/>
    <a:srgbClr val="9292DB"/>
    <a:srgbClr val="7575D1"/>
    <a:srgbClr val="5F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A8637-64D5-43EC-B2FD-4998665F4B82}" v="1265" dt="2025-03-06T17:36:48.430"/>
    <p1510:client id="{F5EB0C45-BFCD-41D7-BF98-838D0A338EF8}" v="1" dt="2025-03-06T17:46:3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9764" autoAdjust="0"/>
  </p:normalViewPr>
  <p:slideViewPr>
    <p:cSldViewPr>
      <p:cViewPr varScale="1">
        <p:scale>
          <a:sx n="73" d="100"/>
          <a:sy n="73" d="100"/>
        </p:scale>
        <p:origin x="98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F5EB0C45-BFCD-41D7-BF98-838D0A338EF8}"/>
    <pc:docChg chg="custSel addSld delSld modSld">
      <pc:chgData name="Erfan Meskar" userId="ae30a713-38f5-4e56-b874-fd636adcf478" providerId="ADAL" clId="{F5EB0C45-BFCD-41D7-BF98-838D0A338EF8}" dt="2025-03-06T17:52:54.115" v="101" actId="20577"/>
      <pc:docMkLst>
        <pc:docMk/>
      </pc:docMkLst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0" sldId="309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0" sldId="310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0" sldId="311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0" sldId="312"/>
        </pc:sldMkLst>
      </pc:sldChg>
      <pc:sldChg chg="modSp mod">
        <pc:chgData name="Erfan Meskar" userId="ae30a713-38f5-4e56-b874-fd636adcf478" providerId="ADAL" clId="{F5EB0C45-BFCD-41D7-BF98-838D0A338EF8}" dt="2025-03-06T17:52:54.115" v="101" actId="20577"/>
        <pc:sldMkLst>
          <pc:docMk/>
          <pc:sldMk cId="0" sldId="446"/>
        </pc:sldMkLst>
        <pc:spChg chg="mod">
          <ac:chgData name="Erfan Meskar" userId="ae30a713-38f5-4e56-b874-fd636adcf478" providerId="ADAL" clId="{F5EB0C45-BFCD-41D7-BF98-838D0A338EF8}" dt="2025-03-06T17:52:54.115" v="101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4059550234" sldId="1323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060896350" sldId="1439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3704364748" sldId="1442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887611521" sldId="1443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803905150" sldId="1447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1205747470" sldId="1448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102091555" sldId="1449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2451255072" sldId="1451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714540694" sldId="1461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195622804" sldId="1462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3631498290" sldId="1463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2037286310" sldId="1464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540613702" sldId="1465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83588453" sldId="1466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72204915" sldId="1468"/>
        </pc:sldMkLst>
      </pc:sldChg>
      <pc:sldChg chg="modSp mod">
        <pc:chgData name="Erfan Meskar" userId="ae30a713-38f5-4e56-b874-fd636adcf478" providerId="ADAL" clId="{F5EB0C45-BFCD-41D7-BF98-838D0A338EF8}" dt="2025-03-06T17:48:09.882" v="74" actId="20577"/>
        <pc:sldMkLst>
          <pc:docMk/>
          <pc:sldMk cId="1432575606" sldId="1474"/>
        </pc:sldMkLst>
        <pc:spChg chg="mod">
          <ac:chgData name="Erfan Meskar" userId="ae30a713-38f5-4e56-b874-fd636adcf478" providerId="ADAL" clId="{F5EB0C45-BFCD-41D7-BF98-838D0A338EF8}" dt="2025-03-06T17:48:09.882" v="74" actId="20577"/>
          <ac:spMkLst>
            <pc:docMk/>
            <pc:sldMk cId="1432575606" sldId="1474"/>
            <ac:spMk id="7171" creationId="{DFE12A2B-221C-6BCD-C38D-8A7ED67C2210}"/>
          </ac:spMkLst>
        </pc:spChg>
      </pc:sldChg>
      <pc:sldChg chg="del">
        <pc:chgData name="Erfan Meskar" userId="ae30a713-38f5-4e56-b874-fd636adcf478" providerId="ADAL" clId="{F5EB0C45-BFCD-41D7-BF98-838D0A338EF8}" dt="2025-03-06T17:42:08.263" v="2" actId="47"/>
        <pc:sldMkLst>
          <pc:docMk/>
          <pc:sldMk cId="3663143848" sldId="1475"/>
        </pc:sldMkLst>
      </pc:sldChg>
      <pc:sldChg chg="modSp mod">
        <pc:chgData name="Erfan Meskar" userId="ae30a713-38f5-4e56-b874-fd636adcf478" providerId="ADAL" clId="{F5EB0C45-BFCD-41D7-BF98-838D0A338EF8}" dt="2025-03-06T17:42:25.581" v="4" actId="207"/>
        <pc:sldMkLst>
          <pc:docMk/>
          <pc:sldMk cId="3695552801" sldId="1476"/>
        </pc:sldMkLst>
        <pc:spChg chg="mod">
          <ac:chgData name="Erfan Meskar" userId="ae30a713-38f5-4e56-b874-fd636adcf478" providerId="ADAL" clId="{F5EB0C45-BFCD-41D7-BF98-838D0A338EF8}" dt="2025-03-06T17:42:25.581" v="4" actId="207"/>
          <ac:spMkLst>
            <pc:docMk/>
            <pc:sldMk cId="3695552801" sldId="1476"/>
            <ac:spMk id="13" creationId="{0C8C5369-2BC4-7761-4267-A5755BD9C1D3}"/>
          </ac:spMkLst>
        </pc:spChg>
        <pc:graphicFrameChg chg="modGraphic">
          <ac:chgData name="Erfan Meskar" userId="ae30a713-38f5-4e56-b874-fd636adcf478" providerId="ADAL" clId="{F5EB0C45-BFCD-41D7-BF98-838D0A338EF8}" dt="2025-03-06T17:42:22.029" v="3" actId="207"/>
          <ac:graphicFrameMkLst>
            <pc:docMk/>
            <pc:sldMk cId="3695552801" sldId="1476"/>
            <ac:graphicFrameMk id="12" creationId="{020D8BA2-D579-E0BB-A8BA-06E3897E7A5D}"/>
          </ac:graphicFrameMkLst>
        </pc:graphicFrameChg>
      </pc:sldChg>
      <pc:sldChg chg="modSp mod">
        <pc:chgData name="Erfan Meskar" userId="ae30a713-38f5-4e56-b874-fd636adcf478" providerId="ADAL" clId="{F5EB0C45-BFCD-41D7-BF98-838D0A338EF8}" dt="2025-03-06T17:42:42.567" v="6" actId="207"/>
        <pc:sldMkLst>
          <pc:docMk/>
          <pc:sldMk cId="3853673070" sldId="1477"/>
        </pc:sldMkLst>
        <pc:spChg chg="mod">
          <ac:chgData name="Erfan Meskar" userId="ae30a713-38f5-4e56-b874-fd636adcf478" providerId="ADAL" clId="{F5EB0C45-BFCD-41D7-BF98-838D0A338EF8}" dt="2025-03-06T17:42:39.165" v="5" actId="207"/>
          <ac:spMkLst>
            <pc:docMk/>
            <pc:sldMk cId="3853673070" sldId="1477"/>
            <ac:spMk id="16" creationId="{1E44309E-C51D-70F4-0ED6-15DF32A2466E}"/>
          </ac:spMkLst>
        </pc:spChg>
        <pc:graphicFrameChg chg="modGraphic">
          <ac:chgData name="Erfan Meskar" userId="ae30a713-38f5-4e56-b874-fd636adcf478" providerId="ADAL" clId="{F5EB0C45-BFCD-41D7-BF98-838D0A338EF8}" dt="2025-03-06T17:42:42.567" v="6" actId="207"/>
          <ac:graphicFrameMkLst>
            <pc:docMk/>
            <pc:sldMk cId="3853673070" sldId="1477"/>
            <ac:graphicFrameMk id="14" creationId="{A2A8159D-DB6A-47D4-F1FC-6B09EAF74BD5}"/>
          </ac:graphicFrameMkLst>
        </pc:graphicFrameChg>
      </pc:sldChg>
      <pc:sldChg chg="modSp mod">
        <pc:chgData name="Erfan Meskar" userId="ae30a713-38f5-4e56-b874-fd636adcf478" providerId="ADAL" clId="{F5EB0C45-BFCD-41D7-BF98-838D0A338EF8}" dt="2025-03-06T17:42:59.280" v="7" actId="207"/>
        <pc:sldMkLst>
          <pc:docMk/>
          <pc:sldMk cId="1160990765" sldId="1479"/>
        </pc:sldMkLst>
        <pc:spChg chg="mod">
          <ac:chgData name="Erfan Meskar" userId="ae30a713-38f5-4e56-b874-fd636adcf478" providerId="ADAL" clId="{F5EB0C45-BFCD-41D7-BF98-838D0A338EF8}" dt="2025-03-06T17:42:59.280" v="7" actId="207"/>
          <ac:spMkLst>
            <pc:docMk/>
            <pc:sldMk cId="1160990765" sldId="1479"/>
            <ac:spMk id="7" creationId="{418FB12B-F1F3-EE83-9993-525A43469589}"/>
          </ac:spMkLst>
        </pc:spChg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966031201" sldId="1480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997389317" sldId="1481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016775094" sldId="1482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4019124316" sldId="1483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935867970" sldId="1484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197131012" sldId="1485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017315681" sldId="1488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626669792" sldId="1489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756358598" sldId="1490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469144385" sldId="1494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695348644" sldId="1495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149870211" sldId="1496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726514584" sldId="1497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785822310" sldId="1498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33919083" sldId="1499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059977177" sldId="1500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4132697580" sldId="1501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086955815" sldId="1502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4094718687" sldId="1503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629409767" sldId="1504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858851120" sldId="1505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609605461" sldId="1506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489455108" sldId="1507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510394206" sldId="1508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613867743" sldId="1509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653191725" sldId="1510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080931385" sldId="1511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516943626" sldId="1512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870400344" sldId="1513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2803910696" sldId="1514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718155739" sldId="1515"/>
        </pc:sldMkLst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3250874862" sldId="1516"/>
        </pc:sldMkLst>
      </pc:sldChg>
      <pc:sldChg chg="modSp mod">
        <pc:chgData name="Erfan Meskar" userId="ae30a713-38f5-4e56-b874-fd636adcf478" providerId="ADAL" clId="{F5EB0C45-BFCD-41D7-BF98-838D0A338EF8}" dt="2025-03-06T17:46:23.549" v="23" actId="207"/>
        <pc:sldMkLst>
          <pc:docMk/>
          <pc:sldMk cId="2605924500" sldId="1517"/>
        </pc:sldMkLst>
        <pc:spChg chg="mod">
          <ac:chgData name="Erfan Meskar" userId="ae30a713-38f5-4e56-b874-fd636adcf478" providerId="ADAL" clId="{F5EB0C45-BFCD-41D7-BF98-838D0A338EF8}" dt="2025-03-06T17:46:23.549" v="23" actId="207"/>
          <ac:spMkLst>
            <pc:docMk/>
            <pc:sldMk cId="2605924500" sldId="1517"/>
            <ac:spMk id="7171" creationId="{D0511850-EBEC-9FC4-116D-21C29156164B}"/>
          </ac:spMkLst>
        </pc:spChg>
      </pc:sldChg>
      <pc:sldChg chg="del">
        <pc:chgData name="Erfan Meskar" userId="ae30a713-38f5-4e56-b874-fd636adcf478" providerId="ADAL" clId="{F5EB0C45-BFCD-41D7-BF98-838D0A338EF8}" dt="2025-03-06T17:48:20.090" v="75" actId="47"/>
        <pc:sldMkLst>
          <pc:docMk/>
          <pc:sldMk cId="1376250680" sldId="1519"/>
        </pc:sldMkLst>
      </pc:sldChg>
      <pc:sldChg chg="modSp add del mod">
        <pc:chgData name="Erfan Meskar" userId="ae30a713-38f5-4e56-b874-fd636adcf478" providerId="ADAL" clId="{F5EB0C45-BFCD-41D7-BF98-838D0A338EF8}" dt="2025-03-06T17:48:20.090" v="75" actId="47"/>
        <pc:sldMkLst>
          <pc:docMk/>
          <pc:sldMk cId="2457551728" sldId="1520"/>
        </pc:sldMkLst>
        <pc:spChg chg="mod">
          <ac:chgData name="Erfan Meskar" userId="ae30a713-38f5-4e56-b874-fd636adcf478" providerId="ADAL" clId="{F5EB0C45-BFCD-41D7-BF98-838D0A338EF8}" dt="2025-03-06T17:47:01.033" v="27" actId="207"/>
          <ac:spMkLst>
            <pc:docMk/>
            <pc:sldMk cId="2457551728" sldId="1520"/>
            <ac:spMk id="7171" creationId="{5329A5C4-A300-1C23-A793-F9760D215C13}"/>
          </ac:spMkLst>
        </pc:spChg>
      </pc:sldChg>
    </pc:docChg>
  </pc:docChgLst>
  <pc:docChgLst>
    <pc:chgData name="Erfan Meskar" userId="ae30a713-38f5-4e56-b874-fd636adcf478" providerId="ADAL" clId="{F28590A2-00E5-476E-970A-304A9BFAA126}"/>
    <pc:docChg chg="undo redo custSel addSld delSld modSld sldOrd">
      <pc:chgData name="Erfan Meskar" userId="ae30a713-38f5-4e56-b874-fd636adcf478" providerId="ADAL" clId="{F28590A2-00E5-476E-970A-304A9BFAA126}" dt="2024-02-14T02:54:03.193" v="3532" actId="6549"/>
      <pc:docMkLst>
        <pc:docMk/>
      </pc:docMkLst>
      <pc:sldChg chg="addSp delSp modSp add del mod delAnim modAnim">
        <pc:chgData name="Erfan Meskar" userId="ae30a713-38f5-4e56-b874-fd636adcf478" providerId="ADAL" clId="{F28590A2-00E5-476E-970A-304A9BFAA126}" dt="2024-02-14T02:17:03.376" v="3161" actId="47"/>
        <pc:sldMkLst>
          <pc:docMk/>
          <pc:sldMk cId="0" sldId="294"/>
        </pc:sldMkLst>
      </pc:sldChg>
      <pc:sldChg chg="addSp delSp modSp add mod modTransition delAnim modAnim">
        <pc:chgData name="Erfan Meskar" userId="ae30a713-38f5-4e56-b874-fd636adcf478" providerId="ADAL" clId="{F28590A2-00E5-476E-970A-304A9BFAA126}" dt="2024-02-14T02:25:42.153" v="3245" actId="20577"/>
        <pc:sldMkLst>
          <pc:docMk/>
          <pc:sldMk cId="0" sldId="309"/>
        </pc:sldMkLst>
      </pc:sldChg>
      <pc:sldChg chg="addSp delSp modSp add mod modTransition modAnim">
        <pc:chgData name="Erfan Meskar" userId="ae30a713-38f5-4e56-b874-fd636adcf478" providerId="ADAL" clId="{F28590A2-00E5-476E-970A-304A9BFAA126}" dt="2024-02-14T02:35:00.315" v="3322"/>
        <pc:sldMkLst>
          <pc:docMk/>
          <pc:sldMk cId="0" sldId="310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44.130" v="3352" actId="122"/>
        <pc:sldMkLst>
          <pc:docMk/>
          <pc:sldMk cId="0" sldId="311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38.675" v="3349" actId="122"/>
        <pc:sldMkLst>
          <pc:docMk/>
          <pc:sldMk cId="0" sldId="312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5.838" v="3374"/>
        <pc:sldMkLst>
          <pc:docMk/>
          <pc:sldMk cId="0" sldId="313"/>
        </pc:sldMkLst>
      </pc:sldChg>
      <pc:sldChg chg="addSp modSp add mod modTransition">
        <pc:chgData name="Erfan Meskar" userId="ae30a713-38f5-4e56-b874-fd636adcf478" providerId="ADAL" clId="{F28590A2-00E5-476E-970A-304A9BFAA126}" dt="2024-02-14T02:40:06.733" v="3375"/>
        <pc:sldMkLst>
          <pc:docMk/>
          <pc:sldMk cId="0" sldId="314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7.708" v="3376"/>
        <pc:sldMkLst>
          <pc:docMk/>
          <pc:sldMk cId="0" sldId="315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8.682" v="3377"/>
        <pc:sldMkLst>
          <pc:docMk/>
          <pc:sldMk cId="0" sldId="316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0.157" v="3378"/>
        <pc:sldMkLst>
          <pc:docMk/>
          <pc:sldMk cId="0" sldId="317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1.524" v="3379"/>
        <pc:sldMkLst>
          <pc:docMk/>
          <pc:sldMk cId="0" sldId="318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2.293" v="3380"/>
        <pc:sldMkLst>
          <pc:docMk/>
          <pc:sldMk cId="0" sldId="319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3.455" v="3381"/>
        <pc:sldMkLst>
          <pc:docMk/>
          <pc:sldMk cId="0" sldId="320"/>
        </pc:sldMkLst>
      </pc:sldChg>
      <pc:sldChg chg="delSp modSp add del mod">
        <pc:chgData name="Erfan Meskar" userId="ae30a713-38f5-4e56-b874-fd636adcf478" providerId="ADAL" clId="{F28590A2-00E5-476E-970A-304A9BFAA126}" dt="2024-02-14T02:41:11.374" v="3393" actId="47"/>
        <pc:sldMkLst>
          <pc:docMk/>
          <pc:sldMk cId="0" sldId="322"/>
        </pc:sldMkLst>
      </pc:sldChg>
      <pc:sldChg chg="delSp modSp add del mod">
        <pc:chgData name="Erfan Meskar" userId="ae30a713-38f5-4e56-b874-fd636adcf478" providerId="ADAL" clId="{F28590A2-00E5-476E-970A-304A9BFAA126}" dt="2024-02-14T02:41:45.648" v="3412" actId="47"/>
        <pc:sldMkLst>
          <pc:docMk/>
          <pc:sldMk cId="0" sldId="323"/>
        </pc:sldMkLst>
      </pc:sldChg>
      <pc:sldChg chg="delSp modSp add del mod">
        <pc:chgData name="Erfan Meskar" userId="ae30a713-38f5-4e56-b874-fd636adcf478" providerId="ADAL" clId="{F28590A2-00E5-476E-970A-304A9BFAA126}" dt="2024-02-14T02:44:12.967" v="3458" actId="47"/>
        <pc:sldMkLst>
          <pc:docMk/>
          <pc:sldMk cId="0" sldId="324"/>
        </pc:sldMkLst>
      </pc:sldChg>
      <pc:sldChg chg="delSp modSp add del mod">
        <pc:chgData name="Erfan Meskar" userId="ae30a713-38f5-4e56-b874-fd636adcf478" providerId="ADAL" clId="{F28590A2-00E5-476E-970A-304A9BFAA126}" dt="2024-02-14T02:44:00.476" v="3455" actId="47"/>
        <pc:sldMkLst>
          <pc:docMk/>
          <pc:sldMk cId="0" sldId="325"/>
        </pc:sldMkLst>
      </pc:sldChg>
      <pc:sldChg chg="delSp modSp add del mod">
        <pc:chgData name="Erfan Meskar" userId="ae30a713-38f5-4e56-b874-fd636adcf478" providerId="ADAL" clId="{F28590A2-00E5-476E-970A-304A9BFAA126}" dt="2024-02-14T02:43:49.790" v="3452" actId="47"/>
        <pc:sldMkLst>
          <pc:docMk/>
          <pc:sldMk cId="0" sldId="326"/>
        </pc:sldMkLst>
      </pc:sldChg>
      <pc:sldChg chg="delSp modSp add del mod">
        <pc:chgData name="Erfan Meskar" userId="ae30a713-38f5-4e56-b874-fd636adcf478" providerId="ADAL" clId="{F28590A2-00E5-476E-970A-304A9BFAA126}" dt="2024-02-14T02:43:40.562" v="3449" actId="47"/>
        <pc:sldMkLst>
          <pc:docMk/>
          <pc:sldMk cId="0" sldId="327"/>
        </pc:sldMkLst>
      </pc:sldChg>
      <pc:sldChg chg="add del">
        <pc:chgData name="Erfan Meskar" userId="ae30a713-38f5-4e56-b874-fd636adcf478" providerId="ADAL" clId="{F28590A2-00E5-476E-970A-304A9BFAA126}" dt="2024-02-14T02:39:56.872" v="3373" actId="47"/>
        <pc:sldMkLst>
          <pc:docMk/>
          <pc:sldMk cId="898918817" sldId="367"/>
        </pc:sldMkLst>
      </pc:sldChg>
      <pc:sldChg chg="modSp mod">
        <pc:chgData name="Erfan Meskar" userId="ae30a713-38f5-4e56-b874-fd636adcf478" providerId="ADAL" clId="{F28590A2-00E5-476E-970A-304A9BFAA126}" dt="2024-02-13T20:10:45.025" v="2145"/>
        <pc:sldMkLst>
          <pc:docMk/>
          <pc:sldMk cId="0" sldId="446"/>
        </pc:sldMkLst>
      </pc:sldChg>
      <pc:sldChg chg="delSp add del modNotes">
        <pc:chgData name="Erfan Meskar" userId="ae30a713-38f5-4e56-b874-fd636adcf478" providerId="ADAL" clId="{F28590A2-00E5-476E-970A-304A9BFAA126}" dt="2024-02-14T01:23:44.450" v="2629" actId="47"/>
        <pc:sldMkLst>
          <pc:docMk/>
          <pc:sldMk cId="3017203873" sldId="54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957613388" sldId="1309"/>
        </pc:sldMkLst>
      </pc:sldChg>
      <pc:sldChg chg="modSp del mod">
        <pc:chgData name="Erfan Meskar" userId="ae30a713-38f5-4e56-b874-fd636adcf478" providerId="ADAL" clId="{F28590A2-00E5-476E-970A-304A9BFAA126}" dt="2024-02-13T17:27:24.089" v="116" actId="2696"/>
        <pc:sldMkLst>
          <pc:docMk/>
          <pc:sldMk cId="1376133071" sldId="1318"/>
        </pc:sldMkLst>
      </pc:sldChg>
      <pc:sldChg chg="addSp delSp modSp mod">
        <pc:chgData name="Erfan Meskar" userId="ae30a713-38f5-4e56-b874-fd636adcf478" providerId="ADAL" clId="{F28590A2-00E5-476E-970A-304A9BFAA126}" dt="2024-02-13T17:24:06.821" v="63" actId="13822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246416916" sldId="1322"/>
        </pc:sldMkLst>
      </pc:sldChg>
      <pc:sldChg chg="addSp delSp modSp mod ord">
        <pc:chgData name="Erfan Meskar" userId="ae30a713-38f5-4e56-b874-fd636adcf478" providerId="ADAL" clId="{F28590A2-00E5-476E-970A-304A9BFAA126}" dt="2024-02-14T02:39:23.429" v="3372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F28590A2-00E5-476E-970A-304A9BFAA126}" dt="2024-02-13T17:54:22.150" v="343" actId="2057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F28590A2-00E5-476E-970A-304A9BFAA126}" dt="2024-02-13T18:19:17.525" v="692" actId="20577"/>
        <pc:sldMkLst>
          <pc:docMk/>
          <pc:sldMk cId="3810293082" sldId="1327"/>
        </pc:sldMkLst>
      </pc:sldChg>
      <pc:sldChg chg="addSp modSp mod">
        <pc:chgData name="Erfan Meskar" userId="ae30a713-38f5-4e56-b874-fd636adcf478" providerId="ADAL" clId="{F28590A2-00E5-476E-970A-304A9BFAA126}" dt="2024-02-13T18:23:43.865" v="741" actId="14100"/>
        <pc:sldMkLst>
          <pc:docMk/>
          <pc:sldMk cId="290692642" sldId="1328"/>
        </pc:sldMkLst>
      </pc:sldChg>
      <pc:sldChg chg="modSp mod modAnim">
        <pc:chgData name="Erfan Meskar" userId="ae30a713-38f5-4e56-b874-fd636adcf478" providerId="ADAL" clId="{F28590A2-00E5-476E-970A-304A9BFAA126}" dt="2024-02-13T18:32:57.266" v="1062" actId="108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F28590A2-00E5-476E-970A-304A9BFAA126}" dt="2024-02-13T18:58:11.916" v="1608" actId="47"/>
        <pc:sldMkLst>
          <pc:docMk/>
          <pc:sldMk cId="723536329" sldId="1330"/>
        </pc:sldMkLst>
      </pc:sldChg>
      <pc:sldChg chg="modSp mod ord">
        <pc:chgData name="Erfan Meskar" userId="ae30a713-38f5-4e56-b874-fd636adcf478" providerId="ADAL" clId="{F28590A2-00E5-476E-970A-304A9BFAA126}" dt="2024-02-14T01:47:31.477" v="2875" actId="2057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28590A2-00E5-476E-970A-304A9BFAA126}" dt="2024-02-13T19:00:28.595" v="1636" actId="47"/>
        <pc:sldMkLst>
          <pc:docMk/>
          <pc:sldMk cId="968785519" sldId="1332"/>
        </pc:sldMkLst>
      </pc:sldChg>
      <pc:sldChg chg="addSp delSp modSp mod">
        <pc:chgData name="Erfan Meskar" userId="ae30a713-38f5-4e56-b874-fd636adcf478" providerId="ADAL" clId="{F28590A2-00E5-476E-970A-304A9BFAA126}" dt="2024-02-13T18:27:00.485" v="979" actId="20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133726131" sldId="1367"/>
        </pc:sldMkLst>
      </pc:sldChg>
      <pc:sldChg chg="addSp delSp modSp mod">
        <pc:chgData name="Erfan Meskar" userId="ae30a713-38f5-4e56-b874-fd636adcf478" providerId="ADAL" clId="{F28590A2-00E5-476E-970A-304A9BFAA126}" dt="2024-02-14T01:38:09.840" v="2856" actId="207"/>
        <pc:sldMkLst>
          <pc:docMk/>
          <pc:sldMk cId="3318124592" sldId="1368"/>
        </pc:sldMkLst>
      </pc:sldChg>
      <pc:sldChg chg="addSp delSp modSp mod delAnim modAnim">
        <pc:chgData name="Erfan Meskar" userId="ae30a713-38f5-4e56-b874-fd636adcf478" providerId="ADAL" clId="{F28590A2-00E5-476E-970A-304A9BFAA126}" dt="2024-02-13T19:38:14.766" v="1916"/>
        <pc:sldMkLst>
          <pc:docMk/>
          <pc:sldMk cId="1773025388" sldId="1369"/>
        </pc:sldMkLst>
      </pc:sldChg>
      <pc:sldChg chg="addSp delSp modSp mod">
        <pc:chgData name="Erfan Meskar" userId="ae30a713-38f5-4e56-b874-fd636adcf478" providerId="ADAL" clId="{F28590A2-00E5-476E-970A-304A9BFAA126}" dt="2024-02-13T19:41:55.553" v="1983" actId="103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0478051" sldId="1382"/>
        </pc:sldMkLst>
      </pc:sldChg>
      <pc:sldChg chg="addSp delSp modSp mod">
        <pc:chgData name="Erfan Meskar" userId="ae30a713-38f5-4e56-b874-fd636adcf478" providerId="ADAL" clId="{F28590A2-00E5-476E-970A-304A9BFAA126}" dt="2024-02-13T18:16:37.496" v="629" actId="20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3842914426" sldId="1390"/>
        </pc:sldMkLst>
      </pc:sldChg>
      <pc:sldChg chg="addSp delSp modSp mod addAnim delAnim modAnim">
        <pc:chgData name="Erfan Meskar" userId="ae30a713-38f5-4e56-b874-fd636adcf478" providerId="ADAL" clId="{F28590A2-00E5-476E-970A-304A9BFAA126}" dt="2024-02-14T02:05:33.620" v="3015" actId="6549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4261204556" sldId="1399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2430851485" sldId="1409"/>
        </pc:sldMkLst>
      </pc:sldChg>
      <pc:sldChg chg="modSp mod">
        <pc:chgData name="Erfan Meskar" userId="ae30a713-38f5-4e56-b874-fd636adcf478" providerId="ADAL" clId="{F28590A2-00E5-476E-970A-304A9BFAA126}" dt="2024-02-13T17:37:07.008" v="127" actId="15"/>
        <pc:sldMkLst>
          <pc:docMk/>
          <pc:sldMk cId="3816436875" sldId="1410"/>
        </pc:sldMkLst>
      </pc:sldChg>
      <pc:sldChg chg="addSp delSp modSp mod modAnim">
        <pc:chgData name="Erfan Meskar" userId="ae30a713-38f5-4e56-b874-fd636adcf478" providerId="ADAL" clId="{F28590A2-00E5-476E-970A-304A9BFAA126}" dt="2024-02-13T17:26:16.062" v="100" actId="478"/>
        <pc:sldMkLst>
          <pc:docMk/>
          <pc:sldMk cId="1654481666" sldId="1411"/>
        </pc:sldMkLst>
      </pc:sldChg>
      <pc:sldChg chg="addSp modSp mod">
        <pc:chgData name="Erfan Meskar" userId="ae30a713-38f5-4e56-b874-fd636adcf478" providerId="ADAL" clId="{F28590A2-00E5-476E-970A-304A9BFAA126}" dt="2024-02-13T17:27:05.951" v="112" actId="1076"/>
        <pc:sldMkLst>
          <pc:docMk/>
          <pc:sldMk cId="26761941" sldId="1412"/>
        </pc:sldMkLst>
      </pc:sldChg>
      <pc:sldChg chg="addSp delSp modSp mod modAnim modNotesTx">
        <pc:chgData name="Erfan Meskar" userId="ae30a713-38f5-4e56-b874-fd636adcf478" providerId="ADAL" clId="{F28590A2-00E5-476E-970A-304A9BFAA126}" dt="2024-02-13T17:47:08.783" v="232" actId="20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025698772" sldId="1429"/>
        </pc:sldMkLst>
      </pc:sldChg>
      <pc:sldChg chg="del">
        <pc:chgData name="Erfan Meskar" userId="ae30a713-38f5-4e56-b874-fd636adcf478" providerId="ADAL" clId="{F28590A2-00E5-476E-970A-304A9BFAA126}" dt="2024-02-13T19:00:27.463" v="1635" actId="47"/>
        <pc:sldMkLst>
          <pc:docMk/>
          <pc:sldMk cId="1620734553" sldId="1430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203400141" sldId="1431"/>
        </pc:sldMkLst>
      </pc:sldChg>
      <pc:sldChg chg="del">
        <pc:chgData name="Erfan Meskar" userId="ae30a713-38f5-4e56-b874-fd636adcf478" providerId="ADAL" clId="{F28590A2-00E5-476E-970A-304A9BFAA126}" dt="2024-02-13T18:55:43.597" v="1582" actId="47"/>
        <pc:sldMkLst>
          <pc:docMk/>
          <pc:sldMk cId="2783764805" sldId="1432"/>
        </pc:sldMkLst>
      </pc:sldChg>
      <pc:sldChg chg="del">
        <pc:chgData name="Erfan Meskar" userId="ae30a713-38f5-4e56-b874-fd636adcf478" providerId="ADAL" clId="{F28590A2-00E5-476E-970A-304A9BFAA126}" dt="2024-02-13T17:42:59.652" v="175" actId="47"/>
        <pc:sldMkLst>
          <pc:docMk/>
          <pc:sldMk cId="2771155143" sldId="1433"/>
        </pc:sldMkLst>
      </pc:sldChg>
      <pc:sldChg chg="addSp delSp modSp mod delAnim modAnim">
        <pc:chgData name="Erfan Meskar" userId="ae30a713-38f5-4e56-b874-fd636adcf478" providerId="ADAL" clId="{F28590A2-00E5-476E-970A-304A9BFAA126}" dt="2024-02-13T20:33:12.784" v="2151" actId="478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00268511" sldId="1438"/>
        </pc:sldMkLst>
      </pc:sldChg>
      <pc:sldChg chg="addSp delSp modSp add mod delAnim modAnim">
        <pc:chgData name="Erfan Meskar" userId="ae30a713-38f5-4e56-b874-fd636adcf478" providerId="ADAL" clId="{F28590A2-00E5-476E-970A-304A9BFAA126}" dt="2024-02-13T17:40:57.191" v="160" actId="1035"/>
        <pc:sldMkLst>
          <pc:docMk/>
          <pc:sldMk cId="1060896350" sldId="1439"/>
        </pc:sldMkLst>
      </pc:sldChg>
      <pc:sldChg chg="addSp delSp modSp add mod">
        <pc:chgData name="Erfan Meskar" userId="ae30a713-38f5-4e56-b874-fd636adcf478" providerId="ADAL" clId="{F28590A2-00E5-476E-970A-304A9BFAA126}" dt="2024-02-14T02:54:03.193" v="3532" actId="6549"/>
        <pc:sldMkLst>
          <pc:docMk/>
          <pc:sldMk cId="1003224041" sldId="1440"/>
        </pc:sldMkLst>
      </pc:sldChg>
      <pc:sldChg chg="delSp modSp add mod delAnim">
        <pc:chgData name="Erfan Meskar" userId="ae30a713-38f5-4e56-b874-fd636adcf478" providerId="ADAL" clId="{F28590A2-00E5-476E-970A-304A9BFAA126}" dt="2024-02-13T17:43:06.466" v="177" actId="478"/>
        <pc:sldMkLst>
          <pc:docMk/>
          <pc:sldMk cId="1702084720" sldId="1441"/>
        </pc:sldMkLst>
      </pc:sldChg>
      <pc:sldChg chg="addSp delSp modSp add mod delAnim">
        <pc:chgData name="Erfan Meskar" userId="ae30a713-38f5-4e56-b874-fd636adcf478" providerId="ADAL" clId="{F28590A2-00E5-476E-970A-304A9BFAA126}" dt="2024-02-13T17:55:08.756" v="353" actId="14100"/>
        <pc:sldMkLst>
          <pc:docMk/>
          <pc:sldMk cId="3704364748" sldId="1442"/>
        </pc:sldMkLst>
      </pc:sldChg>
      <pc:sldChg chg="addSp delSp modSp add mod">
        <pc:chgData name="Erfan Meskar" userId="ae30a713-38f5-4e56-b874-fd636adcf478" providerId="ADAL" clId="{F28590A2-00E5-476E-970A-304A9BFAA126}" dt="2024-02-13T17:57:21.647" v="417" actId="14100"/>
        <pc:sldMkLst>
          <pc:docMk/>
          <pc:sldMk cId="1887611521" sldId="1443"/>
        </pc:sldMkLst>
      </pc:sldChg>
      <pc:sldChg chg="modSp add mod">
        <pc:chgData name="Erfan Meskar" userId="ae30a713-38f5-4e56-b874-fd636adcf478" providerId="ADAL" clId="{F28590A2-00E5-476E-970A-304A9BFAA126}" dt="2024-02-13T17:55:42.092" v="356" actId="207"/>
        <pc:sldMkLst>
          <pc:docMk/>
          <pc:sldMk cId="331130572" sldId="1444"/>
        </pc:sldMkLst>
      </pc:sldChg>
      <pc:sldChg chg="modSp add mod">
        <pc:chgData name="Erfan Meskar" userId="ae30a713-38f5-4e56-b874-fd636adcf478" providerId="ADAL" clId="{F28590A2-00E5-476E-970A-304A9BFAA126}" dt="2024-02-13T18:29:25.531" v="1021" actId="20577"/>
        <pc:sldMkLst>
          <pc:docMk/>
          <pc:sldMk cId="2357520155" sldId="1445"/>
        </pc:sldMkLst>
      </pc:sldChg>
      <pc:sldChg chg="modSp add mod">
        <pc:chgData name="Erfan Meskar" userId="ae30a713-38f5-4e56-b874-fd636adcf478" providerId="ADAL" clId="{F28590A2-00E5-476E-970A-304A9BFAA126}" dt="2024-02-13T18:31:01.379" v="1049" actId="207"/>
        <pc:sldMkLst>
          <pc:docMk/>
          <pc:sldMk cId="1933646142" sldId="1446"/>
        </pc:sldMkLst>
      </pc:sldChg>
      <pc:sldChg chg="modSp add mod">
        <pc:chgData name="Erfan Meskar" userId="ae30a713-38f5-4e56-b874-fd636adcf478" providerId="ADAL" clId="{F28590A2-00E5-476E-970A-304A9BFAA126}" dt="2024-02-13T18:57:59.831" v="1606" actId="207"/>
        <pc:sldMkLst>
          <pc:docMk/>
          <pc:sldMk cId="803905150" sldId="1447"/>
        </pc:sldMkLst>
      </pc:sldChg>
      <pc:sldChg chg="modSp add mod ord">
        <pc:chgData name="Erfan Meskar" userId="ae30a713-38f5-4e56-b874-fd636adcf478" providerId="ADAL" clId="{F28590A2-00E5-476E-970A-304A9BFAA126}" dt="2024-02-14T01:31:39.963" v="2658" actId="20577"/>
        <pc:sldMkLst>
          <pc:docMk/>
          <pc:sldMk cId="1205747470" sldId="1448"/>
        </pc:sldMkLst>
      </pc:sldChg>
      <pc:sldChg chg="addSp modSp add mod">
        <pc:chgData name="Erfan Meskar" userId="ae30a713-38f5-4e56-b874-fd636adcf478" providerId="ADAL" clId="{F28590A2-00E5-476E-970A-304A9BFAA126}" dt="2024-02-14T00:44:27.014" v="2392" actId="20577"/>
        <pc:sldMkLst>
          <pc:docMk/>
          <pc:sldMk cId="102091555" sldId="1449"/>
        </pc:sldMkLst>
      </pc:sldChg>
      <pc:sldChg chg="addSp delSp modSp add del mod delAnim modAnim modShow">
        <pc:chgData name="Erfan Meskar" userId="ae30a713-38f5-4e56-b874-fd636adcf478" providerId="ADAL" clId="{F28590A2-00E5-476E-970A-304A9BFAA126}" dt="2024-02-14T02:06:33.287" v="3021" actId="47"/>
        <pc:sldMkLst>
          <pc:docMk/>
          <pc:sldMk cId="3547220587" sldId="1450"/>
        </pc:sldMkLst>
      </pc:sldChg>
      <pc:sldChg chg="modSp add mod">
        <pc:chgData name="Erfan Meskar" userId="ae30a713-38f5-4e56-b874-fd636adcf478" providerId="ADAL" clId="{F28590A2-00E5-476E-970A-304A9BFAA126}" dt="2024-02-14T01:48:43.970" v="2885" actId="20577"/>
        <pc:sldMkLst>
          <pc:docMk/>
          <pc:sldMk cId="2451255072" sldId="1451"/>
        </pc:sldMkLst>
      </pc:sldChg>
      <pc:sldChg chg="modSp add mod">
        <pc:chgData name="Erfan Meskar" userId="ae30a713-38f5-4e56-b874-fd636adcf478" providerId="ADAL" clId="{F28590A2-00E5-476E-970A-304A9BFAA126}" dt="2024-02-14T01:51:08.128" v="2908" actId="57"/>
        <pc:sldMkLst>
          <pc:docMk/>
          <pc:sldMk cId="1580485334" sldId="1452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50:30.371" v="3509" actId="20577"/>
        <pc:sldMkLst>
          <pc:docMk/>
          <pc:sldMk cId="1738484118" sldId="1453"/>
        </pc:sldMkLst>
      </pc:sldChg>
      <pc:sldChg chg="add del">
        <pc:chgData name="Erfan Meskar" userId="ae30a713-38f5-4e56-b874-fd636adcf478" providerId="ADAL" clId="{F28590A2-00E5-476E-970A-304A9BFAA126}" dt="2024-02-14T02:27:45.601" v="3246" actId="47"/>
        <pc:sldMkLst>
          <pc:docMk/>
          <pc:sldMk cId="4192003187" sldId="1453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47:11.431" v="3464" actId="20577"/>
        <pc:sldMkLst>
          <pc:docMk/>
          <pc:sldMk cId="235082132" sldId="1454"/>
        </pc:sldMkLst>
      </pc:sldChg>
      <pc:sldChg chg="addSp delSp modSp add mod delAnim modNotesTx">
        <pc:chgData name="Erfan Meskar" userId="ae30a713-38f5-4e56-b874-fd636adcf478" providerId="ADAL" clId="{F28590A2-00E5-476E-970A-304A9BFAA126}" dt="2024-02-14T02:47:07.805" v="3463" actId="20577"/>
        <pc:sldMkLst>
          <pc:docMk/>
          <pc:sldMk cId="1911192117" sldId="1455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7:04.774" v="3462" actId="20577"/>
        <pc:sldMkLst>
          <pc:docMk/>
          <pc:sldMk cId="1683385823" sldId="1456"/>
        </pc:sldMkLst>
      </pc:sldChg>
      <pc:sldChg chg="addSp modSp add mod ord modNotesTx">
        <pc:chgData name="Erfan Meskar" userId="ae30a713-38f5-4e56-b874-fd636adcf478" providerId="ADAL" clId="{F28590A2-00E5-476E-970A-304A9BFAA126}" dt="2024-02-14T02:47:02.324" v="3461" actId="20577"/>
        <pc:sldMkLst>
          <pc:docMk/>
          <pc:sldMk cId="1044515931" sldId="1457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6:59.482" v="3460" actId="20577"/>
        <pc:sldMkLst>
          <pc:docMk/>
          <pc:sldMk cId="3209402299" sldId="1458"/>
        </pc:sldMkLst>
      </pc:sldChg>
      <pc:sldChg chg="modSp add mod">
        <pc:chgData name="Erfan Meskar" userId="ae30a713-38f5-4e56-b874-fd636adcf478" providerId="ADAL" clId="{F28590A2-00E5-476E-970A-304A9BFAA126}" dt="2024-02-14T02:51:03.435" v="3530" actId="15"/>
        <pc:sldMkLst>
          <pc:docMk/>
          <pc:sldMk cId="3458664754" sldId="1459"/>
        </pc:sldMkLst>
      </pc:sldChg>
      <pc:sldMasterChg chg="delSldLayout">
        <pc:chgData name="Erfan Meskar" userId="ae30a713-38f5-4e56-b874-fd636adcf478" providerId="ADAL" clId="{F28590A2-00E5-476E-970A-304A9BFAA126}" dt="2024-02-14T02:44:12.967" v="3458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F28590A2-00E5-476E-970A-304A9BFAA126}" dt="2024-02-14T02:44:12.967" v="3458" actId="47"/>
          <pc:sldLayoutMkLst>
            <pc:docMk/>
            <pc:sldMasterMk cId="0" sldId="2147483740"/>
            <pc:sldLayoutMk cId="312131802" sldId="2147483752"/>
          </pc:sldLayoutMkLst>
        </pc:sldLayoutChg>
        <pc:sldLayoutChg chg="del">
          <pc:chgData name="Erfan Meskar" userId="ae30a713-38f5-4e56-b874-fd636adcf478" providerId="ADAL" clId="{F28590A2-00E5-476E-970A-304A9BFAA126}" dt="2024-02-14T01:23:44.450" v="2629" actId="47"/>
          <pc:sldLayoutMkLst>
            <pc:docMk/>
            <pc:sldMasterMk cId="0" sldId="2147483740"/>
            <pc:sldLayoutMk cId="2187673849" sldId="2147483752"/>
          </pc:sldLayoutMkLst>
        </pc:sldLayoutChg>
      </pc:sldMasterChg>
    </pc:docChg>
  </pc:docChgLst>
  <pc:docChgLst>
    <pc:chgData name="Erfan Meskar" userId="ae30a713-38f5-4e56-b874-fd636adcf478" providerId="ADAL" clId="{C98706A0-7D3B-4148-88E3-F4FD9301FE98}"/>
    <pc:docChg chg="modSld">
      <pc:chgData name="Erfan Meskar" userId="ae30a713-38f5-4e56-b874-fd636adcf478" providerId="ADAL" clId="{C98706A0-7D3B-4148-88E3-F4FD9301FE98}" dt="2025-01-06T18:42:15.718" v="0" actId="20577"/>
      <pc:docMkLst>
        <pc:docMk/>
      </pc:docMkLst>
      <pc:sldChg chg="modSp mod">
        <pc:chgData name="Erfan Meskar" userId="ae30a713-38f5-4e56-b874-fd636adcf478" providerId="ADAL" clId="{C98706A0-7D3B-4148-88E3-F4FD9301FE98}" dt="2025-01-06T18:42:15.718" v="0" actId="20577"/>
        <pc:sldMkLst>
          <pc:docMk/>
          <pc:sldMk cId="0" sldId="446"/>
        </pc:sldMkLst>
        <pc:spChg chg="mod">
          <ac:chgData name="Erfan Meskar" userId="ae30a713-38f5-4e56-b874-fd636adcf478" providerId="ADAL" clId="{C98706A0-7D3B-4148-88E3-F4FD9301FE98}" dt="2025-01-06T18:42:15.71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931A8637-64D5-43EC-B2FD-4998665F4B82}"/>
    <pc:docChg chg="undo redo custSel addSld delSld modSld sldOrd">
      <pc:chgData name="Erfan Meskar" userId="ae30a713-38f5-4e56-b874-fd636adcf478" providerId="ADAL" clId="{931A8637-64D5-43EC-B2FD-4998665F4B82}" dt="2025-03-06T17:37:17.459" v="9378" actId="478"/>
      <pc:docMkLst>
        <pc:docMk/>
      </pc:docMkLst>
      <pc:sldChg chg="addSp delSp modSp mod">
        <pc:chgData name="Erfan Meskar" userId="ae30a713-38f5-4e56-b874-fd636adcf478" providerId="ADAL" clId="{931A8637-64D5-43EC-B2FD-4998665F4B82}" dt="2025-03-06T07:08:07.682" v="5523" actId="1037"/>
        <pc:sldMkLst>
          <pc:docMk/>
          <pc:sldMk cId="0" sldId="309"/>
        </pc:sldMkLst>
        <pc:spChg chg="add mod">
          <ac:chgData name="Erfan Meskar" userId="ae30a713-38f5-4e56-b874-fd636adcf478" providerId="ADAL" clId="{931A8637-64D5-43EC-B2FD-4998665F4B82}" dt="2025-03-06T05:32:28.137" v="4189" actId="207"/>
          <ac:spMkLst>
            <pc:docMk/>
            <pc:sldMk cId="0" sldId="309"/>
            <ac:spMk id="2" creationId="{D2AE35F4-00E5-9D60-26A5-2CB6FCC51EA8}"/>
          </ac:spMkLst>
        </pc:spChg>
        <pc:spChg chg="mod">
          <ac:chgData name="Erfan Meskar" userId="ae30a713-38f5-4e56-b874-fd636adcf478" providerId="ADAL" clId="{931A8637-64D5-43EC-B2FD-4998665F4B82}" dt="2025-03-06T06:58:22.142" v="5314" actId="1037"/>
          <ac:spMkLst>
            <pc:docMk/>
            <pc:sldMk cId="0" sldId="309"/>
            <ac:spMk id="4" creationId="{8599376E-A641-58CC-3C27-0440FBCC3551}"/>
          </ac:spMkLst>
        </pc:spChg>
        <pc:spChg chg="mod">
          <ac:chgData name="Erfan Meskar" userId="ae30a713-38f5-4e56-b874-fd636adcf478" providerId="ADAL" clId="{931A8637-64D5-43EC-B2FD-4998665F4B82}" dt="2025-03-06T06:58:04.337" v="5306" actId="1037"/>
          <ac:spMkLst>
            <pc:docMk/>
            <pc:sldMk cId="0" sldId="309"/>
            <ac:spMk id="6" creationId="{671A3824-2B45-349B-297C-F9AEAD5A8853}"/>
          </ac:spMkLst>
        </pc:spChg>
        <pc:spChg chg="mod">
          <ac:chgData name="Erfan Meskar" userId="ae30a713-38f5-4e56-b874-fd636adcf478" providerId="ADAL" clId="{931A8637-64D5-43EC-B2FD-4998665F4B82}" dt="2025-03-06T05:28:17.253" v="4065" actId="207"/>
          <ac:spMkLst>
            <pc:docMk/>
            <pc:sldMk cId="0" sldId="309"/>
            <ac:spMk id="10" creationId="{556DC599-B551-AD10-A862-5FFF3C5F338A}"/>
          </ac:spMkLst>
        </pc:spChg>
        <pc:spChg chg="mod">
          <ac:chgData name="Erfan Meskar" userId="ae30a713-38f5-4e56-b874-fd636adcf478" providerId="ADAL" clId="{931A8637-64D5-43EC-B2FD-4998665F4B82}" dt="2025-03-06T05:32:00.779" v="4186"/>
          <ac:spMkLst>
            <pc:docMk/>
            <pc:sldMk cId="0" sldId="309"/>
            <ac:spMk id="11" creationId="{3B861F06-DBA0-AA2A-BE7D-7E5260C138CA}"/>
          </ac:spMkLst>
        </pc:spChg>
        <pc:spChg chg="mod">
          <ac:chgData name="Erfan Meskar" userId="ae30a713-38f5-4e56-b874-fd636adcf478" providerId="ADAL" clId="{931A8637-64D5-43EC-B2FD-4998665F4B82}" dt="2025-03-06T05:29:44.807" v="4111" actId="207"/>
          <ac:spMkLst>
            <pc:docMk/>
            <pc:sldMk cId="0" sldId="309"/>
            <ac:spMk id="12" creationId="{7EBE05BE-CA68-07C6-34C6-7B477317B880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16" creationId="{9E10D7A1-0F4D-1E17-86D2-2573D0B3E2CD}"/>
          </ac:spMkLst>
        </pc:spChg>
        <pc:spChg chg="mod">
          <ac:chgData name="Erfan Meskar" userId="ae30a713-38f5-4e56-b874-fd636adcf478" providerId="ADAL" clId="{931A8637-64D5-43EC-B2FD-4998665F4B82}" dt="2025-03-06T06:58:24.541" v="5315" actId="1037"/>
          <ac:spMkLst>
            <pc:docMk/>
            <pc:sldMk cId="0" sldId="309"/>
            <ac:spMk id="17" creationId="{CB07CB58-6A0F-6F21-E708-250DDF616F5A}"/>
          </ac:spMkLst>
        </pc:spChg>
        <pc:spChg chg="mod">
          <ac:chgData name="Erfan Meskar" userId="ae30a713-38f5-4e56-b874-fd636adcf478" providerId="ADAL" clId="{931A8637-64D5-43EC-B2FD-4998665F4B82}" dt="2025-03-06T06:11:08.399" v="4876" actId="1036"/>
          <ac:spMkLst>
            <pc:docMk/>
            <pc:sldMk cId="0" sldId="309"/>
            <ac:spMk id="18" creationId="{13AC9191-39D8-1B06-616D-EA79AEBF6864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19" creationId="{DA191CB9-CE2D-024B-18EF-9E40FFBE526F}"/>
          </ac:spMkLst>
        </pc:spChg>
        <pc:spChg chg="del mod">
          <ac:chgData name="Erfan Meskar" userId="ae30a713-38f5-4e56-b874-fd636adcf478" providerId="ADAL" clId="{931A8637-64D5-43EC-B2FD-4998665F4B82}" dt="2025-03-06T05:45:40.789" v="4478" actId="478"/>
          <ac:spMkLst>
            <pc:docMk/>
            <pc:sldMk cId="0" sldId="309"/>
            <ac:spMk id="20" creationId="{8A77BEFA-50AA-B439-74D8-C97415DED4A0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1" creationId="{64686532-AABD-A153-5B8F-F5D7D41B6C11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2" creationId="{2B2177B1-E34F-93E3-3322-9325DEE39FE4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3" creationId="{9ED2183F-143F-C74B-704E-9AD442336699}"/>
          </ac:spMkLst>
        </pc:spChg>
        <pc:spChg chg="del mod">
          <ac:chgData name="Erfan Meskar" userId="ae30a713-38f5-4e56-b874-fd636adcf478" providerId="ADAL" clId="{931A8637-64D5-43EC-B2FD-4998665F4B82}" dt="2025-03-06T05:45:43.599" v="4480" actId="478"/>
          <ac:spMkLst>
            <pc:docMk/>
            <pc:sldMk cId="0" sldId="309"/>
            <ac:spMk id="24" creationId="{0D42893C-38A1-3BA8-8EBC-BC7DA97EE4E0}"/>
          </ac:spMkLst>
        </pc:spChg>
        <pc:spChg chg="add mod">
          <ac:chgData name="Erfan Meskar" userId="ae30a713-38f5-4e56-b874-fd636adcf478" providerId="ADAL" clId="{931A8637-64D5-43EC-B2FD-4998665F4B82}" dt="2025-03-06T05:27:19.425" v="4048" actId="20577"/>
          <ac:spMkLst>
            <pc:docMk/>
            <pc:sldMk cId="0" sldId="309"/>
            <ac:spMk id="27" creationId="{40CD8D93-43CA-8C15-C51F-F351CFD21455}"/>
          </ac:spMkLst>
        </pc:spChg>
        <pc:spChg chg="del">
          <ac:chgData name="Erfan Meskar" userId="ae30a713-38f5-4e56-b874-fd636adcf478" providerId="ADAL" clId="{931A8637-64D5-43EC-B2FD-4998665F4B82}" dt="2025-03-06T05:45:44.979" v="4481" actId="478"/>
          <ac:spMkLst>
            <pc:docMk/>
            <pc:sldMk cId="0" sldId="309"/>
            <ac:spMk id="29" creationId="{2D06E1EF-23AA-7314-558D-23E7FBCCF1EA}"/>
          </ac:spMkLst>
        </pc:spChg>
        <pc:spChg chg="del">
          <ac:chgData name="Erfan Meskar" userId="ae30a713-38f5-4e56-b874-fd636adcf478" providerId="ADAL" clId="{931A8637-64D5-43EC-B2FD-4998665F4B82}" dt="2025-03-06T05:45:46.331" v="4482" actId="478"/>
          <ac:spMkLst>
            <pc:docMk/>
            <pc:sldMk cId="0" sldId="309"/>
            <ac:spMk id="30" creationId="{94856C04-DF23-2DEE-3FE9-A9CE7287C307}"/>
          </ac:spMkLst>
        </pc:spChg>
        <pc:spChg chg="del">
          <ac:chgData name="Erfan Meskar" userId="ae30a713-38f5-4e56-b874-fd636adcf478" providerId="ADAL" clId="{931A8637-64D5-43EC-B2FD-4998665F4B82}" dt="2025-03-06T05:45:47.622" v="4483" actId="478"/>
          <ac:spMkLst>
            <pc:docMk/>
            <pc:sldMk cId="0" sldId="309"/>
            <ac:spMk id="31" creationId="{A0ED50E2-0D97-1869-69F2-B1212FC0EB30}"/>
          </ac:spMkLst>
        </pc:spChg>
        <pc:spChg chg="add mod">
          <ac:chgData name="Erfan Meskar" userId="ae30a713-38f5-4e56-b874-fd636adcf478" providerId="ADAL" clId="{931A8637-64D5-43EC-B2FD-4998665F4B82}" dt="2025-03-06T05:32:48.620" v="4194" actId="20577"/>
          <ac:spMkLst>
            <pc:docMk/>
            <pc:sldMk cId="0" sldId="309"/>
            <ac:spMk id="32" creationId="{8BAF75F5-9B4C-D219-CE4E-91A63B6E51AB}"/>
          </ac:spMkLst>
        </pc:spChg>
        <pc:spChg chg="del">
          <ac:chgData name="Erfan Meskar" userId="ae30a713-38f5-4e56-b874-fd636adcf478" providerId="ADAL" clId="{931A8637-64D5-43EC-B2FD-4998665F4B82}" dt="2025-03-06T07:00:25.255" v="5359" actId="478"/>
          <ac:spMkLst>
            <pc:docMk/>
            <pc:sldMk cId="0" sldId="309"/>
            <ac:spMk id="33" creationId="{EF47B81F-A753-7DB7-880C-4F1A1D11DCC6}"/>
          </ac:spMkLst>
        </pc:spChg>
        <pc:spChg chg="add mod">
          <ac:chgData name="Erfan Meskar" userId="ae30a713-38f5-4e56-b874-fd636adcf478" providerId="ADAL" clId="{931A8637-64D5-43EC-B2FD-4998665F4B82}" dt="2025-03-06T05:35:37.140" v="4253" actId="1076"/>
          <ac:spMkLst>
            <pc:docMk/>
            <pc:sldMk cId="0" sldId="309"/>
            <ac:spMk id="36" creationId="{0B7875C6-E1AE-F9A1-8A48-8FF9C5AEC4D0}"/>
          </ac:spMkLst>
        </pc:spChg>
        <pc:spChg chg="add mod">
          <ac:chgData name="Erfan Meskar" userId="ae30a713-38f5-4e56-b874-fd636adcf478" providerId="ADAL" clId="{931A8637-64D5-43EC-B2FD-4998665F4B82}" dt="2025-03-06T06:58:55.399" v="5330" actId="1076"/>
          <ac:spMkLst>
            <pc:docMk/>
            <pc:sldMk cId="0" sldId="309"/>
            <ac:spMk id="38" creationId="{BDFE5EF2-D318-8550-1FDC-BF31268FD528}"/>
          </ac:spMkLst>
        </pc:spChg>
        <pc:spChg chg="add mod">
          <ac:chgData name="Erfan Meskar" userId="ae30a713-38f5-4e56-b874-fd636adcf478" providerId="ADAL" clId="{931A8637-64D5-43EC-B2FD-4998665F4B82}" dt="2025-03-06T05:35:26.877" v="4252" actId="571"/>
          <ac:spMkLst>
            <pc:docMk/>
            <pc:sldMk cId="0" sldId="309"/>
            <ac:spMk id="39" creationId="{D44CA0FD-BD1E-02F9-DDE9-4FB4208262B6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2" creationId="{F9089F8E-F36B-0382-D5A4-2E3DE0A158F0}"/>
          </ac:spMkLst>
        </pc:spChg>
        <pc:spChg chg="add mod">
          <ac:chgData name="Erfan Meskar" userId="ae30a713-38f5-4e56-b874-fd636adcf478" providerId="ADAL" clId="{931A8637-64D5-43EC-B2FD-4998665F4B82}" dt="2025-03-06T05:46:24.033" v="4508" actId="20577"/>
          <ac:spMkLst>
            <pc:docMk/>
            <pc:sldMk cId="0" sldId="309"/>
            <ac:spMk id="43" creationId="{AB1BFC62-D929-4BDC-8241-7E0F3E08E23E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4" creationId="{80E16FCB-2D1C-2272-B18D-E7A9C6B460D9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5" creationId="{3A58136C-625C-A6C0-FDF7-55DEC50BFE62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6" creationId="{4EED9425-C021-DA5E-0363-C054BE565886}"/>
          </ac:spMkLst>
        </pc:spChg>
        <pc:spChg chg="mod">
          <ac:chgData name="Erfan Meskar" userId="ae30a713-38f5-4e56-b874-fd636adcf478" providerId="ADAL" clId="{931A8637-64D5-43EC-B2FD-4998665F4B82}" dt="2025-03-06T06:59:03.766" v="5331" actId="14100"/>
          <ac:spMkLst>
            <pc:docMk/>
            <pc:sldMk cId="0" sldId="309"/>
            <ac:spMk id="47" creationId="{F39B302A-74BB-E7B1-780E-CCEFE57399DD}"/>
          </ac:spMkLst>
        </pc:spChg>
        <pc:spChg chg="mod">
          <ac:chgData name="Erfan Meskar" userId="ae30a713-38f5-4e56-b874-fd636adcf478" providerId="ADAL" clId="{931A8637-64D5-43EC-B2FD-4998665F4B82}" dt="2025-03-06T06:59:47.903" v="5351" actId="1037"/>
          <ac:spMkLst>
            <pc:docMk/>
            <pc:sldMk cId="0" sldId="309"/>
            <ac:spMk id="48" creationId="{74B9383A-525E-46BF-1035-2044F5D51487}"/>
          </ac:spMkLst>
        </pc:spChg>
        <pc:spChg chg="mod">
          <ac:chgData name="Erfan Meskar" userId="ae30a713-38f5-4e56-b874-fd636adcf478" providerId="ADAL" clId="{931A8637-64D5-43EC-B2FD-4998665F4B82}" dt="2025-03-06T06:59:08.990" v="5332" actId="14100"/>
          <ac:spMkLst>
            <pc:docMk/>
            <pc:sldMk cId="0" sldId="309"/>
            <ac:spMk id="50" creationId="{AE0BEB95-5AF2-D61A-AE7C-493CE23CD2B1}"/>
          </ac:spMkLst>
        </pc:spChg>
        <pc:spChg chg="del mod">
          <ac:chgData name="Erfan Meskar" userId="ae30a713-38f5-4e56-b874-fd636adcf478" providerId="ADAL" clId="{931A8637-64D5-43EC-B2FD-4998665F4B82}" dt="2025-03-06T05:46:26.316" v="4509" actId="478"/>
          <ac:spMkLst>
            <pc:docMk/>
            <pc:sldMk cId="0" sldId="309"/>
            <ac:spMk id="51" creationId="{10E374D2-0C78-8CC4-BFD7-3DB8293309F6}"/>
          </ac:spMkLst>
        </pc:spChg>
        <pc:spChg chg="del mod">
          <ac:chgData name="Erfan Meskar" userId="ae30a713-38f5-4e56-b874-fd636adcf478" providerId="ADAL" clId="{931A8637-64D5-43EC-B2FD-4998665F4B82}" dt="2025-03-06T05:46:27.998" v="4510" actId="478"/>
          <ac:spMkLst>
            <pc:docMk/>
            <pc:sldMk cId="0" sldId="309"/>
            <ac:spMk id="52" creationId="{203EE451-02D7-D713-C38B-64B383DFC8AE}"/>
          </ac:spMkLst>
        </pc:spChg>
        <pc:spChg chg="mod">
          <ac:chgData name="Erfan Meskar" userId="ae30a713-38f5-4e56-b874-fd636adcf478" providerId="ADAL" clId="{931A8637-64D5-43EC-B2FD-4998665F4B82}" dt="2025-03-06T06:59:53.219" v="5355" actId="1037"/>
          <ac:spMkLst>
            <pc:docMk/>
            <pc:sldMk cId="0" sldId="309"/>
            <ac:spMk id="53" creationId="{00E1C231-170C-AFCA-4C23-F2DD5094CBC7}"/>
          </ac:spMkLst>
        </pc:spChg>
        <pc:spChg chg="mod">
          <ac:chgData name="Erfan Meskar" userId="ae30a713-38f5-4e56-b874-fd636adcf478" providerId="ADAL" clId="{931A8637-64D5-43EC-B2FD-4998665F4B82}" dt="2025-03-06T06:11:16.665" v="4885" actId="1035"/>
          <ac:spMkLst>
            <pc:docMk/>
            <pc:sldMk cId="0" sldId="309"/>
            <ac:spMk id="55" creationId="{C6FAEE45-E010-851A-C577-89B295791BA2}"/>
          </ac:spMkLst>
        </pc:spChg>
        <pc:spChg chg="del">
          <ac:chgData name="Erfan Meskar" userId="ae30a713-38f5-4e56-b874-fd636adcf478" providerId="ADAL" clId="{931A8637-64D5-43EC-B2FD-4998665F4B82}" dt="2025-03-06T05:46:32.295" v="4513" actId="478"/>
          <ac:spMkLst>
            <pc:docMk/>
            <pc:sldMk cId="0" sldId="309"/>
            <ac:spMk id="56" creationId="{5FC95366-A46B-7693-BC29-6404EB302F33}"/>
          </ac:spMkLst>
        </pc:spChg>
        <pc:spChg chg="mod">
          <ac:chgData name="Erfan Meskar" userId="ae30a713-38f5-4e56-b874-fd636adcf478" providerId="ADAL" clId="{931A8637-64D5-43EC-B2FD-4998665F4B82}" dt="2025-03-06T06:59:45.714" v="5348" actId="1037"/>
          <ac:spMkLst>
            <pc:docMk/>
            <pc:sldMk cId="0" sldId="309"/>
            <ac:spMk id="58" creationId="{6C05B505-A32B-C2BF-F1B0-86E514F685EC}"/>
          </ac:spMkLst>
        </pc:spChg>
        <pc:spChg chg="mod">
          <ac:chgData name="Erfan Meskar" userId="ae30a713-38f5-4e56-b874-fd636adcf478" providerId="ADAL" clId="{931A8637-64D5-43EC-B2FD-4998665F4B82}" dt="2025-03-06T06:59:51.376" v="5353" actId="1037"/>
          <ac:spMkLst>
            <pc:docMk/>
            <pc:sldMk cId="0" sldId="309"/>
            <ac:spMk id="59" creationId="{E5A6F191-A9C7-9DAB-4694-3DCACFBAEE7C}"/>
          </ac:spMkLst>
        </pc:spChg>
        <pc:spChg chg="add mod">
          <ac:chgData name="Erfan Meskar" userId="ae30a713-38f5-4e56-b874-fd636adcf478" providerId="ADAL" clId="{931A8637-64D5-43EC-B2FD-4998665F4B82}" dt="2025-03-06T06:57:43.631" v="5296" actId="14100"/>
          <ac:spMkLst>
            <pc:docMk/>
            <pc:sldMk cId="0" sldId="309"/>
            <ac:spMk id="61" creationId="{2E6C8D9A-89A7-381A-27DB-A343D7551F2C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62" creationId="{29B77EE0-4BED-6224-106B-408E5CDB6451}"/>
          </ac:spMkLst>
        </pc:spChg>
        <pc:spChg chg="add mod">
          <ac:chgData name="Erfan Meskar" userId="ae30a713-38f5-4e56-b874-fd636adcf478" providerId="ADAL" clId="{931A8637-64D5-43EC-B2FD-4998665F4B82}" dt="2025-03-06T06:59:11.737" v="5333" actId="571"/>
          <ac:spMkLst>
            <pc:docMk/>
            <pc:sldMk cId="0" sldId="309"/>
            <ac:spMk id="63" creationId="{0FAC6B63-0076-E7C6-22A2-041FF12C4D73}"/>
          </ac:spMkLst>
        </pc:spChg>
        <pc:spChg chg="add mod">
          <ac:chgData name="Erfan Meskar" userId="ae30a713-38f5-4e56-b874-fd636adcf478" providerId="ADAL" clId="{931A8637-64D5-43EC-B2FD-4998665F4B82}" dt="2025-03-06T06:59:17.257" v="5334" actId="571"/>
          <ac:spMkLst>
            <pc:docMk/>
            <pc:sldMk cId="0" sldId="309"/>
            <ac:spMk id="2432" creationId="{F6A59020-5D4D-DA3A-BCED-E37E68C9DFCB}"/>
          </ac:spMkLst>
        </pc:spChg>
        <pc:spChg chg="del">
          <ac:chgData name="Erfan Meskar" userId="ae30a713-38f5-4e56-b874-fd636adcf478" providerId="ADAL" clId="{931A8637-64D5-43EC-B2FD-4998665F4B82}" dt="2025-03-06T05:45:52.710" v="4487" actId="478"/>
          <ac:spMkLst>
            <pc:docMk/>
            <pc:sldMk cId="0" sldId="309"/>
            <ac:spMk id="2433" creationId="{4F628202-F3D9-CC4F-FAFB-C7F444DE19AC}"/>
          </ac:spMkLst>
        </pc:spChg>
        <pc:spChg chg="del">
          <ac:chgData name="Erfan Meskar" userId="ae30a713-38f5-4e56-b874-fd636adcf478" providerId="ADAL" clId="{931A8637-64D5-43EC-B2FD-4998665F4B82}" dt="2025-03-06T05:45:51.645" v="4486" actId="478"/>
          <ac:spMkLst>
            <pc:docMk/>
            <pc:sldMk cId="0" sldId="309"/>
            <ac:spMk id="2434" creationId="{5930FFBD-F04C-F210-9B6B-76DA685B3C13}"/>
          </ac:spMkLst>
        </pc:spChg>
        <pc:spChg chg="del">
          <ac:chgData name="Erfan Meskar" userId="ae30a713-38f5-4e56-b874-fd636adcf478" providerId="ADAL" clId="{931A8637-64D5-43EC-B2FD-4998665F4B82}" dt="2025-03-06T05:45:50.221" v="4485" actId="478"/>
          <ac:spMkLst>
            <pc:docMk/>
            <pc:sldMk cId="0" sldId="309"/>
            <ac:spMk id="2435" creationId="{D59E4C16-4EC6-6B11-3EB6-1A9C1453408B}"/>
          </ac:spMkLst>
        </pc:spChg>
        <pc:spChg chg="del">
          <ac:chgData name="Erfan Meskar" userId="ae30a713-38f5-4e56-b874-fd636adcf478" providerId="ADAL" clId="{931A8637-64D5-43EC-B2FD-4998665F4B82}" dt="2025-03-06T05:46:31.069" v="4512" actId="478"/>
          <ac:spMkLst>
            <pc:docMk/>
            <pc:sldMk cId="0" sldId="309"/>
            <ac:spMk id="2436" creationId="{385617F8-EDE7-D464-E7A5-AB2B6E60948B}"/>
          </ac:spMkLst>
        </pc:spChg>
        <pc:spChg chg="del">
          <ac:chgData name="Erfan Meskar" userId="ae30a713-38f5-4e56-b874-fd636adcf478" providerId="ADAL" clId="{931A8637-64D5-43EC-B2FD-4998665F4B82}" dt="2025-03-06T05:46:29.883" v="4511" actId="478"/>
          <ac:spMkLst>
            <pc:docMk/>
            <pc:sldMk cId="0" sldId="309"/>
            <ac:spMk id="2437" creationId="{A62CAD22-9723-270A-002D-2BE9F59D6634}"/>
          </ac:spMkLst>
        </pc:spChg>
        <pc:spChg chg="del mod">
          <ac:chgData name="Erfan Meskar" userId="ae30a713-38f5-4e56-b874-fd636adcf478" providerId="ADAL" clId="{931A8637-64D5-43EC-B2FD-4998665F4B82}" dt="2025-03-06T05:45:48.270" v="4484" actId="478"/>
          <ac:spMkLst>
            <pc:docMk/>
            <pc:sldMk cId="0" sldId="309"/>
            <ac:spMk id="2442" creationId="{E7F54E95-CE73-E039-4154-EABBD67FF50C}"/>
          </ac:spMkLst>
        </pc:spChg>
        <pc:spChg chg="del mod">
          <ac:chgData name="Erfan Meskar" userId="ae30a713-38f5-4e56-b874-fd636adcf478" providerId="ADAL" clId="{931A8637-64D5-43EC-B2FD-4998665F4B82}" dt="2025-03-06T05:46:09.886" v="4498" actId="478"/>
          <ac:spMkLst>
            <pc:docMk/>
            <pc:sldMk cId="0" sldId="309"/>
            <ac:spMk id="2443" creationId="{A2C5C085-EC1D-B3F4-86B3-8CA42B60B668}"/>
          </ac:spMkLst>
        </pc:spChg>
        <pc:spChg chg="del">
          <ac:chgData name="Erfan Meskar" userId="ae30a713-38f5-4e56-b874-fd636adcf478" providerId="ADAL" clId="{931A8637-64D5-43EC-B2FD-4998665F4B82}" dt="2025-03-06T07:00:23.584" v="5358" actId="478"/>
          <ac:spMkLst>
            <pc:docMk/>
            <pc:sldMk cId="0" sldId="309"/>
            <ac:spMk id="2444" creationId="{0F6898E0-CBBB-44B7-5A21-643BC59175A0}"/>
          </ac:spMkLst>
        </pc:spChg>
        <pc:spChg chg="del mod">
          <ac:chgData name="Erfan Meskar" userId="ae30a713-38f5-4e56-b874-fd636adcf478" providerId="ADAL" clId="{931A8637-64D5-43EC-B2FD-4998665F4B82}" dt="2025-03-06T05:45:41.675" v="4479" actId="478"/>
          <ac:spMkLst>
            <pc:docMk/>
            <pc:sldMk cId="0" sldId="309"/>
            <ac:spMk id="2445" creationId="{305B77DD-A667-36EE-BC99-BFAE1CD8B2DE}"/>
          </ac:spMkLst>
        </pc:spChg>
        <pc:spChg chg="del mod">
          <ac:chgData name="Erfan Meskar" userId="ae30a713-38f5-4e56-b874-fd636adcf478" providerId="ADAL" clId="{931A8637-64D5-43EC-B2FD-4998665F4B82}" dt="2025-03-06T05:46:10.980" v="4499" actId="478"/>
          <ac:spMkLst>
            <pc:docMk/>
            <pc:sldMk cId="0" sldId="309"/>
            <ac:spMk id="2446" creationId="{AE2C46C2-BF56-0D48-E6F9-E4E81E133209}"/>
          </ac:spMkLst>
        </pc:spChg>
        <pc:spChg chg="del">
          <ac:chgData name="Erfan Meskar" userId="ae30a713-38f5-4e56-b874-fd636adcf478" providerId="ADAL" clId="{931A8637-64D5-43EC-B2FD-4998665F4B82}" dt="2025-03-06T05:46:08.599" v="4497" actId="478"/>
          <ac:spMkLst>
            <pc:docMk/>
            <pc:sldMk cId="0" sldId="309"/>
            <ac:spMk id="2447" creationId="{F83775E5-90F3-1586-4F9F-968C469BBF96}"/>
          </ac:spMkLst>
        </pc:spChg>
        <pc:spChg chg="del">
          <ac:chgData name="Erfan Meskar" userId="ae30a713-38f5-4e56-b874-fd636adcf478" providerId="ADAL" clId="{931A8637-64D5-43EC-B2FD-4998665F4B82}" dt="2025-03-06T05:46:06.855" v="4496" actId="478"/>
          <ac:spMkLst>
            <pc:docMk/>
            <pc:sldMk cId="0" sldId="309"/>
            <ac:spMk id="2448" creationId="{5A5786A8-D76F-394D-9DEC-A94B034850F9}"/>
          </ac:spMkLst>
        </pc:spChg>
        <pc:spChg chg="mod">
          <ac:chgData name="Erfan Meskar" userId="ae30a713-38f5-4e56-b874-fd636adcf478" providerId="ADAL" clId="{931A8637-64D5-43EC-B2FD-4998665F4B82}" dt="2025-03-06T06:27:22.443" v="4912" actId="20577"/>
          <ac:spMkLst>
            <pc:docMk/>
            <pc:sldMk cId="0" sldId="309"/>
            <ac:spMk id="2449" creationId="{25B5527F-3ACB-2E49-4817-0E293405A930}"/>
          </ac:spMkLst>
        </pc:spChg>
        <pc:spChg chg="add mod">
          <ac:chgData name="Erfan Meskar" userId="ae30a713-38f5-4e56-b874-fd636adcf478" providerId="ADAL" clId="{931A8637-64D5-43EC-B2FD-4998665F4B82}" dt="2025-03-06T06:59:27.660" v="5336" actId="20577"/>
          <ac:spMkLst>
            <pc:docMk/>
            <pc:sldMk cId="0" sldId="309"/>
            <ac:spMk id="2452" creationId="{B58ECE91-6972-D5CE-C668-D3041EA4362C}"/>
          </ac:spMkLst>
        </pc:spChg>
        <pc:spChg chg="add mod">
          <ac:chgData name="Erfan Meskar" userId="ae30a713-38f5-4e56-b874-fd636adcf478" providerId="ADAL" clId="{931A8637-64D5-43EC-B2FD-4998665F4B82}" dt="2025-03-06T07:00:11.204" v="5357" actId="1076"/>
          <ac:spMkLst>
            <pc:docMk/>
            <pc:sldMk cId="0" sldId="309"/>
            <ac:spMk id="2453" creationId="{CC3E5C80-3038-C346-3E1A-F30B0B529AF6}"/>
          </ac:spMkLst>
        </pc:spChg>
        <pc:spChg chg="add mod">
          <ac:chgData name="Erfan Meskar" userId="ae30a713-38f5-4e56-b874-fd636adcf478" providerId="ADAL" clId="{931A8637-64D5-43EC-B2FD-4998665F4B82}" dt="2025-03-06T07:00:02.063" v="5356" actId="571"/>
          <ac:spMkLst>
            <pc:docMk/>
            <pc:sldMk cId="0" sldId="309"/>
            <ac:spMk id="2454" creationId="{54851D61-21D2-7D87-922B-B4FF8B8B0153}"/>
          </ac:spMkLst>
        </pc:spChg>
        <pc:grpChg chg="mod">
          <ac:chgData name="Erfan Meskar" userId="ae30a713-38f5-4e56-b874-fd636adcf478" providerId="ADAL" clId="{931A8637-64D5-43EC-B2FD-4998665F4B82}" dt="2025-03-06T06:11:08.399" v="4876" actId="1036"/>
          <ac:grpSpMkLst>
            <pc:docMk/>
            <pc:sldMk cId="0" sldId="309"/>
            <ac:grpSpMk id="3" creationId="{C4D601F7-6D2E-B8FE-247B-F2331B1754BF}"/>
          </ac:grpSpMkLst>
        </pc:grpChg>
        <pc:grpChg chg="mod">
          <ac:chgData name="Erfan Meskar" userId="ae30a713-38f5-4e56-b874-fd636adcf478" providerId="ADAL" clId="{931A8637-64D5-43EC-B2FD-4998665F4B82}" dt="2025-03-06T06:11:16.665" v="4885" actId="1035"/>
          <ac:grpSpMkLst>
            <pc:docMk/>
            <pc:sldMk cId="0" sldId="309"/>
            <ac:grpSpMk id="57" creationId="{058E123A-ADB1-AFE4-B241-FABA64C3D33C}"/>
          </ac:grpSpMkLst>
        </pc:grpChg>
        <pc:grpChg chg="del">
          <ac:chgData name="Erfan Meskar" userId="ae30a713-38f5-4e56-b874-fd636adcf478" providerId="ADAL" clId="{931A8637-64D5-43EC-B2FD-4998665F4B82}" dt="2025-03-06T05:46:34.433" v="4514" actId="478"/>
          <ac:grpSpMkLst>
            <pc:docMk/>
            <pc:sldMk cId="0" sldId="309"/>
            <ac:grpSpMk id="2438" creationId="{6E220E79-F523-8630-B7D5-C973D5B0EB3B}"/>
          </ac:grpSpMkLst>
        </pc:grpChg>
        <pc:cxnChg chg="add mod">
          <ac:chgData name="Erfan Meskar" userId="ae30a713-38f5-4e56-b874-fd636adcf478" providerId="ADAL" clId="{931A8637-64D5-43EC-B2FD-4998665F4B82}" dt="2025-03-06T05:27:11.019" v="4046" actId="1582"/>
          <ac:cxnSpMkLst>
            <pc:docMk/>
            <pc:sldMk cId="0" sldId="309"/>
            <ac:cxnSpMk id="26" creationId="{7BE1ACDF-015C-58D3-F608-1E1E3299ADA8}"/>
          </ac:cxnSpMkLst>
        </pc:cxnChg>
        <pc:cxnChg chg="add mod">
          <ac:chgData name="Erfan Meskar" userId="ae30a713-38f5-4e56-b874-fd636adcf478" providerId="ADAL" clId="{931A8637-64D5-43EC-B2FD-4998665F4B82}" dt="2025-03-06T05:32:42.560" v="4193" actId="14100"/>
          <ac:cxnSpMkLst>
            <pc:docMk/>
            <pc:sldMk cId="0" sldId="309"/>
            <ac:cxnSpMk id="34" creationId="{3AE0B4DA-5870-AA8A-E5E6-4C3DF5267A19}"/>
          </ac:cxnSpMkLst>
        </pc:cxnChg>
        <pc:cxnChg chg="add mod">
          <ac:chgData name="Erfan Meskar" userId="ae30a713-38f5-4e56-b874-fd636adcf478" providerId="ADAL" clId="{931A8637-64D5-43EC-B2FD-4998665F4B82}" dt="2025-03-06T06:58:51.595" v="5329" actId="1036"/>
          <ac:cxnSpMkLst>
            <pc:docMk/>
            <pc:sldMk cId="0" sldId="309"/>
            <ac:cxnSpMk id="37" creationId="{534AE1A6-2307-D3CA-99C4-20E80E83028A}"/>
          </ac:cxnSpMkLst>
        </pc:cxnChg>
      </pc:sldChg>
      <pc:sldChg chg="addSp delSp modSp mod addAnim delAnim modAnim">
        <pc:chgData name="Erfan Meskar" userId="ae30a713-38f5-4e56-b874-fd636adcf478" providerId="ADAL" clId="{931A8637-64D5-43EC-B2FD-4998665F4B82}" dt="2025-03-06T07:25:52.519" v="5881"/>
        <pc:sldMkLst>
          <pc:docMk/>
          <pc:sldMk cId="0" sldId="310"/>
        </pc:sldMkLst>
        <pc:spChg chg="mod">
          <ac:chgData name="Erfan Meskar" userId="ae30a713-38f5-4e56-b874-fd636adcf478" providerId="ADAL" clId="{931A8637-64D5-43EC-B2FD-4998665F4B82}" dt="2025-03-06T07:03:25.975" v="5425" actId="20577"/>
          <ac:spMkLst>
            <pc:docMk/>
            <pc:sldMk cId="0" sldId="310"/>
            <ac:spMk id="2" creationId="{6A73062C-25F3-094B-DD0B-B25C20025C17}"/>
          </ac:spMkLst>
        </pc:spChg>
        <pc:spChg chg="add mod">
          <ac:chgData name="Erfan Meskar" userId="ae30a713-38f5-4e56-b874-fd636adcf478" providerId="ADAL" clId="{931A8637-64D5-43EC-B2FD-4998665F4B82}" dt="2025-03-06T05:27:25.516" v="4049"/>
          <ac:spMkLst>
            <pc:docMk/>
            <pc:sldMk cId="0" sldId="310"/>
            <ac:spMk id="3" creationId="{2E61836C-15AB-2F96-00AD-B46D2F024BB7}"/>
          </ac:spMkLst>
        </pc:spChg>
        <pc:spChg chg="add mod">
          <ac:chgData name="Erfan Meskar" userId="ae30a713-38f5-4e56-b874-fd636adcf478" providerId="ADAL" clId="{931A8637-64D5-43EC-B2FD-4998665F4B82}" dt="2025-03-06T05:27:25.516" v="4049"/>
          <ac:spMkLst>
            <pc:docMk/>
            <pc:sldMk cId="0" sldId="310"/>
            <ac:spMk id="5" creationId="{836ECC19-95B1-F67B-CFC1-4F15754B3F62}"/>
          </ac:spMkLst>
        </pc:spChg>
        <pc:spChg chg="add mod">
          <ac:chgData name="Erfan Meskar" userId="ae30a713-38f5-4e56-b874-fd636adcf478" providerId="ADAL" clId="{931A8637-64D5-43EC-B2FD-4998665F4B82}" dt="2025-03-06T05:32:55.094" v="4195"/>
          <ac:spMkLst>
            <pc:docMk/>
            <pc:sldMk cId="0" sldId="310"/>
            <ac:spMk id="6" creationId="{8CEE388A-B727-1EA0-6433-6A170AF0A280}"/>
          </ac:spMkLst>
        </pc:spChg>
        <pc:spChg chg="add mod">
          <ac:chgData name="Erfan Meskar" userId="ae30a713-38f5-4e56-b874-fd636adcf478" providerId="ADAL" clId="{931A8637-64D5-43EC-B2FD-4998665F4B82}" dt="2025-03-06T05:34:29.691" v="4245"/>
          <ac:spMkLst>
            <pc:docMk/>
            <pc:sldMk cId="0" sldId="310"/>
            <ac:spMk id="8" creationId="{D1EC0529-8C1B-BFFA-6FC5-917B97B4BDFC}"/>
          </ac:spMkLst>
        </pc:spChg>
        <pc:spChg chg="add del mod">
          <ac:chgData name="Erfan Meskar" userId="ae30a713-38f5-4e56-b874-fd636adcf478" providerId="ADAL" clId="{931A8637-64D5-43EC-B2FD-4998665F4B82}" dt="2025-03-06T05:47:45.636" v="4525" actId="478"/>
          <ac:spMkLst>
            <pc:docMk/>
            <pc:sldMk cId="0" sldId="310"/>
            <ac:spMk id="13" creationId="{FDBE7E7D-6A60-30D7-CEFE-AD8E94F8B7FF}"/>
          </ac:spMkLst>
        </pc:spChg>
        <pc:spChg chg="add del mod">
          <ac:chgData name="Erfan Meskar" userId="ae30a713-38f5-4e56-b874-fd636adcf478" providerId="ADAL" clId="{931A8637-64D5-43EC-B2FD-4998665F4B82}" dt="2025-03-06T07:02:07.864" v="5394" actId="478"/>
          <ac:spMkLst>
            <pc:docMk/>
            <pc:sldMk cId="0" sldId="310"/>
            <ac:spMk id="14" creationId="{5C5B0018-208D-862D-F05E-3C195BEE3F6A}"/>
          </ac:spMkLst>
        </pc:spChg>
        <pc:spChg chg="add del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15" creationId="{D9B39327-2287-2BD3-1B0F-91EBC6082B0D}"/>
          </ac:spMkLst>
        </pc:spChg>
        <pc:spChg chg="add del">
          <ac:chgData name="Erfan Meskar" userId="ae30a713-38f5-4e56-b874-fd636adcf478" providerId="ADAL" clId="{931A8637-64D5-43EC-B2FD-4998665F4B82}" dt="2025-03-06T05:53:26.677" v="4589" actId="478"/>
          <ac:spMkLst>
            <pc:docMk/>
            <pc:sldMk cId="0" sldId="310"/>
            <ac:spMk id="16" creationId="{46B38C85-C145-3758-7E4B-45855FB2EBDA}"/>
          </ac:spMkLst>
        </pc:spChg>
        <pc:spChg chg="add del">
          <ac:chgData name="Erfan Meskar" userId="ae30a713-38f5-4e56-b874-fd636adcf478" providerId="ADAL" clId="{931A8637-64D5-43EC-B2FD-4998665F4B82}" dt="2025-03-06T05:54:08.738" v="4594" actId="478"/>
          <ac:spMkLst>
            <pc:docMk/>
            <pc:sldMk cId="0" sldId="310"/>
            <ac:spMk id="20" creationId="{10230143-0101-854A-667F-3F4FD81E4FD7}"/>
          </ac:spMkLst>
        </pc:spChg>
        <pc:spChg chg="add del mod">
          <ac:chgData name="Erfan Meskar" userId="ae30a713-38f5-4e56-b874-fd636adcf478" providerId="ADAL" clId="{931A8637-64D5-43EC-B2FD-4998665F4B82}" dt="2025-03-06T07:02:10.225" v="5396" actId="478"/>
          <ac:spMkLst>
            <pc:docMk/>
            <pc:sldMk cId="0" sldId="310"/>
            <ac:spMk id="24" creationId="{ACA1D737-B7D3-2F0E-5402-7023B697C981}"/>
          </ac:spMkLst>
        </pc:spChg>
        <pc:spChg chg="add mod">
          <ac:chgData name="Erfan Meskar" userId="ae30a713-38f5-4e56-b874-fd636adcf478" providerId="ADAL" clId="{931A8637-64D5-43EC-B2FD-4998665F4B82}" dt="2025-03-06T07:01:16.261" v="5374" actId="571"/>
          <ac:spMkLst>
            <pc:docMk/>
            <pc:sldMk cId="0" sldId="310"/>
            <ac:spMk id="25" creationId="{AE6C6DEC-3DD3-2E11-D5BF-D9EF794EAC5D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6" creationId="{8D5122FF-E3AA-62D3-93A3-4F3733DCBA31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7" creationId="{AD043B8C-AFF8-78AB-CF14-737F99B0CEAE}"/>
          </ac:spMkLst>
        </pc:spChg>
        <pc:spChg chg="add mod">
          <ac:chgData name="Erfan Meskar" userId="ae30a713-38f5-4e56-b874-fd636adcf478" providerId="ADAL" clId="{931A8637-64D5-43EC-B2FD-4998665F4B82}" dt="2025-03-06T07:01:43.828" v="5388" actId="14100"/>
          <ac:spMkLst>
            <pc:docMk/>
            <pc:sldMk cId="0" sldId="310"/>
            <ac:spMk id="28" creationId="{DB3AE0A7-3346-D453-0069-1D051F31994F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9" creationId="{4B612574-DB2E-3505-14B6-54E71B16CEAD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0" creationId="{305B318D-D3D8-8949-57FA-C7C7D50898A7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1" creationId="{4A14CDDA-4E1B-63E6-6B2E-4642084A3AAE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3" creationId="{AA76EC40-1411-9A8B-2F9F-AE949F9A3EEF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6" creationId="{92AEB523-BE85-919D-4887-2F1245CC321C}"/>
          </ac:spMkLst>
        </pc:spChg>
        <pc:spChg chg="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8" creationId="{33F72C9B-10EC-3B1B-8FDB-531C08AD46B7}"/>
          </ac:spMkLst>
        </pc:spChg>
        <pc:spChg chg="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0" creationId="{299F0B9B-11B4-3D6B-E973-A49DC06483A9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1" creationId="{595B862F-5DCE-677C-D2AE-CEE254EF596B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3" creationId="{45F83782-4E8E-CB3F-CAB5-E22823AF67C5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5" creationId="{1CBED735-2071-ECB8-65E2-EEE7BD251564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6" creationId="{D52BC56F-F75E-4E43-F80E-7E14C45AB2F9}"/>
          </ac:spMkLst>
        </pc:spChg>
        <pc:spChg chg="add mod">
          <ac:chgData name="Erfan Meskar" userId="ae30a713-38f5-4e56-b874-fd636adcf478" providerId="ADAL" clId="{931A8637-64D5-43EC-B2FD-4998665F4B82}" dt="2025-03-06T07:12:23.775" v="5610" actId="14100"/>
          <ac:spMkLst>
            <pc:docMk/>
            <pc:sldMk cId="0" sldId="310"/>
            <ac:spMk id="47" creationId="{12EF6445-5F04-6FE9-7FA4-D33AF4804B30}"/>
          </ac:spMkLst>
        </pc:spChg>
        <pc:spChg chg="mod">
          <ac:chgData name="Erfan Meskar" userId="ae30a713-38f5-4e56-b874-fd636adcf478" providerId="ADAL" clId="{931A8637-64D5-43EC-B2FD-4998665F4B82}" dt="2025-03-06T07:01:09.144" v="5369" actId="1035"/>
          <ac:spMkLst>
            <pc:docMk/>
            <pc:sldMk cId="0" sldId="310"/>
            <ac:spMk id="249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0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26.872" v="4071" actId="20577"/>
          <ac:spMkLst>
            <pc:docMk/>
            <pc:sldMk cId="0" sldId="310"/>
            <ac:spMk id="250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56.218" v="4183"/>
          <ac:spMkLst>
            <pc:docMk/>
            <pc:sldMk cId="0" sldId="310"/>
            <ac:spMk id="250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9:54.467" v="4114"/>
          <ac:spMkLst>
            <pc:docMk/>
            <pc:sldMk cId="0" sldId="310"/>
            <ac:spMk id="250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7:29.723" v="4665" actId="1076"/>
          <ac:spMkLst>
            <pc:docMk/>
            <pc:sldMk cId="0" sldId="310"/>
            <ac:spMk id="250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0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1:11.725" v="5373" actId="1035"/>
          <ac:spMkLst>
            <pc:docMk/>
            <pc:sldMk cId="0" sldId="310"/>
            <ac:spMk id="251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5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47:16.965" v="4516" actId="478"/>
          <ac:spMkLst>
            <pc:docMk/>
            <pc:sldMk cId="0" sldId="310"/>
            <ac:spMk id="251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18.722" v="4517" actId="478"/>
          <ac:spMkLst>
            <pc:docMk/>
            <pc:sldMk cId="0" sldId="310"/>
            <ac:spMk id="251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20.218" v="4518" actId="478"/>
          <ac:spMkLst>
            <pc:docMk/>
            <pc:sldMk cId="0" sldId="310"/>
            <ac:spMk id="251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21.571" v="4519" actId="478"/>
          <ac:spMkLst>
            <pc:docMk/>
            <pc:sldMk cId="0" sldId="310"/>
            <ac:spMk id="251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1:05.918" v="4565" actId="478"/>
          <ac:spMkLst>
            <pc:docMk/>
            <pc:sldMk cId="0" sldId="310"/>
            <ac:spMk id="252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14.358" v="4515" actId="478"/>
          <ac:spMkLst>
            <pc:docMk/>
            <pc:sldMk cId="0" sldId="310"/>
            <ac:spMk id="253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0:58.718" v="5364" actId="478"/>
          <ac:spMkLst>
            <pc:docMk/>
            <pc:sldMk cId="0" sldId="310"/>
            <ac:spMk id="253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2:05.483" v="5393" actId="478"/>
          <ac:spMkLst>
            <pc:docMk/>
            <pc:sldMk cId="0" sldId="310"/>
            <ac:spMk id="253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3:05.480" v="4587" actId="478"/>
          <ac:spMkLst>
            <pc:docMk/>
            <pc:sldMk cId="0" sldId="310"/>
            <ac:spMk id="2539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3:03.399" v="4586" actId="478"/>
          <ac:spMkLst>
            <pc:docMk/>
            <pc:sldMk cId="0" sldId="310"/>
            <ac:spMk id="2540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02:16.941" v="5398" actId="478"/>
          <ac:grpSpMkLst>
            <pc:docMk/>
            <pc:sldMk cId="0" sldId="310"/>
            <ac:grpSpMk id="2531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1:21.998" v="4576" actId="478"/>
          <ac:grpSpMkLst>
            <pc:docMk/>
            <pc:sldMk cId="0" sldId="310"/>
            <ac:grpSpMk id="2535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5.516" v="4049"/>
          <ac:cxnSpMkLst>
            <pc:docMk/>
            <pc:sldMk cId="0" sldId="310"/>
            <ac:cxnSpMk id="4" creationId="{459C2AE8-AE51-DA19-D2EA-459A43D04A04}"/>
          </ac:cxnSpMkLst>
        </pc:cxnChg>
        <pc:cxnChg chg="add mod">
          <ac:chgData name="Erfan Meskar" userId="ae30a713-38f5-4e56-b874-fd636adcf478" providerId="ADAL" clId="{931A8637-64D5-43EC-B2FD-4998665F4B82}" dt="2025-03-06T05:32:55.094" v="4195"/>
          <ac:cxnSpMkLst>
            <pc:docMk/>
            <pc:sldMk cId="0" sldId="310"/>
            <ac:cxnSpMk id="7" creationId="{6B6D49B1-A84F-C806-F861-5141C5642576}"/>
          </ac:cxnSpMkLst>
        </pc:cxnChg>
        <pc:cxnChg chg="add mod">
          <ac:chgData name="Erfan Meskar" userId="ae30a713-38f5-4e56-b874-fd636adcf478" providerId="ADAL" clId="{931A8637-64D5-43EC-B2FD-4998665F4B82}" dt="2025-03-06T05:34:29.691" v="4245"/>
          <ac:cxnSpMkLst>
            <pc:docMk/>
            <pc:sldMk cId="0" sldId="310"/>
            <ac:cxnSpMk id="9" creationId="{D907AF98-863F-3D09-3C42-19CBF97DE279}"/>
          </ac:cxnSpMkLst>
        </pc:cxnChg>
        <pc:cxnChg chg="add del mod">
          <ac:chgData name="Erfan Meskar" userId="ae30a713-38f5-4e56-b874-fd636adcf478" providerId="ADAL" clId="{931A8637-64D5-43EC-B2FD-4998665F4B82}" dt="2025-03-06T07:02:08.989" v="5395" actId="478"/>
          <ac:cxnSpMkLst>
            <pc:docMk/>
            <pc:sldMk cId="0" sldId="310"/>
            <ac:cxnSpMk id="11" creationId="{833D5AF2-D046-DA24-6856-2EACBB9AD22A}"/>
          </ac:cxnSpMkLst>
        </pc:cxnChg>
        <pc:cxnChg chg="add del mod">
          <ac:chgData name="Erfan Meskar" userId="ae30a713-38f5-4e56-b874-fd636adcf478" providerId="ADAL" clId="{931A8637-64D5-43EC-B2FD-4998665F4B82}" dt="2025-03-06T05:53:42.885" v="4592" actId="478"/>
          <ac:cxnSpMkLst>
            <pc:docMk/>
            <pc:sldMk cId="0" sldId="310"/>
            <ac:cxnSpMk id="18" creationId="{51590FEF-4EF9-85DB-FBAD-DC56E01E5E97}"/>
          </ac:cxnSpMkLst>
        </pc:cxnChg>
        <pc:cxnChg chg="add del mod">
          <ac:chgData name="Erfan Meskar" userId="ae30a713-38f5-4e56-b874-fd636adcf478" providerId="ADAL" clId="{931A8637-64D5-43EC-B2FD-4998665F4B82}" dt="2025-03-06T07:02:11.040" v="5397" actId="478"/>
          <ac:cxnSpMkLst>
            <pc:docMk/>
            <pc:sldMk cId="0" sldId="310"/>
            <ac:cxnSpMk id="22" creationId="{3257B599-9B74-0FB0-0D8A-D55CA44D555A}"/>
          </ac:cxnSpMkLst>
        </pc:cxnChg>
      </pc:sldChg>
      <pc:sldChg chg="addSp delSp modSp mod delAnim modAnim">
        <pc:chgData name="Erfan Meskar" userId="ae30a713-38f5-4e56-b874-fd636adcf478" providerId="ADAL" clId="{931A8637-64D5-43EC-B2FD-4998665F4B82}" dt="2025-03-06T07:14:06.932" v="5659" actId="207"/>
        <pc:sldMkLst>
          <pc:docMk/>
          <pc:sldMk cId="0" sldId="311"/>
        </pc:sldMkLst>
        <pc:spChg chg="mod">
          <ac:chgData name="Erfan Meskar" userId="ae30a713-38f5-4e56-b874-fd636adcf478" providerId="ADAL" clId="{931A8637-64D5-43EC-B2FD-4998665F4B82}" dt="2025-03-06T07:09:20.818" v="5525" actId="20577"/>
          <ac:spMkLst>
            <pc:docMk/>
            <pc:sldMk cId="0" sldId="311"/>
            <ac:spMk id="2" creationId="{9BDFFCCE-BF04-3A1B-C22D-28969AA0BD38}"/>
          </ac:spMkLst>
        </pc:spChg>
        <pc:spChg chg="add mod">
          <ac:chgData name="Erfan Meskar" userId="ae30a713-38f5-4e56-b874-fd636adcf478" providerId="ADAL" clId="{931A8637-64D5-43EC-B2FD-4998665F4B82}" dt="2025-03-06T05:27:27.085" v="4050"/>
          <ac:spMkLst>
            <pc:docMk/>
            <pc:sldMk cId="0" sldId="311"/>
            <ac:spMk id="3" creationId="{070EECF4-1A7C-511B-825E-52D44078030C}"/>
          </ac:spMkLst>
        </pc:spChg>
        <pc:spChg chg="add mod">
          <ac:chgData name="Erfan Meskar" userId="ae30a713-38f5-4e56-b874-fd636adcf478" providerId="ADAL" clId="{931A8637-64D5-43EC-B2FD-4998665F4B82}" dt="2025-03-06T05:27:27.085" v="4050"/>
          <ac:spMkLst>
            <pc:docMk/>
            <pc:sldMk cId="0" sldId="311"/>
            <ac:spMk id="5" creationId="{29F044D1-64BF-8C99-3E18-7B1E15584941}"/>
          </ac:spMkLst>
        </pc:spChg>
        <pc:spChg chg="add mod">
          <ac:chgData name="Erfan Meskar" userId="ae30a713-38f5-4e56-b874-fd636adcf478" providerId="ADAL" clId="{931A8637-64D5-43EC-B2FD-4998665F4B82}" dt="2025-03-06T05:32:56.533" v="4196"/>
          <ac:spMkLst>
            <pc:docMk/>
            <pc:sldMk cId="0" sldId="311"/>
            <ac:spMk id="6" creationId="{F3B5420F-B55B-EEA2-C244-1BD8D043F0C7}"/>
          </ac:spMkLst>
        </pc:spChg>
        <pc:spChg chg="add mod">
          <ac:chgData name="Erfan Meskar" userId="ae30a713-38f5-4e56-b874-fd636adcf478" providerId="ADAL" clId="{931A8637-64D5-43EC-B2FD-4998665F4B82}" dt="2025-03-06T05:34:27.974" v="4244" actId="1035"/>
          <ac:spMkLst>
            <pc:docMk/>
            <pc:sldMk cId="0" sldId="311"/>
            <ac:spMk id="8" creationId="{EF423D86-8683-88D0-ED39-7EE8BD6E0689}"/>
          </ac:spMkLst>
        </pc:spChg>
        <pc:spChg chg="add 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10" creationId="{1FB71E0B-F25B-FF51-CEA4-980C618D83DB}"/>
          </ac:spMkLst>
        </pc:spChg>
        <pc:spChg chg="add mod">
          <ac:chgData name="Erfan Meskar" userId="ae30a713-38f5-4e56-b874-fd636adcf478" providerId="ADAL" clId="{931A8637-64D5-43EC-B2FD-4998665F4B82}" dt="2025-03-06T05:55:38.058" v="4630" actId="20577"/>
          <ac:spMkLst>
            <pc:docMk/>
            <pc:sldMk cId="0" sldId="311"/>
            <ac:spMk id="12" creationId="{4B43A48A-2812-73B7-222A-C1AB69F782AD}"/>
          </ac:spMkLst>
        </pc:spChg>
        <pc:spChg chg="add del mod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15" creationId="{6650775D-61DB-B9B6-1F1B-1490E0BA6FE8}"/>
          </ac:spMkLst>
        </pc:spChg>
        <pc:spChg chg="add del mod">
          <ac:chgData name="Erfan Meskar" userId="ae30a713-38f5-4e56-b874-fd636adcf478" providerId="ADAL" clId="{931A8637-64D5-43EC-B2FD-4998665F4B82}" dt="2025-03-06T06:53:32.862" v="5216" actId="478"/>
          <ac:spMkLst>
            <pc:docMk/>
            <pc:sldMk cId="0" sldId="311"/>
            <ac:spMk id="18" creationId="{E1B05371-5377-AC26-00E4-976C8BC65CCA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19" creationId="{85BABA5D-F1D3-5DE9-E40D-BFEE587A25D9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0" creationId="{8356E3D3-9156-E75F-F830-19D075C9FCD0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2" creationId="{B19ADF80-768A-DA53-0DEF-03E547CED770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7" creationId="{CE64CC4C-E258-0221-DD71-B715BF19C101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8" creationId="{9E94CEE8-7A0E-5A72-80A6-5D059C1E809B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9" creationId="{65D8DD2E-CBFB-4D45-02F1-C7C257019AF4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0" creationId="{BEE79EE7-9EFC-8072-3530-D996B0F755E8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1" creationId="{394F8520-3E11-9AAC-B1D4-E9B50D129EE4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2" creationId="{1061B397-1C04-05BD-BF01-1ED34E8FADE2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3" creationId="{67DF40A5-02D3-5D2F-57C1-A3766905BD72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4" creationId="{45C3361B-A0A2-0325-5E34-EAD9D3E510DF}"/>
          </ac:spMkLst>
        </pc:spChg>
        <pc:spChg chg="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5" creationId="{3DD17B3C-716E-3362-ABEB-3F6887F852DB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6" creationId="{C275E9E9-96A3-D691-E3DE-9F4775D528C8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7" creationId="{9DF3F483-91F8-3ED9-6C43-AB229D50C924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8" creationId="{A23B1C77-12B6-B670-80D3-22D4DA167BDA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0" creationId="{84EB4356-3673-A077-DE70-2D96F9609876}"/>
          </ac:spMkLst>
        </pc:spChg>
        <pc:spChg chg="mod">
          <ac:chgData name="Erfan Meskar" userId="ae30a713-38f5-4e56-b874-fd636adcf478" providerId="ADAL" clId="{931A8637-64D5-43EC-B2FD-4998665F4B82}" dt="2025-03-06T07:10:00.312" v="5531" actId="207"/>
          <ac:spMkLst>
            <pc:docMk/>
            <pc:sldMk cId="0" sldId="311"/>
            <ac:spMk id="42" creationId="{66BD4F9A-8CD1-336C-B7AC-4837EEAD4A46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5" creationId="{9B8E0CF6-222D-8881-A343-BB7FE23AD3ED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7" creationId="{EB5B94E7-DEF2-5EC7-CA67-B0BD7787468D}"/>
          </ac:spMkLst>
        </pc:spChg>
        <pc:spChg chg="mod">
          <ac:chgData name="Erfan Meskar" userId="ae30a713-38f5-4e56-b874-fd636adcf478" providerId="ADAL" clId="{931A8637-64D5-43EC-B2FD-4998665F4B82}" dt="2025-03-06T07:14:06.932" v="5659" actId="207"/>
          <ac:spMkLst>
            <pc:docMk/>
            <pc:sldMk cId="0" sldId="311"/>
            <ac:spMk id="48" creationId="{E61C0461-98D5-567E-83BE-C2C56D6E9E46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9" creationId="{3689FA1A-9C1A-455D-C910-611379316FD2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50" creationId="{8D0189AF-503F-36CD-289A-CF7F6210FDE2}"/>
          </ac:spMkLst>
        </pc:spChg>
        <pc:spChg chg="add mod">
          <ac:chgData name="Erfan Meskar" userId="ae30a713-38f5-4e56-b874-fd636adcf478" providerId="ADAL" clId="{931A8637-64D5-43EC-B2FD-4998665F4B82}" dt="2025-03-06T07:13:59.803" v="5658"/>
          <ac:spMkLst>
            <pc:docMk/>
            <pc:sldMk cId="0" sldId="311"/>
            <ac:spMk id="51" creationId="{C0D72B84-BC8D-0428-ED79-9A28FB6E6B98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4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4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32.517" v="4075" actId="20577"/>
          <ac:spMkLst>
            <pc:docMk/>
            <pc:sldMk cId="0" sldId="311"/>
            <ac:spMk id="254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52.399" v="4180"/>
          <ac:spMkLst>
            <pc:docMk/>
            <pc:sldMk cId="0" sldId="311"/>
            <ac:spMk id="255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11.964" v="4119"/>
          <ac:spMkLst>
            <pc:docMk/>
            <pc:sldMk cId="0" sldId="311"/>
            <ac:spMk id="255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5:29.317" v="4627" actId="1076"/>
          <ac:spMkLst>
            <pc:docMk/>
            <pc:sldMk cId="0" sldId="311"/>
            <ac:spMk id="255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60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44:39.123" v="4463" actId="478"/>
          <ac:spMkLst>
            <pc:docMk/>
            <pc:sldMk cId="0" sldId="311"/>
            <ac:spMk id="256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0.958" v="4464" actId="478"/>
          <ac:spMkLst>
            <pc:docMk/>
            <pc:sldMk cId="0" sldId="311"/>
            <ac:spMk id="256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3.111" v="4465" actId="478"/>
          <ac:spMkLst>
            <pc:docMk/>
            <pc:sldMk cId="0" sldId="311"/>
            <ac:spMk id="256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4.789" v="4466" actId="478"/>
          <ac:spMkLst>
            <pc:docMk/>
            <pc:sldMk cId="0" sldId="311"/>
            <ac:spMk id="256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8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5:50.153" v="4634" actId="478"/>
          <ac:spMkLst>
            <pc:docMk/>
            <pc:sldMk cId="0" sldId="311"/>
            <ac:spMk id="256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1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2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6:29.896" v="4642" actId="207"/>
          <ac:spMkLst>
            <pc:docMk/>
            <pc:sldMk cId="0" sldId="311"/>
            <ac:spMk id="257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8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47.220" v="4632" actId="478"/>
          <ac:spMkLst>
            <pc:docMk/>
            <pc:sldMk cId="0" sldId="311"/>
            <ac:spMk id="258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09.559" v="4619" actId="478"/>
          <ac:spMkLst>
            <pc:docMk/>
            <pc:sldMk cId="0" sldId="311"/>
            <ac:spMk id="258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08.271" v="4618" actId="478"/>
          <ac:spMkLst>
            <pc:docMk/>
            <pc:sldMk cId="0" sldId="311"/>
            <ac:spMk id="2585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09:43.670" v="5528" actId="478"/>
          <ac:grpSpMkLst>
            <pc:docMk/>
            <pc:sldMk cId="0" sldId="311"/>
            <ac:grpSpMk id="2576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5:48.303" v="4633" actId="478"/>
          <ac:grpSpMkLst>
            <pc:docMk/>
            <pc:sldMk cId="0" sldId="311"/>
            <ac:grpSpMk id="2580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7.085" v="4050"/>
          <ac:cxnSpMkLst>
            <pc:docMk/>
            <pc:sldMk cId="0" sldId="311"/>
            <ac:cxnSpMk id="4" creationId="{CF1AD864-FA89-9CE4-2436-E3F4C4130BFC}"/>
          </ac:cxnSpMkLst>
        </pc:cxnChg>
        <pc:cxnChg chg="add mod">
          <ac:chgData name="Erfan Meskar" userId="ae30a713-38f5-4e56-b874-fd636adcf478" providerId="ADAL" clId="{931A8637-64D5-43EC-B2FD-4998665F4B82}" dt="2025-03-06T05:32:56.533" v="4196"/>
          <ac:cxnSpMkLst>
            <pc:docMk/>
            <pc:sldMk cId="0" sldId="311"/>
            <ac:cxnSpMk id="7" creationId="{73899780-7E26-FD4A-D437-180C5B21780B}"/>
          </ac:cxnSpMkLst>
        </pc:cxnChg>
        <pc:cxnChg chg="add mod">
          <ac:chgData name="Erfan Meskar" userId="ae30a713-38f5-4e56-b874-fd636adcf478" providerId="ADAL" clId="{931A8637-64D5-43EC-B2FD-4998665F4B82}" dt="2025-03-06T05:34:27.974" v="4244" actId="1035"/>
          <ac:cxnSpMkLst>
            <pc:docMk/>
            <pc:sldMk cId="0" sldId="311"/>
            <ac:cxnSpMk id="9" creationId="{33991575-9478-AEE6-96F4-D54ECA182ED7}"/>
          </ac:cxnSpMkLst>
        </pc:cxnChg>
        <pc:cxnChg chg="add mod">
          <ac:chgData name="Erfan Meskar" userId="ae30a713-38f5-4e56-b874-fd636adcf478" providerId="ADAL" clId="{931A8637-64D5-43EC-B2FD-4998665F4B82}" dt="2025-03-06T05:55:26.479" v="4626" actId="1076"/>
          <ac:cxnSpMkLst>
            <pc:docMk/>
            <pc:sldMk cId="0" sldId="311"/>
            <ac:cxnSpMk id="11" creationId="{95073E6A-6341-EC3D-0821-00307E1C03CE}"/>
          </ac:cxnSpMkLst>
        </pc:cxnChg>
        <pc:cxnChg chg="add del mod">
          <ac:chgData name="Erfan Meskar" userId="ae30a713-38f5-4e56-b874-fd636adcf478" providerId="ADAL" clId="{931A8637-64D5-43EC-B2FD-4998665F4B82}" dt="2025-03-06T06:53:33.906" v="5217" actId="478"/>
          <ac:cxnSpMkLst>
            <pc:docMk/>
            <pc:sldMk cId="0" sldId="311"/>
            <ac:cxnSpMk id="16" creationId="{3D72582C-E259-7145-734B-F04B32B2D4F7}"/>
          </ac:cxnSpMkLst>
        </pc:cxnChg>
      </pc:sldChg>
      <pc:sldChg chg="addSp delSp modSp mod delAnim modAnim">
        <pc:chgData name="Erfan Meskar" userId="ae30a713-38f5-4e56-b874-fd636adcf478" providerId="ADAL" clId="{931A8637-64D5-43EC-B2FD-4998665F4B82}" dt="2025-03-06T07:26:32.722" v="5883"/>
        <pc:sldMkLst>
          <pc:docMk/>
          <pc:sldMk cId="0" sldId="312"/>
        </pc:sldMkLst>
        <pc:spChg chg="mod">
          <ac:chgData name="Erfan Meskar" userId="ae30a713-38f5-4e56-b874-fd636adcf478" providerId="ADAL" clId="{931A8637-64D5-43EC-B2FD-4998665F4B82}" dt="2025-03-06T07:26:32.722" v="5883"/>
          <ac:spMkLst>
            <pc:docMk/>
            <pc:sldMk cId="0" sldId="312"/>
            <ac:spMk id="2" creationId="{4EF6BE4F-8DC2-FD8B-C869-4CBA6C4A3C39}"/>
          </ac:spMkLst>
        </pc:spChg>
        <pc:spChg chg="add mod">
          <ac:chgData name="Erfan Meskar" userId="ae30a713-38f5-4e56-b874-fd636adcf478" providerId="ADAL" clId="{931A8637-64D5-43EC-B2FD-4998665F4B82}" dt="2025-03-06T05:27:29.006" v="4051"/>
          <ac:spMkLst>
            <pc:docMk/>
            <pc:sldMk cId="0" sldId="312"/>
            <ac:spMk id="3" creationId="{661E3E7E-468C-6020-A02A-B2507B0D2158}"/>
          </ac:spMkLst>
        </pc:spChg>
        <pc:spChg chg="add mod">
          <ac:chgData name="Erfan Meskar" userId="ae30a713-38f5-4e56-b874-fd636adcf478" providerId="ADAL" clId="{931A8637-64D5-43EC-B2FD-4998665F4B82}" dt="2025-03-06T05:27:29.006" v="4051"/>
          <ac:spMkLst>
            <pc:docMk/>
            <pc:sldMk cId="0" sldId="312"/>
            <ac:spMk id="5" creationId="{E9202A0E-7FB8-7474-D47A-EEED1D93D08B}"/>
          </ac:spMkLst>
        </pc:spChg>
        <pc:spChg chg="add mod">
          <ac:chgData name="Erfan Meskar" userId="ae30a713-38f5-4e56-b874-fd636adcf478" providerId="ADAL" clId="{931A8637-64D5-43EC-B2FD-4998665F4B82}" dt="2025-03-06T05:32:58.274" v="4197"/>
          <ac:spMkLst>
            <pc:docMk/>
            <pc:sldMk cId="0" sldId="312"/>
            <ac:spMk id="6" creationId="{0D16692C-BD2E-1E37-46EE-EBD82D911379}"/>
          </ac:spMkLst>
        </pc:spChg>
        <pc:spChg chg="add mod">
          <ac:chgData name="Erfan Meskar" userId="ae30a713-38f5-4e56-b874-fd636adcf478" providerId="ADAL" clId="{931A8637-64D5-43EC-B2FD-4998665F4B82}" dt="2025-03-06T05:34:23.997" v="4240" actId="1035"/>
          <ac:spMkLst>
            <pc:docMk/>
            <pc:sldMk cId="0" sldId="312"/>
            <ac:spMk id="8" creationId="{CB68A7D9-9AC8-5783-6A70-9E0DCDE76C31}"/>
          </ac:spMkLst>
        </pc:spChg>
        <pc:spChg chg="add del mod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10" creationId="{712F48E6-5B0E-683D-6C80-758D9D1BBDB5}"/>
          </ac:spMkLst>
        </pc:spChg>
        <pc:spChg chg="add 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11" creationId="{79AF9CE0-4C84-624C-3FFD-EDD7FB01D8BE}"/>
          </ac:spMkLst>
        </pc:spChg>
        <pc:spChg chg="add mod">
          <ac:chgData name="Erfan Meskar" userId="ae30a713-38f5-4e56-b874-fd636adcf478" providerId="ADAL" clId="{931A8637-64D5-43EC-B2FD-4998665F4B82}" dt="2025-03-06T07:16:50.125" v="5741" actId="20577"/>
          <ac:spMkLst>
            <pc:docMk/>
            <pc:sldMk cId="0" sldId="312"/>
            <ac:spMk id="13" creationId="{9BF50E0F-B1BE-FF8D-893F-E10A2B11280A}"/>
          </ac:spMkLst>
        </pc:spChg>
        <pc:spChg chg="add mod">
          <ac:chgData name="Erfan Meskar" userId="ae30a713-38f5-4e56-b874-fd636adcf478" providerId="ADAL" clId="{931A8637-64D5-43EC-B2FD-4998665F4B82}" dt="2025-03-06T06:36:08.227" v="5138" actId="6549"/>
          <ac:spMkLst>
            <pc:docMk/>
            <pc:sldMk cId="0" sldId="312"/>
            <ac:spMk id="14" creationId="{710E2937-07AE-5600-594E-296D2A8451E0}"/>
          </ac:spMkLst>
        </pc:spChg>
        <pc:spChg chg="add mod">
          <ac:chgData name="Erfan Meskar" userId="ae30a713-38f5-4e56-b874-fd636adcf478" providerId="ADAL" clId="{931A8637-64D5-43EC-B2FD-4998665F4B82}" dt="2025-03-06T07:16:51.814" v="5742" actId="20577"/>
          <ac:spMkLst>
            <pc:docMk/>
            <pc:sldMk cId="0" sldId="312"/>
            <ac:spMk id="17" creationId="{BBA9CEFC-7764-B565-8E13-039D979A5BC0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18" creationId="{7B06EAE8-7C39-8018-8CA6-AACDF2762A5C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2" creationId="{D89C48B3-4A3B-F8DF-5BF3-6B9CA9C01DC9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3" creationId="{33DA6932-9B91-F18A-7DEC-C0F3FAD0587E}"/>
          </ac:spMkLst>
        </pc:spChg>
        <pc:spChg chg="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6" creationId="{123C6FFB-EC8A-547B-9143-A7FE73ED1F57}"/>
          </ac:spMkLst>
        </pc:spChg>
        <pc:spChg chg="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8" creationId="{9DD0291D-862F-02CA-FC63-770CEFF31CF2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9" creationId="{65A33173-E4CE-A441-0E26-DBF9B25E9027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0" creationId="{407EA5E9-5EB0-D4EA-C414-E9310EDBFB1B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1" creationId="{4818AF7A-456B-0E1D-7B3C-0545BB0501B9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3" creationId="{0B68D86F-0CC3-B66A-6C0E-6AFAD79044F3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4" creationId="{58C25CCD-8F18-D493-B390-93EFF65B02FE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5" creationId="{42273BE1-7A9C-D2D8-333C-C6277F736D08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7" creationId="{E3028389-7D5E-0675-52FC-4D7045FDCE8D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8" creationId="{B373FEC4-0A07-7BDB-4670-D31BBA351F60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9" creationId="{D44C887F-A82D-3FE5-7739-856D1AE109C9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0" creationId="{2D38F2EE-DB43-07C9-7F6B-0D0C4364A9DC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1" creationId="{6A749FB4-80D3-FBF3-5D8B-E9C29B1B1980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2" creationId="{F39CCAF8-6FC0-FE26-270B-8B3D018A0890}"/>
          </ac:spMkLst>
        </pc:spChg>
        <pc:spChg chg="mod">
          <ac:chgData name="Erfan Meskar" userId="ae30a713-38f5-4e56-b874-fd636adcf478" providerId="ADAL" clId="{931A8637-64D5-43EC-B2FD-4998665F4B82}" dt="2025-03-06T07:17:04.886" v="5745" actId="207"/>
          <ac:spMkLst>
            <pc:docMk/>
            <pc:sldMk cId="0" sldId="312"/>
            <ac:spMk id="44" creationId="{9E16B599-5523-B873-31B5-E8929622AE61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5" creationId="{74D30904-F93D-237E-BFC3-3F61E2EE9345}"/>
          </ac:spMkLst>
        </pc:spChg>
        <pc:spChg chg="mod">
          <ac:chgData name="Erfan Meskar" userId="ae30a713-38f5-4e56-b874-fd636adcf478" providerId="ADAL" clId="{931A8637-64D5-43EC-B2FD-4998665F4B82}" dt="2025-03-06T07:17:02.813" v="5744" actId="207"/>
          <ac:spMkLst>
            <pc:docMk/>
            <pc:sldMk cId="0" sldId="312"/>
            <ac:spMk id="47" creationId="{382CDBDA-1340-D7DC-60E5-44D7F628CE9F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8" creationId="{55A05105-E01A-1F7A-C37D-F3CB70EA9B18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9" creationId="{7D1DECDB-A749-47E2-BA42-309D8497A860}"/>
          </ac:spMkLst>
        </pc:spChg>
        <pc:spChg chg="add mod">
          <ac:chgData name="Erfan Meskar" userId="ae30a713-38f5-4e56-b874-fd636adcf478" providerId="ADAL" clId="{931A8637-64D5-43EC-B2FD-4998665F4B82}" dt="2025-03-06T07:16:16.299" v="5740" actId="14100"/>
          <ac:spMkLst>
            <pc:docMk/>
            <pc:sldMk cId="0" sldId="312"/>
            <ac:spMk id="50" creationId="{44A9354F-5D58-9B7D-6215-255E6C552F1B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58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38.156" v="4079" actId="20577"/>
          <ac:spMkLst>
            <pc:docMk/>
            <pc:sldMk cId="0" sldId="312"/>
            <ac:spMk id="259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46.801" v="4177"/>
          <ac:spMkLst>
            <pc:docMk/>
            <pc:sldMk cId="0" sldId="312"/>
            <ac:spMk id="259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16.841" v="4122"/>
          <ac:spMkLst>
            <pc:docMk/>
            <pc:sldMk cId="0" sldId="312"/>
            <ac:spMk id="259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7:42.809" v="4670" actId="1076"/>
          <ac:spMkLst>
            <pc:docMk/>
            <pc:sldMk cId="0" sldId="312"/>
            <ac:spMk id="259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59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2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5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7:08.830" v="4659" actId="478"/>
          <ac:spMkLst>
            <pc:docMk/>
            <pc:sldMk cId="0" sldId="312"/>
            <ac:spMk id="260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09.655" v="4660" actId="478"/>
          <ac:spMkLst>
            <pc:docMk/>
            <pc:sldMk cId="0" sldId="312"/>
            <ac:spMk id="260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11.785" v="4661" actId="478"/>
          <ac:spMkLst>
            <pc:docMk/>
            <pc:sldMk cId="0" sldId="312"/>
            <ac:spMk id="260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13.091" v="4662" actId="478"/>
          <ac:spMkLst>
            <pc:docMk/>
            <pc:sldMk cId="0" sldId="312"/>
            <ac:spMk id="260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6:47.051" v="4647" actId="478"/>
          <ac:spMkLst>
            <pc:docMk/>
            <pc:sldMk cId="0" sldId="312"/>
            <ac:spMk id="261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2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15:52.658" v="5732" actId="1076"/>
          <ac:spMkLst>
            <pc:docMk/>
            <pc:sldMk cId="0" sldId="312"/>
            <ac:spMk id="262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43.059" v="4645" actId="478"/>
          <ac:spMkLst>
            <pc:docMk/>
            <pc:sldMk cId="0" sldId="312"/>
            <ac:spMk id="262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39.208" v="4644" actId="478"/>
          <ac:spMkLst>
            <pc:docMk/>
            <pc:sldMk cId="0" sldId="312"/>
            <ac:spMk id="262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37.531" v="4643" actId="478"/>
          <ac:spMkLst>
            <pc:docMk/>
            <pc:sldMk cId="0" sldId="312"/>
            <ac:spMk id="2630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15:21.679" v="5728" actId="478"/>
          <ac:grpSpMkLst>
            <pc:docMk/>
            <pc:sldMk cId="0" sldId="312"/>
            <ac:grpSpMk id="2621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6:44.951" v="4646" actId="478"/>
          <ac:grpSpMkLst>
            <pc:docMk/>
            <pc:sldMk cId="0" sldId="312"/>
            <ac:grpSpMk id="2625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9.006" v="4051"/>
          <ac:cxnSpMkLst>
            <pc:docMk/>
            <pc:sldMk cId="0" sldId="312"/>
            <ac:cxnSpMk id="4" creationId="{5AEC0F41-9ED4-C894-8D22-2C7167099E8D}"/>
          </ac:cxnSpMkLst>
        </pc:cxnChg>
        <pc:cxnChg chg="add mod">
          <ac:chgData name="Erfan Meskar" userId="ae30a713-38f5-4e56-b874-fd636adcf478" providerId="ADAL" clId="{931A8637-64D5-43EC-B2FD-4998665F4B82}" dt="2025-03-06T05:32:58.274" v="4197"/>
          <ac:cxnSpMkLst>
            <pc:docMk/>
            <pc:sldMk cId="0" sldId="312"/>
            <ac:cxnSpMk id="7" creationId="{9A6F6F9D-ADB8-698E-8F7C-C673AF53B170}"/>
          </ac:cxnSpMkLst>
        </pc:cxnChg>
        <pc:cxnChg chg="add mod">
          <ac:chgData name="Erfan Meskar" userId="ae30a713-38f5-4e56-b874-fd636adcf478" providerId="ADAL" clId="{931A8637-64D5-43EC-B2FD-4998665F4B82}" dt="2025-03-06T05:34:23.997" v="4240" actId="1035"/>
          <ac:cxnSpMkLst>
            <pc:docMk/>
            <pc:sldMk cId="0" sldId="312"/>
            <ac:cxnSpMk id="9" creationId="{3DF47CC3-970F-AE5C-4DC8-FFE759930481}"/>
          </ac:cxnSpMkLst>
        </pc:cxnChg>
        <pc:cxnChg chg="add mod">
          <ac:chgData name="Erfan Meskar" userId="ae30a713-38f5-4e56-b874-fd636adcf478" providerId="ADAL" clId="{931A8637-64D5-43EC-B2FD-4998665F4B82}" dt="2025-03-06T07:15:59.038" v="5735" actId="14100"/>
          <ac:cxnSpMkLst>
            <pc:docMk/>
            <pc:sldMk cId="0" sldId="312"/>
            <ac:cxnSpMk id="12" creationId="{A12DAE06-64CD-1A66-B7A9-F804C80A9505}"/>
          </ac:cxnSpMkLst>
        </pc:cxnChg>
        <pc:cxnChg chg="add mod">
          <ac:chgData name="Erfan Meskar" userId="ae30a713-38f5-4e56-b874-fd636adcf478" providerId="ADAL" clId="{931A8637-64D5-43EC-B2FD-4998665F4B82}" dt="2025-03-06T06:36:06.199" v="5137" actId="14100"/>
          <ac:cxnSpMkLst>
            <pc:docMk/>
            <pc:sldMk cId="0" sldId="312"/>
            <ac:cxnSpMk id="15" creationId="{6E786CC2-94BF-F4E4-9942-D8BC38721BE9}"/>
          </ac:cxnSpMkLst>
        </pc:cxnChg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3"/>
        </pc:sldMkLst>
        <pc:spChg chg="add mod">
          <ac:chgData name="Erfan Meskar" userId="ae30a713-38f5-4e56-b874-fd636adcf478" providerId="ADAL" clId="{931A8637-64D5-43EC-B2FD-4998665F4B82}" dt="2025-03-06T05:27:30.449" v="4052"/>
          <ac:spMkLst>
            <pc:docMk/>
            <pc:sldMk cId="0" sldId="313"/>
            <ac:spMk id="3" creationId="{047EC365-7EB5-510D-FA59-F316406D3FB6}"/>
          </ac:spMkLst>
        </pc:spChg>
        <pc:spChg chg="add mod">
          <ac:chgData name="Erfan Meskar" userId="ae30a713-38f5-4e56-b874-fd636adcf478" providerId="ADAL" clId="{931A8637-64D5-43EC-B2FD-4998665F4B82}" dt="2025-03-06T05:27:30.449" v="4052"/>
          <ac:spMkLst>
            <pc:docMk/>
            <pc:sldMk cId="0" sldId="313"/>
            <ac:spMk id="5" creationId="{60BDE3A2-4DE4-5CF1-6259-022BD70DAA81}"/>
          </ac:spMkLst>
        </pc:spChg>
        <pc:spChg chg="add mod">
          <ac:chgData name="Erfan Meskar" userId="ae30a713-38f5-4e56-b874-fd636adcf478" providerId="ADAL" clId="{931A8637-64D5-43EC-B2FD-4998665F4B82}" dt="2025-03-06T05:33:00.814" v="4198"/>
          <ac:spMkLst>
            <pc:docMk/>
            <pc:sldMk cId="0" sldId="313"/>
            <ac:spMk id="6" creationId="{BA26C79B-9AB6-6E02-79BF-7A1EFE0BF6C3}"/>
          </ac:spMkLst>
        </pc:spChg>
        <pc:spChg chg="add mod">
          <ac:chgData name="Erfan Meskar" userId="ae30a713-38f5-4e56-b874-fd636adcf478" providerId="ADAL" clId="{931A8637-64D5-43EC-B2FD-4998665F4B82}" dt="2025-03-06T05:34:17.337" v="4236" actId="1035"/>
          <ac:spMkLst>
            <pc:docMk/>
            <pc:sldMk cId="0" sldId="313"/>
            <ac:spMk id="8" creationId="{DA878DBD-700B-7626-280E-AB216C766D27}"/>
          </ac:spMkLst>
        </pc:spChg>
        <pc:spChg chg="add mod">
          <ac:chgData name="Erfan Meskar" userId="ae30a713-38f5-4e56-b874-fd636adcf478" providerId="ADAL" clId="{931A8637-64D5-43EC-B2FD-4998665F4B82}" dt="2025-03-06T06:00:06.434" v="4710" actId="1076"/>
          <ac:spMkLst>
            <pc:docMk/>
            <pc:sldMk cId="0" sldId="313"/>
            <ac:spMk id="10" creationId="{EC30656D-125F-07E8-AB62-099CA75AA455}"/>
          </ac:spMkLst>
        </pc:spChg>
        <pc:spChg chg="mod">
          <ac:chgData name="Erfan Meskar" userId="ae30a713-38f5-4e56-b874-fd636adcf478" providerId="ADAL" clId="{931A8637-64D5-43EC-B2FD-4998665F4B82}" dt="2025-03-06T05:28:46.980" v="4084"/>
          <ac:spMkLst>
            <pc:docMk/>
            <pc:sldMk cId="0" sldId="313"/>
            <ac:spMk id="263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42.777" v="4174"/>
          <ac:spMkLst>
            <pc:docMk/>
            <pc:sldMk cId="0" sldId="313"/>
            <ac:spMk id="264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20.802" v="4125"/>
          <ac:spMkLst>
            <pc:docMk/>
            <pc:sldMk cId="0" sldId="313"/>
            <ac:spMk id="264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8:58.692" v="4307" actId="14100"/>
          <ac:spMkLst>
            <pc:docMk/>
            <pc:sldMk cId="0" sldId="313"/>
            <ac:spMk id="264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01.513" v="4394" actId="14100"/>
          <ac:spMkLst>
            <pc:docMk/>
            <pc:sldMk cId="0" sldId="313"/>
            <ac:spMk id="265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03.048" v="4311" actId="14100"/>
          <ac:spMkLst>
            <pc:docMk/>
            <pc:sldMk cId="0" sldId="313"/>
            <ac:spMk id="265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07.872" v="4398" actId="14100"/>
          <ac:spMkLst>
            <pc:docMk/>
            <pc:sldMk cId="0" sldId="313"/>
            <ac:spMk id="266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1.942" v="4677" actId="478"/>
          <ac:spMkLst>
            <pc:docMk/>
            <pc:sldMk cId="0" sldId="313"/>
            <ac:spMk id="267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39.849" v="4675" actId="478"/>
          <ac:spMkLst>
            <pc:docMk/>
            <pc:sldMk cId="0" sldId="313"/>
            <ac:spMk id="267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0.908" v="4676" actId="478"/>
          <ac:spMkLst>
            <pc:docMk/>
            <pc:sldMk cId="0" sldId="313"/>
            <ac:spMk id="2675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0.449" v="4052"/>
          <ac:cxnSpMkLst>
            <pc:docMk/>
            <pc:sldMk cId="0" sldId="313"/>
            <ac:cxnSpMk id="4" creationId="{197C48E7-71E6-53E8-A2D2-1432DEAEBD04}"/>
          </ac:cxnSpMkLst>
        </pc:cxnChg>
        <pc:cxnChg chg="add mod">
          <ac:chgData name="Erfan Meskar" userId="ae30a713-38f5-4e56-b874-fd636adcf478" providerId="ADAL" clId="{931A8637-64D5-43EC-B2FD-4998665F4B82}" dt="2025-03-06T05:33:00.814" v="4198"/>
          <ac:cxnSpMkLst>
            <pc:docMk/>
            <pc:sldMk cId="0" sldId="313"/>
            <ac:cxnSpMk id="7" creationId="{9A7560A8-5810-17FF-4B8B-F8536C697C9D}"/>
          </ac:cxnSpMkLst>
        </pc:cxnChg>
        <pc:cxnChg chg="add mod">
          <ac:chgData name="Erfan Meskar" userId="ae30a713-38f5-4e56-b874-fd636adcf478" providerId="ADAL" clId="{931A8637-64D5-43EC-B2FD-4998665F4B82}" dt="2025-03-06T05:34:17.337" v="4236" actId="1035"/>
          <ac:cxnSpMkLst>
            <pc:docMk/>
            <pc:sldMk cId="0" sldId="313"/>
            <ac:cxnSpMk id="9" creationId="{CB9DF8D9-3064-5E75-C74A-5DB9C4D4D182}"/>
          </ac:cxnSpMkLst>
        </pc:cxnChg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4"/>
        </pc:sldMkLst>
        <pc:spChg chg="add mod">
          <ac:chgData name="Erfan Meskar" userId="ae30a713-38f5-4e56-b874-fd636adcf478" providerId="ADAL" clId="{931A8637-64D5-43EC-B2FD-4998665F4B82}" dt="2025-03-06T05:27:32.609" v="4053"/>
          <ac:spMkLst>
            <pc:docMk/>
            <pc:sldMk cId="0" sldId="314"/>
            <ac:spMk id="3" creationId="{E0A3D9D2-FF83-1354-E4D2-6D36B1117A51}"/>
          </ac:spMkLst>
        </pc:spChg>
        <pc:spChg chg="add mod">
          <ac:chgData name="Erfan Meskar" userId="ae30a713-38f5-4e56-b874-fd636adcf478" providerId="ADAL" clId="{931A8637-64D5-43EC-B2FD-4998665F4B82}" dt="2025-03-06T05:27:32.609" v="4053"/>
          <ac:spMkLst>
            <pc:docMk/>
            <pc:sldMk cId="0" sldId="314"/>
            <ac:spMk id="5" creationId="{45184E38-1329-413D-9B31-B9E1AA1629CA}"/>
          </ac:spMkLst>
        </pc:spChg>
        <pc:spChg chg="add mod">
          <ac:chgData name="Erfan Meskar" userId="ae30a713-38f5-4e56-b874-fd636adcf478" providerId="ADAL" clId="{931A8637-64D5-43EC-B2FD-4998665F4B82}" dt="2025-03-06T05:33:02.067" v="4199"/>
          <ac:spMkLst>
            <pc:docMk/>
            <pc:sldMk cId="0" sldId="314"/>
            <ac:spMk id="6" creationId="{0D1B3812-A2C6-8068-ED80-5B3E999C7D67}"/>
          </ac:spMkLst>
        </pc:spChg>
        <pc:spChg chg="add mod">
          <ac:chgData name="Erfan Meskar" userId="ae30a713-38f5-4e56-b874-fd636adcf478" providerId="ADAL" clId="{931A8637-64D5-43EC-B2FD-4998665F4B82}" dt="2025-03-06T05:34:13.528" v="4231"/>
          <ac:spMkLst>
            <pc:docMk/>
            <pc:sldMk cId="0" sldId="314"/>
            <ac:spMk id="8" creationId="{66FB9B36-8E89-5CEF-D2D7-2139D87D9293}"/>
          </ac:spMkLst>
        </pc:spChg>
        <pc:spChg chg="mod">
          <ac:chgData name="Erfan Meskar" userId="ae30a713-38f5-4e56-b874-fd636adcf478" providerId="ADAL" clId="{931A8637-64D5-43EC-B2FD-4998665F4B82}" dt="2025-03-06T05:28:52.331" v="4087"/>
          <ac:spMkLst>
            <pc:docMk/>
            <pc:sldMk cId="0" sldId="314"/>
            <ac:spMk id="268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38.949" v="4171"/>
          <ac:spMkLst>
            <pc:docMk/>
            <pc:sldMk cId="0" sldId="314"/>
            <ac:spMk id="268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26.981" v="4128"/>
          <ac:spMkLst>
            <pc:docMk/>
            <pc:sldMk cId="0" sldId="314"/>
            <ac:spMk id="268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08.605" v="4315" actId="14100"/>
          <ac:spMkLst>
            <pc:docMk/>
            <pc:sldMk cId="0" sldId="314"/>
            <ac:spMk id="269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16.248" v="4402" actId="14100"/>
          <ac:spMkLst>
            <pc:docMk/>
            <pc:sldMk cId="0" sldId="314"/>
            <ac:spMk id="269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13.361" v="4319" actId="14100"/>
          <ac:spMkLst>
            <pc:docMk/>
            <pc:sldMk cId="0" sldId="314"/>
            <ac:spMk id="270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21.455" v="4406" actId="14100"/>
          <ac:spMkLst>
            <pc:docMk/>
            <pc:sldMk cId="0" sldId="314"/>
            <ac:spMk id="270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5.855" v="4678" actId="478"/>
          <ac:spMkLst>
            <pc:docMk/>
            <pc:sldMk cId="0" sldId="314"/>
            <ac:spMk id="271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7.754" v="4680" actId="478"/>
          <ac:spMkLst>
            <pc:docMk/>
            <pc:sldMk cId="0" sldId="314"/>
            <ac:spMk id="271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7.067" v="4679" actId="478"/>
          <ac:spMkLst>
            <pc:docMk/>
            <pc:sldMk cId="0" sldId="314"/>
            <ac:spMk id="2720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2.609" v="4053"/>
          <ac:cxnSpMkLst>
            <pc:docMk/>
            <pc:sldMk cId="0" sldId="314"/>
            <ac:cxnSpMk id="4" creationId="{D7C8C87F-F3E7-A83F-C8A1-31D0ACC0BC38}"/>
          </ac:cxnSpMkLst>
        </pc:cxnChg>
        <pc:cxnChg chg="add mod">
          <ac:chgData name="Erfan Meskar" userId="ae30a713-38f5-4e56-b874-fd636adcf478" providerId="ADAL" clId="{931A8637-64D5-43EC-B2FD-4998665F4B82}" dt="2025-03-06T05:33:02.067" v="4199"/>
          <ac:cxnSpMkLst>
            <pc:docMk/>
            <pc:sldMk cId="0" sldId="314"/>
            <ac:cxnSpMk id="7" creationId="{47D8E6F8-5BF9-C7FF-36C6-DA0C33F9E96C}"/>
          </ac:cxnSpMkLst>
        </pc:cxnChg>
        <pc:cxnChg chg="add mod">
          <ac:chgData name="Erfan Meskar" userId="ae30a713-38f5-4e56-b874-fd636adcf478" providerId="ADAL" clId="{931A8637-64D5-43EC-B2FD-4998665F4B82}" dt="2025-03-06T05:34:13.528" v="4231"/>
          <ac:cxnSpMkLst>
            <pc:docMk/>
            <pc:sldMk cId="0" sldId="314"/>
            <ac:cxnSpMk id="9" creationId="{DEB6B7BB-DB43-F0EC-3991-F40723DB3828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5"/>
        </pc:sldMkLst>
        <pc:spChg chg="add mod">
          <ac:chgData name="Erfan Meskar" userId="ae30a713-38f5-4e56-b874-fd636adcf478" providerId="ADAL" clId="{931A8637-64D5-43EC-B2FD-4998665F4B82}" dt="2025-03-06T05:27:34.159" v="4054"/>
          <ac:spMkLst>
            <pc:docMk/>
            <pc:sldMk cId="0" sldId="315"/>
            <ac:spMk id="3" creationId="{F85CA955-0A16-EBDE-14CA-257372178445}"/>
          </ac:spMkLst>
        </pc:spChg>
        <pc:spChg chg="add mod">
          <ac:chgData name="Erfan Meskar" userId="ae30a713-38f5-4e56-b874-fd636adcf478" providerId="ADAL" clId="{931A8637-64D5-43EC-B2FD-4998665F4B82}" dt="2025-03-06T05:27:34.159" v="4054"/>
          <ac:spMkLst>
            <pc:docMk/>
            <pc:sldMk cId="0" sldId="315"/>
            <ac:spMk id="5" creationId="{6BF27F89-91C5-43EC-CC5C-023A05D7EFEE}"/>
          </ac:spMkLst>
        </pc:spChg>
        <pc:spChg chg="add mod">
          <ac:chgData name="Erfan Meskar" userId="ae30a713-38f5-4e56-b874-fd636adcf478" providerId="ADAL" clId="{931A8637-64D5-43EC-B2FD-4998665F4B82}" dt="2025-03-06T05:33:05.808" v="4200"/>
          <ac:spMkLst>
            <pc:docMk/>
            <pc:sldMk cId="0" sldId="315"/>
            <ac:spMk id="6" creationId="{B520CD6C-93D2-CA73-B0CC-B241538AFA10}"/>
          </ac:spMkLst>
        </pc:spChg>
        <pc:spChg chg="add mod">
          <ac:chgData name="Erfan Meskar" userId="ae30a713-38f5-4e56-b874-fd636adcf478" providerId="ADAL" clId="{931A8637-64D5-43EC-B2FD-4998665F4B82}" dt="2025-03-06T05:34:11.559" v="4230"/>
          <ac:spMkLst>
            <pc:docMk/>
            <pc:sldMk cId="0" sldId="315"/>
            <ac:spMk id="8" creationId="{C0302FD1-46CC-E764-950E-136AF3924F8A}"/>
          </ac:spMkLst>
        </pc:spChg>
        <pc:spChg chg="mod">
          <ac:chgData name="Erfan Meskar" userId="ae30a713-38f5-4e56-b874-fd636adcf478" providerId="ADAL" clId="{931A8637-64D5-43EC-B2FD-4998665F4B82}" dt="2025-03-06T05:28:58.765" v="4090"/>
          <ac:spMkLst>
            <pc:docMk/>
            <pc:sldMk cId="0" sldId="315"/>
            <ac:spMk id="272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34.017" v="4168"/>
          <ac:spMkLst>
            <pc:docMk/>
            <pc:sldMk cId="0" sldId="315"/>
            <ac:spMk id="273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1.012" v="4131"/>
          <ac:spMkLst>
            <pc:docMk/>
            <pc:sldMk cId="0" sldId="315"/>
            <ac:spMk id="273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20.879" v="4324" actId="20577"/>
          <ac:spMkLst>
            <pc:docMk/>
            <pc:sldMk cId="0" sldId="315"/>
            <ac:spMk id="273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27.918" v="4410" actId="14100"/>
          <ac:spMkLst>
            <pc:docMk/>
            <pc:sldMk cId="0" sldId="315"/>
            <ac:spMk id="274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26.022" v="4328" actId="14100"/>
          <ac:spMkLst>
            <pc:docMk/>
            <pc:sldMk cId="0" sldId="315"/>
            <ac:spMk id="274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34.960" v="4414" actId="14100"/>
          <ac:spMkLst>
            <pc:docMk/>
            <pc:sldMk cId="0" sldId="315"/>
            <ac:spMk id="275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4.159" v="4054"/>
          <ac:cxnSpMkLst>
            <pc:docMk/>
            <pc:sldMk cId="0" sldId="315"/>
            <ac:cxnSpMk id="4" creationId="{13D3EB27-30DC-DC1C-AD76-15EF6DE08EA3}"/>
          </ac:cxnSpMkLst>
        </pc:cxnChg>
        <pc:cxnChg chg="add mod">
          <ac:chgData name="Erfan Meskar" userId="ae30a713-38f5-4e56-b874-fd636adcf478" providerId="ADAL" clId="{931A8637-64D5-43EC-B2FD-4998665F4B82}" dt="2025-03-06T05:33:05.808" v="4200"/>
          <ac:cxnSpMkLst>
            <pc:docMk/>
            <pc:sldMk cId="0" sldId="315"/>
            <ac:cxnSpMk id="7" creationId="{804FF830-3A66-FB29-B322-49F4769DEEF7}"/>
          </ac:cxnSpMkLst>
        </pc:cxnChg>
        <pc:cxnChg chg="add mod">
          <ac:chgData name="Erfan Meskar" userId="ae30a713-38f5-4e56-b874-fd636adcf478" providerId="ADAL" clId="{931A8637-64D5-43EC-B2FD-4998665F4B82}" dt="2025-03-06T05:34:11.559" v="4230"/>
          <ac:cxnSpMkLst>
            <pc:docMk/>
            <pc:sldMk cId="0" sldId="315"/>
            <ac:cxnSpMk id="9" creationId="{95F2316B-37FD-C1D0-DD57-99B18B405F15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6"/>
        </pc:sldMkLst>
        <pc:spChg chg="add mod">
          <ac:chgData name="Erfan Meskar" userId="ae30a713-38f5-4e56-b874-fd636adcf478" providerId="ADAL" clId="{931A8637-64D5-43EC-B2FD-4998665F4B82}" dt="2025-03-06T05:27:36.201" v="4055"/>
          <ac:spMkLst>
            <pc:docMk/>
            <pc:sldMk cId="0" sldId="316"/>
            <ac:spMk id="3" creationId="{CA1CBDC2-4F9F-E68B-52A8-42DE518BC38E}"/>
          </ac:spMkLst>
        </pc:spChg>
        <pc:spChg chg="add mod">
          <ac:chgData name="Erfan Meskar" userId="ae30a713-38f5-4e56-b874-fd636adcf478" providerId="ADAL" clId="{931A8637-64D5-43EC-B2FD-4998665F4B82}" dt="2025-03-06T05:27:36.201" v="4055"/>
          <ac:spMkLst>
            <pc:docMk/>
            <pc:sldMk cId="0" sldId="316"/>
            <ac:spMk id="5" creationId="{073F0D0D-157D-D9A7-C716-288FDEC07001}"/>
          </ac:spMkLst>
        </pc:spChg>
        <pc:spChg chg="add mod">
          <ac:chgData name="Erfan Meskar" userId="ae30a713-38f5-4e56-b874-fd636adcf478" providerId="ADAL" clId="{931A8637-64D5-43EC-B2FD-4998665F4B82}" dt="2025-03-06T05:33:07.020" v="4201"/>
          <ac:spMkLst>
            <pc:docMk/>
            <pc:sldMk cId="0" sldId="316"/>
            <ac:spMk id="6" creationId="{29805A44-828C-02C7-4A07-F1BA856B151E}"/>
          </ac:spMkLst>
        </pc:spChg>
        <pc:spChg chg="add mod">
          <ac:chgData name="Erfan Meskar" userId="ae30a713-38f5-4e56-b874-fd636adcf478" providerId="ADAL" clId="{931A8637-64D5-43EC-B2FD-4998665F4B82}" dt="2025-03-06T05:34:08.968" v="4229" actId="1035"/>
          <ac:spMkLst>
            <pc:docMk/>
            <pc:sldMk cId="0" sldId="316"/>
            <ac:spMk id="8" creationId="{CF4C7102-E93D-1CFB-AC18-732F33B41134}"/>
          </ac:spMkLst>
        </pc:spChg>
        <pc:spChg chg="mod">
          <ac:chgData name="Erfan Meskar" userId="ae30a713-38f5-4e56-b874-fd636adcf478" providerId="ADAL" clId="{931A8637-64D5-43EC-B2FD-4998665F4B82}" dt="2025-03-06T05:29:04.699" v="4093"/>
          <ac:spMkLst>
            <pc:docMk/>
            <pc:sldMk cId="0" sldId="316"/>
            <ac:spMk id="277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26.596" v="4165"/>
          <ac:spMkLst>
            <pc:docMk/>
            <pc:sldMk cId="0" sldId="316"/>
            <ac:spMk id="277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4.986" v="4134"/>
          <ac:spMkLst>
            <pc:docMk/>
            <pc:sldMk cId="0" sldId="316"/>
            <ac:spMk id="277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31.229" v="4332" actId="14100"/>
          <ac:spMkLst>
            <pc:docMk/>
            <pc:sldMk cId="0" sldId="316"/>
            <ac:spMk id="278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41.460" v="4418" actId="14100"/>
          <ac:spMkLst>
            <pc:docMk/>
            <pc:sldMk cId="0" sldId="316"/>
            <ac:spMk id="278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35.980" v="4336" actId="14100"/>
          <ac:spMkLst>
            <pc:docMk/>
            <pc:sldMk cId="0" sldId="316"/>
            <ac:spMk id="279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46.720" v="4422" actId="14100"/>
          <ac:spMkLst>
            <pc:docMk/>
            <pc:sldMk cId="0" sldId="316"/>
            <ac:spMk id="2797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6.201" v="4055"/>
          <ac:cxnSpMkLst>
            <pc:docMk/>
            <pc:sldMk cId="0" sldId="316"/>
            <ac:cxnSpMk id="4" creationId="{FC5B985C-15E8-0353-4B6A-D8C074146FA0}"/>
          </ac:cxnSpMkLst>
        </pc:cxnChg>
        <pc:cxnChg chg="add mod">
          <ac:chgData name="Erfan Meskar" userId="ae30a713-38f5-4e56-b874-fd636adcf478" providerId="ADAL" clId="{931A8637-64D5-43EC-B2FD-4998665F4B82}" dt="2025-03-06T05:33:07.020" v="4201"/>
          <ac:cxnSpMkLst>
            <pc:docMk/>
            <pc:sldMk cId="0" sldId="316"/>
            <ac:cxnSpMk id="7" creationId="{DE933778-564D-E93F-7756-3C9EA88277A7}"/>
          </ac:cxnSpMkLst>
        </pc:cxnChg>
        <pc:cxnChg chg="add mod">
          <ac:chgData name="Erfan Meskar" userId="ae30a713-38f5-4e56-b874-fd636adcf478" providerId="ADAL" clId="{931A8637-64D5-43EC-B2FD-4998665F4B82}" dt="2025-03-06T05:34:08.968" v="4229" actId="1035"/>
          <ac:cxnSpMkLst>
            <pc:docMk/>
            <pc:sldMk cId="0" sldId="316"/>
            <ac:cxnSpMk id="9" creationId="{059286ED-2571-6439-860C-064928D03224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7"/>
        </pc:sldMkLst>
        <pc:spChg chg="add mod">
          <ac:chgData name="Erfan Meskar" userId="ae30a713-38f5-4e56-b874-fd636adcf478" providerId="ADAL" clId="{931A8637-64D5-43EC-B2FD-4998665F4B82}" dt="2025-03-06T05:27:37.511" v="4056"/>
          <ac:spMkLst>
            <pc:docMk/>
            <pc:sldMk cId="0" sldId="317"/>
            <ac:spMk id="3" creationId="{92B93554-05CD-B5BE-0CB9-048BAC02A684}"/>
          </ac:spMkLst>
        </pc:spChg>
        <pc:spChg chg="add mod">
          <ac:chgData name="Erfan Meskar" userId="ae30a713-38f5-4e56-b874-fd636adcf478" providerId="ADAL" clId="{931A8637-64D5-43EC-B2FD-4998665F4B82}" dt="2025-03-06T05:27:37.511" v="4056"/>
          <ac:spMkLst>
            <pc:docMk/>
            <pc:sldMk cId="0" sldId="317"/>
            <ac:spMk id="5" creationId="{ACAA1F1E-9036-E0E3-FDAA-27FD1FD16278}"/>
          </ac:spMkLst>
        </pc:spChg>
        <pc:spChg chg="add mod">
          <ac:chgData name="Erfan Meskar" userId="ae30a713-38f5-4e56-b874-fd636adcf478" providerId="ADAL" clId="{931A8637-64D5-43EC-B2FD-4998665F4B82}" dt="2025-03-06T05:33:07.937" v="4202"/>
          <ac:spMkLst>
            <pc:docMk/>
            <pc:sldMk cId="0" sldId="317"/>
            <ac:spMk id="6" creationId="{F517DAC9-4F6D-E43F-748C-9CACF50A7E23}"/>
          </ac:spMkLst>
        </pc:spChg>
        <pc:spChg chg="add mod">
          <ac:chgData name="Erfan Meskar" userId="ae30a713-38f5-4e56-b874-fd636adcf478" providerId="ADAL" clId="{931A8637-64D5-43EC-B2FD-4998665F4B82}" dt="2025-03-06T05:34:04.434" v="4225" actId="1035"/>
          <ac:spMkLst>
            <pc:docMk/>
            <pc:sldMk cId="0" sldId="317"/>
            <ac:spMk id="8" creationId="{59F759B1-D53A-E66C-91DB-08323D60285C}"/>
          </ac:spMkLst>
        </pc:spChg>
        <pc:spChg chg="mod">
          <ac:chgData name="Erfan Meskar" userId="ae30a713-38f5-4e56-b874-fd636adcf478" providerId="ADAL" clId="{931A8637-64D5-43EC-B2FD-4998665F4B82}" dt="2025-03-06T05:29:09.167" v="4096"/>
          <ac:spMkLst>
            <pc:docMk/>
            <pc:sldMk cId="0" sldId="317"/>
            <ac:spMk id="281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22.153" v="4162"/>
          <ac:spMkLst>
            <pc:docMk/>
            <pc:sldMk cId="0" sldId="317"/>
            <ac:spMk id="282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9.383" v="4137"/>
          <ac:spMkLst>
            <pc:docMk/>
            <pc:sldMk cId="0" sldId="317"/>
            <ac:spMk id="282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41.832" v="4340" actId="14100"/>
          <ac:spMkLst>
            <pc:docMk/>
            <pc:sldMk cId="0" sldId="317"/>
            <ac:spMk id="282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52.799" v="4426" actId="14100"/>
          <ac:spMkLst>
            <pc:docMk/>
            <pc:sldMk cId="0" sldId="317"/>
            <ac:spMk id="283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47.632" v="4345" actId="14100"/>
          <ac:spMkLst>
            <pc:docMk/>
            <pc:sldMk cId="0" sldId="317"/>
            <ac:spMk id="283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58.419" v="4430" actId="14100"/>
          <ac:spMkLst>
            <pc:docMk/>
            <pc:sldMk cId="0" sldId="317"/>
            <ac:spMk id="284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7.511" v="4056"/>
          <ac:cxnSpMkLst>
            <pc:docMk/>
            <pc:sldMk cId="0" sldId="317"/>
            <ac:cxnSpMk id="4" creationId="{699D7159-E1FB-D477-8FBA-0D5639F6333E}"/>
          </ac:cxnSpMkLst>
        </pc:cxnChg>
        <pc:cxnChg chg="add mod">
          <ac:chgData name="Erfan Meskar" userId="ae30a713-38f5-4e56-b874-fd636adcf478" providerId="ADAL" clId="{931A8637-64D5-43EC-B2FD-4998665F4B82}" dt="2025-03-06T05:33:07.937" v="4202"/>
          <ac:cxnSpMkLst>
            <pc:docMk/>
            <pc:sldMk cId="0" sldId="317"/>
            <ac:cxnSpMk id="7" creationId="{7B3E618C-07DB-2639-0178-6EBB59F92381}"/>
          </ac:cxnSpMkLst>
        </pc:cxnChg>
        <pc:cxnChg chg="add mod">
          <ac:chgData name="Erfan Meskar" userId="ae30a713-38f5-4e56-b874-fd636adcf478" providerId="ADAL" clId="{931A8637-64D5-43EC-B2FD-4998665F4B82}" dt="2025-03-06T05:34:04.434" v="4225" actId="1035"/>
          <ac:cxnSpMkLst>
            <pc:docMk/>
            <pc:sldMk cId="0" sldId="317"/>
            <ac:cxnSpMk id="9" creationId="{5F113F67-49E6-42F2-5977-B349BE24A971}"/>
          </ac:cxnSpMkLst>
        </pc:cxnChg>
      </pc:sldChg>
      <pc:sldChg chg="addSp del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8"/>
        </pc:sldMkLst>
        <pc:spChg chg="add mod">
          <ac:chgData name="Erfan Meskar" userId="ae30a713-38f5-4e56-b874-fd636adcf478" providerId="ADAL" clId="{931A8637-64D5-43EC-B2FD-4998665F4B82}" dt="2025-03-06T05:27:38.909" v="4057"/>
          <ac:spMkLst>
            <pc:docMk/>
            <pc:sldMk cId="0" sldId="318"/>
            <ac:spMk id="3" creationId="{37BD204C-AB99-6617-3965-6696808E4F40}"/>
          </ac:spMkLst>
        </pc:spChg>
        <pc:spChg chg="add mod">
          <ac:chgData name="Erfan Meskar" userId="ae30a713-38f5-4e56-b874-fd636adcf478" providerId="ADAL" clId="{931A8637-64D5-43EC-B2FD-4998665F4B82}" dt="2025-03-06T05:27:38.909" v="4057"/>
          <ac:spMkLst>
            <pc:docMk/>
            <pc:sldMk cId="0" sldId="318"/>
            <ac:spMk id="5" creationId="{76C0A6BC-7E8F-8F67-75D3-176A0A5D758E}"/>
          </ac:spMkLst>
        </pc:spChg>
        <pc:spChg chg="add mod">
          <ac:chgData name="Erfan Meskar" userId="ae30a713-38f5-4e56-b874-fd636adcf478" providerId="ADAL" clId="{931A8637-64D5-43EC-B2FD-4998665F4B82}" dt="2025-03-06T05:33:09.399" v="4203"/>
          <ac:spMkLst>
            <pc:docMk/>
            <pc:sldMk cId="0" sldId="318"/>
            <ac:spMk id="6" creationId="{91F54376-D093-663B-86B3-58F39FAE5B62}"/>
          </ac:spMkLst>
        </pc:spChg>
        <pc:spChg chg="add mod">
          <ac:chgData name="Erfan Meskar" userId="ae30a713-38f5-4e56-b874-fd636adcf478" providerId="ADAL" clId="{931A8637-64D5-43EC-B2FD-4998665F4B82}" dt="2025-03-06T05:34:01.156" v="4221"/>
          <ac:spMkLst>
            <pc:docMk/>
            <pc:sldMk cId="0" sldId="318"/>
            <ac:spMk id="8" creationId="{46F4BC77-1E7D-05F0-1326-421A9E1AB505}"/>
          </ac:spMkLst>
        </pc:spChg>
        <pc:spChg chg="mod">
          <ac:chgData name="Erfan Meskar" userId="ae30a713-38f5-4e56-b874-fd636adcf478" providerId="ADAL" clId="{931A8637-64D5-43EC-B2FD-4998665F4B82}" dt="2025-03-06T05:29:12.829" v="4099"/>
          <ac:spMkLst>
            <pc:docMk/>
            <pc:sldMk cId="0" sldId="318"/>
            <ac:spMk id="286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17.450" v="4159"/>
          <ac:spMkLst>
            <pc:docMk/>
            <pc:sldMk cId="0" sldId="318"/>
            <ac:spMk id="286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45.198" v="4141"/>
          <ac:spMkLst>
            <pc:docMk/>
            <pc:sldMk cId="0" sldId="318"/>
            <ac:spMk id="286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52.854" v="4349" actId="14100"/>
          <ac:spMkLst>
            <pc:docMk/>
            <pc:sldMk cId="0" sldId="318"/>
            <ac:spMk id="287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05.973" v="4434" actId="14100"/>
          <ac:spMkLst>
            <pc:docMk/>
            <pc:sldMk cId="0" sldId="318"/>
            <ac:spMk id="287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57.546" v="4353" actId="14100"/>
          <ac:spMkLst>
            <pc:docMk/>
            <pc:sldMk cId="0" sldId="318"/>
            <ac:spMk id="288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16.963" v="4443" actId="14100"/>
          <ac:spMkLst>
            <pc:docMk/>
            <pc:sldMk cId="0" sldId="318"/>
            <ac:spMk id="2887" creationId="{00000000-0000-0000-0000-000000000000}"/>
          </ac:spMkLst>
        </pc:spChg>
        <pc:picChg chg="add del">
          <ac:chgData name="Erfan Meskar" userId="ae30a713-38f5-4e56-b874-fd636adcf478" providerId="ADAL" clId="{931A8637-64D5-43EC-B2FD-4998665F4B82}" dt="2025-03-06T05:42:11.233" v="4438" actId="22"/>
          <ac:picMkLst>
            <pc:docMk/>
            <pc:sldMk cId="0" sldId="318"/>
            <ac:picMk id="11" creationId="{133D8AAB-376C-2C51-EE78-86C7F430D8D8}"/>
          </ac:picMkLst>
        </pc:picChg>
        <pc:cxnChg chg="add mod">
          <ac:chgData name="Erfan Meskar" userId="ae30a713-38f5-4e56-b874-fd636adcf478" providerId="ADAL" clId="{931A8637-64D5-43EC-B2FD-4998665F4B82}" dt="2025-03-06T05:27:38.909" v="4057"/>
          <ac:cxnSpMkLst>
            <pc:docMk/>
            <pc:sldMk cId="0" sldId="318"/>
            <ac:cxnSpMk id="4" creationId="{9A5F3F63-5DE3-4F6F-3B02-28830DCF72D9}"/>
          </ac:cxnSpMkLst>
        </pc:cxnChg>
        <pc:cxnChg chg="add mod">
          <ac:chgData name="Erfan Meskar" userId="ae30a713-38f5-4e56-b874-fd636adcf478" providerId="ADAL" clId="{931A8637-64D5-43EC-B2FD-4998665F4B82}" dt="2025-03-06T05:33:09.399" v="4203"/>
          <ac:cxnSpMkLst>
            <pc:docMk/>
            <pc:sldMk cId="0" sldId="318"/>
            <ac:cxnSpMk id="7" creationId="{41A1202B-BE7B-C8E2-03FE-3DF9FBF1044E}"/>
          </ac:cxnSpMkLst>
        </pc:cxnChg>
        <pc:cxnChg chg="add mod">
          <ac:chgData name="Erfan Meskar" userId="ae30a713-38f5-4e56-b874-fd636adcf478" providerId="ADAL" clId="{931A8637-64D5-43EC-B2FD-4998665F4B82}" dt="2025-03-06T05:34:01.156" v="4221"/>
          <ac:cxnSpMkLst>
            <pc:docMk/>
            <pc:sldMk cId="0" sldId="318"/>
            <ac:cxnSpMk id="9" creationId="{C815765E-5342-092E-0E42-BD1B4DCDF81F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9"/>
        </pc:sldMkLst>
        <pc:spChg chg="add mod">
          <ac:chgData name="Erfan Meskar" userId="ae30a713-38f5-4e56-b874-fd636adcf478" providerId="ADAL" clId="{931A8637-64D5-43EC-B2FD-4998665F4B82}" dt="2025-03-06T05:27:40.394" v="4058"/>
          <ac:spMkLst>
            <pc:docMk/>
            <pc:sldMk cId="0" sldId="319"/>
            <ac:spMk id="3" creationId="{70B18D40-F79F-8091-0640-0FA6BED85BB0}"/>
          </ac:spMkLst>
        </pc:spChg>
        <pc:spChg chg="add mod">
          <ac:chgData name="Erfan Meskar" userId="ae30a713-38f5-4e56-b874-fd636adcf478" providerId="ADAL" clId="{931A8637-64D5-43EC-B2FD-4998665F4B82}" dt="2025-03-06T05:27:40.394" v="4058"/>
          <ac:spMkLst>
            <pc:docMk/>
            <pc:sldMk cId="0" sldId="319"/>
            <ac:spMk id="5" creationId="{ACF1AF7F-9B18-8C1A-7007-B07AAD590C05}"/>
          </ac:spMkLst>
        </pc:spChg>
        <pc:spChg chg="add mod">
          <ac:chgData name="Erfan Meskar" userId="ae30a713-38f5-4e56-b874-fd636adcf478" providerId="ADAL" clId="{931A8637-64D5-43EC-B2FD-4998665F4B82}" dt="2025-03-06T05:33:10.831" v="4204"/>
          <ac:spMkLst>
            <pc:docMk/>
            <pc:sldMk cId="0" sldId="319"/>
            <ac:spMk id="6" creationId="{C1346B0B-B642-555E-31B9-65C8861F663D}"/>
          </ac:spMkLst>
        </pc:spChg>
        <pc:spChg chg="add mod">
          <ac:chgData name="Erfan Meskar" userId="ae30a713-38f5-4e56-b874-fd636adcf478" providerId="ADAL" clId="{931A8637-64D5-43EC-B2FD-4998665F4B82}" dt="2025-03-06T05:33:58.545" v="4220" actId="1036"/>
          <ac:spMkLst>
            <pc:docMk/>
            <pc:sldMk cId="0" sldId="319"/>
            <ac:spMk id="8" creationId="{DC1F7B82-FDDD-52B2-7E34-F1F101E2BAAE}"/>
          </ac:spMkLst>
        </pc:spChg>
        <pc:spChg chg="mod">
          <ac:chgData name="Erfan Meskar" userId="ae30a713-38f5-4e56-b874-fd636adcf478" providerId="ADAL" clId="{931A8637-64D5-43EC-B2FD-4998665F4B82}" dt="2025-03-06T05:29:18.919" v="4102"/>
          <ac:spMkLst>
            <pc:docMk/>
            <pc:sldMk cId="0" sldId="319"/>
            <ac:spMk id="290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12.784" v="4156"/>
          <ac:spMkLst>
            <pc:docMk/>
            <pc:sldMk cId="0" sldId="319"/>
            <ac:spMk id="29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49.565" v="4144"/>
          <ac:spMkLst>
            <pc:docMk/>
            <pc:sldMk cId="0" sldId="319"/>
            <ac:spMk id="291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03.048" v="4357" actId="14100"/>
          <ac:spMkLst>
            <pc:docMk/>
            <pc:sldMk cId="0" sldId="319"/>
            <ac:spMk id="291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24.305" v="4447" actId="14100"/>
          <ac:spMkLst>
            <pc:docMk/>
            <pc:sldMk cId="0" sldId="319"/>
            <ac:spMk id="292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08.959" v="4362" actId="14100"/>
          <ac:spMkLst>
            <pc:docMk/>
            <pc:sldMk cId="0" sldId="319"/>
            <ac:spMk id="292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28.984" v="4451" actId="14100"/>
          <ac:spMkLst>
            <pc:docMk/>
            <pc:sldMk cId="0" sldId="319"/>
            <ac:spMk id="293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40.394" v="4058"/>
          <ac:cxnSpMkLst>
            <pc:docMk/>
            <pc:sldMk cId="0" sldId="319"/>
            <ac:cxnSpMk id="4" creationId="{2F049180-C4CE-FA2E-F203-5588DEB3631C}"/>
          </ac:cxnSpMkLst>
        </pc:cxnChg>
        <pc:cxnChg chg="add mod">
          <ac:chgData name="Erfan Meskar" userId="ae30a713-38f5-4e56-b874-fd636adcf478" providerId="ADAL" clId="{931A8637-64D5-43EC-B2FD-4998665F4B82}" dt="2025-03-06T05:33:10.831" v="4204"/>
          <ac:cxnSpMkLst>
            <pc:docMk/>
            <pc:sldMk cId="0" sldId="319"/>
            <ac:cxnSpMk id="7" creationId="{D7E16B74-1293-7C57-ABDF-A419ABBC8BA0}"/>
          </ac:cxnSpMkLst>
        </pc:cxnChg>
        <pc:cxnChg chg="add mod">
          <ac:chgData name="Erfan Meskar" userId="ae30a713-38f5-4e56-b874-fd636adcf478" providerId="ADAL" clId="{931A8637-64D5-43EC-B2FD-4998665F4B82}" dt="2025-03-06T05:33:58.545" v="4220" actId="1036"/>
          <ac:cxnSpMkLst>
            <pc:docMk/>
            <pc:sldMk cId="0" sldId="319"/>
            <ac:cxnSpMk id="9" creationId="{01A30EF8-4AF3-CBAE-C7C0-EE492BB3FE4E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20"/>
        </pc:sldMkLst>
        <pc:spChg chg="add mod">
          <ac:chgData name="Erfan Meskar" userId="ae30a713-38f5-4e56-b874-fd636adcf478" providerId="ADAL" clId="{931A8637-64D5-43EC-B2FD-4998665F4B82}" dt="2025-03-06T05:27:41.930" v="4059"/>
          <ac:spMkLst>
            <pc:docMk/>
            <pc:sldMk cId="0" sldId="320"/>
            <ac:spMk id="3" creationId="{AC694D3F-081B-AD86-6DD4-E5CACA204FF6}"/>
          </ac:spMkLst>
        </pc:spChg>
        <pc:spChg chg="add mod">
          <ac:chgData name="Erfan Meskar" userId="ae30a713-38f5-4e56-b874-fd636adcf478" providerId="ADAL" clId="{931A8637-64D5-43EC-B2FD-4998665F4B82}" dt="2025-03-06T05:27:41.930" v="4059"/>
          <ac:spMkLst>
            <pc:docMk/>
            <pc:sldMk cId="0" sldId="320"/>
            <ac:spMk id="5" creationId="{E964CD1F-C2AE-F7E3-534A-63AC19E3A7B6}"/>
          </ac:spMkLst>
        </pc:spChg>
        <pc:spChg chg="add mod">
          <ac:chgData name="Erfan Meskar" userId="ae30a713-38f5-4e56-b874-fd636adcf478" providerId="ADAL" clId="{931A8637-64D5-43EC-B2FD-4998665F4B82}" dt="2025-03-06T05:33:11.730" v="4205"/>
          <ac:spMkLst>
            <pc:docMk/>
            <pc:sldMk cId="0" sldId="320"/>
            <ac:spMk id="6" creationId="{77DCCF25-A1FE-8D8E-4FB6-DE9F29983FD2}"/>
          </ac:spMkLst>
        </pc:spChg>
        <pc:spChg chg="add mod">
          <ac:chgData name="Erfan Meskar" userId="ae30a713-38f5-4e56-b874-fd636adcf478" providerId="ADAL" clId="{931A8637-64D5-43EC-B2FD-4998665F4B82}" dt="2025-03-06T05:33:49.756" v="4213" actId="14100"/>
          <ac:spMkLst>
            <pc:docMk/>
            <pc:sldMk cId="0" sldId="320"/>
            <ac:spMk id="8" creationId="{C4165BC3-F37A-E8B9-6426-AB1234ACD72E}"/>
          </ac:spMkLst>
        </pc:spChg>
        <pc:spChg chg="mod">
          <ac:chgData name="Erfan Meskar" userId="ae30a713-38f5-4e56-b874-fd636adcf478" providerId="ADAL" clId="{931A8637-64D5-43EC-B2FD-4998665F4B82}" dt="2025-03-06T05:29:23.064" v="4105"/>
          <ac:spMkLst>
            <pc:docMk/>
            <pc:sldMk cId="0" sldId="320"/>
            <ac:spMk id="295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05.474" v="4153" actId="207"/>
          <ac:spMkLst>
            <pc:docMk/>
            <pc:sldMk cId="0" sldId="320"/>
            <ac:spMk id="295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54.441" v="4147"/>
          <ac:spMkLst>
            <pc:docMk/>
            <pc:sldMk cId="0" sldId="320"/>
            <ac:spMk id="295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14.342" v="4366" actId="14100"/>
          <ac:spMkLst>
            <pc:docMk/>
            <pc:sldMk cId="0" sldId="320"/>
            <ac:spMk id="296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38.549" v="4457" actId="14100"/>
          <ac:spMkLst>
            <pc:docMk/>
            <pc:sldMk cId="0" sldId="320"/>
            <ac:spMk id="296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20.013" v="4372" actId="14100"/>
          <ac:spMkLst>
            <pc:docMk/>
            <pc:sldMk cId="0" sldId="320"/>
            <ac:spMk id="297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45.779" v="4462" actId="14100"/>
          <ac:spMkLst>
            <pc:docMk/>
            <pc:sldMk cId="0" sldId="320"/>
            <ac:spMk id="2977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41.930" v="4059"/>
          <ac:cxnSpMkLst>
            <pc:docMk/>
            <pc:sldMk cId="0" sldId="320"/>
            <ac:cxnSpMk id="4" creationId="{1AD332A3-6144-4E72-74AD-E137BAEF057E}"/>
          </ac:cxnSpMkLst>
        </pc:cxnChg>
        <pc:cxnChg chg="add mod">
          <ac:chgData name="Erfan Meskar" userId="ae30a713-38f5-4e56-b874-fd636adcf478" providerId="ADAL" clId="{931A8637-64D5-43EC-B2FD-4998665F4B82}" dt="2025-03-06T05:33:11.730" v="4205"/>
          <ac:cxnSpMkLst>
            <pc:docMk/>
            <pc:sldMk cId="0" sldId="320"/>
            <ac:cxnSpMk id="7" creationId="{9F98017C-BECD-0EE2-221D-4F67072C8C55}"/>
          </ac:cxnSpMkLst>
        </pc:cxnChg>
        <pc:cxnChg chg="add mod">
          <ac:chgData name="Erfan Meskar" userId="ae30a713-38f5-4e56-b874-fd636adcf478" providerId="ADAL" clId="{931A8637-64D5-43EC-B2FD-4998665F4B82}" dt="2025-03-06T05:33:44.644" v="4212" actId="14100"/>
          <ac:cxnSpMkLst>
            <pc:docMk/>
            <pc:sldMk cId="0" sldId="320"/>
            <ac:cxnSpMk id="9" creationId="{951EBB36-ED3C-5FB0-CA19-B19C096C5112}"/>
          </ac:cxnSpMkLst>
        </pc:cxnChg>
      </pc:sldChg>
      <pc:sldChg chg="addSp delSp modSp add del mod">
        <pc:chgData name="Erfan Meskar" userId="ae30a713-38f5-4e56-b874-fd636adcf478" providerId="ADAL" clId="{931A8637-64D5-43EC-B2FD-4998665F4B82}" dt="2025-03-06T07:44:35.012" v="6272" actId="47"/>
        <pc:sldMkLst>
          <pc:docMk/>
          <pc:sldMk cId="0" sldId="342"/>
        </pc:sldMkLst>
        <pc:spChg chg="add del mod">
          <ac:chgData name="Erfan Meskar" userId="ae30a713-38f5-4e56-b874-fd636adcf478" providerId="ADAL" clId="{931A8637-64D5-43EC-B2FD-4998665F4B82}" dt="2025-03-06T07:42:48.887" v="6204" actId="478"/>
          <ac:spMkLst>
            <pc:docMk/>
            <pc:sldMk cId="0" sldId="342"/>
            <ac:spMk id="3" creationId="{8FC6EB82-E304-5E0F-3243-9614C1999D9A}"/>
          </ac:spMkLst>
        </pc:spChg>
        <pc:spChg chg="del mod">
          <ac:chgData name="Erfan Meskar" userId="ae30a713-38f5-4e56-b874-fd636adcf478" providerId="ADAL" clId="{931A8637-64D5-43EC-B2FD-4998665F4B82}" dt="2025-03-06T07:42:47.150" v="6203" actId="478"/>
          <ac:spMkLst>
            <pc:docMk/>
            <pc:sldMk cId="0" sldId="342"/>
            <ac:spMk id="17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42:43.713" v="6201" actId="1076"/>
          <ac:spMkLst>
            <pc:docMk/>
            <pc:sldMk cId="0" sldId="342"/>
            <ac:spMk id="1711" creationId="{00000000-0000-0000-0000-000000000000}"/>
          </ac:spMkLst>
        </pc:spChg>
      </pc:sldChg>
      <pc:sldChg chg="add del">
        <pc:chgData name="Erfan Meskar" userId="ae30a713-38f5-4e56-b874-fd636adcf478" providerId="ADAL" clId="{931A8637-64D5-43EC-B2FD-4998665F4B82}" dt="2025-03-06T07:45:33.931" v="6281" actId="47"/>
        <pc:sldMkLst>
          <pc:docMk/>
          <pc:sldMk cId="0" sldId="343"/>
        </pc:sldMkLst>
      </pc:sldChg>
      <pc:sldChg chg="add del">
        <pc:chgData name="Erfan Meskar" userId="ae30a713-38f5-4e56-b874-fd636adcf478" providerId="ADAL" clId="{931A8637-64D5-43EC-B2FD-4998665F4B82}" dt="2025-03-06T07:46:39.529" v="6288" actId="47"/>
        <pc:sldMkLst>
          <pc:docMk/>
          <pc:sldMk cId="0" sldId="344"/>
        </pc:sldMkLst>
      </pc:sldChg>
      <pc:sldChg chg="add del">
        <pc:chgData name="Erfan Meskar" userId="ae30a713-38f5-4e56-b874-fd636adcf478" providerId="ADAL" clId="{931A8637-64D5-43EC-B2FD-4998665F4B82}" dt="2025-03-06T07:47:18.375" v="6297" actId="47"/>
        <pc:sldMkLst>
          <pc:docMk/>
          <pc:sldMk cId="0" sldId="345"/>
        </pc:sldMkLst>
      </pc:sldChg>
      <pc:sldChg chg="add del">
        <pc:chgData name="Erfan Meskar" userId="ae30a713-38f5-4e56-b874-fd636adcf478" providerId="ADAL" clId="{931A8637-64D5-43EC-B2FD-4998665F4B82}" dt="2025-03-06T07:47:55.109" v="6302" actId="47"/>
        <pc:sldMkLst>
          <pc:docMk/>
          <pc:sldMk cId="0" sldId="346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7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8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9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0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1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2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3"/>
        </pc:sldMkLst>
      </pc:sldChg>
      <pc:sldChg chg="add del">
        <pc:chgData name="Erfan Meskar" userId="ae30a713-38f5-4e56-b874-fd636adcf478" providerId="ADAL" clId="{931A8637-64D5-43EC-B2FD-4998665F4B82}" dt="2025-03-06T07:49:49.828" v="6317" actId="47"/>
        <pc:sldMkLst>
          <pc:docMk/>
          <pc:sldMk cId="0" sldId="354"/>
        </pc:sldMkLst>
      </pc:sldChg>
      <pc:sldChg chg="modSp mod">
        <pc:chgData name="Erfan Meskar" userId="ae30a713-38f5-4e56-b874-fd636adcf478" providerId="ADAL" clId="{931A8637-64D5-43EC-B2FD-4998665F4B82}" dt="2025-03-05T21:45:44.040" v="0" actId="20577"/>
        <pc:sldMkLst>
          <pc:docMk/>
          <pc:sldMk cId="0" sldId="446"/>
        </pc:sldMkLst>
        <pc:spChg chg="mod">
          <ac:chgData name="Erfan Meskar" userId="ae30a713-38f5-4e56-b874-fd636adcf478" providerId="ADAL" clId="{931A8637-64D5-43EC-B2FD-4998665F4B82}" dt="2025-03-05T21:45:44.040" v="0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931A8637-64D5-43EC-B2FD-4998665F4B82}" dt="2025-03-05T21:49:28.994" v="43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931A8637-64D5-43EC-B2FD-4998665F4B82}" dt="2025-03-06T07:41:49.384" v="6195" actId="20577"/>
        <pc:sldMkLst>
          <pc:docMk/>
          <pc:sldMk cId="4059550234" sldId="1323"/>
        </pc:sldMkLst>
        <pc:spChg chg="mod">
          <ac:chgData name="Erfan Meskar" userId="ae30a713-38f5-4e56-b874-fd636adcf478" providerId="ADAL" clId="{931A8637-64D5-43EC-B2FD-4998665F4B82}" dt="2025-03-06T07:29:22.297" v="5997" actId="20577"/>
          <ac:spMkLst>
            <pc:docMk/>
            <pc:sldMk cId="4059550234" sldId="1323"/>
            <ac:spMk id="7170" creationId="{A867D52E-FA91-3EC3-0EE5-6D4B49B6CFE3}"/>
          </ac:spMkLst>
        </pc:spChg>
        <pc:spChg chg="mod">
          <ac:chgData name="Erfan Meskar" userId="ae30a713-38f5-4e56-b874-fd636adcf478" providerId="ADAL" clId="{931A8637-64D5-43EC-B2FD-4998665F4B82}" dt="2025-03-06T07:41:49.384" v="6195" actId="20577"/>
          <ac:spMkLst>
            <pc:docMk/>
            <pc:sldMk cId="4059550234" sldId="1323"/>
            <ac:spMk id="7171" creationId="{A5487BBE-F8CA-B735-13B5-2ADC8EF451D3}"/>
          </ac:spMkLst>
        </pc:spChg>
      </pc:sldChg>
      <pc:sldChg chg="modSp del mod modShow">
        <pc:chgData name="Erfan Meskar" userId="ae30a713-38f5-4e56-b874-fd636adcf478" providerId="ADAL" clId="{931A8637-64D5-43EC-B2FD-4998665F4B82}" dt="2025-03-06T00:08:43.953" v="1533" actId="47"/>
        <pc:sldMkLst>
          <pc:docMk/>
          <pc:sldMk cId="512385820" sldId="1324"/>
        </pc:sldMkLst>
        <pc:spChg chg="mod">
          <ac:chgData name="Erfan Meskar" userId="ae30a713-38f5-4e56-b874-fd636adcf478" providerId="ADAL" clId="{931A8637-64D5-43EC-B2FD-4998665F4B82}" dt="2025-03-05T21:55:10.818" v="150" actId="20577"/>
          <ac:spMkLst>
            <pc:docMk/>
            <pc:sldMk cId="512385820" sldId="1324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5T22:10:05.606" v="338" actId="207"/>
          <ac:spMkLst>
            <pc:docMk/>
            <pc:sldMk cId="512385820" sldId="132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16:56:29.484" v="8020" actId="20577"/>
        <pc:sldMkLst>
          <pc:docMk/>
          <pc:sldMk cId="3810293082" sldId="1327"/>
        </pc:sldMkLst>
        <pc:spChg chg="mod">
          <ac:chgData name="Erfan Meskar" userId="ae30a713-38f5-4e56-b874-fd636adcf478" providerId="ADAL" clId="{931A8637-64D5-43EC-B2FD-4998665F4B82}" dt="2025-03-06T16:56:29.484" v="8020" actId="20577"/>
          <ac:spMkLst>
            <pc:docMk/>
            <pc:sldMk cId="3810293082" sldId="1327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0:29:42.241" v="1848" actId="20577"/>
          <ac:spMkLst>
            <pc:docMk/>
            <pc:sldMk cId="3810293082" sldId="1327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17:01:32.246" v="8165" actId="15"/>
        <pc:sldMkLst>
          <pc:docMk/>
          <pc:sldMk cId="290692642" sldId="1328"/>
        </pc:sldMkLst>
        <pc:spChg chg="mod">
          <ac:chgData name="Erfan Meskar" userId="ae30a713-38f5-4e56-b874-fd636adcf478" providerId="ADAL" clId="{931A8637-64D5-43EC-B2FD-4998665F4B82}" dt="2025-03-06T17:00:53.007" v="8149" actId="6549"/>
          <ac:spMkLst>
            <pc:docMk/>
            <pc:sldMk cId="290692642" sldId="1328"/>
            <ac:spMk id="3" creationId="{12942D26-4E52-65CF-9657-7CE220E01F25}"/>
          </ac:spMkLst>
        </pc:spChg>
        <pc:spChg chg="mod">
          <ac:chgData name="Erfan Meskar" userId="ae30a713-38f5-4e56-b874-fd636adcf478" providerId="ADAL" clId="{931A8637-64D5-43EC-B2FD-4998665F4B82}" dt="2025-03-06T17:00:57.750" v="8150" actId="14100"/>
          <ac:spMkLst>
            <pc:docMk/>
            <pc:sldMk cId="290692642" sldId="1328"/>
            <ac:spMk id="5" creationId="{4A3E637A-72C9-D882-0FBE-DF7663FFBA04}"/>
          </ac:spMkLst>
        </pc:spChg>
        <pc:spChg chg="mod">
          <ac:chgData name="Erfan Meskar" userId="ae30a713-38f5-4e56-b874-fd636adcf478" providerId="ADAL" clId="{931A8637-64D5-43EC-B2FD-4998665F4B82}" dt="2025-03-06T16:58:48.277" v="8080" actId="20577"/>
          <ac:spMkLst>
            <pc:docMk/>
            <pc:sldMk cId="290692642" sldId="1328"/>
            <ac:spMk id="7" creationId="{C70091EB-F791-5916-8606-505C07E0B6FB}"/>
          </ac:spMkLst>
        </pc:spChg>
        <pc:spChg chg="mod">
          <ac:chgData name="Erfan Meskar" userId="ae30a713-38f5-4e56-b874-fd636adcf478" providerId="ADAL" clId="{931A8637-64D5-43EC-B2FD-4998665F4B82}" dt="2025-03-06T17:01:32.246" v="8165" actId="15"/>
          <ac:spMkLst>
            <pc:docMk/>
            <pc:sldMk cId="290692642" sldId="1328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17:13:43.185" v="8533" actId="207"/>
        <pc:sldMkLst>
          <pc:docMk/>
          <pc:sldMk cId="1235106489" sldId="1329"/>
        </pc:sldMkLst>
        <pc:spChg chg="mod">
          <ac:chgData name="Erfan Meskar" userId="ae30a713-38f5-4e56-b874-fd636adcf478" providerId="ADAL" clId="{931A8637-64D5-43EC-B2FD-4998665F4B82}" dt="2025-03-06T17:11:36.028" v="8505" actId="20577"/>
          <ac:spMkLst>
            <pc:docMk/>
            <pc:sldMk cId="1235106489" sldId="1329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17:13:43.185" v="8533" actId="207"/>
          <ac:spMkLst>
            <pc:docMk/>
            <pc:sldMk cId="1235106489" sldId="1329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7:09:47.828" v="8499" actId="11530"/>
        <pc:sldMkLst>
          <pc:docMk/>
          <pc:sldMk cId="2653276517" sldId="1344"/>
        </pc:sldMkLst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3" creationId="{0EFF2528-9AEB-6C5D-71DC-7440C1CBE241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6" creationId="{92384B61-463E-E1A3-80F6-BCFDE065196F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9" creationId="{2553CA54-FB8C-C0A2-2480-F673CB3004A9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0" creationId="{029D9DF5-CAD1-C2AB-EC76-2DD6D494796C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4" creationId="{9E3D688C-AD79-0985-C574-ED79B0266404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5" creationId="{6204BC74-500C-30B7-7990-9E802B4AD204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7" creationId="{62244AF9-0F41-FB5C-F449-F88CAB2C6977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8" creationId="{186AA723-9323-B767-906A-27D6A50FCCB1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0" creationId="{7A7DD425-61F1-2D4D-60D5-491548BEC75E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1" creationId="{51E9DB73-A2CA-F4F1-D5C0-2C85A00E6205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2" creationId="{2C130719-B56E-46A4-863F-F2268D2E1F48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35" creationId="{9C6E3FD9-6A82-9357-1740-13D28CABAE8B}"/>
          </ac:spMkLst>
        </pc:spChg>
        <pc:spChg chg="add 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38" creationId="{09F1B417-28E8-88B6-8736-3FC2236F7AFE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39" creationId="{816927F2-83AC-A54E-3BD1-61CDD0B55367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0" creationId="{F1D66246-344E-218E-D5E1-5B3EA06662B3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1" creationId="{A186E067-143A-D3DD-5B64-BFA16E9BD285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2" creationId="{D7348216-9028-5909-4BE3-71948A37C704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3" creationId="{07183A0E-36A5-C3D1-470D-0488F2F49143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45" creationId="{4641D1FA-1AE9-3453-D455-1A885700A692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46" creationId="{3C007473-C0CA-F1F4-6D6C-C2EED6B486BF}"/>
          </ac:spMkLst>
        </pc:spChg>
        <pc:spChg chg="del">
          <ac:chgData name="Erfan Meskar" userId="ae30a713-38f5-4e56-b874-fd636adcf478" providerId="ADAL" clId="{931A8637-64D5-43EC-B2FD-4998665F4B82}" dt="2025-03-06T17:03:46.133" v="8210" actId="478"/>
          <ac:spMkLst>
            <pc:docMk/>
            <pc:sldMk cId="2653276517" sldId="1344"/>
            <ac:spMk id="48" creationId="{0EE203FB-0FA1-92E2-1FF1-2B7F31B47E60}"/>
          </ac:spMkLst>
        </pc:spChg>
        <pc:spChg chg="add del mod">
          <ac:chgData name="Erfan Meskar" userId="ae30a713-38f5-4e56-b874-fd636adcf478" providerId="ADAL" clId="{931A8637-64D5-43EC-B2FD-4998665F4B82}" dt="2025-03-06T17:03:34.576" v="8205" actId="478"/>
          <ac:spMkLst>
            <pc:docMk/>
            <pc:sldMk cId="2653276517" sldId="1344"/>
            <ac:spMk id="49" creationId="{2A3C03C9-0DD5-4DEB-63B2-D48C08091DE9}"/>
          </ac:spMkLst>
        </pc:spChg>
        <pc:spChg chg="del">
          <ac:chgData name="Erfan Meskar" userId="ae30a713-38f5-4e56-b874-fd636adcf478" providerId="ADAL" clId="{931A8637-64D5-43EC-B2FD-4998665F4B82}" dt="2025-03-06T17:03:39.036" v="8207" actId="478"/>
          <ac:spMkLst>
            <pc:docMk/>
            <pc:sldMk cId="2653276517" sldId="1344"/>
            <ac:spMk id="50" creationId="{E4F6A1EF-5E4E-5FAA-2E93-2D7D3F3388CE}"/>
          </ac:spMkLst>
        </pc:spChg>
        <pc:spChg chg="del mod">
          <ac:chgData name="Erfan Meskar" userId="ae30a713-38f5-4e56-b874-fd636adcf478" providerId="ADAL" clId="{931A8637-64D5-43EC-B2FD-4998665F4B82}" dt="2025-03-06T17:03:29.189" v="8203" actId="478"/>
          <ac:spMkLst>
            <pc:docMk/>
            <pc:sldMk cId="2653276517" sldId="1344"/>
            <ac:spMk id="54" creationId="{4B9B60AC-816A-4113-A32A-6D922C21D0D2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56" creationId="{206FF787-33A1-1C08-AFDA-6D34C4086407}"/>
          </ac:spMkLst>
        </pc:spChg>
        <pc:spChg chg="add del mod">
          <ac:chgData name="Erfan Meskar" userId="ae30a713-38f5-4e56-b874-fd636adcf478" providerId="ADAL" clId="{931A8637-64D5-43EC-B2FD-4998665F4B82}" dt="2025-03-06T17:03:27.771" v="8202" actId="478"/>
          <ac:spMkLst>
            <pc:docMk/>
            <pc:sldMk cId="2653276517" sldId="1344"/>
            <ac:spMk id="57" creationId="{BEE5628C-CB3D-9C24-2149-B44ED40C62CF}"/>
          </ac:spMkLst>
        </pc:spChg>
        <pc:spChg chg="add del mod">
          <ac:chgData name="Erfan Meskar" userId="ae30a713-38f5-4e56-b874-fd636adcf478" providerId="ADAL" clId="{931A8637-64D5-43EC-B2FD-4998665F4B82}" dt="2025-03-06T17:03:36.873" v="8206" actId="478"/>
          <ac:spMkLst>
            <pc:docMk/>
            <pc:sldMk cId="2653276517" sldId="1344"/>
            <ac:spMk id="60" creationId="{34C748ED-09FD-41C1-38D0-A03B0975A5BC}"/>
          </ac:spMkLst>
        </pc:spChg>
        <pc:spChg chg="del mod">
          <ac:chgData name="Erfan Meskar" userId="ae30a713-38f5-4e56-b874-fd636adcf478" providerId="ADAL" clId="{931A8637-64D5-43EC-B2FD-4998665F4B82}" dt="2025-03-06T17:03:40.265" v="8208" actId="478"/>
          <ac:spMkLst>
            <pc:docMk/>
            <pc:sldMk cId="2653276517" sldId="1344"/>
            <ac:spMk id="63" creationId="{AFABBF2A-8AA5-3829-0220-92388F79A4FD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7168" creationId="{A28F971A-1AC3-B0EE-D434-9B3229DF325E}"/>
          </ac:spMkLst>
        </pc:spChg>
        <pc:spChg chg="mod">
          <ac:chgData name="Erfan Meskar" userId="ae30a713-38f5-4e56-b874-fd636adcf478" providerId="ADAL" clId="{931A8637-64D5-43EC-B2FD-4998665F4B82}" dt="2025-03-06T17:01:51.087" v="8168" actId="20577"/>
          <ac:spMkLst>
            <pc:docMk/>
            <pc:sldMk cId="2653276517" sldId="1344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17:04:43.063" v="8289" actId="20577"/>
          <ac:spMkLst>
            <pc:docMk/>
            <pc:sldMk cId="2653276517" sldId="1344"/>
            <ac:spMk id="7171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17:03:44.853" v="8209" actId="478"/>
          <ac:spMkLst>
            <pc:docMk/>
            <pc:sldMk cId="2653276517" sldId="1344"/>
            <ac:spMk id="7172" creationId="{0ABF6A30-4B3B-D082-A0C6-6769763B3CD1}"/>
          </ac:spMkLst>
        </pc:spChg>
        <pc:spChg chg="del mod">
          <ac:chgData name="Erfan Meskar" userId="ae30a713-38f5-4e56-b874-fd636adcf478" providerId="ADAL" clId="{931A8637-64D5-43EC-B2FD-4998665F4B82}" dt="2025-03-06T17:03:31.814" v="8204" actId="478"/>
          <ac:spMkLst>
            <pc:docMk/>
            <pc:sldMk cId="2653276517" sldId="1344"/>
            <ac:spMk id="7175" creationId="{88FDB80E-C535-3483-AE5C-A7934F388C04}"/>
          </ac:spMkLst>
        </pc:spChg>
        <pc:spChg chg="add mod">
          <ac:chgData name="Erfan Meskar" userId="ae30a713-38f5-4e56-b874-fd636adcf478" providerId="ADAL" clId="{931A8637-64D5-43EC-B2FD-4998665F4B82}" dt="2025-03-06T03:26:09.609" v="2751" actId="20577"/>
          <ac:spMkLst>
            <pc:docMk/>
            <pc:sldMk cId="2653276517" sldId="1344"/>
            <ac:spMk id="7176" creationId="{63DB01EC-DBA5-225C-036E-1F22C823E679}"/>
          </ac:spMkLst>
        </pc:spChg>
        <pc:graphicFrameChg chg="mod modGraphic">
          <ac:chgData name="Erfan Meskar" userId="ae30a713-38f5-4e56-b874-fd636adcf478" providerId="ADAL" clId="{931A8637-64D5-43EC-B2FD-4998665F4B82}" dt="2025-03-06T17:02:32.766" v="8179" actId="20577"/>
          <ac:graphicFrameMkLst>
            <pc:docMk/>
            <pc:sldMk cId="2653276517" sldId="1344"/>
            <ac:graphicFrameMk id="26" creationId="{A8473F88-21AA-FEB2-0398-E6BFEAC78807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35.298" v="8181" actId="20577"/>
          <ac:graphicFrameMkLst>
            <pc:docMk/>
            <pc:sldMk cId="2653276517" sldId="1344"/>
            <ac:graphicFrameMk id="27" creationId="{BCA0B83F-BA8A-C0C8-731B-4FA5E447C27E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37.440" v="8183" actId="20577"/>
          <ac:graphicFrameMkLst>
            <pc:docMk/>
            <pc:sldMk cId="2653276517" sldId="1344"/>
            <ac:graphicFrameMk id="28" creationId="{A3908E0A-014F-F1B3-72C0-3A0A1167E329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39.989" v="8185" actId="20577"/>
          <ac:graphicFrameMkLst>
            <pc:docMk/>
            <pc:sldMk cId="2653276517" sldId="1344"/>
            <ac:graphicFrameMk id="29" creationId="{24BC543B-57B9-AEE8-56AC-42F099CB5AC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42.118" v="8187" actId="20577"/>
          <ac:graphicFrameMkLst>
            <pc:docMk/>
            <pc:sldMk cId="2653276517" sldId="1344"/>
            <ac:graphicFrameMk id="30" creationId="{D6764273-D199-6583-418C-65EB76EEAC4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44.329" v="8189" actId="20577"/>
          <ac:graphicFrameMkLst>
            <pc:docMk/>
            <pc:sldMk cId="2653276517" sldId="1344"/>
            <ac:graphicFrameMk id="31" creationId="{D057F0FF-1305-9B4E-8ABF-78D5A15FFDD8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02:46.727" v="8191" actId="20577"/>
          <ac:graphicFrameMkLst>
            <pc:docMk/>
            <pc:sldMk cId="2653276517" sldId="1344"/>
            <ac:graphicFrameMk id="7177" creationId="{54A9C091-B3E0-0B75-7784-8437746A4670}"/>
          </ac:graphicFrameMkLst>
        </pc:graphicFrameChg>
      </pc:sldChg>
      <pc:sldChg chg="modSp mod">
        <pc:chgData name="Erfan Meskar" userId="ae30a713-38f5-4e56-b874-fd636adcf478" providerId="ADAL" clId="{931A8637-64D5-43EC-B2FD-4998665F4B82}" dt="2025-03-06T07:59:32.545" v="6498" actId="20577"/>
        <pc:sldMkLst>
          <pc:docMk/>
          <pc:sldMk cId="3318124592" sldId="1368"/>
        </pc:sldMkLst>
        <pc:spChg chg="mod">
          <ac:chgData name="Erfan Meskar" userId="ae30a713-38f5-4e56-b874-fd636adcf478" providerId="ADAL" clId="{931A8637-64D5-43EC-B2FD-4998665F4B82}" dt="2025-03-06T07:59:32.545" v="6498" actId="20577"/>
          <ac:spMkLst>
            <pc:docMk/>
            <pc:sldMk cId="3318124592" sldId="1368"/>
            <ac:spMk id="6" creationId="{F503CFD3-6110-5865-EECD-EB1F35862808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7:10:55.521" v="8503" actId="11530"/>
        <pc:sldMkLst>
          <pc:docMk/>
          <pc:sldMk cId="2901537697" sldId="1383"/>
        </pc:sldMkLst>
        <pc:spChg chg="add mod">
          <ac:chgData name="Erfan Meskar" userId="ae30a713-38f5-4e56-b874-fd636adcf478" providerId="ADAL" clId="{931A8637-64D5-43EC-B2FD-4998665F4B82}" dt="2025-03-06T16:56:49.597" v="8028" actId="1035"/>
          <ac:spMkLst>
            <pc:docMk/>
            <pc:sldMk cId="2901537697" sldId="1383"/>
            <ac:spMk id="2" creationId="{213820ED-1466-F633-1797-B18386467A6F}"/>
          </ac:spMkLst>
        </pc:spChg>
        <pc:spChg chg="add del">
          <ac:chgData name="Erfan Meskar" userId="ae30a713-38f5-4e56-b874-fd636adcf478" providerId="ADAL" clId="{931A8637-64D5-43EC-B2FD-4998665F4B82}" dt="2025-03-06T16:40:53.610" v="7915" actId="478"/>
          <ac:spMkLst>
            <pc:docMk/>
            <pc:sldMk cId="2901537697" sldId="1383"/>
            <ac:spMk id="3" creationId="{A80CAB0A-8868-12DD-9715-C6A4B3ED159F}"/>
          </ac:spMkLst>
        </pc:spChg>
        <pc:spChg chg="add mod">
          <ac:chgData name="Erfan Meskar" userId="ae30a713-38f5-4e56-b874-fd636adcf478" providerId="ADAL" clId="{931A8637-64D5-43EC-B2FD-4998665F4B82}" dt="2025-03-06T16:56:49.597" v="8028" actId="1035"/>
          <ac:spMkLst>
            <pc:docMk/>
            <pc:sldMk cId="2901537697" sldId="1383"/>
            <ac:spMk id="10" creationId="{05AD7319-B2BE-9EC5-7143-3BE1871F961A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3" creationId="{A247EA1C-4FFC-394A-7027-E26A9C92C9EF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4" creationId="{50205EAD-7C93-C79F-9D6F-9C983D2D1E4B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5" creationId="{27A4D74F-A064-0A29-4961-21B34A5A9DC6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6" creationId="{B4F7878E-FB15-41C4-ED09-DFB52B2958E0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7" creationId="{18364012-83E6-D0C3-5CED-C1B1DFCC0E19}"/>
          </ac:spMkLst>
        </pc:spChg>
        <pc:spChg chg="add mod">
          <ac:chgData name="Erfan Meskar" userId="ae30a713-38f5-4e56-b874-fd636adcf478" providerId="ADAL" clId="{931A8637-64D5-43EC-B2FD-4998665F4B82}" dt="2025-03-06T16:47:57.055" v="8006" actId="207"/>
          <ac:spMkLst>
            <pc:docMk/>
            <pc:sldMk cId="2901537697" sldId="1383"/>
            <ac:spMk id="18" creationId="{BDBD89B4-9673-9053-2126-C7FEC45A4E4E}"/>
          </ac:spMkLst>
        </pc:spChg>
        <pc:spChg chg="add mod">
          <ac:chgData name="Erfan Meskar" userId="ae30a713-38f5-4e56-b874-fd636adcf478" providerId="ADAL" clId="{931A8637-64D5-43EC-B2FD-4998665F4B82}" dt="2025-03-06T16:47:40.898" v="8003" actId="14100"/>
          <ac:spMkLst>
            <pc:docMk/>
            <pc:sldMk cId="2901537697" sldId="1383"/>
            <ac:spMk id="19" creationId="{C12E4ED6-4E15-FDAA-BAB7-D2DBDB5E3332}"/>
          </ac:spMkLst>
        </pc:spChg>
        <pc:spChg chg="add mod">
          <ac:chgData name="Erfan Meskar" userId="ae30a713-38f5-4e56-b874-fd636adcf478" providerId="ADAL" clId="{931A8637-64D5-43EC-B2FD-4998665F4B82}" dt="2025-03-06T16:47:45.821" v="8004" actId="571"/>
          <ac:spMkLst>
            <pc:docMk/>
            <pc:sldMk cId="2901537697" sldId="1383"/>
            <ac:spMk id="20" creationId="{D08B33C6-EC8B-FDB6-0398-5C5F28BB2587}"/>
          </ac:spMkLst>
        </pc:spChg>
        <pc:spChg chg="mod">
          <ac:chgData name="Erfan Meskar" userId="ae30a713-38f5-4e56-b874-fd636adcf478" providerId="ADAL" clId="{931A8637-64D5-43EC-B2FD-4998665F4B82}" dt="2025-03-06T16:57:52.103" v="8074" actId="14100"/>
          <ac:spMkLst>
            <pc:docMk/>
            <pc:sldMk cId="2901537697" sldId="1383"/>
            <ac:spMk id="23" creationId="{BDDEF187-79CF-6AC9-CE9D-C875741F3F1C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38" creationId="{C20D5B17-E864-6117-FD36-B9A63FE8C367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0" creationId="{888A3D50-5A17-3840-E6CB-E921ABF54C1E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1" creationId="{5540ACDB-9928-9DD0-DDA7-EDD9FFE6552E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2" creationId="{16A4AF90-0630-9CAA-40A5-569EAADB6FAA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3" creationId="{A959660B-4B20-1EBD-9142-0F0A8F817501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4" creationId="{730FE2E3-6C85-4FB5-5EF5-5AA5D2160CBB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51" creationId="{5FE2FB07-AEBF-C1B5-B6DD-FDC76E37AF3C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53" creationId="{4A7E27A8-C8E5-9F7A-B1EC-24194DE894F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57" creationId="{65C2B37F-6E9A-B415-CBB6-8BB55130926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61" creationId="{1D62E4BE-6559-7D66-4309-A1D4279D7D0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62" creationId="{0C201B0D-6605-4368-D5F4-3F9621565D05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63" creationId="{361EB4CE-B8E9-3405-4C04-EBDD6AFA67C8}"/>
          </ac:spMkLst>
        </pc:spChg>
        <pc:spChg chg="mod">
          <ac:chgData name="Erfan Meskar" userId="ae30a713-38f5-4e56-b874-fd636adcf478" providerId="ADAL" clId="{931A8637-64D5-43EC-B2FD-4998665F4B82}" dt="2025-03-06T16:43:46.989" v="7988" actId="20577"/>
          <ac:spMkLst>
            <pc:docMk/>
            <pc:sldMk cId="2901537697" sldId="1383"/>
            <ac:spMk id="7170" creationId="{D5ACC629-59F0-BFE0-DD76-47E186B9FB47}"/>
          </ac:spMkLst>
        </pc:spChg>
        <pc:spChg chg="mod">
          <ac:chgData name="Erfan Meskar" userId="ae30a713-38f5-4e56-b874-fd636adcf478" providerId="ADAL" clId="{931A8637-64D5-43EC-B2FD-4998665F4B82}" dt="2025-03-06T16:56:43.383" v="8022" actId="20577"/>
          <ac:spMkLst>
            <pc:docMk/>
            <pc:sldMk cId="2901537697" sldId="1383"/>
            <ac:spMk id="7171" creationId="{B2DACD4F-F267-7E74-7DF7-AF7A124371B9}"/>
          </ac:spMkLst>
        </pc:spChg>
        <pc:spChg chg="mod">
          <ac:chgData name="Erfan Meskar" userId="ae30a713-38f5-4e56-b874-fd636adcf478" providerId="ADAL" clId="{931A8637-64D5-43EC-B2FD-4998665F4B82}" dt="2025-03-06T16:33:31.290" v="7695" actId="1076"/>
          <ac:spMkLst>
            <pc:docMk/>
            <pc:sldMk cId="2901537697" sldId="1383"/>
            <ac:spMk id="7172" creationId="{C11B1D55-1A0F-C4A6-30BA-EDF654CD84F7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7173" creationId="{B63F86F3-96BA-BF8C-7380-CAFEE6A059D7}"/>
          </ac:spMkLst>
        </pc:spChg>
        <pc:spChg chg="mod">
          <ac:chgData name="Erfan Meskar" userId="ae30a713-38f5-4e56-b874-fd636adcf478" providerId="ADAL" clId="{931A8637-64D5-43EC-B2FD-4998665F4B82}" dt="2025-03-06T16:33:50.702" v="7706" actId="20577"/>
          <ac:spMkLst>
            <pc:docMk/>
            <pc:sldMk cId="2901537697" sldId="1383"/>
            <ac:spMk id="7174" creationId="{1CE5090C-B5A8-D724-EC43-D4309BE4956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7175" creationId="{EE318921-2D50-CEF3-D169-74CEFCAAC8AF}"/>
          </ac:spMkLst>
        </pc:spChg>
        <pc:spChg chg="mod">
          <ac:chgData name="Erfan Meskar" userId="ae30a713-38f5-4e56-b874-fd636adcf478" providerId="ADAL" clId="{931A8637-64D5-43EC-B2FD-4998665F4B82}" dt="2025-03-06T16:34:01.474" v="7711" actId="1076"/>
          <ac:spMkLst>
            <pc:docMk/>
            <pc:sldMk cId="2901537697" sldId="1383"/>
            <ac:spMk id="7176" creationId="{B0CCD3D4-79F9-C8DF-A643-D5A27FEA1CED}"/>
          </ac:spMkLst>
        </pc:spChg>
        <pc:spChg chg="mod">
          <ac:chgData name="Erfan Meskar" userId="ae30a713-38f5-4e56-b874-fd636adcf478" providerId="ADAL" clId="{931A8637-64D5-43EC-B2FD-4998665F4B82}" dt="2025-03-06T16:45:59.795" v="7993" actId="1076"/>
          <ac:spMkLst>
            <pc:docMk/>
            <pc:sldMk cId="2901537697" sldId="1383"/>
            <ac:spMk id="7177" creationId="{71F259CD-1CF0-F652-8701-CC1668C035FB}"/>
          </ac:spMkLst>
        </pc:spChg>
        <pc:spChg chg="mod">
          <ac:chgData name="Erfan Meskar" userId="ae30a713-38f5-4e56-b874-fd636adcf478" providerId="ADAL" clId="{931A8637-64D5-43EC-B2FD-4998665F4B82}" dt="2025-03-06T16:33:46.585" v="7702" actId="1076"/>
          <ac:spMkLst>
            <pc:docMk/>
            <pc:sldMk cId="2901537697" sldId="1383"/>
            <ac:spMk id="7178" creationId="{DD3E2C6F-4D0C-A3CD-D8D3-6F0CFD705E08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7183" creationId="{43E1B3BD-07D3-974E-B733-E7F65829B293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7184" creationId="{D98F3D44-4B82-53F0-BB1E-3B83A6B86397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7185" creationId="{D889E078-FF5A-465B-9207-26A809C07155}"/>
          </ac:spMkLst>
        </pc:spChg>
        <pc:cxnChg chg="add mod">
          <ac:chgData name="Erfan Meskar" userId="ae30a713-38f5-4e56-b874-fd636adcf478" providerId="ADAL" clId="{931A8637-64D5-43EC-B2FD-4998665F4B82}" dt="2025-03-06T16:56:49.597" v="8028" actId="1035"/>
          <ac:cxnSpMkLst>
            <pc:docMk/>
            <pc:sldMk cId="2901537697" sldId="1383"/>
            <ac:cxnSpMk id="5" creationId="{02553127-4764-4715-EF9C-532D8FBE9C9D}"/>
          </ac:cxnSpMkLst>
        </pc:cxnChg>
        <pc:cxnChg chg="add mod">
          <ac:chgData name="Erfan Meskar" userId="ae30a713-38f5-4e56-b874-fd636adcf478" providerId="ADAL" clId="{931A8637-64D5-43EC-B2FD-4998665F4B82}" dt="2025-03-06T16:56:49.597" v="8028" actId="1035"/>
          <ac:cxnSpMkLst>
            <pc:docMk/>
            <pc:sldMk cId="2901537697" sldId="1383"/>
            <ac:cxnSpMk id="8" creationId="{D2B957B5-F7A1-91BE-6735-448D39EE4BB8}"/>
          </ac:cxnSpMkLst>
        </pc:cxnChg>
      </pc:sldChg>
      <pc:sldChg chg="addSp delSp modSp del mod modShow">
        <pc:chgData name="Erfan Meskar" userId="ae30a713-38f5-4e56-b874-fd636adcf478" providerId="ADAL" clId="{931A8637-64D5-43EC-B2FD-4998665F4B82}" dt="2025-03-06T08:09:06.980" v="6502" actId="47"/>
        <pc:sldMkLst>
          <pc:docMk/>
          <pc:sldMk cId="1503854869" sldId="1391"/>
        </pc:sldMkLst>
        <pc:spChg chg="add mod">
          <ac:chgData name="Erfan Meskar" userId="ae30a713-38f5-4e56-b874-fd636adcf478" providerId="ADAL" clId="{931A8637-64D5-43EC-B2FD-4998665F4B82}" dt="2025-03-06T00:40:19.643" v="1896" actId="1076"/>
          <ac:spMkLst>
            <pc:docMk/>
            <pc:sldMk cId="1503854869" sldId="1391"/>
            <ac:spMk id="14" creationId="{6ABFCF45-9803-8BA9-08BC-6989617339F5}"/>
          </ac:spMkLst>
        </pc:spChg>
        <pc:spChg chg="add mod">
          <ac:chgData name="Erfan Meskar" userId="ae30a713-38f5-4e56-b874-fd636adcf478" providerId="ADAL" clId="{931A8637-64D5-43EC-B2FD-4998665F4B82}" dt="2025-03-06T00:41:16.364" v="1909" actId="20577"/>
          <ac:spMkLst>
            <pc:docMk/>
            <pc:sldMk cId="1503854869" sldId="1391"/>
            <ac:spMk id="15" creationId="{B1B379E7-7778-E03E-C057-DBD1283E7D6D}"/>
          </ac:spMkLst>
        </pc:spChg>
        <pc:spChg chg="add mod">
          <ac:chgData name="Erfan Meskar" userId="ae30a713-38f5-4e56-b874-fd636adcf478" providerId="ADAL" clId="{931A8637-64D5-43EC-B2FD-4998665F4B82}" dt="2025-03-06T00:41:05.759" v="1905" actId="1076"/>
          <ac:spMkLst>
            <pc:docMk/>
            <pc:sldMk cId="1503854869" sldId="1391"/>
            <ac:spMk id="16" creationId="{13C80217-CC30-50ED-BF39-7EF6B5FE47DF}"/>
          </ac:spMkLst>
        </pc:spChg>
        <pc:spChg chg="add mod">
          <ac:chgData name="Erfan Meskar" userId="ae30a713-38f5-4e56-b874-fd636adcf478" providerId="ADAL" clId="{931A8637-64D5-43EC-B2FD-4998665F4B82}" dt="2025-03-06T00:41:19.178" v="1911" actId="20577"/>
          <ac:spMkLst>
            <pc:docMk/>
            <pc:sldMk cId="1503854869" sldId="1391"/>
            <ac:spMk id="17" creationId="{AC17796C-EAC3-BC73-7514-4F9F9F0E8C20}"/>
          </ac:spMkLst>
        </pc:spChg>
        <pc:spChg chg="add mod">
          <ac:chgData name="Erfan Meskar" userId="ae30a713-38f5-4e56-b874-fd636adcf478" providerId="ADAL" clId="{931A8637-64D5-43EC-B2FD-4998665F4B82}" dt="2025-03-06T00:41:13.289" v="1907" actId="1076"/>
          <ac:spMkLst>
            <pc:docMk/>
            <pc:sldMk cId="1503854869" sldId="1391"/>
            <ac:spMk id="18" creationId="{23C06D48-8B5D-8E32-38B6-1853AA3DA103}"/>
          </ac:spMkLst>
        </pc:spChg>
        <pc:spChg chg="mod">
          <ac:chgData name="Erfan Meskar" userId="ae30a713-38f5-4e56-b874-fd636adcf478" providerId="ADAL" clId="{931A8637-64D5-43EC-B2FD-4998665F4B82}" dt="2025-03-06T00:42:04.618" v="1949" actId="20577"/>
          <ac:spMkLst>
            <pc:docMk/>
            <pc:sldMk cId="1503854869" sldId="1391"/>
            <ac:spMk id="21" creationId="{C9B26AD7-3DAB-79A4-3ADC-4956C54BBABF}"/>
          </ac:spMkLst>
        </pc:spChg>
        <pc:spChg chg="mod">
          <ac:chgData name="Erfan Meskar" userId="ae30a713-38f5-4e56-b874-fd636adcf478" providerId="ADAL" clId="{931A8637-64D5-43EC-B2FD-4998665F4B82}" dt="2025-03-06T00:41:57.659" v="1938" actId="20577"/>
          <ac:spMkLst>
            <pc:docMk/>
            <pc:sldMk cId="1503854869" sldId="1391"/>
            <ac:spMk id="27" creationId="{49C4F07D-006C-8BB3-D0C7-346BAC97D18A}"/>
          </ac:spMkLst>
        </pc:spChg>
        <pc:spChg chg="mod">
          <ac:chgData name="Erfan Meskar" userId="ae30a713-38f5-4e56-b874-fd636adcf478" providerId="ADAL" clId="{931A8637-64D5-43EC-B2FD-4998665F4B82}" dt="2025-03-06T00:41:52.294" v="1926" actId="20577"/>
          <ac:spMkLst>
            <pc:docMk/>
            <pc:sldMk cId="1503854869" sldId="1391"/>
            <ac:spMk id="29" creationId="{1042795F-DC45-F5C5-7524-FFE15B5612F2}"/>
          </ac:spMkLst>
        </pc:spChg>
        <pc:spChg chg="mod">
          <ac:chgData name="Erfan Meskar" userId="ae30a713-38f5-4e56-b874-fd636adcf478" providerId="ADAL" clId="{931A8637-64D5-43EC-B2FD-4998665F4B82}" dt="2025-03-06T00:42:01.013" v="1941" actId="20577"/>
          <ac:spMkLst>
            <pc:docMk/>
            <pc:sldMk cId="1503854869" sldId="1391"/>
            <ac:spMk id="35" creationId="{7A444866-2044-DE4B-8DE2-542F12A6E831}"/>
          </ac:spMkLst>
        </pc:spChg>
        <pc:spChg chg="mod">
          <ac:chgData name="Erfan Meskar" userId="ae30a713-38f5-4e56-b874-fd636adcf478" providerId="ADAL" clId="{931A8637-64D5-43EC-B2FD-4998665F4B82}" dt="2025-03-06T00:41:56.143" v="1935" actId="20577"/>
          <ac:spMkLst>
            <pc:docMk/>
            <pc:sldMk cId="1503854869" sldId="1391"/>
            <ac:spMk id="37" creationId="{C30A638F-6E04-6300-34BB-477E60D55506}"/>
          </ac:spMkLst>
        </pc:spChg>
        <pc:spChg chg="mod">
          <ac:chgData name="Erfan Meskar" userId="ae30a713-38f5-4e56-b874-fd636adcf478" providerId="ADAL" clId="{931A8637-64D5-43EC-B2FD-4998665F4B82}" dt="2025-03-06T00:41:50.930" v="1923" actId="20577"/>
          <ac:spMkLst>
            <pc:docMk/>
            <pc:sldMk cId="1503854869" sldId="1391"/>
            <ac:spMk id="39" creationId="{ADB61192-5634-631A-F84B-63D50999BC3B}"/>
          </ac:spMkLst>
        </pc:spChg>
        <pc:spChg chg="mod">
          <ac:chgData name="Erfan Meskar" userId="ae30a713-38f5-4e56-b874-fd636adcf478" providerId="ADAL" clId="{931A8637-64D5-43EC-B2FD-4998665F4B82}" dt="2025-03-06T00:42:02.115" v="1944" actId="20577"/>
          <ac:spMkLst>
            <pc:docMk/>
            <pc:sldMk cId="1503854869" sldId="1391"/>
            <ac:spMk id="41" creationId="{571D1CAB-C3EC-96DF-3298-A9E3E4EBA361}"/>
          </ac:spMkLst>
        </pc:spChg>
        <pc:spChg chg="mod">
          <ac:chgData name="Erfan Meskar" userId="ae30a713-38f5-4e56-b874-fd636adcf478" providerId="ADAL" clId="{931A8637-64D5-43EC-B2FD-4998665F4B82}" dt="2025-03-06T00:41:54.983" v="1932" actId="20577"/>
          <ac:spMkLst>
            <pc:docMk/>
            <pc:sldMk cId="1503854869" sldId="1391"/>
            <ac:spMk id="43" creationId="{A19B4C09-085F-6467-DC4C-5B963516AEA7}"/>
          </ac:spMkLst>
        </pc:spChg>
        <pc:spChg chg="mod">
          <ac:chgData name="Erfan Meskar" userId="ae30a713-38f5-4e56-b874-fd636adcf478" providerId="ADAL" clId="{931A8637-64D5-43EC-B2FD-4998665F4B82}" dt="2025-03-06T00:41:49.332" v="1920" actId="20577"/>
          <ac:spMkLst>
            <pc:docMk/>
            <pc:sldMk cId="1503854869" sldId="1391"/>
            <ac:spMk id="44" creationId="{0A8310E6-0CCE-4E6D-C2B3-1B678D50DC43}"/>
          </ac:spMkLst>
        </pc:spChg>
        <pc:spChg chg="mod">
          <ac:chgData name="Erfan Meskar" userId="ae30a713-38f5-4e56-b874-fd636adcf478" providerId="ADAL" clId="{931A8637-64D5-43EC-B2FD-4998665F4B82}" dt="2025-03-06T00:42:02.946" v="1946" actId="20577"/>
          <ac:spMkLst>
            <pc:docMk/>
            <pc:sldMk cId="1503854869" sldId="1391"/>
            <ac:spMk id="46" creationId="{2ECD4AAD-F44A-8ACF-DCED-50373F6416A7}"/>
          </ac:spMkLst>
        </pc:spChg>
        <pc:spChg chg="mod">
          <ac:chgData name="Erfan Meskar" userId="ae30a713-38f5-4e56-b874-fd636adcf478" providerId="ADAL" clId="{931A8637-64D5-43EC-B2FD-4998665F4B82}" dt="2025-03-06T00:41:53.647" v="1929" actId="20577"/>
          <ac:spMkLst>
            <pc:docMk/>
            <pc:sldMk cId="1503854869" sldId="1391"/>
            <ac:spMk id="47" creationId="{04A903E8-FD26-2243-B85B-F8BFD6B6D11C}"/>
          </ac:spMkLst>
        </pc:spChg>
        <pc:spChg chg="mod">
          <ac:chgData name="Erfan Meskar" userId="ae30a713-38f5-4e56-b874-fd636adcf478" providerId="ADAL" clId="{931A8637-64D5-43EC-B2FD-4998665F4B82}" dt="2025-03-06T00:41:47.961" v="1917" actId="20577"/>
          <ac:spMkLst>
            <pc:docMk/>
            <pc:sldMk cId="1503854869" sldId="1391"/>
            <ac:spMk id="48" creationId="{EF944BA9-7707-6AA3-90FF-AF1347356347}"/>
          </ac:spMkLst>
        </pc:spChg>
        <pc:spChg chg="del">
          <ac:chgData name="Erfan Meskar" userId="ae30a713-38f5-4e56-b874-fd636adcf478" providerId="ADAL" clId="{931A8637-64D5-43EC-B2FD-4998665F4B82}" dt="2025-03-06T00:41:26.246" v="1913" actId="478"/>
          <ac:spMkLst>
            <pc:docMk/>
            <pc:sldMk cId="1503854869" sldId="1391"/>
            <ac:spMk id="50" creationId="{02850CC5-B51B-172B-A99F-9E25874EB609}"/>
          </ac:spMkLst>
        </pc:spChg>
        <pc:spChg chg="del mod">
          <ac:chgData name="Erfan Meskar" userId="ae30a713-38f5-4e56-b874-fd636adcf478" providerId="ADAL" clId="{931A8637-64D5-43EC-B2FD-4998665F4B82}" dt="2025-03-06T00:41:22.858" v="1912" actId="478"/>
          <ac:spMkLst>
            <pc:docMk/>
            <pc:sldMk cId="1503854869" sldId="1391"/>
            <ac:spMk id="51" creationId="{C32EF9EA-0DDB-BA94-3657-56522353EDF3}"/>
          </ac:spMkLst>
        </pc:spChg>
        <pc:spChg chg="mod">
          <ac:chgData name="Erfan Meskar" userId="ae30a713-38f5-4e56-b874-fd636adcf478" providerId="ADAL" clId="{931A8637-64D5-43EC-B2FD-4998665F4B82}" dt="2025-03-06T00:40:48.620" v="1903"/>
          <ac:spMkLst>
            <pc:docMk/>
            <pc:sldMk cId="1503854869" sldId="1391"/>
            <ac:spMk id="52" creationId="{A31DA9D8-D862-D705-8CD9-DE2FAB562749}"/>
          </ac:spMkLst>
        </pc:spChg>
        <pc:spChg chg="mod">
          <ac:chgData name="Erfan Meskar" userId="ae30a713-38f5-4e56-b874-fd636adcf478" providerId="ADAL" clId="{931A8637-64D5-43EC-B2FD-4998665F4B82}" dt="2025-03-06T00:40:36.438" v="1901" actId="14100"/>
          <ac:spMkLst>
            <pc:docMk/>
            <pc:sldMk cId="1503854869" sldId="1391"/>
            <ac:spMk id="60" creationId="{C470BB51-722C-FE23-EB4F-DC3AC6FD65A0}"/>
          </ac:spMkLst>
        </pc:spChg>
        <pc:spChg chg="mod">
          <ac:chgData name="Erfan Meskar" userId="ae30a713-38f5-4e56-b874-fd636adcf478" providerId="ADAL" clId="{931A8637-64D5-43EC-B2FD-4998665F4B82}" dt="2025-03-06T00:40:25.334" v="1897" actId="14100"/>
          <ac:spMkLst>
            <pc:docMk/>
            <pc:sldMk cId="1503854869" sldId="1391"/>
            <ac:spMk id="61" creationId="{808E8149-D48E-B060-2266-B9C699F37284}"/>
          </ac:spMkLst>
        </pc:spChg>
        <pc:spChg chg="mod">
          <ac:chgData name="Erfan Meskar" userId="ae30a713-38f5-4e56-b874-fd636adcf478" providerId="ADAL" clId="{931A8637-64D5-43EC-B2FD-4998665F4B82}" dt="2025-03-06T00:40:28.146" v="1898" actId="14100"/>
          <ac:spMkLst>
            <pc:docMk/>
            <pc:sldMk cId="1503854869" sldId="1391"/>
            <ac:spMk id="62" creationId="{15AA81CF-029B-17F1-046C-59D01A285A64}"/>
          </ac:spMkLst>
        </pc:spChg>
        <pc:spChg chg="mod">
          <ac:chgData name="Erfan Meskar" userId="ae30a713-38f5-4e56-b874-fd636adcf478" providerId="ADAL" clId="{931A8637-64D5-43EC-B2FD-4998665F4B82}" dt="2025-03-06T00:40:30.802" v="1899" actId="14100"/>
          <ac:spMkLst>
            <pc:docMk/>
            <pc:sldMk cId="1503854869" sldId="1391"/>
            <ac:spMk id="63" creationId="{00BE4C7B-26F5-CBFD-92CE-AF9F292621CC}"/>
          </ac:spMkLst>
        </pc:spChg>
        <pc:spChg chg="mod">
          <ac:chgData name="Erfan Meskar" userId="ae30a713-38f5-4e56-b874-fd636adcf478" providerId="ADAL" clId="{931A8637-64D5-43EC-B2FD-4998665F4B82}" dt="2025-03-06T00:40:33.149" v="1900" actId="14100"/>
          <ac:spMkLst>
            <pc:docMk/>
            <pc:sldMk cId="1503854869" sldId="1391"/>
            <ac:spMk id="7168" creationId="{8A1D562E-7E18-E0D6-5A7C-8C35C98C910E}"/>
          </ac:spMkLst>
        </pc:spChg>
        <pc:spChg chg="del mod">
          <ac:chgData name="Erfan Meskar" userId="ae30a713-38f5-4e56-b874-fd636adcf478" providerId="ADAL" clId="{931A8637-64D5-43EC-B2FD-4998665F4B82}" dt="2025-03-06T00:41:42.539" v="1914" actId="478"/>
          <ac:spMkLst>
            <pc:docMk/>
            <pc:sldMk cId="1503854869" sldId="1391"/>
            <ac:spMk id="7169" creationId="{D2466ABB-DBA0-11BA-FC06-BA1AD518B12E}"/>
          </ac:spMkLst>
        </pc:spChg>
        <pc:spChg chg="mod">
          <ac:chgData name="Erfan Meskar" userId="ae30a713-38f5-4e56-b874-fd636adcf478" providerId="ADAL" clId="{931A8637-64D5-43EC-B2FD-4998665F4B82}" dt="2025-03-06T00:34:36.436" v="1860" actId="1035"/>
          <ac:spMkLst>
            <pc:docMk/>
            <pc:sldMk cId="1503854869" sldId="1391"/>
            <ac:spMk id="7172" creationId="{19CA4636-157A-97A2-7FCD-52262533F857}"/>
          </ac:spMkLst>
        </pc:spChg>
        <pc:spChg chg="mod">
          <ac:chgData name="Erfan Meskar" userId="ae30a713-38f5-4e56-b874-fd636adcf478" providerId="ADAL" clId="{931A8637-64D5-43EC-B2FD-4998665F4B82}" dt="2025-03-06T00:34:34.196" v="1854" actId="1035"/>
          <ac:spMkLst>
            <pc:docMk/>
            <pc:sldMk cId="1503854869" sldId="1391"/>
            <ac:spMk id="7178" creationId="{EF57A6A6-A403-6099-63BE-6D63EE62BC92}"/>
          </ac:spMkLst>
        </pc:spChg>
      </pc:sldChg>
      <pc:sldChg chg="addSp delSp modSp del mod delAnim">
        <pc:chgData name="Erfan Meskar" userId="ae30a713-38f5-4e56-b874-fd636adcf478" providerId="ADAL" clId="{931A8637-64D5-43EC-B2FD-4998665F4B82}" dt="2025-03-06T15:41:48.684" v="6695" actId="47"/>
        <pc:sldMkLst>
          <pc:docMk/>
          <pc:sldMk cId="1654481666" sldId="1411"/>
        </pc:sldMkLst>
        <pc:spChg chg="add">
          <ac:chgData name="Erfan Meskar" userId="ae30a713-38f5-4e56-b874-fd636adcf478" providerId="ADAL" clId="{931A8637-64D5-43EC-B2FD-4998665F4B82}" dt="2025-03-06T15:37:13.470" v="6521"/>
          <ac:spMkLst>
            <pc:docMk/>
            <pc:sldMk cId="1654481666" sldId="1411"/>
            <ac:spMk id="2" creationId="{E059152E-662D-C00A-A5D4-F626A429C6A5}"/>
          </ac:spMkLst>
        </pc:spChg>
        <pc:spChg chg="add mod">
          <ac:chgData name="Erfan Meskar" userId="ae30a713-38f5-4e56-b874-fd636adcf478" providerId="ADAL" clId="{931A8637-64D5-43EC-B2FD-4998665F4B82}" dt="2025-03-05T21:48:55.333" v="32" actId="14100"/>
          <ac:spMkLst>
            <pc:docMk/>
            <pc:sldMk cId="1654481666" sldId="1411"/>
            <ac:spMk id="3" creationId="{34B64AC0-413A-80D1-7CE4-5C398954E06E}"/>
          </ac:spMkLst>
        </pc:spChg>
        <pc:spChg chg="add mod">
          <ac:chgData name="Erfan Meskar" userId="ae30a713-38f5-4e56-b874-fd636adcf478" providerId="ADAL" clId="{931A8637-64D5-43EC-B2FD-4998665F4B82}" dt="2025-03-05T21:48:37.461" v="28" actId="14100"/>
          <ac:spMkLst>
            <pc:docMk/>
            <pc:sldMk cId="1654481666" sldId="1411"/>
            <ac:spMk id="4" creationId="{F7BD5187-6D74-C9A9-6567-B833D5CDDB97}"/>
          </ac:spMkLst>
        </pc:spChg>
        <pc:spChg chg="add mod">
          <ac:chgData name="Erfan Meskar" userId="ae30a713-38f5-4e56-b874-fd636adcf478" providerId="ADAL" clId="{931A8637-64D5-43EC-B2FD-4998665F4B82}" dt="2025-03-05T21:47:31.825" v="11" actId="14100"/>
          <ac:spMkLst>
            <pc:docMk/>
            <pc:sldMk cId="1654481666" sldId="1411"/>
            <ac:spMk id="5" creationId="{05859AA5-E8C9-AF06-8FE4-BD99B8DCAC55}"/>
          </ac:spMkLst>
        </pc:spChg>
        <pc:spChg chg="add mod">
          <ac:chgData name="Erfan Meskar" userId="ae30a713-38f5-4e56-b874-fd636adcf478" providerId="ADAL" clId="{931A8637-64D5-43EC-B2FD-4998665F4B82}" dt="2025-03-05T21:47:37.870" v="13" actId="14100"/>
          <ac:spMkLst>
            <pc:docMk/>
            <pc:sldMk cId="1654481666" sldId="1411"/>
            <ac:spMk id="6" creationId="{67E85FA7-93D2-AFF7-4F6C-B0DC092BA81D}"/>
          </ac:spMkLst>
        </pc:spChg>
        <pc:spChg chg="add mod">
          <ac:chgData name="Erfan Meskar" userId="ae30a713-38f5-4e56-b874-fd636adcf478" providerId="ADAL" clId="{931A8637-64D5-43EC-B2FD-4998665F4B82}" dt="2025-03-05T21:49:01.850" v="35" actId="14100"/>
          <ac:spMkLst>
            <pc:docMk/>
            <pc:sldMk cId="1654481666" sldId="1411"/>
            <ac:spMk id="7" creationId="{B34A2151-4416-30E1-8638-8D56E4C7F2E2}"/>
          </ac:spMkLst>
        </pc:spChg>
        <pc:spChg chg="mod">
          <ac:chgData name="Erfan Meskar" userId="ae30a713-38f5-4e56-b874-fd636adcf478" providerId="ADAL" clId="{931A8637-64D5-43EC-B2FD-4998665F4B82}" dt="2025-03-05T21:48:58.246" v="33" actId="14100"/>
          <ac:spMkLst>
            <pc:docMk/>
            <pc:sldMk cId="1654481666" sldId="1411"/>
            <ac:spMk id="8" creationId="{64F41C36-5AF3-12A4-999C-97B916545A8A}"/>
          </ac:spMkLst>
        </pc:spChg>
        <pc:spChg chg="mod">
          <ac:chgData name="Erfan Meskar" userId="ae30a713-38f5-4e56-b874-fd636adcf478" providerId="ADAL" clId="{931A8637-64D5-43EC-B2FD-4998665F4B82}" dt="2025-03-06T15:37:22.555" v="6525" actId="14100"/>
          <ac:spMkLst>
            <pc:docMk/>
            <pc:sldMk cId="1654481666" sldId="1411"/>
            <ac:spMk id="9" creationId="{E13598F5-0C9E-3A96-55AA-F44DD06C87D8}"/>
          </ac:spMkLst>
        </pc:spChg>
        <pc:spChg chg="mod">
          <ac:chgData name="Erfan Meskar" userId="ae30a713-38f5-4e56-b874-fd636adcf478" providerId="ADAL" clId="{931A8637-64D5-43EC-B2FD-4998665F4B82}" dt="2025-03-05T21:49:09.954" v="37" actId="14100"/>
          <ac:spMkLst>
            <pc:docMk/>
            <pc:sldMk cId="1654481666" sldId="1411"/>
            <ac:spMk id="10" creationId="{F2DFD6F8-FAF7-2FC7-A5F3-069E8E093207}"/>
          </ac:spMkLst>
        </pc:spChg>
        <pc:spChg chg="mod">
          <ac:chgData name="Erfan Meskar" userId="ae30a713-38f5-4e56-b874-fd636adcf478" providerId="ADAL" clId="{931A8637-64D5-43EC-B2FD-4998665F4B82}" dt="2025-03-05T21:49:17.884" v="39" actId="14100"/>
          <ac:spMkLst>
            <pc:docMk/>
            <pc:sldMk cId="1654481666" sldId="1411"/>
            <ac:spMk id="11" creationId="{2AEE0253-AE08-98D2-DE58-D16EF494F96D}"/>
          </ac:spMkLst>
        </pc:spChg>
        <pc:spChg chg="add mod">
          <ac:chgData name="Erfan Meskar" userId="ae30a713-38f5-4e56-b874-fd636adcf478" providerId="ADAL" clId="{931A8637-64D5-43EC-B2FD-4998665F4B82}" dt="2025-03-05T21:48:41.027" v="29" actId="14100"/>
          <ac:spMkLst>
            <pc:docMk/>
            <pc:sldMk cId="1654481666" sldId="1411"/>
            <ac:spMk id="12" creationId="{EB7E3CB9-8CF4-7956-56D5-003403A801FB}"/>
          </ac:spMkLst>
        </pc:spChg>
        <pc:spChg chg="mod">
          <ac:chgData name="Erfan Meskar" userId="ae30a713-38f5-4e56-b874-fd636adcf478" providerId="ADAL" clId="{931A8637-64D5-43EC-B2FD-4998665F4B82}" dt="2025-03-05T21:48:48.910" v="31" actId="14100"/>
          <ac:spMkLst>
            <pc:docMk/>
            <pc:sldMk cId="1654481666" sldId="1411"/>
            <ac:spMk id="13" creationId="{359E046B-6A9E-BF3E-ADAD-8110C5B97F7E}"/>
          </ac:spMkLst>
        </pc:spChg>
        <pc:spChg chg="add mod">
          <ac:chgData name="Erfan Meskar" userId="ae30a713-38f5-4e56-b874-fd636adcf478" providerId="ADAL" clId="{931A8637-64D5-43EC-B2FD-4998665F4B82}" dt="2025-03-05T21:49:25.738" v="42" actId="1076"/>
          <ac:spMkLst>
            <pc:docMk/>
            <pc:sldMk cId="1654481666" sldId="1411"/>
            <ac:spMk id="16" creationId="{6F790713-3786-754B-FC2C-71EF5B51F196}"/>
          </ac:spMkLst>
        </pc:spChg>
        <pc:spChg chg="mod">
          <ac:chgData name="Erfan Meskar" userId="ae30a713-38f5-4e56-b874-fd636adcf478" providerId="ADAL" clId="{931A8637-64D5-43EC-B2FD-4998665F4B82}" dt="2025-03-05T21:49:22.532" v="41" actId="1076"/>
          <ac:spMkLst>
            <pc:docMk/>
            <pc:sldMk cId="1654481666" sldId="1411"/>
            <ac:spMk id="17" creationId="{B6C71066-6850-E979-FE2A-95F5AF0DE1FD}"/>
          </ac:spMkLst>
        </pc:spChg>
        <pc:spChg chg="add mod">
          <ac:chgData name="Erfan Meskar" userId="ae30a713-38f5-4e56-b874-fd636adcf478" providerId="ADAL" clId="{931A8637-64D5-43EC-B2FD-4998665F4B82}" dt="2025-03-05T21:48:22.556" v="23" actId="1076"/>
          <ac:spMkLst>
            <pc:docMk/>
            <pc:sldMk cId="1654481666" sldId="1411"/>
            <ac:spMk id="18" creationId="{9779B828-E444-A595-22FB-0F69E1C46BCE}"/>
          </ac:spMkLst>
        </pc:spChg>
        <pc:spChg chg="mod">
          <ac:chgData name="Erfan Meskar" userId="ae30a713-38f5-4e56-b874-fd636adcf478" providerId="ADAL" clId="{931A8637-64D5-43EC-B2FD-4998665F4B82}" dt="2025-03-05T21:48:45.836" v="30" actId="1076"/>
          <ac:spMkLst>
            <pc:docMk/>
            <pc:sldMk cId="1654481666" sldId="1411"/>
            <ac:spMk id="19" creationId="{98DF1042-6AB4-CBE5-54C9-86C0B4AF1BB5}"/>
          </ac:spMkLst>
        </pc:spChg>
        <pc:spChg chg="add mod">
          <ac:chgData name="Erfan Meskar" userId="ae30a713-38f5-4e56-b874-fd636adcf478" providerId="ADAL" clId="{931A8637-64D5-43EC-B2FD-4998665F4B82}" dt="2025-03-05T21:47:42.737" v="14" actId="14100"/>
          <ac:spMkLst>
            <pc:docMk/>
            <pc:sldMk cId="1654481666" sldId="1411"/>
            <ac:spMk id="20" creationId="{E1412D5F-3DEA-535D-D986-9C6CBDE0A98A}"/>
          </ac:spMkLst>
        </pc:spChg>
        <pc:spChg chg="mod">
          <ac:chgData name="Erfan Meskar" userId="ae30a713-38f5-4e56-b874-fd636adcf478" providerId="ADAL" clId="{931A8637-64D5-43EC-B2FD-4998665F4B82}" dt="2025-03-05T21:48:33.451" v="27" actId="1076"/>
          <ac:spMkLst>
            <pc:docMk/>
            <pc:sldMk cId="1654481666" sldId="1411"/>
            <ac:spMk id="21" creationId="{83756A9D-1358-7189-5B10-9F568C84C3C9}"/>
          </ac:spMkLst>
        </pc:spChg>
        <pc:spChg chg="add mod">
          <ac:chgData name="Erfan Meskar" userId="ae30a713-38f5-4e56-b874-fd636adcf478" providerId="ADAL" clId="{931A8637-64D5-43EC-B2FD-4998665F4B82}" dt="2025-03-05T21:49:06.564" v="36" actId="1076"/>
          <ac:spMkLst>
            <pc:docMk/>
            <pc:sldMk cId="1654481666" sldId="1411"/>
            <ac:spMk id="22" creationId="{C0D63F5D-C557-16B1-C3E7-9C917B015653}"/>
          </ac:spMkLst>
        </pc:spChg>
        <pc:spChg chg="add">
          <ac:chgData name="Erfan Meskar" userId="ae30a713-38f5-4e56-b874-fd636adcf478" providerId="ADAL" clId="{931A8637-64D5-43EC-B2FD-4998665F4B82}" dt="2025-03-06T15:37:17.314" v="6522"/>
          <ac:spMkLst>
            <pc:docMk/>
            <pc:sldMk cId="1654481666" sldId="1411"/>
            <ac:spMk id="23" creationId="{3A908A04-0B2A-53FF-A484-FD2107A1C7F1}"/>
          </ac:spMkLst>
        </pc:spChg>
        <pc:spChg chg="mod">
          <ac:chgData name="Erfan Meskar" userId="ae30a713-38f5-4e56-b874-fd636adcf478" providerId="ADAL" clId="{931A8637-64D5-43EC-B2FD-4998665F4B82}" dt="2025-03-05T21:46:45.228" v="2" actId="6549"/>
          <ac:spMkLst>
            <pc:docMk/>
            <pc:sldMk cId="1654481666" sldId="1411"/>
            <ac:spMk id="7170" creationId="{81550B28-03AC-6509-492F-2D0394777470}"/>
          </ac:spMkLst>
        </pc:spChg>
        <pc:picChg chg="del">
          <ac:chgData name="Erfan Meskar" userId="ae30a713-38f5-4e56-b874-fd636adcf478" providerId="ADAL" clId="{931A8637-64D5-43EC-B2FD-4998665F4B82}" dt="2025-03-05T21:47:08.927" v="5" actId="478"/>
          <ac:picMkLst>
            <pc:docMk/>
            <pc:sldMk cId="1654481666" sldId="1411"/>
            <ac:picMk id="2" creationId="{0B90957F-F037-6707-0AA9-A4E512BC22A0}"/>
          </ac:picMkLst>
        </pc:picChg>
        <pc:picChg chg="mod">
          <ac:chgData name="Erfan Meskar" userId="ae30a713-38f5-4e56-b874-fd636adcf478" providerId="ADAL" clId="{931A8637-64D5-43EC-B2FD-4998665F4B82}" dt="2025-03-05T21:49:12.423" v="38" actId="1076"/>
          <ac:picMkLst>
            <pc:docMk/>
            <pc:sldMk cId="1654481666" sldId="1411"/>
            <ac:picMk id="14" creationId="{D6192A6A-6D70-429D-35FD-630625B09C60}"/>
          </ac:picMkLst>
        </pc:picChg>
        <pc:picChg chg="mod">
          <ac:chgData name="Erfan Meskar" userId="ae30a713-38f5-4e56-b874-fd636adcf478" providerId="ADAL" clId="{931A8637-64D5-43EC-B2FD-4998665F4B82}" dt="2025-03-05T21:49:20.101" v="40" actId="1076"/>
          <ac:picMkLst>
            <pc:docMk/>
            <pc:sldMk cId="1654481666" sldId="1411"/>
            <ac:picMk id="15" creationId="{3E6C7286-14A1-7E2C-7391-FCC8076EA57E}"/>
          </ac:picMkLst>
        </pc:picChg>
      </pc:sldChg>
      <pc:sldChg chg="delSp modSp mod">
        <pc:chgData name="Erfan Meskar" userId="ae30a713-38f5-4e56-b874-fd636adcf478" providerId="ADAL" clId="{931A8637-64D5-43EC-B2FD-4998665F4B82}" dt="2025-03-05T22:28:39.318" v="390" actId="207"/>
        <pc:sldMkLst>
          <pc:docMk/>
          <pc:sldMk cId="26761941" sldId="1412"/>
        </pc:sldMkLst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54" creationId="{3E3ED186-CBE8-DF40-E8B7-DB648B1E9D42}"/>
          </ac:spMkLst>
        </pc:spChg>
        <pc:spChg chg="mod">
          <ac:chgData name="Erfan Meskar" userId="ae30a713-38f5-4e56-b874-fd636adcf478" providerId="ADAL" clId="{931A8637-64D5-43EC-B2FD-4998665F4B82}" dt="2025-03-05T22:28:39.318" v="390" actId="207"/>
          <ac:spMkLst>
            <pc:docMk/>
            <pc:sldMk cId="26761941" sldId="1412"/>
            <ac:spMk id="7171" creationId="{36695D39-CD85-0EAD-3EE6-D71D5DC8F3DD}"/>
          </ac:spMkLst>
        </pc:spChg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7187" creationId="{76246072-5E8A-3B57-BA38-B8B9F511C1F8}"/>
          </ac:spMkLst>
        </pc:spChg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7214" creationId="{E7CD6F8A-A8B5-E97C-AC3F-1D476B683A2E}"/>
          </ac:spMkLst>
        </pc:s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2" creationId="{6627BE7F-EF1C-AD0B-7AC4-2E7FDA69D53C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28" creationId="{DD931A8D-EED8-1CFB-EC46-CD1F68449D5A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55" creationId="{4B96C096-F9AF-6ECC-58C0-C2972E470C2A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7188" creationId="{C0785B14-5FB8-8C99-AA7A-E679511FDD69}"/>
          </ac:grpSpMkLst>
        </pc:grpChg>
      </pc:sldChg>
      <pc:sldChg chg="addSp modSp del mod">
        <pc:chgData name="Erfan Meskar" userId="ae30a713-38f5-4e56-b874-fd636adcf478" providerId="ADAL" clId="{931A8637-64D5-43EC-B2FD-4998665F4B82}" dt="2025-03-05T22:47:07.039" v="704" actId="47"/>
        <pc:sldMkLst>
          <pc:docMk/>
          <pc:sldMk cId="807687938" sldId="1413"/>
        </pc:sldMkLst>
        <pc:spChg chg="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2" creationId="{18D0914B-FE97-5BF0-321F-19BBC44565D7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6" creationId="{91CFB1DE-D3F9-177E-6DDB-A6E4873DFC9B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7" creationId="{29E891CE-3BF5-22D4-2A85-1609F0EDC730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8" creationId="{A78EED2D-AC96-E931-BE8E-EE141870F69B}"/>
          </ac:spMkLst>
        </pc:spChg>
        <pc:spChg chg="add mod">
          <ac:chgData name="Erfan Meskar" userId="ae30a713-38f5-4e56-b874-fd636adcf478" providerId="ADAL" clId="{931A8637-64D5-43EC-B2FD-4998665F4B82}" dt="2025-03-05T22:31:19.287" v="470" actId="571"/>
          <ac:spMkLst>
            <pc:docMk/>
            <pc:sldMk cId="807687938" sldId="1413"/>
            <ac:spMk id="12" creationId="{C4C23D54-EA14-6135-50BE-B39459A8A96E}"/>
          </ac:spMkLst>
        </pc:spChg>
        <pc:spChg chg="add mod">
          <ac:chgData name="Erfan Meskar" userId="ae30a713-38f5-4e56-b874-fd636adcf478" providerId="ADAL" clId="{931A8637-64D5-43EC-B2FD-4998665F4B82}" dt="2025-03-05T22:31:22.593" v="471" actId="571"/>
          <ac:spMkLst>
            <pc:docMk/>
            <pc:sldMk cId="807687938" sldId="1413"/>
            <ac:spMk id="14" creationId="{6CB0FD07-53E6-D353-3264-6CC7019C2DCE}"/>
          </ac:spMkLst>
        </pc:spChg>
        <pc:spChg chg="add mod">
          <ac:chgData name="Erfan Meskar" userId="ae30a713-38f5-4e56-b874-fd636adcf478" providerId="ADAL" clId="{931A8637-64D5-43EC-B2FD-4998665F4B82}" dt="2025-03-05T22:31:24.645" v="472" actId="571"/>
          <ac:spMkLst>
            <pc:docMk/>
            <pc:sldMk cId="807687938" sldId="1413"/>
            <ac:spMk id="15" creationId="{C8FFFD3E-ED67-AC8A-2BBD-FABDD4DED75A}"/>
          </ac:spMkLst>
        </pc:spChg>
        <pc:spChg chg="add mod">
          <ac:chgData name="Erfan Meskar" userId="ae30a713-38f5-4e56-b874-fd636adcf478" providerId="ADAL" clId="{931A8637-64D5-43EC-B2FD-4998665F4B82}" dt="2025-03-05T22:31:29.982" v="474" actId="1076"/>
          <ac:spMkLst>
            <pc:docMk/>
            <pc:sldMk cId="807687938" sldId="1413"/>
            <ac:spMk id="16" creationId="{016D0DD3-DDB8-B845-0411-C6424F504454}"/>
          </ac:spMkLst>
        </pc:spChg>
        <pc:spChg chg="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36" creationId="{C7A52C5C-69CF-8CFF-EA2D-690246FB934E}"/>
          </ac:spMkLst>
        </pc:spChg>
        <pc:spChg chg="mod">
          <ac:chgData name="Erfan Meskar" userId="ae30a713-38f5-4e56-b874-fd636adcf478" providerId="ADAL" clId="{931A8637-64D5-43EC-B2FD-4998665F4B82}" dt="2025-03-05T22:42:27.803" v="636" actId="14100"/>
          <ac:spMkLst>
            <pc:docMk/>
            <pc:sldMk cId="807687938" sldId="1413"/>
            <ac:spMk id="41" creationId="{D872AE2F-A49D-2E4B-88AB-E92DA4AA3EB5}"/>
          </ac:spMkLst>
        </pc:spChg>
        <pc:spChg chg="mod">
          <ac:chgData name="Erfan Meskar" userId="ae30a713-38f5-4e56-b874-fd636adcf478" providerId="ADAL" clId="{931A8637-64D5-43EC-B2FD-4998665F4B82}" dt="2025-03-05T22:31:09.891" v="465" actId="14100"/>
          <ac:spMkLst>
            <pc:docMk/>
            <pc:sldMk cId="807687938" sldId="1413"/>
            <ac:spMk id="42" creationId="{202478DD-650C-9356-1713-EF4218E8A460}"/>
          </ac:spMkLst>
        </pc:spChg>
        <pc:spChg chg="mod">
          <ac:chgData name="Erfan Meskar" userId="ae30a713-38f5-4e56-b874-fd636adcf478" providerId="ADAL" clId="{931A8637-64D5-43EC-B2FD-4998665F4B82}" dt="2025-03-05T22:42:53.480" v="637" actId="20577"/>
          <ac:spMkLst>
            <pc:docMk/>
            <pc:sldMk cId="807687938" sldId="1413"/>
            <ac:spMk id="61" creationId="{C1030471-1149-BB2A-0444-FFE86DFC8852}"/>
          </ac:spMkLst>
        </pc:spChg>
        <pc:spChg chg="mod">
          <ac:chgData name="Erfan Meskar" userId="ae30a713-38f5-4e56-b874-fd636adcf478" providerId="ADAL" clId="{931A8637-64D5-43EC-B2FD-4998665F4B82}" dt="2025-03-05T22:42:06.284" v="619" actId="1076"/>
          <ac:spMkLst>
            <pc:docMk/>
            <pc:sldMk cId="807687938" sldId="1413"/>
            <ac:spMk id="7171" creationId="{AEBF5053-DF49-450E-18B3-7F7093DE76E4}"/>
          </ac:spMkLst>
        </pc:spChg>
        <pc:spChg chg="mod">
          <ac:chgData name="Erfan Meskar" userId="ae30a713-38f5-4e56-b874-fd636adcf478" providerId="ADAL" clId="{931A8637-64D5-43EC-B2FD-4998665F4B82}" dt="2025-03-05T22:44:11.571" v="664" actId="14100"/>
          <ac:spMkLst>
            <pc:docMk/>
            <pc:sldMk cId="807687938" sldId="1413"/>
            <ac:spMk id="7179" creationId="{B6547A11-C050-6693-DC55-DF1A9A6992AA}"/>
          </ac:spMkLst>
        </pc:spChg>
        <pc:spChg chg="mod">
          <ac:chgData name="Erfan Meskar" userId="ae30a713-38f5-4e56-b874-fd636adcf478" providerId="ADAL" clId="{931A8637-64D5-43EC-B2FD-4998665F4B82}" dt="2025-03-05T22:42:24.638" v="635" actId="1076"/>
          <ac:spMkLst>
            <pc:docMk/>
            <pc:sldMk cId="807687938" sldId="1413"/>
            <ac:spMk id="7180" creationId="{F60E7A30-1F1D-0D1B-F1B8-07AE04A19654}"/>
          </ac:spMkLst>
        </pc:spChg>
        <pc:spChg chg="mod">
          <ac:chgData name="Erfan Meskar" userId="ae30a713-38f5-4e56-b874-fd636adcf478" providerId="ADAL" clId="{931A8637-64D5-43EC-B2FD-4998665F4B82}" dt="2025-03-05T22:30:09.031" v="450" actId="1076"/>
          <ac:spMkLst>
            <pc:docMk/>
            <pc:sldMk cId="807687938" sldId="1413"/>
            <ac:spMk id="7181" creationId="{05BFCC0C-B2D0-07B6-5464-1550E76DB378}"/>
          </ac:spMkLst>
        </pc:spChg>
        <pc:graphicFrameChg chg="add mod modGraphic">
          <ac:chgData name="Erfan Meskar" userId="ae30a713-38f5-4e56-b874-fd636adcf478" providerId="ADAL" clId="{931A8637-64D5-43EC-B2FD-4998665F4B82}" dt="2025-03-05T22:43:38.866" v="651" actId="14100"/>
          <ac:graphicFrameMkLst>
            <pc:docMk/>
            <pc:sldMk cId="807687938" sldId="1413"/>
            <ac:graphicFrameMk id="17" creationId="{D42A22F0-62CC-1217-35D2-E2C6A203AD6A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3:55.921" v="659" actId="1076"/>
          <ac:graphicFrameMkLst>
            <pc:docMk/>
            <pc:sldMk cId="807687938" sldId="1413"/>
            <ac:graphicFrameMk id="18" creationId="{160668F0-A426-BC85-1779-77DEEA24924F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4:17.763" v="665" actId="20577"/>
          <ac:graphicFrameMkLst>
            <pc:docMk/>
            <pc:sldMk cId="807687938" sldId="1413"/>
            <ac:graphicFrameMk id="19" creationId="{F642DA54-731A-CE67-411D-F007C7E59C0C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4:20.573" v="666" actId="20577"/>
          <ac:graphicFrameMkLst>
            <pc:docMk/>
            <pc:sldMk cId="807687938" sldId="1413"/>
            <ac:graphicFrameMk id="20" creationId="{04603203-476D-DD15-766E-FD6A4F4413B2}"/>
          </ac:graphicFrameMkLst>
        </pc:graphicFrame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3" creationId="{A3779F45-BA41-C7D7-A233-66EF73052D5B}"/>
          </ac:picMkLst>
        </pc:pic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4" creationId="{AD159ACB-3C6D-6BB9-902C-9EE30012A9E3}"/>
          </ac:picMkLst>
        </pc:pic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5" creationId="{C07FB972-F9D8-44E4-B007-0170D3289464}"/>
          </ac:picMkLst>
        </pc:picChg>
        <pc:picChg chg="add mod">
          <ac:chgData name="Erfan Meskar" userId="ae30a713-38f5-4e56-b874-fd636adcf478" providerId="ADAL" clId="{931A8637-64D5-43EC-B2FD-4998665F4B82}" dt="2025-03-05T22:31:12.679" v="466" actId="571"/>
          <ac:picMkLst>
            <pc:docMk/>
            <pc:sldMk cId="807687938" sldId="1413"/>
            <ac:picMk id="9" creationId="{298774D7-AE01-A688-FF26-1A6231080AD3}"/>
          </ac:picMkLst>
        </pc:picChg>
        <pc:picChg chg="add mod">
          <ac:chgData name="Erfan Meskar" userId="ae30a713-38f5-4e56-b874-fd636adcf478" providerId="ADAL" clId="{931A8637-64D5-43EC-B2FD-4998665F4B82}" dt="2025-03-05T22:31:14.574" v="467" actId="571"/>
          <ac:picMkLst>
            <pc:docMk/>
            <pc:sldMk cId="807687938" sldId="1413"/>
            <ac:picMk id="10" creationId="{439DBBA0-A0E1-CFC4-D2F5-9658AFD7002B}"/>
          </ac:picMkLst>
        </pc:picChg>
        <pc:picChg chg="add mod">
          <ac:chgData name="Erfan Meskar" userId="ae30a713-38f5-4e56-b874-fd636adcf478" providerId="ADAL" clId="{931A8637-64D5-43EC-B2FD-4998665F4B82}" dt="2025-03-05T22:31:16.254" v="468" actId="571"/>
          <ac:picMkLst>
            <pc:docMk/>
            <pc:sldMk cId="807687938" sldId="1413"/>
            <ac:picMk id="11" creationId="{3EF787EE-B3F2-1668-8BDF-4A91C0AAE009}"/>
          </ac:picMkLst>
        </pc:picChg>
        <pc:picChg chg="add mod">
          <ac:chgData name="Erfan Meskar" userId="ae30a713-38f5-4e56-b874-fd636adcf478" providerId="ADAL" clId="{931A8637-64D5-43EC-B2FD-4998665F4B82}" dt="2025-03-05T22:31:19.287" v="470" actId="571"/>
          <ac:picMkLst>
            <pc:docMk/>
            <pc:sldMk cId="807687938" sldId="1413"/>
            <ac:picMk id="13" creationId="{F95A21F9-9B99-5A2C-7EA7-FB380BDB2F22}"/>
          </ac:picMkLst>
        </pc:picChg>
        <pc:picChg chg="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43" creationId="{A8C1ABD0-F262-FC87-2623-59F6042B9436}"/>
          </ac:picMkLst>
        </pc:picChg>
        <pc:picChg chg="mod">
          <ac:chgData name="Erfan Meskar" userId="ae30a713-38f5-4e56-b874-fd636adcf478" providerId="ADAL" clId="{931A8637-64D5-43EC-B2FD-4998665F4B82}" dt="2025-03-05T22:29:11.607" v="392" actId="1076"/>
          <ac:picMkLst>
            <pc:docMk/>
            <pc:sldMk cId="807687938" sldId="1413"/>
            <ac:picMk id="44" creationId="{069CA808-43E9-3EAC-E6AC-9D9B633ED765}"/>
          </ac:picMkLst>
        </pc:picChg>
      </pc:sldChg>
      <pc:sldChg chg="addSp modSp mod">
        <pc:chgData name="Erfan Meskar" userId="ae30a713-38f5-4e56-b874-fd636adcf478" providerId="ADAL" clId="{931A8637-64D5-43EC-B2FD-4998665F4B82}" dt="2025-03-06T15:41:33.701" v="6694" actId="6549"/>
        <pc:sldMkLst>
          <pc:docMk/>
          <pc:sldMk cId="2754597206" sldId="1434"/>
        </pc:sldMkLst>
        <pc:spChg chg="mod">
          <ac:chgData name="Erfan Meskar" userId="ae30a713-38f5-4e56-b874-fd636adcf478" providerId="ADAL" clId="{931A8637-64D5-43EC-B2FD-4998665F4B82}" dt="2025-03-06T15:37:56.945" v="6582" actId="1035"/>
          <ac:spMkLst>
            <pc:docMk/>
            <pc:sldMk cId="2754597206" sldId="1434"/>
            <ac:spMk id="3" creationId="{E420695B-B653-8F95-8FDE-4092CA78631C}"/>
          </ac:spMkLst>
        </pc:spChg>
        <pc:spChg chg="add mod">
          <ac:chgData name="Erfan Meskar" userId="ae30a713-38f5-4e56-b874-fd636adcf478" providerId="ADAL" clId="{931A8637-64D5-43EC-B2FD-4998665F4B82}" dt="2025-03-06T15:41:33.701" v="6694" actId="6549"/>
          <ac:spMkLst>
            <pc:docMk/>
            <pc:sldMk cId="2754597206" sldId="1434"/>
            <ac:spMk id="4" creationId="{E28CC7D8-9509-5FE6-734B-07A7219B1A3A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5" creationId="{006D0E46-F988-6D70-C807-89460AD16602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6" creationId="{53640E24-B1C2-7397-0BA8-13DD1D302BC8}"/>
          </ac:spMkLst>
        </pc:spChg>
        <pc:spChg chg="add mod">
          <ac:chgData name="Erfan Meskar" userId="ae30a713-38f5-4e56-b874-fd636adcf478" providerId="ADAL" clId="{931A8637-64D5-43EC-B2FD-4998665F4B82}" dt="2025-03-06T15:40:41.726" v="6679" actId="14100"/>
          <ac:spMkLst>
            <pc:docMk/>
            <pc:sldMk cId="2754597206" sldId="1434"/>
            <ac:spMk id="7" creationId="{DF96A3FF-AA6F-42A0-D1FA-AE7893C5DE9B}"/>
          </ac:spMkLst>
        </pc:spChg>
        <pc:spChg chg="add 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8" creationId="{9191E4AC-0C94-37B4-6AEC-A3287580C252}"/>
          </ac:spMkLst>
        </pc:spChg>
        <pc:spChg chg="add mod">
          <ac:chgData name="Erfan Meskar" userId="ae30a713-38f5-4e56-b874-fd636adcf478" providerId="ADAL" clId="{931A8637-64D5-43EC-B2FD-4998665F4B82}" dt="2025-03-06T15:40:24.844" v="6676" actId="1076"/>
          <ac:spMkLst>
            <pc:docMk/>
            <pc:sldMk cId="2754597206" sldId="1434"/>
            <ac:spMk id="9" creationId="{1E415345-2D1C-E887-35FD-AEC4F6F3274F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10" creationId="{187760CF-2560-FBFC-E0F7-1E3AB949E17C}"/>
          </ac:spMkLst>
        </pc:spChg>
        <pc:spChg chg="add mod">
          <ac:chgData name="Erfan Meskar" userId="ae30a713-38f5-4e56-b874-fd636adcf478" providerId="ADAL" clId="{931A8637-64D5-43EC-B2FD-4998665F4B82}" dt="2025-03-06T15:40:47.315" v="6681" actId="14100"/>
          <ac:spMkLst>
            <pc:docMk/>
            <pc:sldMk cId="2754597206" sldId="1434"/>
            <ac:spMk id="11" creationId="{681949CA-977B-968D-5CCA-BC000029CC67}"/>
          </ac:spMkLst>
        </pc:spChg>
        <pc:spChg chg="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12" creationId="{11347F27-5C9F-13C5-CA1E-2FCA05398B41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13" creationId="{2AF7AF47-6790-2C31-953D-61C2BFF6273F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14" creationId="{400607A6-FCFF-D4A2-479F-16641D4D34A1}"/>
          </ac:spMkLst>
        </pc:spChg>
        <pc:spChg chg="mod">
          <ac:chgData name="Erfan Meskar" userId="ae30a713-38f5-4e56-b874-fd636adcf478" providerId="ADAL" clId="{931A8637-64D5-43EC-B2FD-4998665F4B82}" dt="2025-03-06T15:40:51.076" v="6682" actId="1076"/>
          <ac:spMkLst>
            <pc:docMk/>
            <pc:sldMk cId="2754597206" sldId="1434"/>
            <ac:spMk id="17" creationId="{C0A8F9C6-4E83-BF29-9031-F04D58CC4F9D}"/>
          </ac:spMkLst>
        </pc:spChg>
        <pc:spChg chg="add 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18" creationId="{E2985DB8-B113-48BC-BE2F-B6EBCA9C3864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19" creationId="{E22A3CFC-D7AD-970F-72D6-FA2A45349BAE}"/>
          </ac:spMkLst>
        </pc:spChg>
        <pc:spChg chg="add 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0" creationId="{C596A7EB-F097-1642-BBC1-1352F2C54942}"/>
          </ac:spMkLst>
        </pc:spChg>
        <pc:spChg chg="add 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1" creationId="{6CED66BE-5815-00A3-EE1B-B3542F8CC964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2" creationId="{4F6F702C-CCDF-9575-4B91-E9C473B4F2FD}"/>
          </ac:spMkLst>
        </pc:spChg>
        <pc:spChg chg="mod">
          <ac:chgData name="Erfan Meskar" userId="ae30a713-38f5-4e56-b874-fd636adcf478" providerId="ADAL" clId="{931A8637-64D5-43EC-B2FD-4998665F4B82}" dt="2025-03-06T15:40:57.553" v="6683" actId="1076"/>
          <ac:spMkLst>
            <pc:docMk/>
            <pc:sldMk cId="2754597206" sldId="1434"/>
            <ac:spMk id="23" creationId="{EE5A9BF1-C428-6A33-590A-D999C325C8FB}"/>
          </ac:spMkLst>
        </pc:spChg>
        <pc:spChg chg="mod">
          <ac:chgData name="Erfan Meskar" userId="ae30a713-38f5-4e56-b874-fd636adcf478" providerId="ADAL" clId="{931A8637-64D5-43EC-B2FD-4998665F4B82}" dt="2025-03-06T00:08:38.357" v="1532" actId="20577"/>
          <ac:spMkLst>
            <pc:docMk/>
            <pc:sldMk cId="2754597206" sldId="1434"/>
            <ac:spMk id="7171" creationId="{1C021BE7-F463-C27A-92A5-8A0990C2FCE0}"/>
          </ac:spMkLst>
        </pc:spChg>
        <pc:picChg chg="mod">
          <ac:chgData name="Erfan Meskar" userId="ae30a713-38f5-4e56-b874-fd636adcf478" providerId="ADAL" clId="{931A8637-64D5-43EC-B2FD-4998665F4B82}" dt="2025-03-06T15:37:56.945" v="6582" actId="1035"/>
          <ac:picMkLst>
            <pc:docMk/>
            <pc:sldMk cId="2754597206" sldId="1434"/>
            <ac:picMk id="2" creationId="{78F56DDC-8D71-FD7A-BE15-54FE0C1541E8}"/>
          </ac:picMkLst>
        </pc:picChg>
        <pc:picChg chg="mod">
          <ac:chgData name="Erfan Meskar" userId="ae30a713-38f5-4e56-b874-fd636adcf478" providerId="ADAL" clId="{931A8637-64D5-43EC-B2FD-4998665F4B82}" dt="2025-03-06T15:40:37.017" v="6678" actId="1076"/>
          <ac:picMkLst>
            <pc:docMk/>
            <pc:sldMk cId="2754597206" sldId="1434"/>
            <ac:picMk id="15" creationId="{8C799760-4C45-2325-4D00-993AFFB5845A}"/>
          </ac:picMkLst>
        </pc:picChg>
        <pc:picChg chg="mod">
          <ac:chgData name="Erfan Meskar" userId="ae30a713-38f5-4e56-b874-fd636adcf478" providerId="ADAL" clId="{931A8637-64D5-43EC-B2FD-4998665F4B82}" dt="2025-03-06T15:38:37.126" v="6587" actId="1076"/>
          <ac:picMkLst>
            <pc:docMk/>
            <pc:sldMk cId="2754597206" sldId="1434"/>
            <ac:picMk id="16" creationId="{B29944B6-C98E-9904-99A7-6B60AD01FE6F}"/>
          </ac:picMkLst>
        </pc:picChg>
      </pc:sldChg>
      <pc:sldChg chg="addSp modSp mod ord">
        <pc:chgData name="Erfan Meskar" userId="ae30a713-38f5-4e56-b874-fd636adcf478" providerId="ADAL" clId="{931A8637-64D5-43EC-B2FD-4998665F4B82}" dt="2025-03-06T00:21:09.246" v="1809" actId="20577"/>
        <pc:sldMkLst>
          <pc:docMk/>
          <pc:sldMk cId="1060896350" sldId="1439"/>
        </pc:sldMkLst>
        <pc:spChg chg="mod">
          <ac:chgData name="Erfan Meskar" userId="ae30a713-38f5-4e56-b874-fd636adcf478" providerId="ADAL" clId="{931A8637-64D5-43EC-B2FD-4998665F4B82}" dt="2025-03-05T21:58:01.377" v="251" actId="14100"/>
          <ac:spMkLst>
            <pc:docMk/>
            <pc:sldMk cId="1060896350" sldId="1439"/>
            <ac:spMk id="4" creationId="{E310D6B9-197F-EAC5-937F-E379B0BC4ED8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5" creationId="{5FBDFE47-E165-D7DB-EC2A-8F49826AAABE}"/>
          </ac:spMkLst>
        </pc:spChg>
        <pc:spChg chg="mod">
          <ac:chgData name="Erfan Meskar" userId="ae30a713-38f5-4e56-b874-fd636adcf478" providerId="ADAL" clId="{931A8637-64D5-43EC-B2FD-4998665F4B82}" dt="2025-03-05T22:32:26.207" v="496" actId="14100"/>
          <ac:spMkLst>
            <pc:docMk/>
            <pc:sldMk cId="1060896350" sldId="1439"/>
            <ac:spMk id="6" creationId="{3C6E23D9-0657-33B3-BAFF-FA42CA4860F9}"/>
          </ac:spMkLst>
        </pc:spChg>
        <pc:spChg chg="mod">
          <ac:chgData name="Erfan Meskar" userId="ae30a713-38f5-4e56-b874-fd636adcf478" providerId="ADAL" clId="{931A8637-64D5-43EC-B2FD-4998665F4B82}" dt="2025-03-05T21:58:30.358" v="277" actId="1076"/>
          <ac:spMkLst>
            <pc:docMk/>
            <pc:sldMk cId="1060896350" sldId="1439"/>
            <ac:spMk id="9" creationId="{61BB94F1-E736-13BA-E00C-C6698A199827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14" creationId="{C50DB939-6866-A862-9736-B6DCDDD1151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17" creationId="{5888117A-65B4-5251-20B2-A3479DD72148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0" creationId="{ACEB4143-930A-5965-EA14-D8EDE4AD54F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1" creationId="{57C11B37-9269-3826-1FFB-5B6B2891DA73}"/>
          </ac:spMkLst>
        </pc:spChg>
        <pc:spChg chg="mod">
          <ac:chgData name="Erfan Meskar" userId="ae30a713-38f5-4e56-b874-fd636adcf478" providerId="ADAL" clId="{931A8637-64D5-43EC-B2FD-4998665F4B82}" dt="2025-03-05T21:58:11.478" v="263" actId="1037"/>
          <ac:spMkLst>
            <pc:docMk/>
            <pc:sldMk cId="1060896350" sldId="1439"/>
            <ac:spMk id="24" creationId="{983077E1-2092-6CCE-9F14-CBC3BAB79DF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5" creationId="{4CA7A6BB-FFF0-23F9-7995-8CEDB6F1F0AA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7" creationId="{C67ADDA1-4FDD-6E03-362A-3885CA47215B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0" creationId="{54E30265-FB9F-DDA5-73F0-1E6EEBA34E63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5" creationId="{C2FD97BB-DF6F-C617-37AE-36D7B628DD3F}"/>
          </ac:spMkLst>
        </pc:spChg>
        <pc:spChg chg="add mod">
          <ac:chgData name="Erfan Meskar" userId="ae30a713-38f5-4e56-b874-fd636adcf478" providerId="ADAL" clId="{931A8637-64D5-43EC-B2FD-4998665F4B82}" dt="2025-03-05T22:32:43.324" v="499" actId="1076"/>
          <ac:spMkLst>
            <pc:docMk/>
            <pc:sldMk cId="1060896350" sldId="1439"/>
            <ac:spMk id="36" creationId="{AAF518EF-FD38-7CE2-3FC3-19D71B14B772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7" creationId="{889FAD98-239E-CCB6-A5AA-5B023B01D090}"/>
          </ac:spMkLst>
        </pc:spChg>
        <pc:spChg chg="mod">
          <ac:chgData name="Erfan Meskar" userId="ae30a713-38f5-4e56-b874-fd636adcf478" providerId="ADAL" clId="{931A8637-64D5-43EC-B2FD-4998665F4B82}" dt="2025-03-05T22:32:20.017" v="494" actId="1076"/>
          <ac:spMkLst>
            <pc:docMk/>
            <pc:sldMk cId="1060896350" sldId="1439"/>
            <ac:spMk id="38" creationId="{E602EBE3-4B20-1443-755F-247BDA553757}"/>
          </ac:spMkLst>
        </pc:spChg>
        <pc:spChg chg="mod">
          <ac:chgData name="Erfan Meskar" userId="ae30a713-38f5-4e56-b874-fd636adcf478" providerId="ADAL" clId="{931A8637-64D5-43EC-B2FD-4998665F4B82}" dt="2025-03-05T22:32:23.310" v="495" actId="1076"/>
          <ac:spMkLst>
            <pc:docMk/>
            <pc:sldMk cId="1060896350" sldId="1439"/>
            <ac:spMk id="39" creationId="{7AEBA6EA-72E2-A108-05E1-4F6460231855}"/>
          </ac:spMkLst>
        </pc:spChg>
        <pc:spChg chg="add mod">
          <ac:chgData name="Erfan Meskar" userId="ae30a713-38f5-4e56-b874-fd636adcf478" providerId="ADAL" clId="{931A8637-64D5-43EC-B2FD-4998665F4B82}" dt="2025-03-05T21:59:35.079" v="334" actId="20577"/>
          <ac:spMkLst>
            <pc:docMk/>
            <pc:sldMk cId="1060896350" sldId="1439"/>
            <ac:spMk id="41" creationId="{8782ED2D-FFD0-3A99-A60F-5D41F4E1C482}"/>
          </ac:spMkLst>
        </pc:spChg>
        <pc:spChg chg="mod">
          <ac:chgData name="Erfan Meskar" userId="ae30a713-38f5-4e56-b874-fd636adcf478" providerId="ADAL" clId="{931A8637-64D5-43EC-B2FD-4998665F4B82}" dt="2025-03-06T00:21:09.246" v="1809" actId="20577"/>
          <ac:spMkLst>
            <pc:docMk/>
            <pc:sldMk cId="1060896350" sldId="1439"/>
            <ac:spMk id="7170" creationId="{3357930C-E8CB-EDB7-7809-3069C6156653}"/>
          </ac:spMkLst>
        </pc:spChg>
        <pc:spChg chg="mod">
          <ac:chgData name="Erfan Meskar" userId="ae30a713-38f5-4e56-b874-fd636adcf478" providerId="ADAL" clId="{931A8637-64D5-43EC-B2FD-4998665F4B82}" dt="2025-03-06T00:18:45.851" v="1718" actId="20577"/>
          <ac:spMkLst>
            <pc:docMk/>
            <pc:sldMk cId="1060896350" sldId="1439"/>
            <ac:spMk id="7171" creationId="{5F41EBEB-7BEC-C00C-5CE4-0E7B8FE1D409}"/>
          </ac:spMkLst>
        </pc:spChg>
        <pc:picChg chg="add mod">
          <ac:chgData name="Erfan Meskar" userId="ae30a713-38f5-4e56-b874-fd636adcf478" providerId="ADAL" clId="{931A8637-64D5-43EC-B2FD-4998665F4B82}" dt="2025-03-05T22:32:32.032" v="497" actId="14100"/>
          <ac:picMkLst>
            <pc:docMk/>
            <pc:sldMk cId="1060896350" sldId="1439"/>
            <ac:picMk id="2" creationId="{2E126DE0-9F97-566E-F988-BA7E58FBD5CD}"/>
          </ac:picMkLst>
        </pc:picChg>
        <pc:picChg chg="mod">
          <ac:chgData name="Erfan Meskar" userId="ae30a713-38f5-4e56-b874-fd636adcf478" providerId="ADAL" clId="{931A8637-64D5-43EC-B2FD-4998665F4B82}" dt="2025-03-05T21:58:32.791" v="278" actId="1076"/>
          <ac:picMkLst>
            <pc:docMk/>
            <pc:sldMk cId="1060896350" sldId="1439"/>
            <ac:picMk id="8" creationId="{684320AE-7B50-E4BF-7EB2-A3A390D6FF68}"/>
          </ac:picMkLst>
        </pc:picChg>
      </pc:sldChg>
      <pc:sldChg chg="modSp del mod">
        <pc:chgData name="Erfan Meskar" userId="ae30a713-38f5-4e56-b874-fd636adcf478" providerId="ADAL" clId="{931A8637-64D5-43EC-B2FD-4998665F4B82}" dt="2025-03-05T21:59:43.133" v="335" actId="47"/>
        <pc:sldMkLst>
          <pc:docMk/>
          <pc:sldMk cId="1003224041" sldId="1440"/>
        </pc:sldMkLst>
        <pc:spChg chg="mod">
          <ac:chgData name="Erfan Meskar" userId="ae30a713-38f5-4e56-b874-fd636adcf478" providerId="ADAL" clId="{931A8637-64D5-43EC-B2FD-4998665F4B82}" dt="2025-03-05T21:58:56.964" v="284" actId="1076"/>
          <ac:spMkLst>
            <pc:docMk/>
            <pc:sldMk cId="1003224041" sldId="1440"/>
            <ac:spMk id="43" creationId="{0D5EEA5E-3777-6441-BDB7-0264CDE0768F}"/>
          </ac:spMkLst>
        </pc:spChg>
        <pc:picChg chg="mod">
          <ac:chgData name="Erfan Meskar" userId="ae30a713-38f5-4e56-b874-fd636adcf478" providerId="ADAL" clId="{931A8637-64D5-43EC-B2FD-4998665F4B82}" dt="2025-03-05T21:58:52.819" v="283" actId="14100"/>
          <ac:picMkLst>
            <pc:docMk/>
            <pc:sldMk cId="1003224041" sldId="1440"/>
            <ac:picMk id="41" creationId="{BCA27DE6-2F0A-A7C5-2D48-5298619BBCFE}"/>
          </ac:picMkLst>
        </pc:picChg>
      </pc:sldChg>
      <pc:sldChg chg="modSp del mod">
        <pc:chgData name="Erfan Meskar" userId="ae30a713-38f5-4e56-b874-fd636adcf478" providerId="ADAL" clId="{931A8637-64D5-43EC-B2FD-4998665F4B82}" dt="2025-03-05T21:56:03.038" v="151" actId="47"/>
        <pc:sldMkLst>
          <pc:docMk/>
          <pc:sldMk cId="1702084720" sldId="1441"/>
        </pc:sldMkLst>
        <pc:spChg chg="mod">
          <ac:chgData name="Erfan Meskar" userId="ae30a713-38f5-4e56-b874-fd636adcf478" providerId="ADAL" clId="{931A8637-64D5-43EC-B2FD-4998665F4B82}" dt="2025-03-05T21:53:53.534" v="133" actId="114"/>
          <ac:spMkLst>
            <pc:docMk/>
            <pc:sldMk cId="1702084720" sldId="1441"/>
            <ac:spMk id="7171" creationId="{919216BC-CD25-C908-CBD7-A11340A37C6C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5:55:38.414" v="6997" actId="14100"/>
        <pc:sldMkLst>
          <pc:docMk/>
          <pc:sldMk cId="3704364748" sldId="1442"/>
        </pc:sldMkLst>
        <pc:spChg chg="add del mod">
          <ac:chgData name="Erfan Meskar" userId="ae30a713-38f5-4e56-b874-fd636adcf478" providerId="ADAL" clId="{931A8637-64D5-43EC-B2FD-4998665F4B82}" dt="2025-03-06T15:52:26.799" v="6947" actId="478"/>
          <ac:spMkLst>
            <pc:docMk/>
            <pc:sldMk cId="3704364748" sldId="1442"/>
            <ac:spMk id="2" creationId="{B6985C89-6402-2020-6B42-79851A0261E4}"/>
          </ac:spMkLst>
        </pc:spChg>
        <pc:spChg chg="del">
          <ac:chgData name="Erfan Meskar" userId="ae30a713-38f5-4e56-b874-fd636adcf478" providerId="ADAL" clId="{931A8637-64D5-43EC-B2FD-4998665F4B82}" dt="2025-03-06T00:03:29.624" v="1514" actId="478"/>
          <ac:spMkLst>
            <pc:docMk/>
            <pc:sldMk cId="3704364748" sldId="1442"/>
            <ac:spMk id="3" creationId="{8046DF1E-D5B4-4110-D9C9-11A1E65461EA}"/>
          </ac:spMkLst>
        </pc:spChg>
        <pc:spChg chg="add mod">
          <ac:chgData name="Erfan Meskar" userId="ae30a713-38f5-4e56-b874-fd636adcf478" providerId="ADAL" clId="{931A8637-64D5-43EC-B2FD-4998665F4B82}" dt="2025-03-06T15:52:30.063" v="6948" actId="1076"/>
          <ac:spMkLst>
            <pc:docMk/>
            <pc:sldMk cId="3704364748" sldId="1442"/>
            <ac:spMk id="3" creationId="{E79879E2-2FF3-B343-A529-459C6858B3F6}"/>
          </ac:spMkLst>
        </pc:spChg>
        <pc:spChg chg="del">
          <ac:chgData name="Erfan Meskar" userId="ae30a713-38f5-4e56-b874-fd636adcf478" providerId="ADAL" clId="{931A8637-64D5-43EC-B2FD-4998665F4B82}" dt="2025-03-06T00:03:30.086" v="1515" actId="478"/>
          <ac:spMkLst>
            <pc:docMk/>
            <pc:sldMk cId="3704364748" sldId="1442"/>
            <ac:spMk id="4" creationId="{311AD9EF-6C93-4973-67F2-D446FC42044E}"/>
          </ac:spMkLst>
        </pc:spChg>
        <pc:spChg chg="add mod">
          <ac:chgData name="Erfan Meskar" userId="ae30a713-38f5-4e56-b874-fd636adcf478" providerId="ADAL" clId="{931A8637-64D5-43EC-B2FD-4998665F4B82}" dt="2025-03-06T15:52:43.023" v="6951" actId="20577"/>
          <ac:spMkLst>
            <pc:docMk/>
            <pc:sldMk cId="3704364748" sldId="1442"/>
            <ac:spMk id="4" creationId="{B917027F-191C-D25D-DA11-B7BD3E675F9C}"/>
          </ac:spMkLst>
        </pc:spChg>
        <pc:spChg chg="del">
          <ac:chgData name="Erfan Meskar" userId="ae30a713-38f5-4e56-b874-fd636adcf478" providerId="ADAL" clId="{931A8637-64D5-43EC-B2FD-4998665F4B82}" dt="2025-03-06T00:03:30.837" v="1516" actId="478"/>
          <ac:spMkLst>
            <pc:docMk/>
            <pc:sldMk cId="3704364748" sldId="1442"/>
            <ac:spMk id="5" creationId="{51059DE0-57C3-4BFE-D9F9-3872FCA4DA3C}"/>
          </ac:spMkLst>
        </pc:spChg>
        <pc:spChg chg="add mod">
          <ac:chgData name="Erfan Meskar" userId="ae30a713-38f5-4e56-b874-fd636adcf478" providerId="ADAL" clId="{931A8637-64D5-43EC-B2FD-4998665F4B82}" dt="2025-03-06T15:52:56.018" v="6956" actId="20577"/>
          <ac:spMkLst>
            <pc:docMk/>
            <pc:sldMk cId="3704364748" sldId="1442"/>
            <ac:spMk id="5" creationId="{94654F08-3781-10DB-B905-15650AED617D}"/>
          </ac:spMkLst>
        </pc:spChg>
        <pc:spChg chg="add mod">
          <ac:chgData name="Erfan Meskar" userId="ae30a713-38f5-4e56-b874-fd636adcf478" providerId="ADAL" clId="{931A8637-64D5-43EC-B2FD-4998665F4B82}" dt="2025-03-06T15:53:09.405" v="6960" actId="20577"/>
          <ac:spMkLst>
            <pc:docMk/>
            <pc:sldMk cId="3704364748" sldId="1442"/>
            <ac:spMk id="6" creationId="{B44CD349-E83E-F0B3-EE34-0FEE981C52BD}"/>
          </ac:spMkLst>
        </pc:spChg>
        <pc:spChg chg="del">
          <ac:chgData name="Erfan Meskar" userId="ae30a713-38f5-4e56-b874-fd636adcf478" providerId="ADAL" clId="{931A8637-64D5-43EC-B2FD-4998665F4B82}" dt="2025-03-06T00:05:39.812" v="1519" actId="478"/>
          <ac:spMkLst>
            <pc:docMk/>
            <pc:sldMk cId="3704364748" sldId="1442"/>
            <ac:spMk id="6" creationId="{D15B95C7-7757-8C48-CED0-293736BE2A5E}"/>
          </ac:spMkLst>
        </pc:spChg>
        <pc:spChg chg="add mod">
          <ac:chgData name="Erfan Meskar" userId="ae30a713-38f5-4e56-b874-fd636adcf478" providerId="ADAL" clId="{931A8637-64D5-43EC-B2FD-4998665F4B82}" dt="2025-03-06T15:53:28.777" v="6964" actId="20577"/>
          <ac:spMkLst>
            <pc:docMk/>
            <pc:sldMk cId="3704364748" sldId="1442"/>
            <ac:spMk id="7" creationId="{CD782CE5-5299-9797-FF21-7C8093FB9004}"/>
          </ac:spMkLst>
        </pc:spChg>
        <pc:spChg chg="add mod">
          <ac:chgData name="Erfan Meskar" userId="ae30a713-38f5-4e56-b874-fd636adcf478" providerId="ADAL" clId="{931A8637-64D5-43EC-B2FD-4998665F4B82}" dt="2025-03-06T15:53:38.519" v="6968" actId="20577"/>
          <ac:spMkLst>
            <pc:docMk/>
            <pc:sldMk cId="3704364748" sldId="1442"/>
            <ac:spMk id="8" creationId="{D173210C-411F-91E3-2BBD-CE3548700AE6}"/>
          </ac:spMkLst>
        </pc:spChg>
        <pc:spChg chg="del">
          <ac:chgData name="Erfan Meskar" userId="ae30a713-38f5-4e56-b874-fd636adcf478" providerId="ADAL" clId="{931A8637-64D5-43EC-B2FD-4998665F4B82}" dt="2025-03-06T00:05:38.740" v="1518" actId="478"/>
          <ac:spMkLst>
            <pc:docMk/>
            <pc:sldMk cId="3704364748" sldId="1442"/>
            <ac:spMk id="9" creationId="{4DC316F6-EAA0-1F8C-B9D9-57E5BC0D7207}"/>
          </ac:spMkLst>
        </pc:spChg>
        <pc:spChg chg="add mod">
          <ac:chgData name="Erfan Meskar" userId="ae30a713-38f5-4e56-b874-fd636adcf478" providerId="ADAL" clId="{931A8637-64D5-43EC-B2FD-4998665F4B82}" dt="2025-03-06T15:53:54.351" v="6973" actId="1036"/>
          <ac:spMkLst>
            <pc:docMk/>
            <pc:sldMk cId="3704364748" sldId="1442"/>
            <ac:spMk id="9" creationId="{A401DFD3-8292-0195-8D4A-73211CAD243E}"/>
          </ac:spMkLst>
        </pc:spChg>
        <pc:spChg chg="del">
          <ac:chgData name="Erfan Meskar" userId="ae30a713-38f5-4e56-b874-fd636adcf478" providerId="ADAL" clId="{931A8637-64D5-43EC-B2FD-4998665F4B82}" dt="2025-03-06T15:53:30.891" v="6965" actId="478"/>
          <ac:spMkLst>
            <pc:docMk/>
            <pc:sldMk cId="3704364748" sldId="1442"/>
            <ac:spMk id="10" creationId="{F8D65C47-0089-1FDB-D003-092A5441594D}"/>
          </ac:spMkLst>
        </pc:spChg>
        <pc:spChg chg="del mod">
          <ac:chgData name="Erfan Meskar" userId="ae30a713-38f5-4e56-b874-fd636adcf478" providerId="ADAL" clId="{931A8637-64D5-43EC-B2FD-4998665F4B82}" dt="2025-03-06T15:53:11.963" v="6961" actId="478"/>
          <ac:spMkLst>
            <pc:docMk/>
            <pc:sldMk cId="3704364748" sldId="1442"/>
            <ac:spMk id="11" creationId="{EAE49DB8-E64F-DF8F-17A6-16D6D088DAEA}"/>
          </ac:spMkLst>
        </pc:spChg>
        <pc:spChg chg="del">
          <ac:chgData name="Erfan Meskar" userId="ae30a713-38f5-4e56-b874-fd636adcf478" providerId="ADAL" clId="{931A8637-64D5-43EC-B2FD-4998665F4B82}" dt="2025-03-06T15:53:41.442" v="6969" actId="478"/>
          <ac:spMkLst>
            <pc:docMk/>
            <pc:sldMk cId="3704364748" sldId="1442"/>
            <ac:spMk id="12" creationId="{604A0B69-3CD3-D333-D4FC-299A578D8FE5}"/>
          </ac:spMkLst>
        </pc:spChg>
        <pc:spChg chg="del">
          <ac:chgData name="Erfan Meskar" userId="ae30a713-38f5-4e56-b874-fd636adcf478" providerId="ADAL" clId="{931A8637-64D5-43EC-B2FD-4998665F4B82}" dt="2025-03-06T15:52:57.987" v="6957" actId="478"/>
          <ac:spMkLst>
            <pc:docMk/>
            <pc:sldMk cId="3704364748" sldId="1442"/>
            <ac:spMk id="13" creationId="{514EBC7A-DF46-18E9-DFC7-C6FADB2CDD3D}"/>
          </ac:spMkLst>
        </pc:spChg>
        <pc:spChg chg="del">
          <ac:chgData name="Erfan Meskar" userId="ae30a713-38f5-4e56-b874-fd636adcf478" providerId="ADAL" clId="{931A8637-64D5-43EC-B2FD-4998665F4B82}" dt="2025-03-06T15:52:44.965" v="6952" actId="478"/>
          <ac:spMkLst>
            <pc:docMk/>
            <pc:sldMk cId="3704364748" sldId="1442"/>
            <ac:spMk id="14" creationId="{259A6205-096C-03C5-4243-48B52D7579EE}"/>
          </ac:spMkLst>
        </pc:spChg>
        <pc:spChg chg="del">
          <ac:chgData name="Erfan Meskar" userId="ae30a713-38f5-4e56-b874-fd636adcf478" providerId="ADAL" clId="{931A8637-64D5-43EC-B2FD-4998665F4B82}" dt="2025-03-06T15:52:32.824" v="6949" actId="478"/>
          <ac:spMkLst>
            <pc:docMk/>
            <pc:sldMk cId="3704364748" sldId="1442"/>
            <ac:spMk id="15" creationId="{2F7416F1-E793-E29F-8D26-EE65B2C4C005}"/>
          </ac:spMkLst>
        </pc:spChg>
        <pc:spChg chg="mod">
          <ac:chgData name="Erfan Meskar" userId="ae30a713-38f5-4e56-b874-fd636adcf478" providerId="ADAL" clId="{931A8637-64D5-43EC-B2FD-4998665F4B82}" dt="2025-03-06T15:55:34.139" v="6996" actId="1076"/>
          <ac:spMkLst>
            <pc:docMk/>
            <pc:sldMk cId="3704364748" sldId="1442"/>
            <ac:spMk id="16" creationId="{DF7FFBEF-CE11-9486-6211-D67C8EFD94AA}"/>
          </ac:spMkLst>
        </pc:spChg>
        <pc:spChg chg="mod">
          <ac:chgData name="Erfan Meskar" userId="ae30a713-38f5-4e56-b874-fd636adcf478" providerId="ADAL" clId="{931A8637-64D5-43EC-B2FD-4998665F4B82}" dt="2025-03-06T15:54:39.953" v="6986" actId="14100"/>
          <ac:spMkLst>
            <pc:docMk/>
            <pc:sldMk cId="3704364748" sldId="1442"/>
            <ac:spMk id="17" creationId="{1086822B-0B9A-A8B9-E59F-4BC7C6F212B5}"/>
          </ac:spMkLst>
        </pc:spChg>
        <pc:spChg chg="mod">
          <ac:chgData name="Erfan Meskar" userId="ae30a713-38f5-4e56-b874-fd636adcf478" providerId="ADAL" clId="{931A8637-64D5-43EC-B2FD-4998665F4B82}" dt="2025-03-06T15:54:35.745" v="6985" actId="14100"/>
          <ac:spMkLst>
            <pc:docMk/>
            <pc:sldMk cId="3704364748" sldId="1442"/>
            <ac:spMk id="18" creationId="{A60C15DE-2675-1E2C-C637-1C53BC35F5BB}"/>
          </ac:spMkLst>
        </pc:spChg>
        <pc:spChg chg="mod">
          <ac:chgData name="Erfan Meskar" userId="ae30a713-38f5-4e56-b874-fd636adcf478" providerId="ADAL" clId="{931A8637-64D5-43EC-B2FD-4998665F4B82}" dt="2025-03-06T15:54:47.415" v="6988" actId="14100"/>
          <ac:spMkLst>
            <pc:docMk/>
            <pc:sldMk cId="3704364748" sldId="1442"/>
            <ac:spMk id="19" creationId="{7648C8B8-7307-B665-6601-5067F383B3E0}"/>
          </ac:spMkLst>
        </pc:spChg>
        <pc:spChg chg="mod">
          <ac:chgData name="Erfan Meskar" userId="ae30a713-38f5-4e56-b874-fd636adcf478" providerId="ADAL" clId="{931A8637-64D5-43EC-B2FD-4998665F4B82}" dt="2025-03-06T15:54:08.637" v="6977" actId="14100"/>
          <ac:spMkLst>
            <pc:docMk/>
            <pc:sldMk cId="3704364748" sldId="1442"/>
            <ac:spMk id="20" creationId="{79AEA079-5358-6EBE-E124-9189EB71EE00}"/>
          </ac:spMkLst>
        </pc:spChg>
        <pc:spChg chg="mod">
          <ac:chgData name="Erfan Meskar" userId="ae30a713-38f5-4e56-b874-fd636adcf478" providerId="ADAL" clId="{931A8637-64D5-43EC-B2FD-4998665F4B82}" dt="2025-03-06T15:54:31.534" v="6984" actId="14100"/>
          <ac:spMkLst>
            <pc:docMk/>
            <pc:sldMk cId="3704364748" sldId="1442"/>
            <ac:spMk id="21" creationId="{050D8AEA-AE0E-4624-349F-04AA2A687ADF}"/>
          </ac:spMkLst>
        </pc:spChg>
        <pc:spChg chg="mod">
          <ac:chgData name="Erfan Meskar" userId="ae30a713-38f5-4e56-b874-fd636adcf478" providerId="ADAL" clId="{931A8637-64D5-43EC-B2FD-4998665F4B82}" dt="2025-03-06T15:54:12.081" v="6978" actId="14100"/>
          <ac:spMkLst>
            <pc:docMk/>
            <pc:sldMk cId="3704364748" sldId="1442"/>
            <ac:spMk id="23" creationId="{AB122D1C-EC12-E0C0-F81F-7F425E0351CF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25" creationId="{7DC15AC5-F408-8430-2A1F-70695786FC4C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29" creationId="{2457866C-2DAF-AF7C-77C1-F976DB88984A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30" creationId="{E01CCCDE-44D9-CD62-EFE7-1B6FDEA08BFA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33" creationId="{79DB6AD2-FDAB-2F4A-4F57-5AE2BE0C0DFA}"/>
          </ac:spMkLst>
        </pc:spChg>
        <pc:spChg chg="mod">
          <ac:chgData name="Erfan Meskar" userId="ae30a713-38f5-4e56-b874-fd636adcf478" providerId="ADAL" clId="{931A8637-64D5-43EC-B2FD-4998665F4B82}" dt="2025-03-06T15:54:43.383" v="6987" actId="14100"/>
          <ac:spMkLst>
            <pc:docMk/>
            <pc:sldMk cId="3704364748" sldId="1442"/>
            <ac:spMk id="34" creationId="{FAAB81A3-C1E7-EC53-CAE6-675E95F99643}"/>
          </ac:spMkLst>
        </pc:spChg>
        <pc:spChg chg="mod">
          <ac:chgData name="Erfan Meskar" userId="ae30a713-38f5-4e56-b874-fd636adcf478" providerId="ADAL" clId="{931A8637-64D5-43EC-B2FD-4998665F4B82}" dt="2025-03-06T15:54:17.393" v="6980" actId="14100"/>
          <ac:spMkLst>
            <pc:docMk/>
            <pc:sldMk cId="3704364748" sldId="1442"/>
            <ac:spMk id="35" creationId="{F9FD2724-8EF2-7147-CFF9-F108FE87E01E}"/>
          </ac:spMkLst>
        </pc:spChg>
        <pc:spChg chg="add mod">
          <ac:chgData name="Erfan Meskar" userId="ae30a713-38f5-4e56-b874-fd636adcf478" providerId="ADAL" clId="{931A8637-64D5-43EC-B2FD-4998665F4B82}" dt="2025-03-06T15:54:04.236" v="6976" actId="20577"/>
          <ac:spMkLst>
            <pc:docMk/>
            <pc:sldMk cId="3704364748" sldId="1442"/>
            <ac:spMk id="38" creationId="{1ED0C02F-ADF4-8D03-C20B-FA3072A6801A}"/>
          </ac:spMkLst>
        </pc:spChg>
        <pc:spChg chg="del">
          <ac:chgData name="Erfan Meskar" userId="ae30a713-38f5-4e56-b874-fd636adcf478" providerId="ADAL" clId="{931A8637-64D5-43EC-B2FD-4998665F4B82}" dt="2025-03-06T00:05:40.713" v="1520" actId="478"/>
          <ac:spMkLst>
            <pc:docMk/>
            <pc:sldMk cId="3704364748" sldId="1442"/>
            <ac:spMk id="38" creationId="{834C2299-0B2A-0DBE-6AD6-FB0E2B035F0F}"/>
          </ac:spMkLst>
        </pc:spChg>
        <pc:spChg chg="del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39" creationId="{38A29650-22A9-F5B6-DA24-9E60BA54A48A}"/>
          </ac:spMkLst>
        </pc:spChg>
        <pc:spChg chg="add del mod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40" creationId="{01D2CC03-2925-C258-97F6-5270EEBD6EE7}"/>
          </ac:spMkLst>
        </pc:spChg>
        <pc:spChg chg="add del mod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41" creationId="{5D3700C2-9B69-A0DC-94CD-C921669DD590}"/>
          </ac:spMkLst>
        </pc:spChg>
        <pc:spChg chg="add del mod">
          <ac:chgData name="Erfan Meskar" userId="ae30a713-38f5-4e56-b874-fd636adcf478" providerId="ADAL" clId="{931A8637-64D5-43EC-B2FD-4998665F4B82}" dt="2025-03-06T15:52:26.799" v="6947" actId="478"/>
          <ac:spMkLst>
            <pc:docMk/>
            <pc:sldMk cId="3704364748" sldId="1442"/>
            <ac:spMk id="42" creationId="{93B84DB7-B165-B3A7-F3A8-E4AC6C0E777D}"/>
          </ac:spMkLst>
        </pc:spChg>
        <pc:spChg chg="add del mod">
          <ac:chgData name="Erfan Meskar" userId="ae30a713-38f5-4e56-b874-fd636adcf478" providerId="ADAL" clId="{931A8637-64D5-43EC-B2FD-4998665F4B82}" dt="2025-03-06T15:55:05.632" v="6991" actId="478"/>
          <ac:spMkLst>
            <pc:docMk/>
            <pc:sldMk cId="3704364748" sldId="1442"/>
            <ac:spMk id="43" creationId="{AF58AC36-9BAD-C8BF-85AB-702A93C44B37}"/>
          </ac:spMkLst>
        </pc:spChg>
        <pc:spChg chg="add mod">
          <ac:chgData name="Erfan Meskar" userId="ae30a713-38f5-4e56-b874-fd636adcf478" providerId="ADAL" clId="{931A8637-64D5-43EC-B2FD-4998665F4B82}" dt="2025-03-06T15:55:38.414" v="6997" actId="14100"/>
          <ac:spMkLst>
            <pc:docMk/>
            <pc:sldMk cId="3704364748" sldId="1442"/>
            <ac:spMk id="44" creationId="{4C923B52-BCD3-8EA4-DA95-AE0A37289694}"/>
          </ac:spMkLst>
        </pc:spChg>
        <pc:spChg chg="add mod">
          <ac:chgData name="Erfan Meskar" userId="ae30a713-38f5-4e56-b874-fd636adcf478" providerId="ADAL" clId="{931A8637-64D5-43EC-B2FD-4998665F4B82}" dt="2025-03-06T15:55:21.522" v="6995" actId="571"/>
          <ac:spMkLst>
            <pc:docMk/>
            <pc:sldMk cId="3704364748" sldId="1442"/>
            <ac:spMk id="45" creationId="{BD440EC9-8DE7-C3B1-1B67-2F82E782B00A}"/>
          </ac:spMkLst>
        </pc:spChg>
        <pc:spChg chg="mod">
          <ac:chgData name="Erfan Meskar" userId="ae30a713-38f5-4e56-b874-fd636adcf478" providerId="ADAL" clId="{931A8637-64D5-43EC-B2FD-4998665F4B82}" dt="2025-03-06T00:19:36.036" v="1719"/>
          <ac:spMkLst>
            <pc:docMk/>
            <pc:sldMk cId="3704364748" sldId="1442"/>
            <ac:spMk id="7170" creationId="{895BDED1-9A5C-5861-4885-05836F7BF175}"/>
          </ac:spMkLst>
        </pc:spChg>
        <pc:spChg chg="mod">
          <ac:chgData name="Erfan Meskar" userId="ae30a713-38f5-4e56-b874-fd636adcf478" providerId="ADAL" clId="{931A8637-64D5-43EC-B2FD-4998665F4B82}" dt="2025-03-06T15:50:55.328" v="6936" actId="20577"/>
          <ac:spMkLst>
            <pc:docMk/>
            <pc:sldMk cId="3704364748" sldId="1442"/>
            <ac:spMk id="7171" creationId="{308E51CD-B7C2-F637-76C0-EACBAC4A225A}"/>
          </ac:spMkLst>
        </pc:spChg>
        <pc:picChg chg="del">
          <ac:chgData name="Erfan Meskar" userId="ae30a713-38f5-4e56-b874-fd636adcf478" providerId="ADAL" clId="{931A8637-64D5-43EC-B2FD-4998665F4B82}" dt="2025-03-06T00:03:28.860" v="1513" actId="478"/>
          <ac:picMkLst>
            <pc:docMk/>
            <pc:sldMk cId="3704364748" sldId="1442"/>
            <ac:picMk id="7" creationId="{8B7E2FE3-2DA1-E314-FD58-28CCF5114FCD}"/>
          </ac:picMkLst>
        </pc:picChg>
        <pc:picChg chg="del">
          <ac:chgData name="Erfan Meskar" userId="ae30a713-38f5-4e56-b874-fd636adcf478" providerId="ADAL" clId="{931A8637-64D5-43EC-B2FD-4998665F4B82}" dt="2025-03-06T00:05:38.740" v="1518" actId="478"/>
          <ac:picMkLst>
            <pc:docMk/>
            <pc:sldMk cId="3704364748" sldId="1442"/>
            <ac:picMk id="8" creationId="{46C5DD0A-9963-1ECA-C311-42CCC4E1D673}"/>
          </ac:picMkLst>
        </pc:picChg>
        <pc:picChg chg="add del mod">
          <ac:chgData name="Erfan Meskar" userId="ae30a713-38f5-4e56-b874-fd636adcf478" providerId="ADAL" clId="{931A8637-64D5-43EC-B2FD-4998665F4B82}" dt="2025-03-06T15:52:23.584" v="6946" actId="478"/>
          <ac:picMkLst>
            <pc:docMk/>
            <pc:sldMk cId="3704364748" sldId="1442"/>
            <ac:picMk id="36" creationId="{626901B9-DE8A-2AED-032D-8B64E0F9974A}"/>
          </ac:picMkLst>
        </pc:picChg>
      </pc:sldChg>
      <pc:sldChg chg="addSp delSp modSp mod modAnim">
        <pc:chgData name="Erfan Meskar" userId="ae30a713-38f5-4e56-b874-fd636adcf478" providerId="ADAL" clId="{931A8637-64D5-43EC-B2FD-4998665F4B82}" dt="2025-03-06T16:21:15.349" v="7315" actId="1076"/>
        <pc:sldMkLst>
          <pc:docMk/>
          <pc:sldMk cId="1887611521" sldId="1443"/>
        </pc:sldMkLst>
        <pc:spChg chg="add del mod">
          <ac:chgData name="Erfan Meskar" userId="ae30a713-38f5-4e56-b874-fd636adcf478" providerId="ADAL" clId="{931A8637-64D5-43EC-B2FD-4998665F4B82}" dt="2025-03-06T16:15:55.073" v="7217" actId="478"/>
          <ac:spMkLst>
            <pc:docMk/>
            <pc:sldMk cId="1887611521" sldId="1443"/>
            <ac:spMk id="4" creationId="{10C9A111-9BB4-1690-1D1D-789045BBB303}"/>
          </ac:spMkLst>
        </pc:spChg>
        <pc:spChg chg="add del mod">
          <ac:chgData name="Erfan Meskar" userId="ae30a713-38f5-4e56-b874-fd636adcf478" providerId="ADAL" clId="{931A8637-64D5-43EC-B2FD-4998665F4B82}" dt="2025-03-06T16:15:51.596" v="7215" actId="478"/>
          <ac:spMkLst>
            <pc:docMk/>
            <pc:sldMk cId="1887611521" sldId="1443"/>
            <ac:spMk id="6" creationId="{7536A72B-8734-F8CE-942A-3E3A1DFF8C6A}"/>
          </ac:spMkLst>
        </pc:spChg>
        <pc:spChg chg="add del mod">
          <ac:chgData name="Erfan Meskar" userId="ae30a713-38f5-4e56-b874-fd636adcf478" providerId="ADAL" clId="{931A8637-64D5-43EC-B2FD-4998665F4B82}" dt="2025-03-06T16:16:00.136" v="7219" actId="478"/>
          <ac:spMkLst>
            <pc:docMk/>
            <pc:sldMk cId="1887611521" sldId="1443"/>
            <ac:spMk id="7" creationId="{05075C51-A592-4A88-4040-BE2AE89F039A}"/>
          </ac:spMkLst>
        </pc:spChg>
        <pc:spChg chg="add del mod">
          <ac:chgData name="Erfan Meskar" userId="ae30a713-38f5-4e56-b874-fd636adcf478" providerId="ADAL" clId="{931A8637-64D5-43EC-B2FD-4998665F4B82}" dt="2025-03-06T16:15:58.019" v="7218" actId="478"/>
          <ac:spMkLst>
            <pc:docMk/>
            <pc:sldMk cId="1887611521" sldId="1443"/>
            <ac:spMk id="8" creationId="{9EB7AE9F-4042-5E43-49EE-5EB24FA7BF0C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15" creationId="{076DAE11-4C2E-395C-1172-98F2A347519B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16" creationId="{7D2E8594-A56E-9E96-8EBC-7A7D9838F69D}"/>
          </ac:spMkLst>
        </pc:spChg>
        <pc:spChg chg="mod">
          <ac:chgData name="Erfan Meskar" userId="ae30a713-38f5-4e56-b874-fd636adcf478" providerId="ADAL" clId="{931A8637-64D5-43EC-B2FD-4998665F4B82}" dt="2025-03-06T16:18:11.034" v="7255" actId="14100"/>
          <ac:spMkLst>
            <pc:docMk/>
            <pc:sldMk cId="1887611521" sldId="1443"/>
            <ac:spMk id="17" creationId="{89639C34-A5B4-FCEE-B497-DD333B7225D9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18" creationId="{301D2F24-EE05-3428-094B-77E848482C30}"/>
          </ac:spMkLst>
        </pc:spChg>
        <pc:spChg chg="add mod">
          <ac:chgData name="Erfan Meskar" userId="ae30a713-38f5-4e56-b874-fd636adcf478" providerId="ADAL" clId="{931A8637-64D5-43EC-B2FD-4998665F4B82}" dt="2025-03-06T16:18:36.560" v="7271" actId="14100"/>
          <ac:spMkLst>
            <pc:docMk/>
            <pc:sldMk cId="1887611521" sldId="1443"/>
            <ac:spMk id="19" creationId="{825EA622-23EA-1F3E-9BA7-290C327BB2B1}"/>
          </ac:spMkLst>
        </pc:spChg>
        <pc:spChg chg="mod">
          <ac:chgData name="Erfan Meskar" userId="ae30a713-38f5-4e56-b874-fd636adcf478" providerId="ADAL" clId="{931A8637-64D5-43EC-B2FD-4998665F4B82}" dt="2025-03-06T16:18:41.741" v="7272" actId="14100"/>
          <ac:spMkLst>
            <pc:docMk/>
            <pc:sldMk cId="1887611521" sldId="1443"/>
            <ac:spMk id="20" creationId="{EA7C8BCE-D134-3CDA-5D95-50065EDA431D}"/>
          </ac:spMkLst>
        </pc:spChg>
        <pc:spChg chg="mod">
          <ac:chgData name="Erfan Meskar" userId="ae30a713-38f5-4e56-b874-fd636adcf478" providerId="ADAL" clId="{931A8637-64D5-43EC-B2FD-4998665F4B82}" dt="2025-03-06T16:18:50.945" v="7275" actId="14100"/>
          <ac:spMkLst>
            <pc:docMk/>
            <pc:sldMk cId="1887611521" sldId="1443"/>
            <ac:spMk id="21" creationId="{0C20E1CE-AB0C-D286-DDB9-12C00DB5D4B3}"/>
          </ac:spMkLst>
        </pc:spChg>
        <pc:spChg chg="mod">
          <ac:chgData name="Erfan Meskar" userId="ae30a713-38f5-4e56-b874-fd636adcf478" providerId="ADAL" clId="{931A8637-64D5-43EC-B2FD-4998665F4B82}" dt="2025-03-06T16:19:02.697" v="7277" actId="14100"/>
          <ac:spMkLst>
            <pc:docMk/>
            <pc:sldMk cId="1887611521" sldId="1443"/>
            <ac:spMk id="22" creationId="{3D609561-59ED-2991-BCF5-D691F29CF15F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23" creationId="{91136D73-B1A8-E31E-D7EB-66728E9916A7}"/>
          </ac:spMkLst>
        </pc:spChg>
        <pc:spChg chg="mod">
          <ac:chgData name="Erfan Meskar" userId="ae30a713-38f5-4e56-b874-fd636adcf478" providerId="ADAL" clId="{931A8637-64D5-43EC-B2FD-4998665F4B82}" dt="2025-03-06T16:17:42.690" v="7249" actId="1076"/>
          <ac:spMkLst>
            <pc:docMk/>
            <pc:sldMk cId="1887611521" sldId="1443"/>
            <ac:spMk id="25" creationId="{F922D147-13FE-7C79-46CF-2BFE944E80E9}"/>
          </ac:spMkLst>
        </pc:spChg>
        <pc:spChg chg="mod">
          <ac:chgData name="Erfan Meskar" userId="ae30a713-38f5-4e56-b874-fd636adcf478" providerId="ADAL" clId="{931A8637-64D5-43EC-B2FD-4998665F4B82}" dt="2025-03-06T16:17:35.145" v="7247" actId="1076"/>
          <ac:spMkLst>
            <pc:docMk/>
            <pc:sldMk cId="1887611521" sldId="1443"/>
            <ac:spMk id="26" creationId="{E0B7BD87-9019-0F5B-4188-899CBAF00F28}"/>
          </ac:spMkLst>
        </pc:spChg>
        <pc:spChg chg="add mod">
          <ac:chgData name="Erfan Meskar" userId="ae30a713-38f5-4e56-b874-fd636adcf478" providerId="ADAL" clId="{931A8637-64D5-43EC-B2FD-4998665F4B82}" dt="2025-03-06T16:18:07.485" v="7254" actId="1076"/>
          <ac:spMkLst>
            <pc:docMk/>
            <pc:sldMk cId="1887611521" sldId="1443"/>
            <ac:spMk id="27" creationId="{4C421509-B229-7855-0923-CFA05E95ED3D}"/>
          </ac:spMkLst>
        </pc:spChg>
        <pc:spChg chg="mod">
          <ac:chgData name="Erfan Meskar" userId="ae30a713-38f5-4e56-b874-fd636adcf478" providerId="ADAL" clId="{931A8637-64D5-43EC-B2FD-4998665F4B82}" dt="2025-03-06T16:18:14.481" v="7256" actId="1076"/>
          <ac:spMkLst>
            <pc:docMk/>
            <pc:sldMk cId="1887611521" sldId="1443"/>
            <ac:spMk id="28" creationId="{A998C6BA-18EF-A746-6533-13FA749BFF61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30" creationId="{1DCFD91A-C422-4876-A92E-F4F427B5CECD}"/>
          </ac:spMkLst>
        </pc:spChg>
        <pc:spChg chg="mod">
          <ac:chgData name="Erfan Meskar" userId="ae30a713-38f5-4e56-b874-fd636adcf478" providerId="ADAL" clId="{931A8637-64D5-43EC-B2FD-4998665F4B82}" dt="2025-03-06T16:18:44.863" v="7273" actId="1076"/>
          <ac:spMkLst>
            <pc:docMk/>
            <pc:sldMk cId="1887611521" sldId="1443"/>
            <ac:spMk id="31" creationId="{53D52689-DB9C-F8C0-D8AD-D79140FE62F0}"/>
          </ac:spMkLst>
        </pc:spChg>
        <pc:spChg chg="add mod">
          <ac:chgData name="Erfan Meskar" userId="ae30a713-38f5-4e56-b874-fd636adcf478" providerId="ADAL" clId="{931A8637-64D5-43EC-B2FD-4998665F4B82}" dt="2025-03-06T16:18:57.127" v="7276" actId="1076"/>
          <ac:spMkLst>
            <pc:docMk/>
            <pc:sldMk cId="1887611521" sldId="1443"/>
            <ac:spMk id="32" creationId="{559F6A87-2119-ABD4-4BCC-0853BD9B31F0}"/>
          </ac:spMkLst>
        </pc:spChg>
        <pc:spChg chg="add mod">
          <ac:chgData name="Erfan Meskar" userId="ae30a713-38f5-4e56-b874-fd636adcf478" providerId="ADAL" clId="{931A8637-64D5-43EC-B2FD-4998665F4B82}" dt="2025-03-06T16:17:38.378" v="7248" actId="14100"/>
          <ac:spMkLst>
            <pc:docMk/>
            <pc:sldMk cId="1887611521" sldId="1443"/>
            <ac:spMk id="34" creationId="{8B197FD3-2CD7-F35A-F2D1-9D0E29E7733A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36" creationId="{2A0B2978-1C24-9A08-FC49-D473FBFD0A3A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1" creationId="{4C68DDF8-5133-B0AE-B79E-B8CEDD0B924F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2" creationId="{672C2F24-9427-CCD4-2FEC-DB91405B4B56}"/>
          </ac:spMkLst>
        </pc:spChg>
        <pc:spChg chg="mod">
          <ac:chgData name="Erfan Meskar" userId="ae30a713-38f5-4e56-b874-fd636adcf478" providerId="ADAL" clId="{931A8637-64D5-43EC-B2FD-4998665F4B82}" dt="2025-03-06T00:17:06.111" v="1703" actId="1076"/>
          <ac:spMkLst>
            <pc:docMk/>
            <pc:sldMk cId="1887611521" sldId="1443"/>
            <ac:spMk id="43" creationId="{365D79A0-B89D-354D-3957-FDCB85160A34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44" creationId="{B4744214-0A41-6767-DC30-00720F850B4F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45" creationId="{D84D4C8F-A07D-EC64-58BA-9441558A3EB7}"/>
          </ac:spMkLst>
        </pc:spChg>
        <pc:spChg chg="mod">
          <ac:chgData name="Erfan Meskar" userId="ae30a713-38f5-4e56-b874-fd636adcf478" providerId="ADAL" clId="{931A8637-64D5-43EC-B2FD-4998665F4B82}" dt="2025-03-06T00:17:11.773" v="1705" actId="14100"/>
          <ac:spMkLst>
            <pc:docMk/>
            <pc:sldMk cId="1887611521" sldId="1443"/>
            <ac:spMk id="46" creationId="{94AD2F66-582B-38B9-920C-0F849805BA7A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8" creationId="{5AB04F46-B4BB-7879-E0BF-45D4C3184798}"/>
          </ac:spMkLst>
        </pc:spChg>
        <pc:spChg chg="mod">
          <ac:chgData name="Erfan Meskar" userId="ae30a713-38f5-4e56-b874-fd636adcf478" providerId="ADAL" clId="{931A8637-64D5-43EC-B2FD-4998665F4B82}" dt="2025-03-06T00:17:08.439" v="1704" actId="14100"/>
          <ac:spMkLst>
            <pc:docMk/>
            <pc:sldMk cId="1887611521" sldId="1443"/>
            <ac:spMk id="50" creationId="{80F103E0-E6CE-747F-83DC-5D45468A4167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1" creationId="{47E23805-4D7C-E7D7-3778-E7C962E6297B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3" creationId="{C4DDDF4B-7C4D-B5ED-A4C0-056A4B1D18A4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5" creationId="{F9F31A9B-1519-ABB1-7B1C-22CF3749844D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8" creationId="{F63D28CE-21BC-4536-0AA2-7543BB7A16A2}"/>
          </ac:spMkLst>
        </pc:spChg>
        <pc:spChg chg="mod">
          <ac:chgData name="Erfan Meskar" userId="ae30a713-38f5-4e56-b874-fd636adcf478" providerId="ADAL" clId="{931A8637-64D5-43EC-B2FD-4998665F4B82}" dt="2025-03-06T00:16:56.132" v="1701" actId="1076"/>
          <ac:spMkLst>
            <pc:docMk/>
            <pc:sldMk cId="1887611521" sldId="1443"/>
            <ac:spMk id="59" creationId="{7355CDAE-FDAB-61DE-F2F5-11DC1E3B6874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60" creationId="{D506B23E-51A4-0A07-9700-6CC5DF2AA50A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61" creationId="{94563C29-0B20-C19E-3270-959780818E4C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62" creationId="{3E4B88A4-818B-32F4-8088-5CBAFD9666CB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7168" creationId="{F4D01D3B-1068-EA17-9E95-5278B2CA6687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7169" creationId="{413D5472-6EB9-E42E-78B8-DEB5436C10AE}"/>
          </ac:spMkLst>
        </pc:spChg>
        <pc:spChg chg="mod">
          <ac:chgData name="Erfan Meskar" userId="ae30a713-38f5-4e56-b874-fd636adcf478" providerId="ADAL" clId="{931A8637-64D5-43EC-B2FD-4998665F4B82}" dt="2025-03-06T00:19:37.895" v="1720"/>
          <ac:spMkLst>
            <pc:docMk/>
            <pc:sldMk cId="1887611521" sldId="1443"/>
            <ac:spMk id="7170" creationId="{295AB44C-A273-21E7-C8C5-C245C6206BEC}"/>
          </ac:spMkLst>
        </pc:spChg>
        <pc:spChg chg="mod">
          <ac:chgData name="Erfan Meskar" userId="ae30a713-38f5-4e56-b874-fd636adcf478" providerId="ADAL" clId="{931A8637-64D5-43EC-B2FD-4998665F4B82}" dt="2025-03-06T16:19:50.848" v="7279" actId="20577"/>
          <ac:spMkLst>
            <pc:docMk/>
            <pc:sldMk cId="1887611521" sldId="1443"/>
            <ac:spMk id="7171" creationId="{4C5B58A5-048F-471F-2762-8499E2D18400}"/>
          </ac:spMkLst>
        </pc:spChg>
        <pc:spChg chg="add mod">
          <ac:chgData name="Erfan Meskar" userId="ae30a713-38f5-4e56-b874-fd636adcf478" providerId="ADAL" clId="{931A8637-64D5-43EC-B2FD-4998665F4B82}" dt="2025-03-06T16:17:26.551" v="7245" actId="1076"/>
          <ac:spMkLst>
            <pc:docMk/>
            <pc:sldMk cId="1887611521" sldId="1443"/>
            <ac:spMk id="7172" creationId="{670F2F99-A7BD-77E1-90C7-61B5A4885923}"/>
          </ac:spMkLst>
        </pc:spChg>
        <pc:spChg chg="mod">
          <ac:chgData name="Erfan Meskar" userId="ae30a713-38f5-4e56-b874-fd636adcf478" providerId="ADAL" clId="{931A8637-64D5-43EC-B2FD-4998665F4B82}" dt="2025-03-06T16:17:57.981" v="7251" actId="1076"/>
          <ac:spMkLst>
            <pc:docMk/>
            <pc:sldMk cId="1887611521" sldId="1443"/>
            <ac:spMk id="7173" creationId="{34544446-3744-5A19-63AC-957F93CB2DE3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7175" creationId="{9B6CFD83-CD99-AD10-5420-950E3C0C7CA3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6" creationId="{B4C5DCD2-5D3E-C0B9-3EB7-668C3008C007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7" creationId="{D17718BE-E549-F63A-EC6E-FF4AD6E758E9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8" creationId="{C988CA42-28F0-6756-0F11-5F2CB269AD3E}"/>
          </ac:spMkLst>
        </pc:spChg>
        <pc:graphicFrameChg chg="add mod">
          <ac:chgData name="Erfan Meskar" userId="ae30a713-38f5-4e56-b874-fd636adcf478" providerId="ADAL" clId="{931A8637-64D5-43EC-B2FD-4998665F4B82}" dt="2025-03-06T00:09:58.797" v="1658" actId="1076"/>
          <ac:graphicFrameMkLst>
            <pc:docMk/>
            <pc:sldMk cId="1887611521" sldId="1443"/>
            <ac:graphicFrameMk id="3" creationId="{3AC3AF9D-AB2E-8B46-602D-70BED232DAA0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21:07.764" v="7313" actId="1076"/>
          <ac:graphicFrameMkLst>
            <pc:docMk/>
            <pc:sldMk cId="1887611521" sldId="1443"/>
            <ac:graphicFrameMk id="9" creationId="{114E6BBA-FDB7-58C9-AB21-AB9C1754987A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21:15.349" v="7315" actId="1076"/>
          <ac:graphicFrameMkLst>
            <pc:docMk/>
            <pc:sldMk cId="1887611521" sldId="1443"/>
            <ac:graphicFrameMk id="10" creationId="{B692A86E-E840-A4DC-61B2-47AD79ECB2CD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0:17:02.716" v="1702" actId="1076"/>
          <ac:graphicFrameMkLst>
            <pc:docMk/>
            <pc:sldMk cId="1887611521" sldId="1443"/>
            <ac:graphicFrameMk id="11" creationId="{FDA5E916-3BE8-D7E7-A3E4-21CD1E6459AB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9:06.907" v="7278" actId="1076"/>
          <ac:graphicFrameMkLst>
            <pc:docMk/>
            <pc:sldMk cId="1887611521" sldId="1443"/>
            <ac:graphicFrameMk id="12" creationId="{C483416D-0C6B-68CE-54BC-E9E4C8113FA8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7:52.271" v="7250" actId="1076"/>
          <ac:graphicFrameMkLst>
            <pc:docMk/>
            <pc:sldMk cId="1887611521" sldId="1443"/>
            <ac:graphicFrameMk id="13" creationId="{1564F042-7296-C0A7-748E-EE3B5681CD45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8:21.801" v="7257" actId="1076"/>
          <ac:graphicFrameMkLst>
            <pc:docMk/>
            <pc:sldMk cId="1887611521" sldId="1443"/>
            <ac:graphicFrameMk id="14" creationId="{8A34ECCC-7C19-1F84-1117-92F93C9BF3BC}"/>
          </ac:graphicFrameMkLst>
        </pc:graphicFrameChg>
        <pc:picChg chg="add del mod">
          <ac:chgData name="Erfan Meskar" userId="ae30a713-38f5-4e56-b874-fd636adcf478" providerId="ADAL" clId="{931A8637-64D5-43EC-B2FD-4998665F4B82}" dt="2025-03-06T16:15:51.596" v="7215" actId="478"/>
          <ac:picMkLst>
            <pc:docMk/>
            <pc:sldMk cId="1887611521" sldId="1443"/>
            <ac:picMk id="5" creationId="{A3E5BB3C-ACA9-9D26-B5AC-A446014FFC85}"/>
          </ac:picMkLst>
        </pc:picChg>
      </pc:sldChg>
      <pc:sldChg chg="modSp del mod">
        <pc:chgData name="Erfan Meskar" userId="ae30a713-38f5-4e56-b874-fd636adcf478" providerId="ADAL" clId="{931A8637-64D5-43EC-B2FD-4998665F4B82}" dt="2025-03-06T16:27:16.040" v="7440" actId="47"/>
        <pc:sldMkLst>
          <pc:docMk/>
          <pc:sldMk cId="331130572" sldId="1444"/>
        </pc:sldMkLst>
        <pc:spChg chg="mod">
          <ac:chgData name="Erfan Meskar" userId="ae30a713-38f5-4e56-b874-fd636adcf478" providerId="ADAL" clId="{931A8637-64D5-43EC-B2FD-4998665F4B82}" dt="2025-03-06T04:24:28.578" v="3657" actId="207"/>
          <ac:spMkLst>
            <pc:docMk/>
            <pc:sldMk cId="331130572" sldId="1444"/>
            <ac:spMk id="7171" creationId="{43E6BBF7-12D4-5889-2C2A-B737D8264821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7:10:16.466" v="8501" actId="11530"/>
        <pc:sldMkLst>
          <pc:docMk/>
          <pc:sldMk cId="2357520155" sldId="1445"/>
        </pc:sldMkLst>
        <pc:spChg chg="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2" creationId="{1F750DE6-9645-0312-1AD3-CB5EC67555DC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5" creationId="{50BA7A9E-A091-F25C-4D7A-660440C20CCB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6" creationId="{DBA923D0-D3B0-7013-23FB-9F8EBFDE8636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7" creationId="{0952FB16-C4BE-B3FC-F1FC-456A688D66D2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1" creationId="{422EE566-7D01-3A1B-CFBF-DB400D4C60E0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2" creationId="{BA2084E0-799C-6023-034D-1C9106CFD94A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5" creationId="{0676D5AB-E7F6-E4B4-4692-A7A505389165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7" creationId="{9C2267C4-82FB-1223-D8F6-EDE0824D3007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0" creationId="{14EE25E7-03F0-0EF5-159B-373C5FF3336E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1" creationId="{221B395D-BE84-522C-E9CF-6C30092CC3AF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2" creationId="{02925BAE-5C1F-4060-F880-7BCC8DDA8A55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4" creationId="{8C991758-738E-C9F8-6C76-A2EADB3540E9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6" creationId="{66AF36A9-CB4E-5B97-C85D-92C337731EE0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7" creationId="{7C9F49FF-7979-42D6-DF4B-8FD71E7448EF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38" creationId="{691154DB-B150-2B8B-5898-35BCF0C79907}"/>
          </ac:spMkLst>
        </pc:spChg>
        <pc:spChg chg="add 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39" creationId="{78C8ABC5-B0C8-2CD9-381E-4F8E1AD880BE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0" creationId="{B2E95063-4D57-0AFD-403B-A58D778E20B9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1" creationId="{1EB6AEF5-1244-F750-5C7A-BF50F4EAF3B3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2" creationId="{0CDC2154-3B84-32A7-67B9-254A6FB3C0ED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3" creationId="{C4AA11FE-AA68-D0EB-1CE4-01992B7BC83B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45" creationId="{B47C30C2-6C9F-D6F0-F56C-1290EF5AD16F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46" creationId="{C267276D-549D-D3FD-B3FC-5A8415EC95B4}"/>
          </ac:spMkLst>
        </pc:spChg>
        <pc:spChg chg="del">
          <ac:chgData name="Erfan Meskar" userId="ae30a713-38f5-4e56-b874-fd636adcf478" providerId="ADAL" clId="{931A8637-64D5-43EC-B2FD-4998665F4B82}" dt="2025-03-06T17:05:04.053" v="8295" actId="478"/>
          <ac:spMkLst>
            <pc:docMk/>
            <pc:sldMk cId="2357520155" sldId="1445"/>
            <ac:spMk id="48" creationId="{66D8F072-C945-AB16-16BC-40A36F253069}"/>
          </ac:spMkLst>
        </pc:spChg>
        <pc:spChg chg="del">
          <ac:chgData name="Erfan Meskar" userId="ae30a713-38f5-4e56-b874-fd636adcf478" providerId="ADAL" clId="{931A8637-64D5-43EC-B2FD-4998665F4B82}" dt="2025-03-06T17:05:02.473" v="8294" actId="478"/>
          <ac:spMkLst>
            <pc:docMk/>
            <pc:sldMk cId="2357520155" sldId="1445"/>
            <ac:spMk id="49" creationId="{C62F133A-3EB5-0AD2-B2C5-3CD691EA0649}"/>
          </ac:spMkLst>
        </pc:spChg>
        <pc:spChg chg="del">
          <ac:chgData name="Erfan Meskar" userId="ae30a713-38f5-4e56-b874-fd636adcf478" providerId="ADAL" clId="{931A8637-64D5-43EC-B2FD-4998665F4B82}" dt="2025-03-06T17:05:09.663" v="8298" actId="478"/>
          <ac:spMkLst>
            <pc:docMk/>
            <pc:sldMk cId="2357520155" sldId="1445"/>
            <ac:spMk id="50" creationId="{051A579E-DCFC-2820-60E6-2D332B1E6D61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51" creationId="{CD3AA59B-F42C-CB19-BDBF-DC87780EF4C0}"/>
          </ac:spMkLst>
        </pc:spChg>
        <pc:spChg chg="del">
          <ac:chgData name="Erfan Meskar" userId="ae30a713-38f5-4e56-b874-fd636adcf478" providerId="ADAL" clId="{931A8637-64D5-43EC-B2FD-4998665F4B82}" dt="2025-03-06T17:04:55.475" v="8291" actId="478"/>
          <ac:spMkLst>
            <pc:docMk/>
            <pc:sldMk cId="2357520155" sldId="1445"/>
            <ac:spMk id="54" creationId="{B7DA84EE-9A95-B69E-D2B3-7622CDC2B970}"/>
          </ac:spMkLst>
        </pc:spChg>
        <pc:spChg chg="add del mod">
          <ac:chgData name="Erfan Meskar" userId="ae30a713-38f5-4e56-b874-fd636adcf478" providerId="ADAL" clId="{931A8637-64D5-43EC-B2FD-4998665F4B82}" dt="2025-03-06T17:04:53.955" v="8290" actId="478"/>
          <ac:spMkLst>
            <pc:docMk/>
            <pc:sldMk cId="2357520155" sldId="1445"/>
            <ac:spMk id="57" creationId="{56DA20A6-92BA-9EF1-7691-090ADCDD8EF3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58" creationId="{0BA8A833-4514-BC42-7AF9-29982697A7BD}"/>
          </ac:spMkLst>
        </pc:spChg>
        <pc:spChg chg="del">
          <ac:chgData name="Erfan Meskar" userId="ae30a713-38f5-4e56-b874-fd636adcf478" providerId="ADAL" clId="{931A8637-64D5-43EC-B2FD-4998665F4B82}" dt="2025-03-06T17:05:00.460" v="8293" actId="478"/>
          <ac:spMkLst>
            <pc:docMk/>
            <pc:sldMk cId="2357520155" sldId="1445"/>
            <ac:spMk id="60" creationId="{63E0086E-DA79-9FA1-F1D9-CA998FFF5B80}"/>
          </ac:spMkLst>
        </pc:spChg>
        <pc:spChg chg="del">
          <ac:chgData name="Erfan Meskar" userId="ae30a713-38f5-4e56-b874-fd636adcf478" providerId="ADAL" clId="{931A8637-64D5-43EC-B2FD-4998665F4B82}" dt="2025-03-06T17:05:07.534" v="8297" actId="478"/>
          <ac:spMkLst>
            <pc:docMk/>
            <pc:sldMk cId="2357520155" sldId="1445"/>
            <ac:spMk id="63" creationId="{46FE843D-9ECD-FEE7-A029-3830BAEDF3CF}"/>
          </ac:spMkLst>
        </pc:spChg>
        <pc:spChg chg="mod">
          <ac:chgData name="Erfan Meskar" userId="ae30a713-38f5-4e56-b874-fd636adcf478" providerId="ADAL" clId="{931A8637-64D5-43EC-B2FD-4998665F4B82}" dt="2025-03-06T17:09:17.148" v="8495" actId="20577"/>
          <ac:spMkLst>
            <pc:docMk/>
            <pc:sldMk cId="2357520155" sldId="1445"/>
            <ac:spMk id="7171" creationId="{A435A0B6-32E0-9D6A-7E81-D5CCC212A02C}"/>
          </ac:spMkLst>
        </pc:spChg>
        <pc:spChg chg="add del mod">
          <ac:chgData name="Erfan Meskar" userId="ae30a713-38f5-4e56-b874-fd636adcf478" providerId="ADAL" clId="{931A8637-64D5-43EC-B2FD-4998665F4B82}" dt="2025-03-06T17:05:05.926" v="8296" actId="478"/>
          <ac:spMkLst>
            <pc:docMk/>
            <pc:sldMk cId="2357520155" sldId="1445"/>
            <ac:spMk id="7172" creationId="{869A4AA8-8E90-0D3C-E653-D30277229092}"/>
          </ac:spMkLst>
        </pc:spChg>
        <pc:spChg chg="del">
          <ac:chgData name="Erfan Meskar" userId="ae30a713-38f5-4e56-b874-fd636adcf478" providerId="ADAL" clId="{931A8637-64D5-43EC-B2FD-4998665F4B82}" dt="2025-03-06T17:04:58.064" v="8292" actId="478"/>
          <ac:spMkLst>
            <pc:docMk/>
            <pc:sldMk cId="2357520155" sldId="1445"/>
            <ac:spMk id="7175" creationId="{F852D7EF-C5D4-D8DE-5D97-68DC90B50BC3}"/>
          </ac:spMkLst>
        </pc:spChg>
        <pc:graphicFrameChg chg="mod modGraphic">
          <ac:chgData name="Erfan Meskar" userId="ae30a713-38f5-4e56-b874-fd636adcf478" providerId="ADAL" clId="{931A8637-64D5-43EC-B2FD-4998665F4B82}" dt="2025-03-06T17:06:52.777" v="8367" actId="20577"/>
          <ac:graphicFrameMkLst>
            <pc:docMk/>
            <pc:sldMk cId="2357520155" sldId="1445"/>
            <ac:graphicFrameMk id="26" creationId="{3FD5B50D-58FD-8A93-F1FF-3F1B7B56EE35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04.129" v="8381" actId="20577"/>
          <ac:graphicFrameMkLst>
            <pc:docMk/>
            <pc:sldMk cId="2357520155" sldId="1445"/>
            <ac:graphicFrameMk id="27" creationId="{8C6D0833-BE23-4B74-141F-D74B893566BA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13.546" v="8391" actId="20577"/>
          <ac:graphicFrameMkLst>
            <pc:docMk/>
            <pc:sldMk cId="2357520155" sldId="1445"/>
            <ac:graphicFrameMk id="28" creationId="{2A3A1E04-0DB1-DB25-3032-122F15C07094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21.514" v="8399" actId="20577"/>
          <ac:graphicFrameMkLst>
            <pc:docMk/>
            <pc:sldMk cId="2357520155" sldId="1445"/>
            <ac:graphicFrameMk id="29" creationId="{1757D063-9E2C-B42D-CA18-E3026782734A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27.717" v="8407" actId="20577"/>
          <ac:graphicFrameMkLst>
            <pc:docMk/>
            <pc:sldMk cId="2357520155" sldId="1445"/>
            <ac:graphicFrameMk id="30" creationId="{9FAD97D0-11BD-B172-0169-D48032879BC3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37.221" v="8417" actId="20577"/>
          <ac:graphicFrameMkLst>
            <pc:docMk/>
            <pc:sldMk cId="2357520155" sldId="1445"/>
            <ac:graphicFrameMk id="31" creationId="{6761844A-6DE5-2782-FDE5-C21268B8916C}"/>
          </ac:graphicFrameMkLst>
        </pc:graphicFrameChg>
      </pc:sldChg>
      <pc:sldChg chg="addSp delSp modSp mod">
        <pc:chgData name="Erfan Meskar" userId="ae30a713-38f5-4e56-b874-fd636adcf478" providerId="ADAL" clId="{931A8637-64D5-43EC-B2FD-4998665F4B82}" dt="2025-03-06T17:10:29.089" v="8502" actId="11530"/>
        <pc:sldMkLst>
          <pc:docMk/>
          <pc:sldMk cId="1933646142" sldId="1446"/>
        </pc:sldMkLst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7" creationId="{76F9D5CB-F8BD-9958-D7AB-F5ACE580D290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10" creationId="{A44FC4CD-C868-D1D8-B748-E29FEDCF986F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2" creationId="{AF9FD884-CD53-C101-17D9-B6DEAAF07158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3" creationId="{A0C4133B-214C-24AA-71E7-B7EFF1510DEA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4" creationId="{947D9645-EE4D-2E15-74DF-4189941A6CBC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5" creationId="{7301231C-AF8C-CC8A-4F61-CB44F8DB9980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6" creationId="{CE3E173B-3514-1999-3C17-719DA8F542D1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7" creationId="{6F4A50D1-04CC-B0FE-0404-ECC6BD079F9C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19" creationId="{5F567B0C-6D6A-9146-16B5-80BA6323F9EF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21" creationId="{9DDBD99C-7202-BA38-FD19-4B9AE998BD5F}"/>
          </ac:spMkLst>
        </pc:spChg>
        <pc:spChg chg="del mod">
          <ac:chgData name="Erfan Meskar" userId="ae30a713-38f5-4e56-b874-fd636adcf478" providerId="ADAL" clId="{931A8637-64D5-43EC-B2FD-4998665F4B82}" dt="2025-03-06T17:05:47.915" v="8311" actId="478"/>
          <ac:spMkLst>
            <pc:docMk/>
            <pc:sldMk cId="1933646142" sldId="1446"/>
            <ac:spMk id="22" creationId="{280E770B-CFAE-D8F1-2926-89D5709770BD}"/>
          </ac:spMkLst>
        </pc:spChg>
        <pc:spChg chg="del">
          <ac:chgData name="Erfan Meskar" userId="ae30a713-38f5-4e56-b874-fd636adcf478" providerId="ADAL" clId="{931A8637-64D5-43EC-B2FD-4998665F4B82}" dt="2025-03-06T17:05:48.927" v="8312" actId="478"/>
          <ac:spMkLst>
            <pc:docMk/>
            <pc:sldMk cId="1933646142" sldId="1446"/>
            <ac:spMk id="23" creationId="{F12B9B43-A2C5-14FD-7475-56E588107939}"/>
          </ac:spMkLst>
        </pc:spChg>
        <pc:spChg chg="del mod">
          <ac:chgData name="Erfan Meskar" userId="ae30a713-38f5-4e56-b874-fd636adcf478" providerId="ADAL" clId="{931A8637-64D5-43EC-B2FD-4998665F4B82}" dt="2025-03-06T17:05:50.406" v="8313" actId="478"/>
          <ac:spMkLst>
            <pc:docMk/>
            <pc:sldMk cId="1933646142" sldId="1446"/>
            <ac:spMk id="24" creationId="{F5DA3A2B-94EC-B482-EBCD-EFD58C81FE0E}"/>
          </ac:spMkLst>
        </pc:spChg>
        <pc:spChg chg="add mod">
          <ac:chgData name="Erfan Meskar" userId="ae30a713-38f5-4e56-b874-fd636adcf478" providerId="ADAL" clId="{931A8637-64D5-43EC-B2FD-4998665F4B82}" dt="2025-03-06T02:46:06.678" v="1961" actId="207"/>
          <ac:spMkLst>
            <pc:docMk/>
            <pc:sldMk cId="1933646142" sldId="1446"/>
            <ac:spMk id="32" creationId="{4A4C0E8A-7274-168A-63FD-EB439E91B78E}"/>
          </ac:spMkLst>
        </pc:spChg>
        <pc:spChg chg="add del mod">
          <ac:chgData name="Erfan Meskar" userId="ae30a713-38f5-4e56-b874-fd636adcf478" providerId="ADAL" clId="{931A8637-64D5-43EC-B2FD-4998665F4B82}" dt="2025-03-06T17:05:45.482" v="8310" actId="478"/>
          <ac:spMkLst>
            <pc:docMk/>
            <pc:sldMk cId="1933646142" sldId="1446"/>
            <ac:spMk id="33" creationId="{CC12A97A-C116-11B7-1A4F-BBE5BB3065FD}"/>
          </ac:spMkLst>
        </pc:spChg>
        <pc:spChg chg="add del mod">
          <ac:chgData name="Erfan Meskar" userId="ae30a713-38f5-4e56-b874-fd636adcf478" providerId="ADAL" clId="{931A8637-64D5-43EC-B2FD-4998665F4B82}" dt="2025-03-06T02:46:42.732" v="1968" actId="478"/>
          <ac:spMkLst>
            <pc:docMk/>
            <pc:sldMk cId="1933646142" sldId="1446"/>
            <ac:spMk id="34" creationId="{62E79AA0-0981-2D55-F51E-84924B2D9C39}"/>
          </ac:spMkLst>
        </pc:spChg>
        <pc:spChg chg="add mod">
          <ac:chgData name="Erfan Meskar" userId="ae30a713-38f5-4e56-b874-fd636adcf478" providerId="ADAL" clId="{931A8637-64D5-43EC-B2FD-4998665F4B82}" dt="2025-03-06T02:46:54.024" v="1970" actId="20577"/>
          <ac:spMkLst>
            <pc:docMk/>
            <pc:sldMk cId="1933646142" sldId="1446"/>
            <ac:spMk id="36" creationId="{FE2D4A1C-6561-A489-945B-66F0D961F7CC}"/>
          </ac:spMkLst>
        </pc:spChg>
        <pc:spChg chg="add del mod">
          <ac:chgData name="Erfan Meskar" userId="ae30a713-38f5-4e56-b874-fd636adcf478" providerId="ADAL" clId="{931A8637-64D5-43EC-B2FD-4998665F4B82}" dt="2025-03-06T17:05:36.648" v="8305" actId="478"/>
          <ac:spMkLst>
            <pc:docMk/>
            <pc:sldMk cId="1933646142" sldId="1446"/>
            <ac:spMk id="37" creationId="{0629E5CA-E1FB-A0E8-589F-7878BB9F1709}"/>
          </ac:spMkLst>
        </pc:spChg>
        <pc:spChg chg="add mod">
          <ac:chgData name="Erfan Meskar" userId="ae30a713-38f5-4e56-b874-fd636adcf478" providerId="ADAL" clId="{931A8637-64D5-43EC-B2FD-4998665F4B82}" dt="2025-03-06T02:47:13.876" v="1974" actId="1076"/>
          <ac:spMkLst>
            <pc:docMk/>
            <pc:sldMk cId="1933646142" sldId="1446"/>
            <ac:spMk id="38" creationId="{49B3EA5B-2037-9AAB-1715-23BB8FF197D9}"/>
          </ac:spMkLst>
        </pc:spChg>
        <pc:spChg chg="add del mod">
          <ac:chgData name="Erfan Meskar" userId="ae30a713-38f5-4e56-b874-fd636adcf478" providerId="ADAL" clId="{931A8637-64D5-43EC-B2FD-4998665F4B82}" dt="2025-03-06T17:05:40.526" v="8307" actId="478"/>
          <ac:spMkLst>
            <pc:docMk/>
            <pc:sldMk cId="1933646142" sldId="1446"/>
            <ac:spMk id="40" creationId="{D715A107-3FFF-16B5-1B31-6C91D6420A03}"/>
          </ac:spMkLst>
        </pc:spChg>
        <pc:spChg chg="add mod">
          <ac:chgData name="Erfan Meskar" userId="ae30a713-38f5-4e56-b874-fd636adcf478" providerId="ADAL" clId="{931A8637-64D5-43EC-B2FD-4998665F4B82}" dt="2025-03-06T02:47:23.276" v="1976" actId="20577"/>
          <ac:spMkLst>
            <pc:docMk/>
            <pc:sldMk cId="1933646142" sldId="1446"/>
            <ac:spMk id="41" creationId="{4BFC90F5-F18A-7A2D-31B6-0EDBA56C8A53}"/>
          </ac:spMkLst>
        </pc:spChg>
        <pc:spChg chg="add del mod">
          <ac:chgData name="Erfan Meskar" userId="ae30a713-38f5-4e56-b874-fd636adcf478" providerId="ADAL" clId="{931A8637-64D5-43EC-B2FD-4998665F4B82}" dt="2025-03-06T17:05:42.569" v="8308" actId="478"/>
          <ac:spMkLst>
            <pc:docMk/>
            <pc:sldMk cId="1933646142" sldId="1446"/>
            <ac:spMk id="43" creationId="{9F5B65E7-EB79-680E-C581-02416EAB5139}"/>
          </ac:spMkLst>
        </pc:spChg>
        <pc:spChg chg="add 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44" creationId="{3E5D42C1-FC24-68B5-85DC-D2826979C3E6}"/>
          </ac:spMkLst>
        </pc:spChg>
        <pc:spChg chg="add del mod">
          <ac:chgData name="Erfan Meskar" userId="ae30a713-38f5-4e56-b874-fd636adcf478" providerId="ADAL" clId="{931A8637-64D5-43EC-B2FD-4998665F4B82}" dt="2025-03-06T17:05:44.133" v="8309" actId="478"/>
          <ac:spMkLst>
            <pc:docMk/>
            <pc:sldMk cId="1933646142" sldId="1446"/>
            <ac:spMk id="47" creationId="{F90F6F15-419D-F0AE-01CB-FFE5D242AEDD}"/>
          </ac:spMkLst>
        </pc:spChg>
        <pc:spChg chg="add 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48" creationId="{F3028099-8B60-E7A0-44A2-24A2403BFEF1}"/>
          </ac:spMkLst>
        </pc:spChg>
        <pc:spChg chg="add del mod">
          <ac:chgData name="Erfan Meskar" userId="ae30a713-38f5-4e56-b874-fd636adcf478" providerId="ADAL" clId="{931A8637-64D5-43EC-B2FD-4998665F4B82}" dt="2025-03-06T17:05:38.530" v="8306" actId="478"/>
          <ac:spMkLst>
            <pc:docMk/>
            <pc:sldMk cId="1933646142" sldId="1446"/>
            <ac:spMk id="52" creationId="{727898EE-0540-DD82-1A29-28799555B0D7}"/>
          </ac:spMkLst>
        </pc:spChg>
        <pc:spChg chg="mod">
          <ac:chgData name="Erfan Meskar" userId="ae30a713-38f5-4e56-b874-fd636adcf478" providerId="ADAL" clId="{931A8637-64D5-43EC-B2FD-4998665F4B82}" dt="2025-03-06T17:09:23.426" v="8498" actId="20577"/>
          <ac:spMkLst>
            <pc:docMk/>
            <pc:sldMk cId="1933646142" sldId="1446"/>
            <ac:spMk id="7171" creationId="{069DFE9E-E6DA-9C4E-74CA-962104DC3C1B}"/>
          </ac:spMkLst>
        </pc:spChg>
        <pc:graphicFrameChg chg="modGraphic">
          <ac:chgData name="Erfan Meskar" userId="ae30a713-38f5-4e56-b874-fd636adcf478" providerId="ADAL" clId="{931A8637-64D5-43EC-B2FD-4998665F4B82}" dt="2025-03-06T17:07:49.668" v="8429" actId="20577"/>
          <ac:graphicFrameMkLst>
            <pc:docMk/>
            <pc:sldMk cId="1933646142" sldId="1446"/>
            <ac:graphicFrameMk id="26" creationId="{534BC567-C999-2ABD-F455-35A92FA8942E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8:00.114" v="8441" actId="20577"/>
          <ac:graphicFrameMkLst>
            <pc:docMk/>
            <pc:sldMk cId="1933646142" sldId="1446"/>
            <ac:graphicFrameMk id="27" creationId="{E3535FF2-B845-4BDC-9953-CCF92F796460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8:08.621" v="8453" actId="20577"/>
          <ac:graphicFrameMkLst>
            <pc:docMk/>
            <pc:sldMk cId="1933646142" sldId="1446"/>
            <ac:graphicFrameMk id="28" creationId="{B8E87DC6-B524-4277-46DF-17276E23D3D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8:18.749" v="8465" actId="20577"/>
          <ac:graphicFrameMkLst>
            <pc:docMk/>
            <pc:sldMk cId="1933646142" sldId="1446"/>
            <ac:graphicFrameMk id="29" creationId="{9B3395C7-B53E-E6BA-1C51-7C70D8B1AC33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8:28.665" v="8477" actId="20577"/>
          <ac:graphicFrameMkLst>
            <pc:docMk/>
            <pc:sldMk cId="1933646142" sldId="1446"/>
            <ac:graphicFrameMk id="30" creationId="{453D29B3-1936-EE50-E66E-C397034CAA3B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8:36.802" v="8489" actId="20577"/>
          <ac:graphicFrameMkLst>
            <pc:docMk/>
            <pc:sldMk cId="1933646142" sldId="1446"/>
            <ac:graphicFrameMk id="31" creationId="{7EAB5FF7-92BD-60A4-FEEB-8E4F4B5146B3}"/>
          </ac:graphicFrameMkLst>
        </pc:graphicFrameChg>
        <pc:cxnChg chg="add mod">
          <ac:chgData name="Erfan Meskar" userId="ae30a713-38f5-4e56-b874-fd636adcf478" providerId="ADAL" clId="{931A8637-64D5-43EC-B2FD-4998665F4B82}" dt="2025-03-06T02:46:23.390" v="1964" actId="1582"/>
          <ac:cxnSpMkLst>
            <pc:docMk/>
            <pc:sldMk cId="1933646142" sldId="1446"/>
            <ac:cxnSpMk id="3" creationId="{C74BA796-11B8-5B61-D887-B546774398DD}"/>
          </ac:cxnSpMkLst>
        </pc:cxnChg>
        <pc:cxnChg chg="add mod">
          <ac:chgData name="Erfan Meskar" userId="ae30a713-38f5-4e56-b874-fd636adcf478" providerId="ADAL" clId="{931A8637-64D5-43EC-B2FD-4998665F4B82}" dt="2025-03-06T02:46:51.684" v="1969" actId="571"/>
          <ac:cxnSpMkLst>
            <pc:docMk/>
            <pc:sldMk cId="1933646142" sldId="1446"/>
            <ac:cxnSpMk id="35" creationId="{C6527E4B-914F-7B3B-EE71-0AA891C5A586}"/>
          </ac:cxnSpMkLst>
        </pc:cxnChg>
        <pc:cxnChg chg="add mod">
          <ac:chgData name="Erfan Meskar" userId="ae30a713-38f5-4e56-b874-fd636adcf478" providerId="ADAL" clId="{931A8637-64D5-43EC-B2FD-4998665F4B82}" dt="2025-03-06T02:47:35.274" v="1979" actId="1076"/>
          <ac:cxnSpMkLst>
            <pc:docMk/>
            <pc:sldMk cId="1933646142" sldId="1446"/>
            <ac:cxnSpMk id="39" creationId="{98F4C986-0043-8A9A-FEE1-774089AAA3D8}"/>
          </ac:cxnSpMkLst>
        </pc:cxnChg>
        <pc:cxnChg chg="add mod">
          <ac:chgData name="Erfan Meskar" userId="ae30a713-38f5-4e56-b874-fd636adcf478" providerId="ADAL" clId="{931A8637-64D5-43EC-B2FD-4998665F4B82}" dt="2025-03-06T02:47:20.397" v="1975" actId="571"/>
          <ac:cxnSpMkLst>
            <pc:docMk/>
            <pc:sldMk cId="1933646142" sldId="1446"/>
            <ac:cxnSpMk id="42" creationId="{33E42FB0-CB0F-813E-F2BA-B01158881CC8}"/>
          </ac:cxnSpMkLst>
        </pc:cxnChg>
        <pc:cxnChg chg="add mod">
          <ac:chgData name="Erfan Meskar" userId="ae30a713-38f5-4e56-b874-fd636adcf478" providerId="ADAL" clId="{931A8637-64D5-43EC-B2FD-4998665F4B82}" dt="2025-03-06T02:47:45.093" v="1981" actId="14100"/>
          <ac:cxnSpMkLst>
            <pc:docMk/>
            <pc:sldMk cId="1933646142" sldId="1446"/>
            <ac:cxnSpMk id="45" creationId="{1D28E6B1-D0DD-4349-1A95-95B3AA50D85D}"/>
          </ac:cxnSpMkLst>
        </pc:cxnChg>
        <pc:cxnChg chg="add mod">
          <ac:chgData name="Erfan Meskar" userId="ae30a713-38f5-4e56-b874-fd636adcf478" providerId="ADAL" clId="{931A8637-64D5-43EC-B2FD-4998665F4B82}" dt="2025-03-06T02:48:17.960" v="1989" actId="14100"/>
          <ac:cxnSpMkLst>
            <pc:docMk/>
            <pc:sldMk cId="1933646142" sldId="1446"/>
            <ac:cxnSpMk id="49" creationId="{A4FF9AFE-8130-05DA-52F4-DB059DE98864}"/>
          </ac:cxnSpMkLst>
        </pc:cxnChg>
      </pc:sldChg>
      <pc:sldChg chg="modSp mod">
        <pc:chgData name="Erfan Meskar" userId="ae30a713-38f5-4e56-b874-fd636adcf478" providerId="ADAL" clId="{931A8637-64D5-43EC-B2FD-4998665F4B82}" dt="2025-03-06T07:59:16.469" v="6497" actId="20577"/>
        <pc:sldMkLst>
          <pc:docMk/>
          <pc:sldMk cId="803905150" sldId="1447"/>
        </pc:sldMkLst>
        <pc:spChg chg="mod">
          <ac:chgData name="Erfan Meskar" userId="ae30a713-38f5-4e56-b874-fd636adcf478" providerId="ADAL" clId="{931A8637-64D5-43EC-B2FD-4998665F4B82}" dt="2025-03-06T07:59:16.469" v="6497" actId="20577"/>
          <ac:spMkLst>
            <pc:docMk/>
            <pc:sldMk cId="803905150" sldId="1447"/>
            <ac:spMk id="7171" creationId="{8A1ADBEA-E4FE-87BE-A1F8-C5AEBD02E885}"/>
          </ac:spMkLst>
        </pc:spChg>
      </pc:sldChg>
      <pc:sldChg chg="del mod modShow">
        <pc:chgData name="Erfan Meskar" userId="ae30a713-38f5-4e56-b874-fd636adcf478" providerId="ADAL" clId="{931A8637-64D5-43EC-B2FD-4998665F4B82}" dt="2025-03-06T08:08:56.524" v="6500" actId="47"/>
        <pc:sldMkLst>
          <pc:docMk/>
          <pc:sldMk cId="1580485334" sldId="1452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738484118" sldId="1453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235082132" sldId="1454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911192117" sldId="1455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683385823" sldId="1456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044515931" sldId="1457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3209402299" sldId="1458"/>
        </pc:sldMkLst>
      </pc:sldChg>
      <pc:sldChg chg="del mod modShow">
        <pc:chgData name="Erfan Meskar" userId="ae30a713-38f5-4e56-b874-fd636adcf478" providerId="ADAL" clId="{931A8637-64D5-43EC-B2FD-4998665F4B82}" dt="2025-03-06T08:09:00.054" v="6501" actId="47"/>
        <pc:sldMkLst>
          <pc:docMk/>
          <pc:sldMk cId="3458664754" sldId="1459"/>
        </pc:sldMkLst>
      </pc:sldChg>
      <pc:sldChg chg="modSp add del mod ord">
        <pc:chgData name="Erfan Meskar" userId="ae30a713-38f5-4e56-b874-fd636adcf478" providerId="ADAL" clId="{931A8637-64D5-43EC-B2FD-4998665F4B82}" dt="2025-03-05T22:49:45.282" v="784" actId="47"/>
        <pc:sldMkLst>
          <pc:docMk/>
          <pc:sldMk cId="643372048" sldId="1460"/>
        </pc:sldMkLst>
        <pc:spChg chg="mod">
          <ac:chgData name="Erfan Meskar" userId="ae30a713-38f5-4e56-b874-fd636adcf478" providerId="ADAL" clId="{931A8637-64D5-43EC-B2FD-4998665F4B82}" dt="2025-03-05T22:46:19.174" v="697" actId="14100"/>
          <ac:spMkLst>
            <pc:docMk/>
            <pc:sldMk cId="643372048" sldId="1460"/>
            <ac:spMk id="2" creationId="{B85640E6-63F2-1449-BDED-2CF760E6D760}"/>
          </ac:spMkLst>
        </pc:spChg>
        <pc:spChg chg="mod">
          <ac:chgData name="Erfan Meskar" userId="ae30a713-38f5-4e56-b874-fd636adcf478" providerId="ADAL" clId="{931A8637-64D5-43EC-B2FD-4998665F4B82}" dt="2025-03-05T22:45:54.804" v="692" actId="14100"/>
          <ac:spMkLst>
            <pc:docMk/>
            <pc:sldMk cId="643372048" sldId="1460"/>
            <ac:spMk id="6" creationId="{8FD8275B-6631-72E1-FA40-6665B1C4FDB6}"/>
          </ac:spMkLst>
        </pc:spChg>
        <pc:spChg chg="mod">
          <ac:chgData name="Erfan Meskar" userId="ae30a713-38f5-4e56-b874-fd636adcf478" providerId="ADAL" clId="{931A8637-64D5-43EC-B2FD-4998665F4B82}" dt="2025-03-05T22:46:07.065" v="696" actId="14100"/>
          <ac:spMkLst>
            <pc:docMk/>
            <pc:sldMk cId="643372048" sldId="1460"/>
            <ac:spMk id="7" creationId="{72C00EC0-1AB4-FF28-4088-3F2540032CF8}"/>
          </ac:spMkLst>
        </pc:spChg>
        <pc:spChg chg="mod">
          <ac:chgData name="Erfan Meskar" userId="ae30a713-38f5-4e56-b874-fd636adcf478" providerId="ADAL" clId="{931A8637-64D5-43EC-B2FD-4998665F4B82}" dt="2025-03-05T22:46:00.035" v="694" actId="14100"/>
          <ac:spMkLst>
            <pc:docMk/>
            <pc:sldMk cId="643372048" sldId="1460"/>
            <ac:spMk id="36" creationId="{E557D982-E569-FFAE-05CC-A452A8E6454A}"/>
          </ac:spMkLst>
        </pc:spChg>
        <pc:spChg chg="mod">
          <ac:chgData name="Erfan Meskar" userId="ae30a713-38f5-4e56-b874-fd636adcf478" providerId="ADAL" clId="{931A8637-64D5-43EC-B2FD-4998665F4B82}" dt="2025-03-05T22:47:00.421" v="703"/>
          <ac:spMkLst>
            <pc:docMk/>
            <pc:sldMk cId="643372048" sldId="1460"/>
            <ac:spMk id="7170" creationId="{35542A5E-E171-9660-0C47-D872459F38BD}"/>
          </ac:spMkLst>
        </pc:spChg>
        <pc:spChg chg="mod">
          <ac:chgData name="Erfan Meskar" userId="ae30a713-38f5-4e56-b874-fd636adcf478" providerId="ADAL" clId="{931A8637-64D5-43EC-B2FD-4998665F4B82}" dt="2025-03-05T22:46:40.077" v="698" actId="20577"/>
          <ac:spMkLst>
            <pc:docMk/>
            <pc:sldMk cId="643372048" sldId="1460"/>
            <ac:spMk id="7171" creationId="{DFEE2AC7-4F55-D63C-A04E-FE344F4B1D81}"/>
          </ac:spMkLst>
        </pc:spChg>
        <pc:picChg chg="mod">
          <ac:chgData name="Erfan Meskar" userId="ae30a713-38f5-4e56-b874-fd636adcf478" providerId="ADAL" clId="{931A8637-64D5-43EC-B2FD-4998665F4B82}" dt="2025-03-05T22:45:49.194" v="690" actId="1076"/>
          <ac:picMkLst>
            <pc:docMk/>
            <pc:sldMk cId="643372048" sldId="1460"/>
            <ac:picMk id="5" creationId="{B671B2ED-6BA8-B03B-93C1-423B586CD03B}"/>
          </ac:picMkLst>
        </pc:picChg>
        <pc:picChg chg="mod">
          <ac:chgData name="Erfan Meskar" userId="ae30a713-38f5-4e56-b874-fd636adcf478" providerId="ADAL" clId="{931A8637-64D5-43EC-B2FD-4998665F4B82}" dt="2025-03-05T22:45:43.861" v="688" actId="1076"/>
          <ac:picMkLst>
            <pc:docMk/>
            <pc:sldMk cId="643372048" sldId="1460"/>
            <ac:picMk id="43" creationId="{B8F70DC3-8F23-FEA8-2EE8-5CA10972006B}"/>
          </ac:picMkLst>
        </pc:picChg>
      </pc:sldChg>
      <pc:sldChg chg="addSp delSp modSp add mod ord modAnim">
        <pc:chgData name="Erfan Meskar" userId="ae30a713-38f5-4e56-b874-fd636adcf478" providerId="ADAL" clId="{931A8637-64D5-43EC-B2FD-4998665F4B82}" dt="2025-03-06T16:46:29.144" v="7994" actId="11530"/>
        <pc:sldMkLst>
          <pc:docMk/>
          <pc:sldMk cId="714540694" sldId="1461"/>
        </pc:sldMkLst>
        <pc:spChg chg="del">
          <ac:chgData name="Erfan Meskar" userId="ae30a713-38f5-4e56-b874-fd636adcf478" providerId="ADAL" clId="{931A8637-64D5-43EC-B2FD-4998665F4B82}" dt="2025-03-06T15:58:27.078" v="7048" actId="478"/>
          <ac:spMkLst>
            <pc:docMk/>
            <pc:sldMk cId="714540694" sldId="1461"/>
            <ac:spMk id="2" creationId="{222CE851-A97B-9B6B-B2C6-2EDA984A1106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6" creationId="{A05B662A-9094-B11A-B18B-1793F9761365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7" creationId="{DFB65982-E4CC-970D-97A2-AFBB39076314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8" creationId="{7BB9304F-311A-3273-1089-BE2E34FC8203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3" creationId="{0566DDF1-62E1-784A-2147-6176E5FE1787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4" creationId="{A0633485-67AE-6DFC-D77C-605AE6A450FE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5" creationId="{4F5B0E0C-A4A4-589A-8C8F-326B163F9719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6" creationId="{F3908FE8-0E11-2A99-1F2C-1996716BB3EA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21" creationId="{A5AF6443-56FE-143E-3F9A-9CBF4E1AE0E4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22" creationId="{9C89EB7C-1103-650E-B82D-F60368922478}"/>
          </ac:spMkLst>
        </pc:spChg>
        <pc:spChg chg="add del mod">
          <ac:chgData name="Erfan Meskar" userId="ae30a713-38f5-4e56-b874-fd636adcf478" providerId="ADAL" clId="{931A8637-64D5-43EC-B2FD-4998665F4B82}" dt="2025-03-06T15:57:48.627" v="7034" actId="478"/>
          <ac:spMkLst>
            <pc:docMk/>
            <pc:sldMk cId="714540694" sldId="1461"/>
            <ac:spMk id="28" creationId="{B9B749FD-0873-6EDC-976F-D1D0C45BB21F}"/>
          </ac:spMkLst>
        </pc:spChg>
        <pc:spChg chg="del">
          <ac:chgData name="Erfan Meskar" userId="ae30a713-38f5-4e56-b874-fd636adcf478" providerId="ADAL" clId="{931A8637-64D5-43EC-B2FD-4998665F4B82}" dt="2025-03-06T15:58:02.309" v="7039" actId="478"/>
          <ac:spMkLst>
            <pc:docMk/>
            <pc:sldMk cId="714540694" sldId="1461"/>
            <ac:spMk id="29" creationId="{D55D8BF8-9C12-AA83-0FDF-AC11745E9CBA}"/>
          </ac:spMkLst>
        </pc:spChg>
        <pc:spChg chg="add del mod">
          <ac:chgData name="Erfan Meskar" userId="ae30a713-38f5-4e56-b874-fd636adcf478" providerId="ADAL" clId="{931A8637-64D5-43EC-B2FD-4998665F4B82}" dt="2025-03-06T15:58:05.731" v="7040" actId="478"/>
          <ac:spMkLst>
            <pc:docMk/>
            <pc:sldMk cId="714540694" sldId="1461"/>
            <ac:spMk id="30" creationId="{DB168ED1-44B9-46B7-32BE-B7DC7BEA0F74}"/>
          </ac:spMkLst>
        </pc:spChg>
        <pc:spChg chg="add del mod">
          <ac:chgData name="Erfan Meskar" userId="ae30a713-38f5-4e56-b874-fd636adcf478" providerId="ADAL" clId="{931A8637-64D5-43EC-B2FD-4998665F4B82}" dt="2025-03-06T15:58:10.323" v="7042" actId="478"/>
          <ac:spMkLst>
            <pc:docMk/>
            <pc:sldMk cId="714540694" sldId="1461"/>
            <ac:spMk id="31" creationId="{72F563A4-09CD-78D6-602F-89B36BB0518F}"/>
          </ac:spMkLst>
        </pc:spChg>
        <pc:spChg chg="del">
          <ac:chgData name="Erfan Meskar" userId="ae30a713-38f5-4e56-b874-fd636adcf478" providerId="ADAL" clId="{931A8637-64D5-43EC-B2FD-4998665F4B82}" dt="2025-03-06T15:57:51.222" v="7035" actId="478"/>
          <ac:spMkLst>
            <pc:docMk/>
            <pc:sldMk cId="714540694" sldId="1461"/>
            <ac:spMk id="32" creationId="{69D6FBA1-5FF1-BD09-61FC-63EB2B96A12E}"/>
          </ac:spMkLst>
        </pc:spChg>
        <pc:spChg chg="del">
          <ac:chgData name="Erfan Meskar" userId="ae30a713-38f5-4e56-b874-fd636adcf478" providerId="ADAL" clId="{931A8637-64D5-43EC-B2FD-4998665F4B82}" dt="2025-03-06T15:57:45.384" v="7033" actId="478"/>
          <ac:spMkLst>
            <pc:docMk/>
            <pc:sldMk cId="714540694" sldId="1461"/>
            <ac:spMk id="33" creationId="{FA68D0C3-9ECF-7869-9E07-04F38A75BCF0}"/>
          </ac:spMkLst>
        </pc:spChg>
        <pc:spChg chg="add del mod">
          <ac:chgData name="Erfan Meskar" userId="ae30a713-38f5-4e56-b874-fd636adcf478" providerId="ADAL" clId="{931A8637-64D5-43EC-B2FD-4998665F4B82}" dt="2025-03-06T15:57:53.937" v="7036" actId="478"/>
          <ac:spMkLst>
            <pc:docMk/>
            <pc:sldMk cId="714540694" sldId="1461"/>
            <ac:spMk id="34" creationId="{FC5A1B1F-E6F2-499E-B3EE-665F14A5334A}"/>
          </ac:spMkLst>
        </pc:spChg>
        <pc:spChg chg="add del mod">
          <ac:chgData name="Erfan Meskar" userId="ae30a713-38f5-4e56-b874-fd636adcf478" providerId="ADAL" clId="{931A8637-64D5-43EC-B2FD-4998665F4B82}" dt="2025-03-06T15:57:59.856" v="7038" actId="478"/>
          <ac:spMkLst>
            <pc:docMk/>
            <pc:sldMk cId="714540694" sldId="1461"/>
            <ac:spMk id="35" creationId="{D7606D44-071D-0F32-D22C-00018C06A2AE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36" creationId="{6F04776D-ED6E-7DDD-C5CA-626C9B825F8D}"/>
          </ac:spMkLst>
        </pc:spChg>
        <pc:spChg chg="del">
          <ac:chgData name="Erfan Meskar" userId="ae30a713-38f5-4e56-b874-fd636adcf478" providerId="ADAL" clId="{931A8637-64D5-43EC-B2FD-4998665F4B82}" dt="2025-03-06T15:57:56.901" v="7037" actId="478"/>
          <ac:spMkLst>
            <pc:docMk/>
            <pc:sldMk cId="714540694" sldId="1461"/>
            <ac:spMk id="37" creationId="{2CA08BCE-D1DB-7263-C069-6A1D2BD715EF}"/>
          </ac:spMkLst>
        </pc:spChg>
        <pc:spChg chg="del">
          <ac:chgData name="Erfan Meskar" userId="ae30a713-38f5-4e56-b874-fd636adcf478" providerId="ADAL" clId="{931A8637-64D5-43EC-B2FD-4998665F4B82}" dt="2025-03-06T15:58:07.495" v="7041" actId="478"/>
          <ac:spMkLst>
            <pc:docMk/>
            <pc:sldMk cId="714540694" sldId="1461"/>
            <ac:spMk id="38" creationId="{EB9CD908-2C59-01EF-CCFA-5E8D50960A3C}"/>
          </ac:spMkLst>
        </pc:spChg>
        <pc:spChg chg="del">
          <ac:chgData name="Erfan Meskar" userId="ae30a713-38f5-4e56-b874-fd636adcf478" providerId="ADAL" clId="{931A8637-64D5-43EC-B2FD-4998665F4B82}" dt="2025-03-06T15:58:25.929" v="7047" actId="478"/>
          <ac:spMkLst>
            <pc:docMk/>
            <pc:sldMk cId="714540694" sldId="1461"/>
            <ac:spMk id="41" creationId="{06FDA796-4532-5737-86DE-0AB528C5BEDB}"/>
          </ac:spMkLst>
        </pc:spChg>
        <pc:spChg chg="del">
          <ac:chgData name="Erfan Meskar" userId="ae30a713-38f5-4e56-b874-fd636adcf478" providerId="ADAL" clId="{931A8637-64D5-43EC-B2FD-4998665F4B82}" dt="2025-03-06T15:57:13.538" v="7021" actId="478"/>
          <ac:spMkLst>
            <pc:docMk/>
            <pc:sldMk cId="714540694" sldId="1461"/>
            <ac:spMk id="42" creationId="{FDAB2407-E4E6-9C2C-D19B-D6A167534A38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45" creationId="{82E81294-95AE-DE5A-F47F-B495160D2A0F}"/>
          </ac:spMkLst>
        </pc:spChg>
        <pc:spChg chg="del">
          <ac:chgData name="Erfan Meskar" userId="ae30a713-38f5-4e56-b874-fd636adcf478" providerId="ADAL" clId="{931A8637-64D5-43EC-B2FD-4998665F4B82}" dt="2025-03-06T15:56:57.336" v="7017" actId="478"/>
          <ac:spMkLst>
            <pc:docMk/>
            <pc:sldMk cId="714540694" sldId="1461"/>
            <ac:spMk id="50" creationId="{EC211B66-B9BF-D676-0048-4AF248DCEFE4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1" creationId="{6BE13A15-A776-C2D1-46B3-D11C76A04DC7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4" creationId="{CBD738DA-D81C-8E24-C292-3B3C69AAD8C0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5" creationId="{5E30CDC8-C757-861A-D355-6629E80080DC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6" creationId="{8D8FEE55-A825-EB97-82CA-8A46A0DC0305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7" creationId="{CFC56272-E6D5-13B2-7C38-9CB8BC18A19B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8" creationId="{2A43B475-2FCE-88A4-14A5-29C626315EF6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60" creationId="{EB8B7B85-77DF-2C32-A8D6-35F1A1D17F27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63" creationId="{B214458F-1403-AB24-6C3E-3809B482E696}"/>
          </ac:spMkLst>
        </pc:spChg>
        <pc:spChg chg="mod">
          <ac:chgData name="Erfan Meskar" userId="ae30a713-38f5-4e56-b874-fd636adcf478" providerId="ADAL" clId="{931A8637-64D5-43EC-B2FD-4998665F4B82}" dt="2025-03-05T23:28:26.414" v="1183" actId="20577"/>
          <ac:spMkLst>
            <pc:docMk/>
            <pc:sldMk cId="714540694" sldId="1461"/>
            <ac:spMk id="7171" creationId="{7355CDB8-C5EB-208A-FD68-6E13EF1AFDBD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7174" creationId="{AE7B6A3B-7E9B-C783-D31B-5A21CCBD0FBA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7175" creationId="{8D088DE3-A460-981C-D562-1AA2DD23293E}"/>
          </ac:spMkLst>
        </pc:spChg>
        <pc:spChg chg="del mod">
          <ac:chgData name="Erfan Meskar" userId="ae30a713-38f5-4e56-b874-fd636adcf478" providerId="ADAL" clId="{931A8637-64D5-43EC-B2FD-4998665F4B82}" dt="2025-03-06T15:58:11.181" v="7043" actId="478"/>
          <ac:spMkLst>
            <pc:docMk/>
            <pc:sldMk cId="714540694" sldId="1461"/>
            <ac:spMk id="7179" creationId="{AB9D236C-35C3-734F-46DA-A37E78512F0C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7180" creationId="{318E80E2-3754-8D09-4E14-DD13DC925C76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7181" creationId="{CCA0AB1F-0C0B-819E-CC74-05CF82E72F3B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7186" creationId="{A06AAB12-BC45-FABD-B7D9-2442B3C00D38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7189" creationId="{FF1E658D-EEE9-4CFF-FF7B-98E5CE5DB43B}"/>
          </ac:spMkLst>
        </pc:spChg>
        <pc:spChg chg="add del mod">
          <ac:chgData name="Erfan Meskar" userId="ae30a713-38f5-4e56-b874-fd636adcf478" providerId="ADAL" clId="{931A8637-64D5-43EC-B2FD-4998665F4B82}" dt="2025-03-06T15:57:04.630" v="7019" actId="478"/>
          <ac:spMkLst>
            <pc:docMk/>
            <pc:sldMk cId="714540694" sldId="1461"/>
            <ac:spMk id="7192" creationId="{3C9D933D-8E41-54B5-3908-4E271875C4F9}"/>
          </ac:spMkLst>
        </pc:spChg>
        <pc:spChg chg="add del">
          <ac:chgData name="Erfan Meskar" userId="ae30a713-38f5-4e56-b874-fd636adcf478" providerId="ADAL" clId="{931A8637-64D5-43EC-B2FD-4998665F4B82}" dt="2025-03-06T15:57:04.630" v="7019" actId="478"/>
          <ac:spMkLst>
            <pc:docMk/>
            <pc:sldMk cId="714540694" sldId="1461"/>
            <ac:spMk id="7193" creationId="{31C3F789-FA4D-E221-2E07-BF2A658D9648}"/>
          </ac:spMkLst>
        </pc:spChg>
        <pc:spChg chg="add del mod">
          <ac:chgData name="Erfan Meskar" userId="ae30a713-38f5-4e56-b874-fd636adcf478" providerId="ADAL" clId="{931A8637-64D5-43EC-B2FD-4998665F4B82}" dt="2025-03-06T15:58:19.210" v="7045" actId="478"/>
          <ac:spMkLst>
            <pc:docMk/>
            <pc:sldMk cId="714540694" sldId="1461"/>
            <ac:spMk id="7194" creationId="{D7323A76-DBE1-B4E6-9040-102152248218}"/>
          </ac:spMkLst>
        </pc:spChg>
        <pc:spChg chg="add mod">
          <ac:chgData name="Erfan Meskar" userId="ae30a713-38f5-4e56-b874-fd636adcf478" providerId="ADAL" clId="{931A8637-64D5-43EC-B2FD-4998665F4B82}" dt="2025-03-06T16:46:29.144" v="7994" actId="11530"/>
          <ac:spMkLst>
            <pc:docMk/>
            <pc:sldMk cId="714540694" sldId="1461"/>
            <ac:spMk id="7195" creationId="{059DF612-7E76-44A6-F7F3-1E6E731E7967}"/>
          </ac:spMkLst>
        </pc:spChg>
        <pc:spChg chg="add mod">
          <ac:chgData name="Erfan Meskar" userId="ae30a713-38f5-4e56-b874-fd636adcf478" providerId="ADAL" clId="{931A8637-64D5-43EC-B2FD-4998665F4B82}" dt="2025-03-06T16:46:29.144" v="7994" actId="11530"/>
          <ac:spMkLst>
            <pc:docMk/>
            <pc:sldMk cId="714540694" sldId="1461"/>
            <ac:spMk id="7196" creationId="{682F26C8-85E7-BB88-5B44-D9411CA59131}"/>
          </ac:spMkLst>
        </pc:spChg>
        <pc:spChg chg="add mod">
          <ac:chgData name="Erfan Meskar" userId="ae30a713-38f5-4e56-b874-fd636adcf478" providerId="ADAL" clId="{931A8637-64D5-43EC-B2FD-4998665F4B82}" dt="2025-03-06T15:58:42.848" v="7052" actId="14100"/>
          <ac:spMkLst>
            <pc:docMk/>
            <pc:sldMk cId="714540694" sldId="1461"/>
            <ac:spMk id="7197" creationId="{71AE39A8-90CB-7BAB-6DF1-DF0EE4F45792}"/>
          </ac:spMkLst>
        </pc:spChg>
        <pc:graphicFrameChg chg="add mod modGraphic">
          <ac:chgData name="Erfan Meskar" userId="ae30a713-38f5-4e56-b874-fd636adcf478" providerId="ADAL" clId="{931A8637-64D5-43EC-B2FD-4998665F4B82}" dt="2025-03-06T15:58:56.644" v="7053" actId="2165"/>
          <ac:graphicFrameMkLst>
            <pc:docMk/>
            <pc:sldMk cId="714540694" sldId="1461"/>
            <ac:graphicFrameMk id="12" creationId="{80653E04-9699-665A-3AE0-673D46485BC8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5T22:54:12.229" v="823" actId="478"/>
          <ac:graphicFrameMkLst>
            <pc:docMk/>
            <pc:sldMk cId="714540694" sldId="1461"/>
            <ac:graphicFrameMk id="13" creationId="{007ABE46-7A55-D478-FF74-A932DDC68B41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5T22:53:15.036" v="816" actId="20577"/>
          <ac:graphicFrameMkLst>
            <pc:docMk/>
            <pc:sldMk cId="714540694" sldId="1461"/>
            <ac:graphicFrameMk id="19" creationId="{D1B91172-4D3E-630F-ADCB-E4D85F41DA6C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5T22:53:33.082" v="817" actId="20577"/>
          <ac:graphicFrameMkLst>
            <pc:docMk/>
            <pc:sldMk cId="714540694" sldId="1461"/>
            <ac:graphicFrameMk id="20" creationId="{561DE9A0-AB49-7A9B-B72A-709909F57233}"/>
          </ac:graphicFrameMkLst>
        </pc:graphicFrame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3" creationId="{0E9601F1-EB70-7E5B-822D-B410A27B23F9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4" creationId="{89824171-EABB-0968-DCE9-2D8EBDD253EC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5" creationId="{339C281C-3220-8756-8677-1C1F20376769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9" creationId="{F1129669-B6AD-B6BA-D74B-44DE47AA11B7}"/>
          </ac:picMkLst>
        </pc:picChg>
        <pc:picChg chg="add 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10" creationId="{B96FF9D7-C1C7-D97E-E89E-D806CC489A3C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11" creationId="{B0F06C0B-C14F-FF1E-ADE0-EFD66F302B7C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43" creationId="{98503BD5-B185-724F-4220-45E4CB1D687F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44" creationId="{97CF9084-B19A-FD0C-6A80-1F37A65E8DA6}"/>
          </ac:picMkLst>
        </pc:picChg>
      </pc:sldChg>
      <pc:sldChg chg="addSp delSp modSp add mod">
        <pc:chgData name="Erfan Meskar" userId="ae30a713-38f5-4e56-b874-fd636adcf478" providerId="ADAL" clId="{931A8637-64D5-43EC-B2FD-4998665F4B82}" dt="2025-03-06T15:46:12.585" v="6783" actId="1036"/>
        <pc:sldMkLst>
          <pc:docMk/>
          <pc:sldMk cId="1195622804" sldId="1462"/>
        </pc:sldMkLst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8" creationId="{C64E874F-5AC6-6D91-ADDD-D3D84574B43C}"/>
          </ac:spMkLst>
        </pc:spChg>
        <pc:spChg chg="mod">
          <ac:chgData name="Erfan Meskar" userId="ae30a713-38f5-4e56-b874-fd636adcf478" providerId="ADAL" clId="{931A8637-64D5-43EC-B2FD-4998665F4B82}" dt="2025-03-05T23:10:44.840" v="999"/>
          <ac:spMkLst>
            <pc:docMk/>
            <pc:sldMk cId="1195622804" sldId="1462"/>
            <ac:spMk id="13" creationId="{CC32799D-013C-B422-D2D1-8847EC1DD28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15" creationId="{2593B05A-7C45-2356-BADF-1F1577F48A42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25" creationId="{FB720918-7DDC-C4CD-85AD-D0744802C8D6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26" creationId="{175EF219-25F7-1776-76AC-2D299D6A6AE7}"/>
          </ac:spMkLst>
        </pc:spChg>
        <pc:spChg chg="add del mod">
          <ac:chgData name="Erfan Meskar" userId="ae30a713-38f5-4e56-b874-fd636adcf478" providerId="ADAL" clId="{931A8637-64D5-43EC-B2FD-4998665F4B82}" dt="2025-03-05T23:02:13.102" v="952" actId="478"/>
          <ac:spMkLst>
            <pc:docMk/>
            <pc:sldMk cId="1195622804" sldId="1462"/>
            <ac:spMk id="28" creationId="{5ACF0BD3-26B0-F1D8-EB74-AC68076F3FA3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30" creationId="{B25702FD-9CA3-1186-E1C5-B80DCA75BA75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31" creationId="{403E09E4-B9CD-1AC1-D755-70904AE47BD8}"/>
          </ac:spMkLst>
        </pc:spChg>
        <pc:spChg chg="add del mod">
          <ac:chgData name="Erfan Meskar" userId="ae30a713-38f5-4e56-b874-fd636adcf478" providerId="ADAL" clId="{931A8637-64D5-43EC-B2FD-4998665F4B82}" dt="2025-03-05T23:02:31.879" v="957" actId="478"/>
          <ac:spMkLst>
            <pc:docMk/>
            <pc:sldMk cId="1195622804" sldId="1462"/>
            <ac:spMk id="34" creationId="{62E4A65C-58DD-19AC-895C-BCDA5907591D}"/>
          </ac:spMkLst>
        </pc:spChg>
        <pc:spChg chg="add del mod">
          <ac:chgData name="Erfan Meskar" userId="ae30a713-38f5-4e56-b874-fd636adcf478" providerId="ADAL" clId="{931A8637-64D5-43EC-B2FD-4998665F4B82}" dt="2025-03-05T23:02:42.095" v="961" actId="478"/>
          <ac:spMkLst>
            <pc:docMk/>
            <pc:sldMk cId="1195622804" sldId="1462"/>
            <ac:spMk id="35" creationId="{5581B8B5-76A7-2A6B-B656-84B8485FA2AD}"/>
          </ac:spMkLst>
        </pc:spChg>
        <pc:spChg chg="add del mod">
          <ac:chgData name="Erfan Meskar" userId="ae30a713-38f5-4e56-b874-fd636adcf478" providerId="ADAL" clId="{931A8637-64D5-43EC-B2FD-4998665F4B82}" dt="2025-03-05T23:02:51.439" v="964" actId="478"/>
          <ac:spMkLst>
            <pc:docMk/>
            <pc:sldMk cId="1195622804" sldId="1462"/>
            <ac:spMk id="39" creationId="{0D34091F-C315-5F95-0B8A-55DC2489987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47" creationId="{1CDE4242-0E46-7A7E-56B5-346BB6B2F33E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49" creationId="{5D9151E4-B9A4-C7BD-719A-3D123C115962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50" creationId="{A552AA62-A96C-F608-A162-B5FA05E76656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55" creationId="{3DCB4F28-CCAF-4E1B-8C1F-4C6F26F2BF9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60" creationId="{B81AD0E6-3DEA-FFF7-76FC-ED75BEB5B02E}"/>
          </ac:spMkLst>
        </pc:spChg>
        <pc:spChg chg="mod">
          <ac:chgData name="Erfan Meskar" userId="ae30a713-38f5-4e56-b874-fd636adcf478" providerId="ADAL" clId="{931A8637-64D5-43EC-B2FD-4998665F4B82}" dt="2025-03-06T15:45:59.889" v="6760" actId="20577"/>
          <ac:spMkLst>
            <pc:docMk/>
            <pc:sldMk cId="1195622804" sldId="1462"/>
            <ac:spMk id="7171" creationId="{A625C123-5B1C-D82F-8A38-C0FD9CAEF7C9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3" creationId="{9C493689-D407-9F5F-69E1-B69A2FB95B4F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5" creationId="{01E862DB-7B67-5B0D-BECE-0550C8087107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9" creationId="{222C0B72-31A8-8441-CBFF-1AD688070C7E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2" creationId="{072D2D17-F79E-B0B9-8B46-DC4EB0AEC381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5" creationId="{D51FE1A4-AB1A-ACAF-18FE-F048068FD5EB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6" creationId="{608BB8DD-0DFC-3BB7-6BA4-ABC215A2516D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7" creationId="{991B2FC6-F33C-9EE0-19A4-341350151A08}"/>
          </ac:spMkLst>
        </pc:spChg>
        <pc:spChg chg="add mod">
          <ac:chgData name="Erfan Meskar" userId="ae30a713-38f5-4e56-b874-fd636adcf478" providerId="ADAL" clId="{931A8637-64D5-43EC-B2FD-4998665F4B82}" dt="2025-03-06T15:46:06.012" v="6780" actId="1038"/>
          <ac:spMkLst>
            <pc:docMk/>
            <pc:sldMk cId="1195622804" sldId="1462"/>
            <ac:spMk id="7198" creationId="{8B7EF6AF-1F37-BDCD-C5C0-607E6DB2CCDD}"/>
          </ac:spMkLst>
        </pc:spChg>
        <pc:graphicFrameChg chg="add mod modGraphic">
          <ac:chgData name="Erfan Meskar" userId="ae30a713-38f5-4e56-b874-fd636adcf478" providerId="ADAL" clId="{931A8637-64D5-43EC-B2FD-4998665F4B82}" dt="2025-03-05T23:13:49.904" v="1074" actId="208"/>
          <ac:graphicFrameMkLst>
            <pc:docMk/>
            <pc:sldMk cId="1195622804" sldId="1462"/>
            <ac:graphicFrameMk id="21" creationId="{AD550ED7-D00C-0EFD-AC87-A0154297D9F8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5T23:13:53.915" v="1075" actId="208"/>
          <ac:graphicFrameMkLst>
            <pc:docMk/>
            <pc:sldMk cId="1195622804" sldId="1462"/>
            <ac:graphicFrameMk id="22" creationId="{345E152D-5349-89A0-D712-10C8B75DF86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5T23:13:56.952" v="1076" actId="208"/>
          <ac:graphicFrameMkLst>
            <pc:docMk/>
            <pc:sldMk cId="1195622804" sldId="1462"/>
            <ac:graphicFrameMk id="23" creationId="{8A6F0CF4-9D9E-F327-428D-C27FC44BE416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3:25:54.971" v="1130" actId="1036"/>
          <ac:graphicFrameMkLst>
            <pc:docMk/>
            <pc:sldMk cId="1195622804" sldId="1462"/>
            <ac:graphicFrameMk id="24" creationId="{5C1B2888-74EF-74E7-DB7E-CADAE120FF04}"/>
          </ac:graphicFrameMkLst>
        </pc:graphicFrameChg>
        <pc:cxnChg chg="mod">
          <ac:chgData name="Erfan Meskar" userId="ae30a713-38f5-4e56-b874-fd636adcf478" providerId="ADAL" clId="{931A8637-64D5-43EC-B2FD-4998665F4B82}" dt="2025-03-06T15:46:12.585" v="6783" actId="1036"/>
          <ac:cxnSpMkLst>
            <pc:docMk/>
            <pc:sldMk cId="1195622804" sldId="1462"/>
            <ac:cxnSpMk id="27" creationId="{41DB34C5-C44E-9FDD-FD1E-D317507C8491}"/>
          </ac:cxnSpMkLst>
        </pc:cxnChg>
        <pc:cxnChg chg="mod">
          <ac:chgData name="Erfan Meskar" userId="ae30a713-38f5-4e56-b874-fd636adcf478" providerId="ADAL" clId="{931A8637-64D5-43EC-B2FD-4998665F4B82}" dt="2025-03-05T23:02:18.223" v="954" actId="14100"/>
          <ac:cxnSpMkLst>
            <pc:docMk/>
            <pc:sldMk cId="1195622804" sldId="1462"/>
            <ac:cxnSpMk id="29" creationId="{2890C6F3-85EF-A2FE-38CC-747AD41A02A2}"/>
          </ac:cxnSpMkLst>
        </pc:cxnChg>
        <pc:cxnChg chg="mod">
          <ac:chgData name="Erfan Meskar" userId="ae30a713-38f5-4e56-b874-fd636adcf478" providerId="ADAL" clId="{931A8637-64D5-43EC-B2FD-4998665F4B82}" dt="2025-03-05T23:16:09.507" v="1098" actId="1582"/>
          <ac:cxnSpMkLst>
            <pc:docMk/>
            <pc:sldMk cId="1195622804" sldId="1462"/>
            <ac:cxnSpMk id="32" creationId="{8F88984C-A166-E553-C7E4-73E6CC5EF77D}"/>
          </ac:cxnSpMkLst>
        </pc:cxnChg>
        <pc:cxnChg chg="mod">
          <ac:chgData name="Erfan Meskar" userId="ae30a713-38f5-4e56-b874-fd636adcf478" providerId="ADAL" clId="{931A8637-64D5-43EC-B2FD-4998665F4B82}" dt="2025-03-05T23:16:03.245" v="1096" actId="1582"/>
          <ac:cxnSpMkLst>
            <pc:docMk/>
            <pc:sldMk cId="1195622804" sldId="1462"/>
            <ac:cxnSpMk id="33" creationId="{8F9B511B-CBB3-B97B-8AE2-7D7064AE4BFE}"/>
          </ac:cxnSpMkLst>
        </pc:cxnChg>
        <pc:cxnChg chg="mod">
          <ac:chgData name="Erfan Meskar" userId="ae30a713-38f5-4e56-b874-fd636adcf478" providerId="ADAL" clId="{931A8637-64D5-43EC-B2FD-4998665F4B82}" dt="2025-03-05T23:16:21.814" v="1102" actId="1582"/>
          <ac:cxnSpMkLst>
            <pc:docMk/>
            <pc:sldMk cId="1195622804" sldId="1462"/>
            <ac:cxnSpMk id="37" creationId="{58E8976C-6636-6A3C-6DAE-4177277C44D0}"/>
          </ac:cxnSpMkLst>
        </pc:cxnChg>
        <pc:cxnChg chg="mod">
          <ac:chgData name="Erfan Meskar" userId="ae30a713-38f5-4e56-b874-fd636adcf478" providerId="ADAL" clId="{931A8637-64D5-43EC-B2FD-4998665F4B82}" dt="2025-03-06T15:46:12.585" v="6783" actId="1036"/>
          <ac:cxnSpMkLst>
            <pc:docMk/>
            <pc:sldMk cId="1195622804" sldId="1462"/>
            <ac:cxnSpMk id="38" creationId="{6E569C62-123E-F6B9-76A9-01932B294D73}"/>
          </ac:cxnSpMkLst>
        </pc:cxnChg>
        <pc:cxnChg chg="mod">
          <ac:chgData name="Erfan Meskar" userId="ae30a713-38f5-4e56-b874-fd636adcf478" providerId="ADAL" clId="{931A8637-64D5-43EC-B2FD-4998665F4B82}" dt="2025-03-05T23:02:51.439" v="964" actId="478"/>
          <ac:cxnSpMkLst>
            <pc:docMk/>
            <pc:sldMk cId="1195622804" sldId="1462"/>
            <ac:cxnSpMk id="40" creationId="{AA010CB7-94FB-48B5-50AB-2C7470A692F4}"/>
          </ac:cxnSpMkLst>
        </pc:cxnChg>
        <pc:cxnChg chg="add mod">
          <ac:chgData name="Erfan Meskar" userId="ae30a713-38f5-4e56-b874-fd636adcf478" providerId="ADAL" clId="{931A8637-64D5-43EC-B2FD-4998665F4B82}" dt="2025-03-05T23:01:00.936" v="944" actId="14100"/>
          <ac:cxnSpMkLst>
            <pc:docMk/>
            <pc:sldMk cId="1195622804" sldId="1462"/>
            <ac:cxnSpMk id="7187" creationId="{DD10F622-AF1D-0E51-99DD-457771982983}"/>
          </ac:cxnSpMkLst>
        </pc:cxnChg>
        <pc:cxnChg chg="add mod">
          <ac:chgData name="Erfan Meskar" userId="ae30a713-38f5-4e56-b874-fd636adcf478" providerId="ADAL" clId="{931A8637-64D5-43EC-B2FD-4998665F4B82}" dt="2025-03-05T23:14:30.123" v="1083" actId="1076"/>
          <ac:cxnSpMkLst>
            <pc:docMk/>
            <pc:sldMk cId="1195622804" sldId="1462"/>
            <ac:cxnSpMk id="7199" creationId="{E4C85D08-D35D-1FF2-F26A-055AD1C1E9D8}"/>
          </ac:cxnSpMkLst>
        </pc:cxnChg>
        <pc:cxnChg chg="add mod">
          <ac:chgData name="Erfan Meskar" userId="ae30a713-38f5-4e56-b874-fd636adcf478" providerId="ADAL" clId="{931A8637-64D5-43EC-B2FD-4998665F4B82}" dt="2025-03-05T23:14:45.999" v="1086" actId="14100"/>
          <ac:cxnSpMkLst>
            <pc:docMk/>
            <pc:sldMk cId="1195622804" sldId="1462"/>
            <ac:cxnSpMk id="7201" creationId="{88DF6527-8DB6-72ED-30EC-470D6CEEFDB1}"/>
          </ac:cxnSpMkLst>
        </pc:cxnChg>
        <pc:cxnChg chg="add mod">
          <ac:chgData name="Erfan Meskar" userId="ae30a713-38f5-4e56-b874-fd636adcf478" providerId="ADAL" clId="{931A8637-64D5-43EC-B2FD-4998665F4B82}" dt="2025-03-05T23:15:03.809" v="1090" actId="14100"/>
          <ac:cxnSpMkLst>
            <pc:docMk/>
            <pc:sldMk cId="1195622804" sldId="1462"/>
            <ac:cxnSpMk id="7204" creationId="{2069E367-6929-FA0D-7EF2-493C8711193D}"/>
          </ac:cxnSpMkLst>
        </pc:cxnChg>
        <pc:cxnChg chg="add mod">
          <ac:chgData name="Erfan Meskar" userId="ae30a713-38f5-4e56-b874-fd636adcf478" providerId="ADAL" clId="{931A8637-64D5-43EC-B2FD-4998665F4B82}" dt="2025-03-05T23:15:18.818" v="1092" actId="14100"/>
          <ac:cxnSpMkLst>
            <pc:docMk/>
            <pc:sldMk cId="1195622804" sldId="1462"/>
            <ac:cxnSpMk id="7208" creationId="{B5136F07-E753-422D-BA70-AF23026FD8DB}"/>
          </ac:cxnSpMkLst>
        </pc:cxnChg>
      </pc:sldChg>
      <pc:sldChg chg="modSp add mod ord">
        <pc:chgData name="Erfan Meskar" userId="ae30a713-38f5-4e56-b874-fd636adcf478" providerId="ADAL" clId="{931A8637-64D5-43EC-B2FD-4998665F4B82}" dt="2025-03-06T15:43:43.759" v="6722" actId="20577"/>
        <pc:sldMkLst>
          <pc:docMk/>
          <pc:sldMk cId="3631498290" sldId="1463"/>
        </pc:sldMkLst>
        <pc:spChg chg="mod">
          <ac:chgData name="Erfan Meskar" userId="ae30a713-38f5-4e56-b874-fd636adcf478" providerId="ADAL" clId="{931A8637-64D5-43EC-B2FD-4998665F4B82}" dt="2025-03-06T15:43:43.759" v="6722" actId="20577"/>
          <ac:spMkLst>
            <pc:docMk/>
            <pc:sldMk cId="3631498290" sldId="1463"/>
            <ac:spMk id="13" creationId="{900A7ABF-981B-CB5C-E69A-D7AA66D5FC42}"/>
          </ac:spMkLst>
        </pc:spChg>
      </pc:sldChg>
      <pc:sldChg chg="addSp delSp modSp add mod">
        <pc:chgData name="Erfan Meskar" userId="ae30a713-38f5-4e56-b874-fd636adcf478" providerId="ADAL" clId="{931A8637-64D5-43EC-B2FD-4998665F4B82}" dt="2025-03-06T16:46:43.597" v="7995" actId="11530"/>
        <pc:sldMkLst>
          <pc:docMk/>
          <pc:sldMk cId="2037286310" sldId="1464"/>
        </pc:sldMkLst>
        <pc:spChg chg="del mod">
          <ac:chgData name="Erfan Meskar" userId="ae30a713-38f5-4e56-b874-fd636adcf478" providerId="ADAL" clId="{931A8637-64D5-43EC-B2FD-4998665F4B82}" dt="2025-03-05T23:31:40.078" v="1278" actId="478"/>
          <ac:spMkLst>
            <pc:docMk/>
            <pc:sldMk cId="2037286310" sldId="1464"/>
            <ac:spMk id="2" creationId="{194D99AA-C1AE-E2D9-917E-54BDB49E53F6}"/>
          </ac:spMkLst>
        </pc:spChg>
        <pc:spChg chg="add del mod">
          <ac:chgData name="Erfan Meskar" userId="ae30a713-38f5-4e56-b874-fd636adcf478" providerId="ADAL" clId="{931A8637-64D5-43EC-B2FD-4998665F4B82}" dt="2025-03-06T15:48:20.356" v="6790" actId="478"/>
          <ac:spMkLst>
            <pc:docMk/>
            <pc:sldMk cId="2037286310" sldId="1464"/>
            <ac:spMk id="2" creationId="{787B3875-E1E7-20F1-3784-974B2F91755D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3" creationId="{C7E8591D-38F8-795A-2CDA-EE527A09FE75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5" creationId="{E934A29D-B187-5A49-9D34-20800BFEDAC8}"/>
          </ac:spMkLst>
        </pc:spChg>
        <pc:spChg chg="add del mod">
          <ac:chgData name="Erfan Meskar" userId="ae30a713-38f5-4e56-b874-fd636adcf478" providerId="ADAL" clId="{931A8637-64D5-43EC-B2FD-4998665F4B82}" dt="2025-03-06T15:48:22.709" v="6791" actId="478"/>
          <ac:spMkLst>
            <pc:docMk/>
            <pc:sldMk cId="2037286310" sldId="1464"/>
            <ac:spMk id="6" creationId="{4E732791-5F17-070C-47C5-9CD125D46914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6" creationId="{D01CDF29-6A5E-BEAA-C081-B04E498393CF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7" creationId="{0A147253-F65F-E9D5-A618-73731FBAC6FD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7" creationId="{8EE14F85-FE5B-19D0-D484-38CC2AD11936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8" creationId="{93748341-DE09-6209-B618-BD3FDD453381}"/>
          </ac:spMkLst>
        </pc:spChg>
        <pc:spChg chg="add mod">
          <ac:chgData name="Erfan Meskar" userId="ae30a713-38f5-4e56-b874-fd636adcf478" providerId="ADAL" clId="{931A8637-64D5-43EC-B2FD-4998665F4B82}" dt="2025-03-06T16:46:43.597" v="7995" actId="11530"/>
          <ac:spMkLst>
            <pc:docMk/>
            <pc:sldMk cId="2037286310" sldId="1464"/>
            <ac:spMk id="8" creationId="{FD743CC4-A1F9-8637-E62A-9C0AD6CB069D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1" creationId="{89D1E45A-B42F-A043-6348-DE168D62B740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4" creationId="{1EFCCB7C-A564-8D60-4BF4-8F8FC164D07F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5" creationId="{94D06994-31F3-8345-9446-42606B726B0B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6" creationId="{6D6971C0-0AB3-87AF-EB28-BA3A2193189E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6" creationId="{73DE6273-D143-A5AA-7BD2-30A8D94949E1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8" creationId="{8F9636F5-5855-5B3E-D8DA-E65E17373FC7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0" creationId="{BCD02645-2B1B-08B2-964D-6069BE87069F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1" creationId="{A7381FD6-3433-64B7-2C59-F493C53A1402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4" creationId="{BDBB9F5C-B8B0-977C-D5EC-40B63F541F2F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5" creationId="{CB542A3E-21DA-C3F8-B853-6F72A01EE5D9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7" creationId="{CADD562B-BE11-EFAB-81DA-C0E49B36A65E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35" creationId="{9B355A3F-E456-8F2B-DE8F-2980BC7CB34D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36" creationId="{CA86C944-5401-3003-90DA-A5A411390355}"/>
          </ac:spMkLst>
        </pc:spChg>
        <pc:spChg chg="del mod">
          <ac:chgData name="Erfan Meskar" userId="ae30a713-38f5-4e56-b874-fd636adcf478" providerId="ADAL" clId="{931A8637-64D5-43EC-B2FD-4998665F4B82}" dt="2025-03-05T23:31:43.013" v="1280" actId="478"/>
          <ac:spMkLst>
            <pc:docMk/>
            <pc:sldMk cId="2037286310" sldId="1464"/>
            <ac:spMk id="41" creationId="{B7514B3B-31D6-8217-EEAF-04B9589B9A87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42" creationId="{6E55B12F-FA87-0054-C86F-D883F8770819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45" creationId="{4B9BC7D9-1EC5-1594-B0F6-77913C7E9E33}"/>
          </ac:spMkLst>
        </pc:spChg>
        <pc:spChg chg="mod">
          <ac:chgData name="Erfan Meskar" userId="ae30a713-38f5-4e56-b874-fd636adcf478" providerId="ADAL" clId="{931A8637-64D5-43EC-B2FD-4998665F4B82}" dt="2025-03-05T23:39:13.751" v="1321" actId="1076"/>
          <ac:spMkLst>
            <pc:docMk/>
            <pc:sldMk cId="2037286310" sldId="1464"/>
            <ac:spMk id="46" creationId="{0B32F848-E132-E1A2-6283-CF9BD9716D3C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47" creationId="{761E9FFB-1BBE-54C8-BA2D-EC16CD32F3AE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48" creationId="{89A7F6B2-D3D3-D357-11BA-111961BE4BCA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0" creationId="{402117D3-1A32-BBED-C2B6-8B8DD9D285CB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1" creationId="{439E1835-8C70-739A-A288-892D829107B9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53" creationId="{2F26E146-EECB-B520-1F40-7400E2C9690C}"/>
          </ac:spMkLst>
        </pc:spChg>
        <pc:spChg chg="mod">
          <ac:chgData name="Erfan Meskar" userId="ae30a713-38f5-4e56-b874-fd636adcf478" providerId="ADAL" clId="{931A8637-64D5-43EC-B2FD-4998665F4B82}" dt="2025-03-05T23:39:46.613" v="1325" actId="14100"/>
          <ac:spMkLst>
            <pc:docMk/>
            <pc:sldMk cId="2037286310" sldId="1464"/>
            <ac:spMk id="54" creationId="{6E8D50F2-A6A7-FCC6-5F81-BA1BB1803D2E}"/>
          </ac:spMkLst>
        </pc:spChg>
        <pc:spChg chg="mod">
          <ac:chgData name="Erfan Meskar" userId="ae30a713-38f5-4e56-b874-fd636adcf478" providerId="ADAL" clId="{931A8637-64D5-43EC-B2FD-4998665F4B82}" dt="2025-03-05T23:38:26.340" v="1312" actId="14100"/>
          <ac:spMkLst>
            <pc:docMk/>
            <pc:sldMk cId="2037286310" sldId="1464"/>
            <ac:spMk id="55" creationId="{DA99CF0D-E754-1DF5-B089-F90A7B4D2727}"/>
          </ac:spMkLst>
        </pc:spChg>
        <pc:spChg chg="mod">
          <ac:chgData name="Erfan Meskar" userId="ae30a713-38f5-4e56-b874-fd636adcf478" providerId="ADAL" clId="{931A8637-64D5-43EC-B2FD-4998665F4B82}" dt="2025-03-05T23:38:22.595" v="1311" actId="14100"/>
          <ac:spMkLst>
            <pc:docMk/>
            <pc:sldMk cId="2037286310" sldId="1464"/>
            <ac:spMk id="56" creationId="{DCEECE3A-EF23-710A-0C12-BBEE44B1B94A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7" creationId="{209C1C2D-E034-5982-4615-C952C56482DA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8" creationId="{E19CE95D-E926-7652-A033-E6DE672EAEDE}"/>
          </ac:spMkLst>
        </pc:spChg>
        <pc:spChg chg="mod">
          <ac:chgData name="Erfan Meskar" userId="ae30a713-38f5-4e56-b874-fd636adcf478" providerId="ADAL" clId="{931A8637-64D5-43EC-B2FD-4998665F4B82}" dt="2025-03-05T23:38:56.063" v="1318" actId="1076"/>
          <ac:spMkLst>
            <pc:docMk/>
            <pc:sldMk cId="2037286310" sldId="1464"/>
            <ac:spMk id="59" creationId="{5E0B3899-269B-1727-3FC9-9C9E1E4A56B4}"/>
          </ac:spMkLst>
        </pc:spChg>
        <pc:spChg chg="mod">
          <ac:chgData name="Erfan Meskar" userId="ae30a713-38f5-4e56-b874-fd636adcf478" providerId="ADAL" clId="{931A8637-64D5-43EC-B2FD-4998665F4B82}" dt="2025-03-05T23:38:49.839" v="1317" actId="1076"/>
          <ac:spMkLst>
            <pc:docMk/>
            <pc:sldMk cId="2037286310" sldId="1464"/>
            <ac:spMk id="60" creationId="{D9FA5746-4A05-3196-D098-B1A8291492F3}"/>
          </ac:spMkLst>
        </pc:spChg>
        <pc:spChg chg="mod">
          <ac:chgData name="Erfan Meskar" userId="ae30a713-38f5-4e56-b874-fd636adcf478" providerId="ADAL" clId="{931A8637-64D5-43EC-B2FD-4998665F4B82}" dt="2025-03-05T23:39:43.218" v="1324" actId="1076"/>
          <ac:spMkLst>
            <pc:docMk/>
            <pc:sldMk cId="2037286310" sldId="1464"/>
            <ac:spMk id="62" creationId="{A522898F-7EFA-6617-4482-B3FB2C6152DF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63" creationId="{1DC41B5C-E1A3-7B6C-7247-21F8CE88D7D6}"/>
          </ac:spMkLst>
        </pc:spChg>
        <pc:spChg chg="mod">
          <ac:chgData name="Erfan Meskar" userId="ae30a713-38f5-4e56-b874-fd636adcf478" providerId="ADAL" clId="{931A8637-64D5-43EC-B2FD-4998665F4B82}" dt="2025-03-05T23:28:45.510" v="1202" actId="20577"/>
          <ac:spMkLst>
            <pc:docMk/>
            <pc:sldMk cId="2037286310" sldId="1464"/>
            <ac:spMk id="7170" creationId="{1EB7E487-DDF7-4955-4005-7D5FA2EC245D}"/>
          </ac:spMkLst>
        </pc:spChg>
        <pc:spChg chg="mod">
          <ac:chgData name="Erfan Meskar" userId="ae30a713-38f5-4e56-b874-fd636adcf478" providerId="ADAL" clId="{931A8637-64D5-43EC-B2FD-4998665F4B82}" dt="2025-03-06T16:00:11.821" v="7060" actId="207"/>
          <ac:spMkLst>
            <pc:docMk/>
            <pc:sldMk cId="2037286310" sldId="1464"/>
            <ac:spMk id="7171" creationId="{B9CB31C2-D1AD-47C5-B5F6-239D0BB70B07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7172" creationId="{487415A5-83D2-5552-4657-C1B6AD8FD91E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3" creationId="{2EDA60D0-6B03-C24A-889C-99F033B92843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6" creationId="{2280C341-A9E1-EC52-048C-FF5AAC5B2E52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7177" creationId="{DC56D646-6C57-7364-7CBE-F587B30E3A66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8" creationId="{083CE109-4A12-45AD-1589-6F88E163B975}"/>
          </ac:spMkLst>
        </pc:spChg>
        <pc:spChg chg="del mod">
          <ac:chgData name="Erfan Meskar" userId="ae30a713-38f5-4e56-b874-fd636adcf478" providerId="ADAL" clId="{931A8637-64D5-43EC-B2FD-4998665F4B82}" dt="2025-03-05T23:31:42.219" v="1279" actId="478"/>
          <ac:spMkLst>
            <pc:docMk/>
            <pc:sldMk cId="2037286310" sldId="1464"/>
            <ac:spMk id="7180" creationId="{D9EF725F-F940-FC3E-25C2-16F81F09AC36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7181" creationId="{2B4982AD-46DF-DEA0-7DD8-32762E6871A2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82" creationId="{CA6918CD-8D83-8ED8-D7AB-58B1133E5189}"/>
          </ac:spMkLst>
        </pc:spChg>
        <pc:spChg chg="mod">
          <ac:chgData name="Erfan Meskar" userId="ae30a713-38f5-4e56-b874-fd636adcf478" providerId="ADAL" clId="{931A8637-64D5-43EC-B2FD-4998665F4B82}" dt="2025-03-05T23:39:33.248" v="1322" actId="1076"/>
          <ac:spMkLst>
            <pc:docMk/>
            <pc:sldMk cId="2037286310" sldId="1464"/>
            <ac:spMk id="7183" creationId="{9392DBBC-B9FE-F708-272C-F91E5A4CCE40}"/>
          </ac:spMkLst>
        </pc:spChg>
        <pc:graphicFrameChg chg="del modGraphic">
          <ac:chgData name="Erfan Meskar" userId="ae30a713-38f5-4e56-b874-fd636adcf478" providerId="ADAL" clId="{931A8637-64D5-43EC-B2FD-4998665F4B82}" dt="2025-03-05T23:36:38.935" v="1290" actId="478"/>
          <ac:graphicFrameMkLst>
            <pc:docMk/>
            <pc:sldMk cId="2037286310" sldId="1464"/>
            <ac:graphicFrameMk id="12" creationId="{596F2E3A-888D-BFDC-16D8-B5C5F0AD3CB1}"/>
          </ac:graphicFrameMkLst>
        </pc:graphicFrameChg>
        <pc:graphicFrameChg chg="del mod">
          <ac:chgData name="Erfan Meskar" userId="ae30a713-38f5-4e56-b874-fd636adcf478" providerId="ADAL" clId="{931A8637-64D5-43EC-B2FD-4998665F4B82}" dt="2025-03-05T23:36:36.827" v="1289" actId="478"/>
          <ac:graphicFrameMkLst>
            <pc:docMk/>
            <pc:sldMk cId="2037286310" sldId="1464"/>
            <ac:graphicFrameMk id="17" creationId="{79FF1708-AF68-658E-86C8-7C8FEA18B0CE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4.828" v="1263" actId="478"/>
          <ac:graphicFrameMkLst>
            <pc:docMk/>
            <pc:sldMk cId="2037286310" sldId="1464"/>
            <ac:graphicFrameMk id="18" creationId="{9112DA54-7A70-888B-5A61-604C81E406EB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6.177" v="1264" actId="478"/>
          <ac:graphicFrameMkLst>
            <pc:docMk/>
            <pc:sldMk cId="2037286310" sldId="1464"/>
            <ac:graphicFrameMk id="19" creationId="{10FE6E5A-E785-A2E4-9A1F-040F333221CA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7.873" v="1265" actId="478"/>
          <ac:graphicFrameMkLst>
            <pc:docMk/>
            <pc:sldMk cId="2037286310" sldId="1464"/>
            <ac:graphicFrameMk id="20" creationId="{474FA360-FC7F-F270-B48E-1E8F5D1BF0B5}"/>
          </ac:graphicFrameMkLst>
        </pc:graphicFrameChg>
        <pc:picChg chg="del mod">
          <ac:chgData name="Erfan Meskar" userId="ae30a713-38f5-4e56-b874-fd636adcf478" providerId="ADAL" clId="{931A8637-64D5-43EC-B2FD-4998665F4B82}" dt="2025-03-05T23:31:46.422" v="1284" actId="478"/>
          <ac:picMkLst>
            <pc:docMk/>
            <pc:sldMk cId="2037286310" sldId="1464"/>
            <ac:picMk id="3" creationId="{2E66204A-26B1-8826-9490-3A58F3E72A89}"/>
          </ac:picMkLst>
        </pc:picChg>
        <pc:picChg chg="del mod">
          <ac:chgData name="Erfan Meskar" userId="ae30a713-38f5-4e56-b874-fd636adcf478" providerId="ADAL" clId="{931A8637-64D5-43EC-B2FD-4998665F4B82}" dt="2025-03-05T23:31:45.980" v="1283" actId="478"/>
          <ac:picMkLst>
            <pc:docMk/>
            <pc:sldMk cId="2037286310" sldId="1464"/>
            <ac:picMk id="4" creationId="{5863B45C-29C1-8374-CE7A-B01643EB7468}"/>
          </ac:picMkLst>
        </pc:picChg>
        <pc:picChg chg="add mod">
          <ac:chgData name="Erfan Meskar" userId="ae30a713-38f5-4e56-b874-fd636adcf478" providerId="ADAL" clId="{931A8637-64D5-43EC-B2FD-4998665F4B82}" dt="2025-03-06T15:48:16.835" v="6789" actId="1076"/>
          <ac:picMkLst>
            <pc:docMk/>
            <pc:sldMk cId="2037286310" sldId="1464"/>
            <ac:picMk id="4" creationId="{C43229E8-5C87-0B48-9246-1232BB5BBA2E}"/>
          </ac:picMkLst>
        </pc:picChg>
        <pc:picChg chg="del mod">
          <ac:chgData name="Erfan Meskar" userId="ae30a713-38f5-4e56-b874-fd636adcf478" providerId="ADAL" clId="{931A8637-64D5-43EC-B2FD-4998665F4B82}" dt="2025-03-05T23:31:45.520" v="1282" actId="478"/>
          <ac:picMkLst>
            <pc:docMk/>
            <pc:sldMk cId="2037286310" sldId="1464"/>
            <ac:picMk id="5" creationId="{DE9C2724-4872-24BD-B302-9A3EF560DFDA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9" creationId="{BD16A784-152A-B138-61D0-82D673119A92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10" creationId="{046760DD-7335-1CE5-8E05-EDD08E60965A}"/>
          </ac:picMkLst>
        </pc:picChg>
        <pc:picChg chg="del mod">
          <ac:chgData name="Erfan Meskar" userId="ae30a713-38f5-4e56-b874-fd636adcf478" providerId="ADAL" clId="{931A8637-64D5-43EC-B2FD-4998665F4B82}" dt="2025-03-05T23:31:46.867" v="1285" actId="478"/>
          <ac:picMkLst>
            <pc:docMk/>
            <pc:sldMk cId="2037286310" sldId="1464"/>
            <ac:picMk id="43" creationId="{D41EAFE7-F092-2777-4262-FBA4B7BE18B2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44" creationId="{28AA8796-8369-6226-B2A7-2F17103B1418}"/>
          </ac:picMkLst>
        </pc:picChg>
      </pc:sldChg>
      <pc:sldChg chg="addSp delSp modSp add mod">
        <pc:chgData name="Erfan Meskar" userId="ae30a713-38f5-4e56-b874-fd636adcf478" providerId="ADAL" clId="{931A8637-64D5-43EC-B2FD-4998665F4B82}" dt="2025-03-06T16:46:53.134" v="7996" actId="11530"/>
        <pc:sldMkLst>
          <pc:docMk/>
          <pc:sldMk cId="540613702" sldId="1465"/>
        </pc:sldMkLst>
        <pc:spChg chg="add mod">
          <ac:chgData name="Erfan Meskar" userId="ae30a713-38f5-4e56-b874-fd636adcf478" providerId="ADAL" clId="{931A8637-64D5-43EC-B2FD-4998665F4B82}" dt="2025-03-06T16:15:35.557" v="7214" actId="20577"/>
          <ac:spMkLst>
            <pc:docMk/>
            <pc:sldMk cId="540613702" sldId="1465"/>
            <ac:spMk id="2" creationId="{5F14530D-12E1-BE8C-22B7-3AE840122169}"/>
          </ac:spMkLst>
        </pc:spChg>
        <pc:spChg chg="mod">
          <ac:chgData name="Erfan Meskar" userId="ae30a713-38f5-4e56-b874-fd636adcf478" providerId="ADAL" clId="{931A8637-64D5-43EC-B2FD-4998665F4B82}" dt="2025-03-06T16:46:53.134" v="7996" actId="11530"/>
          <ac:spMkLst>
            <pc:docMk/>
            <pc:sldMk cId="540613702" sldId="1465"/>
            <ac:spMk id="3" creationId="{57DD4FD6-AF2B-6A92-508D-3C3807DBA58F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5" creationId="{7ACEF3C5-D233-D03D-A9D6-6E70AD19FDB3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8" creationId="{521D18E1-135F-E9D3-4995-9B66BFE8A4CF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0" creationId="{E514BFF5-3FDD-2AD3-5ED8-2DC97E593F34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5" creationId="{DD9DD8AE-A5B0-36A4-5A2C-16C090A3A6FA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6" creationId="{3117E850-E2C7-2A85-4125-8F275FFE36F9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8" creationId="{6CE444A4-67CF-BCED-302A-B2222B6FC182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0" creationId="{897D7EEE-66C0-EE61-B9BF-E5F18A2176AC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3" creationId="{DA5BDA78-6AD7-419F-6BC8-1CD73992D562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4" creationId="{3CBFF1B3-C0ED-F04F-790F-EE1EFB9CC764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5" creationId="{1EE03E49-1047-E49A-CB99-F06155FD684B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47" creationId="{60AAC687-ED25-9A5B-6704-7DE141FB3B2E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48" creationId="{ABD1B021-4DA9-E648-EEF7-90CA7CF51287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49" creationId="{3BCBAF49-D908-59F1-4A92-FFD249A31BEF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0" creationId="{1D561A31-12D9-11BD-ADA7-7C3E283F2677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4" creationId="{BA14E4A2-729A-B485-3EB6-857FC951E17E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5" creationId="{3A583495-BBA6-4C21-E0B5-80B352F38BD4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6" creationId="{32A6CDA2-0698-23DE-346E-173A7DF78D51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58" creationId="{3EDA5798-C280-547F-0132-A87912A12D89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61" creationId="{548C2310-452B-3C6F-AA86-A9A53F22DEB8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62" creationId="{6AC519D3-DCFC-AD1C-0641-2149A20C8785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63" creationId="{F03A529C-A1DD-0855-E5B1-E4DD9A6CFFA6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68" creationId="{F3C68C28-2690-90AD-E4FC-0A4397E74E28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69" creationId="{B153E6F1-EBCA-09B3-33E6-8458F30C3974}"/>
          </ac:spMkLst>
        </pc:spChg>
        <pc:spChg chg="del mod">
          <ac:chgData name="Erfan Meskar" userId="ae30a713-38f5-4e56-b874-fd636adcf478" providerId="ADAL" clId="{931A8637-64D5-43EC-B2FD-4998665F4B82}" dt="2025-03-06T15:49:24.319" v="6793" actId="478"/>
          <ac:spMkLst>
            <pc:docMk/>
            <pc:sldMk cId="540613702" sldId="1465"/>
            <ac:spMk id="7171" creationId="{D3615DE8-CBF7-04B6-7C89-4E5307F1D4D7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72" creationId="{DAB64096-42AC-B327-98AA-5DD05203B419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73" creationId="{5FFAA4D7-D706-FD5F-0435-835F74B968E1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74" creationId="{C59D8A1E-A076-9C0B-0B00-474D31B405E9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76" creationId="{0474C2CC-4E06-2563-A647-C6F2A8F8C2B2}"/>
          </ac:spMkLst>
        </pc:spChg>
        <pc:spChg chg="del">
          <ac:chgData name="Erfan Meskar" userId="ae30a713-38f5-4e56-b874-fd636adcf478" providerId="ADAL" clId="{931A8637-64D5-43EC-B2FD-4998665F4B82}" dt="2025-03-05T23:40:51.192" v="1327" actId="478"/>
          <ac:spMkLst>
            <pc:docMk/>
            <pc:sldMk cId="540613702" sldId="1465"/>
            <ac:spMk id="7179" creationId="{218C175C-55B1-CFB5-BB8E-032303E630AB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82" creationId="{14C68104-DB9F-6C9B-B1A9-8E53F13DFC44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83" creationId="{566229F6-34FE-CCB1-7632-6AD4DF9020DD}"/>
          </ac:spMkLst>
        </pc:spChg>
      </pc:sldChg>
      <pc:sldChg chg="delSp modSp add mod ord">
        <pc:chgData name="Erfan Meskar" userId="ae30a713-38f5-4e56-b874-fd636adcf478" providerId="ADAL" clId="{931A8637-64D5-43EC-B2FD-4998665F4B82}" dt="2025-03-06T16:20:39.464" v="7312" actId="20577"/>
        <pc:sldMkLst>
          <pc:docMk/>
          <pc:sldMk cId="183588453" sldId="1466"/>
        </pc:sldMkLst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2" creationId="{BE631BC0-D258-CBE2-7F54-F0FE6A7B2579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3" creationId="{34823BF8-C8AA-EA82-EBB1-2FBDD888419C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7" creationId="{BD7ECF14-4860-DE88-D5A5-E28DF57B51EF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2" creationId="{02722232-133D-2A98-10F6-C8C4579F9D52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6" creationId="{F7742473-2BD7-4925-2883-57096A365265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7" creationId="{9D14BA70-4B3F-5572-5F02-2A90958D10A1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1" creationId="{8ABAF21E-D202-7ED8-B4BB-727C02E59820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2" creationId="{604A9040-0500-3A33-4ADB-FB7757CD5E27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3" creationId="{2196FA3B-74F6-5A47-03DC-7C1C9D1CED32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7168" creationId="{24994009-E2C5-6318-6820-FF6F98414FF3}"/>
          </ac:spMkLst>
        </pc:spChg>
        <pc:spChg chg="mod">
          <ac:chgData name="Erfan Meskar" userId="ae30a713-38f5-4e56-b874-fd636adcf478" providerId="ADAL" clId="{931A8637-64D5-43EC-B2FD-4998665F4B82}" dt="2025-03-06T16:20:39.464" v="7312" actId="20577"/>
          <ac:spMkLst>
            <pc:docMk/>
            <pc:sldMk cId="183588453" sldId="1466"/>
            <ac:spMk id="7170" creationId="{3C126B9B-B8BF-92BC-A880-B530E69BC714}"/>
          </ac:spMkLst>
        </pc:spChg>
        <pc:spChg chg="mod">
          <ac:chgData name="Erfan Meskar" userId="ae30a713-38f5-4e56-b874-fd636adcf478" providerId="ADAL" clId="{931A8637-64D5-43EC-B2FD-4998665F4B82}" dt="2025-03-06T00:08:28.390" v="1530" actId="1076"/>
          <ac:spMkLst>
            <pc:docMk/>
            <pc:sldMk cId="183588453" sldId="1466"/>
            <ac:spMk id="7171" creationId="{94C74C1F-AB55-3C7C-558A-FFF53E6ADF02}"/>
          </ac:spMkLst>
        </pc:spChg>
      </pc:sldChg>
      <pc:sldChg chg="addSp delSp modSp add mod">
        <pc:chgData name="Erfan Meskar" userId="ae30a713-38f5-4e56-b874-fd636adcf478" providerId="ADAL" clId="{931A8637-64D5-43EC-B2FD-4998665F4B82}" dt="2025-03-06T17:10:02.685" v="8500" actId="11530"/>
        <pc:sldMkLst>
          <pc:docMk/>
          <pc:sldMk cId="315047904" sldId="1467"/>
        </pc:sldMkLst>
        <pc:spChg chg="add mod">
          <ac:chgData name="Erfan Meskar" userId="ae30a713-38f5-4e56-b874-fd636adcf478" providerId="ADAL" clId="{931A8637-64D5-43EC-B2FD-4998665F4B82}" dt="2025-03-06T03:27:23.996" v="2862" actId="20577"/>
          <ac:spMkLst>
            <pc:docMk/>
            <pc:sldMk cId="315047904" sldId="1467"/>
            <ac:spMk id="4" creationId="{DCED78B6-598A-1B28-74C5-48FA701943E7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32" creationId="{9A89CE22-5692-C14F-D136-E77D31D762B3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34" creationId="{3A7DBBC2-E046-BFF4-7FFF-2CC568499766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38" creationId="{E530BB19-A084-1119-4645-E806F68DD0CA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39" creationId="{9A453679-66EE-BC2C-9C8B-1158861C003D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0" creationId="{9D33304C-9057-23C4-2C8F-5713721232DA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1" creationId="{E296D65B-8F7F-FCC1-8B44-7977F2229E44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2" creationId="{66967A0D-1D10-0E60-E5F8-948CCFB85358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3" creationId="{687B2A46-F6E8-A8F6-6244-0613A82A8113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44" creationId="{4AEB8705-BEFA-C7AA-4FCD-CAE28A649495}"/>
          </ac:spMkLst>
        </pc:spChg>
        <pc:spChg chg="del">
          <ac:chgData name="Erfan Meskar" userId="ae30a713-38f5-4e56-b874-fd636adcf478" providerId="ADAL" clId="{931A8637-64D5-43EC-B2FD-4998665F4B82}" dt="2025-03-06T17:03:23.083" v="8201" actId="478"/>
          <ac:spMkLst>
            <pc:docMk/>
            <pc:sldMk cId="315047904" sldId="1467"/>
            <ac:spMk id="48" creationId="{C4C7BD01-2744-64BB-F6D1-6931B767786F}"/>
          </ac:spMkLst>
        </pc:spChg>
        <pc:spChg chg="del mod">
          <ac:chgData name="Erfan Meskar" userId="ae30a713-38f5-4e56-b874-fd636adcf478" providerId="ADAL" clId="{931A8637-64D5-43EC-B2FD-4998665F4B82}" dt="2025-03-06T17:03:17.972" v="8199" actId="478"/>
          <ac:spMkLst>
            <pc:docMk/>
            <pc:sldMk cId="315047904" sldId="1467"/>
            <ac:spMk id="49" creationId="{9B68FF0F-CF73-5D57-F3E8-B15A0BE639C0}"/>
          </ac:spMkLst>
        </pc:spChg>
        <pc:spChg chg="del mod">
          <ac:chgData name="Erfan Meskar" userId="ae30a713-38f5-4e56-b874-fd636adcf478" providerId="ADAL" clId="{931A8637-64D5-43EC-B2FD-4998665F4B82}" dt="2025-03-06T17:03:20.484" v="8200" actId="478"/>
          <ac:spMkLst>
            <pc:docMk/>
            <pc:sldMk cId="315047904" sldId="1467"/>
            <ac:spMk id="50" creationId="{047BF397-14E4-A0FF-4BCB-E776817D0D85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51" creationId="{9DC27401-00D1-622B-F114-1B6D134B5653}"/>
          </ac:spMkLst>
        </pc:spChg>
        <pc:spChg chg="del mod">
          <ac:chgData name="Erfan Meskar" userId="ae30a713-38f5-4e56-b874-fd636adcf478" providerId="ADAL" clId="{931A8637-64D5-43EC-B2FD-4998665F4B82}" dt="2025-03-06T17:03:01.735" v="8194" actId="478"/>
          <ac:spMkLst>
            <pc:docMk/>
            <pc:sldMk cId="315047904" sldId="1467"/>
            <ac:spMk id="54" creationId="{425BE1DA-9AB7-5EE8-BC46-2E6E863F705F}"/>
          </ac:spMkLst>
        </pc:spChg>
        <pc:spChg chg="del mod">
          <ac:chgData name="Erfan Meskar" userId="ae30a713-38f5-4e56-b874-fd636adcf478" providerId="ADAL" clId="{931A8637-64D5-43EC-B2FD-4998665F4B82}" dt="2025-03-06T17:02:55.677" v="8192" actId="478"/>
          <ac:spMkLst>
            <pc:docMk/>
            <pc:sldMk cId="315047904" sldId="1467"/>
            <ac:spMk id="57" creationId="{21F06424-AC4D-3BB7-4109-E149BF590AB1}"/>
          </ac:spMkLst>
        </pc:spChg>
        <pc:spChg chg="del mod">
          <ac:chgData name="Erfan Meskar" userId="ae30a713-38f5-4e56-b874-fd636adcf478" providerId="ADAL" clId="{931A8637-64D5-43EC-B2FD-4998665F4B82}" dt="2025-03-06T17:03:10.171" v="8197" actId="478"/>
          <ac:spMkLst>
            <pc:docMk/>
            <pc:sldMk cId="315047904" sldId="1467"/>
            <ac:spMk id="60" creationId="{B227E13C-91FE-8FFE-1417-40C7039A8544}"/>
          </ac:spMkLst>
        </pc:spChg>
        <pc:spChg chg="del">
          <ac:chgData name="Erfan Meskar" userId="ae30a713-38f5-4e56-b874-fd636adcf478" providerId="ADAL" clId="{931A8637-64D5-43EC-B2FD-4998665F4B82}" dt="2025-03-06T17:03:12.548" v="8198" actId="478"/>
          <ac:spMkLst>
            <pc:docMk/>
            <pc:sldMk cId="315047904" sldId="1467"/>
            <ac:spMk id="63" creationId="{8B91BB3A-C613-058A-C360-4547DB949412}"/>
          </ac:spMkLst>
        </pc:spChg>
        <pc:spChg chg="mod">
          <ac:chgData name="Erfan Meskar" userId="ae30a713-38f5-4e56-b874-fd636adcf478" providerId="ADAL" clId="{931A8637-64D5-43EC-B2FD-4998665F4B82}" dt="2025-03-06T17:09:11.407" v="8492" actId="20577"/>
          <ac:spMkLst>
            <pc:docMk/>
            <pc:sldMk cId="315047904" sldId="1467"/>
            <ac:spMk id="7171" creationId="{801203E9-B1B0-2E18-559E-3E323AD032BB}"/>
          </ac:spMkLst>
        </pc:spChg>
        <pc:spChg chg="del">
          <ac:chgData name="Erfan Meskar" userId="ae30a713-38f5-4e56-b874-fd636adcf478" providerId="ADAL" clId="{931A8637-64D5-43EC-B2FD-4998665F4B82}" dt="2025-03-06T17:03:04.814" v="8195" actId="478"/>
          <ac:spMkLst>
            <pc:docMk/>
            <pc:sldMk cId="315047904" sldId="1467"/>
            <ac:spMk id="7172" creationId="{C53FD3BC-270D-5499-199D-C2D23D761867}"/>
          </ac:spMkLst>
        </pc:spChg>
        <pc:spChg chg="del">
          <ac:chgData name="Erfan Meskar" userId="ae30a713-38f5-4e56-b874-fd636adcf478" providerId="ADAL" clId="{931A8637-64D5-43EC-B2FD-4998665F4B82}" dt="2025-03-06T17:03:07.752" v="8196" actId="478"/>
          <ac:spMkLst>
            <pc:docMk/>
            <pc:sldMk cId="315047904" sldId="1467"/>
            <ac:spMk id="7175" creationId="{4914D50B-DD7F-CC76-E8A2-16E37B0539D1}"/>
          </ac:spMkLst>
        </pc:spChg>
        <pc:graphicFrameChg chg="modGraphic">
          <ac:chgData name="Erfan Meskar" userId="ae30a713-38f5-4e56-b874-fd636adcf478" providerId="ADAL" clId="{931A8637-64D5-43EC-B2FD-4998665F4B82}" dt="2025-03-06T17:06:07.708" v="8323" actId="20577"/>
          <ac:graphicFrameMkLst>
            <pc:docMk/>
            <pc:sldMk cId="315047904" sldId="1467"/>
            <ac:graphicFrameMk id="26" creationId="{EA3A7615-33D8-3750-9255-9E7C733C588A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12.524" v="8329" actId="20577"/>
          <ac:graphicFrameMkLst>
            <pc:docMk/>
            <pc:sldMk cId="315047904" sldId="1467"/>
            <ac:graphicFrameMk id="27" creationId="{1DC43C0F-B7D9-76EB-97C3-49E652EDD879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15.896" v="8335" actId="20577"/>
          <ac:graphicFrameMkLst>
            <pc:docMk/>
            <pc:sldMk cId="315047904" sldId="1467"/>
            <ac:graphicFrameMk id="28" creationId="{C90A1C93-1E75-4A8E-D628-F8C6638E7C8E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20.086" v="8341" actId="20577"/>
          <ac:graphicFrameMkLst>
            <pc:docMk/>
            <pc:sldMk cId="315047904" sldId="1467"/>
            <ac:graphicFrameMk id="29" creationId="{90CDA58A-793D-3062-5EA2-8F458EB7EB66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24.846" v="8347" actId="20577"/>
          <ac:graphicFrameMkLst>
            <pc:docMk/>
            <pc:sldMk cId="315047904" sldId="1467"/>
            <ac:graphicFrameMk id="30" creationId="{D0C08375-80BC-EFB5-20D6-E16E27C72797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6:31.038" v="8357" actId="20577"/>
          <ac:graphicFrameMkLst>
            <pc:docMk/>
            <pc:sldMk cId="315047904" sldId="1467"/>
            <ac:graphicFrameMk id="31" creationId="{69582352-AA10-910E-9553-4F34F5C7BF9A}"/>
          </ac:graphicFrameMkLst>
        </pc:graphicFrameChg>
      </pc:sldChg>
      <pc:sldChg chg="addSp delSp modSp add mod modAnim">
        <pc:chgData name="Erfan Meskar" userId="ae30a713-38f5-4e56-b874-fd636adcf478" providerId="ADAL" clId="{931A8637-64D5-43EC-B2FD-4998665F4B82}" dt="2025-03-06T04:54:43.744" v="3773"/>
        <pc:sldMkLst>
          <pc:docMk/>
          <pc:sldMk cId="172204915" sldId="1468"/>
        </pc:sldMkLst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3" creationId="{C87DFF13-81C4-A819-85BE-1D792A018E1A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4" creationId="{733B2284-5471-9D7A-9042-6B7B5E23C38D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5" creationId="{D9A1F0AE-A5C5-1938-2103-FD87B4D5987F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7" creationId="{530D3EEE-41DE-1660-8B18-4B7296F8D961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8" creationId="{9BD7A562-4C1E-B3AE-1B9D-C15EF4A4BBF5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0" creationId="{EA593494-57EF-9F72-80A1-AFB038F78464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3" creationId="{80D082D6-767A-D96A-C522-D495BE3A1DD8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4" creationId="{536703E8-F217-877E-3D37-9A2C6F1E2A2B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5" creationId="{BB5CEF07-1AF7-B614-5291-CEF3605D4168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6" creationId="{D22775B5-07C8-1D99-E6EE-C0277CB8123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18" creationId="{9AAA633A-1213-095A-6D8E-163394D8972A}"/>
          </ac:spMkLst>
        </pc:spChg>
        <pc:spChg chg="add del mod">
          <ac:chgData name="Erfan Meskar" userId="ae30a713-38f5-4e56-b874-fd636adcf478" providerId="ADAL" clId="{931A8637-64D5-43EC-B2FD-4998665F4B82}" dt="2025-03-06T04:39:11.147" v="3700" actId="478"/>
          <ac:spMkLst>
            <pc:docMk/>
            <pc:sldMk cId="172204915" sldId="1468"/>
            <ac:spMk id="19" creationId="{03D6B19E-56F1-D7BB-53CD-04EE07F93406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0" creationId="{480348BD-8634-5D04-6FD8-07E4DF6A5E3F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2" creationId="{988F0440-6F65-5275-FD06-3067E3830922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3" creationId="{B2A07F81-186B-2996-F122-98BA66CDE810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5" creationId="{53E1CC4B-CF42-1385-A452-F07DB87EDE9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8" creationId="{397C541B-0FCA-C309-47F9-E4D7D1DFB19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9" creationId="{16C13387-63F0-7266-F871-589189F32A3E}"/>
          </ac:spMkLst>
        </pc:spChg>
        <pc:spChg chg="add del mod">
          <ac:chgData name="Erfan Meskar" userId="ae30a713-38f5-4e56-b874-fd636adcf478" providerId="ADAL" clId="{931A8637-64D5-43EC-B2FD-4998665F4B82}" dt="2025-03-06T04:39:08.530" v="3699" actId="478"/>
          <ac:spMkLst>
            <pc:docMk/>
            <pc:sldMk cId="172204915" sldId="1468"/>
            <ac:spMk id="30" creationId="{6E38F10C-D37C-9D0C-3E99-A2C3F1DB769C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31" creationId="{6C89F586-3214-BF28-FBD4-FA3D60E391D1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3" creationId="{B6CE3C08-F81F-9F97-E9F8-CC14481C3C0D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4" creationId="{417B4C12-B773-2B28-7AAB-C9D9D8388187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5" creationId="{5795F112-555C-BF25-B309-B1E802DB1021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7" creationId="{41210D53-B520-3A03-C853-6C1FC317CB88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8" creationId="{74850964-8FE5-504C-3C92-465FE4716787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0" creationId="{1834B9F8-B86C-8696-02AA-9A2695B5C64E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3" creationId="{1CC5AEAD-3FD4-91A8-4301-3A58C8F9F7EF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4" creationId="{B7447D93-6E34-0F2F-643C-7C8C14D74062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5" creationId="{5936C30A-ACFD-9908-3C71-9249C78D458A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6" creationId="{4C5772F2-92FE-AB71-36BD-A0D1107EC41B}"/>
          </ac:spMkLst>
        </pc:spChg>
        <pc:spChg chg="mod">
          <ac:chgData name="Erfan Meskar" userId="ae30a713-38f5-4e56-b874-fd636adcf478" providerId="ADAL" clId="{931A8637-64D5-43EC-B2FD-4998665F4B82}" dt="2025-03-06T04:54:43.744" v="3773"/>
          <ac:spMkLst>
            <pc:docMk/>
            <pc:sldMk cId="172204915" sldId="1468"/>
            <ac:spMk id="7170" creationId="{433C3D13-276A-CB82-7810-A213E2CA207C}"/>
          </ac:spMkLst>
        </pc:spChg>
        <pc:spChg chg="mod">
          <ac:chgData name="Erfan Meskar" userId="ae30a713-38f5-4e56-b874-fd636adcf478" providerId="ADAL" clId="{931A8637-64D5-43EC-B2FD-4998665F4B82}" dt="2025-03-06T04:26:11.090" v="3689" actId="20577"/>
          <ac:spMkLst>
            <pc:docMk/>
            <pc:sldMk cId="172204915" sldId="1468"/>
            <ac:spMk id="7171" creationId="{9E53FEF4-F7C5-89E6-7208-A0FE6BA2D454}"/>
          </ac:spMkLst>
        </pc:spChg>
        <pc:graphicFrameChg chg="mod modGraphic">
          <ac:chgData name="Erfan Meskar" userId="ae30a713-38f5-4e56-b874-fd636adcf478" providerId="ADAL" clId="{931A8637-64D5-43EC-B2FD-4998665F4B82}" dt="2025-03-06T04:51:52.177" v="3734" actId="1035"/>
          <ac:graphicFrameMkLst>
            <pc:docMk/>
            <pc:sldMk cId="172204915" sldId="1468"/>
            <ac:graphicFrameMk id="17" creationId="{227C357C-F633-CF3E-6D49-769A1C4A2062}"/>
          </ac:graphicFrameMkLst>
        </pc:graphicFrameChg>
        <pc:cxnChg chg="mod">
          <ac:chgData name="Erfan Meskar" userId="ae30a713-38f5-4e56-b874-fd636adcf478" providerId="ADAL" clId="{931A8637-64D5-43EC-B2FD-4998665F4B82}" dt="2025-03-06T04:51:52.177" v="3734" actId="1035"/>
          <ac:cxnSpMkLst>
            <pc:docMk/>
            <pc:sldMk cId="172204915" sldId="1468"/>
            <ac:cxnSpMk id="21" creationId="{109C9374-5A69-04EF-38AA-01B885DCD67C}"/>
          </ac:cxnSpMkLst>
        </pc:cxnChg>
      </pc:sldChg>
      <pc:sldChg chg="modSp add mod modAnim">
        <pc:chgData name="Erfan Meskar" userId="ae30a713-38f5-4e56-b874-fd636adcf478" providerId="ADAL" clId="{931A8637-64D5-43EC-B2FD-4998665F4B82}" dt="2025-03-06T17:30:35.964" v="9117"/>
        <pc:sldMkLst>
          <pc:docMk/>
          <pc:sldMk cId="1712308086" sldId="1469"/>
        </pc:sldMkLst>
        <pc:spChg chg="mod">
          <ac:chgData name="Erfan Meskar" userId="ae30a713-38f5-4e56-b874-fd636adcf478" providerId="ADAL" clId="{931A8637-64D5-43EC-B2FD-4998665F4B82}" dt="2025-03-06T17:29:13.359" v="9105" actId="207"/>
          <ac:spMkLst>
            <pc:docMk/>
            <pc:sldMk cId="1712308086" sldId="1469"/>
            <ac:spMk id="7170" creationId="{0B14FF2D-6E43-EAEA-B1F8-AD1A9AFB8196}"/>
          </ac:spMkLst>
        </pc:spChg>
        <pc:spChg chg="mod">
          <ac:chgData name="Erfan Meskar" userId="ae30a713-38f5-4e56-b874-fd636adcf478" providerId="ADAL" clId="{931A8637-64D5-43EC-B2FD-4998665F4B82}" dt="2025-03-06T17:30:26.981" v="9116" actId="5793"/>
          <ac:spMkLst>
            <pc:docMk/>
            <pc:sldMk cId="1712308086" sldId="1469"/>
            <ac:spMk id="7171" creationId="{142F64BC-0ACF-6A65-DED2-099CE471AC30}"/>
          </ac:spMkLst>
        </pc:spChg>
      </pc:sldChg>
      <pc:sldChg chg="addSp modSp add mod modAnim">
        <pc:chgData name="Erfan Meskar" userId="ae30a713-38f5-4e56-b874-fd636adcf478" providerId="ADAL" clId="{931A8637-64D5-43EC-B2FD-4998665F4B82}" dt="2025-03-06T17:26:55.630" v="9099" actId="207"/>
        <pc:sldMkLst>
          <pc:docMk/>
          <pc:sldMk cId="2628781783" sldId="1470"/>
        </pc:sldMkLst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2" creationId="{3F8A962F-FE75-E847-4D27-C9BCD6E9598D}"/>
          </ac:spMkLst>
        </pc:spChg>
        <pc:spChg chg="add mod">
          <ac:chgData name="Erfan Meskar" userId="ae30a713-38f5-4e56-b874-fd636adcf478" providerId="ADAL" clId="{931A8637-64D5-43EC-B2FD-4998665F4B82}" dt="2025-03-06T17:25:52.120" v="9011" actId="207"/>
          <ac:spMkLst>
            <pc:docMk/>
            <pc:sldMk cId="2628781783" sldId="1470"/>
            <ac:spMk id="3" creationId="{272F03B6-C281-F460-260C-2EB2CEAD8DFE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3" creationId="{B356EB2E-CED5-46E4-186F-624CC2DBC995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6" creationId="{3061BD74-3FF8-8749-63F2-934275C885A7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10" creationId="{A5BDA83B-35BD-B0C9-D1FB-B7DBCBDAF864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11" creationId="{739A8EBB-C57A-4D46-661F-498BC085317B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2" creationId="{667865BD-C476-8D83-9F96-EAD5FE27BCAE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3" creationId="{F90CC700-84B8-08CE-AC55-D14D47C0D166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6" creationId="{14DC1F55-E529-70F5-695E-A1C76A3C7DF9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20" creationId="{489AC36F-DFF6-BD42-C07E-D2F4877E61A7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21" creationId="{7B813EF4-5145-27EC-6325-8B405966009A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22" creationId="{365E14E7-F4EA-65B4-B0E1-A22E1456A817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23" creationId="{E08D7958-B928-84C6-AF27-9F696886D011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26" creationId="{AFD1612B-1BE5-4118-43A9-26F7108C8DD2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0" creationId="{784EA6B9-1CE8-FF7F-E40A-CF50E7C800D3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1" creationId="{0E80D023-E47F-9BD1-81E1-2A28C4A9D616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2" creationId="{F1BFB85D-A586-9AE5-FCB6-BD48B4B12708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3" creationId="{EC529FD3-1F93-56E2-C0C3-90EFE9AB7D7D}"/>
          </ac:spMkLst>
        </pc:spChg>
        <pc:spChg chg="mod">
          <ac:chgData name="Erfan Meskar" userId="ae30a713-38f5-4e56-b874-fd636adcf478" providerId="ADAL" clId="{931A8637-64D5-43EC-B2FD-4998665F4B82}" dt="2025-03-06T17:26:55.630" v="9099" actId="207"/>
          <ac:spMkLst>
            <pc:docMk/>
            <pc:sldMk cId="2628781783" sldId="1470"/>
            <ac:spMk id="7170" creationId="{F73C3D8B-5587-7BED-ED04-82AA57E89098}"/>
          </ac:spMkLst>
        </pc:spChg>
        <pc:spChg chg="mod">
          <ac:chgData name="Erfan Meskar" userId="ae30a713-38f5-4e56-b874-fd636adcf478" providerId="ADAL" clId="{931A8637-64D5-43EC-B2FD-4998665F4B82}" dt="2025-03-06T17:23:06.781" v="8936" actId="14100"/>
          <ac:spMkLst>
            <pc:docMk/>
            <pc:sldMk cId="2628781783" sldId="1470"/>
            <ac:spMk id="7171" creationId="{421A90F9-9B6C-951A-0C83-664DE9B60A38}"/>
          </ac:spMkLst>
        </pc:spChg>
        <pc:graphicFrameChg chg="add mod modGraphic">
          <ac:chgData name="Erfan Meskar" userId="ae30a713-38f5-4e56-b874-fd636adcf478" providerId="ADAL" clId="{931A8637-64D5-43EC-B2FD-4998665F4B82}" dt="2025-03-06T17:25:26.985" v="9010" actId="1076"/>
          <ac:graphicFrameMkLst>
            <pc:docMk/>
            <pc:sldMk cId="2628781783" sldId="1470"/>
            <ac:graphicFrameMk id="2" creationId="{D88AFFDE-AD77-EF48-6B4A-82D1588701D0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4.471" v="3074" actId="1076"/>
          <ac:graphicFrameMkLst>
            <pc:docMk/>
            <pc:sldMk cId="2628781783" sldId="1470"/>
            <ac:graphicFrameMk id="7" creationId="{96B94D26-B2F2-63F6-0C8E-44ADD5B6C15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4.471" v="3074" actId="1076"/>
          <ac:graphicFrameMkLst>
            <pc:docMk/>
            <pc:sldMk cId="2628781783" sldId="1470"/>
            <ac:graphicFrameMk id="9" creationId="{2FE69255-5AF3-CAA2-FA6A-7B4D60AD1F5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5.833" v="3076"/>
          <ac:graphicFrameMkLst>
            <pc:docMk/>
            <pc:sldMk cId="2628781783" sldId="1470"/>
            <ac:graphicFrameMk id="17" creationId="{7400EB5F-63B2-1E87-FB37-11075A72DA9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5.833" v="3076"/>
          <ac:graphicFrameMkLst>
            <pc:docMk/>
            <pc:sldMk cId="2628781783" sldId="1470"/>
            <ac:graphicFrameMk id="19" creationId="{5D5C7B22-D27D-F890-2852-A893F070A24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17:23:42.979" v="8974" actId="1035"/>
          <ac:graphicFrameMkLst>
            <pc:docMk/>
            <pc:sldMk cId="2628781783" sldId="1470"/>
            <ac:graphicFrameMk id="27" creationId="{1F10733A-B480-25B0-C3B0-C4B9580B3BB9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23:42.979" v="8974" actId="1035"/>
          <ac:graphicFrameMkLst>
            <pc:docMk/>
            <pc:sldMk cId="2628781783" sldId="1470"/>
            <ac:graphicFrameMk id="29" creationId="{4C91414C-37B6-AA46-5A65-DA75DDB53F67}"/>
          </ac:graphicFrameMkLst>
        </pc:graphicFrame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4" creationId="{3BED71CE-9535-CD37-C1E4-88A1899A38C3}"/>
          </ac:cxnSpMkLst>
        </pc:cxn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5" creationId="{245417A0-4D99-CB9C-E0BB-3D9BA5FB6124}"/>
          </ac:cxnSpMkLst>
        </pc:cxn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8" creationId="{281C5740-7665-8845-B6ED-5E5BC8386E79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4" creationId="{34C406A8-62F1-9124-B077-FD5D4D495AF8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5" creationId="{4F98CF4F-BEF0-4B37-0580-A930E63CED9E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8" creationId="{5FCD6515-28EF-2002-B398-F66B52A8E2E7}"/>
          </ac:cxnSpMkLst>
        </pc:cxnChg>
        <pc:cxnChg chg="add mod">
          <ac:chgData name="Erfan Meskar" userId="ae30a713-38f5-4e56-b874-fd636adcf478" providerId="ADAL" clId="{931A8637-64D5-43EC-B2FD-4998665F4B82}" dt="2025-03-06T17:23:42.979" v="8974" actId="1035"/>
          <ac:cxnSpMkLst>
            <pc:docMk/>
            <pc:sldMk cId="2628781783" sldId="1470"/>
            <ac:cxnSpMk id="24" creationId="{A14B70BA-D147-EEC4-570B-F6F6FD79506A}"/>
          </ac:cxnSpMkLst>
        </pc:cxnChg>
        <pc:cxnChg chg="add mod">
          <ac:chgData name="Erfan Meskar" userId="ae30a713-38f5-4e56-b874-fd636adcf478" providerId="ADAL" clId="{931A8637-64D5-43EC-B2FD-4998665F4B82}" dt="2025-03-06T03:34:32.925" v="3081" actId="1076"/>
          <ac:cxnSpMkLst>
            <pc:docMk/>
            <pc:sldMk cId="2628781783" sldId="1470"/>
            <ac:cxnSpMk id="25" creationId="{847DC7E1-FE75-9076-94B5-B7D3AF040F6F}"/>
          </ac:cxnSpMkLst>
        </pc:cxnChg>
        <pc:cxnChg chg="add mod">
          <ac:chgData name="Erfan Meskar" userId="ae30a713-38f5-4e56-b874-fd636adcf478" providerId="ADAL" clId="{931A8637-64D5-43EC-B2FD-4998665F4B82}" dt="2025-03-06T03:34:32.925" v="3081" actId="1076"/>
          <ac:cxnSpMkLst>
            <pc:docMk/>
            <pc:sldMk cId="2628781783" sldId="1470"/>
            <ac:cxnSpMk id="28" creationId="{5756FFF5-4DE3-8E0D-A014-FC98E6A67A48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17:27:02.586" v="9100" actId="207"/>
        <pc:sldMkLst>
          <pc:docMk/>
          <pc:sldMk cId="1385772971" sldId="1471"/>
        </pc:sldMkLst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2" creationId="{40406DA4-5CCA-73EE-F80C-962884DA4A1D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3" creationId="{AC892E89-A7EF-D9B1-C607-DA3DF91B4C2D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6" creationId="{94D4260E-EE81-BC34-071C-5F671B243568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10" creationId="{EB185800-9998-C1F9-42F6-A85E42BDFF24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11" creationId="{A2209342-1E35-5C28-8BBB-37ADAAA498F9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2" creationId="{FB4BBD5B-7C77-DB1F-F886-498DC2EBBD42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3" creationId="{6762D114-BB70-00D5-3733-7C48802E819F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6" creationId="{4D43BCE0-F5C4-78A9-66A2-34A0A9F35C59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20" creationId="{2EC62D2E-176C-73E4-09B8-20B638D15E4B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21" creationId="{DF30385C-D2A4-5F6D-0F14-EDA26CD42742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2" creationId="{65933A80-120A-9EF6-4E33-23E46F4C10FB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3" creationId="{1114A100-6887-72BF-C1EE-9CD1BA09862B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6" creationId="{DA91F240-BE43-7BAC-E980-BB3F30D1C723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30" creationId="{50E0E0F9-7F0D-D6C6-0558-E4A3318D3DF2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31" creationId="{BF222D52-F010-3A7B-E9E2-0BF7770F7BA5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2" creationId="{036163B7-17FE-94D8-8735-0AC5D3A6529C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3" creationId="{261107FB-E654-47DD-5E11-B7E909166FE7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6" creationId="{52157FDC-F5CC-7FC1-6898-280F06136F3F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8" creationId="{81EC90C9-9703-2EFD-CCD4-89E179129033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9" creationId="{C247C04C-73C6-889D-0043-3A2EDA659C2F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1" creationId="{76CCC4DA-FAC0-7161-63CD-DA470D6231E7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2" creationId="{9927B62D-22B0-B551-F1F2-D76C79624045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5" creationId="{B6532430-D937-B5FE-467F-38252E1FD912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7" creationId="{CD703DCD-7EAA-9566-F799-9858DA1AE273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8" creationId="{2E54287B-C098-041A-27AD-F3A293A5C08A}"/>
          </ac:spMkLst>
        </pc:spChg>
        <pc:spChg chg="mod">
          <ac:chgData name="Erfan Meskar" userId="ae30a713-38f5-4e56-b874-fd636adcf478" providerId="ADAL" clId="{931A8637-64D5-43EC-B2FD-4998665F4B82}" dt="2025-03-06T17:27:02.586" v="9100" actId="207"/>
          <ac:spMkLst>
            <pc:docMk/>
            <pc:sldMk cId="1385772971" sldId="1471"/>
            <ac:spMk id="7170" creationId="{149A05E2-C33E-66C0-7E1D-AF08EAD68746}"/>
          </ac:spMkLst>
        </pc:spChg>
        <pc:spChg chg="mod">
          <ac:chgData name="Erfan Meskar" userId="ae30a713-38f5-4e56-b874-fd636adcf478" providerId="ADAL" clId="{931A8637-64D5-43EC-B2FD-4998665F4B82}" dt="2025-03-06T17:26:06.379" v="9012" actId="20577"/>
          <ac:spMkLst>
            <pc:docMk/>
            <pc:sldMk cId="1385772971" sldId="1471"/>
            <ac:spMk id="7171" creationId="{FC39D583-E17C-7E2B-848A-57021FA9CB86}"/>
          </ac:spMkLst>
        </pc:spChg>
        <pc:graphicFrameChg chg="add mod">
          <ac:chgData name="Erfan Meskar" userId="ae30a713-38f5-4e56-b874-fd636adcf478" providerId="ADAL" clId="{931A8637-64D5-43EC-B2FD-4998665F4B82}" dt="2025-03-06T03:34:50.310" v="3084"/>
          <ac:graphicFrameMkLst>
            <pc:docMk/>
            <pc:sldMk cId="1385772971" sldId="1471"/>
            <ac:graphicFrameMk id="7" creationId="{9B0000F8-D4F6-82B8-906B-BCB68D1B8DB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50.310" v="3084"/>
          <ac:graphicFrameMkLst>
            <pc:docMk/>
            <pc:sldMk cId="1385772971" sldId="1471"/>
            <ac:graphicFrameMk id="9" creationId="{24D21D91-3FE6-96C4-0B0F-9080F76E7C33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35:16.115" v="3089" actId="478"/>
          <ac:graphicFrameMkLst>
            <pc:docMk/>
            <pc:sldMk cId="1385772971" sldId="1471"/>
            <ac:graphicFrameMk id="17" creationId="{88DD26B4-1D2C-59BA-35B0-7E4E1313E30A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35:16.115" v="3089" actId="478"/>
          <ac:graphicFrameMkLst>
            <pc:docMk/>
            <pc:sldMk cId="1385772971" sldId="1471"/>
            <ac:graphicFrameMk id="19" creationId="{3C8E63EB-87BF-06A9-7A52-3658CF6CCFD1}"/>
          </ac:graphicFrameMkLst>
        </pc:graphicFrameChg>
        <pc:graphicFrameChg chg="del">
          <ac:chgData name="Erfan Meskar" userId="ae30a713-38f5-4e56-b874-fd636adcf478" providerId="ADAL" clId="{931A8637-64D5-43EC-B2FD-4998665F4B82}" dt="2025-03-06T03:34:50.136" v="3083" actId="478"/>
          <ac:graphicFrameMkLst>
            <pc:docMk/>
            <pc:sldMk cId="1385772971" sldId="1471"/>
            <ac:graphicFrameMk id="27" creationId="{831444DA-D25F-BEBC-1793-90650692A143}"/>
          </ac:graphicFrameMkLst>
        </pc:graphicFrameChg>
        <pc:graphicFrameChg chg="del">
          <ac:chgData name="Erfan Meskar" userId="ae30a713-38f5-4e56-b874-fd636adcf478" providerId="ADAL" clId="{931A8637-64D5-43EC-B2FD-4998665F4B82}" dt="2025-03-06T03:34:50.136" v="3083" actId="478"/>
          <ac:graphicFrameMkLst>
            <pc:docMk/>
            <pc:sldMk cId="1385772971" sldId="1471"/>
            <ac:graphicFrameMk id="29" creationId="{D819C554-613D-7415-163E-44704E293D6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5:25.814" v="3090"/>
          <ac:graphicFrameMkLst>
            <pc:docMk/>
            <pc:sldMk cId="1385772971" sldId="1471"/>
            <ac:graphicFrameMk id="37" creationId="{68C4146B-71FB-B985-386A-A77A3D37A6E4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26:14.690" v="9055" actId="1037"/>
          <ac:graphicFrameMkLst>
            <pc:docMk/>
            <pc:sldMk cId="1385772971" sldId="1471"/>
            <ac:graphicFrameMk id="46" creationId="{CC2488F1-120D-44CF-D4A5-C7E1905CC679}"/>
          </ac:graphicFrameMkLst>
        </pc:graphicFrame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4" creationId="{FB7112CE-3F8A-529C-53F0-EC91F67EFAB5}"/>
          </ac:cxnSpMkLst>
        </pc:cxn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5" creationId="{D2225D11-A1E1-E7E2-DB82-B8E0E2E61844}"/>
          </ac:cxnSpMkLst>
        </pc:cxn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8" creationId="{66AC5D32-C354-EFE3-ACE4-56A3728EF728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4" creationId="{7B1B6D6C-9F66-94A3-59F9-9E52DA0E402B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5" creationId="{39EBEF5C-FEB7-6291-14B6-FF78B214903E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8" creationId="{558CC885-A34A-C3C8-E584-4E86D38D80FA}"/>
          </ac:cxnSpMkLst>
        </pc:cxnChg>
        <pc:cxnChg chg="del mod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4" creationId="{42662121-4092-C578-A3C8-A954465B9165}"/>
          </ac:cxnSpMkLst>
        </pc:cxnChg>
        <pc:cxnChg chg="del mod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5" creationId="{F30A2CD9-97D2-9DAC-2C3A-CC86CE8ADA72}"/>
          </ac:cxnSpMkLst>
        </pc:cxnChg>
        <pc:cxnChg chg="del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8" creationId="{FD6A7D87-C2A9-5C6A-4E53-4D7CD13D3E0E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34" creationId="{300F3BF5-8887-94B4-BC65-C44EB9C7D8C1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35" creationId="{2E0DCAAC-8A54-85F3-DEB6-6327A3B9AB96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40" creationId="{BF580725-23C3-BCB9-7655-FBDF8D85ED6B}"/>
          </ac:cxnSpMkLst>
        </pc:cxnChg>
        <pc:cxnChg chg="add mod">
          <ac:chgData name="Erfan Meskar" userId="ae30a713-38f5-4e56-b874-fd636adcf478" providerId="ADAL" clId="{931A8637-64D5-43EC-B2FD-4998665F4B82}" dt="2025-03-06T17:26:14.690" v="9055" actId="1037"/>
          <ac:cxnSpMkLst>
            <pc:docMk/>
            <pc:sldMk cId="1385772971" sldId="1471"/>
            <ac:cxnSpMk id="43" creationId="{034A30D6-0DED-3E45-D4E7-01A6F933888B}"/>
          </ac:cxnSpMkLst>
        </pc:cxnChg>
        <pc:cxnChg chg="add mod">
          <ac:chgData name="Erfan Meskar" userId="ae30a713-38f5-4e56-b874-fd636adcf478" providerId="ADAL" clId="{931A8637-64D5-43EC-B2FD-4998665F4B82}" dt="2025-03-06T17:26:14.690" v="9055" actId="1037"/>
          <ac:cxnSpMkLst>
            <pc:docMk/>
            <pc:sldMk cId="1385772971" sldId="1471"/>
            <ac:cxnSpMk id="44" creationId="{4D079556-B44D-51D1-C309-87580AA17681}"/>
          </ac:cxnSpMkLst>
        </pc:cxnChg>
        <pc:cxnChg chg="add mod">
          <ac:chgData name="Erfan Meskar" userId="ae30a713-38f5-4e56-b874-fd636adcf478" providerId="ADAL" clId="{931A8637-64D5-43EC-B2FD-4998665F4B82}" dt="2025-03-06T17:26:14.690" v="9055" actId="1037"/>
          <ac:cxnSpMkLst>
            <pc:docMk/>
            <pc:sldMk cId="1385772971" sldId="1471"/>
            <ac:cxnSpMk id="49" creationId="{FA9E3850-134B-661D-C2C0-B6BD38E8CB7E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17:27:12.551" v="9102" actId="207"/>
        <pc:sldMkLst>
          <pc:docMk/>
          <pc:sldMk cId="1014909390" sldId="1472"/>
        </pc:sldMkLst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" creationId="{2B992753-84EC-D5C0-2A24-C96177060423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3" creationId="{69807A94-C271-15A2-8434-99C589DE3A12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6" creationId="{B000CF24-3CB0-B195-F794-C631DAA71D8C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8" creationId="{3B4B9218-3662-6132-5D83-22007C7E25E8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9" creationId="{31D8D6F8-3954-AF9A-ECE1-5C0FD1124CB8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2" creationId="{AE5EC7CF-15F2-9C14-8168-5AEE2EB829C7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3" creationId="{6FEA2096-81D1-AE53-8381-5F75BE401813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6" creationId="{692A0C41-AFDB-C14F-D6F9-E99B9A10B0BC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20" creationId="{CCD01AC5-D773-7C5F-B38E-93F5025BF530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21" creationId="{14C8A7C5-700F-3CE9-EEEA-B7626E47272B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2" creationId="{D437F30C-958E-E103-B44F-851A0D8DEA16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3" creationId="{12CE9E2F-3078-E7EE-7EA2-BB84B526E7E1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24" creationId="{ADE7327A-717E-9E93-FF64-54FB819415EF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25" creationId="{8D85DA39-5DEB-FA71-9497-D70FD31C9C0E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28" creationId="{73522A05-98C5-F65E-2F87-A57B77603204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0" creationId="{BF181347-6491-A5C9-D181-90E14E6A9FA0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1" creationId="{BBA95607-F50C-E380-8D6C-08C73AC9C8FD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4" creationId="{EAE5A740-3780-B57E-2A7E-EC2516742803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5" creationId="{A6655092-4F54-2430-A477-169B4A6B56E8}"/>
          </ac:spMkLst>
        </pc:spChg>
        <pc:spChg chg="mod">
          <ac:chgData name="Erfan Meskar" userId="ae30a713-38f5-4e56-b874-fd636adcf478" providerId="ADAL" clId="{931A8637-64D5-43EC-B2FD-4998665F4B82}" dt="2025-03-06T17:27:09.314" v="9101" actId="207"/>
          <ac:spMkLst>
            <pc:docMk/>
            <pc:sldMk cId="1014909390" sldId="1472"/>
            <ac:spMk id="7170" creationId="{A6A4A81B-C1A0-CEE1-2DD3-CF0873D2D62D}"/>
          </ac:spMkLst>
        </pc:spChg>
        <pc:spChg chg="mod">
          <ac:chgData name="Erfan Meskar" userId="ae30a713-38f5-4e56-b874-fd636adcf478" providerId="ADAL" clId="{931A8637-64D5-43EC-B2FD-4998665F4B82}" dt="2025-03-06T17:27:12.551" v="9102" actId="207"/>
          <ac:spMkLst>
            <pc:docMk/>
            <pc:sldMk cId="1014909390" sldId="1472"/>
            <ac:spMk id="7171" creationId="{D980457F-9D60-74A5-69CA-37C38CC346CC}"/>
          </ac:spMkLst>
        </pc:spChg>
        <pc:graphicFrameChg chg="add mod">
          <ac:chgData name="Erfan Meskar" userId="ae30a713-38f5-4e56-b874-fd636adcf478" providerId="ADAL" clId="{931A8637-64D5-43EC-B2FD-4998665F4B82}" dt="2025-03-06T03:35:53.150" v="3095"/>
          <ac:graphicFrameMkLst>
            <pc:docMk/>
            <pc:sldMk cId="1014909390" sldId="1472"/>
            <ac:graphicFrameMk id="10" creationId="{437B2C46-8374-5F8E-49B4-A988EA439C5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5:53.150" v="3095"/>
          <ac:graphicFrameMkLst>
            <pc:docMk/>
            <pc:sldMk cId="1014909390" sldId="1472"/>
            <ac:graphicFrameMk id="11" creationId="{C8E1E3F7-C222-654E-0950-F60B82A73509}"/>
          </ac:graphicFrameMkLst>
        </pc:graphicFrameChg>
        <pc:graphicFrameChg chg="del">
          <ac:chgData name="Erfan Meskar" userId="ae30a713-38f5-4e56-b874-fd636adcf478" providerId="ADAL" clId="{931A8637-64D5-43EC-B2FD-4998665F4B82}" dt="2025-03-06T03:35:44.820" v="3094" actId="478"/>
          <ac:graphicFrameMkLst>
            <pc:docMk/>
            <pc:sldMk cId="1014909390" sldId="1472"/>
            <ac:graphicFrameMk id="17" creationId="{FF3D1F4D-7DF1-692B-B140-94176C775716}"/>
          </ac:graphicFrameMkLst>
        </pc:graphicFrameChg>
        <pc:graphicFrameChg chg="del">
          <ac:chgData name="Erfan Meskar" userId="ae30a713-38f5-4e56-b874-fd636adcf478" providerId="ADAL" clId="{931A8637-64D5-43EC-B2FD-4998665F4B82}" dt="2025-03-06T03:35:44.820" v="3094" actId="478"/>
          <ac:graphicFrameMkLst>
            <pc:docMk/>
            <pc:sldMk cId="1014909390" sldId="1472"/>
            <ac:graphicFrameMk id="19" creationId="{E291F903-9ECE-FEF0-D28F-6235F33C330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17:26:35.698" v="9098" actId="1035"/>
          <ac:graphicFrameMkLst>
            <pc:docMk/>
            <pc:sldMk cId="1014909390" sldId="1472"/>
            <ac:graphicFrameMk id="32" creationId="{E6103E21-F0E4-4A4D-6F9A-F89F859B5C73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26:35.698" v="9098" actId="1035"/>
          <ac:graphicFrameMkLst>
            <pc:docMk/>
            <pc:sldMk cId="1014909390" sldId="1472"/>
            <ac:graphicFrameMk id="33" creationId="{4F8334EA-1A44-32BD-E150-DC1898AD8017}"/>
          </ac:graphicFrameMkLst>
        </pc:graphicFrameChg>
        <pc:cxnChg chg="add mod">
          <ac:chgData name="Erfan Meskar" userId="ae30a713-38f5-4e56-b874-fd636adcf478" providerId="ADAL" clId="{931A8637-64D5-43EC-B2FD-4998665F4B82}" dt="2025-03-06T03:35:53.150" v="3095"/>
          <ac:cxnSpMkLst>
            <pc:docMk/>
            <pc:sldMk cId="1014909390" sldId="1472"/>
            <ac:cxnSpMk id="5" creationId="{8183B5D8-70B1-48D4-C7EC-75A7401074F8}"/>
          </ac:cxnSpMkLst>
        </pc:cxnChg>
        <pc:cxnChg chg="del mod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4" creationId="{78F424DB-E36A-E1C0-3FDF-17942AB57758}"/>
          </ac:cxnSpMkLst>
        </pc:cxnChg>
        <pc:cxnChg chg="del mod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5" creationId="{9E6F1ADA-9C7C-F68A-1E0B-27FAB6937628}"/>
          </ac:cxnSpMkLst>
        </pc:cxnChg>
        <pc:cxnChg chg="del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8" creationId="{316103BD-CE55-7BCC-B103-1B19FB397F2D}"/>
          </ac:cxnSpMkLst>
        </pc:cxnChg>
        <pc:cxnChg chg="add mod">
          <ac:chgData name="Erfan Meskar" userId="ae30a713-38f5-4e56-b874-fd636adcf478" providerId="ADAL" clId="{931A8637-64D5-43EC-B2FD-4998665F4B82}" dt="2025-03-06T17:26:35.698" v="9098" actId="1035"/>
          <ac:cxnSpMkLst>
            <pc:docMk/>
            <pc:sldMk cId="1014909390" sldId="1472"/>
            <ac:cxnSpMk id="27" creationId="{8E7A9D7C-1D31-7833-2DBB-032184ADD0BE}"/>
          </ac:cxnSpMkLst>
        </pc:cxnChg>
      </pc:sldChg>
      <pc:sldChg chg="addSp delSp modSp add mod addAnim delAnim modAnim">
        <pc:chgData name="Erfan Meskar" userId="ae30a713-38f5-4e56-b874-fd636adcf478" providerId="ADAL" clId="{931A8637-64D5-43EC-B2FD-4998665F4B82}" dt="2025-03-06T17:30:47.758" v="9118" actId="207"/>
        <pc:sldMkLst>
          <pc:docMk/>
          <pc:sldMk cId="3956173086" sldId="1473"/>
        </pc:sldMkLst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2" creationId="{2778D91D-37CC-7576-C7AE-3AF2D6B9A762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3" creationId="{2130196B-089C-ADEC-0AC5-521C4A759BF1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5" creationId="{193D1D2F-D429-2236-64AA-1266BEDFB279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7" creationId="{835B976B-3FB9-A0AB-4868-6170276717BE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3" creationId="{FCB0FD9D-18B9-0839-DD2A-AFB3D50041E8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4" creationId="{B8CD3779-62FA-4EE9-C11D-62360FAEC9B7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5" creationId="{719716AD-20A3-FE36-8A7F-BECDE77C2FB8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6" creationId="{500B4577-632C-81AB-DCBC-10F5E088B85C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7" creationId="{81C5DE6E-11F0-93A3-6DCD-67475FF4A8A1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9" creationId="{C60672E6-9D54-E79E-D374-10D5D672605C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21" creationId="{8BF7874D-A766-DE2A-1321-83707CD089D5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4" creationId="{DB3781AB-5FA4-97F7-4ED6-52B8930C279F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5" creationId="{5A89DB04-1AD9-510F-8548-F0C778BA23B6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8" creationId="{90FCEC46-E803-EC67-47DA-3FBA73D44103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0" creationId="{BFEB7727-7B51-082B-EDB3-46813FE943BD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1" creationId="{723A00FF-0E60-9917-8C1D-5CFF8BDCD197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4" creationId="{A28B14C3-7D8A-7BB0-DB35-59586DB43F5A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5" creationId="{D594CFD2-8560-980F-346E-52FE9A983D65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39" creationId="{492B4E74-762B-11F9-383F-D5CEE7A74868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40" creationId="{827ADD32-64B4-CDEC-7E72-B215F21CDB59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41" creationId="{7DF31B8D-A954-5A01-84EF-51D2179BF7F6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2" creationId="{6AB9356C-5DC7-7256-3D05-09DE5BF7BB58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4" creationId="{B0C34919-2CFB-D8C2-F705-B64C5B995D1B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5" creationId="{C4850338-0E6D-31A1-2807-9BA3FA44BB37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8" creationId="{546B634F-5CE5-5054-9310-F57233139B17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0" creationId="{53AA76B2-8A46-833B-D728-FE4CE585067C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1" creationId="{F00A4CB8-96C5-9279-AD2A-95A1ED14A189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2" creationId="{E5C07C13-A1DC-D0BC-EDE0-71801D962C28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4" creationId="{4CF99F1A-2672-A4C1-10FE-58CF39C2FF02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6" creationId="{47E5F03B-16C9-1750-F19C-04D2CE615E7C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7" creationId="{BE55B6F9-DCB8-DACD-7BDF-BE2BB785DD04}"/>
          </ac:spMkLst>
        </pc:spChg>
        <pc:spChg chg="add mod">
          <ac:chgData name="Erfan Meskar" userId="ae30a713-38f5-4e56-b874-fd636adcf478" providerId="ADAL" clId="{931A8637-64D5-43EC-B2FD-4998665F4B82}" dt="2025-03-06T03:50:19.309" v="3457" actId="20577"/>
          <ac:spMkLst>
            <pc:docMk/>
            <pc:sldMk cId="3956173086" sldId="1473"/>
            <ac:spMk id="60" creationId="{C1AAFB4A-5D39-0A4D-B66F-DBE84D02CA2A}"/>
          </ac:spMkLst>
        </pc:spChg>
        <pc:spChg chg="add mod">
          <ac:chgData name="Erfan Meskar" userId="ae30a713-38f5-4e56-b874-fd636adcf478" providerId="ADAL" clId="{931A8637-64D5-43EC-B2FD-4998665F4B82}" dt="2025-03-06T03:54:01.132" v="3486" actId="1035"/>
          <ac:spMkLst>
            <pc:docMk/>
            <pc:sldMk cId="3956173086" sldId="1473"/>
            <ac:spMk id="62" creationId="{92DF308B-4593-0E8F-49AF-58A688CC3EF4}"/>
          </ac:spMkLst>
        </pc:spChg>
        <pc:spChg chg="add mod">
          <ac:chgData name="Erfan Meskar" userId="ae30a713-38f5-4e56-b874-fd636adcf478" providerId="ADAL" clId="{931A8637-64D5-43EC-B2FD-4998665F4B82}" dt="2025-03-06T03:54:01.132" v="3486" actId="1035"/>
          <ac:spMkLst>
            <pc:docMk/>
            <pc:sldMk cId="3956173086" sldId="1473"/>
            <ac:spMk id="63" creationId="{B74ACF66-85C9-6BB1-0044-0C6B77A173F6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7168" creationId="{8AC0272C-736F-0A7C-F44A-A3DBE0E1E6FB}"/>
          </ac:spMkLst>
        </pc:spChg>
        <pc:spChg chg="mod">
          <ac:chgData name="Erfan Meskar" userId="ae30a713-38f5-4e56-b874-fd636adcf478" providerId="ADAL" clId="{931A8637-64D5-43EC-B2FD-4998665F4B82}" dt="2025-03-06T17:30:47.758" v="9118" actId="207"/>
          <ac:spMkLst>
            <pc:docMk/>
            <pc:sldMk cId="3956173086" sldId="1473"/>
            <ac:spMk id="7170" creationId="{19EA0117-A21B-730E-FE16-6413F7095E6A}"/>
          </ac:spMkLst>
        </pc:spChg>
        <pc:spChg chg="mod">
          <ac:chgData name="Erfan Meskar" userId="ae30a713-38f5-4e56-b874-fd636adcf478" providerId="ADAL" clId="{931A8637-64D5-43EC-B2FD-4998665F4B82}" dt="2025-03-06T03:47:58.829" v="3427" actId="14100"/>
          <ac:spMkLst>
            <pc:docMk/>
            <pc:sldMk cId="3956173086" sldId="1473"/>
            <ac:spMk id="7171" creationId="{5977667A-EE1B-26EB-2309-6CAD20E24909}"/>
          </ac:spMkLst>
        </pc:spChg>
        <pc:spChg chg="add del mod">
          <ac:chgData name="Erfan Meskar" userId="ae30a713-38f5-4e56-b874-fd636adcf478" providerId="ADAL" clId="{931A8637-64D5-43EC-B2FD-4998665F4B82}" dt="2025-03-06T03:57:22.517" v="3513" actId="478"/>
          <ac:spMkLst>
            <pc:docMk/>
            <pc:sldMk cId="3956173086" sldId="1473"/>
            <ac:spMk id="7172" creationId="{8DC8E9B3-02C0-FCA4-AB21-0DC37B238190}"/>
          </ac:spMkLst>
        </pc:spChg>
        <pc:spChg chg="add mod">
          <ac:chgData name="Erfan Meskar" userId="ae30a713-38f5-4e56-b874-fd636adcf478" providerId="ADAL" clId="{931A8637-64D5-43EC-B2FD-4998665F4B82}" dt="2025-03-06T03:54:13.282" v="3489" actId="1076"/>
          <ac:spMkLst>
            <pc:docMk/>
            <pc:sldMk cId="3956173086" sldId="1473"/>
            <ac:spMk id="7176" creationId="{5ACAC804-2C12-D743-EBA1-CB4929ED0170}"/>
          </ac:spMkLst>
        </pc:spChg>
        <pc:spChg chg="add mod">
          <ac:chgData name="Erfan Meskar" userId="ae30a713-38f5-4e56-b874-fd636adcf478" providerId="ADAL" clId="{931A8637-64D5-43EC-B2FD-4998665F4B82}" dt="2025-03-06T03:54:13.282" v="3489" actId="1076"/>
          <ac:spMkLst>
            <pc:docMk/>
            <pc:sldMk cId="3956173086" sldId="1473"/>
            <ac:spMk id="7177" creationId="{8C5C7AEF-B53D-CDED-A148-9033446CDBAF}"/>
          </ac:spMkLst>
        </pc:spChg>
        <pc:spChg chg="add mod">
          <ac:chgData name="Erfan Meskar" userId="ae30a713-38f5-4e56-b874-fd636adcf478" providerId="ADAL" clId="{931A8637-64D5-43EC-B2FD-4998665F4B82}" dt="2025-03-06T03:54:58.593" v="3499" actId="1076"/>
          <ac:spMkLst>
            <pc:docMk/>
            <pc:sldMk cId="3956173086" sldId="1473"/>
            <ac:spMk id="7180" creationId="{FBAB89E1-C60B-BD75-4A48-A24199D2618D}"/>
          </ac:spMkLst>
        </pc:spChg>
        <pc:spChg chg="add mod">
          <ac:chgData name="Erfan Meskar" userId="ae30a713-38f5-4e56-b874-fd636adcf478" providerId="ADAL" clId="{931A8637-64D5-43EC-B2FD-4998665F4B82}" dt="2025-03-06T03:54:58.593" v="3499" actId="1076"/>
          <ac:spMkLst>
            <pc:docMk/>
            <pc:sldMk cId="3956173086" sldId="1473"/>
            <ac:spMk id="7181" creationId="{D0C92CEB-7C3F-8306-E4ED-629F85F78F74}"/>
          </ac:spMkLst>
        </pc:spChg>
        <pc:spChg chg="add del mod">
          <ac:chgData name="Erfan Meskar" userId="ae30a713-38f5-4e56-b874-fd636adcf478" providerId="ADAL" clId="{931A8637-64D5-43EC-B2FD-4998665F4B82}" dt="2025-03-06T03:57:30.944" v="3515" actId="478"/>
          <ac:spMkLst>
            <pc:docMk/>
            <pc:sldMk cId="3956173086" sldId="1473"/>
            <ac:spMk id="7184" creationId="{3F624725-3D3A-591E-25E5-9EC507837ADE}"/>
          </ac:spMkLst>
        </pc:spChg>
        <pc:spChg chg="add del mod">
          <ac:chgData name="Erfan Meskar" userId="ae30a713-38f5-4e56-b874-fd636adcf478" providerId="ADAL" clId="{931A8637-64D5-43EC-B2FD-4998665F4B82}" dt="2025-03-06T03:55:28.360" v="3506" actId="478"/>
          <ac:spMkLst>
            <pc:docMk/>
            <pc:sldMk cId="3956173086" sldId="1473"/>
            <ac:spMk id="7185" creationId="{4662C922-7933-DA8B-0368-0F3F2EC2E059}"/>
          </ac:spMkLst>
        </pc:sp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9" creationId="{BF0046E2-77CE-1373-3C72-A538DE77D5A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10" creationId="{0BE187F2-2C27-6092-682B-B1239DA24AC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11" creationId="{059B7D19-EC53-E77A-8B12-9CA134736F9F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23" creationId="{E77139E4-DC52-8EF4-6E01-2404F9C42BE6}"/>
          </ac:graphicFrameMkLst>
        </pc:graphicFrameChg>
        <pc:graphicFrameChg chg="del">
          <ac:chgData name="Erfan Meskar" userId="ae30a713-38f5-4e56-b874-fd636adcf478" providerId="ADAL" clId="{931A8637-64D5-43EC-B2FD-4998665F4B82}" dt="2025-03-06T03:43:17.366" v="3358" actId="478"/>
          <ac:graphicFrameMkLst>
            <pc:docMk/>
            <pc:sldMk cId="3956173086" sldId="1473"/>
            <ac:graphicFrameMk id="32" creationId="{67F8BBA4-60D5-F072-2CD2-216F7B439CD4}"/>
          </ac:graphicFrameMkLst>
        </pc:graphicFrameChg>
        <pc:graphicFrameChg chg="del">
          <ac:chgData name="Erfan Meskar" userId="ae30a713-38f5-4e56-b874-fd636adcf478" providerId="ADAL" clId="{931A8637-64D5-43EC-B2FD-4998665F4B82}" dt="2025-03-06T03:43:17.366" v="3358" actId="478"/>
          <ac:graphicFrameMkLst>
            <pc:docMk/>
            <pc:sldMk cId="3956173086" sldId="1473"/>
            <ac:graphicFrameMk id="33" creationId="{F279DF13-79C8-7B40-9440-E7A256B5DA42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36" creationId="{8FB00918-E61C-70BB-5456-ED8F3E7E0831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37" creationId="{7E6280D4-2793-D98A-D63C-37A0B26FAEE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7:59.273" v="3428"/>
          <ac:graphicFrameMkLst>
            <pc:docMk/>
            <pc:sldMk cId="3956173086" sldId="1473"/>
            <ac:graphicFrameMk id="46" creationId="{5E9C10C8-10DB-ED2D-4240-194FE7BBDF8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7:59.273" v="3428"/>
          <ac:graphicFrameMkLst>
            <pc:docMk/>
            <pc:sldMk cId="3956173086" sldId="1473"/>
            <ac:graphicFrameMk id="49" creationId="{098C0C1C-E10C-6354-8E22-F27EF6C4155F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01.132" v="3486" actId="1035"/>
          <ac:graphicFrameMkLst>
            <pc:docMk/>
            <pc:sldMk cId="3956173086" sldId="1473"/>
            <ac:graphicFrameMk id="58" creationId="{CFA46429-CB1F-B522-AA47-73F7A812A1A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01.132" v="3486" actId="1035"/>
          <ac:graphicFrameMkLst>
            <pc:docMk/>
            <pc:sldMk cId="3956173086" sldId="1473"/>
            <ac:graphicFrameMk id="61" creationId="{B9C85567-860F-295C-6BB5-53212DAFF17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13.282" v="3489" actId="1076"/>
          <ac:graphicFrameMkLst>
            <pc:docMk/>
            <pc:sldMk cId="3956173086" sldId="1473"/>
            <ac:graphicFrameMk id="7174" creationId="{019B9A98-2248-65A5-D724-A5C3BCB0ADEB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13.282" v="3489" actId="1076"/>
          <ac:graphicFrameMkLst>
            <pc:docMk/>
            <pc:sldMk cId="3956173086" sldId="1473"/>
            <ac:graphicFrameMk id="7175" creationId="{FFEEBA5D-7555-0DC2-988B-C2A60508CB9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58.593" v="3499" actId="1076"/>
          <ac:graphicFrameMkLst>
            <pc:docMk/>
            <pc:sldMk cId="3956173086" sldId="1473"/>
            <ac:graphicFrameMk id="7178" creationId="{9674CF3C-303E-C1D9-8844-6CDB2FDECE01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54:58.593" v="3499" actId="1076"/>
          <ac:graphicFrameMkLst>
            <pc:docMk/>
            <pc:sldMk cId="3956173086" sldId="1473"/>
            <ac:graphicFrameMk id="7179" creationId="{69B0CC3C-E899-1C11-5A45-AD537D2A5E56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57:30.944" v="3515" actId="478"/>
          <ac:graphicFrameMkLst>
            <pc:docMk/>
            <pc:sldMk cId="3956173086" sldId="1473"/>
            <ac:graphicFrameMk id="7182" creationId="{70C2C561-9B54-780A-7935-8DFCCBEF7C30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57:30.944" v="3515" actId="478"/>
          <ac:graphicFrameMkLst>
            <pc:docMk/>
            <pc:sldMk cId="3956173086" sldId="1473"/>
            <ac:graphicFrameMk id="7183" creationId="{762E5A1B-2964-1D8E-B895-A462F93CFC97}"/>
          </ac:graphicFrameMkLst>
        </pc:graphicFrameChg>
        <pc:cxnChg chg="del mod">
          <ac:chgData name="Erfan Meskar" userId="ae30a713-38f5-4e56-b874-fd636adcf478" providerId="ADAL" clId="{931A8637-64D5-43EC-B2FD-4998665F4B82}" dt="2025-03-06T03:43:17.366" v="3358" actId="478"/>
          <ac:cxnSpMkLst>
            <pc:docMk/>
            <pc:sldMk cId="3956173086" sldId="1473"/>
            <ac:cxnSpMk id="26" creationId="{A9FEE703-3E7B-355D-3F3C-ABB4C4C3C41F}"/>
          </ac:cxnSpMkLst>
        </pc:cxnChg>
        <pc:cxnChg chg="add mod">
          <ac:chgData name="Erfan Meskar" userId="ae30a713-38f5-4e56-b874-fd636adcf478" providerId="ADAL" clId="{931A8637-64D5-43EC-B2FD-4998665F4B82}" dt="2025-03-06T03:47:59.273" v="3428"/>
          <ac:cxnSpMkLst>
            <pc:docMk/>
            <pc:sldMk cId="3956173086" sldId="1473"/>
            <ac:cxnSpMk id="43" creationId="{9A7428F8-918A-4252-6E2E-40BCFE6A13A8}"/>
          </ac:cxnSpMkLst>
        </pc:cxnChg>
        <pc:cxnChg chg="add mod">
          <ac:chgData name="Erfan Meskar" userId="ae30a713-38f5-4e56-b874-fd636adcf478" providerId="ADAL" clId="{931A8637-64D5-43EC-B2FD-4998665F4B82}" dt="2025-03-06T03:48:04.700" v="3431" actId="1076"/>
          <ac:cxnSpMkLst>
            <pc:docMk/>
            <pc:sldMk cId="3956173086" sldId="1473"/>
            <ac:cxnSpMk id="59" creationId="{179FE08F-69CD-757B-A7CC-F33B7F3B2F7F}"/>
          </ac:cxnSpMkLst>
        </pc:cxnChg>
        <pc:cxnChg chg="add del mod">
          <ac:chgData name="Erfan Meskar" userId="ae30a713-38f5-4e56-b874-fd636adcf478" providerId="ADAL" clId="{931A8637-64D5-43EC-B2FD-4998665F4B82}" dt="2025-03-06T03:57:21.494" v="3512" actId="478"/>
          <ac:cxnSpMkLst>
            <pc:docMk/>
            <pc:sldMk cId="3956173086" sldId="1473"/>
            <ac:cxnSpMk id="7173" creationId="{0307BAA4-6CF4-237E-A11E-C24CA79A6EED}"/>
          </ac:cxnSpMkLst>
        </pc:cxnChg>
      </pc:sldChg>
      <pc:sldChg chg="modSp add mod ord">
        <pc:chgData name="Erfan Meskar" userId="ae30a713-38f5-4e56-b874-fd636adcf478" providerId="ADAL" clId="{931A8637-64D5-43EC-B2FD-4998665F4B82}" dt="2025-03-06T17:31:34.859" v="9147" actId="20577"/>
        <pc:sldMkLst>
          <pc:docMk/>
          <pc:sldMk cId="1432575606" sldId="1474"/>
        </pc:sldMkLst>
        <pc:spChg chg="mod">
          <ac:chgData name="Erfan Meskar" userId="ae30a713-38f5-4e56-b874-fd636adcf478" providerId="ADAL" clId="{931A8637-64D5-43EC-B2FD-4998665F4B82}" dt="2025-03-06T17:31:34.859" v="9147" actId="20577"/>
          <ac:spMkLst>
            <pc:docMk/>
            <pc:sldMk cId="1432575606" sldId="1474"/>
            <ac:spMk id="7170" creationId="{390A81B8-F6E4-27B6-E4D5-2B58D0CA2702}"/>
          </ac:spMkLst>
        </pc:spChg>
        <pc:spChg chg="mod">
          <ac:chgData name="Erfan Meskar" userId="ae30a713-38f5-4e56-b874-fd636adcf478" providerId="ADAL" clId="{931A8637-64D5-43EC-B2FD-4998665F4B82}" dt="2025-03-06T04:22:52.852" v="3600" actId="20577"/>
          <ac:spMkLst>
            <pc:docMk/>
            <pc:sldMk cId="1432575606" sldId="1474"/>
            <ac:spMk id="7171" creationId="{DFE12A2B-221C-6BCD-C38D-8A7ED67C2210}"/>
          </ac:spMkLst>
        </pc:spChg>
      </pc:sldChg>
      <pc:sldChg chg="addSp delSp modSp add mod delAnim">
        <pc:chgData name="Erfan Meskar" userId="ae30a713-38f5-4e56-b874-fd636adcf478" providerId="ADAL" clId="{931A8637-64D5-43EC-B2FD-4998665F4B82}" dt="2025-03-06T17:30:54.552" v="9119"/>
        <pc:sldMkLst>
          <pc:docMk/>
          <pc:sldMk cId="3663143848" sldId="1475"/>
        </pc:sldMkLst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3" creationId="{D0DEC972-9321-E25A-C527-A41B8FDFD675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4" creationId="{7C9E7438-19A5-6A37-E467-04C58D28383B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5" creationId="{1494A190-92EE-11BA-7F63-C133F4ADF28F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7" creationId="{3F3BEE1B-54A1-6FE0-D335-88494873943A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9" creationId="{9E7C1289-5803-E580-AE00-F45C7A186C08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10" creationId="{EF44C5E8-C154-B9AF-0BF2-253D56FB2E9E}"/>
          </ac:spMkLst>
        </pc:spChg>
        <pc:spChg chg="add mod">
          <ac:chgData name="Erfan Meskar" userId="ae30a713-38f5-4e56-b874-fd636adcf478" providerId="ADAL" clId="{931A8637-64D5-43EC-B2FD-4998665F4B82}" dt="2025-03-06T03:58:01.483" v="3522" actId="20577"/>
          <ac:spMkLst>
            <pc:docMk/>
            <pc:sldMk cId="3663143848" sldId="1475"/>
            <ac:spMk id="13" creationId="{F0C35245-AB2D-5ECC-E567-4D9286583088}"/>
          </ac:spMkLst>
        </pc:spChg>
        <pc:spChg chg="add mod">
          <ac:chgData name="Erfan Meskar" userId="ae30a713-38f5-4e56-b874-fd636adcf478" providerId="ADAL" clId="{931A8637-64D5-43EC-B2FD-4998665F4B82}" dt="2025-03-06T03:58:04.808" v="3524" actId="20577"/>
          <ac:spMkLst>
            <pc:docMk/>
            <pc:sldMk cId="3663143848" sldId="1475"/>
            <ac:spMk id="14" creationId="{FD95755D-1BBB-BB65-15BA-FBEAC6BB24E8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5" creationId="{98BF829D-F1BA-70A1-8DC1-86912EDE1F23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7" creationId="{58E25A07-1302-EC04-C849-B3354C3E4DBE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9" creationId="{5C45D1CF-F296-217B-B40E-D3A82C356B92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20" creationId="{71BC4A90-74D3-414D-ED0E-E6AF9EDC68DD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4" creationId="{3FCE24B1-5483-59C4-5053-5571D828B431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6" creationId="{563C37A5-CFF3-8448-2EFE-4E5C24F805CE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7" creationId="{015E1387-5607-C25F-45C6-E06BAFC0CA53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0" creationId="{15AEE10D-AE9D-CE2F-4083-B20048DEDC80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2" creationId="{968971ED-1601-48E2-F00E-BF49C9017721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3" creationId="{B578C94F-924E-B6C1-D80B-A42DEAF8183A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7168" creationId="{53BC4CCE-5339-BE53-8722-D46E75C998BE}"/>
          </ac:spMkLst>
        </pc:spChg>
        <pc:spChg chg="mod">
          <ac:chgData name="Erfan Meskar" userId="ae30a713-38f5-4e56-b874-fd636adcf478" providerId="ADAL" clId="{931A8637-64D5-43EC-B2FD-4998665F4B82}" dt="2025-03-06T17:30:54.552" v="9119"/>
          <ac:spMkLst>
            <pc:docMk/>
            <pc:sldMk cId="3663143848" sldId="1475"/>
            <ac:spMk id="7170" creationId="{A7EFFE70-457F-8353-110F-A61BEB81D671}"/>
          </ac:spMkLst>
        </pc:spChg>
        <pc:graphicFrameChg chg="add mod">
          <ac:chgData name="Erfan Meskar" userId="ae30a713-38f5-4e56-b874-fd636adcf478" providerId="ADAL" clId="{931A8637-64D5-43EC-B2FD-4998665F4B82}" dt="2025-03-06T03:49:24.559" v="3446"/>
          <ac:graphicFrameMkLst>
            <pc:docMk/>
            <pc:sldMk cId="3663143848" sldId="1475"/>
            <ac:graphicFrameMk id="2" creationId="{F1C45E86-A827-692F-A24E-DD8515177176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58:03.294" v="3523" actId="20577"/>
          <ac:graphicFrameMkLst>
            <pc:docMk/>
            <pc:sldMk cId="3663143848" sldId="1475"/>
            <ac:graphicFrameMk id="12" creationId="{BE1D7154-3F3D-48F0-AB31-079F0BBD3727}"/>
          </ac:graphicFrameMkLst>
        </pc:graphicFrameChg>
        <pc:graphicFrameChg chg="del">
          <ac:chgData name="Erfan Meskar" userId="ae30a713-38f5-4e56-b874-fd636adcf478" providerId="ADAL" clId="{931A8637-64D5-43EC-B2FD-4998665F4B82}" dt="2025-03-06T03:49:16.845" v="3445" actId="478"/>
          <ac:graphicFrameMkLst>
            <pc:docMk/>
            <pc:sldMk cId="3663143848" sldId="1475"/>
            <ac:graphicFrameMk id="58" creationId="{34A777F7-0518-09CF-ABF8-F9FBB64F6CEB}"/>
          </ac:graphicFrameMkLst>
        </pc:graphicFrameChg>
        <pc:graphicFrameChg chg="del">
          <ac:chgData name="Erfan Meskar" userId="ae30a713-38f5-4e56-b874-fd636adcf478" providerId="ADAL" clId="{931A8637-64D5-43EC-B2FD-4998665F4B82}" dt="2025-03-06T03:49:16.845" v="3445" actId="478"/>
          <ac:graphicFrameMkLst>
            <pc:docMk/>
            <pc:sldMk cId="3663143848" sldId="1475"/>
            <ac:graphicFrameMk id="61" creationId="{95E0B141-E60B-8811-5F2B-C216708380BD}"/>
          </ac:graphicFrameMkLst>
        </pc:graphicFrame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6" creationId="{AAF52D72-1D88-FDB9-9888-B7EF48E6F1D1}"/>
          </ac:cxnSpMkLst>
        </pc:cxn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8" creationId="{99E5C052-E2DF-0F4A-A4EB-24243CBCD752}"/>
          </ac:cxnSpMkLst>
        </pc:cxn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11" creationId="{441EF960-C9E2-3EB5-5585-56D9CB642A71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16" creationId="{A373A056-018D-774E-7BBF-FA2FB8FB8F6C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18" creationId="{0B43899C-37BE-CBFA-886F-B35A1CBBEBE0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21" creationId="{1BCBBEB4-9A40-DD2F-A020-CCBFF7738E68}"/>
          </ac:cxnSpMkLst>
        </pc:cxnChg>
        <pc:cxnChg chg="del mod">
          <ac:chgData name="Erfan Meskar" userId="ae30a713-38f5-4e56-b874-fd636adcf478" providerId="ADAL" clId="{931A8637-64D5-43EC-B2FD-4998665F4B82}" dt="2025-03-06T03:49:16.845" v="3445" actId="478"/>
          <ac:cxnSpMkLst>
            <pc:docMk/>
            <pc:sldMk cId="3663143848" sldId="1475"/>
            <ac:cxnSpMk id="7169" creationId="{B6071D76-44D6-B037-D499-3D102055F72F}"/>
          </ac:cxnSpMkLst>
        </pc:cxnChg>
      </pc:sldChg>
      <pc:sldChg chg="delSp modSp add mod">
        <pc:chgData name="Erfan Meskar" userId="ae30a713-38f5-4e56-b874-fd636adcf478" providerId="ADAL" clId="{931A8637-64D5-43EC-B2FD-4998665F4B82}" dt="2025-03-06T17:30:58.676" v="9120"/>
        <pc:sldMkLst>
          <pc:docMk/>
          <pc:sldMk cId="3695552801" sldId="1476"/>
        </pc:sldMkLst>
        <pc:spChg chg="del mod">
          <ac:chgData name="Erfan Meskar" userId="ae30a713-38f5-4e56-b874-fd636adcf478" providerId="ADAL" clId="{931A8637-64D5-43EC-B2FD-4998665F4B82}" dt="2025-03-06T03:58:22.141" v="3529" actId="478"/>
          <ac:spMkLst>
            <pc:docMk/>
            <pc:sldMk cId="3695552801" sldId="1476"/>
            <ac:spMk id="14" creationId="{3996367D-1212-7E5A-5694-3359BB16817D}"/>
          </ac:spMkLst>
        </pc:spChg>
        <pc:spChg chg="del">
          <ac:chgData name="Erfan Meskar" userId="ae30a713-38f5-4e56-b874-fd636adcf478" providerId="ADAL" clId="{931A8637-64D5-43EC-B2FD-4998665F4B82}" dt="2025-03-06T03:58:10.196" v="3526" actId="478"/>
          <ac:spMkLst>
            <pc:docMk/>
            <pc:sldMk cId="3695552801" sldId="1476"/>
            <ac:spMk id="15" creationId="{FC42DD19-BE81-8044-F739-A7D8B9A28076}"/>
          </ac:spMkLst>
        </pc:spChg>
        <pc:spChg chg="mod">
          <ac:chgData name="Erfan Meskar" userId="ae30a713-38f5-4e56-b874-fd636adcf478" providerId="ADAL" clId="{931A8637-64D5-43EC-B2FD-4998665F4B82}" dt="2025-03-06T17:30:58.676" v="9120"/>
          <ac:spMkLst>
            <pc:docMk/>
            <pc:sldMk cId="3695552801" sldId="1476"/>
            <ac:spMk id="7170" creationId="{888B8DC8-3529-544E-6A96-62095B57A570}"/>
          </ac:spMkLst>
        </pc:spChg>
        <pc:cxnChg chg="del">
          <ac:chgData name="Erfan Meskar" userId="ae30a713-38f5-4e56-b874-fd636adcf478" providerId="ADAL" clId="{931A8637-64D5-43EC-B2FD-4998665F4B82}" dt="2025-03-06T03:58:11.236" v="3527" actId="478"/>
          <ac:cxnSpMkLst>
            <pc:docMk/>
            <pc:sldMk cId="3695552801" sldId="1476"/>
            <ac:cxnSpMk id="16" creationId="{39965E84-116B-04CC-2604-02C792B7B82E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17:31:02.258" v="9121"/>
        <pc:sldMkLst>
          <pc:docMk/>
          <pc:sldMk cId="3853673070" sldId="1477"/>
        </pc:sldMkLst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3" creationId="{46C13867-EE55-D490-AA9B-63142490BE3E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4" creationId="{65DF2D64-B085-958F-35EF-30A7155587F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5" creationId="{38A6CE28-37FB-6E65-4797-4CF09282A63A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7" creationId="{8F105FC2-3B7B-AC5A-C0B1-1D4D7FEB5EB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9" creationId="{F95B8172-F754-1415-7EFC-9CD989CB7F5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10" creationId="{C2E67A15-C29E-6361-B2D9-E38592F0CDA1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3" creationId="{2BA957DB-9DCA-880B-4107-3A8956FB3163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15" creationId="{87A1200E-8500-DB9A-27D9-CE9A39850F1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16" creationId="{1E44309E-C51D-70F4-0ED6-15DF32A2466E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7" creationId="{802F7E20-5DD6-C333-4F9A-88F63B4051DB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9" creationId="{802355E8-84B9-E932-4342-451797D2BE86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20" creationId="{C370D321-6499-9A8A-A1C4-9B2980EAEA9D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2" creationId="{CEDCCB8C-F094-AAE0-D58E-BC6F9D2FA02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4" creationId="{41DE740C-B4BF-4DA0-D032-82EA7BB2ACE0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6" creationId="{61776FE6-5063-6015-21F0-7D90BEDC293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7" creationId="{A91C9C6D-E60B-567F-2931-59357D120C06}"/>
          </ac:spMkLst>
        </pc:spChg>
        <pc:spChg chg="mod">
          <ac:chgData name="Erfan Meskar" userId="ae30a713-38f5-4e56-b874-fd636adcf478" providerId="ADAL" clId="{931A8637-64D5-43EC-B2FD-4998665F4B82}" dt="2025-03-06T17:31:02.258" v="9121"/>
          <ac:spMkLst>
            <pc:docMk/>
            <pc:sldMk cId="3853673070" sldId="1477"/>
            <ac:spMk id="7170" creationId="{D394C78B-559E-3FF0-20EC-FE03A8AB6324}"/>
          </ac:spMkLst>
        </pc:spChg>
        <pc:graphicFrameChg chg="add mod">
          <ac:chgData name="Erfan Meskar" userId="ae30a713-38f5-4e56-b874-fd636adcf478" providerId="ADAL" clId="{931A8637-64D5-43EC-B2FD-4998665F4B82}" dt="2025-03-06T03:58:48.013" v="3532"/>
          <ac:graphicFrameMkLst>
            <pc:docMk/>
            <pc:sldMk cId="3853673070" sldId="1477"/>
            <ac:graphicFrameMk id="2" creationId="{652AD80F-71C9-7B13-B424-2003DC72B7C1}"/>
          </ac:graphicFrameMkLst>
        </pc:graphicFrameChg>
        <pc:graphicFrameChg chg="del">
          <ac:chgData name="Erfan Meskar" userId="ae30a713-38f5-4e56-b874-fd636adcf478" providerId="ADAL" clId="{931A8637-64D5-43EC-B2FD-4998665F4B82}" dt="2025-03-06T03:58:40.118" v="3531" actId="478"/>
          <ac:graphicFrameMkLst>
            <pc:docMk/>
            <pc:sldMk cId="3853673070" sldId="1477"/>
            <ac:graphicFrameMk id="12" creationId="{4D73B700-AC0D-5E0E-E00B-6885064EB73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9:18.464" v="3544" actId="1076"/>
          <ac:graphicFrameMkLst>
            <pc:docMk/>
            <pc:sldMk cId="3853673070" sldId="1477"/>
            <ac:graphicFrameMk id="14" creationId="{A2A8159D-DB6A-47D4-F1FC-6B09EAF74BD5}"/>
          </ac:graphicFrameMkLst>
        </pc:graphicFrame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6" creationId="{200CE8CF-9CDB-BDDE-6636-A19869EA2CDE}"/>
          </ac:cxnSpMkLst>
        </pc:cxn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8" creationId="{8FE50BD7-101A-8306-EE3D-699758A42BAF}"/>
          </ac:cxnSpMkLst>
        </pc:cxn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11" creationId="{42ED715A-1986-B6A5-EA3A-EE8FC51FD66D}"/>
          </ac:cxnSpMkLst>
        </pc:cxnChg>
        <pc:cxnChg chg="del mod">
          <ac:chgData name="Erfan Meskar" userId="ae30a713-38f5-4e56-b874-fd636adcf478" providerId="ADAL" clId="{931A8637-64D5-43EC-B2FD-4998665F4B82}" dt="2025-03-06T03:58:40.118" v="3531" actId="478"/>
          <ac:cxnSpMkLst>
            <pc:docMk/>
            <pc:sldMk cId="3853673070" sldId="1477"/>
            <ac:cxnSpMk id="18" creationId="{833E9774-D89F-652F-BA41-EA53C5E5B81F}"/>
          </ac:cxnSpMkLst>
        </pc:cxnChg>
        <pc:cxnChg chg="del mod">
          <ac:chgData name="Erfan Meskar" userId="ae30a713-38f5-4e56-b874-fd636adcf478" providerId="ADAL" clId="{931A8637-64D5-43EC-B2FD-4998665F4B82}" dt="2025-03-06T03:58:40.118" v="3531" actId="478"/>
          <ac:cxnSpMkLst>
            <pc:docMk/>
            <pc:sldMk cId="3853673070" sldId="1477"/>
            <ac:cxnSpMk id="21" creationId="{ADB9F36B-A688-B969-40D6-138D1AF58C1C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3" creationId="{062AB3C3-7BC4-9BE7-E03A-30F6B90C5592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5" creationId="{C9AD5B87-E958-57F5-6D7B-33253982C45D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8" creationId="{57CE3938-A4A4-CBC1-E311-C138ABAED50B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17:31:12.963" v="9122"/>
        <pc:sldMkLst>
          <pc:docMk/>
          <pc:sldMk cId="1958894220" sldId="1478"/>
        </pc:sldMkLst>
        <pc:spChg chg="mod">
          <ac:chgData name="Erfan Meskar" userId="ae30a713-38f5-4e56-b874-fd636adcf478" providerId="ADAL" clId="{931A8637-64D5-43EC-B2FD-4998665F4B82}" dt="2025-03-06T04:00:47.069" v="3572" actId="20577"/>
          <ac:spMkLst>
            <pc:docMk/>
            <pc:sldMk cId="1958894220" sldId="1478"/>
            <ac:spMk id="15" creationId="{F5F94A49-E2FD-E9E5-A1C6-204776624792}"/>
          </ac:spMkLst>
        </pc:spChg>
        <pc:spChg chg="del">
          <ac:chgData name="Erfan Meskar" userId="ae30a713-38f5-4e56-b874-fd636adcf478" providerId="ADAL" clId="{931A8637-64D5-43EC-B2FD-4998665F4B82}" dt="2025-03-06T04:00:52.569" v="3576" actId="478"/>
          <ac:spMkLst>
            <pc:docMk/>
            <pc:sldMk cId="1958894220" sldId="1478"/>
            <ac:spMk id="16" creationId="{1B0AD75B-9C35-DA83-BCC9-70575FDFF8DA}"/>
          </ac:spMkLst>
        </pc:spChg>
        <pc:spChg chg="add del mod">
          <ac:chgData name="Erfan Meskar" userId="ae30a713-38f5-4e56-b874-fd636adcf478" providerId="ADAL" clId="{931A8637-64D5-43EC-B2FD-4998665F4B82}" dt="2025-03-06T04:00:25.475" v="3568" actId="20577"/>
          <ac:spMkLst>
            <pc:docMk/>
            <pc:sldMk cId="1958894220" sldId="1478"/>
            <ac:spMk id="22" creationId="{859D096D-EF42-2B2B-B37F-856D41303682}"/>
          </ac:spMkLst>
        </pc:spChg>
        <pc:spChg chg="mod">
          <ac:chgData name="Erfan Meskar" userId="ae30a713-38f5-4e56-b874-fd636adcf478" providerId="ADAL" clId="{931A8637-64D5-43EC-B2FD-4998665F4B82}" dt="2025-03-06T17:31:12.963" v="9122"/>
          <ac:spMkLst>
            <pc:docMk/>
            <pc:sldMk cId="1958894220" sldId="1478"/>
            <ac:spMk id="7170" creationId="{5F3299F4-5506-BA34-6219-0474A5B4CFF8}"/>
          </ac:spMkLst>
        </pc:spChg>
        <pc:graphicFrameChg chg="mod modGraphic">
          <ac:chgData name="Erfan Meskar" userId="ae30a713-38f5-4e56-b874-fd636adcf478" providerId="ADAL" clId="{931A8637-64D5-43EC-B2FD-4998665F4B82}" dt="2025-03-06T04:00:50.655" v="3575" actId="20577"/>
          <ac:graphicFrameMkLst>
            <pc:docMk/>
            <pc:sldMk cId="1958894220" sldId="1478"/>
            <ac:graphicFrameMk id="14" creationId="{6216BFAB-9AE5-8426-E05D-73DF4573892E}"/>
          </ac:graphicFrameMkLst>
        </pc:graphicFrameChg>
        <pc:cxnChg chg="del">
          <ac:chgData name="Erfan Meskar" userId="ae30a713-38f5-4e56-b874-fd636adcf478" providerId="ADAL" clId="{931A8637-64D5-43EC-B2FD-4998665F4B82}" dt="2025-03-06T04:00:27.826" v="3569" actId="478"/>
          <ac:cxnSpMkLst>
            <pc:docMk/>
            <pc:sldMk cId="1958894220" sldId="1478"/>
            <ac:cxnSpMk id="23" creationId="{A81494EE-120D-0FC9-B7E9-9D28B0031F89}"/>
          </ac:cxnSpMkLst>
        </pc:cxnChg>
        <pc:cxnChg chg="mod">
          <ac:chgData name="Erfan Meskar" userId="ae30a713-38f5-4e56-b874-fd636adcf478" providerId="ADAL" clId="{931A8637-64D5-43EC-B2FD-4998665F4B82}" dt="2025-03-06T04:00:42.346" v="3571" actId="208"/>
          <ac:cxnSpMkLst>
            <pc:docMk/>
            <pc:sldMk cId="1958894220" sldId="1478"/>
            <ac:cxnSpMk id="28" creationId="{8A4EF9C7-2E8B-0569-DFF4-9F04C45D8CF4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17:31:15.976" v="9123"/>
        <pc:sldMkLst>
          <pc:docMk/>
          <pc:sldMk cId="1160990765" sldId="1479"/>
        </pc:sldMkLst>
        <pc:spChg chg="add mod">
          <ac:chgData name="Erfan Meskar" userId="ae30a713-38f5-4e56-b874-fd636adcf478" providerId="ADAL" clId="{931A8637-64D5-43EC-B2FD-4998665F4B82}" dt="2025-03-06T04:01:10.003" v="3579"/>
          <ac:spMkLst>
            <pc:docMk/>
            <pc:sldMk cId="1160990765" sldId="1479"/>
            <ac:spMk id="3" creationId="{014C92C2-8911-E7D5-4B48-6627643CE6B0}"/>
          </ac:spMkLst>
        </pc:spChg>
        <pc:spChg chg="add mod">
          <ac:chgData name="Erfan Meskar" userId="ae30a713-38f5-4e56-b874-fd636adcf478" providerId="ADAL" clId="{931A8637-64D5-43EC-B2FD-4998665F4B82}" dt="2025-03-06T04:01:10.003" v="3579"/>
          <ac:spMkLst>
            <pc:docMk/>
            <pc:sldMk cId="1160990765" sldId="1479"/>
            <ac:spMk id="4" creationId="{8FF2EE63-5E0F-C266-4A86-CFC355A68931}"/>
          </ac:spMkLst>
        </pc:spChg>
        <pc:spChg chg="add mod">
          <ac:chgData name="Erfan Meskar" userId="ae30a713-38f5-4e56-b874-fd636adcf478" providerId="ADAL" clId="{931A8637-64D5-43EC-B2FD-4998665F4B82}" dt="2025-03-06T04:01:23.888" v="3586" actId="1076"/>
          <ac:spMkLst>
            <pc:docMk/>
            <pc:sldMk cId="1160990765" sldId="1479"/>
            <ac:spMk id="7" creationId="{418FB12B-F1F3-EE83-9993-525A43469589}"/>
          </ac:spMkLst>
        </pc:spChg>
        <pc:spChg chg="add mod">
          <ac:chgData name="Erfan Meskar" userId="ae30a713-38f5-4e56-b874-fd636adcf478" providerId="ADAL" clId="{931A8637-64D5-43EC-B2FD-4998665F4B82}" dt="2025-03-06T04:01:23.888" v="3586" actId="1076"/>
          <ac:spMkLst>
            <pc:docMk/>
            <pc:sldMk cId="1160990765" sldId="1479"/>
            <ac:spMk id="8" creationId="{42B72C67-B3B3-D79B-26CF-1F0B00374EAC}"/>
          </ac:spMkLst>
        </pc:spChg>
        <pc:spChg chg="del">
          <ac:chgData name="Erfan Meskar" userId="ae30a713-38f5-4e56-b874-fd636adcf478" providerId="ADAL" clId="{931A8637-64D5-43EC-B2FD-4998665F4B82}" dt="2025-03-06T04:01:18.163" v="3585" actId="478"/>
          <ac:spMkLst>
            <pc:docMk/>
            <pc:sldMk cId="1160990765" sldId="1479"/>
            <ac:spMk id="15" creationId="{A04CD311-8713-38F4-96AD-75B4BCC70557}"/>
          </ac:spMkLst>
        </pc:spChg>
        <pc:spChg chg="del">
          <ac:chgData name="Erfan Meskar" userId="ae30a713-38f5-4e56-b874-fd636adcf478" providerId="ADAL" clId="{931A8637-64D5-43EC-B2FD-4998665F4B82}" dt="2025-03-06T04:01:02.930" v="3578" actId="478"/>
          <ac:spMkLst>
            <pc:docMk/>
            <pc:sldMk cId="1160990765" sldId="1479"/>
            <ac:spMk id="22" creationId="{1E53EDF7-644E-5C44-BDA3-731D9F98F76F}"/>
          </ac:spMkLst>
        </pc:spChg>
        <pc:spChg chg="mod">
          <ac:chgData name="Erfan Meskar" userId="ae30a713-38f5-4e56-b874-fd636adcf478" providerId="ADAL" clId="{931A8637-64D5-43EC-B2FD-4998665F4B82}" dt="2025-03-06T17:31:15.976" v="9123"/>
          <ac:spMkLst>
            <pc:docMk/>
            <pc:sldMk cId="1160990765" sldId="1479"/>
            <ac:spMk id="7170" creationId="{0C1462A7-6C8E-B392-0FBC-665C3C9244BC}"/>
          </ac:spMkLst>
        </pc:spChg>
        <pc:graphicFrameChg chg="add mod">
          <ac:chgData name="Erfan Meskar" userId="ae30a713-38f5-4e56-b874-fd636adcf478" providerId="ADAL" clId="{931A8637-64D5-43EC-B2FD-4998665F4B82}" dt="2025-03-06T04:01:10.003" v="3579"/>
          <ac:graphicFrameMkLst>
            <pc:docMk/>
            <pc:sldMk cId="1160990765" sldId="1479"/>
            <ac:graphicFrameMk id="2" creationId="{1569CB3C-88C3-45A8-CBAD-55EBDA0739CD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4:01:23.888" v="3586" actId="1076"/>
          <ac:graphicFrameMkLst>
            <pc:docMk/>
            <pc:sldMk cId="1160990765" sldId="1479"/>
            <ac:graphicFrameMk id="6" creationId="{309A5311-31B2-1EC1-1552-A2C64E3D83A5}"/>
          </ac:graphicFrameMkLst>
        </pc:graphicFrameChg>
        <pc:graphicFrameChg chg="del">
          <ac:chgData name="Erfan Meskar" userId="ae30a713-38f5-4e56-b874-fd636adcf478" providerId="ADAL" clId="{931A8637-64D5-43EC-B2FD-4998665F4B82}" dt="2025-03-06T04:01:18.163" v="3585" actId="478"/>
          <ac:graphicFrameMkLst>
            <pc:docMk/>
            <pc:sldMk cId="1160990765" sldId="1479"/>
            <ac:graphicFrameMk id="14" creationId="{A08AE7E8-7940-56B1-716C-85DBF52C8924}"/>
          </ac:graphicFrameMkLst>
        </pc:graphicFrameChg>
        <pc:cxnChg chg="add mod">
          <ac:chgData name="Erfan Meskar" userId="ae30a713-38f5-4e56-b874-fd636adcf478" providerId="ADAL" clId="{931A8637-64D5-43EC-B2FD-4998665F4B82}" dt="2025-03-06T04:01:10.003" v="3579"/>
          <ac:cxnSpMkLst>
            <pc:docMk/>
            <pc:sldMk cId="1160990765" sldId="1479"/>
            <ac:cxnSpMk id="5" creationId="{1566BC59-302A-3FD3-2EFF-F423EC37D3BD}"/>
          </ac:cxnSpMkLst>
        </pc:cxnChg>
        <pc:cxnChg chg="add mod">
          <ac:chgData name="Erfan Meskar" userId="ae30a713-38f5-4e56-b874-fd636adcf478" providerId="ADAL" clId="{931A8637-64D5-43EC-B2FD-4998665F4B82}" dt="2025-03-06T04:01:23.888" v="3586" actId="1076"/>
          <ac:cxnSpMkLst>
            <pc:docMk/>
            <pc:sldMk cId="1160990765" sldId="1479"/>
            <ac:cxnSpMk id="9" creationId="{E664B763-5DB9-8F17-2ECC-AABE56DDE7B3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04:54:46.541" v="3774"/>
        <pc:sldMkLst>
          <pc:docMk/>
          <pc:sldMk cId="3966031201" sldId="1480"/>
        </pc:sldMkLst>
        <pc:spChg chg="add mod">
          <ac:chgData name="Erfan Meskar" userId="ae30a713-38f5-4e56-b874-fd636adcf478" providerId="ADAL" clId="{931A8637-64D5-43EC-B2FD-4998665F4B82}" dt="2025-03-06T04:41:00.553" v="3712"/>
          <ac:spMkLst>
            <pc:docMk/>
            <pc:sldMk cId="3966031201" sldId="1480"/>
            <ac:spMk id="2" creationId="{CD140C89-93F3-108D-DE50-7A2C5896383C}"/>
          </ac:spMkLst>
        </pc:spChg>
        <pc:spChg chg="add 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3" creationId="{850E148D-3974-EF7E-AC60-3585DEF04425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18" creationId="{32E811D4-5756-8F64-DBAC-32102E73A4B6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0" creationId="{8B0BC1AC-C33B-C7CE-7BEE-005FBC6791B1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2" creationId="{DB138E56-403B-CEBF-F65B-ECB310FFD4E9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3" creationId="{E8A1F3C1-DBF0-0911-1097-8B168692F2E8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5" creationId="{E6C50ABE-44EC-BC89-C216-D74F6A5C9475}"/>
          </ac:spMkLst>
        </pc:spChg>
        <pc:spChg chg="del">
          <ac:chgData name="Erfan Meskar" userId="ae30a713-38f5-4e56-b874-fd636adcf478" providerId="ADAL" clId="{931A8637-64D5-43EC-B2FD-4998665F4B82}" dt="2025-03-06T04:40:41.225" v="3708" actId="478"/>
          <ac:spMkLst>
            <pc:docMk/>
            <pc:sldMk cId="3966031201" sldId="1480"/>
            <ac:spMk id="28" creationId="{7C41DB6F-249F-2AEE-1976-FA6359479FDA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9" creationId="{07CA572E-A5B0-AAE2-6DFA-C733FFC8B4F2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31" creationId="{11B609F3-518A-C89A-94C0-4E1397FDB6BF}"/>
          </ac:spMkLst>
        </pc:spChg>
        <pc:spChg chg="mod">
          <ac:chgData name="Erfan Meskar" userId="ae30a713-38f5-4e56-b874-fd636adcf478" providerId="ADAL" clId="{931A8637-64D5-43EC-B2FD-4998665F4B82}" dt="2025-03-06T04:54:46.541" v="3774"/>
          <ac:spMkLst>
            <pc:docMk/>
            <pc:sldMk cId="3966031201" sldId="1480"/>
            <ac:spMk id="7170" creationId="{843CF0E6-DAFA-AF02-DB95-97097751ECEA}"/>
          </ac:spMkLst>
        </pc:spChg>
        <pc:graphicFrameChg chg="mod">
          <ac:chgData name="Erfan Meskar" userId="ae30a713-38f5-4e56-b874-fd636adcf478" providerId="ADAL" clId="{931A8637-64D5-43EC-B2FD-4998665F4B82}" dt="2025-03-06T04:52:08.895" v="3757" actId="1036"/>
          <ac:graphicFrameMkLst>
            <pc:docMk/>
            <pc:sldMk cId="3966031201" sldId="1480"/>
            <ac:graphicFrameMk id="17" creationId="{CE2AFF85-C143-58F9-66CE-9BBFA746CE53}"/>
          </ac:graphicFrameMkLst>
        </pc:graphicFrameChg>
        <pc:cxnChg chg="mod">
          <ac:chgData name="Erfan Meskar" userId="ae30a713-38f5-4e56-b874-fd636adcf478" providerId="ADAL" clId="{931A8637-64D5-43EC-B2FD-4998665F4B82}" dt="2025-03-06T04:52:08.895" v="3757" actId="1036"/>
          <ac:cxnSpMkLst>
            <pc:docMk/>
            <pc:sldMk cId="3966031201" sldId="1480"/>
            <ac:cxnSpMk id="21" creationId="{9EB5E017-3AD4-7DD8-9A50-F82D8DF43579}"/>
          </ac:cxnSpMkLst>
        </pc:cxnChg>
        <pc:cxnChg chg="mod">
          <ac:chgData name="Erfan Meskar" userId="ae30a713-38f5-4e56-b874-fd636adcf478" providerId="ADAL" clId="{931A8637-64D5-43EC-B2FD-4998665F4B82}" dt="2025-03-06T04:40:52.852" v="3711" actId="693"/>
          <ac:cxnSpMkLst>
            <pc:docMk/>
            <pc:sldMk cId="3966031201" sldId="1480"/>
            <ac:cxnSpMk id="26" creationId="{AD078428-271D-0E96-1F24-54D5AF500D0A}"/>
          </ac:cxnSpMkLst>
        </pc:cxnChg>
      </pc:sldChg>
      <pc:sldChg chg="delSp modSp add mod">
        <pc:chgData name="Erfan Meskar" userId="ae30a713-38f5-4e56-b874-fd636adcf478" providerId="ADAL" clId="{931A8637-64D5-43EC-B2FD-4998665F4B82}" dt="2025-03-06T17:32:41.486" v="9158" actId="20577"/>
        <pc:sldMkLst>
          <pc:docMk/>
          <pc:sldMk cId="997389317" sldId="1481"/>
        </pc:sldMkLst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3" creationId="{111FE35D-8975-2817-5E67-5779D8D88FDB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18" creationId="{9EC3F3B2-B966-B118-C19B-2F9F3BB5A965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0" creationId="{6720D40C-9746-907A-5046-0CBA44B06B33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2" creationId="{C5687C58-F576-59E0-0FA0-DB31A8EDA081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3" creationId="{A9376D39-98A7-9C64-4D4E-3FBDB0557951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5" creationId="{93586A38-3B48-3A6F-5354-EADD75BC393F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9" creationId="{778EC620-41E0-F2A2-58A3-76E791ED6446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31" creationId="{960F62B5-F287-C2FA-9C57-CFCED3010D1F}"/>
          </ac:spMkLst>
        </pc:spChg>
        <pc:spChg chg="mod">
          <ac:chgData name="Erfan Meskar" userId="ae30a713-38f5-4e56-b874-fd636adcf478" providerId="ADAL" clId="{931A8637-64D5-43EC-B2FD-4998665F4B82}" dt="2025-03-06T04:54:00.296" v="3770"/>
          <ac:spMkLst>
            <pc:docMk/>
            <pc:sldMk cId="997389317" sldId="1481"/>
            <ac:spMk id="7170" creationId="{E3CD1120-AA40-7FCC-A11D-694C37F12858}"/>
          </ac:spMkLst>
        </pc:spChg>
        <pc:spChg chg="mod">
          <ac:chgData name="Erfan Meskar" userId="ae30a713-38f5-4e56-b874-fd636adcf478" providerId="ADAL" clId="{931A8637-64D5-43EC-B2FD-4998665F4B82}" dt="2025-03-06T17:32:41.486" v="9158" actId="20577"/>
          <ac:spMkLst>
            <pc:docMk/>
            <pc:sldMk cId="997389317" sldId="1481"/>
            <ac:spMk id="7171" creationId="{BF60EE87-E82F-D393-5D99-FFD608A47B0D}"/>
          </ac:spMkLst>
        </pc:spChg>
        <pc:graphicFrameChg chg="del">
          <ac:chgData name="Erfan Meskar" userId="ae30a713-38f5-4e56-b874-fd636adcf478" providerId="ADAL" clId="{931A8637-64D5-43EC-B2FD-4998665F4B82}" dt="2025-03-06T04:53:03.062" v="3759" actId="478"/>
          <ac:graphicFrameMkLst>
            <pc:docMk/>
            <pc:sldMk cId="997389317" sldId="1481"/>
            <ac:graphicFrameMk id="17" creationId="{FD95185F-7168-54EB-F01A-983D32B96868}"/>
          </ac:graphicFrameMkLst>
        </pc:graphicFrameChg>
        <pc:cxnChg chg="del mod">
          <ac:chgData name="Erfan Meskar" userId="ae30a713-38f5-4e56-b874-fd636adcf478" providerId="ADAL" clId="{931A8637-64D5-43EC-B2FD-4998665F4B82}" dt="2025-03-06T04:53:03.062" v="3759" actId="478"/>
          <ac:cxnSpMkLst>
            <pc:docMk/>
            <pc:sldMk cId="997389317" sldId="1481"/>
            <ac:cxnSpMk id="24" creationId="{103CD184-A12C-75F5-4A11-D31C423B360E}"/>
          </ac:cxnSpMkLst>
        </pc:cxnChg>
      </pc:sldChg>
      <pc:sldChg chg="modSp add mod">
        <pc:chgData name="Erfan Meskar" userId="ae30a713-38f5-4e56-b874-fd636adcf478" providerId="ADAL" clId="{931A8637-64D5-43EC-B2FD-4998665F4B82}" dt="2025-03-06T04:55:40.531" v="3818"/>
        <pc:sldMkLst>
          <pc:docMk/>
          <pc:sldMk cId="2016775094" sldId="1482"/>
        </pc:sldMkLst>
        <pc:spChg chg="mod">
          <ac:chgData name="Erfan Meskar" userId="ae30a713-38f5-4e56-b874-fd636adcf478" providerId="ADAL" clId="{931A8637-64D5-43EC-B2FD-4998665F4B82}" dt="2025-03-06T04:54:55.917" v="3777"/>
          <ac:spMkLst>
            <pc:docMk/>
            <pc:sldMk cId="2016775094" sldId="1482"/>
            <ac:spMk id="7170" creationId="{BD681EDB-5EE4-5C96-7B8D-BFDAC86A3FBC}"/>
          </ac:spMkLst>
        </pc:spChg>
        <pc:spChg chg="mod">
          <ac:chgData name="Erfan Meskar" userId="ae30a713-38f5-4e56-b874-fd636adcf478" providerId="ADAL" clId="{931A8637-64D5-43EC-B2FD-4998665F4B82}" dt="2025-03-06T04:55:40.531" v="3818"/>
          <ac:spMkLst>
            <pc:docMk/>
            <pc:sldMk cId="2016775094" sldId="1482"/>
            <ac:spMk id="7171" creationId="{63F7647D-C400-D4A2-8A11-F408CCFED777}"/>
          </ac:spMkLst>
        </pc:spChg>
      </pc:sldChg>
      <pc:sldChg chg="addSp modSp add mod modAnim">
        <pc:chgData name="Erfan Meskar" userId="ae30a713-38f5-4e56-b874-fd636adcf478" providerId="ADAL" clId="{931A8637-64D5-43EC-B2FD-4998665F4B82}" dt="2025-03-06T17:33:43.651" v="9164" actId="20577"/>
        <pc:sldMkLst>
          <pc:docMk/>
          <pc:sldMk cId="4019124316" sldId="1483"/>
        </pc:sldMkLst>
        <pc:spChg chg="add mod">
          <ac:chgData name="Erfan Meskar" userId="ae30a713-38f5-4e56-b874-fd636adcf478" providerId="ADAL" clId="{931A8637-64D5-43EC-B2FD-4998665F4B82}" dt="2025-03-06T04:58:44.723" v="3819"/>
          <ac:spMkLst>
            <pc:docMk/>
            <pc:sldMk cId="4019124316" sldId="1483"/>
            <ac:spMk id="2" creationId="{94F3B47B-4785-8A51-EC90-2555FEC8C359}"/>
          </ac:spMkLst>
        </pc:spChg>
        <pc:spChg chg="add mod">
          <ac:chgData name="Erfan Meskar" userId="ae30a713-38f5-4e56-b874-fd636adcf478" providerId="ADAL" clId="{931A8637-64D5-43EC-B2FD-4998665F4B82}" dt="2025-03-06T04:58:51.050" v="3822" actId="1076"/>
          <ac:spMkLst>
            <pc:docMk/>
            <pc:sldMk cId="4019124316" sldId="1483"/>
            <ac:spMk id="5" creationId="{EB6AB7C3-2EAB-AB92-0AAF-3F2B17BB9C26}"/>
          </ac:spMkLst>
        </pc:spChg>
        <pc:spChg chg="add mod">
          <ac:chgData name="Erfan Meskar" userId="ae30a713-38f5-4e56-b874-fd636adcf478" providerId="ADAL" clId="{931A8637-64D5-43EC-B2FD-4998665F4B82}" dt="2025-03-06T04:59:01.572" v="3824"/>
          <ac:spMkLst>
            <pc:docMk/>
            <pc:sldMk cId="4019124316" sldId="1483"/>
            <ac:spMk id="7" creationId="{3E6EDEDA-18D9-7A17-C797-B798AB529ED1}"/>
          </ac:spMkLst>
        </pc:spChg>
        <pc:spChg chg="add mod">
          <ac:chgData name="Erfan Meskar" userId="ae30a713-38f5-4e56-b874-fd636adcf478" providerId="ADAL" clId="{931A8637-64D5-43EC-B2FD-4998665F4B82}" dt="2025-03-06T04:59:09.419" v="3827" actId="1076"/>
          <ac:spMkLst>
            <pc:docMk/>
            <pc:sldMk cId="4019124316" sldId="1483"/>
            <ac:spMk id="8" creationId="{4B98C064-4C60-1B59-89B3-B845DE8116AB}"/>
          </ac:spMkLst>
        </pc:spChg>
        <pc:spChg chg="add mod">
          <ac:chgData name="Erfan Meskar" userId="ae30a713-38f5-4e56-b874-fd636adcf478" providerId="ADAL" clId="{931A8637-64D5-43EC-B2FD-4998665F4B82}" dt="2025-03-06T05:02:11.236" v="3829"/>
          <ac:spMkLst>
            <pc:docMk/>
            <pc:sldMk cId="4019124316" sldId="1483"/>
            <ac:spMk id="9" creationId="{625E7A90-A4DD-F6D3-0302-24026E185C0C}"/>
          </ac:spMkLst>
        </pc:spChg>
        <pc:spChg chg="add mod">
          <ac:chgData name="Erfan Meskar" userId="ae30a713-38f5-4e56-b874-fd636adcf478" providerId="ADAL" clId="{931A8637-64D5-43EC-B2FD-4998665F4B82}" dt="2025-03-06T05:02:11.236" v="3829"/>
          <ac:spMkLst>
            <pc:docMk/>
            <pc:sldMk cId="4019124316" sldId="1483"/>
            <ac:spMk id="11" creationId="{B9EA6985-6A27-A4B2-3836-800928CC55B2}"/>
          </ac:spMkLst>
        </pc:spChg>
        <pc:spChg chg="add mod">
          <ac:chgData name="Erfan Meskar" userId="ae30a713-38f5-4e56-b874-fd636adcf478" providerId="ADAL" clId="{931A8637-64D5-43EC-B2FD-4998665F4B82}" dt="2025-03-06T05:02:17.365" v="3832" actId="1076"/>
          <ac:spMkLst>
            <pc:docMk/>
            <pc:sldMk cId="4019124316" sldId="1483"/>
            <ac:spMk id="12" creationId="{E062C057-5ADD-69BC-23A1-1CF790991D63}"/>
          </ac:spMkLst>
        </pc:spChg>
        <pc:spChg chg="add mod">
          <ac:chgData name="Erfan Meskar" userId="ae30a713-38f5-4e56-b874-fd636adcf478" providerId="ADAL" clId="{931A8637-64D5-43EC-B2FD-4998665F4B82}" dt="2025-03-06T05:02:17.365" v="3832" actId="1076"/>
          <ac:spMkLst>
            <pc:docMk/>
            <pc:sldMk cId="4019124316" sldId="1483"/>
            <ac:spMk id="14" creationId="{5BD5389B-99AC-B05C-3501-A49049C33F2D}"/>
          </ac:spMkLst>
        </pc:spChg>
        <pc:spChg chg="mod">
          <ac:chgData name="Erfan Meskar" userId="ae30a713-38f5-4e56-b874-fd636adcf478" providerId="ADAL" clId="{931A8637-64D5-43EC-B2FD-4998665F4B82}" dt="2025-03-06T04:55:00.163" v="3780"/>
          <ac:spMkLst>
            <pc:docMk/>
            <pc:sldMk cId="4019124316" sldId="1483"/>
            <ac:spMk id="7170" creationId="{7AFD7B85-24A2-4AD6-0F79-698396405AE3}"/>
          </ac:spMkLst>
        </pc:spChg>
        <pc:spChg chg="mod">
          <ac:chgData name="Erfan Meskar" userId="ae30a713-38f5-4e56-b874-fd636adcf478" providerId="ADAL" clId="{931A8637-64D5-43EC-B2FD-4998665F4B82}" dt="2025-03-06T17:33:43.651" v="9164" actId="20577"/>
          <ac:spMkLst>
            <pc:docMk/>
            <pc:sldMk cId="4019124316" sldId="1483"/>
            <ac:spMk id="7171" creationId="{B4A66DAD-9E4F-2F08-C4E6-3F420B3A215F}"/>
          </ac:spMkLst>
        </pc:spChg>
        <pc:cxnChg chg="add mod">
          <ac:chgData name="Erfan Meskar" userId="ae30a713-38f5-4e56-b874-fd636adcf478" providerId="ADAL" clId="{931A8637-64D5-43EC-B2FD-4998665F4B82}" dt="2025-03-06T04:58:44.723" v="3819"/>
          <ac:cxnSpMkLst>
            <pc:docMk/>
            <pc:sldMk cId="4019124316" sldId="1483"/>
            <ac:cxnSpMk id="4" creationId="{3EFE9364-DB9A-C079-0F99-5468BF00E52D}"/>
          </ac:cxnSpMkLst>
        </pc:cxnChg>
        <pc:cxnChg chg="add mod">
          <ac:chgData name="Erfan Meskar" userId="ae30a713-38f5-4e56-b874-fd636adcf478" providerId="ADAL" clId="{931A8637-64D5-43EC-B2FD-4998665F4B82}" dt="2025-03-06T04:58:54.558" v="3823" actId="1076"/>
          <ac:cxnSpMkLst>
            <pc:docMk/>
            <pc:sldMk cId="4019124316" sldId="1483"/>
            <ac:cxnSpMk id="6" creationId="{5D35F8DC-0ADC-3B18-F498-1BDF88ACF4E8}"/>
          </ac:cxnSpMkLst>
        </pc:cxnChg>
        <pc:cxnChg chg="add mod">
          <ac:chgData name="Erfan Meskar" userId="ae30a713-38f5-4e56-b874-fd636adcf478" providerId="ADAL" clId="{931A8637-64D5-43EC-B2FD-4998665F4B82}" dt="2025-03-06T05:02:11.236" v="3829"/>
          <ac:cxnSpMkLst>
            <pc:docMk/>
            <pc:sldMk cId="4019124316" sldId="1483"/>
            <ac:cxnSpMk id="10" creationId="{045B4F4A-9CCF-947D-9969-0D1581C2A827}"/>
          </ac:cxnSpMkLst>
        </pc:cxnChg>
        <pc:cxnChg chg="add mod">
          <ac:chgData name="Erfan Meskar" userId="ae30a713-38f5-4e56-b874-fd636adcf478" providerId="ADAL" clId="{931A8637-64D5-43EC-B2FD-4998665F4B82}" dt="2025-03-06T05:02:17.365" v="3832" actId="1076"/>
          <ac:cxnSpMkLst>
            <pc:docMk/>
            <pc:sldMk cId="4019124316" sldId="1483"/>
            <ac:cxnSpMk id="13" creationId="{0A74D209-DD45-D562-281C-649EB951F9D4}"/>
          </ac:cxnSpMkLst>
        </pc:cxnChg>
      </pc:sldChg>
      <pc:sldChg chg="addSp modSp add mod">
        <pc:chgData name="Erfan Meskar" userId="ae30a713-38f5-4e56-b874-fd636adcf478" providerId="ADAL" clId="{931A8637-64D5-43EC-B2FD-4998665F4B82}" dt="2025-03-06T05:06:33.294" v="3867" actId="1076"/>
        <pc:sldMkLst>
          <pc:docMk/>
          <pc:sldMk cId="2935867970" sldId="1484"/>
        </pc:sldMkLst>
        <pc:spChg chg="add mod">
          <ac:chgData name="Erfan Meskar" userId="ae30a713-38f5-4e56-b874-fd636adcf478" providerId="ADAL" clId="{931A8637-64D5-43EC-B2FD-4998665F4B82}" dt="2025-03-06T05:06:33.294" v="3867" actId="1076"/>
          <ac:spMkLst>
            <pc:docMk/>
            <pc:sldMk cId="2935867970" sldId="1484"/>
            <ac:spMk id="4" creationId="{8ADE98A7-E3D1-0961-976C-5E2788C06624}"/>
          </ac:spMkLst>
        </pc:spChg>
        <pc:spChg chg="mod">
          <ac:chgData name="Erfan Meskar" userId="ae30a713-38f5-4e56-b874-fd636adcf478" providerId="ADAL" clId="{931A8637-64D5-43EC-B2FD-4998665F4B82}" dt="2025-03-06T05:05:30.513" v="3851"/>
          <ac:spMkLst>
            <pc:docMk/>
            <pc:sldMk cId="2935867970" sldId="1484"/>
            <ac:spMk id="7170" creationId="{E3EFF113-AEBC-7AED-F6FE-64CEF9F8E390}"/>
          </ac:spMkLst>
        </pc:spChg>
        <pc:spChg chg="mod">
          <ac:chgData name="Erfan Meskar" userId="ae30a713-38f5-4e56-b874-fd636adcf478" providerId="ADAL" clId="{931A8637-64D5-43EC-B2FD-4998665F4B82}" dt="2025-03-06T05:06:23.505" v="3865" actId="20577"/>
          <ac:spMkLst>
            <pc:docMk/>
            <pc:sldMk cId="2935867970" sldId="1484"/>
            <ac:spMk id="7171" creationId="{0E3E49A4-9585-BC39-F8AB-590CBBF03255}"/>
          </ac:spMkLst>
        </pc:spChg>
        <pc:graphicFrameChg chg="add mod">
          <ac:chgData name="Erfan Meskar" userId="ae30a713-38f5-4e56-b874-fd636adcf478" providerId="ADAL" clId="{931A8637-64D5-43EC-B2FD-4998665F4B82}" dt="2025-03-06T05:06:33.294" v="3867" actId="1076"/>
          <ac:graphicFrameMkLst>
            <pc:docMk/>
            <pc:sldMk cId="2935867970" sldId="1484"/>
            <ac:graphicFrameMk id="2" creationId="{FAA96D29-4EA1-AC2F-B840-A34657DBD75A}"/>
          </ac:graphicFrameMkLst>
        </pc:graphicFrameChg>
        <pc:cxnChg chg="add mod">
          <ac:chgData name="Erfan Meskar" userId="ae30a713-38f5-4e56-b874-fd636adcf478" providerId="ADAL" clId="{931A8637-64D5-43EC-B2FD-4998665F4B82}" dt="2025-03-06T05:06:33.294" v="3867" actId="1076"/>
          <ac:cxnSpMkLst>
            <pc:docMk/>
            <pc:sldMk cId="2935867970" sldId="1484"/>
            <ac:cxnSpMk id="3" creationId="{B63FBC3E-4A08-B89A-8766-8253D3F13D4B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17:37:17.459" v="9378" actId="478"/>
        <pc:sldMkLst>
          <pc:docMk/>
          <pc:sldMk cId="1197131012" sldId="1485"/>
        </pc:sldMkLst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4" creationId="{A0E0D085-1AB8-8BE6-AE1E-116B56CE7F9A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5" creationId="{47D8C003-7A97-ED54-194C-8573F27F7006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10" creationId="{43E5F55A-623E-C14D-C4F1-706A2944332E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19" creationId="{0603C1BE-CEEC-0E3E-657E-76E93D3D97CC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2" creationId="{AB1D3F52-91C2-A892-4C89-386CFD3783A4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3" creationId="{C7495B10-CA0A-A752-3935-47AD499423AC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4" creationId="{CB6E95B4-97F6-4742-8187-3E41EA2E02B0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5" creationId="{D1F1D389-FB32-EC64-2940-3A11E46415D7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28" creationId="{9EA6F2AE-3FE1-671D-EAD8-31FF0445FAFE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29" creationId="{E2894991-E69E-0F90-F16F-B70F23F5863E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34" creationId="{8E6D182E-9D50-3547-9373-16F0119AC42D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3" creationId="{012CDE39-1200-844F-A114-1F70526CCFED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6" creationId="{B5354C22-E017-4677-0A49-C1E36CA41194}"/>
          </ac:spMkLst>
        </pc:spChg>
        <pc:spChg chg="add del mod">
          <ac:chgData name="Erfan Meskar" userId="ae30a713-38f5-4e56-b874-fd636adcf478" providerId="ADAL" clId="{931A8637-64D5-43EC-B2FD-4998665F4B82}" dt="2025-03-06T17:37:17.459" v="9378" actId="478"/>
          <ac:spMkLst>
            <pc:docMk/>
            <pc:sldMk cId="1197131012" sldId="1485"/>
            <ac:spMk id="47" creationId="{C3221A8F-E265-BD99-4BCB-D849FD6FB166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8" creationId="{E671AF46-CE3F-BE17-EFC0-7E8B74A0C181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9" creationId="{882E9697-DDD2-1077-E8D2-3EC174223A15}"/>
          </ac:spMkLst>
        </pc:spChg>
        <pc:spChg chg="mod">
          <ac:chgData name="Erfan Meskar" userId="ae30a713-38f5-4e56-b874-fd636adcf478" providerId="ADAL" clId="{931A8637-64D5-43EC-B2FD-4998665F4B82}" dt="2025-03-06T06:04:47.936" v="4797" actId="20577"/>
          <ac:spMkLst>
            <pc:docMk/>
            <pc:sldMk cId="1197131012" sldId="1485"/>
            <ac:spMk id="7170" creationId="{51D76FB4-A582-A05F-A596-0F0D9032D67F}"/>
          </ac:spMkLst>
        </pc:spChg>
        <pc:spChg chg="mod">
          <ac:chgData name="Erfan Meskar" userId="ae30a713-38f5-4e56-b874-fd636adcf478" providerId="ADAL" clId="{931A8637-64D5-43EC-B2FD-4998665F4B82}" dt="2025-03-06T17:36:17.024" v="9303" actId="20577"/>
          <ac:spMkLst>
            <pc:docMk/>
            <pc:sldMk cId="1197131012" sldId="1485"/>
            <ac:spMk id="7171" creationId="{83E919D9-16AB-AC1B-11E3-C3182C97BEAD}"/>
          </ac:spMkLst>
        </pc:spChg>
        <pc:cxnChg chg="add del mod">
          <ac:chgData name="Erfan Meskar" userId="ae30a713-38f5-4e56-b874-fd636adcf478" providerId="ADAL" clId="{931A8637-64D5-43EC-B2FD-4998665F4B82}" dt="2025-03-06T05:22:58.824" v="3938" actId="478"/>
          <ac:cxnSpMkLst>
            <pc:docMk/>
            <pc:sldMk cId="1197131012" sldId="1485"/>
            <ac:cxnSpMk id="6" creationId="{CCA4BF62-14EA-D54A-7488-9D1432A94612}"/>
          </ac:cxnSpMkLst>
        </pc:cxnChg>
        <pc:cxnChg chg="add del mod">
          <ac:chgData name="Erfan Meskar" userId="ae30a713-38f5-4e56-b874-fd636adcf478" providerId="ADAL" clId="{931A8637-64D5-43EC-B2FD-4998665F4B82}" dt="2025-03-06T05:22:58.824" v="3938" actId="478"/>
          <ac:cxnSpMkLst>
            <pc:docMk/>
            <pc:sldMk cId="1197131012" sldId="1485"/>
            <ac:cxnSpMk id="14" creationId="{ED181758-355A-2F09-E119-3DB37863E18F}"/>
          </ac:cxnSpMkLst>
        </pc:cxnChg>
        <pc:cxnChg chg="add mod">
          <ac:chgData name="Erfan Meskar" userId="ae30a713-38f5-4e56-b874-fd636adcf478" providerId="ADAL" clId="{931A8637-64D5-43EC-B2FD-4998665F4B82}" dt="2025-03-06T05:24:08.530" v="3955" actId="1035"/>
          <ac:cxnSpMkLst>
            <pc:docMk/>
            <pc:sldMk cId="1197131012" sldId="1485"/>
            <ac:cxnSpMk id="30" creationId="{0F337C5C-3566-0AA9-722A-0C7FE3387482}"/>
          </ac:cxnSpMkLst>
        </pc:cxnChg>
        <pc:cxnChg chg="del mod">
          <ac:chgData name="Erfan Meskar" userId="ae30a713-38f5-4e56-b874-fd636adcf478" providerId="ADAL" clId="{931A8637-64D5-43EC-B2FD-4998665F4B82}" dt="2025-03-06T17:37:14.538" v="9377" actId="478"/>
          <ac:cxnSpMkLst>
            <pc:docMk/>
            <pc:sldMk cId="1197131012" sldId="1485"/>
            <ac:cxnSpMk id="31" creationId="{C02F694C-4077-7766-BBCE-D49B637B3918}"/>
          </ac:cxnSpMkLst>
        </pc:cxnChg>
        <pc:cxnChg chg="del">
          <ac:chgData name="Erfan Meskar" userId="ae30a713-38f5-4e56-b874-fd636adcf478" providerId="ADAL" clId="{931A8637-64D5-43EC-B2FD-4998665F4B82}" dt="2025-03-06T17:37:14.538" v="9377" actId="478"/>
          <ac:cxnSpMkLst>
            <pc:docMk/>
            <pc:sldMk cId="1197131012" sldId="1485"/>
            <ac:cxnSpMk id="36" creationId="{ED24C09A-A0E2-ACF7-E436-9067F42CD175}"/>
          </ac:cxnSpMkLst>
        </pc:cxnChg>
        <pc:cxnChg chg="add mod">
          <ac:chgData name="Erfan Meskar" userId="ae30a713-38f5-4e56-b874-fd636adcf478" providerId="ADAL" clId="{931A8637-64D5-43EC-B2FD-4998665F4B82}" dt="2025-03-06T05:24:08.530" v="3955" actId="1035"/>
          <ac:cxnSpMkLst>
            <pc:docMk/>
            <pc:sldMk cId="1197131012" sldId="1485"/>
            <ac:cxnSpMk id="44" creationId="{F9056898-B07D-19EF-0D5A-E1A877AE11E3}"/>
          </ac:cxnSpMkLst>
        </pc:cxnChg>
        <pc:cxnChg chg="del">
          <ac:chgData name="Erfan Meskar" userId="ae30a713-38f5-4e56-b874-fd636adcf478" providerId="ADAL" clId="{931A8637-64D5-43EC-B2FD-4998665F4B82}" dt="2025-03-06T17:37:14.538" v="9377" actId="478"/>
          <ac:cxnSpMkLst>
            <pc:docMk/>
            <pc:sldMk cId="1197131012" sldId="1485"/>
            <ac:cxnSpMk id="45" creationId="{345244C1-7400-F8DE-9AF8-55B1882B06B4}"/>
          </ac:cxnSpMkLst>
        </pc:cxnChg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3136765" sldId="1486"/>
        </pc:sldMkLst>
        <pc:spChg chg="mod">
          <ac:chgData name="Erfan Meskar" userId="ae30a713-38f5-4e56-b874-fd636adcf478" providerId="ADAL" clId="{931A8637-64D5-43EC-B2FD-4998665F4B82}" dt="2025-03-06T06:31:32.757" v="5088" actId="20577"/>
          <ac:spMkLst>
            <pc:docMk/>
            <pc:sldMk cId="1403136765" sldId="1486"/>
            <ac:spMk id="2449" creationId="{C3E243BA-B2BE-EDCE-23D5-7DD36EA5E69D}"/>
          </ac:spMkLst>
        </pc:spChg>
      </pc:sldChg>
      <pc:sldChg chg="addSp delSp modSp add del mod addAnim delAnim modAnim">
        <pc:chgData name="Erfan Meskar" userId="ae30a713-38f5-4e56-b874-fd636adcf478" providerId="ADAL" clId="{931A8637-64D5-43EC-B2FD-4998665F4B82}" dt="2025-03-06T07:38:33.633" v="6185" actId="47"/>
        <pc:sldMkLst>
          <pc:docMk/>
          <pc:sldMk cId="2528384101" sldId="1487"/>
        </pc:sldMkLst>
        <pc:spChg chg="mod">
          <ac:chgData name="Erfan Meskar" userId="ae30a713-38f5-4e56-b874-fd636adcf478" providerId="ADAL" clId="{931A8637-64D5-43EC-B2FD-4998665F4B82}" dt="2025-03-06T06:32:27.598" v="5100" actId="14100"/>
          <ac:spMkLst>
            <pc:docMk/>
            <pc:sldMk cId="2528384101" sldId="1487"/>
            <ac:spMk id="14" creationId="{DA062CBC-5E41-59BA-3D8F-3823F2B46AEE}"/>
          </ac:spMkLst>
        </pc:spChg>
        <pc:spChg chg="add del mod">
          <ac:chgData name="Erfan Meskar" userId="ae30a713-38f5-4e56-b874-fd636adcf478" providerId="ADAL" clId="{931A8637-64D5-43EC-B2FD-4998665F4B82}" dt="2025-03-06T06:42:00.911" v="5167" actId="1076"/>
          <ac:spMkLst>
            <pc:docMk/>
            <pc:sldMk cId="2528384101" sldId="1487"/>
            <ac:spMk id="15" creationId="{73C0444F-8CB5-88CD-A55F-CC162B460766}"/>
          </ac:spMkLst>
        </pc:spChg>
        <pc:spChg chg="del">
          <ac:chgData name="Erfan Meskar" userId="ae30a713-38f5-4e56-b874-fd636adcf478" providerId="ADAL" clId="{931A8637-64D5-43EC-B2FD-4998665F4B82}" dt="2025-03-06T06:41:57.581" v="5166" actId="478"/>
          <ac:spMkLst>
            <pc:docMk/>
            <pc:sldMk cId="2528384101" sldId="1487"/>
            <ac:spMk id="2537" creationId="{73A580A1-D921-4106-8796-0E79ABA28486}"/>
          </ac:spMkLst>
        </pc:spChg>
        <pc:spChg chg="mod">
          <ac:chgData name="Erfan Meskar" userId="ae30a713-38f5-4e56-b874-fd636adcf478" providerId="ADAL" clId="{931A8637-64D5-43EC-B2FD-4998665F4B82}" dt="2025-03-06T06:52:56.073" v="5214"/>
          <ac:spMkLst>
            <pc:docMk/>
            <pc:sldMk cId="2528384101" sldId="1487"/>
            <ac:spMk id="2538" creationId="{8A30FFB8-9779-0FD3-246B-F944D6817DBD}"/>
          </ac:spMkLst>
        </pc:spChg>
      </pc:sldChg>
      <pc:sldChg chg="addSp delSp modSp add mod ord modAnim">
        <pc:chgData name="Erfan Meskar" userId="ae30a713-38f5-4e56-b874-fd636adcf478" providerId="ADAL" clId="{931A8637-64D5-43EC-B2FD-4998665F4B82}" dt="2025-03-06T07:27:01.679" v="5885"/>
        <pc:sldMkLst>
          <pc:docMk/>
          <pc:sldMk cId="1017315681" sldId="1488"/>
        </pc:sldMkLst>
        <pc:spChg chg="mod">
          <ac:chgData name="Erfan Meskar" userId="ae30a713-38f5-4e56-b874-fd636adcf478" providerId="ADAL" clId="{931A8637-64D5-43EC-B2FD-4998665F4B82}" dt="2025-03-06T07:27:01.679" v="5885"/>
          <ac:spMkLst>
            <pc:docMk/>
            <pc:sldMk cId="1017315681" sldId="1488"/>
            <ac:spMk id="2" creationId="{2118774E-CEE9-A3E1-E28B-D762441BE474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10" creationId="{49861589-D6CA-4C63-0B0C-75D15EE89A7B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11" creationId="{FC2D9C2A-6317-A820-0958-9824086AA296}"/>
          </ac:spMkLst>
        </pc:spChg>
        <pc:spChg chg="del mod">
          <ac:chgData name="Erfan Meskar" userId="ae30a713-38f5-4e56-b874-fd636adcf478" providerId="ADAL" clId="{931A8637-64D5-43EC-B2FD-4998665F4B82}" dt="2025-03-06T06:54:13.221" v="5226" actId="478"/>
          <ac:spMkLst>
            <pc:docMk/>
            <pc:sldMk cId="1017315681" sldId="1488"/>
            <ac:spMk id="13" creationId="{01945215-918D-A60D-A250-14A2A211A102}"/>
          </ac:spMkLst>
        </pc:spChg>
        <pc:spChg chg="mod">
          <ac:chgData name="Erfan Meskar" userId="ae30a713-38f5-4e56-b874-fd636adcf478" providerId="ADAL" clId="{931A8637-64D5-43EC-B2FD-4998665F4B82}" dt="2025-03-06T06:36:33.147" v="5143" actId="5793"/>
          <ac:spMkLst>
            <pc:docMk/>
            <pc:sldMk cId="1017315681" sldId="1488"/>
            <ac:spMk id="14" creationId="{94966C81-EA5A-37E8-38FF-6181CEC0AD9C}"/>
          </ac:spMkLst>
        </pc:spChg>
        <pc:spChg chg="add mod">
          <ac:chgData name="Erfan Meskar" userId="ae30a713-38f5-4e56-b874-fd636adcf478" providerId="ADAL" clId="{931A8637-64D5-43EC-B2FD-4998665F4B82}" dt="2025-03-06T06:36:30.017" v="5141"/>
          <ac:spMkLst>
            <pc:docMk/>
            <pc:sldMk cId="1017315681" sldId="1488"/>
            <ac:spMk id="17" creationId="{BFE6D626-0977-B01F-97D6-32ACF35BB8A2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18" creationId="{D86F5614-8508-AE18-580C-FAB4C3AC4B8E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19" creationId="{F5110667-5E49-71D1-2E53-2B56B4C7D4B4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0" creationId="{55788694-FDB1-C814-8323-85A8E68DBB6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3" creationId="{C6BF688D-2606-4641-4615-BAE19D53A8AB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4" creationId="{150B651A-81CB-2A12-E5BC-D804C3236841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7" creationId="{235FDFB5-6DCA-08D5-F44D-1A826EFC6DCC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8" creationId="{A3F2CCFF-BA51-D598-B334-65FDAE74A705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9" creationId="{9D9B85FC-847F-D276-85E6-6655DF2D1FB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30" creationId="{3BE8F547-E828-F89D-2F68-B32799CDFCB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32" creationId="{3DCF4A20-74BA-46AD-E0F3-B562894D8766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5" creationId="{FBB92A21-8635-BE1D-118B-76E086DFF32E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6" creationId="{836A5E0C-F2DB-9724-68DD-96A8FCB19B47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7" creationId="{E84D9284-BE66-08AF-C902-B0D51FF7F9B5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9" creationId="{542C9DF9-9F7D-B339-623A-AC6185130ED5}"/>
          </ac:spMkLst>
        </pc:spChg>
        <pc:spChg chg="mod">
          <ac:chgData name="Erfan Meskar" userId="ae30a713-38f5-4e56-b874-fd636adcf478" providerId="ADAL" clId="{931A8637-64D5-43EC-B2FD-4998665F4B82}" dt="2025-03-06T07:19:10.934" v="5812" actId="207"/>
          <ac:spMkLst>
            <pc:docMk/>
            <pc:sldMk cId="1017315681" sldId="1488"/>
            <ac:spMk id="41" creationId="{BCC6AD44-05C1-536D-5CFB-1D55EF1EBBD3}"/>
          </ac:spMkLst>
        </pc:spChg>
        <pc:spChg chg="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2" creationId="{603EECB0-F856-E87C-9AF8-FAA60AA50BF8}"/>
          </ac:spMkLst>
        </pc:spChg>
        <pc:spChg chg="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3" creationId="{224D042B-DE96-8425-05FF-D02631250357}"/>
          </ac:spMkLst>
        </pc:spChg>
        <pc:spChg chg="add mod">
          <ac:chgData name="Erfan Meskar" userId="ae30a713-38f5-4e56-b874-fd636adcf478" providerId="ADAL" clId="{931A8637-64D5-43EC-B2FD-4998665F4B82}" dt="2025-03-06T07:19:13.278" v="5813" actId="207"/>
          <ac:spMkLst>
            <pc:docMk/>
            <pc:sldMk cId="1017315681" sldId="1488"/>
            <ac:spMk id="47" creationId="{3216AB97-31FB-7DD5-C842-79E36A93E6D9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8" creationId="{34D1C64C-FEAD-BB7A-9DB8-B7C48015CF5E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9" creationId="{0CE5DB36-362A-1C84-E2EE-87CA2646780E}"/>
          </ac:spMkLst>
        </pc:spChg>
        <pc:spChg chg="add mod">
          <ac:chgData name="Erfan Meskar" userId="ae30a713-38f5-4e56-b874-fd636adcf478" providerId="ADAL" clId="{931A8637-64D5-43EC-B2FD-4998665F4B82}" dt="2025-03-06T07:19:04.083" v="5811" actId="20577"/>
          <ac:spMkLst>
            <pc:docMk/>
            <pc:sldMk cId="1017315681" sldId="1488"/>
            <ac:spMk id="50" creationId="{E6EF3A6D-367B-B615-F133-25CFF1C9F834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89" creationId="{0D7B663B-BCAE-020C-140B-91AA459922D2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90" creationId="{DF3D313E-EF2F-BCE2-C612-2ABA4CE84355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99" creationId="{C05D58B3-12A0-D384-35CA-7E6D53D9E940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0" creationId="{3D8BEF6C-196E-D2CA-F11B-E3160B44241F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1" creationId="{03ED2348-5C02-61AC-FC31-D19549A1AF7E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3" creationId="{AACDBAD4-B9E8-6468-B71D-80CDDCE32EBF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4" creationId="{4477BF00-1670-4768-E53B-F0860707F778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5" creationId="{1F797A4E-1187-6C64-9921-62E0DE44EEF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0" creationId="{726FDC40-670A-CE9C-F343-B9266718FCE7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1" creationId="{DF613241-65A8-5AAC-B2AE-ABA230A2819F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2" creationId="{A88089D1-5190-2C4E-DA94-423D99AABB62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3" creationId="{CE6ABD56-A864-C4BD-C831-6E198E04C77A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5" creationId="{E3DFE23E-025A-D705-6E4F-C399F065F9B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6" creationId="{412A1258-F8AA-0AF6-D2DA-E37684A94AF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7" creationId="{3403FFED-7EE6-0059-E00F-0848EA2BD836}"/>
          </ac:spMkLst>
        </pc:spChg>
        <pc:spChg chg="mod">
          <ac:chgData name="Erfan Meskar" userId="ae30a713-38f5-4e56-b874-fd636adcf478" providerId="ADAL" clId="{931A8637-64D5-43EC-B2FD-4998665F4B82}" dt="2025-03-06T06:54:22.888" v="5227" actId="207"/>
          <ac:spMkLst>
            <pc:docMk/>
            <pc:sldMk cId="1017315681" sldId="1488"/>
            <ac:spMk id="2618" creationId="{42E42C89-F737-3DFF-3221-578F7B69C7EE}"/>
          </ac:spMkLst>
        </pc:spChg>
        <pc:spChg chg="del mod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26" creationId="{882DE5C7-15CB-3900-2FA5-089C3BF1EB95}"/>
          </ac:spMkLst>
        </pc:spChg>
        <pc:grpChg chg="del">
          <ac:chgData name="Erfan Meskar" userId="ae30a713-38f5-4e56-b874-fd636adcf478" providerId="ADAL" clId="{931A8637-64D5-43EC-B2FD-4998665F4B82}" dt="2025-03-06T07:18:20.692" v="5757" actId="478"/>
          <ac:grpSpMkLst>
            <pc:docMk/>
            <pc:sldMk cId="1017315681" sldId="1488"/>
            <ac:grpSpMk id="2621" creationId="{9D071275-5276-A649-C8F8-9368D2BE829B}"/>
          </ac:grpSpMkLst>
        </pc:grpChg>
        <pc:cxnChg chg="del">
          <ac:chgData name="Erfan Meskar" userId="ae30a713-38f5-4e56-b874-fd636adcf478" providerId="ADAL" clId="{931A8637-64D5-43EC-B2FD-4998665F4B82}" dt="2025-03-06T06:33:29.122" v="5103" actId="478"/>
          <ac:cxnSpMkLst>
            <pc:docMk/>
            <pc:sldMk cId="1017315681" sldId="1488"/>
            <ac:cxnSpMk id="12" creationId="{DB39F353-6822-D5BE-CD3E-869B0E9BE78F}"/>
          </ac:cxnSpMkLst>
        </pc:cxnChg>
        <pc:cxnChg chg="add del mod">
          <ac:chgData name="Erfan Meskar" userId="ae30a713-38f5-4e56-b874-fd636adcf478" providerId="ADAL" clId="{931A8637-64D5-43EC-B2FD-4998665F4B82}" dt="2025-03-06T06:54:11.560" v="5225" actId="478"/>
          <ac:cxnSpMkLst>
            <pc:docMk/>
            <pc:sldMk cId="1017315681" sldId="1488"/>
            <ac:cxnSpMk id="15" creationId="{34D288C5-1440-268F-D3D7-AA806419A615}"/>
          </ac:cxnSpMkLst>
        </pc:cxnChg>
        <pc:cxnChg chg="add mod">
          <ac:chgData name="Erfan Meskar" userId="ae30a713-38f5-4e56-b874-fd636adcf478" providerId="ADAL" clId="{931A8637-64D5-43EC-B2FD-4998665F4B82}" dt="2025-03-06T06:36:30.017" v="5141"/>
          <ac:cxnSpMkLst>
            <pc:docMk/>
            <pc:sldMk cId="1017315681" sldId="1488"/>
            <ac:cxnSpMk id="16" creationId="{4F13DF5F-CFC5-0C24-9263-A3F4E187B9B2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27:12.429" v="5886"/>
        <pc:sldMkLst>
          <pc:docMk/>
          <pc:sldMk cId="3626669792" sldId="1489"/>
        </pc:sldMkLst>
        <pc:spChg chg="mod">
          <ac:chgData name="Erfan Meskar" userId="ae30a713-38f5-4e56-b874-fd636adcf478" providerId="ADAL" clId="{931A8637-64D5-43EC-B2FD-4998665F4B82}" dt="2025-03-06T07:27:12.429" v="5886"/>
          <ac:spMkLst>
            <pc:docMk/>
            <pc:sldMk cId="3626669792" sldId="1489"/>
            <ac:spMk id="2" creationId="{7E76D00B-A7F0-6484-C19A-15F70D5297C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10" creationId="{5D0D1DE0-6A3C-4748-1538-41ACC6EBC2F4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11" creationId="{4C690EFB-3109-9B3A-4E40-3A98B1E6F8FA}"/>
          </ac:spMkLst>
        </pc:spChg>
        <pc:spChg chg="mod">
          <ac:chgData name="Erfan Meskar" userId="ae30a713-38f5-4e56-b874-fd636adcf478" providerId="ADAL" clId="{931A8637-64D5-43EC-B2FD-4998665F4B82}" dt="2025-03-06T07:19:50.492" v="5820" actId="1076"/>
          <ac:spMkLst>
            <pc:docMk/>
            <pc:sldMk cId="3626669792" sldId="1489"/>
            <ac:spMk id="13" creationId="{E221A8B0-E13A-D97B-EFD1-CF42A56A7FA8}"/>
          </ac:spMkLst>
        </pc:spChg>
        <pc:spChg chg="del mod">
          <ac:chgData name="Erfan Meskar" userId="ae30a713-38f5-4e56-b874-fd636adcf478" providerId="ADAL" clId="{931A8637-64D5-43EC-B2FD-4998665F4B82}" dt="2025-03-06T06:37:07.588" v="5148" actId="478"/>
          <ac:spMkLst>
            <pc:docMk/>
            <pc:sldMk cId="3626669792" sldId="1489"/>
            <ac:spMk id="14" creationId="{500AAF75-A7DA-2F6E-8129-40CEE654482D}"/>
          </ac:spMkLst>
        </pc:spChg>
        <pc:spChg chg="add mod">
          <ac:chgData name="Erfan Meskar" userId="ae30a713-38f5-4e56-b874-fd636adcf478" providerId="ADAL" clId="{931A8637-64D5-43EC-B2FD-4998665F4B82}" dt="2025-03-06T06:36:47.622" v="5146" actId="571"/>
          <ac:spMkLst>
            <pc:docMk/>
            <pc:sldMk cId="3626669792" sldId="1489"/>
            <ac:spMk id="18" creationId="{8FD8C131-8757-3D69-3F7D-08303DB62CA6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0" creationId="{1176112A-A40F-AFCE-84AB-7E18BF605CD9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5" creationId="{7667EFBD-AFF8-C2FF-7AE1-F0B8FC97C1F1}"/>
          </ac:spMkLst>
        </pc:spChg>
        <pc:spChg chg="add mod">
          <ac:chgData name="Erfan Meskar" userId="ae30a713-38f5-4e56-b874-fd636adcf478" providerId="ADAL" clId="{931A8637-64D5-43EC-B2FD-4998665F4B82}" dt="2025-03-06T07:20:07.387" v="5825" actId="207"/>
          <ac:spMkLst>
            <pc:docMk/>
            <pc:sldMk cId="3626669792" sldId="1489"/>
            <ac:spMk id="28" creationId="{92C9C46E-C14B-4CE4-82BC-A2855A65D043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9" creationId="{62BAD9AF-9557-496B-C63C-323D7E5E7704}"/>
          </ac:spMkLst>
        </pc:spChg>
        <pc:spChg chg="add mod">
          <ac:chgData name="Erfan Meskar" userId="ae30a713-38f5-4e56-b874-fd636adcf478" providerId="ADAL" clId="{931A8637-64D5-43EC-B2FD-4998665F4B82}" dt="2025-03-06T07:20:05.148" v="5824" actId="207"/>
          <ac:spMkLst>
            <pc:docMk/>
            <pc:sldMk cId="3626669792" sldId="1489"/>
            <ac:spMk id="31" creationId="{10A707F1-3538-873D-A637-935176DF8A91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32" creationId="{7AB89113-175A-0F3F-AACB-511335FE8F74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38" creationId="{12B0CDD6-AA98-94AA-E51D-C2810F9110E7}"/>
          </ac:spMkLst>
        </pc:spChg>
        <pc:spChg chg="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3" creationId="{02E8689C-8227-E189-7E59-94BD3E6D5876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5" creationId="{1EA7EB36-7964-9A47-B014-8C5250E86EE3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9" creationId="{8E3A2347-0010-17AF-7444-3010DC9E14BC}"/>
          </ac:spMkLst>
        </pc:spChg>
        <pc:spChg chg="add mod">
          <ac:chgData name="Erfan Meskar" userId="ae30a713-38f5-4e56-b874-fd636adcf478" providerId="ADAL" clId="{931A8637-64D5-43EC-B2FD-4998665F4B82}" dt="2025-03-06T07:19:42.356" v="5817"/>
          <ac:spMkLst>
            <pc:docMk/>
            <pc:sldMk cId="3626669792" sldId="1489"/>
            <ac:spMk id="51" creationId="{379FBF59-2690-D257-687F-28D1B62AFD4C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89" creationId="{3A44DE51-E27D-96FC-FBBB-A37040A9D525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90" creationId="{7FAAC577-528A-ED77-FC0A-2F8E2E38258D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99" creationId="{43EE0A27-4D1B-6B75-C95F-7AAAC9298249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1" creationId="{98E46F8C-9DA7-1162-DA25-0455558C133E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2" creationId="{51D9E546-931D-1B53-F823-470D5E16A80F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3" creationId="{11B04057-A015-455D-AD6C-5617B7503521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4" creationId="{6C6F95FF-66E0-39B1-8A0F-E81BA51AA04D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5" creationId="{4EE40E20-F845-FB1C-8866-07AEC6013105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0" creationId="{20334336-C0E8-97A2-CDEC-8DF2AD8243E5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1" creationId="{D0CC7DE8-2E7D-D83F-2C67-AE11B952388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2" creationId="{4EA594DF-71A2-48D7-85CD-CD9AFDE43BA6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3" creationId="{A76DCCE0-4F18-EDD5-5291-190705653529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5" creationId="{E30BDE67-1F33-593B-7683-28D9A0A435C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6" creationId="{CA5C8F05-2BEA-007B-63DB-743074D1971A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7" creationId="{02A6D084-3F6F-B8B5-AEEC-63C668203026}"/>
          </ac:spMkLst>
        </pc:spChg>
        <pc:spChg chg="mod">
          <ac:chgData name="Erfan Meskar" userId="ae30a713-38f5-4e56-b874-fd636adcf478" providerId="ADAL" clId="{931A8637-64D5-43EC-B2FD-4998665F4B82}" dt="2025-03-06T06:34:34.853" v="5113" actId="207"/>
          <ac:spMkLst>
            <pc:docMk/>
            <pc:sldMk cId="3626669792" sldId="1489"/>
            <ac:spMk id="2618" creationId="{209938E5-7B0E-44F9-BD97-CA0726DE4C0C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26" creationId="{1F8D88BB-4711-BEB0-27FC-32B4F8796EA8}"/>
          </ac:spMkLst>
        </pc:spChg>
        <pc:spChg chg="mod">
          <ac:chgData name="Erfan Meskar" userId="ae30a713-38f5-4e56-b874-fd636adcf478" providerId="ADAL" clId="{931A8637-64D5-43EC-B2FD-4998665F4B82}" dt="2025-03-06T07:19:58.332" v="5822" actId="1076"/>
          <ac:spMkLst>
            <pc:docMk/>
            <pc:sldMk cId="3626669792" sldId="1489"/>
            <ac:spMk id="2627" creationId="{D0167D83-756D-1899-CBA1-1F02BF652FEB}"/>
          </ac:spMkLst>
        </pc:spChg>
        <pc:grpChg chg="del">
          <ac:chgData name="Erfan Meskar" userId="ae30a713-38f5-4e56-b874-fd636adcf478" providerId="ADAL" clId="{931A8637-64D5-43EC-B2FD-4998665F4B82}" dt="2025-03-06T07:19:21.670" v="5815" actId="478"/>
          <ac:grpSpMkLst>
            <pc:docMk/>
            <pc:sldMk cId="3626669792" sldId="1489"/>
            <ac:grpSpMk id="2621" creationId="{D9D3BEA1-9088-6E1B-749F-A2742390EAA5}"/>
          </ac:grpSpMkLst>
        </pc:grpChg>
        <pc:cxnChg chg="add mod">
          <ac:chgData name="Erfan Meskar" userId="ae30a713-38f5-4e56-b874-fd636adcf478" providerId="ADAL" clId="{931A8637-64D5-43EC-B2FD-4998665F4B82}" dt="2025-03-06T07:19:48.002" v="5819" actId="14100"/>
          <ac:cxnSpMkLst>
            <pc:docMk/>
            <pc:sldMk cId="3626669792" sldId="1489"/>
            <ac:cxnSpMk id="12" creationId="{7915D439-0BEE-EE78-925E-A2B524623420}"/>
          </ac:cxnSpMkLst>
        </pc:cxnChg>
        <pc:cxnChg chg="del">
          <ac:chgData name="Erfan Meskar" userId="ae30a713-38f5-4e56-b874-fd636adcf478" providerId="ADAL" clId="{931A8637-64D5-43EC-B2FD-4998665F4B82}" dt="2025-03-06T06:34:45.247" v="5114" actId="478"/>
          <ac:cxnSpMkLst>
            <pc:docMk/>
            <pc:sldMk cId="3626669792" sldId="1489"/>
            <ac:cxnSpMk id="15" creationId="{D9A22A44-DAF6-03A4-DA9E-287ED5B5A0E1}"/>
          </ac:cxnSpMkLst>
        </pc:cxnChg>
        <pc:cxnChg chg="add mod">
          <ac:chgData name="Erfan Meskar" userId="ae30a713-38f5-4e56-b874-fd636adcf478" providerId="ADAL" clId="{931A8637-64D5-43EC-B2FD-4998665F4B82}" dt="2025-03-06T06:36:43.708" v="5145" actId="14100"/>
          <ac:cxnSpMkLst>
            <pc:docMk/>
            <pc:sldMk cId="3626669792" sldId="1489"/>
            <ac:cxnSpMk id="16" creationId="{960B84E5-23C5-F029-62F4-A725AC875CD3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7:25.081" v="5887"/>
        <pc:sldMkLst>
          <pc:docMk/>
          <pc:sldMk cId="2756358598" sldId="1490"/>
        </pc:sldMkLst>
        <pc:spChg chg="mod">
          <ac:chgData name="Erfan Meskar" userId="ae30a713-38f5-4e56-b874-fd636adcf478" providerId="ADAL" clId="{931A8637-64D5-43EC-B2FD-4998665F4B82}" dt="2025-03-06T07:27:25.081" v="5887"/>
          <ac:spMkLst>
            <pc:docMk/>
            <pc:sldMk cId="2756358598" sldId="1490"/>
            <ac:spMk id="2" creationId="{E5E1A56E-7DBB-3FD1-0C79-D627F224F82B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10" creationId="{FFFBE1C3-B000-6669-1A74-B3471CDB93FB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11" creationId="{CE94DC3E-E00B-2B29-08A9-C7AEAF81235A}"/>
          </ac:spMkLst>
        </pc:spChg>
        <pc:spChg chg="add del mod">
          <ac:chgData name="Erfan Meskar" userId="ae30a713-38f5-4e56-b874-fd636adcf478" providerId="ADAL" clId="{931A8637-64D5-43EC-B2FD-4998665F4B82}" dt="2025-03-06T06:55:00.048" v="5231" actId="478"/>
          <ac:spMkLst>
            <pc:docMk/>
            <pc:sldMk cId="2756358598" sldId="1490"/>
            <ac:spMk id="12" creationId="{D19281EA-89FF-893B-94C8-14E311443D7A}"/>
          </ac:spMkLst>
        </pc:spChg>
        <pc:spChg chg="mod">
          <ac:chgData name="Erfan Meskar" userId="ae30a713-38f5-4e56-b874-fd636adcf478" providerId="ADAL" clId="{931A8637-64D5-43EC-B2FD-4998665F4B82}" dt="2025-03-06T07:20:55.648" v="5832" actId="1076"/>
          <ac:spMkLst>
            <pc:docMk/>
            <pc:sldMk cId="2756358598" sldId="1490"/>
            <ac:spMk id="13" creationId="{3F4537F3-E57D-2143-E794-4C2CB748CF7E}"/>
          </ac:spMkLst>
        </pc:spChg>
        <pc:spChg chg="del">
          <ac:chgData name="Erfan Meskar" userId="ae30a713-38f5-4e56-b874-fd636adcf478" providerId="ADAL" clId="{931A8637-64D5-43EC-B2FD-4998665F4B82}" dt="2025-03-06T07:20:40.795" v="5830" actId="478"/>
          <ac:spMkLst>
            <pc:docMk/>
            <pc:sldMk cId="2756358598" sldId="1490"/>
            <ac:spMk id="14" creationId="{27079524-0F98-3CF1-0657-3A59FBBDE652}"/>
          </ac:spMkLst>
        </pc:spChg>
        <pc:spChg chg="del">
          <ac:chgData name="Erfan Meskar" userId="ae30a713-38f5-4e56-b874-fd636adcf478" providerId="ADAL" clId="{931A8637-64D5-43EC-B2FD-4998665F4B82}" dt="2025-03-06T06:55:33.826" v="5233" actId="478"/>
          <ac:spMkLst>
            <pc:docMk/>
            <pc:sldMk cId="2756358598" sldId="1490"/>
            <ac:spMk id="17" creationId="{F5A7C365-B458-2B35-E939-D00DDDAD4024}"/>
          </ac:spMkLst>
        </pc:spChg>
        <pc:spChg chg="add del mod">
          <ac:chgData name="Erfan Meskar" userId="ae30a713-38f5-4e56-b874-fd636adcf478" providerId="ADAL" clId="{931A8637-64D5-43EC-B2FD-4998665F4B82}" dt="2025-03-06T06:54:58.876" v="5230" actId="478"/>
          <ac:spMkLst>
            <pc:docMk/>
            <pc:sldMk cId="2756358598" sldId="1490"/>
            <ac:spMk id="18" creationId="{CEAC75D3-7234-9E94-E221-E55E5622A42C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19" creationId="{55DC27A6-29D6-DAF0-3D6F-189C445EABC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0" creationId="{C67E7A6C-F51D-6233-8AE8-3B7192627B27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2" creationId="{655FF2CF-A5EF-1B9A-A92C-8B2AABD018EF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3" creationId="{CB9BD2AC-F057-542D-0A3E-64A12B7A513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4" creationId="{1C83FFD8-9967-FFF9-CB91-8ABB9D85A882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5" creationId="{2EBE7662-2BC7-F95C-61EA-09C01701C16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6" creationId="{609C2D10-9CD8-3CBA-7081-A89F67748D6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8" creationId="{67940DE2-8912-AB74-5C03-38294EFB6571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30" creationId="{2E46CE13-9630-F4C7-707C-E09944120289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31" creationId="{A99E952F-F4DC-CCE1-6418-E27A14FFD925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5" creationId="{151BBAA9-0BAD-C89F-E93D-1C88226C181C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7" creationId="{3BFC4872-C8B3-1286-EEBA-CBF11A39CF3A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8" creationId="{6F3FAB0D-47D8-CCEC-83EB-32DA30DDC8CB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0" creationId="{1799D32F-7503-39D9-2EBA-77F8F85ECED9}"/>
          </ac:spMkLst>
        </pc:spChg>
        <pc:spChg chg="mod">
          <ac:chgData name="Erfan Meskar" userId="ae30a713-38f5-4e56-b874-fd636adcf478" providerId="ADAL" clId="{931A8637-64D5-43EC-B2FD-4998665F4B82}" dt="2025-03-06T07:21:05.429" v="5835" actId="207"/>
          <ac:spMkLst>
            <pc:docMk/>
            <pc:sldMk cId="2756358598" sldId="1490"/>
            <ac:spMk id="42" creationId="{36EF1EFB-90AF-0A47-B817-B534EC715BE3}"/>
          </ac:spMkLst>
        </pc:spChg>
        <pc:spChg chg="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3" creationId="{AA1E52C2-1CB3-EF31-3D74-B4788B7524CC}"/>
          </ac:spMkLst>
        </pc:spChg>
        <pc:spChg chg="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4" creationId="{BE748FAE-F4C6-2442-1EA3-5A8418452090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6" creationId="{9F125D20-7C8E-8FB3-4B03-D0F418C9ED57}"/>
          </ac:spMkLst>
        </pc:spChg>
        <pc:spChg chg="mod">
          <ac:chgData name="Erfan Meskar" userId="ae30a713-38f5-4e56-b874-fd636adcf478" providerId="ADAL" clId="{931A8637-64D5-43EC-B2FD-4998665F4B82}" dt="2025-03-06T07:21:07.511" v="5836" actId="207"/>
          <ac:spMkLst>
            <pc:docMk/>
            <pc:sldMk cId="2756358598" sldId="1490"/>
            <ac:spMk id="48" creationId="{DD3ED20F-2377-E94C-661B-AF0081E59102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9" creationId="{2AAAE1CA-9DFF-A477-5348-7283A72A628E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50" creationId="{12ADB566-E6CE-707B-8761-D3239E42D0C5}"/>
          </ac:spMkLst>
        </pc:spChg>
        <pc:spChg chg="add mod">
          <ac:chgData name="Erfan Meskar" userId="ae30a713-38f5-4e56-b874-fd636adcf478" providerId="ADAL" clId="{931A8637-64D5-43EC-B2FD-4998665F4B82}" dt="2025-03-06T07:20:51.032" v="5831"/>
          <ac:spMkLst>
            <pc:docMk/>
            <pc:sldMk cId="2756358598" sldId="1490"/>
            <ac:spMk id="51" creationId="{5800B3AB-01E6-1F59-2A89-80CB3A903770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590" creationId="{5A877315-716E-1C30-E8FE-D7BE0E6731CE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599" creationId="{DDFAA452-9D37-AE2B-DFF5-DC14E80E40DC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0" creationId="{2C9A721C-EC1F-9D97-EA9D-58C813139627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1" creationId="{5EE7E198-B6DC-BC66-EFEF-81847A68C33D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2" creationId="{BC5A4D99-3BA9-A109-B7A8-3B0CEA214572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3" creationId="{FC150F76-13BE-92EE-6F09-0DCE84B9BC1D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4" creationId="{767EB52F-D20B-5881-DF5B-C98F1BBCB526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5" creationId="{D3BB9179-8F6F-3000-4E15-1B0EA2B64DA2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0" creationId="{7CA396C8-5282-873F-1339-A8EF90AFCF57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1" creationId="{6C06A9C6-11C2-B4EA-0D40-B44F43CE52B5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2" creationId="{4A10FAAA-3055-9EA9-D179-71118A0D1AB7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3" creationId="{F0854565-65D8-2C5A-FFD5-68787AD75C84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5" creationId="{8C7600C9-47D4-18DC-5151-12CD10BF9711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6" creationId="{DCD344BC-AA60-5471-E7F0-C7AF87845DEA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7" creationId="{97A034AE-3384-1CFF-7C22-C402BA39E807}"/>
          </ac:spMkLst>
        </pc:spChg>
        <pc:spChg chg="mod">
          <ac:chgData name="Erfan Meskar" userId="ae30a713-38f5-4e56-b874-fd636adcf478" providerId="ADAL" clId="{931A8637-64D5-43EC-B2FD-4998665F4B82}" dt="2025-03-06T06:55:41.326" v="5237" actId="20577"/>
          <ac:spMkLst>
            <pc:docMk/>
            <pc:sldMk cId="2756358598" sldId="1490"/>
            <ac:spMk id="2618" creationId="{C3AC6B1F-6F49-C550-1CAC-A81A8E5ED9D9}"/>
          </ac:spMkLst>
        </pc:spChg>
        <pc:spChg chg="del mod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26" creationId="{E79B0D4B-2F56-01B6-EF12-478229DD94C6}"/>
          </ac:spMkLst>
        </pc:spChg>
        <pc:spChg chg="del">
          <ac:chgData name="Erfan Meskar" userId="ae30a713-38f5-4e56-b874-fd636adcf478" providerId="ADAL" clId="{931A8637-64D5-43EC-B2FD-4998665F4B82}" dt="2025-03-06T06:39:15.634" v="5161" actId="478"/>
          <ac:spMkLst>
            <pc:docMk/>
            <pc:sldMk cId="2756358598" sldId="1490"/>
            <ac:spMk id="2627" creationId="{0D0A6C51-5EA9-74C0-535E-F3DAF3C4BF58}"/>
          </ac:spMkLst>
        </pc:spChg>
        <pc:grpChg chg="del">
          <ac:chgData name="Erfan Meskar" userId="ae30a713-38f5-4e56-b874-fd636adcf478" providerId="ADAL" clId="{931A8637-64D5-43EC-B2FD-4998665F4B82}" dt="2025-03-06T07:20:35.058" v="5828" actId="478"/>
          <ac:grpSpMkLst>
            <pc:docMk/>
            <pc:sldMk cId="2756358598" sldId="1490"/>
            <ac:grpSpMk id="2621" creationId="{BA551938-C59C-AE12-B360-CA7C6980E16F}"/>
          </ac:grpSpMkLst>
        </pc:grpChg>
        <pc:cxnChg chg="mod">
          <ac:chgData name="Erfan Meskar" userId="ae30a713-38f5-4e56-b874-fd636adcf478" providerId="ADAL" clId="{931A8637-64D5-43EC-B2FD-4998665F4B82}" dt="2025-03-06T07:20:59.368" v="5833" actId="14100"/>
          <ac:cxnSpMkLst>
            <pc:docMk/>
            <pc:sldMk cId="2756358598" sldId="1490"/>
            <ac:cxnSpMk id="15" creationId="{801A594B-0131-94B5-EC87-07AAC043EBF0}"/>
          </ac:cxnSpMkLst>
        </pc:cxnChg>
        <pc:cxnChg chg="del">
          <ac:chgData name="Erfan Meskar" userId="ae30a713-38f5-4e56-b874-fd636adcf478" providerId="ADAL" clId="{931A8637-64D5-43EC-B2FD-4998665F4B82}" dt="2025-03-06T06:55:34.877" v="5234" actId="478"/>
          <ac:cxnSpMkLst>
            <pc:docMk/>
            <pc:sldMk cId="2756358598" sldId="1490"/>
            <ac:cxnSpMk id="16" creationId="{13A3987D-8526-4E51-5CE3-20BB1F733057}"/>
          </ac:cxnSpMkLst>
        </pc:cxnChg>
      </pc:sldChg>
      <pc:sldChg chg="addSp 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3447506737" sldId="1491"/>
        </pc:sldMkLst>
        <pc:spChg chg="mod">
          <ac:chgData name="Erfan Meskar" userId="ae30a713-38f5-4e56-b874-fd636adcf478" providerId="ADAL" clId="{931A8637-64D5-43EC-B2FD-4998665F4B82}" dt="2025-03-06T06:50:19.616" v="5171"/>
          <ac:spMkLst>
            <pc:docMk/>
            <pc:sldMk cId="3447506737" sldId="1491"/>
            <ac:spMk id="2" creationId="{CEB0B420-DC12-BFDC-0F08-E07BC6506596}"/>
          </ac:spMkLst>
        </pc:spChg>
        <pc:spChg chg="mod">
          <ac:chgData name="Erfan Meskar" userId="ae30a713-38f5-4e56-b874-fd636adcf478" providerId="ADAL" clId="{931A8637-64D5-43EC-B2FD-4998665F4B82}" dt="2025-03-06T06:50:53.950" v="5187" actId="14100"/>
          <ac:spMkLst>
            <pc:docMk/>
            <pc:sldMk cId="3447506737" sldId="1491"/>
            <ac:spMk id="12" creationId="{B3159661-20D5-DE93-BB13-7AA052E9EAED}"/>
          </ac:spMkLst>
        </pc:spChg>
        <pc:spChg chg="add mod">
          <ac:chgData name="Erfan Meskar" userId="ae30a713-38f5-4e56-b874-fd636adcf478" providerId="ADAL" clId="{931A8637-64D5-43EC-B2FD-4998665F4B82}" dt="2025-03-06T06:50:27.218" v="5172"/>
          <ac:spMkLst>
            <pc:docMk/>
            <pc:sldMk cId="3447506737" sldId="1491"/>
            <ac:spMk id="13" creationId="{19222ED9-7C0A-B619-2444-1A1C5A59B771}"/>
          </ac:spMkLst>
        </pc:spChg>
        <pc:spChg chg="add mod">
          <ac:chgData name="Erfan Meskar" userId="ae30a713-38f5-4e56-b874-fd636adcf478" providerId="ADAL" clId="{931A8637-64D5-43EC-B2FD-4998665F4B82}" dt="2025-03-06T06:50:36.117" v="5175" actId="1076"/>
          <ac:spMkLst>
            <pc:docMk/>
            <pc:sldMk cId="3447506737" sldId="1491"/>
            <ac:spMk id="14" creationId="{44F54679-AA98-A662-6EFE-BE2E2959CD09}"/>
          </ac:spMkLst>
        </pc:spChg>
        <pc:spChg chg="add mod">
          <ac:chgData name="Erfan Meskar" userId="ae30a713-38f5-4e56-b874-fd636adcf478" providerId="ADAL" clId="{931A8637-64D5-43EC-B2FD-4998665F4B82}" dt="2025-03-06T06:51:31.144" v="5193" actId="207"/>
          <ac:spMkLst>
            <pc:docMk/>
            <pc:sldMk cId="3447506737" sldId="1491"/>
            <ac:spMk id="17" creationId="{9E627A02-F7AE-F6EB-B1EE-BE13947DD670}"/>
          </ac:spMkLst>
        </pc:spChg>
        <pc:spChg chg="del">
          <ac:chgData name="Erfan Meskar" userId="ae30a713-38f5-4e56-b874-fd636adcf478" providerId="ADAL" clId="{931A8637-64D5-43EC-B2FD-4998665F4B82}" dt="2025-03-06T06:51:08.878" v="5188" actId="478"/>
          <ac:spMkLst>
            <pc:docMk/>
            <pc:sldMk cId="3447506737" sldId="1491"/>
            <ac:spMk id="18" creationId="{6DC99AD1-100C-D3CB-2710-35D468B9B6C8}"/>
          </ac:spMkLst>
        </pc:spChg>
        <pc:spChg chg="del">
          <ac:chgData name="Erfan Meskar" userId="ae30a713-38f5-4e56-b874-fd636adcf478" providerId="ADAL" clId="{931A8637-64D5-43EC-B2FD-4998665F4B82}" dt="2025-03-06T06:51:23.842" v="5190" actId="478"/>
          <ac:spMkLst>
            <pc:docMk/>
            <pc:sldMk cId="3447506737" sldId="1491"/>
            <ac:spMk id="2573" creationId="{9B41BBCC-2DDF-C640-7346-8B6E6391DC7E}"/>
          </ac:spMkLst>
        </pc:spChg>
        <pc:spChg chg="del">
          <ac:chgData name="Erfan Meskar" userId="ae30a713-38f5-4e56-b874-fd636adcf478" providerId="ADAL" clId="{931A8637-64D5-43EC-B2FD-4998665F4B82}" dt="2025-03-06T06:50:32.709" v="5173" actId="478"/>
          <ac:spMkLst>
            <pc:docMk/>
            <pc:sldMk cId="3447506737" sldId="1491"/>
            <ac:spMk id="2581" creationId="{EC08445C-6ECC-1D5E-8EE3-4CE96DC0357A}"/>
          </ac:spMkLst>
        </pc:spChg>
        <pc:spChg chg="mod">
          <ac:chgData name="Erfan Meskar" userId="ae30a713-38f5-4e56-b874-fd636adcf478" providerId="ADAL" clId="{931A8637-64D5-43EC-B2FD-4998665F4B82}" dt="2025-03-06T06:52:51.705" v="5213" actId="1076"/>
          <ac:spMkLst>
            <pc:docMk/>
            <pc:sldMk cId="3447506737" sldId="1491"/>
            <ac:spMk id="2582" creationId="{40229753-E1CE-D1B4-6580-A90BE8BF55D5}"/>
          </ac:spMkLst>
        </pc:spChg>
        <pc:cxnChg chg="del">
          <ac:chgData name="Erfan Meskar" userId="ae30a713-38f5-4e56-b874-fd636adcf478" providerId="ADAL" clId="{931A8637-64D5-43EC-B2FD-4998665F4B82}" dt="2025-03-06T06:51:09.604" v="5189" actId="478"/>
          <ac:cxnSpMkLst>
            <pc:docMk/>
            <pc:sldMk cId="3447506737" sldId="1491"/>
            <ac:cxnSpMk id="16" creationId="{EB8D4BDF-A4C1-8C92-4E80-F0286BB65C23}"/>
          </ac:cxnSpMkLst>
        </pc:cxnChg>
      </pc:sldChg>
      <pc:sldChg chg="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744897775" sldId="1492"/>
        </pc:sldMkLst>
        <pc:spChg chg="del">
          <ac:chgData name="Erfan Meskar" userId="ae30a713-38f5-4e56-b874-fd636adcf478" providerId="ADAL" clId="{931A8637-64D5-43EC-B2FD-4998665F4B82}" dt="2025-03-06T06:51:36.502" v="5194" actId="478"/>
          <ac:spMkLst>
            <pc:docMk/>
            <pc:sldMk cId="744897775" sldId="1492"/>
            <ac:spMk id="12" creationId="{C7146944-A7EA-344D-DF19-30991523518D}"/>
          </ac:spMkLst>
        </pc:spChg>
        <pc:spChg chg="mod">
          <ac:chgData name="Erfan Meskar" userId="ae30a713-38f5-4e56-b874-fd636adcf478" providerId="ADAL" clId="{931A8637-64D5-43EC-B2FD-4998665F4B82}" dt="2025-03-06T06:51:43.778" v="5196" actId="20577"/>
          <ac:spMkLst>
            <pc:docMk/>
            <pc:sldMk cId="744897775" sldId="1492"/>
            <ac:spMk id="2573" creationId="{2CF31B51-B9EE-470B-DB3F-F5E042208B03}"/>
          </ac:spMkLst>
        </pc:spChg>
        <pc:spChg chg="mod">
          <ac:chgData name="Erfan Meskar" userId="ae30a713-38f5-4e56-b874-fd636adcf478" providerId="ADAL" clId="{931A8637-64D5-43EC-B2FD-4998665F4B82}" dt="2025-03-06T06:52:44.076" v="5209" actId="14100"/>
          <ac:spMkLst>
            <pc:docMk/>
            <pc:sldMk cId="744897775" sldId="1492"/>
            <ac:spMk id="2582" creationId="{978749D8-77AC-9D43-1ADD-0AFD10245BA2}"/>
          </ac:spMkLst>
        </pc:spChg>
        <pc:cxnChg chg="del">
          <ac:chgData name="Erfan Meskar" userId="ae30a713-38f5-4e56-b874-fd636adcf478" providerId="ADAL" clId="{931A8637-64D5-43EC-B2FD-4998665F4B82}" dt="2025-03-06T06:51:37.284" v="5195" actId="478"/>
          <ac:cxnSpMkLst>
            <pc:docMk/>
            <pc:sldMk cId="744897775" sldId="1492"/>
            <ac:cxnSpMk id="11" creationId="{DB57133C-6196-B1AA-C68F-B4FE7E58B7B3}"/>
          </ac:cxnSpMkLst>
        </pc:cxnChg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2066202" sldId="1493"/>
        </pc:sldMkLst>
        <pc:spChg chg="mod">
          <ac:chgData name="Erfan Meskar" userId="ae30a713-38f5-4e56-b874-fd636adcf478" providerId="ADAL" clId="{931A8637-64D5-43EC-B2FD-4998665F4B82}" dt="2025-03-06T06:52:05.719" v="5199" actId="20577"/>
          <ac:spMkLst>
            <pc:docMk/>
            <pc:sldMk cId="1402066202" sldId="1493"/>
            <ac:spMk id="14" creationId="{863FD778-E087-4502-3321-94B4A22E810C}"/>
          </ac:spMkLst>
        </pc:spChg>
        <pc:spChg chg="mod">
          <ac:chgData name="Erfan Meskar" userId="ae30a713-38f5-4e56-b874-fd636adcf478" providerId="ADAL" clId="{931A8637-64D5-43EC-B2FD-4998665F4B82}" dt="2025-03-06T06:52:09.188" v="5200" actId="20577"/>
          <ac:spMkLst>
            <pc:docMk/>
            <pc:sldMk cId="1402066202" sldId="1493"/>
            <ac:spMk id="15" creationId="{3363F14B-4765-D6EE-F5A5-DF12F2D5ACDA}"/>
          </ac:spMkLst>
        </pc:spChg>
        <pc:spChg chg="mod">
          <ac:chgData name="Erfan Meskar" userId="ae30a713-38f5-4e56-b874-fd636adcf478" providerId="ADAL" clId="{931A8637-64D5-43EC-B2FD-4998665F4B82}" dt="2025-03-06T06:52:02.457" v="5198" actId="20577"/>
          <ac:spMkLst>
            <pc:docMk/>
            <pc:sldMk cId="1402066202" sldId="1493"/>
            <ac:spMk id="2528" creationId="{9EAC1BCC-6071-8F78-5A7D-03C642E3840A}"/>
          </ac:spMkLst>
        </pc:spChg>
        <pc:spChg chg="mod">
          <ac:chgData name="Erfan Meskar" userId="ae30a713-38f5-4e56-b874-fd636adcf478" providerId="ADAL" clId="{931A8637-64D5-43EC-B2FD-4998665F4B82}" dt="2025-03-06T06:52:23.425" v="5206" actId="20577"/>
          <ac:spMkLst>
            <pc:docMk/>
            <pc:sldMk cId="1402066202" sldId="1493"/>
            <ac:spMk id="2538" creationId="{55000CC5-325F-3DA2-2887-41BB6B3FFC29}"/>
          </ac:spMkLst>
        </pc:spChg>
      </pc:sldChg>
      <pc:sldChg chg="addSp delSp modSp add mod modAnim">
        <pc:chgData name="Erfan Meskar" userId="ae30a713-38f5-4e56-b874-fd636adcf478" providerId="ADAL" clId="{931A8637-64D5-43EC-B2FD-4998665F4B82}" dt="2025-03-06T07:15:04.771" v="5726" actId="1038"/>
        <pc:sldMkLst>
          <pc:docMk/>
          <pc:sldMk cId="2469144385" sldId="1494"/>
        </pc:sldMkLst>
        <pc:spChg chg="mod">
          <ac:chgData name="Erfan Meskar" userId="ae30a713-38f5-4e56-b874-fd636adcf478" providerId="ADAL" clId="{931A8637-64D5-43EC-B2FD-4998665F4B82}" dt="2025-03-06T07:10:18.840" v="5533" actId="20577"/>
          <ac:spMkLst>
            <pc:docMk/>
            <pc:sldMk cId="2469144385" sldId="1494"/>
            <ac:spMk id="2" creationId="{C925F6DB-FF9D-B5FD-3B4A-DAC5F1FDC51A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10" creationId="{E64BFBBA-F511-5A67-526C-E219E42510B3}"/>
          </ac:spMkLst>
        </pc:spChg>
        <pc:spChg chg="del">
          <ac:chgData name="Erfan Meskar" userId="ae30a713-38f5-4e56-b874-fd636adcf478" providerId="ADAL" clId="{931A8637-64D5-43EC-B2FD-4998665F4B82}" dt="2025-03-06T06:53:37.852" v="5218" actId="478"/>
          <ac:spMkLst>
            <pc:docMk/>
            <pc:sldMk cId="2469144385" sldId="1494"/>
            <ac:spMk id="12" creationId="{CF78EBB1-278E-17D1-794B-5F15AE0673B8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15" creationId="{F850A3DE-CBD3-3247-DCA8-04F5DB6F35D6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19" creationId="{B785FA0D-39C2-895B-5999-06DEF79D365E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0" creationId="{D094A68F-076D-EEEC-6F6F-A37D1EE2D526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1" creationId="{DB3ADD2E-934C-1F76-F32F-B1D3EE920344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2" creationId="{5739D746-C3C2-B6B3-6F22-C145C1EE9390}"/>
          </ac:spMkLst>
        </pc:spChg>
        <pc:spChg chg="mod">
          <ac:chgData name="Erfan Meskar" userId="ae30a713-38f5-4e56-b874-fd636adcf478" providerId="ADAL" clId="{931A8637-64D5-43EC-B2FD-4998665F4B82}" dt="2025-03-06T07:15:00.097" v="5723" actId="207"/>
          <ac:spMkLst>
            <pc:docMk/>
            <pc:sldMk cId="2469144385" sldId="1494"/>
            <ac:spMk id="24" creationId="{3DDFB0DE-3A71-90A4-44CF-93CB37E711FC}"/>
          </ac:spMkLst>
        </pc:spChg>
        <pc:spChg chg="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5" creationId="{48889FB8-E058-90A5-3952-440639936529}"/>
          </ac:spMkLst>
        </pc:spChg>
        <pc:spChg chg="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6" creationId="{7A292884-8444-A534-E588-17051B5FA826}"/>
          </ac:spMkLst>
        </pc:spChg>
        <pc:spChg chg="add mod">
          <ac:chgData name="Erfan Meskar" userId="ae30a713-38f5-4e56-b874-fd636adcf478" providerId="ADAL" clId="{931A8637-64D5-43EC-B2FD-4998665F4B82}" dt="2025-03-06T07:15:04.771" v="5726" actId="1038"/>
          <ac:spMkLst>
            <pc:docMk/>
            <pc:sldMk cId="2469144385" sldId="1494"/>
            <ac:spMk id="30" creationId="{0AF13DA1-BE96-7DEE-226C-8639C9D9E4F2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31" creationId="{11155FDB-A119-076C-3E35-C63986E63E24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32" creationId="{13599279-BADD-7408-C523-660517E89C5B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4" creationId="{C6AB9012-A13D-5939-9256-7F81B14F5D7D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6" creationId="{CAC3EB92-0E74-F208-6593-610B422B327E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7" creationId="{9A1EFE0E-ABD4-BD37-DE53-E9AD7A3DB69C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9" creationId="{40714706-3AA9-71D4-C644-08D2B1AA20CA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0" creationId="{ECFA65DF-DF84-9A8F-D974-7DCC50A40727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1" creationId="{654D53C7-D51C-338B-9C84-E26EAD766BD3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2" creationId="{47F09E88-C6F5-B298-EE92-9D757A6C680B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3" creationId="{16465F26-649D-DBCA-CBB4-045E93A9413E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4" creationId="{0FBEE95C-C8BF-4694-56B3-0776EB2117C8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5" creationId="{185E1B12-CC9E-E62C-A2F5-54508E06D588}"/>
          </ac:spMkLst>
        </pc:spChg>
        <pc:spChg chg="add mod">
          <ac:chgData name="Erfan Meskar" userId="ae30a713-38f5-4e56-b874-fd636adcf478" providerId="ADAL" clId="{931A8637-64D5-43EC-B2FD-4998665F4B82}" dt="2025-03-06T07:14:53.911" v="5722" actId="20577"/>
          <ac:spMkLst>
            <pc:docMk/>
            <pc:sldMk cId="2469144385" sldId="1494"/>
            <ac:spMk id="48" creationId="{49FFE8BC-79CE-C585-67F0-B0B0D083A3AB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44" creationId="{A908EB00-2643-777C-0435-283B793DE149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45" creationId="{9864EA44-2B6F-CE8F-B105-BCA75075CA65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4" creationId="{C489BA3A-40A0-839B-6EA3-5188404A892C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5" creationId="{63D0F9A6-9CB1-C56D-55F2-D006470ACAD9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6" creationId="{7C9073C3-9A55-58FA-EC05-F2EA86359F1F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8" creationId="{6FF8D8C9-F50F-354D-200E-4FDC69140C4E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9" creationId="{C6F40A3D-950D-9159-DBBC-4F7857E08B6B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60" creationId="{FA60D849-A873-B66A-8C21-6AAD2CA15AEC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5" creationId="{EF9C5588-6DE2-C538-44FF-A7EDEBB1AF5C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6" creationId="{8BA1D50D-2412-DC85-7131-6E678BB7AC30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7" creationId="{194F3B40-1341-2A49-7811-F00E96892E69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8" creationId="{8F3F652C-E8CE-1C50-855B-6E241D9863E3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0" creationId="{C0601497-4A2B-0710-3F1B-8338CB76FF52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1" creationId="{3A689056-D4D0-1C66-0D8A-60A1A8167756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2" creationId="{2866BCD6-156F-10A7-B2D3-D35DB32B2C8F}"/>
          </ac:spMkLst>
        </pc:spChg>
        <pc:spChg chg="mod">
          <ac:chgData name="Erfan Meskar" userId="ae30a713-38f5-4e56-b874-fd636adcf478" providerId="ADAL" clId="{931A8637-64D5-43EC-B2FD-4998665F4B82}" dt="2025-03-06T06:54:28.302" v="5228" actId="207"/>
          <ac:spMkLst>
            <pc:docMk/>
            <pc:sldMk cId="2469144385" sldId="1494"/>
            <ac:spMk id="2573" creationId="{44247F0C-8CE0-6F89-8B75-3BB90ED0CE31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81" creationId="{3E649AE5-9D74-A279-8C79-DA319D6B2A1A}"/>
          </ac:spMkLst>
        </pc:spChg>
        <pc:grpChg chg="del">
          <ac:chgData name="Erfan Meskar" userId="ae30a713-38f5-4e56-b874-fd636adcf478" providerId="ADAL" clId="{931A8637-64D5-43EC-B2FD-4998665F4B82}" dt="2025-03-06T07:14:16.969" v="5660" actId="478"/>
          <ac:grpSpMkLst>
            <pc:docMk/>
            <pc:sldMk cId="2469144385" sldId="1494"/>
            <ac:grpSpMk id="2576" creationId="{15B3091F-09B9-7FCD-EB1F-907460DD78A3}"/>
          </ac:grpSpMkLst>
        </pc:grpChg>
        <pc:cxnChg chg="del">
          <ac:chgData name="Erfan Meskar" userId="ae30a713-38f5-4e56-b874-fd636adcf478" providerId="ADAL" clId="{931A8637-64D5-43EC-B2FD-4998665F4B82}" dt="2025-03-06T06:53:46.382" v="5219" actId="478"/>
          <ac:cxnSpMkLst>
            <pc:docMk/>
            <pc:sldMk cId="2469144385" sldId="1494"/>
            <ac:cxnSpMk id="11" creationId="{A67D50CF-124E-745E-9533-738EE02FBD6A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26:46.976" v="5884"/>
        <pc:sldMkLst>
          <pc:docMk/>
          <pc:sldMk cId="695348644" sldId="1495"/>
        </pc:sldMkLst>
        <pc:spChg chg="mod">
          <ac:chgData name="Erfan Meskar" userId="ae30a713-38f5-4e56-b874-fd636adcf478" providerId="ADAL" clId="{931A8637-64D5-43EC-B2FD-4998665F4B82}" dt="2025-03-06T07:26:46.976" v="5884"/>
          <ac:spMkLst>
            <pc:docMk/>
            <pc:sldMk cId="695348644" sldId="1495"/>
            <ac:spMk id="2" creationId="{85401C01-ADC2-5AD1-0002-36ABB5BE5988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10" creationId="{DDD3007B-0A12-E3AD-A052-AA55DBD245D2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11" creationId="{324B4038-6EAA-7D74-40FF-21915BEA4C82}"/>
          </ac:spMkLst>
        </pc:spChg>
        <pc:spChg chg="del">
          <ac:chgData name="Erfan Meskar" userId="ae30a713-38f5-4e56-b874-fd636adcf478" providerId="ADAL" clId="{931A8637-64D5-43EC-B2FD-4998665F4B82}" dt="2025-03-06T06:53:56.711" v="5221" actId="478"/>
          <ac:spMkLst>
            <pc:docMk/>
            <pc:sldMk cId="695348644" sldId="1495"/>
            <ac:spMk id="17" creationId="{79E1D39F-EAA8-0B97-6784-F88CB0244F71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19" creationId="{EE8838DC-55AF-0917-061A-157766629CD2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1" creationId="{0E50AF17-1BC9-B409-4EDA-3238E8B97C4F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2" creationId="{39F1922E-8AE0-0680-1019-5A29EFEE8F99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3" creationId="{16BF84CF-1156-D4B4-F0FF-6165991A1F86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4" creationId="{72A1C717-7C6D-CB2E-DA9B-A5EFDD1346F0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5" creationId="{ACB5C5C0-E79B-B3F1-875F-39D5322A6CC7}"/>
          </ac:spMkLst>
        </pc:spChg>
        <pc:spChg chg="add mod">
          <ac:chgData name="Erfan Meskar" userId="ae30a713-38f5-4e56-b874-fd636adcf478" providerId="ADAL" clId="{931A8637-64D5-43EC-B2FD-4998665F4B82}" dt="2025-03-06T07:17:36.991" v="5749" actId="207"/>
          <ac:spMkLst>
            <pc:docMk/>
            <pc:sldMk cId="695348644" sldId="1495"/>
            <ac:spMk id="26" creationId="{DA7D1B88-AE52-A88A-F7F8-FDDA489DA3FB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7" creationId="{AE831EB3-F1E1-F6A4-2970-6AAF38A261DC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8" creationId="{58F6388D-C635-9C47-E476-FF3D4A2F82C0}"/>
          </ac:spMkLst>
        </pc:spChg>
        <pc:spChg chg="mod">
          <ac:chgData name="Erfan Meskar" userId="ae30a713-38f5-4e56-b874-fd636adcf478" providerId="ADAL" clId="{931A8637-64D5-43EC-B2FD-4998665F4B82}" dt="2025-03-06T07:17:39.264" v="5750" actId="207"/>
          <ac:spMkLst>
            <pc:docMk/>
            <pc:sldMk cId="695348644" sldId="1495"/>
            <ac:spMk id="29" creationId="{115C3A39-68F0-A00A-A374-48B87A40D0DA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31" creationId="{28A9466C-9F95-3A73-3782-1E530D988EA9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2" creationId="{F7F73DC2-7979-6476-35A8-9BC920B5E003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3" creationId="{82C78361-CF92-4DB4-541A-5BA9CBB305FD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7" creationId="{1D8B2BAC-E710-7378-9225-89203224CE97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8" creationId="{0045EEFA-0FEA-EABF-AD33-C2EA09F554B4}"/>
          </ac:spMkLst>
        </pc:spChg>
        <pc:spChg chg="mod">
          <ac:chgData name="Erfan Meskar" userId="ae30a713-38f5-4e56-b874-fd636adcf478" providerId="ADAL" clId="{931A8637-64D5-43EC-B2FD-4998665F4B82}" dt="2025-03-06T07:18:07.051" v="5754" actId="207"/>
          <ac:spMkLst>
            <pc:docMk/>
            <pc:sldMk cId="695348644" sldId="1495"/>
            <ac:spMk id="40" creationId="{CB8261BF-3B4F-D94A-5306-3C0DC2B1D7FF}"/>
          </ac:spMkLst>
        </pc:spChg>
        <pc:spChg chg="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1" creationId="{F2DFB869-A5DD-97D1-2384-7B5FA83EBC8F}"/>
          </ac:spMkLst>
        </pc:spChg>
        <pc:spChg chg="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2" creationId="{324CE082-EE6B-1151-2F94-DB654A7BDA2C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4" creationId="{8E9659B9-8349-1639-3BBE-6AC33DE362BA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5" creationId="{8E9F9D28-A05B-7536-B853-5FC48572EC22}"/>
          </ac:spMkLst>
        </pc:spChg>
        <pc:spChg chg="mod">
          <ac:chgData name="Erfan Meskar" userId="ae30a713-38f5-4e56-b874-fd636adcf478" providerId="ADAL" clId="{931A8637-64D5-43EC-B2FD-4998665F4B82}" dt="2025-03-06T07:18:09.191" v="5755" actId="207"/>
          <ac:spMkLst>
            <pc:docMk/>
            <pc:sldMk cId="695348644" sldId="1495"/>
            <ac:spMk id="46" creationId="{8434EC16-7BB3-767E-8D20-A39C05BC468E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7" creationId="{8B0C8CEF-2402-A1A9-1364-6AAA1CEFEE6B}"/>
          </ac:spMkLst>
        </pc:spChg>
        <pc:spChg chg="add mod">
          <ac:chgData name="Erfan Meskar" userId="ae30a713-38f5-4e56-b874-fd636adcf478" providerId="ADAL" clId="{931A8637-64D5-43EC-B2FD-4998665F4B82}" dt="2025-03-06T07:17:55.747" v="5752"/>
          <ac:spMkLst>
            <pc:docMk/>
            <pc:sldMk cId="695348644" sldId="1495"/>
            <ac:spMk id="49" creationId="{03AB6BF3-120A-3975-58D6-2F4E73D58F1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89" creationId="{1A737B9F-3A29-876E-C316-6CF3F497631F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90" creationId="{E55793A9-568D-DDAE-47CB-AAE010EE653E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99" creationId="{D24A9201-4EA0-6E6E-BE78-DC1CB979545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0" creationId="{2D1505CB-B3CE-EE89-239E-964DF906DDE0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1" creationId="{C56E8DED-8B05-2358-53B4-6352D4337D3F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2" creationId="{CE1DFD9F-5872-3B38-B003-B0BAE77AAE3B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4" creationId="{7F48E7A9-C705-211E-BB53-3E85ADE16B0B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5" creationId="{122BAF2D-638B-3059-F61D-B2AC1B6B79F3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0" creationId="{32CFD4F9-D884-EE5A-0303-E494EE92C01B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1" creationId="{19C873A8-8B2F-34E6-56F0-E3D67A7B11FD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2" creationId="{6B5839B8-B916-DA60-5041-99419BFAF5F4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3" creationId="{EB094672-FB62-A929-E7ED-9C340E737040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5" creationId="{450DA4EF-696D-A3ED-C312-3D6D4DCB6CFA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6" creationId="{2DA8DCA2-CDF0-384D-6B7E-4EC34487E699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7" creationId="{00693C85-1086-9A2D-4E2A-750369DB4DE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26" creationId="{D81A63CC-8CB0-3D76-D6AA-0D955D495E19}"/>
          </ac:spMkLst>
        </pc:spChg>
        <pc:grpChg chg="del">
          <ac:chgData name="Erfan Meskar" userId="ae30a713-38f5-4e56-b874-fd636adcf478" providerId="ADAL" clId="{931A8637-64D5-43EC-B2FD-4998665F4B82}" dt="2025-03-06T07:17:23.438" v="5747" actId="478"/>
          <ac:grpSpMkLst>
            <pc:docMk/>
            <pc:sldMk cId="695348644" sldId="1495"/>
            <ac:grpSpMk id="2621" creationId="{76EEF647-F69E-9F29-6BD0-8A9A2E3E106E}"/>
          </ac:grpSpMkLst>
        </pc:grpChg>
        <pc:cxnChg chg="del">
          <ac:chgData name="Erfan Meskar" userId="ae30a713-38f5-4e56-b874-fd636adcf478" providerId="ADAL" clId="{931A8637-64D5-43EC-B2FD-4998665F4B82}" dt="2025-03-06T06:53:57.739" v="5222" actId="478"/>
          <ac:cxnSpMkLst>
            <pc:docMk/>
            <pc:sldMk cId="695348644" sldId="1495"/>
            <ac:cxnSpMk id="16" creationId="{A34C8F3E-B9BE-74E0-3747-0DE5CD62A5C9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8:49.308" v="5968" actId="1037"/>
        <pc:sldMkLst>
          <pc:docMk/>
          <pc:sldMk cId="2149870211" sldId="1496"/>
        </pc:sldMkLst>
        <pc:spChg chg="mod">
          <ac:chgData name="Erfan Meskar" userId="ae30a713-38f5-4e56-b874-fd636adcf478" providerId="ADAL" clId="{931A8637-64D5-43EC-B2FD-4998665F4B82}" dt="2025-03-06T07:27:56.357" v="5898" actId="20577"/>
          <ac:spMkLst>
            <pc:docMk/>
            <pc:sldMk cId="2149870211" sldId="1496"/>
            <ac:spMk id="2" creationId="{B211C930-C90F-DBC0-1BD3-BF7ED818C149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10" creationId="{A0656F05-D49E-CFCF-E0C5-84F56CDEBE2F}"/>
          </ac:spMkLst>
        </pc:spChg>
        <pc:spChg chg="del">
          <ac:chgData name="Erfan Meskar" userId="ae30a713-38f5-4e56-b874-fd636adcf478" providerId="ADAL" clId="{931A8637-64D5-43EC-B2FD-4998665F4B82}" dt="2025-03-06T06:56:00.030" v="5243" actId="478"/>
          <ac:spMkLst>
            <pc:docMk/>
            <pc:sldMk cId="2149870211" sldId="1496"/>
            <ac:spMk id="13" creationId="{8442B25B-6DB8-103D-58BB-2677F2AC7EA0}"/>
          </ac:spMkLst>
        </pc:spChg>
        <pc:spChg chg="mod">
          <ac:chgData name="Erfan Meskar" userId="ae30a713-38f5-4e56-b874-fd636adcf478" providerId="ADAL" clId="{931A8637-64D5-43EC-B2FD-4998665F4B82}" dt="2025-03-06T07:28:49.308" v="5968" actId="1037"/>
          <ac:spMkLst>
            <pc:docMk/>
            <pc:sldMk cId="2149870211" sldId="1496"/>
            <ac:spMk id="14" creationId="{92D976F9-C7BF-7A10-60B3-792AE98ACFB7}"/>
          </ac:spMkLst>
        </pc:spChg>
        <pc:spChg chg="del">
          <ac:chgData name="Erfan Meskar" userId="ae30a713-38f5-4e56-b874-fd636adcf478" providerId="ADAL" clId="{931A8637-64D5-43EC-B2FD-4998665F4B82}" dt="2025-03-06T06:55:58.101" v="5242" actId="478"/>
          <ac:spMkLst>
            <pc:docMk/>
            <pc:sldMk cId="2149870211" sldId="1496"/>
            <ac:spMk id="17" creationId="{59500606-CD31-3765-FAEC-3538E4BED750}"/>
          </ac:spMkLst>
        </pc:spChg>
        <pc:spChg chg="add mod">
          <ac:chgData name="Erfan Meskar" userId="ae30a713-38f5-4e56-b874-fd636adcf478" providerId="ADAL" clId="{931A8637-64D5-43EC-B2FD-4998665F4B82}" dt="2025-03-06T07:28:48.641" v="5967" actId="14100"/>
          <ac:spMkLst>
            <pc:docMk/>
            <pc:sldMk cId="2149870211" sldId="1496"/>
            <ac:spMk id="19" creationId="{A3A6C04F-9BEA-C580-4775-BCF8E78AB505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1" creationId="{AD4D2727-F231-6D7F-1783-B0FE49ECF9EE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2" creationId="{8F83EF3F-5155-5A66-CFDE-E24B5BB58B5D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5" creationId="{AE3C1856-20B4-9EC2-96B6-ED952EA9AE24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6" creationId="{2A72B4C2-4C34-2C29-4AB7-8B6452C41CAA}"/>
          </ac:spMkLst>
        </pc:spChg>
        <pc:spChg chg="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9" creationId="{0A0CA497-1CDE-91D4-5396-4665B94C238B}"/>
          </ac:spMkLst>
        </pc:spChg>
        <pc:spChg chg="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0" creationId="{785EEC39-0A40-64AB-D559-A314E690CADF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1" creationId="{AA6B0425-49AB-525A-9BE3-262CAFE073AB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4" creationId="{72B46986-0D5A-D1A5-8C2E-4AB51AEB2DAC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5" creationId="{7E7C665D-BADE-146F-C561-05377828063B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6" creationId="{53517385-B157-D92E-86C8-E2A572D8725C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7" creationId="{F5E099F3-C5AC-F092-80D3-F9B0915428EA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8" creationId="{1B9A5CF8-A261-FA83-D77B-9C815209C9C6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9" creationId="{5F25E40F-8C4D-E346-1FA0-9B63EFDC61E2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0" creationId="{4DC471A6-8B06-1D21-8B66-B4F3A5AE213E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1" creationId="{7C08505A-7547-F490-D156-5AC04C20F1D7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2" creationId="{79B9205F-8529-E0CC-923E-E13D0E7FCD63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3" creationId="{25B4F3DA-455D-421B-0B03-94C6E1330626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5" creationId="{821BB19E-4D20-67A7-5DD9-C7687B803A3C}"/>
          </ac:spMkLst>
        </pc:spChg>
        <pc:spChg chg="mod">
          <ac:chgData name="Erfan Meskar" userId="ae30a713-38f5-4e56-b874-fd636adcf478" providerId="ADAL" clId="{931A8637-64D5-43EC-B2FD-4998665F4B82}" dt="2025-03-06T07:25:23.864" v="5879" actId="207"/>
          <ac:spMkLst>
            <pc:docMk/>
            <pc:sldMk cId="2149870211" sldId="1496"/>
            <ac:spMk id="46" creationId="{953E9EA2-A947-59DA-6ED4-19CF39546C5C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7" creationId="{DC120E61-0095-D610-1FFB-FC7B3B813DFA}"/>
          </ac:spMkLst>
        </pc:spChg>
        <pc:spChg chg="mod">
          <ac:chgData name="Erfan Meskar" userId="ae30a713-38f5-4e56-b874-fd636adcf478" providerId="ADAL" clId="{931A8637-64D5-43EC-B2FD-4998665F4B82}" dt="2025-03-06T07:25:25.471" v="5880" actId="207"/>
          <ac:spMkLst>
            <pc:docMk/>
            <pc:sldMk cId="2149870211" sldId="1496"/>
            <ac:spMk id="49" creationId="{C8064590-C5C7-5F89-B767-109267765450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50" creationId="{25DFE420-F191-2013-F7D9-A91380DA42B8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89" creationId="{AEA03BE6-5EF7-DE38-6A96-D26C402286E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90" creationId="{88348F6E-307B-AEEF-24FC-A4BBA1157812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99" creationId="{282438C1-8C3A-36D9-E0B5-910CC343F02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0" creationId="{08FA38A6-A5EB-B4EF-C633-B668A7379DEB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1" creationId="{F6343F8D-2344-4541-5027-6F05BA807778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2" creationId="{F3817852-4A0E-AD09-1638-72967B5EE48E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3" creationId="{B1DCBB3E-5DD3-D063-AE50-15DE614D9DBF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4" creationId="{935B0919-8697-1E94-85DB-B971D3D10F7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5" creationId="{37CDE5E4-8F37-5FCD-412A-B2CBC709D441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0" creationId="{10692F83-05B6-BAF7-57D2-A65F6AFEEE07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1" creationId="{5E5A000D-839F-1E4D-D388-9EBBA1F42034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2" creationId="{9D81EA8A-0C7B-98F8-0B43-0E1B2AF96AAB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3" creationId="{D457357F-8D75-F23A-62EB-B0B6EC6B2B98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5" creationId="{ECF2A00E-EAE7-E78E-A81E-7C4A517F1E1B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6" creationId="{2C5979C3-95A3-EBE5-6F1F-976D3544D003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7" creationId="{F065C438-A857-4514-9868-213FF29C610E}"/>
          </ac:spMkLst>
        </pc:spChg>
        <pc:spChg chg="mod">
          <ac:chgData name="Erfan Meskar" userId="ae30a713-38f5-4e56-b874-fd636adcf478" providerId="ADAL" clId="{931A8637-64D5-43EC-B2FD-4998665F4B82}" dt="2025-03-06T06:56:10.890" v="5250" actId="207"/>
          <ac:spMkLst>
            <pc:docMk/>
            <pc:sldMk cId="2149870211" sldId="1496"/>
            <ac:spMk id="2618" creationId="{BBF790E9-2FA2-4221-3031-1EFB2047E144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26" creationId="{450B5EB8-E83B-1844-1570-BE5DE9A76F0A}"/>
          </ac:spMkLst>
        </pc:spChg>
        <pc:grpChg chg="del">
          <ac:chgData name="Erfan Meskar" userId="ae30a713-38f5-4e56-b874-fd636adcf478" providerId="ADAL" clId="{931A8637-64D5-43EC-B2FD-4998665F4B82}" dt="2025-03-06T07:25:10.121" v="5876" actId="478"/>
          <ac:grpSpMkLst>
            <pc:docMk/>
            <pc:sldMk cId="2149870211" sldId="1496"/>
            <ac:grpSpMk id="2621" creationId="{DCAE882F-15AA-ABF9-D03B-226295CFDA85}"/>
          </ac:grpSpMkLst>
        </pc:grpChg>
        <pc:cxnChg chg="del">
          <ac:chgData name="Erfan Meskar" userId="ae30a713-38f5-4e56-b874-fd636adcf478" providerId="ADAL" clId="{931A8637-64D5-43EC-B2FD-4998665F4B82}" dt="2025-03-06T06:56:06.596" v="5249" actId="478"/>
          <ac:cxnSpMkLst>
            <pc:docMk/>
            <pc:sldMk cId="2149870211" sldId="1496"/>
            <ac:cxnSpMk id="15" creationId="{C1DA85D8-F785-6ADF-806A-83CA08B9FF45}"/>
          </ac:cxnSpMkLst>
        </pc:cxnChg>
        <pc:cxnChg chg="del">
          <ac:chgData name="Erfan Meskar" userId="ae30a713-38f5-4e56-b874-fd636adcf478" providerId="ADAL" clId="{931A8637-64D5-43EC-B2FD-4998665F4B82}" dt="2025-03-06T06:56:05.527" v="5248" actId="478"/>
          <ac:cxnSpMkLst>
            <pc:docMk/>
            <pc:sldMk cId="2149870211" sldId="1496"/>
            <ac:cxnSpMk id="16" creationId="{4B35B922-22AC-513C-4F7F-ED3D3189BE91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7:34.073" v="5888"/>
        <pc:sldMkLst>
          <pc:docMk/>
          <pc:sldMk cId="2726514584" sldId="1497"/>
        </pc:sldMkLst>
        <pc:spChg chg="mod">
          <ac:chgData name="Erfan Meskar" userId="ae30a713-38f5-4e56-b874-fd636adcf478" providerId="ADAL" clId="{931A8637-64D5-43EC-B2FD-4998665F4B82}" dt="2025-03-06T07:27:34.073" v="5888"/>
          <ac:spMkLst>
            <pc:docMk/>
            <pc:sldMk cId="2726514584" sldId="1497"/>
            <ac:spMk id="2" creationId="{B207F006-2D84-5388-30A2-A1E92A1CB495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10" creationId="{F8762F89-87E6-FF7A-C1D6-D853A77A9A1A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11" creationId="{FE741C71-B53A-44B3-5F12-3710499FF91E}"/>
          </ac:spMkLst>
        </pc:spChg>
        <pc:spChg chg="del">
          <ac:chgData name="Erfan Meskar" userId="ae30a713-38f5-4e56-b874-fd636adcf478" providerId="ADAL" clId="{931A8637-64D5-43EC-B2FD-4998665F4B82}" dt="2025-03-06T06:55:46.548" v="5238" actId="478"/>
          <ac:spMkLst>
            <pc:docMk/>
            <pc:sldMk cId="2726514584" sldId="1497"/>
            <ac:spMk id="13" creationId="{1B4B0015-391E-9CA5-5C5F-1142D315ACE4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18" creationId="{1072CA76-23BA-DA1B-D2A0-697B7A416493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19" creationId="{4E4A3162-223F-B13C-7E4B-22ADF3F80B06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0" creationId="{899ECA52-DE62-7EEC-9BF7-6C79D8A3A6F8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1" creationId="{AC1A8F6A-B7F7-56EF-A617-F6E83E2DFEFF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2" creationId="{93B96ACC-C615-97FA-9962-6EE6ABB5B6CD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3" creationId="{2A793CE2-FC7A-A39E-D538-FE2B17871E5C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4" creationId="{9BF9C059-1FB4-59E8-CC3C-A1F9BA6E6832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8" creationId="{BF1A7766-449A-0458-D116-262630513CA9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9" creationId="{8ED189E6-2763-10F1-66B1-DE6946E9727F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31" creationId="{CDACBC2C-1943-D6E3-9241-EFDDCC21DBC6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2" creationId="{AF90AD79-A95D-00F0-523C-5E8A987D0709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3" creationId="{0CB27BEE-ECC7-177E-E6F8-C7281C43772D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5" creationId="{44AA0490-03DA-7AF1-C3A8-63A19A498EC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6" creationId="{C86D8052-8CD9-36FC-BBA0-B9CB5B7B722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8" creationId="{24DEB96C-8575-B237-56C0-A90CF0282DE8}"/>
          </ac:spMkLst>
        </pc:spChg>
        <pc:spChg chg="mod">
          <ac:chgData name="Erfan Meskar" userId="ae30a713-38f5-4e56-b874-fd636adcf478" providerId="ADAL" clId="{931A8637-64D5-43EC-B2FD-4998665F4B82}" dt="2025-03-06T07:21:35.309" v="5841" actId="20577"/>
          <ac:spMkLst>
            <pc:docMk/>
            <pc:sldMk cId="2726514584" sldId="1497"/>
            <ac:spMk id="40" creationId="{F3F5F6E0-896A-2079-CA94-5AF0B14EB926}"/>
          </ac:spMkLst>
        </pc:spChg>
        <pc:spChg chg="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2" creationId="{239DDF9E-4EE1-8021-93AD-108D75CC2ABB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3" creationId="{F42AAD3C-18C7-08B7-DB2A-2490E871EDA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4" creationId="{CD3ED916-9A29-8CDB-CA79-3F85F420EC4E}"/>
          </ac:spMkLst>
        </pc:spChg>
        <pc:spChg chg="mod">
          <ac:chgData name="Erfan Meskar" userId="ae30a713-38f5-4e56-b874-fd636adcf478" providerId="ADAL" clId="{931A8637-64D5-43EC-B2FD-4998665F4B82}" dt="2025-03-06T07:21:38.126" v="5842" actId="20577"/>
          <ac:spMkLst>
            <pc:docMk/>
            <pc:sldMk cId="2726514584" sldId="1497"/>
            <ac:spMk id="46" creationId="{1526400A-6B89-52D1-36BC-EBEA08643D35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7" creationId="{7165AF57-840E-D337-0D0A-280CD7E6E8C9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8" creationId="{534A38B8-211C-DDED-9317-AA739D1F0282}"/>
          </ac:spMkLst>
        </pc:spChg>
        <pc:spChg chg="add mod">
          <ac:chgData name="Erfan Meskar" userId="ae30a713-38f5-4e56-b874-fd636adcf478" providerId="ADAL" clId="{931A8637-64D5-43EC-B2FD-4998665F4B82}" dt="2025-03-06T07:21:53.433" v="5871" actId="20577"/>
          <ac:spMkLst>
            <pc:docMk/>
            <pc:sldMk cId="2726514584" sldId="1497"/>
            <ac:spMk id="49" creationId="{DEAEC423-BCF8-AEC0-8E82-467219BC67CD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89" creationId="{3484A5EB-D300-4862-7C30-DB7BA26F035C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90" creationId="{8B1B1646-020A-3A9A-4F14-A6050FF28A13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99" creationId="{C8161184-5268-0672-A0E6-DE0591248AE0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0" creationId="{49930BCB-3104-7E03-3A17-33348009D982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1" creationId="{54F1761A-2D8E-6EF6-40F2-73D6A8388529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2" creationId="{A6FB5D24-70A7-0E7C-D4CB-DF3DDDBDBC8F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3" creationId="{74058715-00D3-F08C-61E3-76B210620BA4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4" creationId="{09B5FB79-8609-23FA-15E9-382A76096D13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0" creationId="{8D9AA0D2-7E1E-FE1A-CEB3-57C4BAB7BDEA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1" creationId="{4BB60796-0D3D-A860-129C-FD7050229524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2" creationId="{F63FDB58-70F7-D0D0-2D2E-FBBF35A35AED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3" creationId="{1953D710-2E66-7AF8-2169-2EA6CD3A6FBB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5" creationId="{9D44D23A-EEE3-36AC-FC67-2788772EF214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6" creationId="{57D1067C-AB1B-6EDD-0C13-9BF537570567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7" creationId="{5BCE23D6-2E6A-BAF0-CACD-D467B925B562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26" creationId="{6EFDCCE9-4705-78EF-CED7-2B7D1B7B9C26}"/>
          </ac:spMkLst>
        </pc:spChg>
        <pc:grpChg chg="del">
          <ac:chgData name="Erfan Meskar" userId="ae30a713-38f5-4e56-b874-fd636adcf478" providerId="ADAL" clId="{931A8637-64D5-43EC-B2FD-4998665F4B82}" dt="2025-03-06T07:21:20.067" v="5838" actId="478"/>
          <ac:grpSpMkLst>
            <pc:docMk/>
            <pc:sldMk cId="2726514584" sldId="1497"/>
            <ac:grpSpMk id="2621" creationId="{8C8D591B-FFF9-CE07-7049-F2869A4A8906}"/>
          </ac:grpSpMkLst>
        </pc:grpChg>
        <pc:cxnChg chg="del">
          <ac:chgData name="Erfan Meskar" userId="ae30a713-38f5-4e56-b874-fd636adcf478" providerId="ADAL" clId="{931A8637-64D5-43EC-B2FD-4998665F4B82}" dt="2025-03-06T06:55:47.411" v="5239" actId="478"/>
          <ac:cxnSpMkLst>
            <pc:docMk/>
            <pc:sldMk cId="2726514584" sldId="1497"/>
            <ac:cxnSpMk id="15" creationId="{8D46B65C-9256-0653-9372-D275D885E787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6:05.034" v="5882"/>
        <pc:sldMkLst>
          <pc:docMk/>
          <pc:sldMk cId="3785822310" sldId="1498"/>
        </pc:sldMkLst>
        <pc:spChg chg="mod">
          <ac:chgData name="Erfan Meskar" userId="ae30a713-38f5-4e56-b874-fd636adcf478" providerId="ADAL" clId="{931A8637-64D5-43EC-B2FD-4998665F4B82}" dt="2025-03-06T07:06:54.886" v="5485" actId="20577"/>
          <ac:spMkLst>
            <pc:docMk/>
            <pc:sldMk cId="3785822310" sldId="1498"/>
            <ac:spMk id="2" creationId="{FBCF4C17-C2DE-15AE-8CC2-E2DC7322A8D8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0" creationId="{4D500A09-6D01-D8C9-88E4-269C949B55D6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2" creationId="{E2C85F86-5877-A65D-CFCE-EA3F05F1E067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3" creationId="{D8EE2803-BCE4-B1FF-EE5B-F736B49FF409}"/>
          </ac:spMkLst>
        </pc:spChg>
        <pc:spChg chg="mod">
          <ac:chgData name="Erfan Meskar" userId="ae30a713-38f5-4e56-b874-fd636adcf478" providerId="ADAL" clId="{931A8637-64D5-43EC-B2FD-4998665F4B82}" dt="2025-03-06T07:12:32.421" v="5612" actId="1076"/>
          <ac:spMkLst>
            <pc:docMk/>
            <pc:sldMk cId="3785822310" sldId="1498"/>
            <ac:spMk id="14" creationId="{AA55A091-8BE6-0875-A714-76C14CFCFFD3}"/>
          </ac:spMkLst>
        </pc:spChg>
        <pc:spChg chg="del mod">
          <ac:chgData name="Erfan Meskar" userId="ae30a713-38f5-4e56-b874-fd636adcf478" providerId="ADAL" clId="{931A8637-64D5-43EC-B2FD-4998665F4B82}" dt="2025-03-06T07:02:53.310" v="5405" actId="478"/>
          <ac:spMkLst>
            <pc:docMk/>
            <pc:sldMk cId="3785822310" sldId="1498"/>
            <ac:spMk id="15" creationId="{4BD6F317-089C-6199-1427-345A9C4A2B8B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7" creationId="{9E951E60-6579-755A-5885-ECD713D8708F}"/>
          </ac:spMkLst>
        </pc:spChg>
        <pc:spChg chg="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1" creationId="{EDEF5F17-BE09-F981-3077-FCD181A71DC2}"/>
          </ac:spMkLst>
        </pc:spChg>
        <pc:spChg chg="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3" creationId="{A20680C0-58EB-F8D8-E2F9-D1C209F48485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6" creationId="{E2FE37D2-8764-2FB0-5D4D-737B2C2A63A6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8" creationId="{5BF14FE3-B123-52F0-D5D0-A61BBADAFA42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9" creationId="{1B09AC51-F18E-6F26-4880-CF2543908C4D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31" creationId="{EBEBC397-EFA6-AE4A-5932-AB40202C23E1}"/>
          </ac:spMkLst>
        </pc:spChg>
        <pc:spChg chg="add mod">
          <ac:chgData name="Erfan Meskar" userId="ae30a713-38f5-4e56-b874-fd636adcf478" providerId="ADAL" clId="{931A8637-64D5-43EC-B2FD-4998665F4B82}" dt="2025-03-06T07:04:04.848" v="5452" actId="571"/>
          <ac:spMkLst>
            <pc:docMk/>
            <pc:sldMk cId="3785822310" sldId="1498"/>
            <ac:spMk id="32" creationId="{E3F6E54E-2274-E488-CA8D-793A101C861D}"/>
          </ac:spMkLst>
        </pc:spChg>
        <pc:spChg chg="add mod">
          <ac:chgData name="Erfan Meskar" userId="ae30a713-38f5-4e56-b874-fd636adcf478" providerId="ADAL" clId="{931A8637-64D5-43EC-B2FD-4998665F4B82}" dt="2025-03-06T07:04:04.848" v="5452" actId="571"/>
          <ac:spMkLst>
            <pc:docMk/>
            <pc:sldMk cId="3785822310" sldId="1498"/>
            <ac:spMk id="33" creationId="{3319E38D-06EB-5C15-A164-42ABB3E7135E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4" creationId="{96CC99E3-79AB-5CD4-7BFE-330AB0E43FCC}"/>
          </ac:spMkLst>
        </pc:spChg>
        <pc:spChg chg="add mod">
          <ac:chgData name="Erfan Meskar" userId="ae30a713-38f5-4e56-b874-fd636adcf478" providerId="ADAL" clId="{931A8637-64D5-43EC-B2FD-4998665F4B82}" dt="2025-03-06T07:04:16.368" v="5457" actId="20577"/>
          <ac:spMkLst>
            <pc:docMk/>
            <pc:sldMk cId="3785822310" sldId="1498"/>
            <ac:spMk id="35" creationId="{BA9BFA8D-9B16-5680-FC57-9915F0E8549B}"/>
          </ac:spMkLst>
        </pc:spChg>
        <pc:spChg chg="add mod">
          <ac:chgData name="Erfan Meskar" userId="ae30a713-38f5-4e56-b874-fd636adcf478" providerId="ADAL" clId="{931A8637-64D5-43EC-B2FD-4998665F4B82}" dt="2025-03-06T07:13:10.617" v="5654" actId="207"/>
          <ac:spMkLst>
            <pc:docMk/>
            <pc:sldMk cId="3785822310" sldId="1498"/>
            <ac:spMk id="36" creationId="{B6E20D60-FC9D-A1FB-DE2D-7E156F45CF09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7" creationId="{FB0AF28D-2FBD-73EB-9400-A742C882CAA3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8" creationId="{500F65F9-2920-96E1-02BB-C4187BBDB847}"/>
          </ac:spMkLst>
        </pc:spChg>
        <pc:spChg chg="add mod">
          <ac:chgData name="Erfan Meskar" userId="ae30a713-38f5-4e56-b874-fd636adcf478" providerId="ADAL" clId="{931A8637-64D5-43EC-B2FD-4998665F4B82}" dt="2025-03-06T07:12:59.864" v="5652" actId="20577"/>
          <ac:spMkLst>
            <pc:docMk/>
            <pc:sldMk cId="3785822310" sldId="1498"/>
            <ac:spMk id="39" creationId="{37A72169-80D9-AE0B-BEF1-7C2223F36BFE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499" creationId="{49373451-D793-7366-9296-13DCCE838F7F}"/>
          </ac:spMkLst>
        </pc:spChg>
        <pc:spChg chg="mod">
          <ac:chgData name="Erfan Meskar" userId="ae30a713-38f5-4e56-b874-fd636adcf478" providerId="ADAL" clId="{931A8637-64D5-43EC-B2FD-4998665F4B82}" dt="2025-03-06T07:03:59.230" v="5450" actId="1035"/>
          <ac:spMkLst>
            <pc:docMk/>
            <pc:sldMk cId="3785822310" sldId="1498"/>
            <ac:spMk id="2500" creationId="{1FA23104-30F4-0EA7-FBA7-EC3DCAC03414}"/>
          </ac:spMkLst>
        </pc:spChg>
        <pc:spChg chg="mod">
          <ac:chgData name="Erfan Meskar" userId="ae30a713-38f5-4e56-b874-fd636adcf478" providerId="ADAL" clId="{931A8637-64D5-43EC-B2FD-4998665F4B82}" dt="2025-03-06T07:07:32.122" v="5501" actId="1076"/>
          <ac:spMkLst>
            <pc:docMk/>
            <pc:sldMk cId="3785822310" sldId="1498"/>
            <ac:spMk id="2509" creationId="{657477CD-F2D5-5514-1782-366B00397410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0" creationId="{841A4B37-375D-E8CB-5172-A0E21834568B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1" creationId="{12CF4CAA-7522-1D9A-7F8E-79AC29794971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2" creationId="{D55E62DC-2403-3584-E062-21D0BC70E27B}"/>
          </ac:spMkLst>
        </pc:spChg>
        <pc:spChg chg="mod">
          <ac:chgData name="Erfan Meskar" userId="ae30a713-38f5-4e56-b874-fd636adcf478" providerId="ADAL" clId="{931A8637-64D5-43EC-B2FD-4998665F4B82}" dt="2025-03-06T07:03:59.230" v="5450" actId="1035"/>
          <ac:spMkLst>
            <pc:docMk/>
            <pc:sldMk cId="3785822310" sldId="1498"/>
            <ac:spMk id="2513" creationId="{363D23E5-F950-86A7-8CCC-46C53A505B93}"/>
          </ac:spMkLst>
        </pc:spChg>
        <pc:spChg chg="mod">
          <ac:chgData name="Erfan Meskar" userId="ae30a713-38f5-4e56-b874-fd636adcf478" providerId="ADAL" clId="{931A8637-64D5-43EC-B2FD-4998665F4B82}" dt="2025-03-06T07:05:14.455" v="5479" actId="1037"/>
          <ac:spMkLst>
            <pc:docMk/>
            <pc:sldMk cId="3785822310" sldId="1498"/>
            <ac:spMk id="2514" creationId="{5BFB1CD7-29B3-6776-9FEB-870F9AEF7C45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5" creationId="{9FC8F159-2064-93D3-1A45-1A8E4A9AD401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0" creationId="{A308DCA5-4639-65F7-91C9-4C440C9B050B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1" creationId="{C167058D-A6ED-32F0-191B-EDBA1E2D8E62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2" creationId="{098D0DAE-EC2D-0B5C-C186-721892CFAFA2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3" creationId="{A439DBEE-B496-75DA-780B-6BD2E362DAA6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5" creationId="{8A50A0B1-0C48-F876-AFEA-87A36C986D4F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6" creationId="{2957417B-9CDB-E127-6D8B-12F0829679A5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7" creationId="{4FD49FD5-7036-F9EA-76D2-D2B8AA7FC102}"/>
          </ac:spMkLst>
        </pc:spChg>
        <pc:spChg chg="mod">
          <ac:chgData name="Erfan Meskar" userId="ae30a713-38f5-4e56-b874-fd636adcf478" providerId="ADAL" clId="{931A8637-64D5-43EC-B2FD-4998665F4B82}" dt="2025-03-06T07:13:07.866" v="5653" actId="207"/>
          <ac:spMkLst>
            <pc:docMk/>
            <pc:sldMk cId="3785822310" sldId="1498"/>
            <ac:spMk id="2537" creationId="{A864A3A4-525E-9505-08D2-B3620A07D5CF}"/>
          </ac:spMkLst>
        </pc:spChg>
        <pc:spChg chg="mod">
          <ac:chgData name="Erfan Meskar" userId="ae30a713-38f5-4e56-b874-fd636adcf478" providerId="ADAL" clId="{931A8637-64D5-43EC-B2FD-4998665F4B82}" dt="2025-03-06T07:07:26.977" v="5499" actId="1076"/>
          <ac:spMkLst>
            <pc:docMk/>
            <pc:sldMk cId="3785822310" sldId="1498"/>
            <ac:spMk id="2538" creationId="{E41A5763-F276-F4A9-161C-90E8668DB2AF}"/>
          </ac:spMkLst>
        </pc:spChg>
        <pc:grpChg chg="del">
          <ac:chgData name="Erfan Meskar" userId="ae30a713-38f5-4e56-b874-fd636adcf478" providerId="ADAL" clId="{931A8637-64D5-43EC-B2FD-4998665F4B82}" dt="2025-03-06T07:02:40.807" v="5402" actId="478"/>
          <ac:grpSpMkLst>
            <pc:docMk/>
            <pc:sldMk cId="3785822310" sldId="1498"/>
            <ac:grpSpMk id="2531" creationId="{E5F6F149-9F08-8F70-9E72-300A934D642B}"/>
          </ac:grpSpMkLst>
        </pc:grpChg>
        <pc:cxnChg chg="mod">
          <ac:chgData name="Erfan Meskar" userId="ae30a713-38f5-4e56-b874-fd636adcf478" providerId="ADAL" clId="{931A8637-64D5-43EC-B2FD-4998665F4B82}" dt="2025-03-06T07:12:36.661" v="5614" actId="1076"/>
          <ac:cxnSpMkLst>
            <pc:docMk/>
            <pc:sldMk cId="3785822310" sldId="1498"/>
            <ac:cxnSpMk id="11" creationId="{EDF52673-DA02-AE12-2675-6286DCC76A23}"/>
          </ac:cxnSpMkLst>
        </pc:cxnChg>
      </pc:sldChg>
      <pc:sldChg chg="modSp add mod">
        <pc:chgData name="Erfan Meskar" userId="ae30a713-38f5-4e56-b874-fd636adcf478" providerId="ADAL" clId="{931A8637-64D5-43EC-B2FD-4998665F4B82}" dt="2025-03-06T07:27:46.540" v="5889"/>
        <pc:sldMkLst>
          <pc:docMk/>
          <pc:sldMk cId="333919083" sldId="1499"/>
        </pc:sldMkLst>
        <pc:spChg chg="mod">
          <ac:chgData name="Erfan Meskar" userId="ae30a713-38f5-4e56-b874-fd636adcf478" providerId="ADAL" clId="{931A8637-64D5-43EC-B2FD-4998665F4B82}" dt="2025-03-06T07:27:46.540" v="5889"/>
          <ac:spMkLst>
            <pc:docMk/>
            <pc:sldMk cId="333919083" sldId="1499"/>
            <ac:spMk id="2" creationId="{FED7F816-ED93-D386-0015-CD049DEBDBDF}"/>
          </ac:spMkLst>
        </pc:spChg>
        <pc:spChg chg="mod">
          <ac:chgData name="Erfan Meskar" userId="ae30a713-38f5-4e56-b874-fd636adcf478" providerId="ADAL" clId="{931A8637-64D5-43EC-B2FD-4998665F4B82}" dt="2025-03-06T07:23:54.690" v="5874" actId="20577"/>
          <ac:spMkLst>
            <pc:docMk/>
            <pc:sldMk cId="333919083" sldId="1499"/>
            <ac:spMk id="51" creationId="{B5D0D003-3990-43CE-09B7-6C4AC91A5FAE}"/>
          </ac:spMkLst>
        </pc:spChg>
      </pc:sldChg>
      <pc:sldChg chg="modSp add mod">
        <pc:chgData name="Erfan Meskar" userId="ae30a713-38f5-4e56-b874-fd636adcf478" providerId="ADAL" clId="{931A8637-64D5-43EC-B2FD-4998665F4B82}" dt="2025-03-06T07:31:24.352" v="6010" actId="20577"/>
        <pc:sldMkLst>
          <pc:docMk/>
          <pc:sldMk cId="1059977177" sldId="1500"/>
        </pc:sldMkLst>
        <pc:spChg chg="mod">
          <ac:chgData name="Erfan Meskar" userId="ae30a713-38f5-4e56-b874-fd636adcf478" providerId="ADAL" clId="{931A8637-64D5-43EC-B2FD-4998665F4B82}" dt="2025-03-06T07:31:24.352" v="6010" actId="20577"/>
          <ac:spMkLst>
            <pc:docMk/>
            <pc:sldMk cId="1059977177" sldId="1500"/>
            <ac:spMk id="2449" creationId="{F0F0231F-ADD7-6A5C-1541-9F2C8CFDF273}"/>
          </ac:spMkLst>
        </pc:spChg>
      </pc:sldChg>
      <pc:sldChg chg="modSp add mod">
        <pc:chgData name="Erfan Meskar" userId="ae30a713-38f5-4e56-b874-fd636adcf478" providerId="ADAL" clId="{931A8637-64D5-43EC-B2FD-4998665F4B82}" dt="2025-03-06T07:31:29.133" v="6011"/>
        <pc:sldMkLst>
          <pc:docMk/>
          <pc:sldMk cId="4132697580" sldId="1501"/>
        </pc:sldMkLst>
        <pc:spChg chg="mod">
          <ac:chgData name="Erfan Meskar" userId="ae30a713-38f5-4e56-b874-fd636adcf478" providerId="ADAL" clId="{931A8637-64D5-43EC-B2FD-4998665F4B82}" dt="2025-03-06T07:31:29.133" v="6011"/>
          <ac:spMkLst>
            <pc:docMk/>
            <pc:sldMk cId="4132697580" sldId="1501"/>
            <ac:spMk id="2" creationId="{B71C9A3A-1D16-36CE-ADF6-378535229C93}"/>
          </ac:spMkLst>
        </pc:spChg>
      </pc:sldChg>
      <pc:sldChg chg="modSp add mod">
        <pc:chgData name="Erfan Meskar" userId="ae30a713-38f5-4e56-b874-fd636adcf478" providerId="ADAL" clId="{931A8637-64D5-43EC-B2FD-4998665F4B82}" dt="2025-03-06T07:39:04.826" v="6191" actId="20577"/>
        <pc:sldMkLst>
          <pc:docMk/>
          <pc:sldMk cId="3086955815" sldId="1502"/>
        </pc:sldMkLst>
        <pc:spChg chg="mod">
          <ac:chgData name="Erfan Meskar" userId="ae30a713-38f5-4e56-b874-fd636adcf478" providerId="ADAL" clId="{931A8637-64D5-43EC-B2FD-4998665F4B82}" dt="2025-03-06T07:31:31.750" v="6012"/>
          <ac:spMkLst>
            <pc:docMk/>
            <pc:sldMk cId="3086955815" sldId="1502"/>
            <ac:spMk id="2" creationId="{0E05ABD3-CE10-280D-EB07-B2244C5F3CE3}"/>
          </ac:spMkLst>
        </pc:spChg>
        <pc:spChg chg="mod">
          <ac:chgData name="Erfan Meskar" userId="ae30a713-38f5-4e56-b874-fd636adcf478" providerId="ADAL" clId="{931A8637-64D5-43EC-B2FD-4998665F4B82}" dt="2025-03-06T07:32:02.751" v="6025" actId="14100"/>
          <ac:spMkLst>
            <pc:docMk/>
            <pc:sldMk cId="3086955815" sldId="1502"/>
            <ac:spMk id="14" creationId="{B5C70C74-C24C-8105-055F-29E1DA4662F3}"/>
          </ac:spMkLst>
        </pc:spChg>
        <pc:spChg chg="mod">
          <ac:chgData name="Erfan Meskar" userId="ae30a713-38f5-4e56-b874-fd636adcf478" providerId="ADAL" clId="{931A8637-64D5-43EC-B2FD-4998665F4B82}" dt="2025-03-06T07:33:52.793" v="6027" actId="20577"/>
          <ac:spMkLst>
            <pc:docMk/>
            <pc:sldMk cId="3086955815" sldId="1502"/>
            <ac:spMk id="36" creationId="{3C075087-4242-0CD3-72D6-713A53AB8792}"/>
          </ac:spMkLst>
        </pc:spChg>
        <pc:spChg chg="mod">
          <ac:chgData name="Erfan Meskar" userId="ae30a713-38f5-4e56-b874-fd636adcf478" providerId="ADAL" clId="{931A8637-64D5-43EC-B2FD-4998665F4B82}" dt="2025-03-06T07:34:23.386" v="6046" actId="14100"/>
          <ac:spMkLst>
            <pc:docMk/>
            <pc:sldMk cId="3086955815" sldId="1502"/>
            <ac:spMk id="39" creationId="{3E4563D5-DF02-9346-9829-4D57034E8C2C}"/>
          </ac:spMkLst>
        </pc:spChg>
        <pc:spChg chg="mod">
          <ac:chgData name="Erfan Meskar" userId="ae30a713-38f5-4e56-b874-fd636adcf478" providerId="ADAL" clId="{931A8637-64D5-43EC-B2FD-4998665F4B82}" dt="2025-03-06T07:33:58.906" v="6035" actId="20577"/>
          <ac:spMkLst>
            <pc:docMk/>
            <pc:sldMk cId="3086955815" sldId="1502"/>
            <ac:spMk id="2537" creationId="{12C0715B-41D5-92FA-F903-E55C9AC06AC7}"/>
          </ac:spMkLst>
        </pc:spChg>
        <pc:spChg chg="mod">
          <ac:chgData name="Erfan Meskar" userId="ae30a713-38f5-4e56-b874-fd636adcf478" providerId="ADAL" clId="{931A8637-64D5-43EC-B2FD-4998665F4B82}" dt="2025-03-06T07:39:04.826" v="6191" actId="20577"/>
          <ac:spMkLst>
            <pc:docMk/>
            <pc:sldMk cId="3086955815" sldId="1502"/>
            <ac:spMk id="2538" creationId="{E6C66027-31FE-D675-F6B8-F79733C5E47C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9:21.883" v="6192" actId="478"/>
        <pc:sldMkLst>
          <pc:docMk/>
          <pc:sldMk cId="4094718687" sldId="1503"/>
        </pc:sldMkLst>
        <pc:spChg chg="mod">
          <ac:chgData name="Erfan Meskar" userId="ae30a713-38f5-4e56-b874-fd636adcf478" providerId="ADAL" clId="{931A8637-64D5-43EC-B2FD-4998665F4B82}" dt="2025-03-06T07:31:33.491" v="6013"/>
          <ac:spMkLst>
            <pc:docMk/>
            <pc:sldMk cId="4094718687" sldId="1503"/>
            <ac:spMk id="2" creationId="{D3A9C709-78A0-57AC-674F-10B054200615}"/>
          </ac:spMkLst>
        </pc:spChg>
        <pc:spChg chg="mod">
          <ac:chgData name="Erfan Meskar" userId="ae30a713-38f5-4e56-b874-fd636adcf478" providerId="ADAL" clId="{931A8637-64D5-43EC-B2FD-4998665F4B82}" dt="2025-03-06T07:35:38.812" v="6064" actId="14100"/>
          <ac:spMkLst>
            <pc:docMk/>
            <pc:sldMk cId="4094718687" sldId="1503"/>
            <ac:spMk id="12" creationId="{0B5E24E8-D094-332D-535A-33482FFD9A1F}"/>
          </ac:spMkLst>
        </pc:spChg>
        <pc:spChg chg="mod">
          <ac:chgData name="Erfan Meskar" userId="ae30a713-38f5-4e56-b874-fd636adcf478" providerId="ADAL" clId="{931A8637-64D5-43EC-B2FD-4998665F4B82}" dt="2025-03-06T07:35:22.392" v="6051"/>
          <ac:spMkLst>
            <pc:docMk/>
            <pc:sldMk cId="4094718687" sldId="1503"/>
            <ac:spMk id="28" creationId="{8B811A81-A32C-210B-E960-AF7C66C867E5}"/>
          </ac:spMkLst>
        </pc:spChg>
        <pc:spChg chg="mod">
          <ac:chgData name="Erfan Meskar" userId="ae30a713-38f5-4e56-b874-fd636adcf478" providerId="ADAL" clId="{931A8637-64D5-43EC-B2FD-4998665F4B82}" dt="2025-03-06T07:35:27.276" v="6053" actId="20577"/>
          <ac:spMkLst>
            <pc:docMk/>
            <pc:sldMk cId="4094718687" sldId="1503"/>
            <ac:spMk id="31" creationId="{3241CFC8-48D2-30C1-B6F3-3071F8F266F8}"/>
          </ac:spMkLst>
        </pc:spChg>
        <pc:spChg chg="mod">
          <ac:chgData name="Erfan Meskar" userId="ae30a713-38f5-4e56-b874-fd636adcf478" providerId="ADAL" clId="{931A8637-64D5-43EC-B2FD-4998665F4B82}" dt="2025-03-06T07:35:50.910" v="6073" actId="20577"/>
          <ac:spMkLst>
            <pc:docMk/>
            <pc:sldMk cId="4094718687" sldId="1503"/>
            <ac:spMk id="42" creationId="{A74412A6-687E-795F-45B2-64844661D505}"/>
          </ac:spMkLst>
        </pc:spChg>
        <pc:spChg chg="del">
          <ac:chgData name="Erfan Meskar" userId="ae30a713-38f5-4e56-b874-fd636adcf478" providerId="ADAL" clId="{931A8637-64D5-43EC-B2FD-4998665F4B82}" dt="2025-03-06T07:39:21.883" v="6192" actId="478"/>
          <ac:spMkLst>
            <pc:docMk/>
            <pc:sldMk cId="4094718687" sldId="1503"/>
            <ac:spMk id="2582" creationId="{38C35ABA-6EDF-F495-6E1C-278017DE80F4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9:24.387" v="6193" actId="478"/>
        <pc:sldMkLst>
          <pc:docMk/>
          <pc:sldMk cId="1629409767" sldId="1504"/>
        </pc:sldMkLst>
        <pc:spChg chg="mod">
          <ac:chgData name="Erfan Meskar" userId="ae30a713-38f5-4e56-b874-fd636adcf478" providerId="ADAL" clId="{931A8637-64D5-43EC-B2FD-4998665F4B82}" dt="2025-03-06T07:31:35.328" v="6014"/>
          <ac:spMkLst>
            <pc:docMk/>
            <pc:sldMk cId="1629409767" sldId="1504"/>
            <ac:spMk id="2" creationId="{8D31E10B-DCB2-B786-1B67-B1B7A6F8237E}"/>
          </ac:spMkLst>
        </pc:spChg>
        <pc:spChg chg="mod">
          <ac:chgData name="Erfan Meskar" userId="ae30a713-38f5-4e56-b874-fd636adcf478" providerId="ADAL" clId="{931A8637-64D5-43EC-B2FD-4998665F4B82}" dt="2025-03-06T07:36:26.313" v="6092" actId="20577"/>
          <ac:spMkLst>
            <pc:docMk/>
            <pc:sldMk cId="1629409767" sldId="1504"/>
            <ac:spMk id="24" creationId="{BB9DDC41-CC23-E823-1EAC-AD5C8AD53ACB}"/>
          </ac:spMkLst>
        </pc:spChg>
        <pc:spChg chg="mod">
          <ac:chgData name="Erfan Meskar" userId="ae30a713-38f5-4e56-b874-fd636adcf478" providerId="ADAL" clId="{931A8637-64D5-43EC-B2FD-4998665F4B82}" dt="2025-03-06T07:36:21.971" v="6091" actId="20577"/>
          <ac:spMkLst>
            <pc:docMk/>
            <pc:sldMk cId="1629409767" sldId="1504"/>
            <ac:spMk id="30" creationId="{CBC6CA40-E2D3-D8E8-A3F3-D1F5602C51F9}"/>
          </ac:spMkLst>
        </pc:spChg>
        <pc:spChg chg="mod">
          <ac:chgData name="Erfan Meskar" userId="ae30a713-38f5-4e56-b874-fd636adcf478" providerId="ADAL" clId="{931A8637-64D5-43EC-B2FD-4998665F4B82}" dt="2025-03-06T07:36:36.055" v="6100" actId="20577"/>
          <ac:spMkLst>
            <pc:docMk/>
            <pc:sldMk cId="1629409767" sldId="1504"/>
            <ac:spMk id="42" creationId="{EE93FEE1-264F-BF37-B043-D5A9376220D3}"/>
          </ac:spMkLst>
        </pc:spChg>
        <pc:spChg chg="mod">
          <ac:chgData name="Erfan Meskar" userId="ae30a713-38f5-4e56-b874-fd636adcf478" providerId="ADAL" clId="{931A8637-64D5-43EC-B2FD-4998665F4B82}" dt="2025-03-06T07:36:38.931" v="6102" actId="20577"/>
          <ac:spMkLst>
            <pc:docMk/>
            <pc:sldMk cId="1629409767" sldId="1504"/>
            <ac:spMk id="45" creationId="{E59F18CE-0FE0-ABF4-F59A-D5C36F7456CD}"/>
          </ac:spMkLst>
        </pc:spChg>
        <pc:spChg chg="mod">
          <ac:chgData name="Erfan Meskar" userId="ae30a713-38f5-4e56-b874-fd636adcf478" providerId="ADAL" clId="{931A8637-64D5-43EC-B2FD-4998665F4B82}" dt="2025-03-06T07:36:17.110" v="6089" actId="20577"/>
          <ac:spMkLst>
            <pc:docMk/>
            <pc:sldMk cId="1629409767" sldId="1504"/>
            <ac:spMk id="48" creationId="{D204C5EB-7C64-909D-C1D6-0DCE4CDA1139}"/>
          </ac:spMkLst>
        </pc:spChg>
        <pc:spChg chg="del">
          <ac:chgData name="Erfan Meskar" userId="ae30a713-38f5-4e56-b874-fd636adcf478" providerId="ADAL" clId="{931A8637-64D5-43EC-B2FD-4998665F4B82}" dt="2025-03-06T07:39:24.387" v="6193" actId="478"/>
          <ac:spMkLst>
            <pc:docMk/>
            <pc:sldMk cId="1629409767" sldId="1504"/>
            <ac:spMk id="2582" creationId="{3188A39A-1225-BA75-4532-5C4109D3C0EB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8:50.997" v="6187" actId="478"/>
        <pc:sldMkLst>
          <pc:docMk/>
          <pc:sldMk cId="3858851120" sldId="1505"/>
        </pc:sldMkLst>
        <pc:spChg chg="mod">
          <ac:chgData name="Erfan Meskar" userId="ae30a713-38f5-4e56-b874-fd636adcf478" providerId="ADAL" clId="{931A8637-64D5-43EC-B2FD-4998665F4B82}" dt="2025-03-06T07:31:36.979" v="6015"/>
          <ac:spMkLst>
            <pc:docMk/>
            <pc:sldMk cId="3858851120" sldId="1505"/>
            <ac:spMk id="2" creationId="{8162DA1D-D082-CBB8-E980-2BB351E476BF}"/>
          </ac:spMkLst>
        </pc:spChg>
        <pc:spChg chg="mod">
          <ac:chgData name="Erfan Meskar" userId="ae30a713-38f5-4e56-b874-fd636adcf478" providerId="ADAL" clId="{931A8637-64D5-43EC-B2FD-4998665F4B82}" dt="2025-03-06T07:37:10.546" v="6116" actId="20577"/>
          <ac:spMkLst>
            <pc:docMk/>
            <pc:sldMk cId="3858851120" sldId="1505"/>
            <ac:spMk id="13" creationId="{5D19DEE1-E1A2-A522-230D-3D2A591A16CF}"/>
          </ac:spMkLst>
        </pc:spChg>
        <pc:spChg chg="mod">
          <ac:chgData name="Erfan Meskar" userId="ae30a713-38f5-4e56-b874-fd636adcf478" providerId="ADAL" clId="{931A8637-64D5-43EC-B2FD-4998665F4B82}" dt="2025-03-06T07:37:06.891" v="6115" actId="14100"/>
          <ac:spMkLst>
            <pc:docMk/>
            <pc:sldMk cId="3858851120" sldId="1505"/>
            <ac:spMk id="17" creationId="{A4105895-5B49-6E70-CD2B-648B5A52E160}"/>
          </ac:spMkLst>
        </pc:spChg>
        <pc:spChg chg="mod">
          <ac:chgData name="Erfan Meskar" userId="ae30a713-38f5-4e56-b874-fd636adcf478" providerId="ADAL" clId="{931A8637-64D5-43EC-B2FD-4998665F4B82}" dt="2025-03-06T07:36:57.769" v="6104" actId="20577"/>
          <ac:spMkLst>
            <pc:docMk/>
            <pc:sldMk cId="3858851120" sldId="1505"/>
            <ac:spMk id="26" creationId="{D394BD2D-991E-C532-5E4C-B95F6AE6279E}"/>
          </ac:spMkLst>
        </pc:spChg>
        <pc:spChg chg="mod">
          <ac:chgData name="Erfan Meskar" userId="ae30a713-38f5-4e56-b874-fd636adcf478" providerId="ADAL" clId="{931A8637-64D5-43EC-B2FD-4998665F4B82}" dt="2025-03-06T07:36:55.808" v="6103" actId="20577"/>
          <ac:spMkLst>
            <pc:docMk/>
            <pc:sldMk cId="3858851120" sldId="1505"/>
            <ac:spMk id="32" creationId="{2D95A788-C545-E0F6-8211-EB20D9EEB125}"/>
          </ac:spMkLst>
        </pc:spChg>
        <pc:spChg chg="mod">
          <ac:chgData name="Erfan Meskar" userId="ae30a713-38f5-4e56-b874-fd636adcf478" providerId="ADAL" clId="{931A8637-64D5-43EC-B2FD-4998665F4B82}" dt="2025-03-06T07:37:27.535" v="6137" actId="20577"/>
          <ac:spMkLst>
            <pc:docMk/>
            <pc:sldMk cId="3858851120" sldId="1505"/>
            <ac:spMk id="44" creationId="{DEFA0492-7AAA-AD45-469B-5901687903BB}"/>
          </ac:spMkLst>
        </pc:spChg>
        <pc:spChg chg="mod">
          <ac:chgData name="Erfan Meskar" userId="ae30a713-38f5-4e56-b874-fd636adcf478" providerId="ADAL" clId="{931A8637-64D5-43EC-B2FD-4998665F4B82}" dt="2025-03-06T07:37:22.733" v="6136" actId="20577"/>
          <ac:spMkLst>
            <pc:docMk/>
            <pc:sldMk cId="3858851120" sldId="1505"/>
            <ac:spMk id="50" creationId="{43BD45D1-A6F3-5793-1D31-12C355DE6D56}"/>
          </ac:spMkLst>
        </pc:spChg>
        <pc:spChg chg="del">
          <ac:chgData name="Erfan Meskar" userId="ae30a713-38f5-4e56-b874-fd636adcf478" providerId="ADAL" clId="{931A8637-64D5-43EC-B2FD-4998665F4B82}" dt="2025-03-06T07:38:50.997" v="6187" actId="478"/>
          <ac:spMkLst>
            <pc:docMk/>
            <pc:sldMk cId="3858851120" sldId="1505"/>
            <ac:spMk id="2627" creationId="{ECFDDA11-CDE0-A819-54E5-2B150B9DD4A7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8:48.228" v="6186" actId="478"/>
        <pc:sldMkLst>
          <pc:docMk/>
          <pc:sldMk cId="609605461" sldId="1506"/>
        </pc:sldMkLst>
        <pc:spChg chg="mod">
          <ac:chgData name="Erfan Meskar" userId="ae30a713-38f5-4e56-b874-fd636adcf478" providerId="ADAL" clId="{931A8637-64D5-43EC-B2FD-4998665F4B82}" dt="2025-03-06T07:31:39.703" v="6016"/>
          <ac:spMkLst>
            <pc:docMk/>
            <pc:sldMk cId="609605461" sldId="1506"/>
            <ac:spMk id="2" creationId="{4C0459EF-639C-6285-E841-EFDD7EFAD01F}"/>
          </ac:spMkLst>
        </pc:spChg>
        <pc:spChg chg="mod">
          <ac:chgData name="Erfan Meskar" userId="ae30a713-38f5-4e56-b874-fd636adcf478" providerId="ADAL" clId="{931A8637-64D5-43EC-B2FD-4998665F4B82}" dt="2025-03-06T07:37:46.394" v="6146" actId="14100"/>
          <ac:spMkLst>
            <pc:docMk/>
            <pc:sldMk cId="609605461" sldId="1506"/>
            <ac:spMk id="13" creationId="{5DF41E76-625D-11F5-6A05-20DB0DE677B4}"/>
          </ac:spMkLst>
        </pc:spChg>
        <pc:spChg chg="mod">
          <ac:chgData name="Erfan Meskar" userId="ae30a713-38f5-4e56-b874-fd636adcf478" providerId="ADAL" clId="{931A8637-64D5-43EC-B2FD-4998665F4B82}" dt="2025-03-06T07:38:15.173" v="6184" actId="207"/>
          <ac:spMkLst>
            <pc:docMk/>
            <pc:sldMk cId="609605461" sldId="1506"/>
            <ac:spMk id="40" creationId="{8F193B14-FC4B-E1EF-334E-03F9DA1A4666}"/>
          </ac:spMkLst>
        </pc:spChg>
        <pc:spChg chg="mod">
          <ac:chgData name="Erfan Meskar" userId="ae30a713-38f5-4e56-b874-fd636adcf478" providerId="ADAL" clId="{931A8637-64D5-43EC-B2FD-4998665F4B82}" dt="2025-03-06T07:38:11.378" v="6183" actId="207"/>
          <ac:spMkLst>
            <pc:docMk/>
            <pc:sldMk cId="609605461" sldId="1506"/>
            <ac:spMk id="46" creationId="{E57AAEB8-C7BA-4B96-8156-650AFD17CB46}"/>
          </ac:spMkLst>
        </pc:spChg>
        <pc:spChg chg="mod">
          <ac:chgData name="Erfan Meskar" userId="ae30a713-38f5-4e56-b874-fd636adcf478" providerId="ADAL" clId="{931A8637-64D5-43EC-B2FD-4998665F4B82}" dt="2025-03-06T07:38:04.135" v="6180" actId="20577"/>
          <ac:spMkLst>
            <pc:docMk/>
            <pc:sldMk cId="609605461" sldId="1506"/>
            <ac:spMk id="49" creationId="{C37069D9-453F-7616-9D2C-2FF31419698D}"/>
          </ac:spMkLst>
        </pc:spChg>
        <pc:spChg chg="del">
          <ac:chgData name="Erfan Meskar" userId="ae30a713-38f5-4e56-b874-fd636adcf478" providerId="ADAL" clId="{931A8637-64D5-43EC-B2FD-4998665F4B82}" dt="2025-03-06T07:38:48.228" v="6186" actId="478"/>
          <ac:spMkLst>
            <pc:docMk/>
            <pc:sldMk cId="609605461" sldId="1506"/>
            <ac:spMk id="2627" creationId="{D4090F4F-AA05-E009-4568-29A44D63F920}"/>
          </ac:spMkLst>
        </pc:spChg>
      </pc:sldChg>
      <pc:sldChg chg="modSp add mod">
        <pc:chgData name="Erfan Meskar" userId="ae30a713-38f5-4e56-b874-fd636adcf478" providerId="ADAL" clId="{931A8637-64D5-43EC-B2FD-4998665F4B82}" dt="2025-03-06T07:50:44.621" v="6348" actId="20577"/>
        <pc:sldMkLst>
          <pc:docMk/>
          <pc:sldMk cId="489455108" sldId="1507"/>
        </pc:sldMkLst>
        <pc:spChg chg="mod">
          <ac:chgData name="Erfan Meskar" userId="ae30a713-38f5-4e56-b874-fd636adcf478" providerId="ADAL" clId="{931A8637-64D5-43EC-B2FD-4998665F4B82}" dt="2025-03-06T07:50:44.621" v="6348" actId="20577"/>
          <ac:spMkLst>
            <pc:docMk/>
            <pc:sldMk cId="489455108" sldId="1507"/>
            <ac:spMk id="7170" creationId="{BA004571-F6B6-0637-7F7A-7C29857496FC}"/>
          </ac:spMkLst>
        </pc:spChg>
        <pc:spChg chg="mod">
          <ac:chgData name="Erfan Meskar" userId="ae30a713-38f5-4e56-b874-fd636adcf478" providerId="ADAL" clId="{931A8637-64D5-43EC-B2FD-4998665F4B82}" dt="2025-03-06T07:50:20.228" v="6322" actId="20577"/>
          <ac:spMkLst>
            <pc:docMk/>
            <pc:sldMk cId="489455108" sldId="1507"/>
            <ac:spMk id="7171" creationId="{E527328C-B878-1DB4-F502-F551881927BA}"/>
          </ac:spMkLst>
        </pc:spChg>
      </pc:sldChg>
      <pc:sldChg chg="addSp modSp add mod">
        <pc:chgData name="Erfan Meskar" userId="ae30a713-38f5-4e56-b874-fd636adcf478" providerId="ADAL" clId="{931A8637-64D5-43EC-B2FD-4998665F4B82}" dt="2025-03-06T07:44:31.502" v="6271"/>
        <pc:sldMkLst>
          <pc:docMk/>
          <pc:sldMk cId="2510394206" sldId="1508"/>
        </pc:sldMkLst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2" creationId="{48149C3F-8A2A-20A7-A0CF-C77928E77F5A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7" creationId="{868DD43F-4A6B-B5C5-5A67-F502632DA09B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9" creationId="{3D155AA8-AB7A-E463-E759-4EB2001F60ED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10" creationId="{1F937B5C-AAD9-BFBC-1C3F-DC7EFACFDDA4}"/>
          </ac:spMkLst>
        </pc:spChg>
        <pc:spChg chg="mod">
          <ac:chgData name="Erfan Meskar" userId="ae30a713-38f5-4e56-b874-fd636adcf478" providerId="ADAL" clId="{931A8637-64D5-43EC-B2FD-4998665F4B82}" dt="2025-03-06T07:44:00.371" v="6268" actId="20577"/>
          <ac:spMkLst>
            <pc:docMk/>
            <pc:sldMk cId="2510394206" sldId="1508"/>
            <ac:spMk id="7170" creationId="{7455026A-0510-D652-AA5C-A68DAFE884DE}"/>
          </ac:spMkLst>
        </pc:spChg>
        <pc:spChg chg="mod">
          <ac:chgData name="Erfan Meskar" userId="ae30a713-38f5-4e56-b874-fd636adcf478" providerId="ADAL" clId="{931A8637-64D5-43EC-B2FD-4998665F4B82}" dt="2025-03-06T07:44:23.879" v="6270"/>
          <ac:spMkLst>
            <pc:docMk/>
            <pc:sldMk cId="2510394206" sldId="1508"/>
            <ac:spMk id="7171" creationId="{09413282-601E-6D27-7D11-016DED446469}"/>
          </ac:spMkLst>
        </pc:sp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4" creationId="{0798C056-B25A-1339-8AD0-B4EAA5F9A1F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5" creationId="{784C7263-49E7-383B-8B51-3F701CC2E5B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6" creationId="{6C73D682-F96D-5332-8A10-22A29B5F39FD}"/>
          </ac:graphicFrameMkLst>
        </pc:graphicFrame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3" creationId="{836A0EB0-C572-BF7D-EA48-8C817975AF48}"/>
          </ac:cxnSpMkLst>
        </pc:cxn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8" creationId="{6B87AF14-AFDA-AD64-208D-EC12FD7DA6AE}"/>
          </ac:cxnSpMkLst>
        </pc:cxn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12" creationId="{2424CD2B-3598-AEAB-16E7-DA65B38684DE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45:09.226" v="6280"/>
        <pc:sldMkLst>
          <pc:docMk/>
          <pc:sldMk cId="2613867743" sldId="1509"/>
        </pc:sldMkLst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2" creationId="{0886432D-AA4E-F4D7-6217-C482F19C7A08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7" creationId="{EEAEAA90-CD81-FF07-EC3D-8B869DCC536F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9" creationId="{F6076E4A-DDCF-7A68-030B-3D08A4316ED6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10" creationId="{2723EE12-2964-22BD-EFFF-CC44CAB0D14E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3" creationId="{BAB3091B-1BD7-AFF2-5BB3-99777C635BFE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5" creationId="{35905BEB-BE80-8EAD-1AF7-72C847AF57A6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7" creationId="{80992893-C8F8-8A41-4574-2ADAE8AC2B61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8" creationId="{9D7F0454-55AE-C757-FA42-09AE4D61F461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1" creationId="{2BA0B5D8-4162-8211-18CE-17AAA4F4131D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6" creationId="{49741062-786E-7E9E-AEE3-939ACB712FB5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8" creationId="{E1CC8DBB-B71B-F6EA-B5A3-B5F98FBB06EC}"/>
          </ac:spMkLst>
        </pc:spChg>
        <pc:spChg chg="mod">
          <ac:chgData name="Erfan Meskar" userId="ae30a713-38f5-4e56-b874-fd636adcf478" providerId="ADAL" clId="{931A8637-64D5-43EC-B2FD-4998665F4B82}" dt="2025-03-06T07:45:00.393" v="6278" actId="14100"/>
          <ac:spMkLst>
            <pc:docMk/>
            <pc:sldMk cId="2613867743" sldId="1509"/>
            <ac:spMk id="7171" creationId="{1C509CFB-6D32-AA51-F26D-E993AFCD83AE}"/>
          </ac:spMkLst>
        </pc:sp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4" creationId="{579CAD7A-90D9-B7AD-0E71-9BCB6C3686B2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5" creationId="{96F414F8-6BB2-7C18-C3E7-132B2DD5BEA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6" creationId="{76C892E8-5D9B-76AF-C70D-F475EDF7154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23" creationId="{C5BCC51E-8C06-F400-A32F-100D28132AB0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25" creationId="{840F62BD-A5B1-C556-B4F9-F6061214BCC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30" creationId="{F02ED1BD-A763-8A31-659A-9A511E58BAC9}"/>
          </ac:graphicFrameMkLst>
        </pc:graphicFrame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3" creationId="{E821C135-C01F-4D2A-199B-5E57961577C4}"/>
          </ac:cxnSpMkLst>
        </pc:cxn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8" creationId="{083C6598-2D29-9EFE-FB94-90BFC1CA9FCC}"/>
          </ac:cxnSpMkLst>
        </pc:cxn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11" creationId="{C734F13C-6763-4C86-C178-73B3E1D7114D}"/>
          </ac:cxnSpMkLst>
        </pc:cxnChg>
      </pc:sldChg>
      <pc:sldChg chg="addSp delSp modSp add mod delAnim">
        <pc:chgData name="Erfan Meskar" userId="ae30a713-38f5-4e56-b874-fd636adcf478" providerId="ADAL" clId="{931A8637-64D5-43EC-B2FD-4998665F4B82}" dt="2025-03-06T07:46:03.294" v="6287"/>
        <pc:sldMkLst>
          <pc:docMk/>
          <pc:sldMk cId="1653191725" sldId="1510"/>
        </pc:sldMkLst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3" creationId="{E4A0D0A0-601C-57F9-9685-BE02D1F5959E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4" creationId="{6299E1D9-3DDD-36EB-F721-65DF4F9C9C17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6" creationId="{A49A34E0-BDC4-F152-7731-E8540B922CAF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7" creationId="{B23513A2-EDF0-39F2-A090-3C5213E01BF7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3" creationId="{67AF3BD7-C4CE-E380-3AEF-DE169CDFA196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5" creationId="{72C73156-24C1-9420-A514-751A44D59BE8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7" creationId="{A571514B-2E85-C5F4-C5F0-0105010B8708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8" creationId="{E4792AAC-3070-6DE4-E05E-486AB0D002D9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1" creationId="{2085AEC3-BF4D-9B58-5287-A29982E1468C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6" creationId="{7EF947D2-F48A-01C6-BC47-D159EBDD887E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8" creationId="{88F1DA39-A828-5CC3-3396-53B68B2BE685}"/>
          </ac:spMkLst>
        </pc:spChg>
        <pc:spChg chg="mod">
          <ac:chgData name="Erfan Meskar" userId="ae30a713-38f5-4e56-b874-fd636adcf478" providerId="ADAL" clId="{931A8637-64D5-43EC-B2FD-4998665F4B82}" dt="2025-03-06T07:45:51.697" v="6285"/>
          <ac:spMkLst>
            <pc:docMk/>
            <pc:sldMk cId="1653191725" sldId="1510"/>
            <ac:spMk id="7171" creationId="{158B2BE0-BFBB-C2AD-CF28-9086F5C403C3}"/>
          </ac:spMkLst>
        </pc:sp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0" creationId="{51F35F4B-4174-9653-EC03-7925DF1B0042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1" creationId="{BEE1D6DC-07D6-17F4-1488-27AC8430131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2" creationId="{D277576B-26CD-8BA1-D417-D7B95EE14936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2" creationId="{E89492F9-536C-D80C-ACFC-BBF56C825608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3" creationId="{0C175EC4-F748-AF27-61C7-CB16F7E58D39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4" creationId="{4B8123B5-5A9A-CB8F-8824-42A5329FD558}"/>
          </ac:graphicFrameMkLst>
        </pc:graphicFrame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5" creationId="{ED695167-EDBA-F623-F90F-583E856BB600}"/>
          </ac:cxnSpMkLst>
        </pc:cxn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8" creationId="{8F2B509A-BB20-345D-B14B-2A56F46EA00B}"/>
          </ac:cxnSpMkLst>
        </pc:cxn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9" creationId="{BED1BB76-1466-9C52-C468-37D4B00BEA63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47:07.480" v="6296"/>
        <pc:sldMkLst>
          <pc:docMk/>
          <pc:sldMk cId="3080931385" sldId="1511"/>
        </pc:sldMkLst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3" creationId="{29DA36E1-1FC1-7DD4-7008-92492C20E758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4" creationId="{E6A3AFE7-6AC6-1D1E-600A-7F06FCD475F5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6" creationId="{A3932336-65E6-E414-E3C7-ED5413985D91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7" creationId="{207D6027-DC09-4F7C-C406-0DD09AF75483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4" creationId="{BE7DBD46-CD93-8384-1D86-2258190E8217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5" creationId="{3D2EEA8B-0F8E-B71B-40F6-E26088E9FD7C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7" creationId="{A17AD4F2-929F-D9E2-82A5-1C9A6958AAC5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8" creationId="{F2D535D4-7A0B-9026-5105-2A71884C8EAD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24" creationId="{09841397-CACA-EC3F-C6C6-A339D6ECC5E1}"/>
          </ac:spMkLst>
        </pc:spChg>
        <pc:spChg chg="mod">
          <ac:chgData name="Erfan Meskar" userId="ae30a713-38f5-4e56-b874-fd636adcf478" providerId="ADAL" clId="{931A8637-64D5-43EC-B2FD-4998665F4B82}" dt="2025-03-06T07:46:53.507" v="6294"/>
          <ac:spMkLst>
            <pc:docMk/>
            <pc:sldMk cId="3080931385" sldId="1511"/>
            <ac:spMk id="7171" creationId="{8A46FA8C-C510-163E-DEAA-B52775F03252}"/>
          </ac:spMkLst>
        </pc:sp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0" creationId="{0D4B3167-2E15-11CA-043D-C431F97C247E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1" creationId="{908959A6-B1AC-FB81-8A3F-62E0426D49AB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2" creationId="{9A9D9E1A-4159-F54A-D379-68F2C2C0B24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1" creationId="{618B10D7-63FA-81AD-7859-3F661E23333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2" creationId="{7BB74156-D81C-D8B6-6A5C-10865C607AB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3" creationId="{C33994B4-E2FD-5C1F-FC9A-92608EB9EC5A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6" creationId="{2C653A76-C8F8-242A-F477-AA6A759840ED}"/>
          </ac:graphicFrameMkLst>
        </pc:graphicFrame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2" creationId="{41E51B85-C814-B967-F819-C25EF9BE8AC7}"/>
          </ac:cxnSpMkLst>
        </pc:cxn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8" creationId="{3FCB7CB4-90BF-3DD2-9C61-281CDDFAE81D}"/>
          </ac:cxnSpMkLst>
        </pc:cxn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9" creationId="{95604757-AFCE-8D28-2BB2-8BAC24332B26}"/>
          </ac:cxnSpMkLst>
        </pc:cxnChg>
        <pc:cxnChg chg="add mod">
          <ac:chgData name="Erfan Meskar" userId="ae30a713-38f5-4e56-b874-fd636adcf478" providerId="ADAL" clId="{931A8637-64D5-43EC-B2FD-4998665F4B82}" dt="2025-03-06T07:47:07.480" v="6296"/>
          <ac:cxnSpMkLst>
            <pc:docMk/>
            <pc:sldMk cId="3080931385" sldId="1511"/>
            <ac:cxnSpMk id="20" creationId="{75A468EF-267B-F4E3-A6F2-7AC04CB77FC6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47:52.923" v="6301"/>
        <pc:sldMkLst>
          <pc:docMk/>
          <pc:sldMk cId="2516943626" sldId="1512"/>
        </pc:sldMkLst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3" creationId="{2B4049C9-2D4E-494F-8501-761B9D84D6C0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4" creationId="{17FC7401-A96A-1AC0-51F1-651A5222DDD9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6" creationId="{49F318E3-1407-CA34-8814-64196BEC04AE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7" creationId="{43205657-75B0-F518-D65F-F27895B84C01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4" creationId="{9368B722-03A1-4F28-635D-719098993238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5" creationId="{903C39DD-A940-AF32-E940-2883B1AE2374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7" creationId="{D935CB17-D794-98E8-DF57-BFA81EEA36C8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8" creationId="{F6B83B5A-8CE0-9434-B60E-C9A392592E06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24" creationId="{397BE41C-C88A-27D5-DCA6-DA10B6A1F652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27" creationId="{D19B6625-223F-53F3-8C46-F20AA869296F}"/>
          </ac:spMkLst>
        </pc:spChg>
        <pc:spChg chg="mod">
          <ac:chgData name="Erfan Meskar" userId="ae30a713-38f5-4e56-b874-fd636adcf478" providerId="ADAL" clId="{931A8637-64D5-43EC-B2FD-4998665F4B82}" dt="2025-03-06T07:47:43.021" v="6299" actId="6549"/>
          <ac:spMkLst>
            <pc:docMk/>
            <pc:sldMk cId="2516943626" sldId="1512"/>
            <ac:spMk id="7171" creationId="{6FC7250E-09CC-8429-040D-9596C9BFDEEB}"/>
          </ac:spMkLst>
        </pc:sp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0" creationId="{1E8A5B44-4ECB-0635-6862-EBC38B535F7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1" creationId="{2973AFCD-DDFE-CB4C-29E8-00B50B4FF0D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2" creationId="{D51532EC-E1A0-6072-745C-293D783F5D22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1" creationId="{7DA67699-3869-73B8-870D-85D08F94122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2" creationId="{4209930B-9476-F255-9BEA-334DD56E1E54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3" creationId="{28E3AE78-5079-1D97-BC7F-D5A876708A3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6" creationId="{1CC52AAF-6A70-E92F-D47E-3D6DB2487CC2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29" creationId="{A04CB1E6-50BC-0C12-699F-F2480C920574}"/>
          </ac:graphicFrameMkLst>
        </pc:graphicFrameChg>
        <pc:cxnChg chg="add mod">
          <ac:chgData name="Erfan Meskar" userId="ae30a713-38f5-4e56-b874-fd636adcf478" providerId="ADAL" clId="{931A8637-64D5-43EC-B2FD-4998665F4B82}" dt="2025-03-06T07:47:52.923" v="6301"/>
          <ac:cxnSpMkLst>
            <pc:docMk/>
            <pc:sldMk cId="2516943626" sldId="1512"/>
            <ac:cxnSpMk id="5" creationId="{7A1C4EF3-3037-AB5E-F8EE-40AF697F9397}"/>
          </ac:cxnSpMkLst>
        </pc:cxnChg>
        <pc:cxnChg chg="del mod">
          <ac:chgData name="Erfan Meskar" userId="ae30a713-38f5-4e56-b874-fd636adcf478" providerId="ADAL" clId="{931A8637-64D5-43EC-B2FD-4998665F4B82}" dt="2025-03-06T07:47:46.868" v="6300" actId="478"/>
          <ac:cxnSpMkLst>
            <pc:docMk/>
            <pc:sldMk cId="2516943626" sldId="1512"/>
            <ac:cxnSpMk id="13" creationId="{2BF1C464-AA56-1542-F63C-11344CBD4E9B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48:09.779" v="6305"/>
        <pc:sldMkLst>
          <pc:docMk/>
          <pc:sldMk cId="2870400344" sldId="1513"/>
        </pc:sldMkLst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3" creationId="{4A8CD43B-42B9-FA4C-6694-91AA9678F147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4" creationId="{7ADF2B6A-1274-89F0-8151-5D8ACAD98E70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6" creationId="{10BC90C2-C756-7D3D-759B-82A3132B9824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7" creationId="{C634BCD2-256E-671B-D594-A13EFC827A12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4" creationId="{E341E139-0BBA-65B3-3062-5CEDC564F7DB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5" creationId="{4216CD24-F4C7-B959-5240-E57E9F5667EE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7" creationId="{EE7AF219-6B88-CF4B-1FD9-398421109282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8" creationId="{24B167D0-E130-4975-5A38-9F0FDEF260D5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24" creationId="{CF2D779B-FD40-F199-0AA0-974917523823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27" creationId="{0F7ED6A6-3C81-9A86-7E98-673F12F7CBFC}"/>
          </ac:spMkLst>
        </pc:sp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0" creationId="{EB84862E-8EB5-882E-12E9-1F4962B43FCF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1" creationId="{B8586F44-1813-2D11-CD06-D6831E85C208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2" creationId="{C495B066-780B-0661-A03A-1C4F06BA4F4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1" creationId="{3A679A48-3C41-C3B7-F009-F801793A8F2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2" creationId="{C56A994A-7759-5D87-BFD8-410F0881A00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3" creationId="{9EA0A112-FB56-22CB-1B91-CFDEDFAFC51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6" creationId="{8477EA6D-BFF2-5760-5264-1375C202271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29" creationId="{010569DF-E465-AB7D-29EC-77E06CAA2DB6}"/>
          </ac:graphicFrameMkLst>
        </pc:graphicFrameChg>
        <pc:cxnChg chg="del mod">
          <ac:chgData name="Erfan Meskar" userId="ae30a713-38f5-4e56-b874-fd636adcf478" providerId="ADAL" clId="{931A8637-64D5-43EC-B2FD-4998665F4B82}" dt="2025-03-06T07:48:09.643" v="6304" actId="478"/>
          <ac:cxnSpMkLst>
            <pc:docMk/>
            <pc:sldMk cId="2870400344" sldId="1513"/>
            <ac:cxnSpMk id="9" creationId="{03DC92EF-6A65-BE11-8F92-876C6BA2DD03}"/>
          </ac:cxnSpMkLst>
        </pc:cxnChg>
        <pc:cxnChg chg="add mod">
          <ac:chgData name="Erfan Meskar" userId="ae30a713-38f5-4e56-b874-fd636adcf478" providerId="ADAL" clId="{931A8637-64D5-43EC-B2FD-4998665F4B82}" dt="2025-03-06T07:48:09.779" v="6305"/>
          <ac:cxnSpMkLst>
            <pc:docMk/>
            <pc:sldMk cId="2870400344" sldId="1513"/>
            <ac:cxnSpMk id="16" creationId="{FD04B3F1-1A3B-B449-AD26-3874210AF559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54:36.981" v="6435" actId="20577"/>
        <pc:sldMkLst>
          <pc:docMk/>
          <pc:sldMk cId="2803910696" sldId="1514"/>
        </pc:sldMkLst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3" creationId="{1FAA4DED-96D7-07A3-6599-7EA433A5FFBA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4" creationId="{68E2D1AD-131D-2D9F-6730-CA1593A9C3DB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6" creationId="{6C484E78-4810-6202-2F04-968207C4A4A8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7" creationId="{31A14FA3-807E-6075-049F-0B9AD1115740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4" creationId="{16FB5A08-30B6-CCAA-75DF-CAFB44653043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5" creationId="{35B448A1-6C77-47EA-998B-DF1EE9498D5E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7" creationId="{6A61EBC4-36AD-AD48-7214-D203B848BBE7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8" creationId="{6BE150CD-63B5-5AE4-41B4-73915AFE138A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24" creationId="{FF9225B5-3796-E01C-DBBF-04CBC8858A1D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27" creationId="{5D4D658E-0284-2C2B-9B09-6D7859842307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0" creationId="{1EC57149-0389-9BC1-98E4-5608AD8E9010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2" creationId="{6FD1AB7A-9175-2387-E29F-7F713135A398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3" creationId="{9A664AE0-8286-64F8-9B30-8BBEC07F0A73}"/>
          </ac:spMkLst>
        </pc:spChg>
        <pc:spChg chg="add mod">
          <ac:chgData name="Erfan Meskar" userId="ae30a713-38f5-4e56-b874-fd636adcf478" providerId="ADAL" clId="{931A8637-64D5-43EC-B2FD-4998665F4B82}" dt="2025-03-06T07:51:52.803" v="6369" actId="20577"/>
          <ac:spMkLst>
            <pc:docMk/>
            <pc:sldMk cId="2803910696" sldId="1514"/>
            <ac:spMk id="39" creationId="{3770512F-C578-67E3-3517-53FF0FD11780}"/>
          </ac:spMkLst>
        </pc:spChg>
        <pc:spChg chg="add mod">
          <ac:chgData name="Erfan Meskar" userId="ae30a713-38f5-4e56-b874-fd636adcf478" providerId="ADAL" clId="{931A8637-64D5-43EC-B2FD-4998665F4B82}" dt="2025-03-06T07:51:59.195" v="6372" actId="20577"/>
          <ac:spMkLst>
            <pc:docMk/>
            <pc:sldMk cId="2803910696" sldId="1514"/>
            <ac:spMk id="40" creationId="{5DCA208F-B1BF-B793-D7F1-7C3F0A38228D}"/>
          </ac:spMkLst>
        </pc:spChg>
        <pc:spChg chg="add mod">
          <ac:chgData name="Erfan Meskar" userId="ae30a713-38f5-4e56-b874-fd636adcf478" providerId="ADAL" clId="{931A8637-64D5-43EC-B2FD-4998665F4B82}" dt="2025-03-06T07:52:13.554" v="6380" actId="404"/>
          <ac:spMkLst>
            <pc:docMk/>
            <pc:sldMk cId="2803910696" sldId="1514"/>
            <ac:spMk id="41" creationId="{877568A4-713A-F676-EE66-C7906E510233}"/>
          </ac:spMkLst>
        </pc:spChg>
        <pc:spChg chg="add mod">
          <ac:chgData name="Erfan Meskar" userId="ae30a713-38f5-4e56-b874-fd636adcf478" providerId="ADAL" clId="{931A8637-64D5-43EC-B2FD-4998665F4B82}" dt="2025-03-06T07:51:54.636" v="6370" actId="20577"/>
          <ac:spMkLst>
            <pc:docMk/>
            <pc:sldMk cId="2803910696" sldId="1514"/>
            <ac:spMk id="42" creationId="{349F3BE7-27BB-4039-19C8-E3C2E42F680E}"/>
          </ac:spMkLst>
        </pc:spChg>
        <pc:spChg chg="add mod">
          <ac:chgData name="Erfan Meskar" userId="ae30a713-38f5-4e56-b874-fd636adcf478" providerId="ADAL" clId="{931A8637-64D5-43EC-B2FD-4998665F4B82}" dt="2025-03-06T07:52:01.269" v="6373" actId="20577"/>
          <ac:spMkLst>
            <pc:docMk/>
            <pc:sldMk cId="2803910696" sldId="1514"/>
            <ac:spMk id="43" creationId="{BD93A35D-194B-54DC-79B6-7992A44FAD0B}"/>
          </ac:spMkLst>
        </pc:spChg>
        <pc:spChg chg="mod">
          <ac:chgData name="Erfan Meskar" userId="ae30a713-38f5-4e56-b874-fd636adcf478" providerId="ADAL" clId="{931A8637-64D5-43EC-B2FD-4998665F4B82}" dt="2025-03-06T07:52:19.678" v="6383" actId="404"/>
          <ac:spMkLst>
            <pc:docMk/>
            <pc:sldMk cId="2803910696" sldId="1514"/>
            <ac:spMk id="44" creationId="{081F9687-6CAC-C89E-8450-F3550C4FFD46}"/>
          </ac:spMkLst>
        </pc:spChg>
        <pc:spChg chg="add mod">
          <ac:chgData name="Erfan Meskar" userId="ae30a713-38f5-4e56-b874-fd636adcf478" providerId="ADAL" clId="{931A8637-64D5-43EC-B2FD-4998665F4B82}" dt="2025-03-06T07:52:26.248" v="6386" actId="20577"/>
          <ac:spMkLst>
            <pc:docMk/>
            <pc:sldMk cId="2803910696" sldId="1514"/>
            <ac:spMk id="45" creationId="{433F7687-176D-68B2-D7E4-C638542DDA2E}"/>
          </ac:spMkLst>
        </pc:spChg>
        <pc:spChg chg="add mod">
          <ac:chgData name="Erfan Meskar" userId="ae30a713-38f5-4e56-b874-fd636adcf478" providerId="ADAL" clId="{931A8637-64D5-43EC-B2FD-4998665F4B82}" dt="2025-03-06T07:52:23.245" v="6384" actId="404"/>
          <ac:spMkLst>
            <pc:docMk/>
            <pc:sldMk cId="2803910696" sldId="1514"/>
            <ac:spMk id="46" creationId="{C868976E-7A0A-9FEA-5EC0-BF56C7A047A4}"/>
          </ac:spMkLst>
        </pc:spChg>
        <pc:spChg chg="mod">
          <ac:chgData name="Erfan Meskar" userId="ae30a713-38f5-4e56-b874-fd636adcf478" providerId="ADAL" clId="{931A8637-64D5-43EC-B2FD-4998665F4B82}" dt="2025-03-06T07:51:56.712" v="6371" actId="20577"/>
          <ac:spMkLst>
            <pc:docMk/>
            <pc:sldMk cId="2803910696" sldId="1514"/>
            <ac:spMk id="47" creationId="{5F8187C9-4DF7-E8D9-48DA-4B06EE4DE9EA}"/>
          </ac:spMkLst>
        </pc:spChg>
        <pc:spChg chg="add mod">
          <ac:chgData name="Erfan Meskar" userId="ae30a713-38f5-4e56-b874-fd636adcf478" providerId="ADAL" clId="{931A8637-64D5-43EC-B2FD-4998665F4B82}" dt="2025-03-06T07:53:46.593" v="6397" actId="20577"/>
          <ac:spMkLst>
            <pc:docMk/>
            <pc:sldMk cId="2803910696" sldId="1514"/>
            <ac:spMk id="48" creationId="{C0BF44F4-3897-9B23-7AC6-B506C93191CD}"/>
          </ac:spMkLst>
        </pc:spChg>
        <pc:spChg chg="add mod">
          <ac:chgData name="Erfan Meskar" userId="ae30a713-38f5-4e56-b874-fd636adcf478" providerId="ADAL" clId="{931A8637-64D5-43EC-B2FD-4998665F4B82}" dt="2025-03-06T07:54:36.981" v="6435" actId="20577"/>
          <ac:spMkLst>
            <pc:docMk/>
            <pc:sldMk cId="2803910696" sldId="1514"/>
            <ac:spMk id="49" creationId="{715F9E95-18F7-D07B-F761-0AEFC920A621}"/>
          </ac:spMkLst>
        </pc:spChg>
        <pc:spChg chg="add mod">
          <ac:chgData name="Erfan Meskar" userId="ae30a713-38f5-4e56-b874-fd636adcf478" providerId="ADAL" clId="{931A8637-64D5-43EC-B2FD-4998665F4B82}" dt="2025-03-06T07:54:31.006" v="6426" actId="6549"/>
          <ac:spMkLst>
            <pc:docMk/>
            <pc:sldMk cId="2803910696" sldId="1514"/>
            <ac:spMk id="50" creationId="{2027AD9D-D703-0AEA-B864-1B0A69589384}"/>
          </ac:spMkLst>
        </pc:spChg>
        <pc:spChg chg="mod">
          <ac:chgData name="Erfan Meskar" userId="ae30a713-38f5-4e56-b874-fd636adcf478" providerId="ADAL" clId="{931A8637-64D5-43EC-B2FD-4998665F4B82}" dt="2025-03-06T07:49:30.010" v="6312"/>
          <ac:spMkLst>
            <pc:docMk/>
            <pc:sldMk cId="2803910696" sldId="1514"/>
            <ac:spMk id="7171" creationId="{A5F7A0E2-770A-EC8A-241B-EB7E5DBA69C7}"/>
          </ac:spMkLst>
        </pc:sp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0" creationId="{6361A1E9-131D-6504-3DB7-1EC2D5D9E13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1" creationId="{6FC17F24-5D8C-049E-27A7-E4D2A36583B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2" creationId="{C477A493-43E7-6AB8-2C53-BD0551EACA4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1" creationId="{9CE6ED8C-2E7C-1C67-5AE2-BB19B7C1B9A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2" creationId="{25EF9B8C-0A33-0A84-7F4B-26E2EFA3F321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3" creationId="{D84039D5-5D9B-A0E7-2E1B-3FD55512A351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6" creationId="{DEA6335C-171F-8D4A-802C-CBAE19DDAEC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29" creationId="{A75ED905-A5E6-EF3E-36AB-DDDBB1EEF74E}"/>
          </ac:graphicFrameMkLst>
        </pc:graphicFrameChg>
        <pc:cxnChg chg="add mod">
          <ac:chgData name="Erfan Meskar" userId="ae30a713-38f5-4e56-b874-fd636adcf478" providerId="ADAL" clId="{931A8637-64D5-43EC-B2FD-4998665F4B82}" dt="2025-03-06T07:49:40.805" v="6314"/>
          <ac:cxnSpMkLst>
            <pc:docMk/>
            <pc:sldMk cId="2803910696" sldId="1514"/>
            <ac:cxnSpMk id="2" creationId="{B748FF78-6BC9-2C64-BC26-4EED15930FC0}"/>
          </ac:cxnSpMkLst>
        </pc:cxnChg>
        <pc:cxnChg chg="del mod">
          <ac:chgData name="Erfan Meskar" userId="ae30a713-38f5-4e56-b874-fd636adcf478" providerId="ADAL" clId="{931A8637-64D5-43EC-B2FD-4998665F4B82}" dt="2025-03-06T07:49:34.968" v="6313" actId="478"/>
          <ac:cxnSpMkLst>
            <pc:docMk/>
            <pc:sldMk cId="2803910696" sldId="1514"/>
            <ac:cxnSpMk id="19" creationId="{9A00D252-CE68-37E4-344D-8B0A04109637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56:25.121" v="6475" actId="478"/>
        <pc:sldMkLst>
          <pc:docMk/>
          <pc:sldMk cId="1718155739" sldId="1515"/>
        </pc:sldMkLst>
        <pc:spChg chg="add mod">
          <ac:chgData name="Erfan Meskar" userId="ae30a713-38f5-4e56-b874-fd636adcf478" providerId="ADAL" clId="{931A8637-64D5-43EC-B2FD-4998665F4B82}" dt="2025-03-06T07:54:57.525" v="6437" actId="1076"/>
          <ac:spMkLst>
            <pc:docMk/>
            <pc:sldMk cId="1718155739" sldId="1515"/>
            <ac:spMk id="2" creationId="{6D7FFAC4-6CE7-7149-1A6B-D749EE011DDD}"/>
          </ac:spMkLst>
        </pc:spChg>
        <pc:spChg chg="add mod">
          <ac:chgData name="Erfan Meskar" userId="ae30a713-38f5-4e56-b874-fd636adcf478" providerId="ADAL" clId="{931A8637-64D5-43EC-B2FD-4998665F4B82}" dt="2025-03-06T07:54:57.525" v="6437" actId="1076"/>
          <ac:spMkLst>
            <pc:docMk/>
            <pc:sldMk cId="1718155739" sldId="1515"/>
            <ac:spMk id="4" creationId="{70DDB8E7-23FE-5A9D-0654-A853328D8DC8}"/>
          </ac:spMkLst>
        </pc:spChg>
        <pc:spChg chg="mod">
          <ac:chgData name="Erfan Meskar" userId="ae30a713-38f5-4e56-b874-fd636adcf478" providerId="ADAL" clId="{931A8637-64D5-43EC-B2FD-4998665F4B82}" dt="2025-03-06T07:55:11.783" v="6440" actId="404"/>
          <ac:spMkLst>
            <pc:docMk/>
            <pc:sldMk cId="1718155739" sldId="1515"/>
            <ac:spMk id="11" creationId="{BF0F6A19-6F4E-834F-36F4-BD03F4CF1D08}"/>
          </ac:spMkLst>
        </pc:spChg>
        <pc:spChg chg="mod">
          <ac:chgData name="Erfan Meskar" userId="ae30a713-38f5-4e56-b874-fd636adcf478" providerId="ADAL" clId="{931A8637-64D5-43EC-B2FD-4998665F4B82}" dt="2025-03-06T07:56:01.640" v="6466" actId="20577"/>
          <ac:spMkLst>
            <pc:docMk/>
            <pc:sldMk cId="1718155739" sldId="1515"/>
            <ac:spMk id="12" creationId="{57841ECC-59E7-147A-0D02-8ABA9E532ED2}"/>
          </ac:spMkLst>
        </pc:spChg>
        <pc:spChg chg="del">
          <ac:chgData name="Erfan Meskar" userId="ae30a713-38f5-4e56-b874-fd636adcf478" providerId="ADAL" clId="{931A8637-64D5-43EC-B2FD-4998665F4B82}" dt="2025-03-06T07:56:04.837" v="6467" actId="478"/>
          <ac:spMkLst>
            <pc:docMk/>
            <pc:sldMk cId="1718155739" sldId="1515"/>
            <ac:spMk id="13" creationId="{70A6DF9C-F66F-FF76-725C-65863A8DE49F}"/>
          </ac:spMkLst>
        </pc:spChg>
        <pc:spChg chg="add mod">
          <ac:chgData name="Erfan Meskar" userId="ae30a713-38f5-4e56-b874-fd636adcf478" providerId="ADAL" clId="{931A8637-64D5-43EC-B2FD-4998665F4B82}" dt="2025-03-06T07:55:17.029" v="6443" actId="404"/>
          <ac:spMkLst>
            <pc:docMk/>
            <pc:sldMk cId="1718155739" sldId="1515"/>
            <ac:spMk id="14" creationId="{84F513A8-787A-A681-2FE1-D5799E6E9AB3}"/>
          </ac:spMkLst>
        </pc:spChg>
        <pc:spChg chg="add mod">
          <ac:chgData name="Erfan Meskar" userId="ae30a713-38f5-4e56-b874-fd636adcf478" providerId="ADAL" clId="{931A8637-64D5-43EC-B2FD-4998665F4B82}" dt="2025-03-06T07:56:17.414" v="6469"/>
          <ac:spMkLst>
            <pc:docMk/>
            <pc:sldMk cId="1718155739" sldId="1515"/>
            <ac:spMk id="15" creationId="{EAC75F3A-CB30-1B22-7214-6934F8426EB3}"/>
          </ac:spMkLst>
        </pc:spChg>
        <pc:spChg chg="add del mod">
          <ac:chgData name="Erfan Meskar" userId="ae30a713-38f5-4e56-b874-fd636adcf478" providerId="ADAL" clId="{931A8637-64D5-43EC-B2FD-4998665F4B82}" dt="2025-03-06T07:56:19.158" v="6470" actId="478"/>
          <ac:spMkLst>
            <pc:docMk/>
            <pc:sldMk cId="1718155739" sldId="1515"/>
            <ac:spMk id="16" creationId="{4AF00D71-3EFA-B711-E0F6-D22E10F6B9FA}"/>
          </ac:spMkLst>
        </pc:spChg>
        <pc:spChg chg="add del mod">
          <ac:chgData name="Erfan Meskar" userId="ae30a713-38f5-4e56-b874-fd636adcf478" providerId="ADAL" clId="{931A8637-64D5-43EC-B2FD-4998665F4B82}" dt="2025-03-06T07:56:24.412" v="6474" actId="478"/>
          <ac:spMkLst>
            <pc:docMk/>
            <pc:sldMk cId="1718155739" sldId="1515"/>
            <ac:spMk id="17" creationId="{F5C2FB4C-A511-01A4-1005-CB6DDC3AC14F}"/>
          </ac:spMkLst>
        </pc:spChg>
        <pc:spChg chg="add del mod">
          <ac:chgData name="Erfan Meskar" userId="ae30a713-38f5-4e56-b874-fd636adcf478" providerId="ADAL" clId="{931A8637-64D5-43EC-B2FD-4998665F4B82}" dt="2025-03-06T07:56:22.370" v="6472" actId="478"/>
          <ac:spMkLst>
            <pc:docMk/>
            <pc:sldMk cId="1718155739" sldId="1515"/>
            <ac:spMk id="18" creationId="{2E3D650E-7716-D978-2C15-E2B3769D9545}"/>
          </ac:spMkLst>
        </pc:spChg>
        <pc:spChg chg="add mod">
          <ac:chgData name="Erfan Meskar" userId="ae30a713-38f5-4e56-b874-fd636adcf478" providerId="ADAL" clId="{931A8637-64D5-43EC-B2FD-4998665F4B82}" dt="2025-03-06T07:55:53.876" v="6458" actId="400"/>
          <ac:spMkLst>
            <pc:docMk/>
            <pc:sldMk cId="1718155739" sldId="1515"/>
            <ac:spMk id="19" creationId="{22DAB481-0AB0-2245-3E0A-488C16338C4A}"/>
          </ac:spMkLst>
        </pc:spChg>
        <pc:spChg chg="add del mod">
          <ac:chgData name="Erfan Meskar" userId="ae30a713-38f5-4e56-b874-fd636adcf478" providerId="ADAL" clId="{931A8637-64D5-43EC-B2FD-4998665F4B82}" dt="2025-03-06T07:56:05.739" v="6468" actId="478"/>
          <ac:spMkLst>
            <pc:docMk/>
            <pc:sldMk cId="1718155739" sldId="1515"/>
            <ac:spMk id="20" creationId="{8C41C2C6-C246-FB6E-76E3-7974E0F5A9DB}"/>
          </ac:spMkLst>
        </pc:spChg>
        <pc:spChg chg="add del mod">
          <ac:chgData name="Erfan Meskar" userId="ae30a713-38f5-4e56-b874-fd636adcf478" providerId="ADAL" clId="{931A8637-64D5-43EC-B2FD-4998665F4B82}" dt="2025-03-06T07:56:20.084" v="6471" actId="478"/>
          <ac:spMkLst>
            <pc:docMk/>
            <pc:sldMk cId="1718155739" sldId="1515"/>
            <ac:spMk id="21" creationId="{123C2B74-0C2E-409A-10B1-8933D9715C5C}"/>
          </ac:spMkLst>
        </pc:spChg>
        <pc:spChg chg="del">
          <ac:chgData name="Erfan Meskar" userId="ae30a713-38f5-4e56-b874-fd636adcf478" providerId="ADAL" clId="{931A8637-64D5-43EC-B2FD-4998665F4B82}" dt="2025-03-06T07:56:25.121" v="6475" actId="478"/>
          <ac:spMkLst>
            <pc:docMk/>
            <pc:sldMk cId="1718155739" sldId="1515"/>
            <ac:spMk id="22" creationId="{4384CF55-8512-E3D8-ADC4-2774E8D3B899}"/>
          </ac:spMkLst>
        </pc:spChg>
        <pc:spChg chg="mod">
          <ac:chgData name="Erfan Meskar" userId="ae30a713-38f5-4e56-b874-fd636adcf478" providerId="ADAL" clId="{931A8637-64D5-43EC-B2FD-4998665F4B82}" dt="2025-03-06T07:50:57.280" v="6350"/>
          <ac:spMkLst>
            <pc:docMk/>
            <pc:sldMk cId="1718155739" sldId="1515"/>
            <ac:spMk id="7170" creationId="{A878787F-A749-4EA1-0E61-05EE59F398DD}"/>
          </ac:spMkLst>
        </pc:spChg>
        <pc:spChg chg="mod">
          <ac:chgData name="Erfan Meskar" userId="ae30a713-38f5-4e56-b874-fd636adcf478" providerId="ADAL" clId="{931A8637-64D5-43EC-B2FD-4998665F4B82}" dt="2025-03-06T07:51:18.702" v="6368" actId="20577"/>
          <ac:spMkLst>
            <pc:docMk/>
            <pc:sldMk cId="1718155739" sldId="1515"/>
            <ac:spMk id="7171" creationId="{B354E859-952A-F3E7-5273-619663A0887C}"/>
          </ac:spMkLst>
        </pc:spChg>
      </pc:sldChg>
      <pc:sldChg chg="modSp add mod">
        <pc:chgData name="Erfan Meskar" userId="ae30a713-38f5-4e56-b874-fd636adcf478" providerId="ADAL" clId="{931A8637-64D5-43EC-B2FD-4998665F4B82}" dt="2025-03-06T07:58:35.121" v="6496" actId="15"/>
        <pc:sldMkLst>
          <pc:docMk/>
          <pc:sldMk cId="3250874862" sldId="1516"/>
        </pc:sldMkLst>
        <pc:spChg chg="mod">
          <ac:chgData name="Erfan Meskar" userId="ae30a713-38f5-4e56-b874-fd636adcf478" providerId="ADAL" clId="{931A8637-64D5-43EC-B2FD-4998665F4B82}" dt="2025-03-06T07:57:48.446" v="6487" actId="20577"/>
          <ac:spMkLst>
            <pc:docMk/>
            <pc:sldMk cId="3250874862" sldId="1516"/>
            <ac:spMk id="7170" creationId="{8179183F-A6E3-2F63-E558-F47EBEFA50FA}"/>
          </ac:spMkLst>
        </pc:spChg>
        <pc:spChg chg="mod">
          <ac:chgData name="Erfan Meskar" userId="ae30a713-38f5-4e56-b874-fd636adcf478" providerId="ADAL" clId="{931A8637-64D5-43EC-B2FD-4998665F4B82}" dt="2025-03-06T07:58:35.121" v="6496" actId="15"/>
          <ac:spMkLst>
            <pc:docMk/>
            <pc:sldMk cId="3250874862" sldId="1516"/>
            <ac:spMk id="7171" creationId="{90724CF4-2FA8-6214-8D96-7BB1BFD64E11}"/>
          </ac:spMkLst>
        </pc:spChg>
      </pc:sldChg>
      <pc:sldChg chg="delSp modSp add mod">
        <pc:chgData name="Erfan Meskar" userId="ae30a713-38f5-4e56-b874-fd636adcf478" providerId="ADAL" clId="{931A8637-64D5-43EC-B2FD-4998665F4B82}" dt="2025-03-06T16:27:10.208" v="7439" actId="20577"/>
        <pc:sldMkLst>
          <pc:docMk/>
          <pc:sldMk cId="2605924500" sldId="1517"/>
        </pc:sldMkLst>
        <pc:spChg chg="del">
          <ac:chgData name="Erfan Meskar" userId="ae30a713-38f5-4e56-b874-fd636adcf478" providerId="ADAL" clId="{931A8637-64D5-43EC-B2FD-4998665F4B82}" dt="2025-03-06T16:25:04.136" v="7319" actId="478"/>
          <ac:spMkLst>
            <pc:docMk/>
            <pc:sldMk cId="2605924500" sldId="1517"/>
            <ac:spMk id="3" creationId="{F9437F3E-0BFF-CBFA-9BF2-7ED06628E317}"/>
          </ac:spMkLst>
        </pc:spChg>
        <pc:spChg chg="del">
          <ac:chgData name="Erfan Meskar" userId="ae30a713-38f5-4e56-b874-fd636adcf478" providerId="ADAL" clId="{931A8637-64D5-43EC-B2FD-4998665F4B82}" dt="2025-03-06T16:24:57.870" v="7317" actId="478"/>
          <ac:spMkLst>
            <pc:docMk/>
            <pc:sldMk cId="2605924500" sldId="1517"/>
            <ac:spMk id="4" creationId="{D9633180-8AED-C9FD-10C4-C8123292CD8B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7" creationId="{5D05851A-6E62-BD7E-BEB0-A1CEB1C79382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8" creationId="{EB03AA46-D3D4-B633-202E-E13A6A0595BB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9" creationId="{F182956A-B0BD-772E-A523-7BC56EC6E7D3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1" creationId="{7DD0E674-8B3C-FAF3-0CA1-CBEB6091AEC4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7" creationId="{0F845190-2B7A-0E43-EA9D-2B817E759A66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8" creationId="{DA5F5B2D-422E-14D1-A90D-4C26C264C495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9" creationId="{00E10F1E-2502-7BE0-FF04-A99314E10BEF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21" creationId="{3ABCE13D-E2A3-1F39-B1B3-F088C4C853F5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22" creationId="{A9CCA93B-8574-7C55-F764-7E6C5532AC57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23" creationId="{00B31C7C-949E-36BF-7564-83BF246B6C28}"/>
          </ac:spMkLst>
        </pc:spChg>
        <pc:spChg chg="mod">
          <ac:chgData name="Erfan Meskar" userId="ae30a713-38f5-4e56-b874-fd636adcf478" providerId="ADAL" clId="{931A8637-64D5-43EC-B2FD-4998665F4B82}" dt="2025-03-06T16:27:10.208" v="7439" actId="20577"/>
          <ac:spMkLst>
            <pc:docMk/>
            <pc:sldMk cId="2605924500" sldId="1517"/>
            <ac:spMk id="7171" creationId="{D0511850-EBEC-9FC4-116D-21C29156164B}"/>
          </ac:spMkLst>
        </pc:spChg>
        <pc:picChg chg="del">
          <ac:chgData name="Erfan Meskar" userId="ae30a713-38f5-4e56-b874-fd636adcf478" providerId="ADAL" clId="{931A8637-64D5-43EC-B2FD-4998665F4B82}" dt="2025-03-06T16:25:04.136" v="7319" actId="478"/>
          <ac:picMkLst>
            <pc:docMk/>
            <pc:sldMk cId="2605924500" sldId="1517"/>
            <ac:picMk id="2" creationId="{1F0C416B-FE63-0071-1130-0DAE90DE34F1}"/>
          </ac:picMkLst>
        </pc:picChg>
      </pc:sldChg>
      <pc:sldChg chg="modSp add mod">
        <pc:chgData name="Erfan Meskar" userId="ae30a713-38f5-4e56-b874-fd636adcf478" providerId="ADAL" clId="{931A8637-64D5-43EC-B2FD-4998665F4B82}" dt="2025-03-06T17:30:16.927" v="9113" actId="20577"/>
        <pc:sldMkLst>
          <pc:docMk/>
          <pc:sldMk cId="971231326" sldId="1518"/>
        </pc:sldMkLst>
        <pc:spChg chg="mod">
          <ac:chgData name="Erfan Meskar" userId="ae30a713-38f5-4e56-b874-fd636adcf478" providerId="ADAL" clId="{931A8637-64D5-43EC-B2FD-4998665F4B82}" dt="2025-03-06T17:30:07.248" v="9111" actId="207"/>
          <ac:spMkLst>
            <pc:docMk/>
            <pc:sldMk cId="971231326" sldId="1518"/>
            <ac:spMk id="7170" creationId="{3D0CF4A2-509D-8D96-D93C-89E70E96BD9D}"/>
          </ac:spMkLst>
        </pc:spChg>
        <pc:spChg chg="mod">
          <ac:chgData name="Erfan Meskar" userId="ae30a713-38f5-4e56-b874-fd636adcf478" providerId="ADAL" clId="{931A8637-64D5-43EC-B2FD-4998665F4B82}" dt="2025-03-06T17:30:16.927" v="9113" actId="20577"/>
          <ac:spMkLst>
            <pc:docMk/>
            <pc:sldMk cId="971231326" sldId="1518"/>
            <ac:spMk id="7171" creationId="{0E90D2AE-F437-1B02-8D30-3F495E291DE2}"/>
          </ac:spMkLst>
        </pc:spChg>
      </pc:sldChg>
      <pc:sldChg chg="delSp modSp add mod">
        <pc:chgData name="Erfan Meskar" userId="ae30a713-38f5-4e56-b874-fd636adcf478" providerId="ADAL" clId="{931A8637-64D5-43EC-B2FD-4998665F4B82}" dt="2025-03-06T17:37:08.171" v="9376" actId="1035"/>
        <pc:sldMkLst>
          <pc:docMk/>
          <pc:sldMk cId="1376250680" sldId="1519"/>
        </pc:sldMkLst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28" creationId="{9CD6C0CE-F71B-3167-5F65-07322CB4DC9D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29" creationId="{5A5AEEC3-0EA2-5F6A-39FC-DC2725719664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34" creationId="{C2402FB3-AA3C-D3B2-FEBD-60D8FE9FD129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3" creationId="{702451AB-A60E-2D84-D021-5E639D9C3627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6" creationId="{D17C6067-4529-6607-5E92-068C4B8265DA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7" creationId="{F4E56EF3-1E55-1232-C097-15408EB5E374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8" creationId="{893C2DF7-79CF-397E-42E1-28B2B38CF440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9" creationId="{42839E25-9E68-2446-B71F-F06BC5EA34D3}"/>
          </ac:spMkLst>
        </pc:spChg>
        <pc:spChg chg="del mod">
          <ac:chgData name="Erfan Meskar" userId="ae30a713-38f5-4e56-b874-fd636adcf478" providerId="ADAL" clId="{931A8637-64D5-43EC-B2FD-4998665F4B82}" dt="2025-03-06T17:37:00.410" v="9306" actId="478"/>
          <ac:spMkLst>
            <pc:docMk/>
            <pc:sldMk cId="1376250680" sldId="1519"/>
            <ac:spMk id="7171" creationId="{04D4422A-4142-68D7-1A63-EC968F6B9527}"/>
          </ac:spMkLst>
        </pc:spChg>
        <pc:cxnChg chg="mod">
          <ac:chgData name="Erfan Meskar" userId="ae30a713-38f5-4e56-b874-fd636adcf478" providerId="ADAL" clId="{931A8637-64D5-43EC-B2FD-4998665F4B82}" dt="2025-03-06T17:37:08.171" v="9376" actId="1035"/>
          <ac:cxnSpMkLst>
            <pc:docMk/>
            <pc:sldMk cId="1376250680" sldId="1519"/>
            <ac:cxnSpMk id="38" creationId="{FFD07EE0-D1E7-4448-9FCA-535F89458FD8}"/>
          </ac:cxnSpMkLst>
        </pc:cxnChg>
        <pc:cxnChg chg="mod">
          <ac:chgData name="Erfan Meskar" userId="ae30a713-38f5-4e56-b874-fd636adcf478" providerId="ADAL" clId="{931A8637-64D5-43EC-B2FD-4998665F4B82}" dt="2025-03-06T17:37:08.171" v="9376" actId="1035"/>
          <ac:cxnSpMkLst>
            <pc:docMk/>
            <pc:sldMk cId="1376250680" sldId="1519"/>
            <ac:cxnSpMk id="44" creationId="{B3C7FCCF-079E-D601-DF97-A24AE39DFBC4}"/>
          </ac:cxnSpMkLst>
        </pc:cxnChg>
      </pc:sldChg>
      <pc:sldMasterChg chg="delSldLayout">
        <pc:chgData name="Erfan Meskar" userId="ae30a713-38f5-4e56-b874-fd636adcf478" providerId="ADAL" clId="{931A8637-64D5-43EC-B2FD-4998665F4B82}" dt="2025-03-06T07:49:49.828" v="6317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931A8637-64D5-43EC-B2FD-4998665F4B82}" dt="2025-03-06T07:49:49.828" v="6317" actId="47"/>
          <pc:sldLayoutMkLst>
            <pc:docMk/>
            <pc:sldMasterMk cId="0" sldId="2147483740"/>
            <pc:sldLayoutMk cId="3460066222" sldId="2147483752"/>
          </pc:sldLayoutMkLst>
        </pc:sldLayoutChg>
      </pc:sldMaster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07T16:03:08.434" v="8445" actId="478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mod">
        <pc:chgData name="Erfan Meskar" userId="ae30a713-38f5-4e56-b874-fd636adcf478" providerId="ADAL" clId="{C1C86E43-F200-41E9-9C7A-E88222472E67}" dt="2024-02-07T10:00:45.950" v="7554" actId="20577"/>
        <pc:sldMkLst>
          <pc:docMk/>
          <pc:sldMk cId="723536329" sldId="1330"/>
        </pc:sldMkLst>
      </pc:sldChg>
      <pc:sldChg chg="delSp modSp mod">
        <pc:chgData name="Erfan Meskar" userId="ae30a713-38f5-4e56-b874-fd636adcf478" providerId="ADAL" clId="{C1C86E43-F200-41E9-9C7A-E88222472E67}" dt="2024-02-07T10:00:49.791" v="7555" actId="20577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07T06:15:17.995" v="3922" actId="115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07T09:35:08.054" v="7191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07T09:16:58.784" v="5697" actId="1076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07T09:24:26.083" v="6279" actId="207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07T09:50:10.540" v="7518" actId="20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modSp add mod">
        <pc:chgData name="Erfan Meskar" userId="ae30a713-38f5-4e56-b874-fd636adcf478" providerId="ADAL" clId="{C1C86E43-F200-41E9-9C7A-E88222472E67}" dt="2024-02-07T10:02:12.320" v="7559" actId="207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5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605C-19B2-223C-49FF-C2E9915C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278177-0254-3287-4B9E-2A6444F26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2546B-022B-0510-BF5F-F94E5E6D7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A96DA-FADE-4832-4284-CB89918DE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2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1E757-2E57-D73C-79AA-B80D1830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9C962-01A0-A7B0-F47B-AAB0CB407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5DEE2E-FE1E-98FE-385D-09969974F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35DD0-22E6-2F9B-C83F-6BC6CB202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4E77-0E7E-B3C0-1325-570FDFE4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D2DB0-F830-A5D6-D3E2-A968DD3E9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82EFF-6C89-735C-F16C-5870DCF99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28641-CA96-648A-6476-F976F9483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2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1AAB4-E4B1-8303-ADB5-F73A6A62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C2521-E8BF-50AB-FD40-F69AAB55E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FDA7DC-1F26-983F-B805-3BAAA8AC2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FF0D-30FE-9501-F582-4DA60E8AA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3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5510-4F5A-0D4B-08FB-04FAED861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37388-00DF-EB17-5323-86210E15C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401F9-15FD-7A9C-DA55-CF2C8809B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9E080-2702-FE04-279E-BFD342B37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0E5A-7128-2116-4985-BEB96D7E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63AA5-187B-D7A3-E459-53981B5C1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5E21A-8766-0755-B8E1-690224803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63CB1-A6ED-5589-9BD5-B32E456E6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1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3C271-0EF1-40CF-C834-A27359B8D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CC6B1-F67D-85E8-7D9A-D71B349EB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439DC-C7C9-58AC-0B49-A3D7577C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644A-89A1-B5A9-CEA3-64B4BA012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3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910B4-5BA3-CA90-D956-9EC7A7120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143B9D-F680-9F5E-90EF-629AD80AF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0D610-3405-3A75-298F-96A275121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7953D-2845-53AF-689A-993FD385A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9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8522-8DC2-5798-988D-06A8DCEE5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F6BEC-801E-177B-B99F-E64A625E7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8F0C0-3A73-3506-30C6-2821BCC87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414C-C3FE-F724-994D-E9498721B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21FB-C0D9-7158-18F9-F4C8167B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F2DE2-6E9A-7D2B-57F8-5239D3231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4FA47-0C77-807E-B52C-A7CEDCC9A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8379-F6BE-D2B5-D82C-283A3FD53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99A8F-48E5-46E5-A75A-B9AAC7414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BB4B8-F5A4-600C-78B3-55AA0511C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5EFBC2-74B8-C8E9-CBC9-AB85E212F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7829E-CA06-947C-837D-C851FE0CB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D5456-7A67-04DD-7614-2BE4B91D1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EEBD8-ABF3-132F-646D-8634A190D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CFA67-0742-14F7-581E-2B9AC1BA8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86D3-8062-DC7D-AEB1-1BB4C947C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6FFB-DF86-3B70-F6A1-70AB1309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8D0C5-0A54-1EAD-6B68-1F7B85C7E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794E73-55DE-C40F-6341-7ACF9D138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168A-7C81-E434-521B-BCAC6E385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035F6-BF1C-57A9-3ABB-5AB3D09CA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78B69-F716-6AAD-5E21-2A896701B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37606-F547-7E8A-F354-A5F9250C0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1C1A-B35D-A868-8D7F-81AAA3C80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A3E5-7694-0D4E-4C85-2B51093C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ABFA3-5D35-2DF8-F0D4-5CE16C9D8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724B77-ABDA-AD49-BBA8-B09C6306E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5DCDF-358D-37CF-CC64-78F5C74A7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787F-970B-6291-F567-E6C16EF3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A4126-DC8D-70ED-20DC-F1E622F21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8BB28-874B-E9FA-D525-7599C91A9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27B88-0794-B5C5-F27C-3664F692E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7 – Part 2a: </a:t>
            </a:r>
            <a:r>
              <a:rPr lang="en-US" sz="4300"/>
              <a:t>Distance Vector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A</a:t>
            </a:r>
            <a:r>
              <a:rPr lang="en" dirty="0"/>
              <a:t> Deeper Look Into The DV Algorithm</a:t>
            </a:r>
            <a:endParaRPr lang="en-CA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20396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each destination: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hear an advertisement, update table and reset TTL if: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destination isn't in the table. </a:t>
            </a:r>
            <a:r>
              <a:rPr lang="en-US" dirty="0">
                <a:solidFill>
                  <a:srgbClr val="C00000"/>
                </a:solidFill>
              </a:rPr>
              <a:t>(#1)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Advertised cost + link cost to neighbor &lt; best-known cost </a:t>
            </a:r>
            <a:r>
              <a:rPr lang="en-US" dirty="0">
                <a:solidFill>
                  <a:srgbClr val="7030A0"/>
                </a:solidFill>
              </a:rPr>
              <a:t>(#2)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advertisement is from current next-hop </a:t>
            </a:r>
            <a:r>
              <a:rPr lang="en-US" dirty="0">
                <a:solidFill>
                  <a:srgbClr val="FF6600"/>
                </a:solidFill>
              </a:rPr>
              <a:t>(#3)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 to all your neighbors when the table updates, and periodically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(#4)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table entry expires, delete it </a:t>
            </a:r>
            <a:r>
              <a:rPr lang="en-US" dirty="0">
                <a:solidFill>
                  <a:srgbClr val="008000"/>
                </a:solidFill>
              </a:rPr>
              <a:t>(#5)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previous example, we saw </a:t>
            </a:r>
            <a:r>
              <a:rPr lang="en-US" dirty="0">
                <a:solidFill>
                  <a:srgbClr val="C00000"/>
                </a:solidFill>
              </a:rPr>
              <a:t>(#1)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(#2)</a:t>
            </a:r>
            <a:r>
              <a:rPr lang="en-US" dirty="0"/>
              <a:t>. But why do we need </a:t>
            </a:r>
            <a:r>
              <a:rPr lang="en-US" dirty="0">
                <a:solidFill>
                  <a:srgbClr val="FF6600"/>
                </a:solidFill>
              </a:rPr>
              <a:t>(#3)</a:t>
            </a:r>
            <a:r>
              <a:rPr lang="en-US" dirty="0"/>
              <a:t>,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(#4)</a:t>
            </a:r>
            <a:r>
              <a:rPr lang="en-US" dirty="0"/>
              <a:t>, and </a:t>
            </a:r>
            <a:r>
              <a:rPr lang="en-US" dirty="0">
                <a:solidFill>
                  <a:srgbClr val="008000"/>
                </a:solidFill>
              </a:rPr>
              <a:t>(#5)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510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4C2A9-D62D-4833-2021-362102C1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3C3D8B-5587-7BED-ED04-82AA57E89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Do We Need </a:t>
            </a:r>
            <a:r>
              <a:rPr lang="en-CA" dirty="0">
                <a:solidFill>
                  <a:srgbClr val="FF6600"/>
                </a:solidFill>
              </a:rPr>
              <a:t>(#3)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21A90F9-9B6C-951A-0C83-664DE9B60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1"/>
            <a:ext cx="12039600" cy="969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 far: We update if we get a better path (or if we didn't have a path before), </a:t>
            </a:r>
            <a:r>
              <a:rPr lang="en-US" i="1" dirty="0"/>
              <a:t>i.e.</a:t>
            </a:r>
            <a:r>
              <a:rPr lang="en-US" dirty="0"/>
              <a:t>, #1 and (#2).</a:t>
            </a:r>
          </a:p>
        </p:txBody>
      </p:sp>
      <p:sp>
        <p:nvSpPr>
          <p:cNvPr id="22" name="Google Shape;974;p60">
            <a:extLst>
              <a:ext uri="{FF2B5EF4-FFF2-40B4-BE49-F238E27FC236}">
                <a16:creationId xmlns:a16="http://schemas.microsoft.com/office/drawing/2014/main" id="{365E14E7-F4EA-65B4-B0E1-A22E1456A817}"/>
              </a:ext>
            </a:extLst>
          </p:cNvPr>
          <p:cNvSpPr/>
          <p:nvPr/>
        </p:nvSpPr>
        <p:spPr>
          <a:xfrm>
            <a:off x="4121650" y="2973999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975;p60">
            <a:extLst>
              <a:ext uri="{FF2B5EF4-FFF2-40B4-BE49-F238E27FC236}">
                <a16:creationId xmlns:a16="http://schemas.microsoft.com/office/drawing/2014/main" id="{E08D7958-B928-84C6-AF27-9F696886D011}"/>
              </a:ext>
            </a:extLst>
          </p:cNvPr>
          <p:cNvSpPr/>
          <p:nvPr/>
        </p:nvSpPr>
        <p:spPr>
          <a:xfrm>
            <a:off x="2514600" y="22098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976;p60">
            <a:extLst>
              <a:ext uri="{FF2B5EF4-FFF2-40B4-BE49-F238E27FC236}">
                <a16:creationId xmlns:a16="http://schemas.microsoft.com/office/drawing/2014/main" id="{A14B70BA-D147-EEC4-570B-F6F6FD79506A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2799600" y="2352300"/>
            <a:ext cx="1322100" cy="76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77;p60">
            <a:extLst>
              <a:ext uri="{FF2B5EF4-FFF2-40B4-BE49-F238E27FC236}">
                <a16:creationId xmlns:a16="http://schemas.microsoft.com/office/drawing/2014/main" id="{847DC7E1-FE75-9076-94B5-B7D3AF040F6F}"/>
              </a:ext>
            </a:extLst>
          </p:cNvPr>
          <p:cNvCxnSpPr>
            <a:stCxn id="26" idx="3"/>
          </p:cNvCxnSpPr>
          <p:nvPr/>
        </p:nvCxnSpPr>
        <p:spPr>
          <a:xfrm rot="10800000" flipH="1">
            <a:off x="2799600" y="3116557"/>
            <a:ext cx="1322400" cy="76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978;p60">
            <a:extLst>
              <a:ext uri="{FF2B5EF4-FFF2-40B4-BE49-F238E27FC236}">
                <a16:creationId xmlns:a16="http://schemas.microsoft.com/office/drawing/2014/main" id="{AFD1612B-1BE5-4118-43A9-26F7108C8DD2}"/>
              </a:ext>
            </a:extLst>
          </p:cNvPr>
          <p:cNvSpPr/>
          <p:nvPr/>
        </p:nvSpPr>
        <p:spPr>
          <a:xfrm>
            <a:off x="2514600" y="3736957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" name="Google Shape;979;p60">
            <a:extLst>
              <a:ext uri="{FF2B5EF4-FFF2-40B4-BE49-F238E27FC236}">
                <a16:creationId xmlns:a16="http://schemas.microsoft.com/office/drawing/2014/main" id="{1F10733A-B480-25B0-C3B0-C4B9580B3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672117"/>
              </p:ext>
            </p:extLst>
          </p:nvPr>
        </p:nvGraphicFramePr>
        <p:xfrm>
          <a:off x="6910507" y="2751849"/>
          <a:ext cx="2392175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Google Shape;980;p60">
            <a:extLst>
              <a:ext uri="{FF2B5EF4-FFF2-40B4-BE49-F238E27FC236}">
                <a16:creationId xmlns:a16="http://schemas.microsoft.com/office/drawing/2014/main" id="{5756FFF5-4DE3-8E0D-A014-FC98E6A67A48}"/>
              </a:ext>
            </a:extLst>
          </p:cNvPr>
          <p:cNvCxnSpPr/>
          <p:nvPr/>
        </p:nvCxnSpPr>
        <p:spPr>
          <a:xfrm rot="10800000" flipH="1">
            <a:off x="3088950" y="3437649"/>
            <a:ext cx="796500" cy="4599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9" name="Google Shape;981;p60">
            <a:extLst>
              <a:ext uri="{FF2B5EF4-FFF2-40B4-BE49-F238E27FC236}">
                <a16:creationId xmlns:a16="http://schemas.microsoft.com/office/drawing/2014/main" id="{4C91414C-37B6-AA46-5A65-DA75DDB53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047747"/>
              </p:ext>
            </p:extLst>
          </p:nvPr>
        </p:nvGraphicFramePr>
        <p:xfrm>
          <a:off x="6910507" y="2751849"/>
          <a:ext cx="2392175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Hop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1+</a:t>
                      </a:r>
                      <a:r>
                        <a:rPr lang="en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Google Shape;982;p60">
            <a:extLst>
              <a:ext uri="{FF2B5EF4-FFF2-40B4-BE49-F238E27FC236}">
                <a16:creationId xmlns:a16="http://schemas.microsoft.com/office/drawing/2014/main" id="{784EA6B9-1CE8-FF7F-E40A-CF50E7C800D3}"/>
              </a:ext>
            </a:extLst>
          </p:cNvPr>
          <p:cNvSpPr/>
          <p:nvPr/>
        </p:nvSpPr>
        <p:spPr>
          <a:xfrm>
            <a:off x="3430000" y="3736949"/>
            <a:ext cx="1100400" cy="733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983;p60">
            <a:extLst>
              <a:ext uri="{FF2B5EF4-FFF2-40B4-BE49-F238E27FC236}">
                <a16:creationId xmlns:a16="http://schemas.microsoft.com/office/drawing/2014/main" id="{0E80D023-E47F-9BD1-81E1-2A28C4A9D616}"/>
              </a:ext>
            </a:extLst>
          </p:cNvPr>
          <p:cNvSpPr/>
          <p:nvPr/>
        </p:nvSpPr>
        <p:spPr>
          <a:xfrm>
            <a:off x="4696850" y="2580587"/>
            <a:ext cx="1892100" cy="535800"/>
          </a:xfrm>
          <a:prstGeom prst="wedgeRoundRectCallout">
            <a:avLst>
              <a:gd name="adj1" fmla="val -59294"/>
              <a:gd name="adj2" fmla="val 55106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 wasn't in my table. Accept!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BFB85D-A586-9AE5-FCB6-BD48B4B12708}"/>
              </a:ext>
            </a:extLst>
          </p:cNvPr>
          <p:cNvSpPr txBox="1"/>
          <p:nvPr/>
        </p:nvSpPr>
        <p:spPr>
          <a:xfrm>
            <a:off x="3104447" y="258667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529FD3-1F93-56E2-C0C3-90EFE9AB7D7D}"/>
              </a:ext>
            </a:extLst>
          </p:cNvPr>
          <p:cNvSpPr txBox="1"/>
          <p:nvPr/>
        </p:nvSpPr>
        <p:spPr>
          <a:xfrm>
            <a:off x="3149367" y="32384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Google Shape;981;p60">
                <a:extLst>
                  <a:ext uri="{FF2B5EF4-FFF2-40B4-BE49-F238E27FC236}">
                    <a16:creationId xmlns:a16="http://schemas.microsoft.com/office/drawing/2014/main" id="{D88AFFDE-AD77-EF48-6B4A-82D1588701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26279442"/>
                  </p:ext>
                </p:extLst>
              </p:nvPr>
            </p:nvGraphicFramePr>
            <p:xfrm>
              <a:off x="5600200" y="5468611"/>
              <a:ext cx="991599" cy="11885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7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R2’s DV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413225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Dst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sz="14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474727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b="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A</a:t>
                          </a:r>
                          <a:endParaRPr sz="14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3</a:t>
                          </a:r>
                          <a:endParaRPr sz="14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 gridSpan="2"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3495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Google Shape;981;p60">
                <a:extLst>
                  <a:ext uri="{FF2B5EF4-FFF2-40B4-BE49-F238E27FC236}">
                    <a16:creationId xmlns:a16="http://schemas.microsoft.com/office/drawing/2014/main" id="{D88AFFDE-AD77-EF48-6B4A-82D1588701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26279442"/>
                  </p:ext>
                </p:extLst>
              </p:nvPr>
            </p:nvGraphicFramePr>
            <p:xfrm>
              <a:off x="5600200" y="5468611"/>
              <a:ext cx="991599" cy="11885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7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1943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R2’s DV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413225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Dst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91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" t="-183333" r="-1220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4747271"/>
                      </a:ext>
                    </a:extLst>
                  </a:tr>
                  <a:tr h="2499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b="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A</a:t>
                          </a:r>
                          <a:endParaRPr sz="14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3</a:t>
                          </a:r>
                          <a:endParaRPr sz="14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91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" t="-390244" r="-1220" b="-48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34952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272F03B6-C281-F460-260C-2EB2CEAD8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83427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upcoming cartoons, we show the advertisement in an abstract (conceptual) way. In reality, Routers do not send a message saying “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I'm R2, and A is 3 away from me.</a:t>
            </a:r>
            <a:r>
              <a:rPr lang="en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As we discussed, they send their distance vector, </a:t>
            </a:r>
            <a:r>
              <a:rPr lang="en" sz="200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i.e.</a:t>
            </a:r>
            <a:r>
              <a:rPr lang="en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26287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13223-9510-BBEC-D4C3-B95F0463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49A05E2-C33E-66C0-7E1D-AF08EAD68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Do We Need </a:t>
            </a:r>
            <a:r>
              <a:rPr lang="en-CA" dirty="0">
                <a:solidFill>
                  <a:srgbClr val="FF6600"/>
                </a:solidFill>
              </a:rPr>
              <a:t>(#3)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39D583-E17C-7E2B-848A-57021FA9C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20396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 far: We update if we get a better path (or if we didn't have a path before), i.e., #1 and (#2).</a:t>
            </a:r>
          </a:p>
        </p:txBody>
      </p:sp>
      <p:sp>
        <p:nvSpPr>
          <p:cNvPr id="41" name="Google Shape;990;p61">
            <a:extLst>
              <a:ext uri="{FF2B5EF4-FFF2-40B4-BE49-F238E27FC236}">
                <a16:creationId xmlns:a16="http://schemas.microsoft.com/office/drawing/2014/main" id="{76CCC4DA-FAC0-7161-63CD-DA470D6231E7}"/>
              </a:ext>
            </a:extLst>
          </p:cNvPr>
          <p:cNvSpPr/>
          <p:nvPr/>
        </p:nvSpPr>
        <p:spPr>
          <a:xfrm>
            <a:off x="4807450" y="37981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991;p61">
            <a:extLst>
              <a:ext uri="{FF2B5EF4-FFF2-40B4-BE49-F238E27FC236}">
                <a16:creationId xmlns:a16="http://schemas.microsoft.com/office/drawing/2014/main" id="{9927B62D-22B0-B551-F1F2-D76C79624045}"/>
              </a:ext>
            </a:extLst>
          </p:cNvPr>
          <p:cNvSpPr/>
          <p:nvPr/>
        </p:nvSpPr>
        <p:spPr>
          <a:xfrm>
            <a:off x="3200400" y="3033901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992;p61">
            <a:extLst>
              <a:ext uri="{FF2B5EF4-FFF2-40B4-BE49-F238E27FC236}">
                <a16:creationId xmlns:a16="http://schemas.microsoft.com/office/drawing/2014/main" id="{034A30D6-0DED-3E45-D4E7-01A6F933888B}"/>
              </a:ext>
            </a:extLst>
          </p:cNvPr>
          <p:cNvCxnSpPr>
            <a:stCxn id="42" idx="3"/>
            <a:endCxn id="41" idx="1"/>
          </p:cNvCxnSpPr>
          <p:nvPr/>
        </p:nvCxnSpPr>
        <p:spPr>
          <a:xfrm>
            <a:off x="3485400" y="3176401"/>
            <a:ext cx="1322100" cy="76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993;p61">
            <a:extLst>
              <a:ext uri="{FF2B5EF4-FFF2-40B4-BE49-F238E27FC236}">
                <a16:creationId xmlns:a16="http://schemas.microsoft.com/office/drawing/2014/main" id="{4D079556-B44D-51D1-C309-87580AA17681}"/>
              </a:ext>
            </a:extLst>
          </p:cNvPr>
          <p:cNvCxnSpPr>
            <a:stCxn id="45" idx="3"/>
          </p:cNvCxnSpPr>
          <p:nvPr/>
        </p:nvCxnSpPr>
        <p:spPr>
          <a:xfrm rot="10800000" flipH="1">
            <a:off x="3485400" y="3940658"/>
            <a:ext cx="1322400" cy="76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994;p61">
            <a:extLst>
              <a:ext uri="{FF2B5EF4-FFF2-40B4-BE49-F238E27FC236}">
                <a16:creationId xmlns:a16="http://schemas.microsoft.com/office/drawing/2014/main" id="{B6532430-D937-B5FE-467F-38252E1FD912}"/>
              </a:ext>
            </a:extLst>
          </p:cNvPr>
          <p:cNvSpPr/>
          <p:nvPr/>
        </p:nvSpPr>
        <p:spPr>
          <a:xfrm>
            <a:off x="3200400" y="456105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" name="Google Shape;995;p61">
            <a:extLst>
              <a:ext uri="{FF2B5EF4-FFF2-40B4-BE49-F238E27FC236}">
                <a16:creationId xmlns:a16="http://schemas.microsoft.com/office/drawing/2014/main" id="{CC2488F1-120D-44CF-D4A5-C7E1905CC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733007"/>
              </p:ext>
            </p:extLst>
          </p:nvPr>
        </p:nvGraphicFramePr>
        <p:xfrm>
          <a:off x="7596307" y="3575950"/>
          <a:ext cx="2392175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Hop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996;p61">
            <a:extLst>
              <a:ext uri="{FF2B5EF4-FFF2-40B4-BE49-F238E27FC236}">
                <a16:creationId xmlns:a16="http://schemas.microsoft.com/office/drawing/2014/main" id="{CD703DCD-7EAA-9566-F799-9858DA1AE273}"/>
              </a:ext>
            </a:extLst>
          </p:cNvPr>
          <p:cNvSpPr/>
          <p:nvPr/>
        </p:nvSpPr>
        <p:spPr>
          <a:xfrm>
            <a:off x="4212100" y="2667000"/>
            <a:ext cx="1100400" cy="733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997;p61">
            <a:extLst>
              <a:ext uri="{FF2B5EF4-FFF2-40B4-BE49-F238E27FC236}">
                <a16:creationId xmlns:a16="http://schemas.microsoft.com/office/drawing/2014/main" id="{2E54287B-C098-041A-27AD-F3A293A5C08A}"/>
              </a:ext>
            </a:extLst>
          </p:cNvPr>
          <p:cNvSpPr/>
          <p:nvPr/>
        </p:nvSpPr>
        <p:spPr>
          <a:xfrm>
            <a:off x="5382650" y="3404700"/>
            <a:ext cx="2083500" cy="535800"/>
          </a:xfrm>
          <a:prstGeom prst="wedgeRoundRectCallout">
            <a:avLst>
              <a:gd name="adj1" fmla="val -59294"/>
              <a:gd name="adj2" fmla="val 55106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1+8=9 is worse than 4.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Reject!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" name="Google Shape;998;p61">
            <a:extLst>
              <a:ext uri="{FF2B5EF4-FFF2-40B4-BE49-F238E27FC236}">
                <a16:creationId xmlns:a16="http://schemas.microsoft.com/office/drawing/2014/main" id="{FA9E3850-134B-661D-C2C0-B6BD38E8CB7E}"/>
              </a:ext>
            </a:extLst>
          </p:cNvPr>
          <p:cNvCxnSpPr/>
          <p:nvPr/>
        </p:nvCxnSpPr>
        <p:spPr>
          <a:xfrm>
            <a:off x="3706075" y="3152670"/>
            <a:ext cx="865200" cy="4995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85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2C0A-FCB4-5B1F-506F-D40BF1574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6A4A81B-C1A0-CEE1-2DD3-CF0873D2D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Do We Need </a:t>
            </a:r>
            <a:r>
              <a:rPr lang="en-CA" dirty="0">
                <a:solidFill>
                  <a:srgbClr val="FF6600"/>
                </a:solidFill>
              </a:rPr>
              <a:t>(#3)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80457F-9D60-74A5-69CA-37C38CC34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20396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that the network topology can change.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6600"/>
                </a:solidFill>
              </a:rPr>
              <a:t>(#3)</a:t>
            </a:r>
            <a:r>
              <a:rPr lang="en-US" dirty="0"/>
              <a:t> </a:t>
            </a:r>
            <a:r>
              <a:rPr lang="en" dirty="0"/>
              <a:t>lets the next-hop notify us if the topology changed.</a:t>
            </a:r>
            <a:endParaRPr lang="en-US" dirty="0"/>
          </a:p>
        </p:txBody>
      </p:sp>
      <p:sp>
        <p:nvSpPr>
          <p:cNvPr id="24" name="Google Shape;1005;p62">
            <a:extLst>
              <a:ext uri="{FF2B5EF4-FFF2-40B4-BE49-F238E27FC236}">
                <a16:creationId xmlns:a16="http://schemas.microsoft.com/office/drawing/2014/main" id="{ADE7327A-717E-9E93-FF64-54FB819415EF}"/>
              </a:ext>
            </a:extLst>
          </p:cNvPr>
          <p:cNvSpPr/>
          <p:nvPr/>
        </p:nvSpPr>
        <p:spPr>
          <a:xfrm>
            <a:off x="4578850" y="3278799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006;p62">
            <a:extLst>
              <a:ext uri="{FF2B5EF4-FFF2-40B4-BE49-F238E27FC236}">
                <a16:creationId xmlns:a16="http://schemas.microsoft.com/office/drawing/2014/main" id="{8D85DA39-5DEB-FA71-9497-D70FD31C9C0E}"/>
              </a:ext>
            </a:extLst>
          </p:cNvPr>
          <p:cNvSpPr/>
          <p:nvPr/>
        </p:nvSpPr>
        <p:spPr>
          <a:xfrm>
            <a:off x="2971800" y="25146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007;p62">
            <a:extLst>
              <a:ext uri="{FF2B5EF4-FFF2-40B4-BE49-F238E27FC236}">
                <a16:creationId xmlns:a16="http://schemas.microsoft.com/office/drawing/2014/main" id="{914E74F9-4CE5-669A-BD70-B54AEC93A70F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>
            <a:off x="3256800" y="2657100"/>
            <a:ext cx="1322100" cy="76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008;p62">
            <a:extLst>
              <a:ext uri="{FF2B5EF4-FFF2-40B4-BE49-F238E27FC236}">
                <a16:creationId xmlns:a16="http://schemas.microsoft.com/office/drawing/2014/main" id="{8E7A9D7C-1D31-7833-2DBB-032184ADD0BE}"/>
              </a:ext>
            </a:extLst>
          </p:cNvPr>
          <p:cNvCxnSpPr>
            <a:stCxn id="28" idx="3"/>
          </p:cNvCxnSpPr>
          <p:nvPr/>
        </p:nvCxnSpPr>
        <p:spPr>
          <a:xfrm rot="10800000" flipH="1">
            <a:off x="3256800" y="3421357"/>
            <a:ext cx="1322400" cy="76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009;p62">
            <a:extLst>
              <a:ext uri="{FF2B5EF4-FFF2-40B4-BE49-F238E27FC236}">
                <a16:creationId xmlns:a16="http://schemas.microsoft.com/office/drawing/2014/main" id="{73522A05-98C5-F65E-2F87-A57B77603204}"/>
              </a:ext>
            </a:extLst>
          </p:cNvPr>
          <p:cNvSpPr/>
          <p:nvPr/>
        </p:nvSpPr>
        <p:spPr>
          <a:xfrm>
            <a:off x="2971800" y="4041757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1010;p62">
            <a:extLst>
              <a:ext uri="{FF2B5EF4-FFF2-40B4-BE49-F238E27FC236}">
                <a16:creationId xmlns:a16="http://schemas.microsoft.com/office/drawing/2014/main" id="{688303CD-1463-1648-C136-810C4C3145E4}"/>
              </a:ext>
            </a:extLst>
          </p:cNvPr>
          <p:cNvCxnSpPr/>
          <p:nvPr/>
        </p:nvCxnSpPr>
        <p:spPr>
          <a:xfrm rot="10800000" flipH="1">
            <a:off x="3546150" y="3742449"/>
            <a:ext cx="796500" cy="4599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011;p62">
            <a:extLst>
              <a:ext uri="{FF2B5EF4-FFF2-40B4-BE49-F238E27FC236}">
                <a16:creationId xmlns:a16="http://schemas.microsoft.com/office/drawing/2014/main" id="{BF181347-6491-A5C9-D181-90E14E6A9FA0}"/>
              </a:ext>
            </a:extLst>
          </p:cNvPr>
          <p:cNvSpPr/>
          <p:nvPr/>
        </p:nvSpPr>
        <p:spPr>
          <a:xfrm>
            <a:off x="3887200" y="4041749"/>
            <a:ext cx="1100400" cy="733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012;p62">
            <a:extLst>
              <a:ext uri="{FF2B5EF4-FFF2-40B4-BE49-F238E27FC236}">
                <a16:creationId xmlns:a16="http://schemas.microsoft.com/office/drawing/2014/main" id="{BBA95607-F50C-E380-8D6C-08C73AC9C8FD}"/>
              </a:ext>
            </a:extLst>
          </p:cNvPr>
          <p:cNvSpPr/>
          <p:nvPr/>
        </p:nvSpPr>
        <p:spPr>
          <a:xfrm>
            <a:off x="5154050" y="2885387"/>
            <a:ext cx="1892100" cy="535800"/>
          </a:xfrm>
          <a:prstGeom prst="wedgeRoundRectCallout">
            <a:avLst>
              <a:gd name="adj1" fmla="val -59294"/>
              <a:gd name="adj2" fmla="val 55106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 is the next-hop. Accept!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" name="Google Shape;1013;p62">
            <a:extLst>
              <a:ext uri="{FF2B5EF4-FFF2-40B4-BE49-F238E27FC236}">
                <a16:creationId xmlns:a16="http://schemas.microsoft.com/office/drawing/2014/main" id="{E6103E21-F0E4-4A4D-6F9A-F89F859B5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213625"/>
              </p:ext>
            </p:extLst>
          </p:nvPr>
        </p:nvGraphicFramePr>
        <p:xfrm>
          <a:off x="7367707" y="3056649"/>
          <a:ext cx="2392175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oogle Shape;1014;p62">
            <a:extLst>
              <a:ext uri="{FF2B5EF4-FFF2-40B4-BE49-F238E27FC236}">
                <a16:creationId xmlns:a16="http://schemas.microsoft.com/office/drawing/2014/main" id="{4F8334EA-1A44-32BD-E150-DC1898AD8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06976"/>
              </p:ext>
            </p:extLst>
          </p:nvPr>
        </p:nvGraphicFramePr>
        <p:xfrm>
          <a:off x="7367707" y="3056649"/>
          <a:ext cx="2392175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Hop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1+</a:t>
                      </a:r>
                      <a:r>
                        <a:rPr lang="en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=9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Google Shape;1015;p62">
            <a:extLst>
              <a:ext uri="{FF2B5EF4-FFF2-40B4-BE49-F238E27FC236}">
                <a16:creationId xmlns:a16="http://schemas.microsoft.com/office/drawing/2014/main" id="{EAE5A740-3780-B57E-2A7E-EC2516742803}"/>
              </a:ext>
            </a:extLst>
          </p:cNvPr>
          <p:cNvSpPr/>
          <p:nvPr/>
        </p:nvSpPr>
        <p:spPr>
          <a:xfrm>
            <a:off x="5061900" y="4239749"/>
            <a:ext cx="3921900" cy="535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Hi, it's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again. I know I said A is 3 away from me earlier, but that's changed. Now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016;p62">
            <a:extLst>
              <a:ext uri="{FF2B5EF4-FFF2-40B4-BE49-F238E27FC236}">
                <a16:creationId xmlns:a16="http://schemas.microsoft.com/office/drawing/2014/main" id="{A6655092-4F54-2430-A477-169B4A6B56E8}"/>
              </a:ext>
            </a:extLst>
          </p:cNvPr>
          <p:cNvSpPr txBox="1"/>
          <p:nvPr/>
        </p:nvSpPr>
        <p:spPr>
          <a:xfrm>
            <a:off x="5061900" y="3976024"/>
            <a:ext cx="33354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R2 is really saying: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149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839BC-58FB-0F28-5BCB-FCAC73EC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B14FF2D-6E43-EAEA-B1F8-AD1A9AFB8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Do We Need 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(#4)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42F64BC-0ACF-6A65-DED2-099CE471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12115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each destination: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hear an advertisement, update table and reset TTL if: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destination isn't in the table. (#1)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Advertised cost + link cost to neighbor &lt; best-known cost. (#2)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advertisement is from current next-hop. (#3)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 to all your neighbors when the table updates, and periodically.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(#4)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table entry expires, delete it. </a:t>
            </a:r>
            <a:r>
              <a:rPr lang="en-US" dirty="0">
                <a:solidFill>
                  <a:srgbClr val="008000"/>
                </a:solidFill>
              </a:rPr>
              <a:t>(#5)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Why do we need to send periodically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(#4)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Recall that packets can get dropped, including advertisements.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So, we send advertisement every X seconds. Thus, eventually the advertisement will be received.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50CDF-6ED7-727B-61B1-DA5BD4130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0CF4A2-509D-8D96-D93C-89E70E96B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Do We Need </a:t>
            </a:r>
            <a:r>
              <a:rPr lang="en-CA" dirty="0">
                <a:solidFill>
                  <a:srgbClr val="008000"/>
                </a:solidFill>
              </a:rPr>
              <a:t>(#5)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90D2AE-F437-1B02-8D30-3F495E291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12115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each destination: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hear an advertisement, update table and reset TTL if: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destination isn't in the table. (#1)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Advertised cost + link cost to neighbor &lt; best-known cost. (#2)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advertisement is from current next-hop. (#3)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 to all your neighbors when the table updates, and periodically.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(#4)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table entry expires, delete it. </a:t>
            </a:r>
            <a:r>
              <a:rPr lang="en-US" dirty="0">
                <a:solidFill>
                  <a:srgbClr val="008000"/>
                </a:solidFill>
              </a:rPr>
              <a:t>(#5)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Why do we need </a:t>
            </a:r>
            <a:r>
              <a:rPr lang="en-US" dirty="0">
                <a:solidFill>
                  <a:srgbClr val="008000"/>
                </a:solidFill>
              </a:rPr>
              <a:t>(#5)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123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7418-9F69-1889-F7EC-CC7C66B5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9EA0117-A21B-730E-FE16-6413F7095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Expiry in </a:t>
            </a:r>
            <a:r>
              <a:rPr lang="en-CA" dirty="0">
                <a:solidFill>
                  <a:srgbClr val="008000"/>
                </a:solidFill>
              </a:rPr>
              <a:t>(#5)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977667A-EE1B-26EB-2309-6CAD20E24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1"/>
            <a:ext cx="1203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that links and routers can fail.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Periodic advertisements help us confirm that a route still exists.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we get an advertisement, reset ("recharge") the TTL.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link goes down, we stop getting periodic updates, and the TTL will expire.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the TTL expires, delete the entry from the table.</a:t>
            </a:r>
          </a:p>
        </p:txBody>
      </p:sp>
      <p:sp>
        <p:nvSpPr>
          <p:cNvPr id="54" name="Google Shape;1075;p69">
            <a:extLst>
              <a:ext uri="{FF2B5EF4-FFF2-40B4-BE49-F238E27FC236}">
                <a16:creationId xmlns:a16="http://schemas.microsoft.com/office/drawing/2014/main" id="{4CF99F1A-2672-A4C1-10FE-58CF39C2FF02}"/>
              </a:ext>
            </a:extLst>
          </p:cNvPr>
          <p:cNvSpPr/>
          <p:nvPr/>
        </p:nvSpPr>
        <p:spPr>
          <a:xfrm>
            <a:off x="5673188" y="45844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" name="Google Shape;1076;p69">
            <a:extLst>
              <a:ext uri="{FF2B5EF4-FFF2-40B4-BE49-F238E27FC236}">
                <a16:creationId xmlns:a16="http://schemas.microsoft.com/office/drawing/2014/main" id="{35E7DF89-2867-BCEF-C86C-8BA9548BB739}"/>
              </a:ext>
            </a:extLst>
          </p:cNvPr>
          <p:cNvCxnSpPr>
            <a:stCxn id="56" idx="3"/>
            <a:endCxn id="54" idx="1"/>
          </p:cNvCxnSpPr>
          <p:nvPr/>
        </p:nvCxnSpPr>
        <p:spPr>
          <a:xfrm rot="10800000" flipH="1">
            <a:off x="4122538" y="472695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077;p69">
            <a:extLst>
              <a:ext uri="{FF2B5EF4-FFF2-40B4-BE49-F238E27FC236}">
                <a16:creationId xmlns:a16="http://schemas.microsoft.com/office/drawing/2014/main" id="{47E5F03B-16C9-1750-F19C-04D2CE615E7C}"/>
              </a:ext>
            </a:extLst>
          </p:cNvPr>
          <p:cNvSpPr/>
          <p:nvPr/>
        </p:nvSpPr>
        <p:spPr>
          <a:xfrm>
            <a:off x="3837538" y="458535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1078;p69">
            <a:extLst>
              <a:ext uri="{FF2B5EF4-FFF2-40B4-BE49-F238E27FC236}">
                <a16:creationId xmlns:a16="http://schemas.microsoft.com/office/drawing/2014/main" id="{BE55B6F9-DCB8-DACD-7BDF-BE2BB785DD04}"/>
              </a:ext>
            </a:extLst>
          </p:cNvPr>
          <p:cNvSpPr/>
          <p:nvPr/>
        </p:nvSpPr>
        <p:spPr>
          <a:xfrm>
            <a:off x="6248400" y="4191000"/>
            <a:ext cx="2061900" cy="535800"/>
          </a:xfrm>
          <a:prstGeom prst="wedgeRoundRectCallout">
            <a:avLst>
              <a:gd name="adj1" fmla="val -59294"/>
              <a:gd name="adj2" fmla="val 55106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Didn't have a path to A. Accept!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8" name="Google Shape;1079;p69">
            <a:extLst>
              <a:ext uri="{FF2B5EF4-FFF2-40B4-BE49-F238E27FC236}">
                <a16:creationId xmlns:a16="http://schemas.microsoft.com/office/drawing/2014/main" id="{CFA46429-CB1F-B522-AA47-73F7A812A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906"/>
              </p:ext>
            </p:extLst>
          </p:nvPr>
        </p:nvGraphicFramePr>
        <p:xfrm>
          <a:off x="8462044" y="3387225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Google Shape;1080;p69">
            <a:extLst>
              <a:ext uri="{FF2B5EF4-FFF2-40B4-BE49-F238E27FC236}">
                <a16:creationId xmlns:a16="http://schemas.microsoft.com/office/drawing/2014/main" id="{179FE08F-69CD-757B-A7CC-F33B7F3B2F7F}"/>
              </a:ext>
            </a:extLst>
          </p:cNvPr>
          <p:cNvCxnSpPr/>
          <p:nvPr/>
        </p:nvCxnSpPr>
        <p:spPr>
          <a:xfrm>
            <a:off x="4364800" y="4870350"/>
            <a:ext cx="10662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081;p69">
            <a:extLst>
              <a:ext uri="{FF2B5EF4-FFF2-40B4-BE49-F238E27FC236}">
                <a16:creationId xmlns:a16="http://schemas.microsoft.com/office/drawing/2014/main" id="{C1AAFB4A-5D39-0A4D-B66F-DBE84D02CA2A}"/>
              </a:ext>
            </a:extLst>
          </p:cNvPr>
          <p:cNvSpPr/>
          <p:nvPr/>
        </p:nvSpPr>
        <p:spPr>
          <a:xfrm>
            <a:off x="4169200" y="5012849"/>
            <a:ext cx="1457400" cy="1080445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At t=0: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" name="Google Shape;1082;p69">
            <a:extLst>
              <a:ext uri="{FF2B5EF4-FFF2-40B4-BE49-F238E27FC236}">
                <a16:creationId xmlns:a16="http://schemas.microsoft.com/office/drawing/2014/main" id="{B9C85567-860F-295C-6BB5-53212DAFF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873538"/>
              </p:ext>
            </p:extLst>
          </p:nvPr>
        </p:nvGraphicFramePr>
        <p:xfrm>
          <a:off x="8462044" y="3387225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Google Shape;1083;p69">
            <a:extLst>
              <a:ext uri="{FF2B5EF4-FFF2-40B4-BE49-F238E27FC236}">
                <a16:creationId xmlns:a16="http://schemas.microsoft.com/office/drawing/2014/main" id="{92DF308B-4593-0E8F-49AF-58A688CC3EF4}"/>
              </a:ext>
            </a:extLst>
          </p:cNvPr>
          <p:cNvSpPr txBox="1"/>
          <p:nvPr/>
        </p:nvSpPr>
        <p:spPr>
          <a:xfrm>
            <a:off x="9305025" y="3048000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0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1084;p69">
            <a:extLst>
              <a:ext uri="{FF2B5EF4-FFF2-40B4-BE49-F238E27FC236}">
                <a16:creationId xmlns:a16="http://schemas.microsoft.com/office/drawing/2014/main" id="{B74ACF66-85C9-6BB1-0044-0C6B77A173F6}"/>
              </a:ext>
            </a:extLst>
          </p:cNvPr>
          <p:cNvSpPr txBox="1"/>
          <p:nvPr/>
        </p:nvSpPr>
        <p:spPr>
          <a:xfrm>
            <a:off x="8211375" y="4144300"/>
            <a:ext cx="28935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 another confirmation of this route in the next 11 seconds.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8" name="Google Shape;1085;p69">
            <a:extLst>
              <a:ext uri="{FF2B5EF4-FFF2-40B4-BE49-F238E27FC236}">
                <a16:creationId xmlns:a16="http://schemas.microsoft.com/office/drawing/2014/main" id="{8AC0272C-736F-0A7C-F44A-A3DBE0E1E6FB}"/>
              </a:ext>
            </a:extLst>
          </p:cNvPr>
          <p:cNvSpPr/>
          <p:nvPr/>
        </p:nvSpPr>
        <p:spPr>
          <a:xfrm>
            <a:off x="3151738" y="4585350"/>
            <a:ext cx="285000" cy="285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69" name="Google Shape;1086;p69">
            <a:extLst>
              <a:ext uri="{FF2B5EF4-FFF2-40B4-BE49-F238E27FC236}">
                <a16:creationId xmlns:a16="http://schemas.microsoft.com/office/drawing/2014/main" id="{D3C5158B-EAE2-AC21-3E32-11CF0E973EC9}"/>
              </a:ext>
            </a:extLst>
          </p:cNvPr>
          <p:cNvCxnSpPr>
            <a:stCxn id="7168" idx="6"/>
            <a:endCxn id="56" idx="1"/>
          </p:cNvCxnSpPr>
          <p:nvPr/>
        </p:nvCxnSpPr>
        <p:spPr>
          <a:xfrm>
            <a:off x="3436738" y="472785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17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340AF-5585-A812-C27B-6B32B8AD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8B8DC8-3529-544E-6A96-62095B57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Expiry in </a:t>
            </a:r>
            <a:r>
              <a:rPr lang="en-CA" dirty="0">
                <a:solidFill>
                  <a:srgbClr val="008000"/>
                </a:solidFill>
              </a:rPr>
              <a:t>(#5)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0B2CA9-8399-F736-25D3-988143665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1"/>
            <a:ext cx="1203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that links and routers can fail.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Periodic advertisements help us confirm that a route still exists.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we get an advertisement, reset ("recharge") the TTL.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link goes down, we stop getting periodic updates, and the TTL will expire.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the TTL expires, delete the entry from the table.</a:t>
            </a:r>
          </a:p>
        </p:txBody>
      </p:sp>
      <p:graphicFrame>
        <p:nvGraphicFramePr>
          <p:cNvPr id="12" name="Google Shape;1112;p71">
            <a:extLst>
              <a:ext uri="{FF2B5EF4-FFF2-40B4-BE49-F238E27FC236}">
                <a16:creationId xmlns:a16="http://schemas.microsoft.com/office/drawing/2014/main" id="{020D8BA2-D579-E0BB-A8BA-06E3897E7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2698"/>
              </p:ext>
            </p:extLst>
          </p:nvPr>
        </p:nvGraphicFramePr>
        <p:xfrm>
          <a:off x="8839200" y="44958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dirty="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Google Shape;1113;p71">
            <a:extLst>
              <a:ext uri="{FF2B5EF4-FFF2-40B4-BE49-F238E27FC236}">
                <a16:creationId xmlns:a16="http://schemas.microsoft.com/office/drawing/2014/main" id="{0C8C5369-2BC4-7761-4267-A5755BD9C1D3}"/>
              </a:ext>
            </a:extLst>
          </p:cNvPr>
          <p:cNvSpPr txBox="1"/>
          <p:nvPr/>
        </p:nvSpPr>
        <p:spPr>
          <a:xfrm>
            <a:off x="9682181" y="41565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117;p71">
            <a:extLst>
              <a:ext uri="{FF2B5EF4-FFF2-40B4-BE49-F238E27FC236}">
                <a16:creationId xmlns:a16="http://schemas.microsoft.com/office/drawing/2014/main" id="{7FE256E1-927A-BB96-D4A9-222D3147E266}"/>
              </a:ext>
            </a:extLst>
          </p:cNvPr>
          <p:cNvSpPr/>
          <p:nvPr/>
        </p:nvSpPr>
        <p:spPr>
          <a:xfrm>
            <a:off x="6050344" y="47179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1118;p71">
            <a:extLst>
              <a:ext uri="{FF2B5EF4-FFF2-40B4-BE49-F238E27FC236}">
                <a16:creationId xmlns:a16="http://schemas.microsoft.com/office/drawing/2014/main" id="{1F5B210C-E975-E8EF-E747-C1CFBC45E77D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rot="10800000" flipH="1">
            <a:off x="4499694" y="486050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19;p71">
            <a:extLst>
              <a:ext uri="{FF2B5EF4-FFF2-40B4-BE49-F238E27FC236}">
                <a16:creationId xmlns:a16="http://schemas.microsoft.com/office/drawing/2014/main" id="{42918CB0-56AB-1871-284D-0507BDCF568B}"/>
              </a:ext>
            </a:extLst>
          </p:cNvPr>
          <p:cNvSpPr/>
          <p:nvPr/>
        </p:nvSpPr>
        <p:spPr>
          <a:xfrm>
            <a:off x="4214694" y="47189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120;p71">
            <a:extLst>
              <a:ext uri="{FF2B5EF4-FFF2-40B4-BE49-F238E27FC236}">
                <a16:creationId xmlns:a16="http://schemas.microsoft.com/office/drawing/2014/main" id="{53BA6AF5-9D7C-7860-87FE-7C3DF040D88A}"/>
              </a:ext>
            </a:extLst>
          </p:cNvPr>
          <p:cNvSpPr/>
          <p:nvPr/>
        </p:nvSpPr>
        <p:spPr>
          <a:xfrm>
            <a:off x="3528894" y="4718900"/>
            <a:ext cx="285000" cy="285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21;p71">
            <a:extLst>
              <a:ext uri="{FF2B5EF4-FFF2-40B4-BE49-F238E27FC236}">
                <a16:creationId xmlns:a16="http://schemas.microsoft.com/office/drawing/2014/main" id="{F1FE37E1-C665-3CED-41DA-950F7F14069F}"/>
              </a:ext>
            </a:extLst>
          </p:cNvPr>
          <p:cNvCxnSpPr>
            <a:stCxn id="20" idx="6"/>
            <a:endCxn id="19" idx="1"/>
          </p:cNvCxnSpPr>
          <p:nvPr/>
        </p:nvCxnSpPr>
        <p:spPr>
          <a:xfrm>
            <a:off x="3813894" y="486140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9555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924A-2099-1E1C-810A-2C85466AE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394C78B-559E-3FF0-20EC-FE03A8AB6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Expiry in </a:t>
            </a:r>
            <a:r>
              <a:rPr lang="en-CA" dirty="0">
                <a:solidFill>
                  <a:srgbClr val="008000"/>
                </a:solidFill>
              </a:rPr>
              <a:t>(#5)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78D1AF-1938-023F-F557-6D0443DA4D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1"/>
            <a:ext cx="1203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that links and routers can fail.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Periodic advertisements help us confirm that a route still exists.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we get an advertisement, reset ("recharge") the TTL.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link goes down, we stop getting periodic updates, and the TTL will expire.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the TTL expires, delete the entry from the table.</a:t>
            </a:r>
          </a:p>
        </p:txBody>
      </p:sp>
      <p:graphicFrame>
        <p:nvGraphicFramePr>
          <p:cNvPr id="14" name="Google Shape;1112;p71">
            <a:extLst>
              <a:ext uri="{FF2B5EF4-FFF2-40B4-BE49-F238E27FC236}">
                <a16:creationId xmlns:a16="http://schemas.microsoft.com/office/drawing/2014/main" id="{A2A8159D-DB6A-47D4-F1FC-6B09EAF74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673074"/>
              </p:ext>
            </p:extLst>
          </p:nvPr>
        </p:nvGraphicFramePr>
        <p:xfrm>
          <a:off x="8630694" y="4523643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 dirty="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113;p71">
            <a:extLst>
              <a:ext uri="{FF2B5EF4-FFF2-40B4-BE49-F238E27FC236}">
                <a16:creationId xmlns:a16="http://schemas.microsoft.com/office/drawing/2014/main" id="{87A1200E-8500-DB9A-27D9-CE9A39850F14}"/>
              </a:ext>
            </a:extLst>
          </p:cNvPr>
          <p:cNvSpPr txBox="1"/>
          <p:nvPr/>
        </p:nvSpPr>
        <p:spPr>
          <a:xfrm>
            <a:off x="9473675" y="4184418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114;p71">
            <a:extLst>
              <a:ext uri="{FF2B5EF4-FFF2-40B4-BE49-F238E27FC236}">
                <a16:creationId xmlns:a16="http://schemas.microsoft.com/office/drawing/2014/main" id="{1E44309E-C51D-70F4-0ED6-15DF32A2466E}"/>
              </a:ext>
            </a:extLst>
          </p:cNvPr>
          <p:cNvSpPr txBox="1"/>
          <p:nvPr/>
        </p:nvSpPr>
        <p:spPr>
          <a:xfrm>
            <a:off x="8380025" y="5280718"/>
            <a:ext cx="28935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We got a confirmation!</a:t>
            </a:r>
            <a:br>
              <a:rPr lang="en" sz="1400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Reset TTL back to 11.</a:t>
            </a:r>
            <a:endParaRPr sz="1400" kern="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115;p71">
            <a:extLst>
              <a:ext uri="{FF2B5EF4-FFF2-40B4-BE49-F238E27FC236}">
                <a16:creationId xmlns:a16="http://schemas.microsoft.com/office/drawing/2014/main" id="{CEDCCB8C-F094-AAE0-D58E-BC6F9D2FA024}"/>
              </a:ext>
            </a:extLst>
          </p:cNvPr>
          <p:cNvSpPr/>
          <p:nvPr/>
        </p:nvSpPr>
        <p:spPr>
          <a:xfrm>
            <a:off x="4114800" y="5174242"/>
            <a:ext cx="1903500" cy="870695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At t=5: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still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still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1116;p71">
            <a:extLst>
              <a:ext uri="{FF2B5EF4-FFF2-40B4-BE49-F238E27FC236}">
                <a16:creationId xmlns:a16="http://schemas.microsoft.com/office/drawing/2014/main" id="{062AB3C3-7BC4-9BE7-E03A-30F6B90C5592}"/>
              </a:ext>
            </a:extLst>
          </p:cNvPr>
          <p:cNvCxnSpPr/>
          <p:nvPr/>
        </p:nvCxnSpPr>
        <p:spPr>
          <a:xfrm>
            <a:off x="4533450" y="5031743"/>
            <a:ext cx="10662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1117;p71">
            <a:extLst>
              <a:ext uri="{FF2B5EF4-FFF2-40B4-BE49-F238E27FC236}">
                <a16:creationId xmlns:a16="http://schemas.microsoft.com/office/drawing/2014/main" id="{41DE740C-B4BF-4DA0-D032-82EA7BB2ACE0}"/>
              </a:ext>
            </a:extLst>
          </p:cNvPr>
          <p:cNvSpPr/>
          <p:nvPr/>
        </p:nvSpPr>
        <p:spPr>
          <a:xfrm>
            <a:off x="5841838" y="4745793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118;p71">
            <a:extLst>
              <a:ext uri="{FF2B5EF4-FFF2-40B4-BE49-F238E27FC236}">
                <a16:creationId xmlns:a16="http://schemas.microsoft.com/office/drawing/2014/main" id="{C9AD5B87-E958-57F5-6D7B-33253982C45D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rot="10800000" flipH="1">
            <a:off x="4291188" y="4888351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119;p71">
            <a:extLst>
              <a:ext uri="{FF2B5EF4-FFF2-40B4-BE49-F238E27FC236}">
                <a16:creationId xmlns:a16="http://schemas.microsoft.com/office/drawing/2014/main" id="{61776FE6-5063-6015-21F0-7D90BEDC2934}"/>
              </a:ext>
            </a:extLst>
          </p:cNvPr>
          <p:cNvSpPr/>
          <p:nvPr/>
        </p:nvSpPr>
        <p:spPr>
          <a:xfrm>
            <a:off x="4006188" y="4746751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120;p71">
            <a:extLst>
              <a:ext uri="{FF2B5EF4-FFF2-40B4-BE49-F238E27FC236}">
                <a16:creationId xmlns:a16="http://schemas.microsoft.com/office/drawing/2014/main" id="{A91C9C6D-E60B-567F-2931-59357D120C06}"/>
              </a:ext>
            </a:extLst>
          </p:cNvPr>
          <p:cNvSpPr/>
          <p:nvPr/>
        </p:nvSpPr>
        <p:spPr>
          <a:xfrm>
            <a:off x="3320388" y="4746743"/>
            <a:ext cx="285000" cy="285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1121;p71">
            <a:extLst>
              <a:ext uri="{FF2B5EF4-FFF2-40B4-BE49-F238E27FC236}">
                <a16:creationId xmlns:a16="http://schemas.microsoft.com/office/drawing/2014/main" id="{57CE3938-A4A4-CBC1-E311-C138ABAED50B}"/>
              </a:ext>
            </a:extLst>
          </p:cNvPr>
          <p:cNvCxnSpPr>
            <a:stCxn id="27" idx="6"/>
            <a:endCxn id="26" idx="1"/>
          </p:cNvCxnSpPr>
          <p:nvPr/>
        </p:nvCxnSpPr>
        <p:spPr>
          <a:xfrm>
            <a:off x="3605388" y="4889243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367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A940-F342-0006-FB9C-8A60057D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F3299F4-5506-BA34-6219-0474A5B4C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Expiry in </a:t>
            </a:r>
            <a:r>
              <a:rPr lang="en-CA" dirty="0">
                <a:solidFill>
                  <a:srgbClr val="008000"/>
                </a:solidFill>
              </a:rPr>
              <a:t>(#5)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A996D2B-9044-ECD7-BACD-7009AE11B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1"/>
            <a:ext cx="1203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that links and routers can fail.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Periodic advertisements help us confirm that a route still exists.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we get an advertisement, reset ("recharge") the TTL.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link goes down, we stop getting periodic updates, and the TTL will expire.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the TTL expires, delete the entry from the table.</a:t>
            </a:r>
          </a:p>
        </p:txBody>
      </p:sp>
      <p:graphicFrame>
        <p:nvGraphicFramePr>
          <p:cNvPr id="14" name="Google Shape;1112;p71">
            <a:extLst>
              <a:ext uri="{FF2B5EF4-FFF2-40B4-BE49-F238E27FC236}">
                <a16:creationId xmlns:a16="http://schemas.microsoft.com/office/drawing/2014/main" id="{6216BFAB-9AE5-8426-E05D-73DF45738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030648"/>
              </p:ext>
            </p:extLst>
          </p:nvPr>
        </p:nvGraphicFramePr>
        <p:xfrm>
          <a:off x="8630700" y="4505808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113;p71">
            <a:extLst>
              <a:ext uri="{FF2B5EF4-FFF2-40B4-BE49-F238E27FC236}">
                <a16:creationId xmlns:a16="http://schemas.microsoft.com/office/drawing/2014/main" id="{F5F94A49-E2FD-E9E5-A1C6-204776624792}"/>
              </a:ext>
            </a:extLst>
          </p:cNvPr>
          <p:cNvSpPr txBox="1"/>
          <p:nvPr/>
        </p:nvSpPr>
        <p:spPr>
          <a:xfrm>
            <a:off x="9473675" y="4184418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115;p71">
            <a:extLst>
              <a:ext uri="{FF2B5EF4-FFF2-40B4-BE49-F238E27FC236}">
                <a16:creationId xmlns:a16="http://schemas.microsoft.com/office/drawing/2014/main" id="{859D096D-EF42-2B2B-B37F-856D41303682}"/>
              </a:ext>
            </a:extLst>
          </p:cNvPr>
          <p:cNvSpPr/>
          <p:nvPr/>
        </p:nvSpPr>
        <p:spPr>
          <a:xfrm>
            <a:off x="3054438" y="5155262"/>
            <a:ext cx="1903500" cy="870695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At t=6: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This link goes down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117;p71">
            <a:extLst>
              <a:ext uri="{FF2B5EF4-FFF2-40B4-BE49-F238E27FC236}">
                <a16:creationId xmlns:a16="http://schemas.microsoft.com/office/drawing/2014/main" id="{A1589E6B-AA1A-E3CA-7A7B-97B14884059B}"/>
              </a:ext>
            </a:extLst>
          </p:cNvPr>
          <p:cNvSpPr/>
          <p:nvPr/>
        </p:nvSpPr>
        <p:spPr>
          <a:xfrm>
            <a:off x="5841838" y="4745793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118;p71">
            <a:extLst>
              <a:ext uri="{FF2B5EF4-FFF2-40B4-BE49-F238E27FC236}">
                <a16:creationId xmlns:a16="http://schemas.microsoft.com/office/drawing/2014/main" id="{57F4E020-8570-D84F-CB06-E6F807CA6EF2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rot="10800000" flipH="1">
            <a:off x="4291188" y="4888351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119;p71">
            <a:extLst>
              <a:ext uri="{FF2B5EF4-FFF2-40B4-BE49-F238E27FC236}">
                <a16:creationId xmlns:a16="http://schemas.microsoft.com/office/drawing/2014/main" id="{30C39886-E7DC-664E-6E74-D230DC019FB7}"/>
              </a:ext>
            </a:extLst>
          </p:cNvPr>
          <p:cNvSpPr/>
          <p:nvPr/>
        </p:nvSpPr>
        <p:spPr>
          <a:xfrm>
            <a:off x="4006188" y="4746751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120;p71">
            <a:extLst>
              <a:ext uri="{FF2B5EF4-FFF2-40B4-BE49-F238E27FC236}">
                <a16:creationId xmlns:a16="http://schemas.microsoft.com/office/drawing/2014/main" id="{5EF82BDF-BBC1-B296-B36C-A64C9D2708F5}"/>
              </a:ext>
            </a:extLst>
          </p:cNvPr>
          <p:cNvSpPr/>
          <p:nvPr/>
        </p:nvSpPr>
        <p:spPr>
          <a:xfrm>
            <a:off x="3320388" y="4746743"/>
            <a:ext cx="285000" cy="285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1121;p71">
            <a:extLst>
              <a:ext uri="{FF2B5EF4-FFF2-40B4-BE49-F238E27FC236}">
                <a16:creationId xmlns:a16="http://schemas.microsoft.com/office/drawing/2014/main" id="{8A4EF9C7-2E8B-0569-DFF4-9F04C45D8CF4}"/>
              </a:ext>
            </a:extLst>
          </p:cNvPr>
          <p:cNvCxnSpPr>
            <a:stCxn id="27" idx="6"/>
            <a:endCxn id="26" idx="1"/>
          </p:cNvCxnSpPr>
          <p:nvPr/>
        </p:nvCxnSpPr>
        <p:spPr>
          <a:xfrm>
            <a:off x="3605388" y="4889243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889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8A98A-794F-4E2A-1A9B-1FE0C68A5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808019A-9179-91E6-F8B8-4F08AF434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511850-EBEC-9FC4-116D-21C2915616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11404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The Routing Concept &amp; Algorithms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2: Distance Vector (DV): Distributed Bellman Ford Algorithm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2.a: A DV that 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2.b: Adding more feature to optimize: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Poison Expired Routes</a:t>
            </a:r>
          </a:p>
          <a:p>
            <a:pPr lvl="2">
              <a:lnSpc>
                <a:spcPct val="90000"/>
              </a:lnSpc>
            </a:pPr>
            <a:r>
              <a:rPr lang="en" dirty="0"/>
              <a:t>Split Horizon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" dirty="0"/>
              <a:t>Poison Reverse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" dirty="0"/>
              <a:t>Count To Infinity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Part 3: Link State (LS): Dijkstra’s Shortest Path First-based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260592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C3FD7-5C2E-9930-6910-5ADE8C9D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C1462A7-6C8E-B392-0FBC-665C3C924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Why Expiry in </a:t>
            </a:r>
            <a:r>
              <a:rPr lang="en-CA" dirty="0">
                <a:solidFill>
                  <a:srgbClr val="008000"/>
                </a:solidFill>
              </a:rPr>
              <a:t>(#5)</a:t>
            </a:r>
            <a:r>
              <a:rPr lang="en-CA" dirty="0"/>
              <a:t>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8AFDAEA-7957-573D-AD1B-B70A264C7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1"/>
            <a:ext cx="1203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that links and routers can fail.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Periodic advertisements help us confirm that a route still exists.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we get an advertisement, reset ("recharge") the TTL.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link goes down, we stop getting periodic updates, and the TTL will expire.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the TTL expires, delete the entry from the table.</a:t>
            </a:r>
          </a:p>
        </p:txBody>
      </p:sp>
      <p:sp>
        <p:nvSpPr>
          <p:cNvPr id="24" name="Google Shape;1117;p71">
            <a:extLst>
              <a:ext uri="{FF2B5EF4-FFF2-40B4-BE49-F238E27FC236}">
                <a16:creationId xmlns:a16="http://schemas.microsoft.com/office/drawing/2014/main" id="{EE15139E-B343-4899-027E-5931EE751982}"/>
              </a:ext>
            </a:extLst>
          </p:cNvPr>
          <p:cNvSpPr/>
          <p:nvPr/>
        </p:nvSpPr>
        <p:spPr>
          <a:xfrm>
            <a:off x="5841838" y="4745793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118;p71">
            <a:extLst>
              <a:ext uri="{FF2B5EF4-FFF2-40B4-BE49-F238E27FC236}">
                <a16:creationId xmlns:a16="http://schemas.microsoft.com/office/drawing/2014/main" id="{B0CBCE00-1F53-6E9D-3726-A6BC09309AA9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rot="10800000" flipH="1">
            <a:off x="4291188" y="4888351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119;p71">
            <a:extLst>
              <a:ext uri="{FF2B5EF4-FFF2-40B4-BE49-F238E27FC236}">
                <a16:creationId xmlns:a16="http://schemas.microsoft.com/office/drawing/2014/main" id="{464F94D4-A2B1-F357-FD98-B20D16651B3F}"/>
              </a:ext>
            </a:extLst>
          </p:cNvPr>
          <p:cNvSpPr/>
          <p:nvPr/>
        </p:nvSpPr>
        <p:spPr>
          <a:xfrm>
            <a:off x="4006188" y="4746751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120;p71">
            <a:extLst>
              <a:ext uri="{FF2B5EF4-FFF2-40B4-BE49-F238E27FC236}">
                <a16:creationId xmlns:a16="http://schemas.microsoft.com/office/drawing/2014/main" id="{F3A2163F-1596-4E93-61FA-EF7846CD749C}"/>
              </a:ext>
            </a:extLst>
          </p:cNvPr>
          <p:cNvSpPr/>
          <p:nvPr/>
        </p:nvSpPr>
        <p:spPr>
          <a:xfrm>
            <a:off x="3320388" y="4746743"/>
            <a:ext cx="285000" cy="285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1121;p71">
            <a:extLst>
              <a:ext uri="{FF2B5EF4-FFF2-40B4-BE49-F238E27FC236}">
                <a16:creationId xmlns:a16="http://schemas.microsoft.com/office/drawing/2014/main" id="{D1560834-9659-5A6C-A10A-791ED5AE7A02}"/>
              </a:ext>
            </a:extLst>
          </p:cNvPr>
          <p:cNvCxnSpPr>
            <a:stCxn id="27" idx="6"/>
            <a:endCxn id="26" idx="1"/>
          </p:cNvCxnSpPr>
          <p:nvPr/>
        </p:nvCxnSpPr>
        <p:spPr>
          <a:xfrm>
            <a:off x="3605388" y="4889243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1160;p73">
            <a:extLst>
              <a:ext uri="{FF2B5EF4-FFF2-40B4-BE49-F238E27FC236}">
                <a16:creationId xmlns:a16="http://schemas.microsoft.com/office/drawing/2014/main" id="{309A5311-31B2-1EC1-1552-A2C64E3D8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222105"/>
              </p:ext>
            </p:extLst>
          </p:nvPr>
        </p:nvGraphicFramePr>
        <p:xfrm>
          <a:off x="8534400" y="4363308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1161;p73">
            <a:extLst>
              <a:ext uri="{FF2B5EF4-FFF2-40B4-BE49-F238E27FC236}">
                <a16:creationId xmlns:a16="http://schemas.microsoft.com/office/drawing/2014/main" id="{418FB12B-F1F3-EE83-9993-525A43469589}"/>
              </a:ext>
            </a:extLst>
          </p:cNvPr>
          <p:cNvSpPr txBox="1"/>
          <p:nvPr/>
        </p:nvSpPr>
        <p:spPr>
          <a:xfrm>
            <a:off x="9377381" y="4024083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400" b="1" kern="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162;p73">
            <a:extLst>
              <a:ext uri="{FF2B5EF4-FFF2-40B4-BE49-F238E27FC236}">
                <a16:creationId xmlns:a16="http://schemas.microsoft.com/office/drawing/2014/main" id="{42B72C67-B3B3-D79B-26CF-1F0B00374EAC}"/>
              </a:ext>
            </a:extLst>
          </p:cNvPr>
          <p:cNvSpPr txBox="1"/>
          <p:nvPr/>
        </p:nvSpPr>
        <p:spPr>
          <a:xfrm>
            <a:off x="8283731" y="5120383"/>
            <a:ext cx="2893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Timeout! Delete expired entry.</a:t>
            </a:r>
            <a:endParaRPr sz="1400" kern="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1163;p73">
            <a:extLst>
              <a:ext uri="{FF2B5EF4-FFF2-40B4-BE49-F238E27FC236}">
                <a16:creationId xmlns:a16="http://schemas.microsoft.com/office/drawing/2014/main" id="{E664B763-5DB9-8F17-2ECC-AABE56DDE7B3}"/>
              </a:ext>
            </a:extLst>
          </p:cNvPr>
          <p:cNvCxnSpPr/>
          <p:nvPr/>
        </p:nvCxnSpPr>
        <p:spPr>
          <a:xfrm>
            <a:off x="8473856" y="4934483"/>
            <a:ext cx="26481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09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9DC34-C997-C508-9818-2347EBC6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90A81B8-F6E4-27B6-E4D5-2B58D0CA2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We have a Functional DV!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FE12A2B-221C-6BCD-C38D-8A7ED67C2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12115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each destination: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hear an advertisement, update table and reset TTL if: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destination isn't in the table. (#1)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Advertised cost + link cost to neighbor &lt; best-known cost. (#2)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advertisement is from current next-hop. (#3)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 to all your neighbors when the table updates, and periodically. (#4)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table entry expires, delete it. (#5)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is a mostly-functional protocol now.</a:t>
            </a:r>
            <a:br>
              <a:rPr lang="en-US" dirty="0"/>
            </a:br>
            <a:r>
              <a:rPr lang="en-US" dirty="0"/>
              <a:t>However, we can do better.</a:t>
            </a:r>
            <a:br>
              <a:rPr lang="en-US" dirty="0"/>
            </a:br>
            <a:r>
              <a:rPr lang="en-US" dirty="0"/>
              <a:t>We’ll add some optimizations for faster convergence.</a:t>
            </a:r>
          </a:p>
        </p:txBody>
      </p:sp>
    </p:spTree>
    <p:extLst>
      <p:ext uri="{BB962C8B-B14F-4D97-AF65-F5344CB8AC3E}">
        <p14:creationId xmlns:p14="http://schemas.microsoft.com/office/powerpoint/2010/main" val="14325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0615D-ABCA-5FCE-D70D-213412F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ACC629-59F0-BFE0-DD76-47E186B9F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(DV): </a:t>
            </a:r>
            <a:br>
              <a:rPr lang="en-US" dirty="0"/>
            </a:br>
            <a:r>
              <a:rPr lang="en-US" dirty="0"/>
              <a:t>Distributed Bellman-Ford Algorithm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2DACD4F-F267-7E74-7DF7-AF7A1243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12039600" cy="33647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Main Idea behind DV protocols: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Routers “advertise” their best-known paths to their neighbors.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Router update their best-known paths based on neighbors’ ads.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dirty="0" err="1"/>
              <a:t>d</a:t>
            </a:r>
            <a:r>
              <a:rPr lang="en-US" sz="2800" baseline="-25000" dirty="0" err="1"/>
              <a:t>R</a:t>
            </a:r>
            <a:r>
              <a:rPr lang="en-US" sz="2800" dirty="0"/>
              <a:t>(A) denote the best-known path from router R to network A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d</a:t>
            </a:r>
            <a:r>
              <a:rPr lang="en-US" sz="2800" baseline="-25000" dirty="0"/>
              <a:t>R1</a:t>
            </a:r>
            <a:r>
              <a:rPr lang="en-US" sz="2800" dirty="0"/>
              <a:t>(A) = min {</a:t>
            </a:r>
            <a:r>
              <a:rPr lang="en-US" sz="2800" dirty="0">
                <a:solidFill>
                  <a:srgbClr val="E42606"/>
                </a:solidFill>
              </a:rPr>
              <a:t>c(R1, X) </a:t>
            </a:r>
            <a:r>
              <a:rPr lang="en-US" sz="2800" dirty="0"/>
              <a:t>+ </a:t>
            </a:r>
            <a:r>
              <a:rPr lang="en-US" sz="2800" dirty="0" err="1">
                <a:solidFill>
                  <a:srgbClr val="00B0F0"/>
                </a:solidFill>
              </a:rPr>
              <a:t>d</a:t>
            </a:r>
            <a:r>
              <a:rPr lang="en-US" sz="2800" baseline="-25000" dirty="0" err="1">
                <a:solidFill>
                  <a:srgbClr val="00B0F0"/>
                </a:solidFill>
              </a:rPr>
              <a:t>X</a:t>
            </a:r>
            <a:r>
              <a:rPr lang="en-US" sz="2800" dirty="0">
                <a:solidFill>
                  <a:srgbClr val="00B0F0"/>
                </a:solidFill>
              </a:rPr>
              <a:t>(A)</a:t>
            </a:r>
            <a:r>
              <a:rPr lang="en-US" sz="2800" dirty="0"/>
              <a:t>} over all routers X that are neighbor to R1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endParaRPr lang="en-US" sz="3600" dirty="0"/>
          </a:p>
        </p:txBody>
      </p:sp>
      <p:sp>
        <p:nvSpPr>
          <p:cNvPr id="23" name="CustomShape 42">
            <a:extLst>
              <a:ext uri="{FF2B5EF4-FFF2-40B4-BE49-F238E27FC236}">
                <a16:creationId xmlns:a16="http://schemas.microsoft.com/office/drawing/2014/main" id="{BDDEF187-79CF-6AC9-CE9D-C875741F3F1C}"/>
              </a:ext>
            </a:extLst>
          </p:cNvPr>
          <p:cNvSpPr/>
          <p:nvPr/>
        </p:nvSpPr>
        <p:spPr>
          <a:xfrm>
            <a:off x="228600" y="5353680"/>
            <a:ext cx="7285080" cy="119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800" b="0" strike="noStrike" spc="-1" dirty="0">
                <a:latin typeface="Calibri"/>
                <a:ea typeface="DejaVu Sans"/>
              </a:rPr>
              <a:t>For instance:</a:t>
            </a:r>
            <a:br>
              <a:rPr lang="en-CA" sz="28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</a:br>
            <a:r>
              <a:rPr lang="en-CA" sz="28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d</a:t>
            </a:r>
            <a:r>
              <a:rPr lang="en-CA" sz="2800" b="0" strike="noStrike" spc="-1" baseline="-25000" dirty="0">
                <a:solidFill>
                  <a:srgbClr val="008000"/>
                </a:solidFill>
                <a:latin typeface="Calibri"/>
                <a:ea typeface="DejaVu Sans"/>
              </a:rPr>
              <a:t>R1</a:t>
            </a:r>
            <a:r>
              <a:rPr lang="en-CA" sz="28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(A)</a:t>
            </a:r>
            <a:r>
              <a:rPr lang="en-CA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min</a:t>
            </a:r>
            <a:r>
              <a:rPr lang="en-CA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r>
              <a:rPr lang="en-CA" sz="28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c(R1, R2) + d</a:t>
            </a:r>
            <a:r>
              <a:rPr lang="en-CA" sz="2800" b="0" strike="noStrike" spc="-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R2</a:t>
            </a:r>
            <a:r>
              <a:rPr lang="en-CA" sz="28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(A)</a:t>
            </a:r>
            <a:r>
              <a:rPr lang="en-CA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CA" sz="28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c(R1, R3) + d</a:t>
            </a:r>
            <a:r>
              <a:rPr lang="en-CA" sz="2800" b="0" strike="noStrike" spc="-1" baseline="-25000" dirty="0">
                <a:solidFill>
                  <a:srgbClr val="C00000"/>
                </a:solidFill>
                <a:latin typeface="Calibri"/>
                <a:ea typeface="DejaVu Sans"/>
              </a:rPr>
              <a:t>R3</a:t>
            </a:r>
            <a:r>
              <a:rPr lang="en-CA" sz="28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(A)</a:t>
            </a:r>
            <a:r>
              <a:rPr lang="en-CA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en-CA" sz="2800" b="0" strike="noStrike" spc="-1" dirty="0">
              <a:latin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C20D5B17-E864-6117-FD36-B9A63FE8C367}"/>
              </a:ext>
            </a:extLst>
          </p:cNvPr>
          <p:cNvSpPr/>
          <p:nvPr/>
        </p:nvSpPr>
        <p:spPr>
          <a:xfrm>
            <a:off x="8599800" y="6056099"/>
            <a:ext cx="286560" cy="251640"/>
          </a:xfrm>
          <a:prstGeom prst="roundRect">
            <a:avLst/>
          </a:prstGeom>
          <a:solidFill>
            <a:srgbClr val="C00000"/>
          </a:solidFill>
          <a:ln w="936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40" name="CustomShape 9">
            <a:extLst>
              <a:ext uri="{FF2B5EF4-FFF2-40B4-BE49-F238E27FC236}">
                <a16:creationId xmlns:a16="http://schemas.microsoft.com/office/drawing/2014/main" id="{888A3D50-5A17-3840-E6CB-E921ABF54C1E}"/>
              </a:ext>
            </a:extLst>
          </p:cNvPr>
          <p:cNvSpPr/>
          <p:nvPr/>
        </p:nvSpPr>
        <p:spPr>
          <a:xfrm>
            <a:off x="9477480" y="5437920"/>
            <a:ext cx="286560" cy="251640"/>
          </a:xfrm>
          <a:prstGeom prst="roundRect">
            <a:avLst/>
          </a:prstGeom>
          <a:solidFill>
            <a:schemeClr val="accent1"/>
          </a:solidFill>
          <a:ln w="316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1" name="CustomShape 10">
            <a:extLst>
              <a:ext uri="{FF2B5EF4-FFF2-40B4-BE49-F238E27FC236}">
                <a16:creationId xmlns:a16="http://schemas.microsoft.com/office/drawing/2014/main" id="{5540ACDB-9928-9DD0-DDA7-EDD9FFE6552E}"/>
              </a:ext>
            </a:extLst>
          </p:cNvPr>
          <p:cNvSpPr/>
          <p:nvPr/>
        </p:nvSpPr>
        <p:spPr>
          <a:xfrm>
            <a:off x="10339320" y="6025440"/>
            <a:ext cx="286560" cy="251640"/>
          </a:xfrm>
          <a:prstGeom prst="roundRect">
            <a:avLst/>
          </a:prstGeom>
          <a:solidFill>
            <a:schemeClr val="accent1"/>
          </a:solidFill>
          <a:ln w="316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2" name="CustomShape 11">
            <a:extLst>
              <a:ext uri="{FF2B5EF4-FFF2-40B4-BE49-F238E27FC236}">
                <a16:creationId xmlns:a16="http://schemas.microsoft.com/office/drawing/2014/main" id="{16A4AF90-0630-9CAA-40A5-569EAADB6FAA}"/>
              </a:ext>
            </a:extLst>
          </p:cNvPr>
          <p:cNvSpPr/>
          <p:nvPr/>
        </p:nvSpPr>
        <p:spPr>
          <a:xfrm>
            <a:off x="10339320" y="4766520"/>
            <a:ext cx="286560" cy="250200"/>
          </a:xfrm>
          <a:prstGeom prst="roundRect">
            <a:avLst/>
          </a:prstGeom>
          <a:solidFill>
            <a:schemeClr val="accent1"/>
          </a:solidFill>
          <a:ln w="316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3" name="CustomShape 12">
            <a:extLst>
              <a:ext uri="{FF2B5EF4-FFF2-40B4-BE49-F238E27FC236}">
                <a16:creationId xmlns:a16="http://schemas.microsoft.com/office/drawing/2014/main" id="{A959660B-4B20-1EBD-9142-0F0A8F817501}"/>
              </a:ext>
            </a:extLst>
          </p:cNvPr>
          <p:cNvSpPr/>
          <p:nvPr/>
        </p:nvSpPr>
        <p:spPr>
          <a:xfrm>
            <a:off x="9562841" y="6499142"/>
            <a:ext cx="286560" cy="251640"/>
          </a:xfrm>
          <a:prstGeom prst="roundRect">
            <a:avLst/>
          </a:prstGeom>
          <a:solidFill>
            <a:schemeClr val="accent1"/>
          </a:solidFill>
          <a:ln w="316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730FE2E3-6C85-4FB5-5EF5-5AA5D2160CBB}"/>
              </a:ext>
            </a:extLst>
          </p:cNvPr>
          <p:cNvSpPr/>
          <p:nvPr/>
        </p:nvSpPr>
        <p:spPr>
          <a:xfrm>
            <a:off x="11296560" y="5353680"/>
            <a:ext cx="286560" cy="251640"/>
          </a:xfrm>
          <a:prstGeom prst="roundRect">
            <a:avLst/>
          </a:prstGeom>
          <a:solidFill>
            <a:schemeClr val="accent1"/>
          </a:solidFill>
          <a:ln w="316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5" name="Line 14">
            <a:extLst>
              <a:ext uri="{FF2B5EF4-FFF2-40B4-BE49-F238E27FC236}">
                <a16:creationId xmlns:a16="http://schemas.microsoft.com/office/drawing/2014/main" id="{D2E960EB-490A-0CC9-8F27-E770535AE9C7}"/>
              </a:ext>
            </a:extLst>
          </p:cNvPr>
          <p:cNvSpPr/>
          <p:nvPr/>
        </p:nvSpPr>
        <p:spPr>
          <a:xfrm flipV="1">
            <a:off x="8024520" y="4929459"/>
            <a:ext cx="574560" cy="394918"/>
          </a:xfrm>
          <a:prstGeom prst="line">
            <a:avLst/>
          </a:prstGeom>
          <a:ln w="28440">
            <a:solidFill>
              <a:srgbClr val="9292D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7F277A78-BCF3-66D6-B7DD-75A23E06E7B5}"/>
              </a:ext>
            </a:extLst>
          </p:cNvPr>
          <p:cNvSpPr/>
          <p:nvPr/>
        </p:nvSpPr>
        <p:spPr>
          <a:xfrm>
            <a:off x="7984920" y="5593440"/>
            <a:ext cx="623880" cy="531720"/>
          </a:xfrm>
          <a:prstGeom prst="line">
            <a:avLst/>
          </a:prstGeom>
          <a:ln w="2844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7" name="Line 16">
            <a:extLst>
              <a:ext uri="{FF2B5EF4-FFF2-40B4-BE49-F238E27FC236}">
                <a16:creationId xmlns:a16="http://schemas.microsoft.com/office/drawing/2014/main" id="{9A9B4843-F57F-8542-319F-23DA3FEC0E97}"/>
              </a:ext>
            </a:extLst>
          </p:cNvPr>
          <p:cNvSpPr/>
          <p:nvPr/>
        </p:nvSpPr>
        <p:spPr>
          <a:xfrm>
            <a:off x="8950080" y="4947240"/>
            <a:ext cx="574560" cy="5317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29BC30F1-3DDF-1AC9-30E9-AEF5FA997784}"/>
              </a:ext>
            </a:extLst>
          </p:cNvPr>
          <p:cNvSpPr/>
          <p:nvPr/>
        </p:nvSpPr>
        <p:spPr>
          <a:xfrm>
            <a:off x="8898960" y="6267300"/>
            <a:ext cx="673560" cy="346739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7DFDBFC5-FEE8-BC16-91B0-4F861D1B65D5}"/>
              </a:ext>
            </a:extLst>
          </p:cNvPr>
          <p:cNvSpPr/>
          <p:nvPr/>
        </p:nvSpPr>
        <p:spPr>
          <a:xfrm flipV="1">
            <a:off x="8898960" y="5647439"/>
            <a:ext cx="625680" cy="440279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96334A7B-222D-79BD-D9D5-270BC6F9DEF3}"/>
              </a:ext>
            </a:extLst>
          </p:cNvPr>
          <p:cNvSpPr/>
          <p:nvPr/>
        </p:nvSpPr>
        <p:spPr>
          <a:xfrm>
            <a:off x="9716880" y="5661480"/>
            <a:ext cx="654120" cy="392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5FE2FB07-AEBF-C1B5-B6DD-FDC76E37AF3C}"/>
              </a:ext>
            </a:extLst>
          </p:cNvPr>
          <p:cNvSpPr/>
          <p:nvPr/>
        </p:nvSpPr>
        <p:spPr>
          <a:xfrm flipV="1">
            <a:off x="9812280" y="6236400"/>
            <a:ext cx="590400" cy="334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6C12C6D6-5F47-F8EE-9BFA-5A32212C3DD5}"/>
              </a:ext>
            </a:extLst>
          </p:cNvPr>
          <p:cNvSpPr/>
          <p:nvPr/>
        </p:nvSpPr>
        <p:spPr>
          <a:xfrm flipV="1">
            <a:off x="9764400" y="5478960"/>
            <a:ext cx="1532160" cy="982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3" name="Line 22">
            <a:extLst>
              <a:ext uri="{FF2B5EF4-FFF2-40B4-BE49-F238E27FC236}">
                <a16:creationId xmlns:a16="http://schemas.microsoft.com/office/drawing/2014/main" id="{4A7E27A8-C8E5-9F7A-B1EC-24194DE894F0}"/>
              </a:ext>
            </a:extLst>
          </p:cNvPr>
          <p:cNvSpPr/>
          <p:nvPr/>
        </p:nvSpPr>
        <p:spPr>
          <a:xfrm>
            <a:off x="8965920" y="4877400"/>
            <a:ext cx="1373400" cy="14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4" name="Line 23">
            <a:extLst>
              <a:ext uri="{FF2B5EF4-FFF2-40B4-BE49-F238E27FC236}">
                <a16:creationId xmlns:a16="http://schemas.microsoft.com/office/drawing/2014/main" id="{9FE587CA-3FD6-19CA-FB06-3D7F6B8868FC}"/>
              </a:ext>
            </a:extLst>
          </p:cNvPr>
          <p:cNvSpPr/>
          <p:nvPr/>
        </p:nvSpPr>
        <p:spPr>
          <a:xfrm>
            <a:off x="10610760" y="4975680"/>
            <a:ext cx="685800" cy="4190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5" name="CustomShape 24">
            <a:extLst>
              <a:ext uri="{FF2B5EF4-FFF2-40B4-BE49-F238E27FC236}">
                <a16:creationId xmlns:a16="http://schemas.microsoft.com/office/drawing/2014/main" id="{898CC860-F9C6-C740-B06C-F5CF41891B83}"/>
              </a:ext>
            </a:extLst>
          </p:cNvPr>
          <p:cNvSpPr/>
          <p:nvPr/>
        </p:nvSpPr>
        <p:spPr>
          <a:xfrm>
            <a:off x="7992840" y="4681618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4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3</a:t>
            </a:r>
            <a:endParaRPr lang="en-CA" sz="24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56" name="CustomShape 25">
            <a:extLst>
              <a:ext uri="{FF2B5EF4-FFF2-40B4-BE49-F238E27FC236}">
                <a16:creationId xmlns:a16="http://schemas.microsoft.com/office/drawing/2014/main" id="{6ED9BBE1-31B6-A553-9B85-52E823C8A4D6}"/>
              </a:ext>
            </a:extLst>
          </p:cNvPr>
          <p:cNvSpPr/>
          <p:nvPr/>
        </p:nvSpPr>
        <p:spPr>
          <a:xfrm>
            <a:off x="9565500" y="4542960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57" name="CustomShape 26">
            <a:extLst>
              <a:ext uri="{FF2B5EF4-FFF2-40B4-BE49-F238E27FC236}">
                <a16:creationId xmlns:a16="http://schemas.microsoft.com/office/drawing/2014/main" id="{65C2B37F-6E9A-B415-CBB6-8BB551309260}"/>
              </a:ext>
            </a:extLst>
          </p:cNvPr>
          <p:cNvSpPr/>
          <p:nvPr/>
        </p:nvSpPr>
        <p:spPr>
          <a:xfrm>
            <a:off x="8128896" y="5811540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4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2</a:t>
            </a:r>
            <a:endParaRPr lang="en-CA" sz="24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58" name="CustomShape 27">
            <a:extLst>
              <a:ext uri="{FF2B5EF4-FFF2-40B4-BE49-F238E27FC236}">
                <a16:creationId xmlns:a16="http://schemas.microsoft.com/office/drawing/2014/main" id="{6873040B-DA8E-F203-B036-CFAAFAD41B7B}"/>
              </a:ext>
            </a:extLst>
          </p:cNvPr>
          <p:cNvSpPr/>
          <p:nvPr/>
        </p:nvSpPr>
        <p:spPr>
          <a:xfrm>
            <a:off x="9185160" y="4929461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59" name="CustomShape 28">
            <a:extLst>
              <a:ext uri="{FF2B5EF4-FFF2-40B4-BE49-F238E27FC236}">
                <a16:creationId xmlns:a16="http://schemas.microsoft.com/office/drawing/2014/main" id="{6013C0BC-DF03-5A60-A120-01F1C56BC83F}"/>
              </a:ext>
            </a:extLst>
          </p:cNvPr>
          <p:cNvSpPr/>
          <p:nvPr/>
        </p:nvSpPr>
        <p:spPr>
          <a:xfrm>
            <a:off x="9207480" y="5732040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60" name="CustomShape 29">
            <a:extLst>
              <a:ext uri="{FF2B5EF4-FFF2-40B4-BE49-F238E27FC236}">
                <a16:creationId xmlns:a16="http://schemas.microsoft.com/office/drawing/2014/main" id="{DD97D542-6D4A-A9CC-64E1-1ED7526F32E5}"/>
              </a:ext>
            </a:extLst>
          </p:cNvPr>
          <p:cNvSpPr/>
          <p:nvPr/>
        </p:nvSpPr>
        <p:spPr>
          <a:xfrm>
            <a:off x="10307640" y="5205720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61" name="CustomShape 30">
            <a:extLst>
              <a:ext uri="{FF2B5EF4-FFF2-40B4-BE49-F238E27FC236}">
                <a16:creationId xmlns:a16="http://schemas.microsoft.com/office/drawing/2014/main" id="{1D62E4BE-6559-7D66-4309-A1D4279D7D00}"/>
              </a:ext>
            </a:extLst>
          </p:cNvPr>
          <p:cNvSpPr/>
          <p:nvPr/>
        </p:nvSpPr>
        <p:spPr>
          <a:xfrm>
            <a:off x="10848360" y="4872269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62" name="CustomShape 31">
            <a:extLst>
              <a:ext uri="{FF2B5EF4-FFF2-40B4-BE49-F238E27FC236}">
                <a16:creationId xmlns:a16="http://schemas.microsoft.com/office/drawing/2014/main" id="{0C201B0D-6605-4368-D5F4-3F9621565D05}"/>
              </a:ext>
            </a:extLst>
          </p:cNvPr>
          <p:cNvSpPr/>
          <p:nvPr/>
        </p:nvSpPr>
        <p:spPr>
          <a:xfrm>
            <a:off x="9200970" y="6200220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63" name="CustomShape 32">
            <a:extLst>
              <a:ext uri="{FF2B5EF4-FFF2-40B4-BE49-F238E27FC236}">
                <a16:creationId xmlns:a16="http://schemas.microsoft.com/office/drawing/2014/main" id="{361EB4CE-B8E9-3405-4C04-EBDD6AFA67C8}"/>
              </a:ext>
            </a:extLst>
          </p:cNvPr>
          <p:cNvSpPr/>
          <p:nvPr/>
        </p:nvSpPr>
        <p:spPr>
          <a:xfrm>
            <a:off x="9760800" y="5732040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7168" name="CustomShape 33">
            <a:extLst>
              <a:ext uri="{FF2B5EF4-FFF2-40B4-BE49-F238E27FC236}">
                <a16:creationId xmlns:a16="http://schemas.microsoft.com/office/drawing/2014/main" id="{081BC37E-935E-DF72-1527-48C28A0AE15B}"/>
              </a:ext>
            </a:extLst>
          </p:cNvPr>
          <p:cNvSpPr/>
          <p:nvPr/>
        </p:nvSpPr>
        <p:spPr>
          <a:xfrm>
            <a:off x="9794262" y="6189960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b="0" strike="noStrike" spc="-1" dirty="0">
              <a:latin typeface="Arial"/>
            </a:endParaRPr>
          </a:p>
        </p:txBody>
      </p:sp>
      <p:sp>
        <p:nvSpPr>
          <p:cNvPr id="7172" name="CustomShape 35">
            <a:extLst>
              <a:ext uri="{FF2B5EF4-FFF2-40B4-BE49-F238E27FC236}">
                <a16:creationId xmlns:a16="http://schemas.microsoft.com/office/drawing/2014/main" id="{C11B1D55-1A0F-C4A6-30BA-EDF654CD84F7}"/>
              </a:ext>
            </a:extLst>
          </p:cNvPr>
          <p:cNvSpPr/>
          <p:nvPr/>
        </p:nvSpPr>
        <p:spPr>
          <a:xfrm>
            <a:off x="8626260" y="4393379"/>
            <a:ext cx="30096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R2</a:t>
            </a:r>
            <a:endParaRPr lang="en-CA" sz="24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173" name="CustomShape 36">
            <a:extLst>
              <a:ext uri="{FF2B5EF4-FFF2-40B4-BE49-F238E27FC236}">
                <a16:creationId xmlns:a16="http://schemas.microsoft.com/office/drawing/2014/main" id="{B63F86F3-96BA-BF8C-7380-CAFEE6A059D7}"/>
              </a:ext>
            </a:extLst>
          </p:cNvPr>
          <p:cNvSpPr/>
          <p:nvPr/>
        </p:nvSpPr>
        <p:spPr>
          <a:xfrm>
            <a:off x="8452546" y="6193560"/>
            <a:ext cx="36972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R3</a:t>
            </a:r>
            <a:endParaRPr lang="en-CA" sz="24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7174" name="CustomShape 37">
            <a:extLst>
              <a:ext uri="{FF2B5EF4-FFF2-40B4-BE49-F238E27FC236}">
                <a16:creationId xmlns:a16="http://schemas.microsoft.com/office/drawing/2014/main" id="{1CE5090C-B5A8-D724-EC43-D4309BE49560}"/>
              </a:ext>
            </a:extLst>
          </p:cNvPr>
          <p:cNvSpPr/>
          <p:nvPr/>
        </p:nvSpPr>
        <p:spPr>
          <a:xfrm>
            <a:off x="9542280" y="5090160"/>
            <a:ext cx="29808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1" spc="-1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R</a:t>
            </a:r>
            <a:r>
              <a:rPr lang="en-CA" sz="2000" b="1" spc="-1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6</a:t>
            </a:r>
            <a:endParaRPr lang="en-CA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175" name="CustomShape 38">
            <a:extLst>
              <a:ext uri="{FF2B5EF4-FFF2-40B4-BE49-F238E27FC236}">
                <a16:creationId xmlns:a16="http://schemas.microsoft.com/office/drawing/2014/main" id="{EE318921-2D50-CEF3-D169-74CEFCAAC8AF}"/>
              </a:ext>
            </a:extLst>
          </p:cNvPr>
          <p:cNvSpPr/>
          <p:nvPr/>
        </p:nvSpPr>
        <p:spPr>
          <a:xfrm>
            <a:off x="10347240" y="4398240"/>
            <a:ext cx="30096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1" strike="noStrike" spc="-1" dirty="0">
                <a:solidFill>
                  <a:schemeClr val="accent1">
                    <a:lumMod val="50000"/>
                  </a:schemeClr>
                </a:solidFill>
                <a:latin typeface="Calibri"/>
                <a:ea typeface="DejaVu Sans"/>
              </a:rPr>
              <a:t>R7</a:t>
            </a:r>
            <a:endParaRPr lang="en-CA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176" name="CustomShape 39">
            <a:extLst>
              <a:ext uri="{FF2B5EF4-FFF2-40B4-BE49-F238E27FC236}">
                <a16:creationId xmlns:a16="http://schemas.microsoft.com/office/drawing/2014/main" id="{B0CCD3D4-79F9-C8DF-A643-D5A27FEA1CED}"/>
              </a:ext>
            </a:extLst>
          </p:cNvPr>
          <p:cNvSpPr/>
          <p:nvPr/>
        </p:nvSpPr>
        <p:spPr>
          <a:xfrm>
            <a:off x="11332380" y="5561824"/>
            <a:ext cx="28116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1" strike="noStrike" spc="-1" dirty="0">
                <a:solidFill>
                  <a:schemeClr val="accent1">
                    <a:lumMod val="50000"/>
                  </a:schemeClr>
                </a:solidFill>
                <a:latin typeface="Calibri"/>
                <a:ea typeface="DejaVu Sans"/>
              </a:rPr>
              <a:t>R8</a:t>
            </a:r>
            <a:endParaRPr lang="en-CA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177" name="CustomShape 40">
            <a:extLst>
              <a:ext uri="{FF2B5EF4-FFF2-40B4-BE49-F238E27FC236}">
                <a16:creationId xmlns:a16="http://schemas.microsoft.com/office/drawing/2014/main" id="{71F259CD-1CF0-F652-8701-CC1668C035FB}"/>
              </a:ext>
            </a:extLst>
          </p:cNvPr>
          <p:cNvSpPr/>
          <p:nvPr/>
        </p:nvSpPr>
        <p:spPr>
          <a:xfrm>
            <a:off x="9902460" y="6549298"/>
            <a:ext cx="28296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1" strike="noStrike" spc="-1" dirty="0">
                <a:solidFill>
                  <a:schemeClr val="accent1">
                    <a:lumMod val="50000"/>
                  </a:schemeClr>
                </a:solidFill>
                <a:latin typeface="Calibri"/>
                <a:ea typeface="DejaVu Sans"/>
              </a:rPr>
              <a:t>R4</a:t>
            </a:r>
            <a:endParaRPr lang="en-CA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178" name="CustomShape 41">
            <a:extLst>
              <a:ext uri="{FF2B5EF4-FFF2-40B4-BE49-F238E27FC236}">
                <a16:creationId xmlns:a16="http://schemas.microsoft.com/office/drawing/2014/main" id="{DD3E2C6F-4D0C-A3CD-D8D3-6F0CFD705E08}"/>
              </a:ext>
            </a:extLst>
          </p:cNvPr>
          <p:cNvSpPr/>
          <p:nvPr/>
        </p:nvSpPr>
        <p:spPr>
          <a:xfrm>
            <a:off x="10684380" y="6045207"/>
            <a:ext cx="26928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1" strike="noStrike" spc="-1" dirty="0">
                <a:solidFill>
                  <a:schemeClr val="accent1">
                    <a:lumMod val="50000"/>
                  </a:schemeClr>
                </a:solidFill>
                <a:latin typeface="Calibri"/>
                <a:ea typeface="DejaVu Sans"/>
              </a:rPr>
              <a:t>R5</a:t>
            </a:r>
            <a:endParaRPr lang="en-CA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183" name="CustomShape 7">
            <a:extLst>
              <a:ext uri="{FF2B5EF4-FFF2-40B4-BE49-F238E27FC236}">
                <a16:creationId xmlns:a16="http://schemas.microsoft.com/office/drawing/2014/main" id="{43E1B3BD-07D3-974E-B733-E7F65829B293}"/>
              </a:ext>
            </a:extLst>
          </p:cNvPr>
          <p:cNvSpPr/>
          <p:nvPr/>
        </p:nvSpPr>
        <p:spPr>
          <a:xfrm>
            <a:off x="8621628" y="4758600"/>
            <a:ext cx="286560" cy="251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7184" name="CustomShape 7">
            <a:extLst>
              <a:ext uri="{FF2B5EF4-FFF2-40B4-BE49-F238E27FC236}">
                <a16:creationId xmlns:a16="http://schemas.microsoft.com/office/drawing/2014/main" id="{D98F3D44-4B82-53F0-BB1E-3B83A6B86397}"/>
              </a:ext>
            </a:extLst>
          </p:cNvPr>
          <p:cNvSpPr/>
          <p:nvPr/>
        </p:nvSpPr>
        <p:spPr>
          <a:xfrm>
            <a:off x="7763160" y="5307780"/>
            <a:ext cx="286560" cy="251640"/>
          </a:xfrm>
          <a:prstGeom prst="roundRect">
            <a:avLst/>
          </a:prstGeom>
          <a:solidFill>
            <a:srgbClr val="008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7185" name="CustomShape 35">
            <a:extLst>
              <a:ext uri="{FF2B5EF4-FFF2-40B4-BE49-F238E27FC236}">
                <a16:creationId xmlns:a16="http://schemas.microsoft.com/office/drawing/2014/main" id="{D889E078-FF5A-465B-9207-26A809C07155}"/>
              </a:ext>
            </a:extLst>
          </p:cNvPr>
          <p:cNvSpPr/>
          <p:nvPr/>
        </p:nvSpPr>
        <p:spPr>
          <a:xfrm>
            <a:off x="7467600" y="5279338"/>
            <a:ext cx="300960" cy="39492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R1</a:t>
            </a:r>
            <a:endParaRPr lang="en-CA" sz="2400" b="0" strike="noStrike" spc="-1" dirty="0">
              <a:solidFill>
                <a:srgbClr val="008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820ED-1466-F633-1797-B18386467A6F}"/>
              </a:ext>
            </a:extLst>
          </p:cNvPr>
          <p:cNvSpPr txBox="1"/>
          <p:nvPr/>
        </p:nvSpPr>
        <p:spPr>
          <a:xfrm>
            <a:off x="2168595" y="4372652"/>
            <a:ext cx="2119858" cy="646331"/>
          </a:xfrm>
          <a:prstGeom prst="rect">
            <a:avLst/>
          </a:prstGeom>
          <a:noFill/>
          <a:ln>
            <a:solidFill>
              <a:srgbClr val="E4260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2606"/>
                </a:solidFill>
              </a:rPr>
              <a:t>Cost of the edge</a:t>
            </a:r>
            <a:br>
              <a:rPr lang="en-US" dirty="0">
                <a:solidFill>
                  <a:srgbClr val="E42606"/>
                </a:solidFill>
              </a:rPr>
            </a:br>
            <a:r>
              <a:rPr lang="en-US" dirty="0">
                <a:solidFill>
                  <a:srgbClr val="E42606"/>
                </a:solidFill>
              </a:rPr>
              <a:t>connecting R1 to X</a:t>
            </a:r>
            <a:endParaRPr lang="en-CA" dirty="0">
              <a:solidFill>
                <a:srgbClr val="E42606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53127-4764-4715-EF9C-532D8FBE9C9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28524" y="3912300"/>
            <a:ext cx="501436" cy="460352"/>
          </a:xfrm>
          <a:prstGeom prst="straightConnector1">
            <a:avLst/>
          </a:prstGeom>
          <a:ln>
            <a:solidFill>
              <a:srgbClr val="E42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B957B5-F7A1-91BE-6735-448D39EE4BB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040607" y="3810000"/>
            <a:ext cx="840788" cy="5626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D7319-B2BE-9EC5-7143-3BE1871F961A}"/>
              </a:ext>
            </a:extLst>
          </p:cNvPr>
          <p:cNvSpPr txBox="1"/>
          <p:nvPr/>
        </p:nvSpPr>
        <p:spPr>
          <a:xfrm>
            <a:off x="4866973" y="4372651"/>
            <a:ext cx="2028844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Cost of router X’s best-known path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to network A 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BDBD89B4-9673-9053-2126-C7FEC45A4E4E}"/>
              </a:ext>
            </a:extLst>
          </p:cNvPr>
          <p:cNvSpPr/>
          <p:nvPr/>
        </p:nvSpPr>
        <p:spPr>
          <a:xfrm>
            <a:off x="11259132" y="4147778"/>
            <a:ext cx="412953" cy="436140"/>
          </a:xfrm>
          <a:prstGeom prst="cloud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12E4ED6-4E15-FDAA-BAB7-D2DBDB5E3332}"/>
              </a:ext>
            </a:extLst>
          </p:cNvPr>
          <p:cNvSpPr/>
          <p:nvPr/>
        </p:nvSpPr>
        <p:spPr>
          <a:xfrm flipV="1">
            <a:off x="10626478" y="4418498"/>
            <a:ext cx="632654" cy="4361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D08B33C6-EC8B-FDB6-0398-5C5F28BB2587}"/>
              </a:ext>
            </a:extLst>
          </p:cNvPr>
          <p:cNvSpPr/>
          <p:nvPr/>
        </p:nvSpPr>
        <p:spPr>
          <a:xfrm>
            <a:off x="10784713" y="4294545"/>
            <a:ext cx="33480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53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DV Algorithm Key Ideas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295400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c(</a:t>
            </a:r>
            <a:r>
              <a:rPr lang="en-US" dirty="0" err="1"/>
              <a:t>x,v</a:t>
            </a:r>
            <a:r>
              <a:rPr lang="en-US" dirty="0"/>
              <a:t>) = cost for direct link from x to 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Node x maintains costs of direct links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= estimate of least cost from x to 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Node x maintains distance vector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є N ]</a:t>
            </a:r>
          </a:p>
          <a:p>
            <a:pPr>
              <a:lnSpc>
                <a:spcPct val="90000"/>
              </a:lnSpc>
            </a:pPr>
            <a:r>
              <a:rPr lang="en-US" dirty="0"/>
              <a:t>Node x maintains its neighbors’ distance vectors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each neighbor v, x maintains 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є N ]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v periodically sends </a:t>
            </a:r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/>
              <a:t> to its neighbors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neighbors update their own distance vectors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← </a:t>
            </a:r>
            <a:r>
              <a:rPr lang="en-US" dirty="0" err="1"/>
              <a:t>min</a:t>
            </a:r>
            <a:r>
              <a:rPr lang="en-US" baseline="-25000" dirty="0" err="1"/>
              <a:t>v</a:t>
            </a:r>
            <a:r>
              <a:rPr lang="en-US" dirty="0"/>
              <a:t>{c(</a:t>
            </a:r>
            <a:r>
              <a:rPr lang="en-US" dirty="0" err="1"/>
              <a:t>x,v</a:t>
            </a:r>
            <a:r>
              <a:rPr lang="en-US" dirty="0"/>
              <a:t>) + </a:t>
            </a:r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/>
              <a:t>(y)} for each node y ∊ N</a:t>
            </a:r>
          </a:p>
          <a:p>
            <a:pPr>
              <a:lnSpc>
                <a:spcPct val="90000"/>
              </a:lnSpc>
            </a:pPr>
            <a:r>
              <a:rPr lang="en-US" dirty="0"/>
              <a:t>Over time, the distance vector D</a:t>
            </a:r>
            <a:r>
              <a:rPr lang="en-US" baseline="-25000" dirty="0"/>
              <a:t>x</a:t>
            </a:r>
            <a:r>
              <a:rPr lang="en-US" dirty="0"/>
              <a:t> converges to the optimal value.</a:t>
            </a:r>
          </a:p>
        </p:txBody>
      </p:sp>
    </p:spTree>
    <p:extLst>
      <p:ext uri="{BB962C8B-B14F-4D97-AF65-F5344CB8AC3E}">
        <p14:creationId xmlns:p14="http://schemas.microsoft.com/office/powerpoint/2010/main" val="38102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65278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Iterative, asynchronous, distributed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local iteration caused by: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Local link cost change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Distance vector update message from neighbor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Distributed: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node notifies neighbors when its DV changes, and periodically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418339B-D340-0679-F97D-4F8E51F41F7F}"/>
              </a:ext>
            </a:extLst>
          </p:cNvPr>
          <p:cNvGrpSpPr/>
          <p:nvPr/>
        </p:nvGrpSpPr>
        <p:grpSpPr>
          <a:xfrm>
            <a:off x="7946202" y="1765089"/>
            <a:ext cx="3712398" cy="4940511"/>
            <a:chOff x="5110200" y="1954080"/>
            <a:chExt cx="3839400" cy="4264878"/>
          </a:xfrm>
        </p:grpSpPr>
        <p:sp>
          <p:nvSpPr>
            <p:cNvPr id="3" name="CustomShape 8">
              <a:extLst>
                <a:ext uri="{FF2B5EF4-FFF2-40B4-BE49-F238E27FC236}">
                  <a16:creationId xmlns:a16="http://schemas.microsoft.com/office/drawing/2014/main" id="{12942D26-4E52-65CF-9657-7CE220E01F25}"/>
                </a:ext>
              </a:extLst>
            </p:cNvPr>
            <p:cNvSpPr/>
            <p:nvPr/>
          </p:nvSpPr>
          <p:spPr>
            <a:xfrm>
              <a:off x="5141160" y="1954080"/>
              <a:ext cx="3808440" cy="4001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199"/>
                </a:spcBef>
                <a:buNone/>
              </a:pPr>
              <a:endParaRPr lang="en-CA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lang="en-CA" sz="2400" b="0" i="1" strike="noStrike" spc="-1" dirty="0">
                  <a:solidFill>
                    <a:srgbClr val="1B582B"/>
                  </a:solidFill>
                  <a:latin typeface="Calibri"/>
                  <a:ea typeface="DejaVu Sans"/>
                </a:rPr>
                <a:t>wait</a:t>
              </a:r>
              <a:r>
                <a:rPr lang="en-CA" sz="20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 for (change in local link cost or message from neighbor)</a:t>
              </a:r>
              <a:endParaRPr lang="en-CA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endParaRPr lang="en-CA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endParaRPr lang="en-CA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lang="en-CA" sz="2400" b="0" i="1" strike="noStrike" spc="-1" dirty="0">
                  <a:solidFill>
                    <a:srgbClr val="1B582B"/>
                  </a:solidFill>
                  <a:latin typeface="Calibri"/>
                  <a:ea typeface="DejaVu Sans"/>
                </a:rPr>
                <a:t>recompute</a:t>
              </a:r>
              <a:r>
                <a:rPr lang="en-CA" sz="20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 estimates</a:t>
              </a:r>
              <a:endParaRPr lang="en-CA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endParaRPr lang="en-CA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lang="en-CA" sz="20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if DV to any destination has changed, </a:t>
              </a:r>
              <a:r>
                <a:rPr lang="en-CA" sz="2400" b="0" i="1" strike="noStrike" spc="-1" dirty="0">
                  <a:solidFill>
                    <a:srgbClr val="1B582B"/>
                  </a:solidFill>
                  <a:latin typeface="Calibri"/>
                  <a:ea typeface="DejaVu Sans"/>
                </a:rPr>
                <a:t>notify</a:t>
              </a:r>
              <a:r>
                <a:rPr lang="en-CA" sz="20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 neighbors.</a:t>
              </a:r>
            </a:p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lang="en-CA" sz="2000" spc="-1" dirty="0">
                  <a:solidFill>
                    <a:srgbClr val="000000"/>
                  </a:solidFill>
                  <a:latin typeface="Calibri"/>
                </a:rPr>
                <a:t>Otherwise, send distance vector</a:t>
              </a:r>
              <a:br>
                <a:rPr lang="en-CA" sz="2000" spc="-1" dirty="0">
                  <a:solidFill>
                    <a:srgbClr val="000000"/>
                  </a:solidFill>
                  <a:latin typeface="Calibri"/>
                </a:rPr>
              </a:br>
              <a:r>
                <a:rPr lang="en-CA" sz="2000" spc="-1" dirty="0">
                  <a:solidFill>
                    <a:srgbClr val="000000"/>
                  </a:solidFill>
                  <a:latin typeface="Calibri"/>
                </a:rPr>
                <a:t>periodically.</a:t>
              </a:r>
              <a:endParaRPr lang="en-CA" sz="20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1199"/>
                </a:spcBef>
                <a:buNone/>
              </a:pPr>
              <a:endParaRPr lang="en-CA" sz="2000" b="0" strike="noStrike" spc="-1" dirty="0">
                <a:latin typeface="Arial"/>
              </a:endParaRPr>
            </a:p>
          </p:txBody>
        </p:sp>
        <p:sp>
          <p:nvSpPr>
            <p:cNvPr id="4" name="Line 9">
              <a:extLst>
                <a:ext uri="{FF2B5EF4-FFF2-40B4-BE49-F238E27FC236}">
                  <a16:creationId xmlns:a16="http://schemas.microsoft.com/office/drawing/2014/main" id="{75570482-1C6A-9624-A82F-41C8BCC7751B}"/>
                </a:ext>
              </a:extLst>
            </p:cNvPr>
            <p:cNvSpPr/>
            <p:nvPr/>
          </p:nvSpPr>
          <p:spPr>
            <a:xfrm>
              <a:off x="6787800" y="3045624"/>
              <a:ext cx="0" cy="689642"/>
            </a:xfrm>
            <a:prstGeom prst="line">
              <a:avLst/>
            </a:prstGeom>
            <a:ln w="19080">
              <a:solidFill>
                <a:srgbClr val="1B582B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4A3E637A-72C9-D882-0FBE-DF7663FFBA04}"/>
                </a:ext>
              </a:extLst>
            </p:cNvPr>
            <p:cNvSpPr/>
            <p:nvPr/>
          </p:nvSpPr>
          <p:spPr>
            <a:xfrm>
              <a:off x="6787621" y="4245577"/>
              <a:ext cx="0" cy="394676"/>
            </a:xfrm>
            <a:prstGeom prst="line">
              <a:avLst/>
            </a:prstGeom>
            <a:ln w="19080">
              <a:solidFill>
                <a:srgbClr val="1B582B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6" name="CustomShape 11">
              <a:extLst>
                <a:ext uri="{FF2B5EF4-FFF2-40B4-BE49-F238E27FC236}">
                  <a16:creationId xmlns:a16="http://schemas.microsoft.com/office/drawing/2014/main" id="{E13E4707-0EFC-C5E1-4272-9545244D0EFF}"/>
                </a:ext>
              </a:extLst>
            </p:cNvPr>
            <p:cNvSpPr/>
            <p:nvPr/>
          </p:nvSpPr>
          <p:spPr>
            <a:xfrm>
              <a:off x="5110200" y="2074858"/>
              <a:ext cx="1677600" cy="4144100"/>
            </a:xfrm>
            <a:custGeom>
              <a:avLst/>
              <a:gdLst/>
              <a:ahLst/>
              <a:cxnLst/>
              <a:rect l="l" t="t" r="r" b="b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80">
              <a:solidFill>
                <a:srgbClr val="1B582B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7" name="CustomShape 12">
            <a:extLst>
              <a:ext uri="{FF2B5EF4-FFF2-40B4-BE49-F238E27FC236}">
                <a16:creationId xmlns:a16="http://schemas.microsoft.com/office/drawing/2014/main" id="{C70091EB-F791-5916-8606-505C07E0B6FB}"/>
              </a:ext>
            </a:extLst>
          </p:cNvPr>
          <p:cNvSpPr/>
          <p:nvPr/>
        </p:nvSpPr>
        <p:spPr>
          <a:xfrm>
            <a:off x="7792122" y="1295400"/>
            <a:ext cx="154332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Each router:</a:t>
            </a:r>
            <a:endParaRPr lang="en-CA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9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DV Example: Step 0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95401"/>
            <a:ext cx="12115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 cost on edge means the</a:t>
            </a:r>
            <a:br>
              <a:rPr lang="en-US" dirty="0"/>
            </a:br>
            <a:r>
              <a:rPr lang="en-US" dirty="0"/>
              <a:t>cost is 1.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By the end of step 0: All Optimum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-hop paths will be found.</a:t>
            </a:r>
          </a:p>
        </p:txBody>
      </p:sp>
      <p:graphicFrame>
        <p:nvGraphicFramePr>
          <p:cNvPr id="26" name="Table 28">
            <a:extLst>
              <a:ext uri="{FF2B5EF4-FFF2-40B4-BE49-F238E27FC236}">
                <a16:creationId xmlns:a16="http://schemas.microsoft.com/office/drawing/2014/main" id="{A8473F88-21AA-FEB2-0398-E6BFEAC78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676518"/>
              </p:ext>
            </p:extLst>
          </p:nvPr>
        </p:nvGraphicFramePr>
        <p:xfrm>
          <a:off x="533041" y="3870960"/>
          <a:ext cx="1599840" cy="10058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R1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9">
            <a:extLst>
              <a:ext uri="{FF2B5EF4-FFF2-40B4-BE49-F238E27FC236}">
                <a16:creationId xmlns:a16="http://schemas.microsoft.com/office/drawing/2014/main" id="{BCA0B83F-BA8A-C0C8-731B-4FA5E447C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714901"/>
              </p:ext>
            </p:extLst>
          </p:nvPr>
        </p:nvGraphicFramePr>
        <p:xfrm>
          <a:off x="2438400" y="3870960"/>
          <a:ext cx="1599840" cy="10058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R2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30">
            <a:extLst>
              <a:ext uri="{FF2B5EF4-FFF2-40B4-BE49-F238E27FC236}">
                <a16:creationId xmlns:a16="http://schemas.microsoft.com/office/drawing/2014/main" id="{A3908E0A-014F-F1B3-72C0-3A0A1167E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147308"/>
              </p:ext>
            </p:extLst>
          </p:nvPr>
        </p:nvGraphicFramePr>
        <p:xfrm>
          <a:off x="4343401" y="3870960"/>
          <a:ext cx="1599840" cy="1005840"/>
        </p:xfrm>
        <a:graphic>
          <a:graphicData uri="http://schemas.openxmlformats.org/drawingml/2006/table">
            <a:tbl>
              <a:tblPr/>
              <a:tblGrid>
                <a:gridCol w="4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R3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24BC543B-57B9-AEE8-56AC-42F099CB5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605067"/>
              </p:ext>
            </p:extLst>
          </p:nvPr>
        </p:nvGraphicFramePr>
        <p:xfrm>
          <a:off x="6248760" y="3870960"/>
          <a:ext cx="1599840" cy="10058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R4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Table 32">
            <a:extLst>
              <a:ext uri="{FF2B5EF4-FFF2-40B4-BE49-F238E27FC236}">
                <a16:creationId xmlns:a16="http://schemas.microsoft.com/office/drawing/2014/main" id="{D6764273-D199-6583-418C-65EB76EEA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307325"/>
              </p:ext>
            </p:extLst>
          </p:nvPr>
        </p:nvGraphicFramePr>
        <p:xfrm>
          <a:off x="8153760" y="3870960"/>
          <a:ext cx="1599840" cy="10058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R5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" name="Table 33">
            <a:extLst>
              <a:ext uri="{FF2B5EF4-FFF2-40B4-BE49-F238E27FC236}">
                <a16:creationId xmlns:a16="http://schemas.microsoft.com/office/drawing/2014/main" id="{D057F0FF-1305-9B4E-8ABF-78D5A15FF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934819"/>
              </p:ext>
            </p:extLst>
          </p:nvPr>
        </p:nvGraphicFramePr>
        <p:xfrm>
          <a:off x="10058760" y="3870960"/>
          <a:ext cx="1599840" cy="10058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R6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Line 5">
            <a:extLst>
              <a:ext uri="{FF2B5EF4-FFF2-40B4-BE49-F238E27FC236}">
                <a16:creationId xmlns:a16="http://schemas.microsoft.com/office/drawing/2014/main" id="{A7398601-AFB3-EA60-6E92-6B2195C93F84}"/>
              </a:ext>
            </a:extLst>
          </p:cNvPr>
          <p:cNvSpPr/>
          <p:nvPr/>
        </p:nvSpPr>
        <p:spPr>
          <a:xfrm flipH="1">
            <a:off x="6858120" y="1596961"/>
            <a:ext cx="228600" cy="15238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0EFF2528-9AEB-6C5D-71DC-7440C1CBE241}"/>
              </a:ext>
            </a:extLst>
          </p:cNvPr>
          <p:cNvSpPr/>
          <p:nvPr/>
        </p:nvSpPr>
        <p:spPr>
          <a:xfrm flipH="1" flipV="1">
            <a:off x="7086720" y="1596961"/>
            <a:ext cx="144756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1F59F7E3-4A67-D2F9-1823-CCEE5382BA37}"/>
              </a:ext>
            </a:extLst>
          </p:cNvPr>
          <p:cNvSpPr/>
          <p:nvPr/>
        </p:nvSpPr>
        <p:spPr>
          <a:xfrm flipV="1">
            <a:off x="8534280" y="1596961"/>
            <a:ext cx="144792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0F5375E0-ACF2-A499-9BF5-FA45E8BD8524}"/>
              </a:ext>
            </a:extLst>
          </p:cNvPr>
          <p:cNvSpPr/>
          <p:nvPr/>
        </p:nvSpPr>
        <p:spPr>
          <a:xfrm>
            <a:off x="9982200" y="1596961"/>
            <a:ext cx="533520" cy="13716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3EED69FA-B206-5855-5B82-8BBE42571B54}"/>
              </a:ext>
            </a:extLst>
          </p:cNvPr>
          <p:cNvSpPr/>
          <p:nvPr/>
        </p:nvSpPr>
        <p:spPr>
          <a:xfrm flipV="1">
            <a:off x="9067800" y="2968561"/>
            <a:ext cx="1447920" cy="4572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9C6E3FD9-6A82-9357-1740-13D28CABAE8B}"/>
              </a:ext>
            </a:extLst>
          </p:cNvPr>
          <p:cNvSpPr/>
          <p:nvPr/>
        </p:nvSpPr>
        <p:spPr>
          <a:xfrm flipH="1" flipV="1">
            <a:off x="8534280" y="2206441"/>
            <a:ext cx="533520" cy="1219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BBAA983E-255E-9F95-6DA0-FE162CE58EB5}"/>
              </a:ext>
            </a:extLst>
          </p:cNvPr>
          <p:cNvSpPr/>
          <p:nvPr/>
        </p:nvSpPr>
        <p:spPr>
          <a:xfrm flipV="1">
            <a:off x="6934080" y="2206441"/>
            <a:ext cx="1600200" cy="9144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55F3C02A-E774-0944-676D-BAA02901A2AA}"/>
              </a:ext>
            </a:extLst>
          </p:cNvPr>
          <p:cNvSpPr/>
          <p:nvPr/>
        </p:nvSpPr>
        <p:spPr>
          <a:xfrm>
            <a:off x="6858120" y="3120841"/>
            <a:ext cx="2209680" cy="3049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8" name="CustomShape 14">
            <a:extLst>
              <a:ext uri="{FF2B5EF4-FFF2-40B4-BE49-F238E27FC236}">
                <a16:creationId xmlns:a16="http://schemas.microsoft.com/office/drawing/2014/main" id="{09F1B417-28E8-88B6-8736-3FC2236F7AFE}"/>
              </a:ext>
            </a:extLst>
          </p:cNvPr>
          <p:cNvSpPr/>
          <p:nvPr/>
        </p:nvSpPr>
        <p:spPr>
          <a:xfrm>
            <a:off x="6629520" y="28821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R1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39" name="CustomShape 15">
            <a:extLst>
              <a:ext uri="{FF2B5EF4-FFF2-40B4-BE49-F238E27FC236}">
                <a16:creationId xmlns:a16="http://schemas.microsoft.com/office/drawing/2014/main" id="{816927F2-83AC-A54E-3BD1-61CDD0B55367}"/>
              </a:ext>
            </a:extLst>
          </p:cNvPr>
          <p:cNvSpPr/>
          <p:nvPr/>
        </p:nvSpPr>
        <p:spPr>
          <a:xfrm>
            <a:off x="6858120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R5</a:t>
            </a:r>
          </a:p>
        </p:txBody>
      </p:sp>
      <p:sp>
        <p:nvSpPr>
          <p:cNvPr id="40" name="CustomShape 16">
            <a:extLst>
              <a:ext uri="{FF2B5EF4-FFF2-40B4-BE49-F238E27FC236}">
                <a16:creationId xmlns:a16="http://schemas.microsoft.com/office/drawing/2014/main" id="{F1D66246-344E-218E-D5E1-5B3EA06662B3}"/>
              </a:ext>
            </a:extLst>
          </p:cNvPr>
          <p:cNvSpPr/>
          <p:nvPr/>
        </p:nvSpPr>
        <p:spPr>
          <a:xfrm>
            <a:off x="8306040" y="19677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R6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1" name="CustomShape 17">
            <a:extLst>
              <a:ext uri="{FF2B5EF4-FFF2-40B4-BE49-F238E27FC236}">
                <a16:creationId xmlns:a16="http://schemas.microsoft.com/office/drawing/2014/main" id="{A186E067-143A-D3DD-5B64-BFA16E9BD285}"/>
              </a:ext>
            </a:extLst>
          </p:cNvPr>
          <p:cNvSpPr/>
          <p:nvPr/>
        </p:nvSpPr>
        <p:spPr>
          <a:xfrm>
            <a:off x="9753600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R3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2" name="CustomShape 18">
            <a:extLst>
              <a:ext uri="{FF2B5EF4-FFF2-40B4-BE49-F238E27FC236}">
                <a16:creationId xmlns:a16="http://schemas.microsoft.com/office/drawing/2014/main" id="{D7348216-9028-5909-4BE3-71948A37C704}"/>
              </a:ext>
            </a:extLst>
          </p:cNvPr>
          <p:cNvSpPr/>
          <p:nvPr/>
        </p:nvSpPr>
        <p:spPr>
          <a:xfrm>
            <a:off x="10287120" y="27295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R4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3" name="CustomShape 19">
            <a:extLst>
              <a:ext uri="{FF2B5EF4-FFF2-40B4-BE49-F238E27FC236}">
                <a16:creationId xmlns:a16="http://schemas.microsoft.com/office/drawing/2014/main" id="{07183A0E-36A5-C3D1-470D-0488F2F49143}"/>
              </a:ext>
            </a:extLst>
          </p:cNvPr>
          <p:cNvSpPr/>
          <p:nvPr/>
        </p:nvSpPr>
        <p:spPr>
          <a:xfrm>
            <a:off x="8839200" y="31867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R2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4" name="CustomShape 20">
            <a:extLst>
              <a:ext uri="{FF2B5EF4-FFF2-40B4-BE49-F238E27FC236}">
                <a16:creationId xmlns:a16="http://schemas.microsoft.com/office/drawing/2014/main" id="{B7BE76F4-0318-BEA2-52A2-251795F68B4F}"/>
              </a:ext>
            </a:extLst>
          </p:cNvPr>
          <p:cNvSpPr/>
          <p:nvPr/>
        </p:nvSpPr>
        <p:spPr>
          <a:xfrm>
            <a:off x="6630960" y="21351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400" b="0" strike="noStrike" spc="-1" dirty="0">
              <a:latin typeface="Arial"/>
            </a:endParaRPr>
          </a:p>
        </p:txBody>
      </p:sp>
      <p:sp>
        <p:nvSpPr>
          <p:cNvPr id="45" name="CustomShape 21">
            <a:extLst>
              <a:ext uri="{FF2B5EF4-FFF2-40B4-BE49-F238E27FC236}">
                <a16:creationId xmlns:a16="http://schemas.microsoft.com/office/drawing/2014/main" id="{4641D1FA-1AE9-3453-D455-1A885700A692}"/>
              </a:ext>
            </a:extLst>
          </p:cNvPr>
          <p:cNvSpPr/>
          <p:nvPr/>
        </p:nvSpPr>
        <p:spPr>
          <a:xfrm>
            <a:off x="7697640" y="152568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46" name="CustomShape 22">
            <a:extLst>
              <a:ext uri="{FF2B5EF4-FFF2-40B4-BE49-F238E27FC236}">
                <a16:creationId xmlns:a16="http://schemas.microsoft.com/office/drawing/2014/main" id="{3C007473-C0CA-F1F4-6D6C-C2EED6B486BF}"/>
              </a:ext>
            </a:extLst>
          </p:cNvPr>
          <p:cNvSpPr/>
          <p:nvPr/>
        </p:nvSpPr>
        <p:spPr>
          <a:xfrm>
            <a:off x="7393080" y="23637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47" name="CustomShape 23">
            <a:extLst>
              <a:ext uri="{FF2B5EF4-FFF2-40B4-BE49-F238E27FC236}">
                <a16:creationId xmlns:a16="http://schemas.microsoft.com/office/drawing/2014/main" id="{423E8512-8D57-1530-9407-C7FEF4A87CD5}"/>
              </a:ext>
            </a:extLst>
          </p:cNvPr>
          <p:cNvSpPr/>
          <p:nvPr/>
        </p:nvSpPr>
        <p:spPr>
          <a:xfrm>
            <a:off x="7926240" y="297360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51" name="CustomShape 27">
            <a:extLst>
              <a:ext uri="{FF2B5EF4-FFF2-40B4-BE49-F238E27FC236}">
                <a16:creationId xmlns:a16="http://schemas.microsoft.com/office/drawing/2014/main" id="{B2F70A56-888D-4A19-060D-9FB04D7AB663}"/>
              </a:ext>
            </a:extLst>
          </p:cNvPr>
          <p:cNvSpPr/>
          <p:nvPr/>
        </p:nvSpPr>
        <p:spPr>
          <a:xfrm>
            <a:off x="9679080" y="28209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B76330-18BD-7F47-168E-9DFC19A8FEED}"/>
              </a:ext>
            </a:extLst>
          </p:cNvPr>
          <p:cNvCxnSpPr/>
          <p:nvPr/>
        </p:nvCxnSpPr>
        <p:spPr>
          <a:xfrm flipH="1">
            <a:off x="6096000" y="3117601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7714306C-19E2-C03E-F0C5-AF34F59DE59D}"/>
              </a:ext>
            </a:extLst>
          </p:cNvPr>
          <p:cNvSpPr/>
          <p:nvPr/>
        </p:nvSpPr>
        <p:spPr>
          <a:xfrm>
            <a:off x="5257800" y="288216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B5CCF4-0F3E-CB5E-0003-F77096754F6B}"/>
              </a:ext>
            </a:extLst>
          </p:cNvPr>
          <p:cNvCxnSpPr/>
          <p:nvPr/>
        </p:nvCxnSpPr>
        <p:spPr>
          <a:xfrm flipH="1">
            <a:off x="6331500" y="155659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206FF787-33A1-1C08-AFDA-6D34C4086407}"/>
              </a:ext>
            </a:extLst>
          </p:cNvPr>
          <p:cNvSpPr/>
          <p:nvPr/>
        </p:nvSpPr>
        <p:spPr>
          <a:xfrm>
            <a:off x="5493300" y="132115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FF3AC861-7C0B-8EAB-34FB-4E991D0A83F3}"/>
              </a:ext>
            </a:extLst>
          </p:cNvPr>
          <p:cNvSpPr/>
          <p:nvPr/>
        </p:nvSpPr>
        <p:spPr>
          <a:xfrm>
            <a:off x="10738020" y="126180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F54578-1A9F-EE9C-E04C-4FE7F5992143}"/>
              </a:ext>
            </a:extLst>
          </p:cNvPr>
          <p:cNvCxnSpPr/>
          <p:nvPr/>
        </p:nvCxnSpPr>
        <p:spPr>
          <a:xfrm flipH="1">
            <a:off x="10210080" y="156031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Cloud 60">
            <a:extLst>
              <a:ext uri="{FF2B5EF4-FFF2-40B4-BE49-F238E27FC236}">
                <a16:creationId xmlns:a16="http://schemas.microsoft.com/office/drawing/2014/main" id="{22FA33F2-DE78-59EC-E1BC-92152C2AFA0B}"/>
              </a:ext>
            </a:extLst>
          </p:cNvPr>
          <p:cNvSpPr/>
          <p:nvPr/>
        </p:nvSpPr>
        <p:spPr>
          <a:xfrm>
            <a:off x="11256932" y="264751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121C6F-CDFC-0ACF-0114-EF4E2AD8F44D}"/>
              </a:ext>
            </a:extLst>
          </p:cNvPr>
          <p:cNvCxnSpPr/>
          <p:nvPr/>
        </p:nvCxnSpPr>
        <p:spPr>
          <a:xfrm flipH="1">
            <a:off x="10728992" y="2946026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68" name="Cloud 7167">
            <a:extLst>
              <a:ext uri="{FF2B5EF4-FFF2-40B4-BE49-F238E27FC236}">
                <a16:creationId xmlns:a16="http://schemas.microsoft.com/office/drawing/2014/main" id="{A28F971A-1AC3-B0EE-D434-9B3229DF325E}"/>
              </a:ext>
            </a:extLst>
          </p:cNvPr>
          <p:cNvSpPr/>
          <p:nvPr/>
        </p:nvSpPr>
        <p:spPr>
          <a:xfrm>
            <a:off x="9600998" y="326304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169" name="Straight Connector 7168">
            <a:extLst>
              <a:ext uri="{FF2B5EF4-FFF2-40B4-BE49-F238E27FC236}">
                <a16:creationId xmlns:a16="http://schemas.microsoft.com/office/drawing/2014/main" id="{26FDE2CA-4C6E-99D1-C019-B2AEC289C7FD}"/>
              </a:ext>
            </a:extLst>
          </p:cNvPr>
          <p:cNvCxnSpPr>
            <a:cxnSpLocks/>
            <a:stCxn id="7168" idx="2"/>
          </p:cNvCxnSpPr>
          <p:nvPr/>
        </p:nvCxnSpPr>
        <p:spPr>
          <a:xfrm flipH="1" flipV="1">
            <a:off x="9268318" y="3503302"/>
            <a:ext cx="335280" cy="31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73" name="Cloud 7172">
            <a:extLst>
              <a:ext uri="{FF2B5EF4-FFF2-40B4-BE49-F238E27FC236}">
                <a16:creationId xmlns:a16="http://schemas.microsoft.com/office/drawing/2014/main" id="{A6CF47D2-00BD-E6C9-403E-E60792C5F84D}"/>
              </a:ext>
            </a:extLst>
          </p:cNvPr>
          <p:cNvSpPr/>
          <p:nvPr/>
        </p:nvSpPr>
        <p:spPr>
          <a:xfrm>
            <a:off x="8120640" y="112362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174" name="Straight Connector 7173">
            <a:extLst>
              <a:ext uri="{FF2B5EF4-FFF2-40B4-BE49-F238E27FC236}">
                <a16:creationId xmlns:a16="http://schemas.microsoft.com/office/drawing/2014/main" id="{D7CF14A8-AE9B-53ED-19C5-4D3870FEE9AE}"/>
              </a:ext>
            </a:extLst>
          </p:cNvPr>
          <p:cNvCxnSpPr>
            <a:cxnSpLocks/>
            <a:stCxn id="7173" idx="1"/>
          </p:cNvCxnSpPr>
          <p:nvPr/>
        </p:nvCxnSpPr>
        <p:spPr>
          <a:xfrm flipH="1">
            <a:off x="8534280" y="1666645"/>
            <a:ext cx="5460" cy="30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76" name="Rectangle 3">
            <a:extLst>
              <a:ext uri="{FF2B5EF4-FFF2-40B4-BE49-F238E27FC236}">
                <a16:creationId xmlns:a16="http://schemas.microsoft.com/office/drawing/2014/main" id="{63DB01EC-DBA5-225C-036E-1F22C823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40" y="5115770"/>
            <a:ext cx="12115800" cy="9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R1 announces its distance vector to its neighbors:</a:t>
            </a:r>
          </a:p>
          <a:p>
            <a:pPr lvl="1">
              <a:lnSpc>
                <a:spcPct val="90000"/>
              </a:lnSpc>
            </a:pPr>
            <a:endParaRPr lang="en-US" kern="0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kern="0" dirty="0">
                <a:solidFill>
                  <a:srgbClr val="C00000"/>
                </a:solidFill>
              </a:rPr>
              <a:t>Notice:</a:t>
            </a:r>
            <a:r>
              <a:rPr lang="en-US" kern="0" dirty="0"/>
              <a:t> R1's announcement doesn't include the next-hop.</a:t>
            </a:r>
            <a:br>
              <a:rPr lang="en-US" kern="0" dirty="0"/>
            </a:br>
            <a:r>
              <a:rPr lang="en-US" kern="0" dirty="0"/>
              <a:t>Nobody else cares how R1 reaches A.</a:t>
            </a:r>
          </a:p>
        </p:txBody>
      </p:sp>
      <p:graphicFrame>
        <p:nvGraphicFramePr>
          <p:cNvPr id="7177" name="Table 28">
            <a:extLst>
              <a:ext uri="{FF2B5EF4-FFF2-40B4-BE49-F238E27FC236}">
                <a16:creationId xmlns:a16="http://schemas.microsoft.com/office/drawing/2014/main" id="{54A9C091-B3E0-0B75-7784-8437746A4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011872"/>
              </p:ext>
            </p:extLst>
          </p:nvPr>
        </p:nvGraphicFramePr>
        <p:xfrm>
          <a:off x="8853114" y="5109337"/>
          <a:ext cx="810252" cy="1036200"/>
        </p:xfrm>
        <a:graphic>
          <a:graphicData uri="http://schemas.openxmlformats.org/drawingml/2006/table">
            <a:tbl>
              <a:tblPr/>
              <a:tblGrid>
                <a:gridCol w="4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9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R1 Distance Vector</a:t>
                      </a:r>
                      <a:endParaRPr lang="en-CA" sz="9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r>
                        <a:rPr lang="en-CA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.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2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0D944-7677-201A-B1BE-19AD697DE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B9A88DB-6726-B582-8347-E6AE02076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Example: Step 1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1203E9-B1B0-2E18-559E-3E323AD0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295401"/>
            <a:ext cx="12115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All Optimum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-hop paths</a:t>
            </a:r>
            <a:br>
              <a:rPr lang="en-US" dirty="0"/>
            </a:br>
            <a:r>
              <a:rPr lang="en-US" dirty="0"/>
              <a:t>will be found by the end of</a:t>
            </a:r>
            <a:br>
              <a:rPr lang="en-US" dirty="0"/>
            </a:br>
            <a:r>
              <a:rPr lang="en-US" dirty="0"/>
              <a:t>step 1.</a:t>
            </a:r>
          </a:p>
        </p:txBody>
      </p:sp>
      <p:graphicFrame>
        <p:nvGraphicFramePr>
          <p:cNvPr id="26" name="Table 28">
            <a:extLst>
              <a:ext uri="{FF2B5EF4-FFF2-40B4-BE49-F238E27FC236}">
                <a16:creationId xmlns:a16="http://schemas.microsoft.com/office/drawing/2014/main" id="{EA3A7615-33D8-3750-9255-9E7C733C5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534130"/>
              </p:ext>
            </p:extLst>
          </p:nvPr>
        </p:nvGraphicFramePr>
        <p:xfrm>
          <a:off x="533041" y="3870960"/>
          <a:ext cx="1599840" cy="201168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R1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E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1B582B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7</a:t>
                      </a:r>
                      <a:endParaRPr lang="en-CA" sz="16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R6</a:t>
                      </a:r>
                      <a:endParaRPr lang="en-CA" sz="16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9">
            <a:extLst>
              <a:ext uri="{FF2B5EF4-FFF2-40B4-BE49-F238E27FC236}">
                <a16:creationId xmlns:a16="http://schemas.microsoft.com/office/drawing/2014/main" id="{1DC43C0F-B7D9-76EB-97C3-49E652EDD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794468"/>
              </p:ext>
            </p:extLst>
          </p:nvPr>
        </p:nvGraphicFramePr>
        <p:xfrm>
          <a:off x="2438400" y="3870960"/>
          <a:ext cx="1599840" cy="201168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R2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R1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D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4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R4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R6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Table 30">
            <a:extLst>
              <a:ext uri="{FF2B5EF4-FFF2-40B4-BE49-F238E27FC236}">
                <a16:creationId xmlns:a16="http://schemas.microsoft.com/office/drawing/2014/main" id="{C90A1C93-1E75-4A8E-D628-F8C6638E7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806879"/>
              </p:ext>
            </p:extLst>
          </p:nvPr>
        </p:nvGraphicFramePr>
        <p:xfrm>
          <a:off x="4343401" y="3870960"/>
          <a:ext cx="1599840" cy="1676400"/>
        </p:xfrm>
        <a:graphic>
          <a:graphicData uri="http://schemas.openxmlformats.org/drawingml/2006/table">
            <a:tbl>
              <a:tblPr/>
              <a:tblGrid>
                <a:gridCol w="4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R3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D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R4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R6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90CDA58A-793D-3062-5EA2-8F458EB7E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372990"/>
              </p:ext>
            </p:extLst>
          </p:nvPr>
        </p:nvGraphicFramePr>
        <p:xfrm>
          <a:off x="6248760" y="3870960"/>
          <a:ext cx="1599840" cy="167640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R4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4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Table 32">
            <a:extLst>
              <a:ext uri="{FF2B5EF4-FFF2-40B4-BE49-F238E27FC236}">
                <a16:creationId xmlns:a16="http://schemas.microsoft.com/office/drawing/2014/main" id="{D0C08375-80BC-EFB5-20D6-E16E27C72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896517"/>
              </p:ext>
            </p:extLst>
          </p:nvPr>
        </p:nvGraphicFramePr>
        <p:xfrm>
          <a:off x="8153760" y="3870960"/>
          <a:ext cx="1599840" cy="167640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R5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R1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4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R6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" name="Table 33">
            <a:extLst>
              <a:ext uri="{FF2B5EF4-FFF2-40B4-BE49-F238E27FC236}">
                <a16:creationId xmlns:a16="http://schemas.microsoft.com/office/drawing/2014/main" id="{69582352-AA10-910E-9553-4F34F5C7B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8390"/>
              </p:ext>
            </p:extLst>
          </p:nvPr>
        </p:nvGraphicFramePr>
        <p:xfrm>
          <a:off x="10363560" y="3733800"/>
          <a:ext cx="1599840" cy="234696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R6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1B582B"/>
                          </a:solidFill>
                          <a:latin typeface="Calibri"/>
                        </a:rPr>
                        <a:t>A</a:t>
                      </a:r>
                      <a:endParaRPr lang="en-CA" sz="1600" b="1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7</a:t>
                      </a:r>
                      <a:endParaRPr lang="en-CA" sz="16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R1</a:t>
                      </a:r>
                      <a:endParaRPr lang="en-CA" sz="16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2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E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4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Line 5">
            <a:extLst>
              <a:ext uri="{FF2B5EF4-FFF2-40B4-BE49-F238E27FC236}">
                <a16:creationId xmlns:a16="http://schemas.microsoft.com/office/drawing/2014/main" id="{5E20CF29-4ACA-3A1C-6F52-E19C8587647F}"/>
              </a:ext>
            </a:extLst>
          </p:cNvPr>
          <p:cNvSpPr/>
          <p:nvPr/>
        </p:nvSpPr>
        <p:spPr>
          <a:xfrm flipH="1">
            <a:off x="6878788" y="1596961"/>
            <a:ext cx="228600" cy="15238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22D5ADEC-F2B0-0416-5463-43DFC6AE54C6}"/>
              </a:ext>
            </a:extLst>
          </p:cNvPr>
          <p:cNvSpPr/>
          <p:nvPr/>
        </p:nvSpPr>
        <p:spPr>
          <a:xfrm flipH="1" flipV="1">
            <a:off x="7107388" y="1596961"/>
            <a:ext cx="144756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9A89CE22-5692-C14F-D136-E77D31D762B3}"/>
              </a:ext>
            </a:extLst>
          </p:cNvPr>
          <p:cNvSpPr/>
          <p:nvPr/>
        </p:nvSpPr>
        <p:spPr>
          <a:xfrm flipV="1">
            <a:off x="8554948" y="1596961"/>
            <a:ext cx="144792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6BBB8B59-9266-CEEE-6286-E08ABC99AD5A}"/>
              </a:ext>
            </a:extLst>
          </p:cNvPr>
          <p:cNvSpPr/>
          <p:nvPr/>
        </p:nvSpPr>
        <p:spPr>
          <a:xfrm>
            <a:off x="10002868" y="1596961"/>
            <a:ext cx="533520" cy="13716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3A7DBBC2-E046-BFF4-7FFF-2CC568499766}"/>
              </a:ext>
            </a:extLst>
          </p:cNvPr>
          <p:cNvSpPr/>
          <p:nvPr/>
        </p:nvSpPr>
        <p:spPr>
          <a:xfrm flipV="1">
            <a:off x="9088468" y="2968561"/>
            <a:ext cx="1447920" cy="4572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4A87FC62-9061-34C9-3285-90F100F712BD}"/>
              </a:ext>
            </a:extLst>
          </p:cNvPr>
          <p:cNvSpPr/>
          <p:nvPr/>
        </p:nvSpPr>
        <p:spPr>
          <a:xfrm flipH="1" flipV="1">
            <a:off x="8554948" y="2206441"/>
            <a:ext cx="533520" cy="1219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D754CA28-14CD-7438-984F-47FBE83495CF}"/>
              </a:ext>
            </a:extLst>
          </p:cNvPr>
          <p:cNvSpPr/>
          <p:nvPr/>
        </p:nvSpPr>
        <p:spPr>
          <a:xfrm flipV="1">
            <a:off x="6954748" y="2206441"/>
            <a:ext cx="1600200" cy="9144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BD317E2C-6C95-CDDB-914A-9EAE87C73738}"/>
              </a:ext>
            </a:extLst>
          </p:cNvPr>
          <p:cNvSpPr/>
          <p:nvPr/>
        </p:nvSpPr>
        <p:spPr>
          <a:xfrm>
            <a:off x="6878788" y="3120841"/>
            <a:ext cx="2209680" cy="3049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8" name="CustomShape 14">
            <a:extLst>
              <a:ext uri="{FF2B5EF4-FFF2-40B4-BE49-F238E27FC236}">
                <a16:creationId xmlns:a16="http://schemas.microsoft.com/office/drawing/2014/main" id="{E530BB19-A084-1119-4645-E806F68DD0CA}"/>
              </a:ext>
            </a:extLst>
          </p:cNvPr>
          <p:cNvSpPr/>
          <p:nvPr/>
        </p:nvSpPr>
        <p:spPr>
          <a:xfrm>
            <a:off x="6650188" y="28821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R1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39" name="CustomShape 15">
            <a:extLst>
              <a:ext uri="{FF2B5EF4-FFF2-40B4-BE49-F238E27FC236}">
                <a16:creationId xmlns:a16="http://schemas.microsoft.com/office/drawing/2014/main" id="{9A453679-66EE-BC2C-9C8B-1158861C003D}"/>
              </a:ext>
            </a:extLst>
          </p:cNvPr>
          <p:cNvSpPr/>
          <p:nvPr/>
        </p:nvSpPr>
        <p:spPr>
          <a:xfrm>
            <a:off x="6878788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R5</a:t>
            </a:r>
          </a:p>
        </p:txBody>
      </p:sp>
      <p:sp>
        <p:nvSpPr>
          <p:cNvPr id="40" name="CustomShape 16">
            <a:extLst>
              <a:ext uri="{FF2B5EF4-FFF2-40B4-BE49-F238E27FC236}">
                <a16:creationId xmlns:a16="http://schemas.microsoft.com/office/drawing/2014/main" id="{9D33304C-9057-23C4-2C8F-5713721232DA}"/>
              </a:ext>
            </a:extLst>
          </p:cNvPr>
          <p:cNvSpPr/>
          <p:nvPr/>
        </p:nvSpPr>
        <p:spPr>
          <a:xfrm>
            <a:off x="8326708" y="19677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R6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1" name="CustomShape 17">
            <a:extLst>
              <a:ext uri="{FF2B5EF4-FFF2-40B4-BE49-F238E27FC236}">
                <a16:creationId xmlns:a16="http://schemas.microsoft.com/office/drawing/2014/main" id="{E296D65B-8F7F-FCC1-8B44-7977F2229E44}"/>
              </a:ext>
            </a:extLst>
          </p:cNvPr>
          <p:cNvSpPr/>
          <p:nvPr/>
        </p:nvSpPr>
        <p:spPr>
          <a:xfrm>
            <a:off x="9774268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R3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2" name="CustomShape 18">
            <a:extLst>
              <a:ext uri="{FF2B5EF4-FFF2-40B4-BE49-F238E27FC236}">
                <a16:creationId xmlns:a16="http://schemas.microsoft.com/office/drawing/2014/main" id="{66967A0D-1D10-0E60-E5F8-948CCFB85358}"/>
              </a:ext>
            </a:extLst>
          </p:cNvPr>
          <p:cNvSpPr/>
          <p:nvPr/>
        </p:nvSpPr>
        <p:spPr>
          <a:xfrm>
            <a:off x="10307788" y="27295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R4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3" name="CustomShape 19">
            <a:extLst>
              <a:ext uri="{FF2B5EF4-FFF2-40B4-BE49-F238E27FC236}">
                <a16:creationId xmlns:a16="http://schemas.microsoft.com/office/drawing/2014/main" id="{687B2A46-F6E8-A8F6-6244-0613A82A8113}"/>
              </a:ext>
            </a:extLst>
          </p:cNvPr>
          <p:cNvSpPr/>
          <p:nvPr/>
        </p:nvSpPr>
        <p:spPr>
          <a:xfrm>
            <a:off x="8859868" y="31867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R2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4" name="CustomShape 20">
            <a:extLst>
              <a:ext uri="{FF2B5EF4-FFF2-40B4-BE49-F238E27FC236}">
                <a16:creationId xmlns:a16="http://schemas.microsoft.com/office/drawing/2014/main" id="{4AEB8705-BEFA-C7AA-4FCD-CAE28A649495}"/>
              </a:ext>
            </a:extLst>
          </p:cNvPr>
          <p:cNvSpPr/>
          <p:nvPr/>
        </p:nvSpPr>
        <p:spPr>
          <a:xfrm>
            <a:off x="6651628" y="21351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400" b="0" strike="noStrike" spc="-1" dirty="0">
              <a:latin typeface="Arial"/>
            </a:endParaRPr>
          </a:p>
        </p:txBody>
      </p:sp>
      <p:sp>
        <p:nvSpPr>
          <p:cNvPr id="45" name="CustomShape 21">
            <a:extLst>
              <a:ext uri="{FF2B5EF4-FFF2-40B4-BE49-F238E27FC236}">
                <a16:creationId xmlns:a16="http://schemas.microsoft.com/office/drawing/2014/main" id="{3F3507BE-36F6-60E0-F38A-505F0D38C5C9}"/>
              </a:ext>
            </a:extLst>
          </p:cNvPr>
          <p:cNvSpPr/>
          <p:nvPr/>
        </p:nvSpPr>
        <p:spPr>
          <a:xfrm>
            <a:off x="7718308" y="152568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46" name="CustomShape 22">
            <a:extLst>
              <a:ext uri="{FF2B5EF4-FFF2-40B4-BE49-F238E27FC236}">
                <a16:creationId xmlns:a16="http://schemas.microsoft.com/office/drawing/2014/main" id="{24351EC8-C7DB-99D4-63CD-BC227E558842}"/>
              </a:ext>
            </a:extLst>
          </p:cNvPr>
          <p:cNvSpPr/>
          <p:nvPr/>
        </p:nvSpPr>
        <p:spPr>
          <a:xfrm>
            <a:off x="7413748" y="23637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47" name="CustomShape 23">
            <a:extLst>
              <a:ext uri="{FF2B5EF4-FFF2-40B4-BE49-F238E27FC236}">
                <a16:creationId xmlns:a16="http://schemas.microsoft.com/office/drawing/2014/main" id="{96E9AC7C-3822-0DE6-E38A-D739BD748A13}"/>
              </a:ext>
            </a:extLst>
          </p:cNvPr>
          <p:cNvSpPr/>
          <p:nvPr/>
        </p:nvSpPr>
        <p:spPr>
          <a:xfrm>
            <a:off x="7946908" y="297360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51" name="CustomShape 27">
            <a:extLst>
              <a:ext uri="{FF2B5EF4-FFF2-40B4-BE49-F238E27FC236}">
                <a16:creationId xmlns:a16="http://schemas.microsoft.com/office/drawing/2014/main" id="{9DC27401-00D1-622B-F114-1B6D134B5653}"/>
              </a:ext>
            </a:extLst>
          </p:cNvPr>
          <p:cNvSpPr/>
          <p:nvPr/>
        </p:nvSpPr>
        <p:spPr>
          <a:xfrm>
            <a:off x="9699748" y="28209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AD67BC-D478-9CB0-B69D-36F106DD1D1E}"/>
              </a:ext>
            </a:extLst>
          </p:cNvPr>
          <p:cNvCxnSpPr/>
          <p:nvPr/>
        </p:nvCxnSpPr>
        <p:spPr>
          <a:xfrm flipH="1">
            <a:off x="6116668" y="3117601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E3BB0009-D154-78B8-E57E-5CD600D4E48A}"/>
              </a:ext>
            </a:extLst>
          </p:cNvPr>
          <p:cNvSpPr/>
          <p:nvPr/>
        </p:nvSpPr>
        <p:spPr>
          <a:xfrm>
            <a:off x="5278468" y="288216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D97EBC-E9AA-8695-548D-F73250635A90}"/>
              </a:ext>
            </a:extLst>
          </p:cNvPr>
          <p:cNvCxnSpPr/>
          <p:nvPr/>
        </p:nvCxnSpPr>
        <p:spPr>
          <a:xfrm flipH="1">
            <a:off x="6352168" y="155659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C3DFEE9C-DE5A-AB5A-B31A-5F1F062630D4}"/>
              </a:ext>
            </a:extLst>
          </p:cNvPr>
          <p:cNvSpPr/>
          <p:nvPr/>
        </p:nvSpPr>
        <p:spPr>
          <a:xfrm>
            <a:off x="5513968" y="132115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DFE1FAB3-9F53-E8B4-E8F7-B5AB25C9DD10}"/>
              </a:ext>
            </a:extLst>
          </p:cNvPr>
          <p:cNvSpPr/>
          <p:nvPr/>
        </p:nvSpPr>
        <p:spPr>
          <a:xfrm>
            <a:off x="10758688" y="126180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2E89D7-0F9F-47BF-C387-5F5D21C4C018}"/>
              </a:ext>
            </a:extLst>
          </p:cNvPr>
          <p:cNvCxnSpPr/>
          <p:nvPr/>
        </p:nvCxnSpPr>
        <p:spPr>
          <a:xfrm flipH="1">
            <a:off x="10230748" y="156031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Cloud 60">
            <a:extLst>
              <a:ext uri="{FF2B5EF4-FFF2-40B4-BE49-F238E27FC236}">
                <a16:creationId xmlns:a16="http://schemas.microsoft.com/office/drawing/2014/main" id="{A69CA577-178F-E96F-FAE8-DE78626C5017}"/>
              </a:ext>
            </a:extLst>
          </p:cNvPr>
          <p:cNvSpPr/>
          <p:nvPr/>
        </p:nvSpPr>
        <p:spPr>
          <a:xfrm>
            <a:off x="11277600" y="264751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994CA2-F758-BAB4-0B97-B99B2F6106C2}"/>
              </a:ext>
            </a:extLst>
          </p:cNvPr>
          <p:cNvCxnSpPr/>
          <p:nvPr/>
        </p:nvCxnSpPr>
        <p:spPr>
          <a:xfrm flipH="1">
            <a:off x="10749660" y="2946026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68" name="Cloud 7167">
            <a:extLst>
              <a:ext uri="{FF2B5EF4-FFF2-40B4-BE49-F238E27FC236}">
                <a16:creationId xmlns:a16="http://schemas.microsoft.com/office/drawing/2014/main" id="{F7AB020B-7198-3308-349A-3A4FCC3CA6F7}"/>
              </a:ext>
            </a:extLst>
          </p:cNvPr>
          <p:cNvSpPr/>
          <p:nvPr/>
        </p:nvSpPr>
        <p:spPr>
          <a:xfrm>
            <a:off x="9621666" y="326304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169" name="Straight Connector 7168">
            <a:extLst>
              <a:ext uri="{FF2B5EF4-FFF2-40B4-BE49-F238E27FC236}">
                <a16:creationId xmlns:a16="http://schemas.microsoft.com/office/drawing/2014/main" id="{993807BB-416A-4515-CB67-C6D9126E92A9}"/>
              </a:ext>
            </a:extLst>
          </p:cNvPr>
          <p:cNvCxnSpPr>
            <a:cxnSpLocks/>
            <a:stCxn id="7168" idx="2"/>
          </p:cNvCxnSpPr>
          <p:nvPr/>
        </p:nvCxnSpPr>
        <p:spPr>
          <a:xfrm flipH="1" flipV="1">
            <a:off x="9288986" y="3503302"/>
            <a:ext cx="335280" cy="31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73" name="Cloud 7172">
            <a:extLst>
              <a:ext uri="{FF2B5EF4-FFF2-40B4-BE49-F238E27FC236}">
                <a16:creationId xmlns:a16="http://schemas.microsoft.com/office/drawing/2014/main" id="{17C11132-A2F2-21CD-0852-E570C1509CED}"/>
              </a:ext>
            </a:extLst>
          </p:cNvPr>
          <p:cNvSpPr/>
          <p:nvPr/>
        </p:nvSpPr>
        <p:spPr>
          <a:xfrm>
            <a:off x="8141308" y="112362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174" name="Straight Connector 7173">
            <a:extLst>
              <a:ext uri="{FF2B5EF4-FFF2-40B4-BE49-F238E27FC236}">
                <a16:creationId xmlns:a16="http://schemas.microsoft.com/office/drawing/2014/main" id="{122F3948-166C-E687-F7D8-5404746767F7}"/>
              </a:ext>
            </a:extLst>
          </p:cNvPr>
          <p:cNvCxnSpPr>
            <a:cxnSpLocks/>
            <a:stCxn id="7173" idx="1"/>
          </p:cNvCxnSpPr>
          <p:nvPr/>
        </p:nvCxnSpPr>
        <p:spPr>
          <a:xfrm flipH="1">
            <a:off x="8554948" y="1666645"/>
            <a:ext cx="5460" cy="30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ED78B6-598A-1B28-74C5-48FA7019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60" y="6039796"/>
            <a:ext cx="1211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All routers’ tables are updated. So, all of them announce their distance vectors to their neighbors.</a:t>
            </a:r>
          </a:p>
        </p:txBody>
      </p:sp>
    </p:spTree>
    <p:extLst>
      <p:ext uri="{BB962C8B-B14F-4D97-AF65-F5344CB8AC3E}">
        <p14:creationId xmlns:p14="http://schemas.microsoft.com/office/powerpoint/2010/main" val="31504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3B57-1660-452E-4E77-0A07DE018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849247-979A-2BEE-4797-9EC6EB7B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Example: Step 2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35A0B6-32E0-9D6A-7E81-D5CCC212A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295401"/>
            <a:ext cx="12115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All Optimum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-hop paths</a:t>
            </a:r>
            <a:br>
              <a:rPr lang="en-US" dirty="0"/>
            </a:br>
            <a:r>
              <a:rPr lang="en-US" dirty="0"/>
              <a:t>will be found by the end of</a:t>
            </a:r>
            <a:br>
              <a:rPr lang="en-US" dirty="0"/>
            </a:br>
            <a:r>
              <a:rPr lang="en-US" dirty="0"/>
              <a:t>step 2.</a:t>
            </a:r>
          </a:p>
        </p:txBody>
      </p:sp>
      <p:graphicFrame>
        <p:nvGraphicFramePr>
          <p:cNvPr id="26" name="Table 28">
            <a:extLst>
              <a:ext uri="{FF2B5EF4-FFF2-40B4-BE49-F238E27FC236}">
                <a16:creationId xmlns:a16="http://schemas.microsoft.com/office/drawing/2014/main" id="{3FD5B50D-58FD-8A93-F1FF-3F1B7B56E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130086"/>
              </p:ext>
            </p:extLst>
          </p:nvPr>
        </p:nvGraphicFramePr>
        <p:xfrm>
          <a:off x="533041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R1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8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D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8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6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E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9">
            <a:extLst>
              <a:ext uri="{FF2B5EF4-FFF2-40B4-BE49-F238E27FC236}">
                <a16:creationId xmlns:a16="http://schemas.microsoft.com/office/drawing/2014/main" id="{8C6D0833-BE23-4B74-141F-D74B89356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002970"/>
              </p:ext>
            </p:extLst>
          </p:nvPr>
        </p:nvGraphicFramePr>
        <p:xfrm>
          <a:off x="2438400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R2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E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Table 30">
            <a:extLst>
              <a:ext uri="{FF2B5EF4-FFF2-40B4-BE49-F238E27FC236}">
                <a16:creationId xmlns:a16="http://schemas.microsoft.com/office/drawing/2014/main" id="{2A3A1E04-0DB1-DB25-3032-122F15C0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708826"/>
              </p:ext>
            </p:extLst>
          </p:nvPr>
        </p:nvGraphicFramePr>
        <p:xfrm>
          <a:off x="4343401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4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R3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8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E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1757D063-9E2C-B42D-CA18-E30267827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927639"/>
              </p:ext>
            </p:extLst>
          </p:nvPr>
        </p:nvGraphicFramePr>
        <p:xfrm>
          <a:off x="6248760" y="3870960"/>
          <a:ext cx="1599840" cy="234696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R4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8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Table 32">
            <a:extLst>
              <a:ext uri="{FF2B5EF4-FFF2-40B4-BE49-F238E27FC236}">
                <a16:creationId xmlns:a16="http://schemas.microsoft.com/office/drawing/2014/main" id="{9FAD97D0-11BD-B172-0169-D48032879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427167"/>
              </p:ext>
            </p:extLst>
          </p:nvPr>
        </p:nvGraphicFramePr>
        <p:xfrm>
          <a:off x="8153760" y="3870960"/>
          <a:ext cx="1599840" cy="234696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R5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5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F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" name="Table 33">
            <a:extLst>
              <a:ext uri="{FF2B5EF4-FFF2-40B4-BE49-F238E27FC236}">
                <a16:creationId xmlns:a16="http://schemas.microsoft.com/office/drawing/2014/main" id="{6761844A-6DE5-2782-FDE5-C21268B89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813342"/>
              </p:ext>
            </p:extLst>
          </p:nvPr>
        </p:nvGraphicFramePr>
        <p:xfrm>
          <a:off x="10058760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R6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6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D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3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Line 5">
            <a:extLst>
              <a:ext uri="{FF2B5EF4-FFF2-40B4-BE49-F238E27FC236}">
                <a16:creationId xmlns:a16="http://schemas.microsoft.com/office/drawing/2014/main" id="{1F750DE6-9645-0312-1AD3-CB5EC67555DC}"/>
              </a:ext>
            </a:extLst>
          </p:cNvPr>
          <p:cNvSpPr/>
          <p:nvPr/>
        </p:nvSpPr>
        <p:spPr>
          <a:xfrm flipH="1">
            <a:off x="6878788" y="1596961"/>
            <a:ext cx="228600" cy="15238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DBB56181-F2B7-5D09-B90A-DBFEF0ED0A6C}"/>
              </a:ext>
            </a:extLst>
          </p:cNvPr>
          <p:cNvSpPr/>
          <p:nvPr/>
        </p:nvSpPr>
        <p:spPr>
          <a:xfrm flipH="1" flipV="1">
            <a:off x="7107388" y="1596961"/>
            <a:ext cx="144756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6DFCF9E1-6CD5-7B62-19E3-B13AD13B85B6}"/>
              </a:ext>
            </a:extLst>
          </p:cNvPr>
          <p:cNvSpPr/>
          <p:nvPr/>
        </p:nvSpPr>
        <p:spPr>
          <a:xfrm flipV="1">
            <a:off x="8554948" y="1596961"/>
            <a:ext cx="144792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24725BB7-7908-29E3-7EFE-48867B4304C4}"/>
              </a:ext>
            </a:extLst>
          </p:cNvPr>
          <p:cNvSpPr/>
          <p:nvPr/>
        </p:nvSpPr>
        <p:spPr>
          <a:xfrm>
            <a:off x="10002868" y="1596961"/>
            <a:ext cx="533520" cy="13716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8C991758-738E-C9F8-6C76-A2EADB3540E9}"/>
              </a:ext>
            </a:extLst>
          </p:cNvPr>
          <p:cNvSpPr/>
          <p:nvPr/>
        </p:nvSpPr>
        <p:spPr>
          <a:xfrm flipV="1">
            <a:off x="9088468" y="2968561"/>
            <a:ext cx="1447920" cy="4572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3E7D82E0-F1F7-88BB-DA7C-3AD32FECE67E}"/>
              </a:ext>
            </a:extLst>
          </p:cNvPr>
          <p:cNvSpPr/>
          <p:nvPr/>
        </p:nvSpPr>
        <p:spPr>
          <a:xfrm flipH="1" flipV="1">
            <a:off x="8554948" y="2206441"/>
            <a:ext cx="533520" cy="1219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66AF36A9-CB4E-5B97-C85D-92C337731EE0}"/>
              </a:ext>
            </a:extLst>
          </p:cNvPr>
          <p:cNvSpPr/>
          <p:nvPr/>
        </p:nvSpPr>
        <p:spPr>
          <a:xfrm flipV="1">
            <a:off x="6954748" y="2206441"/>
            <a:ext cx="1600200" cy="9144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7C9F49FF-7979-42D6-DF4B-8FD71E7448EF}"/>
              </a:ext>
            </a:extLst>
          </p:cNvPr>
          <p:cNvSpPr/>
          <p:nvPr/>
        </p:nvSpPr>
        <p:spPr>
          <a:xfrm>
            <a:off x="6878788" y="3120841"/>
            <a:ext cx="2209680" cy="3049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8" name="CustomShape 14">
            <a:extLst>
              <a:ext uri="{FF2B5EF4-FFF2-40B4-BE49-F238E27FC236}">
                <a16:creationId xmlns:a16="http://schemas.microsoft.com/office/drawing/2014/main" id="{691154DB-B150-2B8B-5898-35BCF0C79907}"/>
              </a:ext>
            </a:extLst>
          </p:cNvPr>
          <p:cNvSpPr/>
          <p:nvPr/>
        </p:nvSpPr>
        <p:spPr>
          <a:xfrm>
            <a:off x="6650188" y="28821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R1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39" name="CustomShape 15">
            <a:extLst>
              <a:ext uri="{FF2B5EF4-FFF2-40B4-BE49-F238E27FC236}">
                <a16:creationId xmlns:a16="http://schemas.microsoft.com/office/drawing/2014/main" id="{78C8ABC5-B0C8-2CD9-381E-4F8E1AD880BE}"/>
              </a:ext>
            </a:extLst>
          </p:cNvPr>
          <p:cNvSpPr/>
          <p:nvPr/>
        </p:nvSpPr>
        <p:spPr>
          <a:xfrm>
            <a:off x="6878788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R5</a:t>
            </a:r>
          </a:p>
        </p:txBody>
      </p:sp>
      <p:sp>
        <p:nvSpPr>
          <p:cNvPr id="40" name="CustomShape 16">
            <a:extLst>
              <a:ext uri="{FF2B5EF4-FFF2-40B4-BE49-F238E27FC236}">
                <a16:creationId xmlns:a16="http://schemas.microsoft.com/office/drawing/2014/main" id="{B2E95063-4D57-0AFD-403B-A58D778E20B9}"/>
              </a:ext>
            </a:extLst>
          </p:cNvPr>
          <p:cNvSpPr/>
          <p:nvPr/>
        </p:nvSpPr>
        <p:spPr>
          <a:xfrm>
            <a:off x="8326708" y="19677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R6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1" name="CustomShape 17">
            <a:extLst>
              <a:ext uri="{FF2B5EF4-FFF2-40B4-BE49-F238E27FC236}">
                <a16:creationId xmlns:a16="http://schemas.microsoft.com/office/drawing/2014/main" id="{1EB6AEF5-1244-F750-5C7A-BF50F4EAF3B3}"/>
              </a:ext>
            </a:extLst>
          </p:cNvPr>
          <p:cNvSpPr/>
          <p:nvPr/>
        </p:nvSpPr>
        <p:spPr>
          <a:xfrm>
            <a:off x="9774268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R3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2" name="CustomShape 18">
            <a:extLst>
              <a:ext uri="{FF2B5EF4-FFF2-40B4-BE49-F238E27FC236}">
                <a16:creationId xmlns:a16="http://schemas.microsoft.com/office/drawing/2014/main" id="{0CDC2154-3B84-32A7-67B9-254A6FB3C0ED}"/>
              </a:ext>
            </a:extLst>
          </p:cNvPr>
          <p:cNvSpPr/>
          <p:nvPr/>
        </p:nvSpPr>
        <p:spPr>
          <a:xfrm>
            <a:off x="10307788" y="27295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R4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3" name="CustomShape 19">
            <a:extLst>
              <a:ext uri="{FF2B5EF4-FFF2-40B4-BE49-F238E27FC236}">
                <a16:creationId xmlns:a16="http://schemas.microsoft.com/office/drawing/2014/main" id="{C4AA11FE-AA68-D0EB-1CE4-01992B7BC83B}"/>
              </a:ext>
            </a:extLst>
          </p:cNvPr>
          <p:cNvSpPr/>
          <p:nvPr/>
        </p:nvSpPr>
        <p:spPr>
          <a:xfrm>
            <a:off x="8859868" y="31867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R2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44" name="CustomShape 20">
            <a:extLst>
              <a:ext uri="{FF2B5EF4-FFF2-40B4-BE49-F238E27FC236}">
                <a16:creationId xmlns:a16="http://schemas.microsoft.com/office/drawing/2014/main" id="{D3A61C8A-8CB1-D91E-4572-E2BA63E3A4CE}"/>
              </a:ext>
            </a:extLst>
          </p:cNvPr>
          <p:cNvSpPr/>
          <p:nvPr/>
        </p:nvSpPr>
        <p:spPr>
          <a:xfrm>
            <a:off x="6651628" y="21351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400" b="0" strike="noStrike" spc="-1" dirty="0">
              <a:latin typeface="Arial"/>
            </a:endParaRPr>
          </a:p>
        </p:txBody>
      </p:sp>
      <p:sp>
        <p:nvSpPr>
          <p:cNvPr id="45" name="CustomShape 21">
            <a:extLst>
              <a:ext uri="{FF2B5EF4-FFF2-40B4-BE49-F238E27FC236}">
                <a16:creationId xmlns:a16="http://schemas.microsoft.com/office/drawing/2014/main" id="{B47C30C2-6C9F-D6F0-F56C-1290EF5AD16F}"/>
              </a:ext>
            </a:extLst>
          </p:cNvPr>
          <p:cNvSpPr/>
          <p:nvPr/>
        </p:nvSpPr>
        <p:spPr>
          <a:xfrm>
            <a:off x="7718308" y="152568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46" name="CustomShape 22">
            <a:extLst>
              <a:ext uri="{FF2B5EF4-FFF2-40B4-BE49-F238E27FC236}">
                <a16:creationId xmlns:a16="http://schemas.microsoft.com/office/drawing/2014/main" id="{C267276D-549D-D3FD-B3FC-5A8415EC95B4}"/>
              </a:ext>
            </a:extLst>
          </p:cNvPr>
          <p:cNvSpPr/>
          <p:nvPr/>
        </p:nvSpPr>
        <p:spPr>
          <a:xfrm>
            <a:off x="7413748" y="23637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47" name="CustomShape 23">
            <a:extLst>
              <a:ext uri="{FF2B5EF4-FFF2-40B4-BE49-F238E27FC236}">
                <a16:creationId xmlns:a16="http://schemas.microsoft.com/office/drawing/2014/main" id="{1A6E17F9-B7AA-304A-D5FA-E21336FE889A}"/>
              </a:ext>
            </a:extLst>
          </p:cNvPr>
          <p:cNvSpPr/>
          <p:nvPr/>
        </p:nvSpPr>
        <p:spPr>
          <a:xfrm>
            <a:off x="7946908" y="297360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51" name="CustomShape 27">
            <a:extLst>
              <a:ext uri="{FF2B5EF4-FFF2-40B4-BE49-F238E27FC236}">
                <a16:creationId xmlns:a16="http://schemas.microsoft.com/office/drawing/2014/main" id="{CD3AA59B-F42C-CB19-BDBF-DC87780EF4C0}"/>
              </a:ext>
            </a:extLst>
          </p:cNvPr>
          <p:cNvSpPr/>
          <p:nvPr/>
        </p:nvSpPr>
        <p:spPr>
          <a:xfrm>
            <a:off x="9699748" y="28209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42978-5D99-FE40-E580-58FE047C7E07}"/>
              </a:ext>
            </a:extLst>
          </p:cNvPr>
          <p:cNvCxnSpPr/>
          <p:nvPr/>
        </p:nvCxnSpPr>
        <p:spPr>
          <a:xfrm flipH="1">
            <a:off x="6116668" y="3117601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6C287776-96B7-F5E9-69BF-588EBD5220A7}"/>
              </a:ext>
            </a:extLst>
          </p:cNvPr>
          <p:cNvSpPr/>
          <p:nvPr/>
        </p:nvSpPr>
        <p:spPr>
          <a:xfrm>
            <a:off x="5278468" y="288216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61D027-66B4-8163-1200-99D39F88FCBC}"/>
              </a:ext>
            </a:extLst>
          </p:cNvPr>
          <p:cNvCxnSpPr/>
          <p:nvPr/>
        </p:nvCxnSpPr>
        <p:spPr>
          <a:xfrm flipH="1">
            <a:off x="6352168" y="155659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37AF7EDD-68DD-CA98-499D-EB22D375BBEA}"/>
              </a:ext>
            </a:extLst>
          </p:cNvPr>
          <p:cNvSpPr/>
          <p:nvPr/>
        </p:nvSpPr>
        <p:spPr>
          <a:xfrm>
            <a:off x="5513968" y="132115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0BA8A833-4514-BC42-7AF9-29982697A7BD}"/>
              </a:ext>
            </a:extLst>
          </p:cNvPr>
          <p:cNvSpPr/>
          <p:nvPr/>
        </p:nvSpPr>
        <p:spPr>
          <a:xfrm>
            <a:off x="10758688" y="126180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4722C3-215B-578D-CDAD-6990DA4C50A3}"/>
              </a:ext>
            </a:extLst>
          </p:cNvPr>
          <p:cNvCxnSpPr/>
          <p:nvPr/>
        </p:nvCxnSpPr>
        <p:spPr>
          <a:xfrm flipH="1">
            <a:off x="10230748" y="156031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Cloud 60">
            <a:extLst>
              <a:ext uri="{FF2B5EF4-FFF2-40B4-BE49-F238E27FC236}">
                <a16:creationId xmlns:a16="http://schemas.microsoft.com/office/drawing/2014/main" id="{19385E78-AFEE-FA31-08EE-84B31280E321}"/>
              </a:ext>
            </a:extLst>
          </p:cNvPr>
          <p:cNvSpPr/>
          <p:nvPr/>
        </p:nvSpPr>
        <p:spPr>
          <a:xfrm>
            <a:off x="11277600" y="264751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8F9339-58C5-31C0-4565-7067578AB3A4}"/>
              </a:ext>
            </a:extLst>
          </p:cNvPr>
          <p:cNvCxnSpPr/>
          <p:nvPr/>
        </p:nvCxnSpPr>
        <p:spPr>
          <a:xfrm flipH="1">
            <a:off x="10749660" y="2946026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68" name="Cloud 7167">
            <a:extLst>
              <a:ext uri="{FF2B5EF4-FFF2-40B4-BE49-F238E27FC236}">
                <a16:creationId xmlns:a16="http://schemas.microsoft.com/office/drawing/2014/main" id="{3D2E629E-E81B-6595-2750-7FC5C30078E2}"/>
              </a:ext>
            </a:extLst>
          </p:cNvPr>
          <p:cNvSpPr/>
          <p:nvPr/>
        </p:nvSpPr>
        <p:spPr>
          <a:xfrm>
            <a:off x="9621666" y="326304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169" name="Straight Connector 7168">
            <a:extLst>
              <a:ext uri="{FF2B5EF4-FFF2-40B4-BE49-F238E27FC236}">
                <a16:creationId xmlns:a16="http://schemas.microsoft.com/office/drawing/2014/main" id="{2D3F95CF-CF4D-7705-F941-ECD79357E1D3}"/>
              </a:ext>
            </a:extLst>
          </p:cNvPr>
          <p:cNvCxnSpPr>
            <a:cxnSpLocks/>
            <a:stCxn id="7168" idx="2"/>
          </p:cNvCxnSpPr>
          <p:nvPr/>
        </p:nvCxnSpPr>
        <p:spPr>
          <a:xfrm flipH="1" flipV="1">
            <a:off x="9288986" y="3503302"/>
            <a:ext cx="335280" cy="31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73" name="Cloud 7172">
            <a:extLst>
              <a:ext uri="{FF2B5EF4-FFF2-40B4-BE49-F238E27FC236}">
                <a16:creationId xmlns:a16="http://schemas.microsoft.com/office/drawing/2014/main" id="{228F98D9-4B54-03F3-379C-A365B62748AE}"/>
              </a:ext>
            </a:extLst>
          </p:cNvPr>
          <p:cNvSpPr/>
          <p:nvPr/>
        </p:nvSpPr>
        <p:spPr>
          <a:xfrm>
            <a:off x="8141308" y="112362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174" name="Straight Connector 7173">
            <a:extLst>
              <a:ext uri="{FF2B5EF4-FFF2-40B4-BE49-F238E27FC236}">
                <a16:creationId xmlns:a16="http://schemas.microsoft.com/office/drawing/2014/main" id="{B08038CC-8B76-D01D-E8D4-47CB0517F5D8}"/>
              </a:ext>
            </a:extLst>
          </p:cNvPr>
          <p:cNvCxnSpPr>
            <a:cxnSpLocks/>
            <a:stCxn id="7173" idx="1"/>
          </p:cNvCxnSpPr>
          <p:nvPr/>
        </p:nvCxnSpPr>
        <p:spPr>
          <a:xfrm flipH="1">
            <a:off x="8554948" y="1666645"/>
            <a:ext cx="5460" cy="30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2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95D39-7C7C-7D05-070B-91239446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054E8FB-9D15-5C8F-F124-DC6CF8FF0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Example: Step 3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9DFE9E-E6DA-9C4E-74CA-962104DC3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295401"/>
            <a:ext cx="12115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All Optimum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-hop paths</a:t>
            </a:r>
            <a:br>
              <a:rPr lang="en-US" dirty="0"/>
            </a:br>
            <a:r>
              <a:rPr lang="en-US" dirty="0"/>
              <a:t>will be found by the end of</a:t>
            </a:r>
            <a:br>
              <a:rPr lang="en-US" dirty="0"/>
            </a:br>
            <a:r>
              <a:rPr lang="en-US" dirty="0"/>
              <a:t>step 3.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067CBD5B-B9C2-BBC0-C064-05F71A3BFFA8}"/>
              </a:ext>
            </a:extLst>
          </p:cNvPr>
          <p:cNvSpPr/>
          <p:nvPr/>
        </p:nvSpPr>
        <p:spPr>
          <a:xfrm flipH="1">
            <a:off x="6878788" y="1596961"/>
            <a:ext cx="228600" cy="15238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01D166AD-CDD9-6924-88CD-31C2CD7D7014}"/>
              </a:ext>
            </a:extLst>
          </p:cNvPr>
          <p:cNvSpPr/>
          <p:nvPr/>
        </p:nvSpPr>
        <p:spPr>
          <a:xfrm flipH="1" flipV="1">
            <a:off x="7107388" y="1596961"/>
            <a:ext cx="144756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1B5ECAE8-1027-2482-E690-CDC587F1A675}"/>
              </a:ext>
            </a:extLst>
          </p:cNvPr>
          <p:cNvSpPr/>
          <p:nvPr/>
        </p:nvSpPr>
        <p:spPr>
          <a:xfrm flipV="1">
            <a:off x="8554948" y="1596961"/>
            <a:ext cx="1447920" cy="6094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76F9D5CB-F8BD-9958-D7AB-F5ACE580D290}"/>
              </a:ext>
            </a:extLst>
          </p:cNvPr>
          <p:cNvSpPr/>
          <p:nvPr/>
        </p:nvSpPr>
        <p:spPr>
          <a:xfrm>
            <a:off x="10002868" y="1596961"/>
            <a:ext cx="533520" cy="13716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5F84CFE6-15BA-B93C-40A3-B03F2247E598}"/>
              </a:ext>
            </a:extLst>
          </p:cNvPr>
          <p:cNvSpPr/>
          <p:nvPr/>
        </p:nvSpPr>
        <p:spPr>
          <a:xfrm flipV="1">
            <a:off x="9088468" y="2968561"/>
            <a:ext cx="1447920" cy="4572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55639750-2FD8-B74B-8C3F-0ECA08FA0839}"/>
              </a:ext>
            </a:extLst>
          </p:cNvPr>
          <p:cNvSpPr/>
          <p:nvPr/>
        </p:nvSpPr>
        <p:spPr>
          <a:xfrm flipH="1" flipV="1">
            <a:off x="8554948" y="2206441"/>
            <a:ext cx="533520" cy="1219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A44FC4CD-C868-D1D8-B748-E29FEDCF986F}"/>
              </a:ext>
            </a:extLst>
          </p:cNvPr>
          <p:cNvSpPr/>
          <p:nvPr/>
        </p:nvSpPr>
        <p:spPr>
          <a:xfrm flipV="1">
            <a:off x="6954748" y="2206441"/>
            <a:ext cx="1600200" cy="9144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2F51A3E2-21D5-CD6A-ED3E-F1EE30B57699}"/>
              </a:ext>
            </a:extLst>
          </p:cNvPr>
          <p:cNvSpPr/>
          <p:nvPr/>
        </p:nvSpPr>
        <p:spPr>
          <a:xfrm>
            <a:off x="6878788" y="3120841"/>
            <a:ext cx="2209680" cy="3049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AF9FD884-CD53-C101-17D9-B6DEAAF07158}"/>
              </a:ext>
            </a:extLst>
          </p:cNvPr>
          <p:cNvSpPr/>
          <p:nvPr/>
        </p:nvSpPr>
        <p:spPr>
          <a:xfrm>
            <a:off x="6650188" y="28821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R1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13" name="CustomShape 15">
            <a:extLst>
              <a:ext uri="{FF2B5EF4-FFF2-40B4-BE49-F238E27FC236}">
                <a16:creationId xmlns:a16="http://schemas.microsoft.com/office/drawing/2014/main" id="{A0C4133B-214C-24AA-71E7-B7EFF1510DEA}"/>
              </a:ext>
            </a:extLst>
          </p:cNvPr>
          <p:cNvSpPr/>
          <p:nvPr/>
        </p:nvSpPr>
        <p:spPr>
          <a:xfrm>
            <a:off x="6878788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R5</a:t>
            </a:r>
          </a:p>
        </p:txBody>
      </p:sp>
      <p:sp>
        <p:nvSpPr>
          <p:cNvPr id="14" name="CustomShape 16">
            <a:extLst>
              <a:ext uri="{FF2B5EF4-FFF2-40B4-BE49-F238E27FC236}">
                <a16:creationId xmlns:a16="http://schemas.microsoft.com/office/drawing/2014/main" id="{947D9645-EE4D-2E15-74DF-4189941A6CBC}"/>
              </a:ext>
            </a:extLst>
          </p:cNvPr>
          <p:cNvSpPr/>
          <p:nvPr/>
        </p:nvSpPr>
        <p:spPr>
          <a:xfrm>
            <a:off x="8326708" y="196776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R6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15" name="CustomShape 17">
            <a:extLst>
              <a:ext uri="{FF2B5EF4-FFF2-40B4-BE49-F238E27FC236}">
                <a16:creationId xmlns:a16="http://schemas.microsoft.com/office/drawing/2014/main" id="{7301231C-AF8C-CC8A-4F61-CB44F8DB9980}"/>
              </a:ext>
            </a:extLst>
          </p:cNvPr>
          <p:cNvSpPr/>
          <p:nvPr/>
        </p:nvSpPr>
        <p:spPr>
          <a:xfrm>
            <a:off x="9774268" y="13579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R3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16" name="CustomShape 18">
            <a:extLst>
              <a:ext uri="{FF2B5EF4-FFF2-40B4-BE49-F238E27FC236}">
                <a16:creationId xmlns:a16="http://schemas.microsoft.com/office/drawing/2014/main" id="{CE3E173B-3514-1999-3C17-719DA8F542D1}"/>
              </a:ext>
            </a:extLst>
          </p:cNvPr>
          <p:cNvSpPr/>
          <p:nvPr/>
        </p:nvSpPr>
        <p:spPr>
          <a:xfrm>
            <a:off x="10307788" y="27295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R4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17" name="CustomShape 19">
            <a:extLst>
              <a:ext uri="{FF2B5EF4-FFF2-40B4-BE49-F238E27FC236}">
                <a16:creationId xmlns:a16="http://schemas.microsoft.com/office/drawing/2014/main" id="{6F4A50D1-04CC-B0FE-0404-ECC6BD079F9C}"/>
              </a:ext>
            </a:extLst>
          </p:cNvPr>
          <p:cNvSpPr/>
          <p:nvPr/>
        </p:nvSpPr>
        <p:spPr>
          <a:xfrm>
            <a:off x="8859868" y="3186721"/>
            <a:ext cx="456480" cy="470880"/>
          </a:xfrm>
          <a:prstGeom prst="roundRect">
            <a:avLst/>
          </a:prstGeom>
          <a:solidFill>
            <a:srgbClr val="3366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000" b="1" spc="-1" dirty="0">
                <a:solidFill>
                  <a:srgbClr val="FFFF99"/>
                </a:solidFill>
                <a:latin typeface="Calibri"/>
              </a:rPr>
              <a:t>R2</a:t>
            </a:r>
            <a:endParaRPr lang="en-CA" sz="1000" b="0" strike="noStrike" spc="-1" dirty="0">
              <a:latin typeface="Arial"/>
            </a:endParaRPr>
          </a:p>
        </p:txBody>
      </p:sp>
      <p:sp>
        <p:nvSpPr>
          <p:cNvPr id="18" name="CustomShape 20">
            <a:extLst>
              <a:ext uri="{FF2B5EF4-FFF2-40B4-BE49-F238E27FC236}">
                <a16:creationId xmlns:a16="http://schemas.microsoft.com/office/drawing/2014/main" id="{3A434E77-B66F-E833-8825-4DC70ED7002B}"/>
              </a:ext>
            </a:extLst>
          </p:cNvPr>
          <p:cNvSpPr/>
          <p:nvPr/>
        </p:nvSpPr>
        <p:spPr>
          <a:xfrm>
            <a:off x="6651628" y="21351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400" b="0" strike="noStrike" spc="-1" dirty="0">
              <a:latin typeface="Arial"/>
            </a:endParaRPr>
          </a:p>
        </p:txBody>
      </p:sp>
      <p:sp>
        <p:nvSpPr>
          <p:cNvPr id="19" name="CustomShape 21">
            <a:extLst>
              <a:ext uri="{FF2B5EF4-FFF2-40B4-BE49-F238E27FC236}">
                <a16:creationId xmlns:a16="http://schemas.microsoft.com/office/drawing/2014/main" id="{5F567B0C-6D6A-9146-16B5-80BA6323F9EF}"/>
              </a:ext>
            </a:extLst>
          </p:cNvPr>
          <p:cNvSpPr/>
          <p:nvPr/>
        </p:nvSpPr>
        <p:spPr>
          <a:xfrm>
            <a:off x="7718308" y="152568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20" name="CustomShape 22">
            <a:extLst>
              <a:ext uri="{FF2B5EF4-FFF2-40B4-BE49-F238E27FC236}">
                <a16:creationId xmlns:a16="http://schemas.microsoft.com/office/drawing/2014/main" id="{A1DE53EF-18A7-7647-53F5-4744E24E983C}"/>
              </a:ext>
            </a:extLst>
          </p:cNvPr>
          <p:cNvSpPr/>
          <p:nvPr/>
        </p:nvSpPr>
        <p:spPr>
          <a:xfrm>
            <a:off x="7413748" y="23637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21" name="CustomShape 23">
            <a:extLst>
              <a:ext uri="{FF2B5EF4-FFF2-40B4-BE49-F238E27FC236}">
                <a16:creationId xmlns:a16="http://schemas.microsoft.com/office/drawing/2014/main" id="{9DDBD99C-7202-BA38-FD19-4B9AE998BD5F}"/>
              </a:ext>
            </a:extLst>
          </p:cNvPr>
          <p:cNvSpPr/>
          <p:nvPr/>
        </p:nvSpPr>
        <p:spPr>
          <a:xfrm>
            <a:off x="7946908" y="297360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25" name="CustomShape 27">
            <a:extLst>
              <a:ext uri="{FF2B5EF4-FFF2-40B4-BE49-F238E27FC236}">
                <a16:creationId xmlns:a16="http://schemas.microsoft.com/office/drawing/2014/main" id="{351E7208-1F3A-42A6-42CC-EF318EA63606}"/>
              </a:ext>
            </a:extLst>
          </p:cNvPr>
          <p:cNvSpPr/>
          <p:nvPr/>
        </p:nvSpPr>
        <p:spPr>
          <a:xfrm>
            <a:off x="9699748" y="2820961"/>
            <a:ext cx="270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400" b="0" strike="noStrike" spc="-1">
              <a:latin typeface="Arial"/>
            </a:endParaRPr>
          </a:p>
        </p:txBody>
      </p:sp>
      <p:graphicFrame>
        <p:nvGraphicFramePr>
          <p:cNvPr id="26" name="Table 28">
            <a:extLst>
              <a:ext uri="{FF2B5EF4-FFF2-40B4-BE49-F238E27FC236}">
                <a16:creationId xmlns:a16="http://schemas.microsoft.com/office/drawing/2014/main" id="{534BC567-C999-2ABD-F455-35A92FA89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908962"/>
              </p:ext>
            </p:extLst>
          </p:nvPr>
        </p:nvGraphicFramePr>
        <p:xfrm>
          <a:off x="533041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R1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1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direct</a:t>
                      </a:r>
                      <a:endParaRPr lang="en-CA" sz="11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kern="1200" spc="-1" dirty="0">
                          <a:solidFill>
                            <a:srgbClr val="C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  <a:endParaRPr lang="en-CA" sz="1600" b="1" strike="noStrike" kern="1200" spc="-1" dirty="0">
                        <a:solidFill>
                          <a:srgbClr val="C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kern="1200" spc="-1" dirty="0">
                          <a:solidFill>
                            <a:srgbClr val="C00000"/>
                          </a:solidFill>
                          <a:latin typeface="Calibri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9">
            <a:extLst>
              <a:ext uri="{FF2B5EF4-FFF2-40B4-BE49-F238E27FC236}">
                <a16:creationId xmlns:a16="http://schemas.microsoft.com/office/drawing/2014/main" id="{E3535FF2-B845-4BDC-9953-CCF92F796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335365"/>
              </p:ext>
            </p:extLst>
          </p:nvPr>
        </p:nvGraphicFramePr>
        <p:xfrm>
          <a:off x="2438400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R2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kumimoji="0" lang="en-CA" sz="11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R6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Table 30">
            <a:extLst>
              <a:ext uri="{FF2B5EF4-FFF2-40B4-BE49-F238E27FC236}">
                <a16:creationId xmlns:a16="http://schemas.microsoft.com/office/drawing/2014/main" id="{B8E87DC6-B524-4277-46DF-17276E23D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366594"/>
              </p:ext>
            </p:extLst>
          </p:nvPr>
        </p:nvGraphicFramePr>
        <p:xfrm>
          <a:off x="4343401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4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R3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kern="1200" spc="-1" dirty="0">
                          <a:solidFill>
                            <a:srgbClr val="C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  <a:endParaRPr lang="en-CA" sz="1600" b="1" strike="noStrike" kern="1200" spc="-1" dirty="0">
                        <a:solidFill>
                          <a:srgbClr val="C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kern="1200" spc="-1" dirty="0">
                          <a:solidFill>
                            <a:srgbClr val="C00000"/>
                          </a:solidFill>
                          <a:latin typeface="Calibri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2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R6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9B3395C7-B53E-E6BA-1C51-7C70D8B1A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107395"/>
              </p:ext>
            </p:extLst>
          </p:nvPr>
        </p:nvGraphicFramePr>
        <p:xfrm>
          <a:off x="6248760" y="3870960"/>
          <a:ext cx="1676041" cy="2682240"/>
        </p:xfrm>
        <a:graphic>
          <a:graphicData uri="http://schemas.openxmlformats.org/drawingml/2006/table">
            <a:tbl>
              <a:tblPr/>
              <a:tblGrid>
                <a:gridCol w="558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R4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kumimoji="0" lang="en-CA" sz="12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direct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E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kern="1200" spc="-1" dirty="0">
                          <a:solidFill>
                            <a:srgbClr val="C00000"/>
                          </a:solidFill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en-CA" sz="1600" b="1" strike="noStrike" kern="1200" spc="-1" dirty="0">
                        <a:solidFill>
                          <a:srgbClr val="C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kern="1200" spc="-1" dirty="0">
                          <a:solidFill>
                            <a:srgbClr val="C00000"/>
                          </a:solidFill>
                          <a:latin typeface="Calibri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Table 32">
            <a:extLst>
              <a:ext uri="{FF2B5EF4-FFF2-40B4-BE49-F238E27FC236}">
                <a16:creationId xmlns:a16="http://schemas.microsoft.com/office/drawing/2014/main" id="{453D29B3-1936-EE50-E66E-C397034CA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445025"/>
              </p:ext>
            </p:extLst>
          </p:nvPr>
        </p:nvGraphicFramePr>
        <p:xfrm>
          <a:off x="8153760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R5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>
                          <a:solidFill>
                            <a:srgbClr val="C00000"/>
                          </a:solidFill>
                          <a:latin typeface="Calibri"/>
                        </a:rPr>
                        <a:t>D</a:t>
                      </a:r>
                      <a:endParaRPr lang="en-CA" sz="1600" b="1" strike="noStrike" spc="-1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1" strike="noStrike" spc="-1" dirty="0">
                          <a:solidFill>
                            <a:srgbClr val="C00000"/>
                          </a:solidFill>
                          <a:latin typeface="Symbol"/>
                        </a:rPr>
                        <a:t>6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1" strike="noStrike" spc="-1" dirty="0">
                          <a:solidFill>
                            <a:srgbClr val="C00000"/>
                          </a:solidFill>
                          <a:latin typeface="Calibri"/>
                        </a:rPr>
                        <a:t>R6</a:t>
                      </a:r>
                      <a:endParaRPr lang="en-CA" sz="1600" b="1" strike="noStrike" spc="-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R5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R6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" name="Table 33">
            <a:extLst>
              <a:ext uri="{FF2B5EF4-FFF2-40B4-BE49-F238E27FC236}">
                <a16:creationId xmlns:a16="http://schemas.microsoft.com/office/drawing/2014/main" id="{7EAB5FF7-92BD-60A4-FEEB-8E4F4B514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886519"/>
              </p:ext>
            </p:extLst>
          </p:nvPr>
        </p:nvGraphicFramePr>
        <p:xfrm>
          <a:off x="10058760" y="3870960"/>
          <a:ext cx="1599840" cy="2682240"/>
        </p:xfrm>
        <a:graphic>
          <a:graphicData uri="http://schemas.openxmlformats.org/drawingml/2006/table">
            <a:tbl>
              <a:tblPr/>
              <a:tblGrid>
                <a:gridCol w="5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rgbClr val="1B582B"/>
                          </a:solidFill>
                          <a:latin typeface="Calibri"/>
                        </a:rPr>
                        <a:t>Table for R6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Cst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Hop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1B1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A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B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C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D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CA" sz="1600" b="0" strike="noStrike" kern="1200" spc="-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86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kern="1200" spc="-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E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R5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>
                          <a:solidFill>
                            <a:schemeClr val="tx1"/>
                          </a:solidFill>
                          <a:latin typeface="Calibri"/>
                        </a:rPr>
                        <a:t>F</a:t>
                      </a:r>
                      <a:endParaRPr lang="en-CA" sz="16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CA" sz="1600" b="0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R6</a:t>
                      </a:r>
                      <a:endParaRPr lang="en-CA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4BA796-11B8-5B61-D887-B546774398DD}"/>
              </a:ext>
            </a:extLst>
          </p:cNvPr>
          <p:cNvCxnSpPr/>
          <p:nvPr/>
        </p:nvCxnSpPr>
        <p:spPr>
          <a:xfrm flipH="1">
            <a:off x="6116668" y="3117601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4A4C0E8A-7274-168A-63FD-EB439E91B78E}"/>
              </a:ext>
            </a:extLst>
          </p:cNvPr>
          <p:cNvSpPr/>
          <p:nvPr/>
        </p:nvSpPr>
        <p:spPr>
          <a:xfrm>
            <a:off x="5278468" y="288216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527E4B-914F-7B3B-EE71-0AA891C5A586}"/>
              </a:ext>
            </a:extLst>
          </p:cNvPr>
          <p:cNvCxnSpPr/>
          <p:nvPr/>
        </p:nvCxnSpPr>
        <p:spPr>
          <a:xfrm flipH="1">
            <a:off x="6352168" y="155659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FE2D4A1C-6561-A489-945B-66F0D961F7CC}"/>
              </a:ext>
            </a:extLst>
          </p:cNvPr>
          <p:cNvSpPr/>
          <p:nvPr/>
        </p:nvSpPr>
        <p:spPr>
          <a:xfrm>
            <a:off x="5513968" y="132115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49B3EA5B-2037-9AAB-1715-23BB8FF197D9}"/>
              </a:ext>
            </a:extLst>
          </p:cNvPr>
          <p:cNvSpPr/>
          <p:nvPr/>
        </p:nvSpPr>
        <p:spPr>
          <a:xfrm>
            <a:off x="10758688" y="126180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F4C986-0043-8A9A-FEE1-774089AAA3D8}"/>
              </a:ext>
            </a:extLst>
          </p:cNvPr>
          <p:cNvCxnSpPr/>
          <p:nvPr/>
        </p:nvCxnSpPr>
        <p:spPr>
          <a:xfrm flipH="1">
            <a:off x="10230748" y="1560315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4BFC90F5-F18A-7A2D-31B6-0EDBA56C8A53}"/>
              </a:ext>
            </a:extLst>
          </p:cNvPr>
          <p:cNvSpPr/>
          <p:nvPr/>
        </p:nvSpPr>
        <p:spPr>
          <a:xfrm>
            <a:off x="11277600" y="2647515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E42FB0-CB0F-813E-F2BA-B01158881CC8}"/>
              </a:ext>
            </a:extLst>
          </p:cNvPr>
          <p:cNvCxnSpPr/>
          <p:nvPr/>
        </p:nvCxnSpPr>
        <p:spPr>
          <a:xfrm flipH="1">
            <a:off x="10749660" y="2946026"/>
            <a:ext cx="533520" cy="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3E5D42C1-FC24-68B5-85DC-D2826979C3E6}"/>
              </a:ext>
            </a:extLst>
          </p:cNvPr>
          <p:cNvSpPr/>
          <p:nvPr/>
        </p:nvSpPr>
        <p:spPr>
          <a:xfrm>
            <a:off x="9621666" y="3263041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8E6B1-D0DD-4349-1A95-95B3AA50D85D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9288986" y="3503302"/>
            <a:ext cx="335280" cy="31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F3028099-8B60-E7A0-44A2-24A2403BFEF1}"/>
              </a:ext>
            </a:extLst>
          </p:cNvPr>
          <p:cNvSpPr/>
          <p:nvPr/>
        </p:nvSpPr>
        <p:spPr>
          <a:xfrm>
            <a:off x="8141308" y="1123624"/>
            <a:ext cx="838200" cy="5436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FF9AFE-8130-05DA-52F4-DB059DE98864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554948" y="1666645"/>
            <a:ext cx="5460" cy="30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46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48139</TotalTime>
  <Words>2478</Words>
  <Application>Microsoft Office PowerPoint</Application>
  <PresentationFormat>Widescreen</PresentationFormat>
  <Paragraphs>839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Roboto</vt:lpstr>
      <vt:lpstr>Symbol</vt:lpstr>
      <vt:lpstr>Wingdings</vt:lpstr>
      <vt:lpstr>dan-berkeley-nlp-v1</vt:lpstr>
      <vt:lpstr>CSC358: Principles of Computer Networks </vt:lpstr>
      <vt:lpstr>Today</vt:lpstr>
      <vt:lpstr>Distance Vector (DV):  Distributed Bellman-Ford Algorithm</vt:lpstr>
      <vt:lpstr>DV Algorithm Key Ideas</vt:lpstr>
      <vt:lpstr>Distance Vector Algorithm</vt:lpstr>
      <vt:lpstr>DV Example: Step 0</vt:lpstr>
      <vt:lpstr>Distance Vector Example: Step 1</vt:lpstr>
      <vt:lpstr>Distance Vector Example: Step 2</vt:lpstr>
      <vt:lpstr>Distance Vector Example: Step 3</vt:lpstr>
      <vt:lpstr>A Deeper Look Into The DV Algorithm</vt:lpstr>
      <vt:lpstr>Why Do We Need (#3)?</vt:lpstr>
      <vt:lpstr>Why Do We Need (#3)?</vt:lpstr>
      <vt:lpstr>Why Do We Need (#3)?</vt:lpstr>
      <vt:lpstr>Why Do We Need (#4)?</vt:lpstr>
      <vt:lpstr>Why Do We Need (#5)?</vt:lpstr>
      <vt:lpstr>Why Expiry in (#5)?</vt:lpstr>
      <vt:lpstr>Why Expiry in (#5)?</vt:lpstr>
      <vt:lpstr>Why Expiry in (#5)?</vt:lpstr>
      <vt:lpstr>Why Expiry in (#5)?</vt:lpstr>
      <vt:lpstr>Why Expiry in (#5)?</vt:lpstr>
      <vt:lpstr>We have a Functional DV!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2025-03-06T17:52:55Z</dcterms:modified>
</cp:coreProperties>
</file>