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52"/>
  </p:notesMasterIdLst>
  <p:handoutMasterIdLst>
    <p:handoutMasterId r:id="rId53"/>
  </p:handoutMasterIdLst>
  <p:sldIdLst>
    <p:sldId id="446" r:id="rId2"/>
    <p:sldId id="1521" r:id="rId3"/>
    <p:sldId id="1474" r:id="rId4"/>
    <p:sldId id="1468" r:id="rId5"/>
    <p:sldId id="1522" r:id="rId6"/>
    <p:sldId id="1480" r:id="rId7"/>
    <p:sldId id="1523" r:id="rId8"/>
    <p:sldId id="1524" r:id="rId9"/>
    <p:sldId id="1525" r:id="rId10"/>
    <p:sldId id="1526" r:id="rId11"/>
    <p:sldId id="1481" r:id="rId12"/>
    <p:sldId id="1482" r:id="rId13"/>
    <p:sldId id="1527" r:id="rId14"/>
    <p:sldId id="1528" r:id="rId15"/>
    <p:sldId id="1483" r:id="rId16"/>
    <p:sldId id="1484" r:id="rId17"/>
    <p:sldId id="1485" r:id="rId18"/>
    <p:sldId id="309" r:id="rId19"/>
    <p:sldId id="1530" r:id="rId20"/>
    <p:sldId id="1531" r:id="rId21"/>
    <p:sldId id="1532" r:id="rId22"/>
    <p:sldId id="1533" r:id="rId23"/>
    <p:sldId id="1534" r:id="rId24"/>
    <p:sldId id="1535" r:id="rId25"/>
    <p:sldId id="1536" r:id="rId26"/>
    <p:sldId id="1537" r:id="rId27"/>
    <p:sldId id="1538" r:id="rId28"/>
    <p:sldId id="1539" r:id="rId29"/>
    <p:sldId id="1540" r:id="rId30"/>
    <p:sldId id="1541" r:id="rId31"/>
    <p:sldId id="1542" r:id="rId32"/>
    <p:sldId id="1529" r:id="rId33"/>
    <p:sldId id="1323" r:id="rId34"/>
    <p:sldId id="1543" r:id="rId35"/>
    <p:sldId id="1544" r:id="rId36"/>
    <p:sldId id="1545" r:id="rId37"/>
    <p:sldId id="1546" r:id="rId38"/>
    <p:sldId id="1547" r:id="rId39"/>
    <p:sldId id="1548" r:id="rId40"/>
    <p:sldId id="1549" r:id="rId41"/>
    <p:sldId id="1507" r:id="rId42"/>
    <p:sldId id="1508" r:id="rId43"/>
    <p:sldId id="1509" r:id="rId44"/>
    <p:sldId id="1510" r:id="rId45"/>
    <p:sldId id="1511" r:id="rId46"/>
    <p:sldId id="1512" r:id="rId47"/>
    <p:sldId id="1513" r:id="rId48"/>
    <p:sldId id="1514" r:id="rId49"/>
    <p:sldId id="1515" r:id="rId50"/>
    <p:sldId id="1516" r:id="rId51"/>
  </p:sldIdLst>
  <p:sldSz cx="12192000" cy="6858000"/>
  <p:notesSz cx="7099300" cy="10234613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33"/>
    <a:srgbClr val="008000"/>
    <a:srgbClr val="FF6600"/>
    <a:srgbClr val="FFFFCC"/>
    <a:srgbClr val="FFCCCC"/>
    <a:srgbClr val="E42606"/>
    <a:srgbClr val="9ED3D7"/>
    <a:srgbClr val="C5C000"/>
    <a:srgbClr val="92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4E44B-B280-43EA-BE59-E3D2A0B4722E}" v="347" dt="2025-03-06T21:56:34.059"/>
    <p1510:client id="{931A8637-64D5-43EC-B2FD-4998665F4B82}" v="1265" dt="2025-03-06T17:36:48.430"/>
    <p1510:client id="{F5EB0C45-BFCD-41D7-BF98-838D0A338EF8}" v="1" dt="2025-03-06T17:46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9764" autoAdjust="0"/>
  </p:normalViewPr>
  <p:slideViewPr>
    <p:cSldViewPr>
      <p:cViewPr varScale="1">
        <p:scale>
          <a:sx n="73" d="100"/>
          <a:sy n="73" d="100"/>
        </p:scale>
        <p:origin x="42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10C4E44B-B280-43EA-BE59-E3D2A0B4722E}"/>
    <pc:docChg chg="undo redo custSel addSld delSld modSld sldOrd">
      <pc:chgData name="Erfan Meskar" userId="ae30a713-38f5-4e56-b874-fd636adcf478" providerId="ADAL" clId="{10C4E44B-B280-43EA-BE59-E3D2A0B4722E}" dt="2025-03-06T21:58:41.395" v="2469" actId="20577"/>
      <pc:docMkLst>
        <pc:docMk/>
      </pc:docMkLst>
      <pc:sldChg chg="addSp delSp modSp mod ord">
        <pc:chgData name="Erfan Meskar" userId="ae30a713-38f5-4e56-b874-fd636adcf478" providerId="ADAL" clId="{10C4E44B-B280-43EA-BE59-E3D2A0B4722E}" dt="2025-03-06T21:23:39.437" v="1590" actId="20577"/>
        <pc:sldMkLst>
          <pc:docMk/>
          <pc:sldMk cId="0" sldId="309"/>
        </pc:sldMkLst>
        <pc:spChg chg="mod">
          <ac:chgData name="Erfan Meskar" userId="ae30a713-38f5-4e56-b874-fd636adcf478" providerId="ADAL" clId="{10C4E44B-B280-43EA-BE59-E3D2A0B4722E}" dt="2025-03-06T21:13:25.083" v="1433" actId="1076"/>
          <ac:spMkLst>
            <pc:docMk/>
            <pc:sldMk cId="0" sldId="309"/>
            <ac:spMk id="2" creationId="{D2AE35F4-00E5-9D60-26A5-2CB6FCC51EA8}"/>
          </ac:spMkLst>
        </pc:spChg>
        <pc:spChg chg="del">
          <ac:chgData name="Erfan Meskar" userId="ae30a713-38f5-4e56-b874-fd636adcf478" providerId="ADAL" clId="{10C4E44B-B280-43EA-BE59-E3D2A0B4722E}" dt="2025-03-06T21:16:32.079" v="1466" actId="478"/>
          <ac:spMkLst>
            <pc:docMk/>
            <pc:sldMk cId="0" sldId="309"/>
            <ac:spMk id="7" creationId="{C20E3A68-D525-D0CF-4140-F21B78A95E4B}"/>
          </ac:spMkLst>
        </pc:spChg>
        <pc:spChg chg="del">
          <ac:chgData name="Erfan Meskar" userId="ae30a713-38f5-4e56-b874-fd636adcf478" providerId="ADAL" clId="{10C4E44B-B280-43EA-BE59-E3D2A0B4722E}" dt="2025-03-06T21:17:15.069" v="1473" actId="478"/>
          <ac:spMkLst>
            <pc:docMk/>
            <pc:sldMk cId="0" sldId="309"/>
            <ac:spMk id="8" creationId="{897A58DA-87C2-15BF-64C6-C9861C9736E6}"/>
          </ac:spMkLst>
        </pc:spChg>
        <pc:spChg chg="del mod">
          <ac:chgData name="Erfan Meskar" userId="ae30a713-38f5-4e56-b874-fd636adcf478" providerId="ADAL" clId="{10C4E44B-B280-43EA-BE59-E3D2A0B4722E}" dt="2025-03-06T21:15:50.955" v="1455" actId="478"/>
          <ac:spMkLst>
            <pc:docMk/>
            <pc:sldMk cId="0" sldId="309"/>
            <ac:spMk id="9" creationId="{68DBE356-950F-EA75-866C-9AA008DE57A6}"/>
          </ac:spMkLst>
        </pc:spChg>
        <pc:spChg chg="mod">
          <ac:chgData name="Erfan Meskar" userId="ae30a713-38f5-4e56-b874-fd636adcf478" providerId="ADAL" clId="{10C4E44B-B280-43EA-BE59-E3D2A0B4722E}" dt="2025-03-06T21:15:11.793" v="1450" actId="207"/>
          <ac:spMkLst>
            <pc:docMk/>
            <pc:sldMk cId="0" sldId="309"/>
            <ac:spMk id="10" creationId="{556DC599-B551-AD10-A862-5FFF3C5F338A}"/>
          </ac:spMkLst>
        </pc:spChg>
        <pc:spChg chg="mod">
          <ac:chgData name="Erfan Meskar" userId="ae30a713-38f5-4e56-b874-fd636adcf478" providerId="ADAL" clId="{10C4E44B-B280-43EA-BE59-E3D2A0B4722E}" dt="2025-03-06T21:17:11.960" v="1472" actId="207"/>
          <ac:spMkLst>
            <pc:docMk/>
            <pc:sldMk cId="0" sldId="309"/>
            <ac:spMk id="11" creationId="{3B861F06-DBA0-AA2A-BE7D-7E5260C138CA}"/>
          </ac:spMkLst>
        </pc:spChg>
        <pc:spChg chg="mod">
          <ac:chgData name="Erfan Meskar" userId="ae30a713-38f5-4e56-b874-fd636adcf478" providerId="ADAL" clId="{10C4E44B-B280-43EA-BE59-E3D2A0B4722E}" dt="2025-03-06T21:17:06.236" v="1471" actId="207"/>
          <ac:spMkLst>
            <pc:docMk/>
            <pc:sldMk cId="0" sldId="309"/>
            <ac:spMk id="12" creationId="{7EBE05BE-CA68-07C6-34C6-7B477317B880}"/>
          </ac:spMkLst>
        </pc:spChg>
        <pc:spChg chg="mod">
          <ac:chgData name="Erfan Meskar" userId="ae30a713-38f5-4e56-b874-fd636adcf478" providerId="ADAL" clId="{10C4E44B-B280-43EA-BE59-E3D2A0B4722E}" dt="2025-03-06T21:17:49.885" v="1482" actId="404"/>
          <ac:spMkLst>
            <pc:docMk/>
            <pc:sldMk cId="0" sldId="309"/>
            <ac:spMk id="13" creationId="{FFFC6AFB-24FE-9709-8F1C-75B780B9F5FC}"/>
          </ac:spMkLst>
        </pc:spChg>
        <pc:spChg chg="mod">
          <ac:chgData name="Erfan Meskar" userId="ae30a713-38f5-4e56-b874-fd636adcf478" providerId="ADAL" clId="{10C4E44B-B280-43EA-BE59-E3D2A0B4722E}" dt="2025-03-06T21:17:56.353" v="1486" actId="404"/>
          <ac:spMkLst>
            <pc:docMk/>
            <pc:sldMk cId="0" sldId="309"/>
            <ac:spMk id="14" creationId="{C7B24996-8175-69E6-FAEF-C52787D3CDAB}"/>
          </ac:spMkLst>
        </pc:spChg>
        <pc:spChg chg="mod">
          <ac:chgData name="Erfan Meskar" userId="ae30a713-38f5-4e56-b874-fd636adcf478" providerId="ADAL" clId="{10C4E44B-B280-43EA-BE59-E3D2A0B4722E}" dt="2025-03-06T21:17:53.191" v="1484" actId="404"/>
          <ac:spMkLst>
            <pc:docMk/>
            <pc:sldMk cId="0" sldId="309"/>
            <ac:spMk id="15" creationId="{3A910A00-B2AB-E5EB-2177-05032DF15F80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16" creationId="{9E10D7A1-0F4D-1E17-86D2-2573D0B3E2CD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17" creationId="{CB07CB58-6A0F-6F21-E708-250DDF616F5A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18" creationId="{13AC9191-39D8-1B06-616D-EA79AEBF6864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21" creationId="{64686532-AABD-A153-5B8F-F5D7D41B6C11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22" creationId="{2B2177B1-E34F-93E3-3322-9325DEE39FE4}"/>
          </ac:spMkLst>
        </pc:spChg>
        <pc:spChg chg="mod">
          <ac:chgData name="Erfan Meskar" userId="ae30a713-38f5-4e56-b874-fd636adcf478" providerId="ADAL" clId="{10C4E44B-B280-43EA-BE59-E3D2A0B4722E}" dt="2025-03-06T21:23:24.702" v="1574" actId="20577"/>
          <ac:spMkLst>
            <pc:docMk/>
            <pc:sldMk cId="0" sldId="309"/>
            <ac:spMk id="27" creationId="{40CD8D93-43CA-8C15-C51F-F351CFD21455}"/>
          </ac:spMkLst>
        </pc:spChg>
        <pc:spChg chg="add mod">
          <ac:chgData name="Erfan Meskar" userId="ae30a713-38f5-4e56-b874-fd636adcf478" providerId="ADAL" clId="{10C4E44B-B280-43EA-BE59-E3D2A0B4722E}" dt="2025-03-06T21:12:45.805" v="1429" actId="20577"/>
          <ac:spMkLst>
            <pc:docMk/>
            <pc:sldMk cId="0" sldId="309"/>
            <ac:spMk id="29" creationId="{65ACAE7A-DEC6-0132-26B6-52FFE4C59728}"/>
          </ac:spMkLst>
        </pc:spChg>
        <pc:spChg chg="mod">
          <ac:chgData name="Erfan Meskar" userId="ae30a713-38f5-4e56-b874-fd636adcf478" providerId="ADAL" clId="{10C4E44B-B280-43EA-BE59-E3D2A0B4722E}" dt="2025-03-06T21:13:45.410" v="1437" actId="1076"/>
          <ac:spMkLst>
            <pc:docMk/>
            <pc:sldMk cId="0" sldId="309"/>
            <ac:spMk id="32" creationId="{8BAF75F5-9B4C-D219-CE4E-91A63B6E51AB}"/>
          </ac:spMkLst>
        </pc:spChg>
        <pc:spChg chg="mod">
          <ac:chgData name="Erfan Meskar" userId="ae30a713-38f5-4e56-b874-fd636adcf478" providerId="ADAL" clId="{10C4E44B-B280-43EA-BE59-E3D2A0B4722E}" dt="2025-03-06T21:14:19.636" v="1444" actId="1076"/>
          <ac:spMkLst>
            <pc:docMk/>
            <pc:sldMk cId="0" sldId="309"/>
            <ac:spMk id="36" creationId="{0B7875C6-E1AE-F9A1-8A48-8FF9C5AEC4D0}"/>
          </ac:spMkLst>
        </pc:spChg>
        <pc:spChg chg="mod">
          <ac:chgData name="Erfan Meskar" userId="ae30a713-38f5-4e56-b874-fd636adcf478" providerId="ADAL" clId="{10C4E44B-B280-43EA-BE59-E3D2A0B4722E}" dt="2025-03-06T21:23:27.416" v="1576" actId="20577"/>
          <ac:spMkLst>
            <pc:docMk/>
            <pc:sldMk cId="0" sldId="309"/>
            <ac:spMk id="38" creationId="{BDFE5EF2-D318-8550-1FDC-BF31268FD528}"/>
          </ac:spMkLst>
        </pc:spChg>
        <pc:spChg chg="mod">
          <ac:chgData name="Erfan Meskar" userId="ae30a713-38f5-4e56-b874-fd636adcf478" providerId="ADAL" clId="{10C4E44B-B280-43EA-BE59-E3D2A0B4722E}" dt="2025-03-06T21:23:29.874" v="1578" actId="20577"/>
          <ac:spMkLst>
            <pc:docMk/>
            <pc:sldMk cId="0" sldId="309"/>
            <ac:spMk id="39" creationId="{D44CA0FD-BD1E-02F9-DDE9-4FB4208262B6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42" creationId="{F9089F8E-F36B-0382-D5A4-2E3DE0A158F0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43" creationId="{AB1BFC62-D929-4BDC-8241-7E0F3E08E23E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44" creationId="{80E16FCB-2D1C-2272-B18D-E7A9C6B460D9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45" creationId="{3A58136C-625C-A6C0-FDF7-55DEC50BFE62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46" creationId="{4EED9425-C021-DA5E-0363-C054BE565886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47" creationId="{F39B302A-74BB-E7B1-780E-CCEFE57399DD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48" creationId="{74B9383A-525E-46BF-1035-2044F5D51487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50" creationId="{AE0BEB95-5AF2-D61A-AE7C-493CE23CD2B1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53" creationId="{00E1C231-170C-AFCA-4C23-F2DD5094CBC7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55" creationId="{C6FAEE45-E010-851A-C577-89B295791BA2}"/>
          </ac:spMkLst>
        </pc:spChg>
        <pc:spChg chg="del">
          <ac:chgData name="Erfan Meskar" userId="ae30a713-38f5-4e56-b874-fd636adcf478" providerId="ADAL" clId="{10C4E44B-B280-43EA-BE59-E3D2A0B4722E}" dt="2025-03-06T21:07:32.118" v="1324" actId="478"/>
          <ac:spMkLst>
            <pc:docMk/>
            <pc:sldMk cId="0" sldId="309"/>
            <ac:spMk id="61" creationId="{2E6C8D9A-89A7-381A-27DB-A343D7551F2C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63" creationId="{0FAC6B63-0076-E7C6-22A2-041FF12C4D73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2432" creationId="{F6A59020-5D4D-DA3A-BCED-E37E68C9DFCB}"/>
          </ac:spMkLst>
        </pc:spChg>
        <pc:spChg chg="mod">
          <ac:chgData name="Erfan Meskar" userId="ae30a713-38f5-4e56-b874-fd636adcf478" providerId="ADAL" clId="{10C4E44B-B280-43EA-BE59-E3D2A0B4722E}" dt="2025-03-06T20:59:59.297" v="1153" actId="20577"/>
          <ac:spMkLst>
            <pc:docMk/>
            <pc:sldMk cId="0" sldId="309"/>
            <ac:spMk id="2449" creationId="{25B5527F-3ACB-2E49-4817-0E293405A930}"/>
          </ac:spMkLst>
        </pc:spChg>
        <pc:spChg chg="mod">
          <ac:chgData name="Erfan Meskar" userId="ae30a713-38f5-4e56-b874-fd636adcf478" providerId="ADAL" clId="{10C4E44B-B280-43EA-BE59-E3D2A0B4722E}" dt="2025-03-06T21:16:29.094" v="1465" actId="14100"/>
          <ac:spMkLst>
            <pc:docMk/>
            <pc:sldMk cId="0" sldId="309"/>
            <ac:spMk id="2450" creationId="{9005B1D5-F92C-7E2C-67FB-C30981A73959}"/>
          </ac:spMkLst>
        </pc:spChg>
        <pc:spChg chg="mod">
          <ac:chgData name="Erfan Meskar" userId="ae30a713-38f5-4e56-b874-fd636adcf478" providerId="ADAL" clId="{10C4E44B-B280-43EA-BE59-E3D2A0B4722E}" dt="2025-03-06T21:17:42.354" v="1479" actId="14100"/>
          <ac:spMkLst>
            <pc:docMk/>
            <pc:sldMk cId="0" sldId="309"/>
            <ac:spMk id="2451" creationId="{B7C4524B-029D-776C-C47D-1A46FC9AB375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2452" creationId="{B58ECE91-6972-D5CE-C668-D3041EA4362C}"/>
          </ac:spMkLst>
        </pc:spChg>
        <pc:spChg chg="del">
          <ac:chgData name="Erfan Meskar" userId="ae30a713-38f5-4e56-b874-fd636adcf478" providerId="ADAL" clId="{10C4E44B-B280-43EA-BE59-E3D2A0B4722E}" dt="2025-03-06T21:11:14.724" v="1373" actId="478"/>
          <ac:spMkLst>
            <pc:docMk/>
            <pc:sldMk cId="0" sldId="309"/>
            <ac:spMk id="2454" creationId="{54851D61-21D2-7D87-922B-B4FF8B8B0153}"/>
          </ac:spMkLst>
        </pc:spChg>
        <pc:graphicFrameChg chg="add mod modGraphic">
          <ac:chgData name="Erfan Meskar" userId="ae30a713-38f5-4e56-b874-fd636adcf478" providerId="ADAL" clId="{10C4E44B-B280-43EA-BE59-E3D2A0B4722E}" dt="2025-03-06T21:23:33.735" v="1584" actId="20577"/>
          <ac:graphicFrameMkLst>
            <pc:docMk/>
            <pc:sldMk cId="0" sldId="309"/>
            <ac:graphicFrameMk id="20" creationId="{79B31689-13E1-5B96-3835-0C63F216AD0D}"/>
          </ac:graphicFrameMkLst>
        </pc:graphicFrameChg>
        <pc:graphicFrameChg chg="add mod">
          <ac:chgData name="Erfan Meskar" userId="ae30a713-38f5-4e56-b874-fd636adcf478" providerId="ADAL" clId="{10C4E44B-B280-43EA-BE59-E3D2A0B4722E}" dt="2025-03-06T21:08:39.220" v="1341"/>
          <ac:graphicFrameMkLst>
            <pc:docMk/>
            <pc:sldMk cId="0" sldId="309"/>
            <ac:graphicFrameMk id="24" creationId="{C649D761-AFBF-B27E-13AA-44416F870944}"/>
          </ac:graphicFrameMkLst>
        </pc:graphicFrameChg>
        <pc:graphicFrameChg chg="add mod">
          <ac:chgData name="Erfan Meskar" userId="ae30a713-38f5-4e56-b874-fd636adcf478" providerId="ADAL" clId="{10C4E44B-B280-43EA-BE59-E3D2A0B4722E}" dt="2025-03-06T21:08:55.234" v="1345"/>
          <ac:graphicFrameMkLst>
            <pc:docMk/>
            <pc:sldMk cId="0" sldId="309"/>
            <ac:graphicFrameMk id="25" creationId="{06F139E0-FAEA-6D7E-D661-E95A68A53213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1:23:39.437" v="1590" actId="20577"/>
          <ac:graphicFrameMkLst>
            <pc:docMk/>
            <pc:sldMk cId="0" sldId="309"/>
            <ac:graphicFrameMk id="28" creationId="{53622767-3B3A-8D5B-7EAC-F983376D79E0}"/>
          </ac:graphicFrameMkLst>
        </pc:graphicFrameChg>
        <pc:cxnChg chg="mod">
          <ac:chgData name="Erfan Meskar" userId="ae30a713-38f5-4e56-b874-fd636adcf478" providerId="ADAL" clId="{10C4E44B-B280-43EA-BE59-E3D2A0B4722E}" dt="2025-03-06T21:13:28.694" v="1434" actId="14100"/>
          <ac:cxnSpMkLst>
            <pc:docMk/>
            <pc:sldMk cId="0" sldId="309"/>
            <ac:cxnSpMk id="26" creationId="{7BE1ACDF-015C-58D3-F608-1E1E3299ADA8}"/>
          </ac:cxnSpMkLst>
        </pc:cxnChg>
        <pc:cxnChg chg="mod">
          <ac:chgData name="Erfan Meskar" userId="ae30a713-38f5-4e56-b874-fd636adcf478" providerId="ADAL" clId="{10C4E44B-B280-43EA-BE59-E3D2A0B4722E}" dt="2025-03-06T21:13:56.965" v="1440" actId="14100"/>
          <ac:cxnSpMkLst>
            <pc:docMk/>
            <pc:sldMk cId="0" sldId="309"/>
            <ac:cxnSpMk id="34" creationId="{3AE0B4DA-5870-AA8A-E5E6-4C3DF5267A19}"/>
          </ac:cxnSpMkLst>
        </pc:cxnChg>
        <pc:cxnChg chg="mod">
          <ac:chgData name="Erfan Meskar" userId="ae30a713-38f5-4e56-b874-fd636adcf478" providerId="ADAL" clId="{10C4E44B-B280-43EA-BE59-E3D2A0B4722E}" dt="2025-03-06T21:15:34.384" v="1451" actId="1076"/>
          <ac:cxnSpMkLst>
            <pc:docMk/>
            <pc:sldMk cId="0" sldId="309"/>
            <ac:cxnSpMk id="37" creationId="{534AE1A6-2307-D3CA-99C4-20E80E83028A}"/>
          </ac:cxnSpMkLst>
        </pc:cxnChg>
        <pc:cxnChg chg="add mod">
          <ac:chgData name="Erfan Meskar" userId="ae30a713-38f5-4e56-b874-fd636adcf478" providerId="ADAL" clId="{10C4E44B-B280-43EA-BE59-E3D2A0B4722E}" dt="2025-03-06T21:16:04.605" v="1459" actId="14100"/>
          <ac:cxnSpMkLst>
            <pc:docMk/>
            <pc:sldMk cId="0" sldId="309"/>
            <ac:cxnSpMk id="51" creationId="{8D9AEE86-9F92-3432-EF9B-CFD70667AE5D}"/>
          </ac:cxnSpMkLst>
        </pc:cxnChg>
        <pc:cxnChg chg="add mod">
          <ac:chgData name="Erfan Meskar" userId="ae30a713-38f5-4e56-b874-fd636adcf478" providerId="ADAL" clId="{10C4E44B-B280-43EA-BE59-E3D2A0B4722E}" dt="2025-03-06T21:16:18.904" v="1463" actId="14100"/>
          <ac:cxnSpMkLst>
            <pc:docMk/>
            <pc:sldMk cId="0" sldId="309"/>
            <ac:cxnSpMk id="2433" creationId="{064CD9E8-8EE0-43EF-60A8-082287B899FC}"/>
          </ac:cxnSpMkLst>
        </pc:cxnChg>
        <pc:cxnChg chg="add mod">
          <ac:chgData name="Erfan Meskar" userId="ae30a713-38f5-4e56-b874-fd636adcf478" providerId="ADAL" clId="{10C4E44B-B280-43EA-BE59-E3D2A0B4722E}" dt="2025-03-06T21:17:23.810" v="1476" actId="14100"/>
          <ac:cxnSpMkLst>
            <pc:docMk/>
            <pc:sldMk cId="0" sldId="309"/>
            <ac:cxnSpMk id="2436" creationId="{4C89460C-4F90-71CD-E4CA-2D201490D2FF}"/>
          </ac:cxnSpMkLst>
        </pc:cxnChg>
      </pc:sldChg>
      <pc:sldChg chg="modSp del mod ord">
        <pc:chgData name="Erfan Meskar" userId="ae30a713-38f5-4e56-b874-fd636adcf478" providerId="ADAL" clId="{10C4E44B-B280-43EA-BE59-E3D2A0B4722E}" dt="2025-03-06T21:21:51.884" v="1546" actId="47"/>
        <pc:sldMkLst>
          <pc:docMk/>
          <pc:sldMk cId="0" sldId="310"/>
        </pc:sldMkLst>
        <pc:spChg chg="mod">
          <ac:chgData name="Erfan Meskar" userId="ae30a713-38f5-4e56-b874-fd636adcf478" providerId="ADAL" clId="{10C4E44B-B280-43EA-BE59-E3D2A0B4722E}" dt="2025-03-06T21:00:05.837" v="1154" actId="20577"/>
          <ac:spMkLst>
            <pc:docMk/>
            <pc:sldMk cId="0" sldId="310"/>
            <ac:spMk id="2" creationId="{6A73062C-25F3-094B-DD0B-B25C20025C17}"/>
          </ac:spMkLst>
        </pc:spChg>
      </pc:sldChg>
      <pc:sldChg chg="modSp del mod ord">
        <pc:chgData name="Erfan Meskar" userId="ae30a713-38f5-4e56-b874-fd636adcf478" providerId="ADAL" clId="{10C4E44B-B280-43EA-BE59-E3D2A0B4722E}" dt="2025-03-06T21:30:07.643" v="1671" actId="47"/>
        <pc:sldMkLst>
          <pc:docMk/>
          <pc:sldMk cId="0" sldId="311"/>
        </pc:sldMkLst>
        <pc:spChg chg="mod">
          <ac:chgData name="Erfan Meskar" userId="ae30a713-38f5-4e56-b874-fd636adcf478" providerId="ADAL" clId="{10C4E44B-B280-43EA-BE59-E3D2A0B4722E}" dt="2025-03-06T21:00:14.458" v="1156" actId="20577"/>
          <ac:spMkLst>
            <pc:docMk/>
            <pc:sldMk cId="0" sldId="311"/>
            <ac:spMk id="2" creationId="{9BDFFCCE-BF04-3A1B-C22D-28969AA0BD38}"/>
          </ac:spMkLst>
        </pc:spChg>
      </pc:sldChg>
      <pc:sldChg chg="modSp del mod ord">
        <pc:chgData name="Erfan Meskar" userId="ae30a713-38f5-4e56-b874-fd636adcf478" providerId="ADAL" clId="{10C4E44B-B280-43EA-BE59-E3D2A0B4722E}" dt="2025-03-06T21:33:26.246" v="1774" actId="47"/>
        <pc:sldMkLst>
          <pc:docMk/>
          <pc:sldMk cId="0" sldId="312"/>
        </pc:sldMkLst>
        <pc:spChg chg="mod">
          <ac:chgData name="Erfan Meskar" userId="ae30a713-38f5-4e56-b874-fd636adcf478" providerId="ADAL" clId="{10C4E44B-B280-43EA-BE59-E3D2A0B4722E}" dt="2025-03-06T21:00:26.063" v="1158" actId="20577"/>
          <ac:spMkLst>
            <pc:docMk/>
            <pc:sldMk cId="0" sldId="312"/>
            <ac:spMk id="2" creationId="{4EF6BE4F-8DC2-FD8B-C869-4CBA6C4A3C39}"/>
          </ac:spMkLst>
        </pc:spChg>
      </pc:sldChg>
      <pc:sldChg chg="modSp mod">
        <pc:chgData name="Erfan Meskar" userId="ae30a713-38f5-4e56-b874-fd636adcf478" providerId="ADAL" clId="{10C4E44B-B280-43EA-BE59-E3D2A0B4722E}" dt="2025-03-06T17:52:32.791" v="156" actId="20577"/>
        <pc:sldMkLst>
          <pc:docMk/>
          <pc:sldMk cId="0" sldId="446"/>
        </pc:sldMkLst>
        <pc:spChg chg="mod">
          <ac:chgData name="Erfan Meskar" userId="ae30a713-38f5-4e56-b874-fd636adcf478" providerId="ADAL" clId="{10C4E44B-B280-43EA-BE59-E3D2A0B4722E}" dt="2025-03-06T17:52:32.791" v="156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357520155" sldId="1445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933646142" sldId="1446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315047904" sldId="1467"/>
        </pc:sldMkLst>
      </pc:sldChg>
      <pc:sldChg chg="delSp modSp mod">
        <pc:chgData name="Erfan Meskar" userId="ae30a713-38f5-4e56-b874-fd636adcf478" providerId="ADAL" clId="{10C4E44B-B280-43EA-BE59-E3D2A0B4722E}" dt="2025-03-06T21:03:32.341" v="1184" actId="20577"/>
        <pc:sldMkLst>
          <pc:docMk/>
          <pc:sldMk cId="172204915" sldId="1468"/>
        </pc:sldMkLst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18" creationId="{9AAA633A-1213-095A-6D8E-163394D8972A}"/>
          </ac:spMkLst>
        </pc:spChg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20" creationId="{480348BD-8634-5D04-6FD8-07E4DF6A5E3F}"/>
          </ac:spMkLst>
        </pc:spChg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22" creationId="{988F0440-6F65-5275-FD06-3067E3830922}"/>
          </ac:spMkLst>
        </pc:spChg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23" creationId="{B2A07F81-186B-2996-F122-98BA66CDE810}"/>
          </ac:spMkLst>
        </pc:spChg>
        <pc:spChg chg="mod">
          <ac:chgData name="Erfan Meskar" userId="ae30a713-38f5-4e56-b874-fd636adcf478" providerId="ADAL" clId="{10C4E44B-B280-43EA-BE59-E3D2A0B4722E}" dt="2025-03-06T20:56:52.748" v="1093" actId="14100"/>
          <ac:spMkLst>
            <pc:docMk/>
            <pc:sldMk cId="172204915" sldId="1468"/>
            <ac:spMk id="25" creationId="{53E1CC4B-CF42-1385-A452-F07DB87EDE97}"/>
          </ac:spMkLst>
        </pc:spChg>
        <pc:spChg chg="del mod">
          <ac:chgData name="Erfan Meskar" userId="ae30a713-38f5-4e56-b874-fd636adcf478" providerId="ADAL" clId="{10C4E44B-B280-43EA-BE59-E3D2A0B4722E}" dt="2025-03-06T20:26:20.141" v="163" actId="478"/>
          <ac:spMkLst>
            <pc:docMk/>
            <pc:sldMk cId="172204915" sldId="1468"/>
            <ac:spMk id="28" creationId="{397C541B-0FCA-C309-47F9-E4D7D1DFB197}"/>
          </ac:spMkLst>
        </pc:spChg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29" creationId="{16C13387-63F0-7266-F871-589189F32A3E}"/>
          </ac:spMkLst>
        </pc:spChg>
        <pc:spChg chg="mod">
          <ac:chgData name="Erfan Meskar" userId="ae30a713-38f5-4e56-b874-fd636adcf478" providerId="ADAL" clId="{10C4E44B-B280-43EA-BE59-E3D2A0B4722E}" dt="2025-03-06T20:46:39.645" v="883" actId="1036"/>
          <ac:spMkLst>
            <pc:docMk/>
            <pc:sldMk cId="172204915" sldId="1468"/>
            <ac:spMk id="31" creationId="{6C89F586-3214-BF28-FBD4-FA3D60E391D1}"/>
          </ac:spMkLst>
        </pc:spChg>
        <pc:spChg chg="mod">
          <ac:chgData name="Erfan Meskar" userId="ae30a713-38f5-4e56-b874-fd636adcf478" providerId="ADAL" clId="{10C4E44B-B280-43EA-BE59-E3D2A0B4722E}" dt="2025-03-06T21:03:32.341" v="1184" actId="20577"/>
          <ac:spMkLst>
            <pc:docMk/>
            <pc:sldMk cId="172204915" sldId="1468"/>
            <ac:spMk id="7170" creationId="{433C3D13-276A-CB82-7810-A213E2CA207C}"/>
          </ac:spMkLst>
        </pc:spChg>
        <pc:spChg chg="mod">
          <ac:chgData name="Erfan Meskar" userId="ae30a713-38f5-4e56-b874-fd636adcf478" providerId="ADAL" clId="{10C4E44B-B280-43EA-BE59-E3D2A0B4722E}" dt="2025-03-06T20:46:45.416" v="902" actId="20577"/>
          <ac:spMkLst>
            <pc:docMk/>
            <pc:sldMk cId="172204915" sldId="1468"/>
            <ac:spMk id="7171" creationId="{9E53FEF4-F7C5-89E6-7208-A0FE6BA2D454}"/>
          </ac:spMkLst>
        </pc:spChg>
        <pc:graphicFrameChg chg="mod modGraphic">
          <ac:chgData name="Erfan Meskar" userId="ae30a713-38f5-4e56-b874-fd636adcf478" providerId="ADAL" clId="{10C4E44B-B280-43EA-BE59-E3D2A0B4722E}" dt="2025-03-06T20:46:39.645" v="883" actId="1036"/>
          <ac:graphicFrameMkLst>
            <pc:docMk/>
            <pc:sldMk cId="172204915" sldId="1468"/>
            <ac:graphicFrameMk id="17" creationId="{227C357C-F633-CF3E-6D49-769A1C4A2062}"/>
          </ac:graphicFrameMkLst>
        </pc:graphicFrameChg>
        <pc:cxnChg chg="mod">
          <ac:chgData name="Erfan Meskar" userId="ae30a713-38f5-4e56-b874-fd636adcf478" providerId="ADAL" clId="{10C4E44B-B280-43EA-BE59-E3D2A0B4722E}" dt="2025-03-06T20:46:39.645" v="883" actId="1036"/>
          <ac:cxnSpMkLst>
            <pc:docMk/>
            <pc:sldMk cId="172204915" sldId="1468"/>
            <ac:cxnSpMk id="21" creationId="{109C9374-5A69-04EF-38AA-01B885DCD67C}"/>
          </ac:cxnSpMkLst>
        </pc:cxnChg>
        <pc:cxnChg chg="mod">
          <ac:chgData name="Erfan Meskar" userId="ae30a713-38f5-4e56-b874-fd636adcf478" providerId="ADAL" clId="{10C4E44B-B280-43EA-BE59-E3D2A0B4722E}" dt="2025-03-06T20:46:39.645" v="883" actId="1036"/>
          <ac:cxnSpMkLst>
            <pc:docMk/>
            <pc:sldMk cId="172204915" sldId="1468"/>
            <ac:cxnSpMk id="24" creationId="{39A157C7-8BEC-57F8-3D6A-F92155B04CA7}"/>
          </ac:cxnSpMkLst>
        </pc:cxnChg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712308086" sldId="1469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628781783" sldId="1470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385772971" sldId="1471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014909390" sldId="1472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3956173086" sldId="1473"/>
        </pc:sldMkLst>
      </pc:sldChg>
      <pc:sldChg chg="modSp mod">
        <pc:chgData name="Erfan Meskar" userId="ae30a713-38f5-4e56-b874-fd636adcf478" providerId="ADAL" clId="{10C4E44B-B280-43EA-BE59-E3D2A0B4722E}" dt="2025-03-06T17:49:40.935" v="46" actId="207"/>
        <pc:sldMkLst>
          <pc:docMk/>
          <pc:sldMk cId="1432575606" sldId="1474"/>
        </pc:sldMkLst>
        <pc:spChg chg="mod">
          <ac:chgData name="Erfan Meskar" userId="ae30a713-38f5-4e56-b874-fd636adcf478" providerId="ADAL" clId="{10C4E44B-B280-43EA-BE59-E3D2A0B4722E}" dt="2025-03-06T17:49:40.935" v="46" actId="207"/>
          <ac:spMkLst>
            <pc:docMk/>
            <pc:sldMk cId="1432575606" sldId="1474"/>
            <ac:spMk id="7171" creationId="{DFE12A2B-221C-6BCD-C38D-8A7ED67C2210}"/>
          </ac:spMkLst>
        </pc:spChg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3695552801" sldId="1476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3853673070" sldId="1477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958894220" sldId="1478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1160990765" sldId="1479"/>
        </pc:sldMkLst>
      </pc:sldChg>
      <pc:sldChg chg="addSp delSp modSp add del mod modAnim">
        <pc:chgData name="Erfan Meskar" userId="ae30a713-38f5-4e56-b874-fd636adcf478" providerId="ADAL" clId="{10C4E44B-B280-43EA-BE59-E3D2A0B4722E}" dt="2025-03-06T20:56:30.841" v="1090" actId="14100"/>
        <pc:sldMkLst>
          <pc:docMk/>
          <pc:sldMk cId="3966031201" sldId="1480"/>
        </pc:sldMkLst>
        <pc:spChg chg="mod">
          <ac:chgData name="Erfan Meskar" userId="ae30a713-38f5-4e56-b874-fd636adcf478" providerId="ADAL" clId="{10C4E44B-B280-43EA-BE59-E3D2A0B4722E}" dt="2025-03-06T20:32:41.707" v="473" actId="1037"/>
          <ac:spMkLst>
            <pc:docMk/>
            <pc:sldMk cId="3966031201" sldId="1480"/>
            <ac:spMk id="3" creationId="{850E148D-3974-EF7E-AC60-3585DEF04425}"/>
          </ac:spMkLst>
        </pc:spChg>
        <pc:spChg chg="add mod">
          <ac:chgData name="Erfan Meskar" userId="ae30a713-38f5-4e56-b874-fd636adcf478" providerId="ADAL" clId="{10C4E44B-B280-43EA-BE59-E3D2A0B4722E}" dt="2025-03-06T20:34:06.226" v="608" actId="1076"/>
          <ac:spMkLst>
            <pc:docMk/>
            <pc:sldMk cId="3966031201" sldId="1480"/>
            <ac:spMk id="4" creationId="{55945E97-BC50-BB88-353F-C128038EF547}"/>
          </ac:spMkLst>
        </pc:spChg>
        <pc:spChg chg="add mod">
          <ac:chgData name="Erfan Meskar" userId="ae30a713-38f5-4e56-b874-fd636adcf478" providerId="ADAL" clId="{10C4E44B-B280-43EA-BE59-E3D2A0B4722E}" dt="2025-03-06T20:32:57.903" v="551" actId="1035"/>
          <ac:spMkLst>
            <pc:docMk/>
            <pc:sldMk cId="3966031201" sldId="1480"/>
            <ac:spMk id="6" creationId="{9BDFF023-17E3-301A-70A3-08C72BD9DCBA}"/>
          </ac:spMkLst>
        </pc:spChg>
        <pc:spChg chg="add mod">
          <ac:chgData name="Erfan Meskar" userId="ae30a713-38f5-4e56-b874-fd636adcf478" providerId="ADAL" clId="{10C4E44B-B280-43EA-BE59-E3D2A0B4722E}" dt="2025-03-06T20:34:16.383" v="610" actId="14100"/>
          <ac:spMkLst>
            <pc:docMk/>
            <pc:sldMk cId="3966031201" sldId="1480"/>
            <ac:spMk id="7" creationId="{FBE9F510-92B8-B92E-F5E6-503D6A40558E}"/>
          </ac:spMkLst>
        </pc:spChg>
        <pc:spChg chg="del mod">
          <ac:chgData name="Erfan Meskar" userId="ae30a713-38f5-4e56-b874-fd636adcf478" providerId="ADAL" clId="{10C4E44B-B280-43EA-BE59-E3D2A0B4722E}" dt="2025-03-06T20:31:48.342" v="332" actId="478"/>
          <ac:spMkLst>
            <pc:docMk/>
            <pc:sldMk cId="3966031201" sldId="1480"/>
            <ac:spMk id="18" creationId="{32E811D4-5756-8F64-DBAC-32102E73A4B6}"/>
          </ac:spMkLst>
        </pc:spChg>
        <pc:spChg chg="mod">
          <ac:chgData name="Erfan Meskar" userId="ae30a713-38f5-4e56-b874-fd636adcf478" providerId="ADAL" clId="{10C4E44B-B280-43EA-BE59-E3D2A0B4722E}" dt="2025-03-06T20:32:41.707" v="473" actId="1037"/>
          <ac:spMkLst>
            <pc:docMk/>
            <pc:sldMk cId="3966031201" sldId="1480"/>
            <ac:spMk id="20" creationId="{8B0BC1AC-C33B-C7CE-7BEE-005FBC6791B1}"/>
          </ac:spMkLst>
        </pc:spChg>
        <pc:spChg chg="mod">
          <ac:chgData name="Erfan Meskar" userId="ae30a713-38f5-4e56-b874-fd636adcf478" providerId="ADAL" clId="{10C4E44B-B280-43EA-BE59-E3D2A0B4722E}" dt="2025-03-06T20:32:41.707" v="473" actId="1037"/>
          <ac:spMkLst>
            <pc:docMk/>
            <pc:sldMk cId="3966031201" sldId="1480"/>
            <ac:spMk id="22" creationId="{DB138E56-403B-CEBF-F65B-ECB310FFD4E9}"/>
          </ac:spMkLst>
        </pc:spChg>
        <pc:spChg chg="mod">
          <ac:chgData name="Erfan Meskar" userId="ae30a713-38f5-4e56-b874-fd636adcf478" providerId="ADAL" clId="{10C4E44B-B280-43EA-BE59-E3D2A0B4722E}" dt="2025-03-06T20:32:41.707" v="473" actId="1037"/>
          <ac:spMkLst>
            <pc:docMk/>
            <pc:sldMk cId="3966031201" sldId="1480"/>
            <ac:spMk id="23" creationId="{E8A1F3C1-DBF0-0911-1097-8B168692F2E8}"/>
          </ac:spMkLst>
        </pc:spChg>
        <pc:spChg chg="mod">
          <ac:chgData name="Erfan Meskar" userId="ae30a713-38f5-4e56-b874-fd636adcf478" providerId="ADAL" clId="{10C4E44B-B280-43EA-BE59-E3D2A0B4722E}" dt="2025-03-06T20:56:30.841" v="1090" actId="14100"/>
          <ac:spMkLst>
            <pc:docMk/>
            <pc:sldMk cId="3966031201" sldId="1480"/>
            <ac:spMk id="25" creationId="{E6C50ABE-44EC-BC89-C216-D74F6A5C9475}"/>
          </ac:spMkLst>
        </pc:spChg>
        <pc:spChg chg="del mod">
          <ac:chgData name="Erfan Meskar" userId="ae30a713-38f5-4e56-b874-fd636adcf478" providerId="ADAL" clId="{10C4E44B-B280-43EA-BE59-E3D2A0B4722E}" dt="2025-03-06T20:31:48.342" v="332" actId="478"/>
          <ac:spMkLst>
            <pc:docMk/>
            <pc:sldMk cId="3966031201" sldId="1480"/>
            <ac:spMk id="29" creationId="{07CA572E-A5B0-AAE2-6DFA-C733FFC8B4F2}"/>
          </ac:spMkLst>
        </pc:spChg>
        <pc:spChg chg="del mod">
          <ac:chgData name="Erfan Meskar" userId="ae30a713-38f5-4e56-b874-fd636adcf478" providerId="ADAL" clId="{10C4E44B-B280-43EA-BE59-E3D2A0B4722E}" dt="2025-03-06T20:31:48.342" v="332" actId="478"/>
          <ac:spMkLst>
            <pc:docMk/>
            <pc:sldMk cId="3966031201" sldId="1480"/>
            <ac:spMk id="31" creationId="{11B609F3-518A-C89A-94C0-4E1397FDB6BF}"/>
          </ac:spMkLst>
        </pc:spChg>
        <pc:spChg chg="mod">
          <ac:chgData name="Erfan Meskar" userId="ae30a713-38f5-4e56-b874-fd636adcf478" providerId="ADAL" clId="{10C4E44B-B280-43EA-BE59-E3D2A0B4722E}" dt="2025-03-06T20:34:49.832" v="648" actId="20577"/>
          <ac:spMkLst>
            <pc:docMk/>
            <pc:sldMk cId="3966031201" sldId="1480"/>
            <ac:spMk id="7171" creationId="{F8257366-BCEE-B5BC-A2A5-48F828E9C95A}"/>
          </ac:spMkLst>
        </pc:spChg>
        <pc:graphicFrameChg chg="add mod">
          <ac:chgData name="Erfan Meskar" userId="ae30a713-38f5-4e56-b874-fd636adcf478" providerId="ADAL" clId="{10C4E44B-B280-43EA-BE59-E3D2A0B4722E}" dt="2025-03-06T20:32:57.903" v="551" actId="1035"/>
          <ac:graphicFrameMkLst>
            <pc:docMk/>
            <pc:sldMk cId="3966031201" sldId="1480"/>
            <ac:graphicFrameMk id="5" creationId="{D70E9200-6E0E-436C-97A6-734C6A5F5A30}"/>
          </ac:graphicFrameMkLst>
        </pc:graphicFrameChg>
        <pc:graphicFrameChg chg="del mod">
          <ac:chgData name="Erfan Meskar" userId="ae30a713-38f5-4e56-b874-fd636adcf478" providerId="ADAL" clId="{10C4E44B-B280-43EA-BE59-E3D2A0B4722E}" dt="2025-03-06T20:31:48.342" v="332" actId="478"/>
          <ac:graphicFrameMkLst>
            <pc:docMk/>
            <pc:sldMk cId="3966031201" sldId="1480"/>
            <ac:graphicFrameMk id="17" creationId="{CE2AFF85-C143-58F9-66CE-9BBFA746CE53}"/>
          </ac:graphicFrameMkLst>
        </pc:graphicFrameChg>
        <pc:cxnChg chg="add mod">
          <ac:chgData name="Erfan Meskar" userId="ae30a713-38f5-4e56-b874-fd636adcf478" providerId="ADAL" clId="{10C4E44B-B280-43EA-BE59-E3D2A0B4722E}" dt="2025-03-06T20:32:41.707" v="473" actId="1037"/>
          <ac:cxnSpMkLst>
            <pc:docMk/>
            <pc:sldMk cId="3966031201" sldId="1480"/>
            <ac:cxnSpMk id="2" creationId="{DD96F226-3F56-492A-377B-CC6E2F7E750C}"/>
          </ac:cxnSpMkLst>
        </pc:cxnChg>
        <pc:cxnChg chg="mod">
          <ac:chgData name="Erfan Meskar" userId="ae30a713-38f5-4e56-b874-fd636adcf478" providerId="ADAL" clId="{10C4E44B-B280-43EA-BE59-E3D2A0B4722E}" dt="2025-03-06T20:32:41.707" v="473" actId="1037"/>
          <ac:cxnSpMkLst>
            <pc:docMk/>
            <pc:sldMk cId="3966031201" sldId="1480"/>
            <ac:cxnSpMk id="21" creationId="{9EB5E017-3AD4-7DD8-9A50-F82D8DF43579}"/>
          </ac:cxnSpMkLst>
        </pc:cxnChg>
        <pc:cxnChg chg="mod">
          <ac:chgData name="Erfan Meskar" userId="ae30a713-38f5-4e56-b874-fd636adcf478" providerId="ADAL" clId="{10C4E44B-B280-43EA-BE59-E3D2A0B4722E}" dt="2025-03-06T20:32:41.707" v="473" actId="1037"/>
          <ac:cxnSpMkLst>
            <pc:docMk/>
            <pc:sldMk cId="3966031201" sldId="1480"/>
            <ac:cxnSpMk id="24" creationId="{A6DC1BAC-9A9F-B988-4A69-017DD704E1C3}"/>
          </ac:cxnSpMkLst>
        </pc:cxnChg>
        <pc:cxnChg chg="mod">
          <ac:chgData name="Erfan Meskar" userId="ae30a713-38f5-4e56-b874-fd636adcf478" providerId="ADAL" clId="{10C4E44B-B280-43EA-BE59-E3D2A0B4722E}" dt="2025-03-06T20:32:41.707" v="473" actId="1037"/>
          <ac:cxnSpMkLst>
            <pc:docMk/>
            <pc:sldMk cId="3966031201" sldId="1480"/>
            <ac:cxnSpMk id="27" creationId="{DD05F944-9112-E305-3AD9-8B9D449AD790}"/>
          </ac:cxnSpMkLst>
        </pc:cxnChg>
      </pc:sldChg>
      <pc:sldChg chg="modSp mod">
        <pc:chgData name="Erfan Meskar" userId="ae30a713-38f5-4e56-b874-fd636adcf478" providerId="ADAL" clId="{10C4E44B-B280-43EA-BE59-E3D2A0B4722E}" dt="2025-03-06T21:03:48.255" v="1196" actId="20577"/>
        <pc:sldMkLst>
          <pc:docMk/>
          <pc:sldMk cId="997389317" sldId="1481"/>
        </pc:sldMkLst>
        <pc:spChg chg="mod">
          <ac:chgData name="Erfan Meskar" userId="ae30a713-38f5-4e56-b874-fd636adcf478" providerId="ADAL" clId="{10C4E44B-B280-43EA-BE59-E3D2A0B4722E}" dt="2025-03-06T21:03:48.255" v="1196" actId="20577"/>
          <ac:spMkLst>
            <pc:docMk/>
            <pc:sldMk cId="997389317" sldId="1481"/>
            <ac:spMk id="7170" creationId="{E3CD1120-AA40-7FCC-A11D-694C37F12858}"/>
          </ac:spMkLst>
        </pc:spChg>
      </pc:sldChg>
      <pc:sldChg chg="addSp delSp modSp mod">
        <pc:chgData name="Erfan Meskar" userId="ae30a713-38f5-4e56-b874-fd636adcf478" providerId="ADAL" clId="{10C4E44B-B280-43EA-BE59-E3D2A0B4722E}" dt="2025-03-06T20:57:08.026" v="1094" actId="14100"/>
        <pc:sldMkLst>
          <pc:docMk/>
          <pc:sldMk cId="2016775094" sldId="1482"/>
        </pc:sldMkLst>
        <pc:spChg chg="add del">
          <ac:chgData name="Erfan Meskar" userId="ae30a713-38f5-4e56-b874-fd636adcf478" providerId="ADAL" clId="{10C4E44B-B280-43EA-BE59-E3D2A0B4722E}" dt="2025-03-06T20:48:05.142" v="921" actId="22"/>
          <ac:spMkLst>
            <pc:docMk/>
            <pc:sldMk cId="2016775094" sldId="1482"/>
            <ac:spMk id="3" creationId="{1D40DCBC-ED93-564C-892C-19EF021CDDDA}"/>
          </ac:spMkLst>
        </pc:spChg>
        <pc:spChg chg="add del">
          <ac:chgData name="Erfan Meskar" userId="ae30a713-38f5-4e56-b874-fd636adcf478" providerId="ADAL" clId="{10C4E44B-B280-43EA-BE59-E3D2A0B4722E}" dt="2025-03-06T20:48:07.336" v="923" actId="22"/>
          <ac:spMkLst>
            <pc:docMk/>
            <pc:sldMk cId="2016775094" sldId="1482"/>
            <ac:spMk id="5" creationId="{A5EBE11D-B4FE-4E15-FC61-E7A6CC39A11E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18" creationId="{CED29857-503F-F4B1-7893-C46BA983B8C0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20" creationId="{B21BC34E-E876-9194-A4ED-F31E2F5A581C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22" creationId="{E83B8A2F-177B-75F3-6A40-97CD02D03DE2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23" creationId="{770001FC-453E-62BA-8D61-570AAE8A2713}"/>
          </ac:spMkLst>
        </pc:spChg>
        <pc:spChg chg="mod">
          <ac:chgData name="Erfan Meskar" userId="ae30a713-38f5-4e56-b874-fd636adcf478" providerId="ADAL" clId="{10C4E44B-B280-43EA-BE59-E3D2A0B4722E}" dt="2025-03-06T20:57:08.026" v="1094" actId="14100"/>
          <ac:spMkLst>
            <pc:docMk/>
            <pc:sldMk cId="2016775094" sldId="1482"/>
            <ac:spMk id="25" creationId="{C97FEAF8-0AD5-D88F-D523-977833C547D7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28" creationId="{C0D9BEB9-4FF8-F12C-9761-C3CC32DF4DCB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29" creationId="{4DEB7D6E-C0F0-24BC-27B5-2DDB047F344C}"/>
          </ac:spMkLst>
        </pc:spChg>
        <pc:spChg chg="mod">
          <ac:chgData name="Erfan Meskar" userId="ae30a713-38f5-4e56-b874-fd636adcf478" providerId="ADAL" clId="{10C4E44B-B280-43EA-BE59-E3D2A0B4722E}" dt="2025-03-06T20:47:16.625" v="913" actId="1036"/>
          <ac:spMkLst>
            <pc:docMk/>
            <pc:sldMk cId="2016775094" sldId="1482"/>
            <ac:spMk id="31" creationId="{BBBFB698-3256-24F0-3122-25B8397E90BB}"/>
          </ac:spMkLst>
        </pc:spChg>
        <pc:spChg chg="mod">
          <ac:chgData name="Erfan Meskar" userId="ae30a713-38f5-4e56-b874-fd636adcf478" providerId="ADAL" clId="{10C4E44B-B280-43EA-BE59-E3D2A0B4722E}" dt="2025-03-06T20:47:10.951" v="903"/>
          <ac:spMkLst>
            <pc:docMk/>
            <pc:sldMk cId="2016775094" sldId="1482"/>
            <ac:spMk id="7171" creationId="{63F7647D-C400-D4A2-8A11-F408CCFED777}"/>
          </ac:spMkLst>
        </pc:spChg>
        <pc:graphicFrameChg chg="mod modGraphic">
          <ac:chgData name="Erfan Meskar" userId="ae30a713-38f5-4e56-b874-fd636adcf478" providerId="ADAL" clId="{10C4E44B-B280-43EA-BE59-E3D2A0B4722E}" dt="2025-03-06T20:47:37.562" v="919" actId="20577"/>
          <ac:graphicFrameMkLst>
            <pc:docMk/>
            <pc:sldMk cId="2016775094" sldId="1482"/>
            <ac:graphicFrameMk id="17" creationId="{B00E346A-B64F-35BA-480D-C9D4ADD080BC}"/>
          </ac:graphicFrameMkLst>
        </pc:graphicFrameChg>
        <pc:cxnChg chg="mod">
          <ac:chgData name="Erfan Meskar" userId="ae30a713-38f5-4e56-b874-fd636adcf478" providerId="ADAL" clId="{10C4E44B-B280-43EA-BE59-E3D2A0B4722E}" dt="2025-03-06T20:47:16.625" v="913" actId="1036"/>
          <ac:cxnSpMkLst>
            <pc:docMk/>
            <pc:sldMk cId="2016775094" sldId="1482"/>
            <ac:cxnSpMk id="24" creationId="{14738F9A-8E0B-53B2-C2F6-96DAE941994F}"/>
          </ac:cxnSpMkLst>
        </pc:cxnChg>
      </pc:sldChg>
      <pc:sldChg chg="delSp modSp mod delAnim modAnim">
        <pc:chgData name="Erfan Meskar" userId="ae30a713-38f5-4e56-b874-fd636adcf478" providerId="ADAL" clId="{10C4E44B-B280-43EA-BE59-E3D2A0B4722E}" dt="2025-03-06T20:55:00.799" v="1077"/>
        <pc:sldMkLst>
          <pc:docMk/>
          <pc:sldMk cId="4019124316" sldId="1483"/>
        </pc:sldMkLst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3" creationId="{59602FD9-4D73-34B1-E6E3-D3D2B67B55A4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5" creationId="{EB6AB7C3-2EAB-AB92-0AAF-3F2B17BB9C26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8" creationId="{4B98C064-4C60-1B59-89B3-B845DE8116AB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14" creationId="{5BD5389B-99AC-B05C-3501-A49049C33F2D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18" creationId="{251D6C62-0735-DC37-6823-F52893F90712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20" creationId="{9C0F0003-3305-AB4F-7F16-6A6BA9C0928D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23" creationId="{3EEE3A1A-5073-E1A4-5EBD-0EB0562291B2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25" creationId="{6AE753D3-6A7E-9363-6D72-B4427D225224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29" creationId="{F11D51DB-BD6E-76F3-C2DE-7A9862EAE7C3}"/>
          </ac:spMkLst>
        </pc:spChg>
        <pc:spChg chg="del">
          <ac:chgData name="Erfan Meskar" userId="ae30a713-38f5-4e56-b874-fd636adcf478" providerId="ADAL" clId="{10C4E44B-B280-43EA-BE59-E3D2A0B4722E}" dt="2025-03-06T20:53:08.921" v="1060" actId="478"/>
          <ac:spMkLst>
            <pc:docMk/>
            <pc:sldMk cId="4019124316" sldId="1483"/>
            <ac:spMk id="31" creationId="{4000FA44-3A71-7513-3190-B535E53616A0}"/>
          </ac:spMkLst>
        </pc:spChg>
        <pc:spChg chg="mod">
          <ac:chgData name="Erfan Meskar" userId="ae30a713-38f5-4e56-b874-fd636adcf478" providerId="ADAL" clId="{10C4E44B-B280-43EA-BE59-E3D2A0B4722E}" dt="2025-03-06T20:54:14.421" v="1071" actId="20577"/>
          <ac:spMkLst>
            <pc:docMk/>
            <pc:sldMk cId="4019124316" sldId="1483"/>
            <ac:spMk id="7171" creationId="{B4A66DAD-9E4F-2F08-C4E6-3F420B3A215F}"/>
          </ac:spMkLst>
        </pc:spChg>
      </pc:sldChg>
      <pc:sldChg chg="modSp mod">
        <pc:chgData name="Erfan Meskar" userId="ae30a713-38f5-4e56-b874-fd636adcf478" providerId="ADAL" clId="{10C4E44B-B280-43EA-BE59-E3D2A0B4722E}" dt="2025-03-06T20:54:22.456" v="1076" actId="20577"/>
        <pc:sldMkLst>
          <pc:docMk/>
          <pc:sldMk cId="2935867970" sldId="1484"/>
        </pc:sldMkLst>
        <pc:spChg chg="mod">
          <ac:chgData name="Erfan Meskar" userId="ae30a713-38f5-4e56-b874-fd636adcf478" providerId="ADAL" clId="{10C4E44B-B280-43EA-BE59-E3D2A0B4722E}" dt="2025-03-06T20:54:22.456" v="1076" actId="20577"/>
          <ac:spMkLst>
            <pc:docMk/>
            <pc:sldMk cId="2935867970" sldId="1484"/>
            <ac:spMk id="7171" creationId="{0E3E49A4-9585-BC39-F8AB-590CBBF03255}"/>
          </ac:spMkLst>
        </pc:spChg>
      </pc:sldChg>
      <pc:sldChg chg="modSp mod">
        <pc:chgData name="Erfan Meskar" userId="ae30a713-38f5-4e56-b874-fd636adcf478" providerId="ADAL" clId="{10C4E44B-B280-43EA-BE59-E3D2A0B4722E}" dt="2025-03-06T21:04:42.252" v="1250" actId="20577"/>
        <pc:sldMkLst>
          <pc:docMk/>
          <pc:sldMk cId="1197131012" sldId="1485"/>
        </pc:sldMkLst>
        <pc:spChg chg="mod">
          <ac:chgData name="Erfan Meskar" userId="ae30a713-38f5-4e56-b874-fd636adcf478" providerId="ADAL" clId="{10C4E44B-B280-43EA-BE59-E3D2A0B4722E}" dt="2025-03-06T21:04:42.252" v="1250" actId="20577"/>
          <ac:spMkLst>
            <pc:docMk/>
            <pc:sldMk cId="1197131012" sldId="1485"/>
            <ac:spMk id="7170" creationId="{51D76FB4-A582-A05F-A596-0F0D9032D67F}"/>
          </ac:spMkLst>
        </pc:spChg>
        <pc:spChg chg="mod">
          <ac:chgData name="Erfan Meskar" userId="ae30a713-38f5-4e56-b874-fd636adcf478" providerId="ADAL" clId="{10C4E44B-B280-43EA-BE59-E3D2A0B4722E}" dt="2025-03-06T20:59:50.058" v="1152" actId="20577"/>
          <ac:spMkLst>
            <pc:docMk/>
            <pc:sldMk cId="1197131012" sldId="1485"/>
            <ac:spMk id="7171" creationId="{83E919D9-16AB-AC1B-11E3-C3182C97BEAD}"/>
          </ac:spMkLst>
        </pc:spChg>
      </pc:sldChg>
      <pc:sldChg chg="modSp del mod ord">
        <pc:chgData name="Erfan Meskar" userId="ae30a713-38f5-4e56-b874-fd636adcf478" providerId="ADAL" clId="{10C4E44B-B280-43EA-BE59-E3D2A0B4722E}" dt="2025-03-06T21:36:30.987" v="1848" actId="47"/>
        <pc:sldMkLst>
          <pc:docMk/>
          <pc:sldMk cId="1017315681" sldId="1488"/>
        </pc:sldMkLst>
        <pc:spChg chg="mod">
          <ac:chgData name="Erfan Meskar" userId="ae30a713-38f5-4e56-b874-fd636adcf478" providerId="ADAL" clId="{10C4E44B-B280-43EA-BE59-E3D2A0B4722E}" dt="2025-03-06T21:00:35.601" v="1160" actId="20577"/>
          <ac:spMkLst>
            <pc:docMk/>
            <pc:sldMk cId="1017315681" sldId="1488"/>
            <ac:spMk id="2" creationId="{2118774E-CEE9-A3E1-E28B-D762441BE474}"/>
          </ac:spMkLst>
        </pc:spChg>
      </pc:sldChg>
      <pc:sldChg chg="modSp del mod ord">
        <pc:chgData name="Erfan Meskar" userId="ae30a713-38f5-4e56-b874-fd636adcf478" providerId="ADAL" clId="{10C4E44B-B280-43EA-BE59-E3D2A0B4722E}" dt="2025-03-06T21:44:17.328" v="1997" actId="47"/>
        <pc:sldMkLst>
          <pc:docMk/>
          <pc:sldMk cId="3626669792" sldId="1489"/>
        </pc:sldMkLst>
        <pc:spChg chg="mod">
          <ac:chgData name="Erfan Meskar" userId="ae30a713-38f5-4e56-b874-fd636adcf478" providerId="ADAL" clId="{10C4E44B-B280-43EA-BE59-E3D2A0B4722E}" dt="2025-03-06T21:00:44.203" v="1161" actId="20577"/>
          <ac:spMkLst>
            <pc:docMk/>
            <pc:sldMk cId="3626669792" sldId="1489"/>
            <ac:spMk id="2" creationId="{7E76D00B-A7F0-6484-C19A-15F70D5297C3}"/>
          </ac:spMkLst>
        </pc:spChg>
      </pc:sldChg>
      <pc:sldChg chg="modSp del mod ord">
        <pc:chgData name="Erfan Meskar" userId="ae30a713-38f5-4e56-b874-fd636adcf478" providerId="ADAL" clId="{10C4E44B-B280-43EA-BE59-E3D2A0B4722E}" dt="2025-03-06T21:44:17.328" v="1997" actId="47"/>
        <pc:sldMkLst>
          <pc:docMk/>
          <pc:sldMk cId="2756358598" sldId="1490"/>
        </pc:sldMkLst>
        <pc:spChg chg="mod">
          <ac:chgData name="Erfan Meskar" userId="ae30a713-38f5-4e56-b874-fd636adcf478" providerId="ADAL" clId="{10C4E44B-B280-43EA-BE59-E3D2A0B4722E}" dt="2025-03-06T21:00:48.677" v="1162" actId="20577"/>
          <ac:spMkLst>
            <pc:docMk/>
            <pc:sldMk cId="2756358598" sldId="1490"/>
            <ac:spMk id="2" creationId="{E5E1A56E-7DBB-3FD1-0C79-D627F224F82B}"/>
          </ac:spMkLst>
        </pc:spChg>
      </pc:sldChg>
      <pc:sldChg chg="modSp del mod ord">
        <pc:chgData name="Erfan Meskar" userId="ae30a713-38f5-4e56-b874-fd636adcf478" providerId="ADAL" clId="{10C4E44B-B280-43EA-BE59-E3D2A0B4722E}" dt="2025-03-06T21:31:18.440" v="1722" actId="47"/>
        <pc:sldMkLst>
          <pc:docMk/>
          <pc:sldMk cId="2469144385" sldId="1494"/>
        </pc:sldMkLst>
        <pc:spChg chg="mod">
          <ac:chgData name="Erfan Meskar" userId="ae30a713-38f5-4e56-b874-fd636adcf478" providerId="ADAL" clId="{10C4E44B-B280-43EA-BE59-E3D2A0B4722E}" dt="2025-03-06T21:00:21.365" v="1157" actId="20577"/>
          <ac:spMkLst>
            <pc:docMk/>
            <pc:sldMk cId="2469144385" sldId="1494"/>
            <ac:spMk id="2" creationId="{C925F6DB-FF9D-B5FD-3B4A-DAC5F1FDC51A}"/>
          </ac:spMkLst>
        </pc:spChg>
      </pc:sldChg>
      <pc:sldChg chg="modSp del mod ord">
        <pc:chgData name="Erfan Meskar" userId="ae30a713-38f5-4e56-b874-fd636adcf478" providerId="ADAL" clId="{10C4E44B-B280-43EA-BE59-E3D2A0B4722E}" dt="2025-03-06T21:35:10.160" v="1793" actId="47"/>
        <pc:sldMkLst>
          <pc:docMk/>
          <pc:sldMk cId="695348644" sldId="1495"/>
        </pc:sldMkLst>
        <pc:spChg chg="mod">
          <ac:chgData name="Erfan Meskar" userId="ae30a713-38f5-4e56-b874-fd636adcf478" providerId="ADAL" clId="{10C4E44B-B280-43EA-BE59-E3D2A0B4722E}" dt="2025-03-06T21:00:31.172" v="1159" actId="20577"/>
          <ac:spMkLst>
            <pc:docMk/>
            <pc:sldMk cId="695348644" sldId="1495"/>
            <ac:spMk id="2" creationId="{85401C01-ADC2-5AD1-0002-36ABB5BE5988}"/>
          </ac:spMkLst>
        </pc:spChg>
      </pc:sldChg>
      <pc:sldChg chg="modSp del mod ord">
        <pc:chgData name="Erfan Meskar" userId="ae30a713-38f5-4e56-b874-fd636adcf478" providerId="ADAL" clId="{10C4E44B-B280-43EA-BE59-E3D2A0B4722E}" dt="2025-03-06T21:45:00.327" v="2004" actId="47"/>
        <pc:sldMkLst>
          <pc:docMk/>
          <pc:sldMk cId="2149870211" sldId="1496"/>
        </pc:sldMkLst>
        <pc:spChg chg="mod">
          <ac:chgData name="Erfan Meskar" userId="ae30a713-38f5-4e56-b874-fd636adcf478" providerId="ADAL" clId="{10C4E44B-B280-43EA-BE59-E3D2A0B4722E}" dt="2025-03-06T21:01:05.386" v="1166" actId="20577"/>
          <ac:spMkLst>
            <pc:docMk/>
            <pc:sldMk cId="2149870211" sldId="1496"/>
            <ac:spMk id="2" creationId="{B211C930-C90F-DBC0-1BD3-BF7ED818C149}"/>
          </ac:spMkLst>
        </pc:spChg>
      </pc:sldChg>
      <pc:sldChg chg="modSp del mod ord">
        <pc:chgData name="Erfan Meskar" userId="ae30a713-38f5-4e56-b874-fd636adcf478" providerId="ADAL" clId="{10C4E44B-B280-43EA-BE59-E3D2A0B4722E}" dt="2025-03-06T21:44:17.328" v="1997" actId="47"/>
        <pc:sldMkLst>
          <pc:docMk/>
          <pc:sldMk cId="2726514584" sldId="1497"/>
        </pc:sldMkLst>
        <pc:spChg chg="mod">
          <ac:chgData name="Erfan Meskar" userId="ae30a713-38f5-4e56-b874-fd636adcf478" providerId="ADAL" clId="{10C4E44B-B280-43EA-BE59-E3D2A0B4722E}" dt="2025-03-06T21:00:52.998" v="1163" actId="20577"/>
          <ac:spMkLst>
            <pc:docMk/>
            <pc:sldMk cId="2726514584" sldId="1497"/>
            <ac:spMk id="2" creationId="{B207F006-2D84-5388-30A2-A1E92A1CB495}"/>
          </ac:spMkLst>
        </pc:spChg>
      </pc:sldChg>
      <pc:sldChg chg="modSp del mod ord">
        <pc:chgData name="Erfan Meskar" userId="ae30a713-38f5-4e56-b874-fd636adcf478" providerId="ADAL" clId="{10C4E44B-B280-43EA-BE59-E3D2A0B4722E}" dt="2025-03-06T21:25:30.361" v="1625" actId="47"/>
        <pc:sldMkLst>
          <pc:docMk/>
          <pc:sldMk cId="3785822310" sldId="1498"/>
        </pc:sldMkLst>
        <pc:spChg chg="mod">
          <ac:chgData name="Erfan Meskar" userId="ae30a713-38f5-4e56-b874-fd636adcf478" providerId="ADAL" clId="{10C4E44B-B280-43EA-BE59-E3D2A0B4722E}" dt="2025-03-06T21:00:09.487" v="1155" actId="20577"/>
          <ac:spMkLst>
            <pc:docMk/>
            <pc:sldMk cId="3785822310" sldId="1498"/>
            <ac:spMk id="2" creationId="{FBCF4C17-C2DE-15AE-8CC2-E2DC7322A8D8}"/>
          </ac:spMkLst>
        </pc:spChg>
      </pc:sldChg>
      <pc:sldChg chg="modSp del mod ord">
        <pc:chgData name="Erfan Meskar" userId="ae30a713-38f5-4e56-b874-fd636adcf478" providerId="ADAL" clId="{10C4E44B-B280-43EA-BE59-E3D2A0B4722E}" dt="2025-03-06T21:44:17.328" v="1997" actId="47"/>
        <pc:sldMkLst>
          <pc:docMk/>
          <pc:sldMk cId="333919083" sldId="1499"/>
        </pc:sldMkLst>
        <pc:spChg chg="mod">
          <ac:chgData name="Erfan Meskar" userId="ae30a713-38f5-4e56-b874-fd636adcf478" providerId="ADAL" clId="{10C4E44B-B280-43EA-BE59-E3D2A0B4722E}" dt="2025-03-06T21:00:57.763" v="1164" actId="20577"/>
          <ac:spMkLst>
            <pc:docMk/>
            <pc:sldMk cId="333919083" sldId="1499"/>
            <ac:spMk id="2" creationId="{FED7F816-ED93-D386-0015-CD049DEBDBDF}"/>
          </ac:spMkLst>
        </pc:spChg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1059977177" sldId="1500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4132697580" sldId="1501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3086955815" sldId="1502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4094718687" sldId="1503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1629409767" sldId="1504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3858851120" sldId="1505"/>
        </pc:sldMkLst>
      </pc:sldChg>
      <pc:sldChg chg="del">
        <pc:chgData name="Erfan Meskar" userId="ae30a713-38f5-4e56-b874-fd636adcf478" providerId="ADAL" clId="{10C4E44B-B280-43EA-BE59-E3D2A0B4722E}" dt="2025-03-06T21:56:14.233" v="2334" actId="47"/>
        <pc:sldMkLst>
          <pc:docMk/>
          <pc:sldMk cId="609605461" sldId="1506"/>
        </pc:sldMkLst>
      </pc:sldChg>
      <pc:sldChg chg="modSp mod">
        <pc:chgData name="Erfan Meskar" userId="ae30a713-38f5-4e56-b874-fd636adcf478" providerId="ADAL" clId="{10C4E44B-B280-43EA-BE59-E3D2A0B4722E}" dt="2025-03-06T21:58:01.477" v="2425" actId="20577"/>
        <pc:sldMkLst>
          <pc:docMk/>
          <pc:sldMk cId="489455108" sldId="1507"/>
        </pc:sldMkLst>
        <pc:spChg chg="mod">
          <ac:chgData name="Erfan Meskar" userId="ae30a713-38f5-4e56-b874-fd636adcf478" providerId="ADAL" clId="{10C4E44B-B280-43EA-BE59-E3D2A0B4722E}" dt="2025-03-06T21:58:01.477" v="2425" actId="20577"/>
          <ac:spMkLst>
            <pc:docMk/>
            <pc:sldMk cId="489455108" sldId="1507"/>
            <ac:spMk id="7170" creationId="{BA004571-F6B6-0637-7F7A-7C29857496FC}"/>
          </ac:spMkLst>
        </pc:spChg>
      </pc:sldChg>
      <pc:sldChg chg="modSp mod">
        <pc:chgData name="Erfan Meskar" userId="ae30a713-38f5-4e56-b874-fd636adcf478" providerId="ADAL" clId="{10C4E44B-B280-43EA-BE59-E3D2A0B4722E}" dt="2025-03-06T21:58:41.395" v="2469" actId="20577"/>
        <pc:sldMkLst>
          <pc:docMk/>
          <pc:sldMk cId="1718155739" sldId="1515"/>
        </pc:sldMkLst>
        <pc:spChg chg="mod">
          <ac:chgData name="Erfan Meskar" userId="ae30a713-38f5-4e56-b874-fd636adcf478" providerId="ADAL" clId="{10C4E44B-B280-43EA-BE59-E3D2A0B4722E}" dt="2025-03-06T21:58:41.395" v="2469" actId="20577"/>
          <ac:spMkLst>
            <pc:docMk/>
            <pc:sldMk cId="1718155739" sldId="1515"/>
            <ac:spMk id="7170" creationId="{A878787F-A749-4EA1-0E61-05EE59F398DD}"/>
          </ac:spMkLst>
        </pc:spChg>
      </pc:sldChg>
      <pc:sldChg chg="modSp mod">
        <pc:chgData name="Erfan Meskar" userId="ae30a713-38f5-4e56-b874-fd636adcf478" providerId="ADAL" clId="{10C4E44B-B280-43EA-BE59-E3D2A0B4722E}" dt="2025-03-06T17:52:10.718" v="132" actId="20577"/>
        <pc:sldMkLst>
          <pc:docMk/>
          <pc:sldMk cId="3250874862" sldId="1516"/>
        </pc:sldMkLst>
        <pc:spChg chg="mod">
          <ac:chgData name="Erfan Meskar" userId="ae30a713-38f5-4e56-b874-fd636adcf478" providerId="ADAL" clId="{10C4E44B-B280-43EA-BE59-E3D2A0B4722E}" dt="2025-03-06T17:52:10.718" v="132" actId="20577"/>
          <ac:spMkLst>
            <pc:docMk/>
            <pc:sldMk cId="3250874862" sldId="1516"/>
            <ac:spMk id="7171" creationId="{90724CF4-2FA8-6214-8D96-7BB1BFD64E11}"/>
          </ac:spMkLst>
        </pc:spChg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2605924500" sldId="1517"/>
        </pc:sldMkLst>
      </pc:sldChg>
      <pc:sldChg chg="del">
        <pc:chgData name="Erfan Meskar" userId="ae30a713-38f5-4e56-b874-fd636adcf478" providerId="ADAL" clId="{10C4E44B-B280-43EA-BE59-E3D2A0B4722E}" dt="2025-03-06T17:49:06.865" v="1" actId="47"/>
        <pc:sldMkLst>
          <pc:docMk/>
          <pc:sldMk cId="971231326" sldId="1518"/>
        </pc:sldMkLst>
      </pc:sldChg>
      <pc:sldChg chg="del">
        <pc:chgData name="Erfan Meskar" userId="ae30a713-38f5-4e56-b874-fd636adcf478" providerId="ADAL" clId="{10C4E44B-B280-43EA-BE59-E3D2A0B4722E}" dt="2025-03-06T21:02:21.927" v="1173" actId="47"/>
        <pc:sldMkLst>
          <pc:docMk/>
          <pc:sldMk cId="1376250680" sldId="1519"/>
        </pc:sldMkLst>
      </pc:sldChg>
      <pc:sldChg chg="del">
        <pc:chgData name="Erfan Meskar" userId="ae30a713-38f5-4e56-b874-fd636adcf478" providerId="ADAL" clId="{10C4E44B-B280-43EA-BE59-E3D2A0B4722E}" dt="2025-03-06T17:49:43.810" v="47" actId="47"/>
        <pc:sldMkLst>
          <pc:docMk/>
          <pc:sldMk cId="2457551728" sldId="1520"/>
        </pc:sldMkLst>
      </pc:sldChg>
      <pc:sldChg chg="modSp add mod">
        <pc:chgData name="Erfan Meskar" userId="ae30a713-38f5-4e56-b874-fd636adcf478" providerId="ADAL" clId="{10C4E44B-B280-43EA-BE59-E3D2A0B4722E}" dt="2025-03-06T17:49:26.278" v="3" actId="207"/>
        <pc:sldMkLst>
          <pc:docMk/>
          <pc:sldMk cId="2012443157" sldId="1521"/>
        </pc:sldMkLst>
        <pc:spChg chg="mod">
          <ac:chgData name="Erfan Meskar" userId="ae30a713-38f5-4e56-b874-fd636adcf478" providerId="ADAL" clId="{10C4E44B-B280-43EA-BE59-E3D2A0B4722E}" dt="2025-03-06T17:49:26.278" v="3" actId="207"/>
          <ac:spMkLst>
            <pc:docMk/>
            <pc:sldMk cId="2012443157" sldId="1521"/>
            <ac:spMk id="7171" creationId="{DDBB0FFE-F86C-C3D7-3DEB-41134C8B0DF2}"/>
          </ac:spMkLst>
        </pc:spChg>
      </pc:sldChg>
      <pc:sldChg chg="addSp delSp modSp add del mod">
        <pc:chgData name="Erfan Meskar" userId="ae30a713-38f5-4e56-b874-fd636adcf478" providerId="ADAL" clId="{10C4E44B-B280-43EA-BE59-E3D2A0B4722E}" dt="2025-03-06T20:56:46.492" v="1092" actId="14100"/>
        <pc:sldMkLst>
          <pc:docMk/>
          <pc:sldMk cId="1631038962" sldId="1522"/>
        </pc:sldMkLst>
        <pc:spChg chg="add mod">
          <ac:chgData name="Erfan Meskar" userId="ae30a713-38f5-4e56-b874-fd636adcf478" providerId="ADAL" clId="{10C4E44B-B280-43EA-BE59-E3D2A0B4722E}" dt="2025-03-06T20:28:38.144" v="195" actId="571"/>
          <ac:spMkLst>
            <pc:docMk/>
            <pc:sldMk cId="1631038962" sldId="1522"/>
            <ac:spMk id="3" creationId="{8A4F3416-7262-9A64-5E27-FC5E321FFC9F}"/>
          </ac:spMkLst>
        </pc:spChg>
        <pc:spChg chg="add mod">
          <ac:chgData name="Erfan Meskar" userId="ae30a713-38f5-4e56-b874-fd636adcf478" providerId="ADAL" clId="{10C4E44B-B280-43EA-BE59-E3D2A0B4722E}" dt="2025-03-06T20:28:38.144" v="195" actId="571"/>
          <ac:spMkLst>
            <pc:docMk/>
            <pc:sldMk cId="1631038962" sldId="1522"/>
            <ac:spMk id="4" creationId="{AAAC7566-E839-A260-B5B3-FC0AA161E8C7}"/>
          </ac:spMkLst>
        </pc:spChg>
        <pc:spChg chg="add mod">
          <ac:chgData name="Erfan Meskar" userId="ae30a713-38f5-4e56-b874-fd636adcf478" providerId="ADAL" clId="{10C4E44B-B280-43EA-BE59-E3D2A0B4722E}" dt="2025-03-06T20:28:43.069" v="197" actId="20577"/>
          <ac:spMkLst>
            <pc:docMk/>
            <pc:sldMk cId="1631038962" sldId="1522"/>
            <ac:spMk id="5" creationId="{80ABCD45-1BB8-3601-1EBD-640825C4DEF0}"/>
          </ac:spMkLst>
        </pc:spChg>
        <pc:spChg chg="add del mod">
          <ac:chgData name="Erfan Meskar" userId="ae30a713-38f5-4e56-b874-fd636adcf478" providerId="ADAL" clId="{10C4E44B-B280-43EA-BE59-E3D2A0B4722E}" dt="2025-03-06T20:32:02.475" v="336" actId="478"/>
          <ac:spMkLst>
            <pc:docMk/>
            <pc:sldMk cId="1631038962" sldId="1522"/>
            <ac:spMk id="7" creationId="{66F5B5C7-CBC6-7CBF-ECCC-179B90D62E2D}"/>
          </ac:spMkLst>
        </pc:spChg>
        <pc:spChg chg="mod">
          <ac:chgData name="Erfan Meskar" userId="ae30a713-38f5-4e56-b874-fd636adcf478" providerId="ADAL" clId="{10C4E44B-B280-43EA-BE59-E3D2A0B4722E}" dt="2025-03-06T20:28:17.289" v="190" actId="1076"/>
          <ac:spMkLst>
            <pc:docMk/>
            <pc:sldMk cId="1631038962" sldId="1522"/>
            <ac:spMk id="18" creationId="{1DAAC35F-DFEA-08F0-312E-CBFC51C8389E}"/>
          </ac:spMkLst>
        </pc:spChg>
        <pc:spChg chg="mod">
          <ac:chgData name="Erfan Meskar" userId="ae30a713-38f5-4e56-b874-fd636adcf478" providerId="ADAL" clId="{10C4E44B-B280-43EA-BE59-E3D2A0B4722E}" dt="2025-03-06T20:56:46.492" v="1092" actId="14100"/>
          <ac:spMkLst>
            <pc:docMk/>
            <pc:sldMk cId="1631038962" sldId="1522"/>
            <ac:spMk id="25" creationId="{94E89C0D-0E77-24FD-C0C5-2C99C578C976}"/>
          </ac:spMkLst>
        </pc:spChg>
        <pc:spChg chg="mod">
          <ac:chgData name="Erfan Meskar" userId="ae30a713-38f5-4e56-b874-fd636adcf478" providerId="ADAL" clId="{10C4E44B-B280-43EA-BE59-E3D2A0B4722E}" dt="2025-03-06T20:28:17.289" v="190" actId="1076"/>
          <ac:spMkLst>
            <pc:docMk/>
            <pc:sldMk cId="1631038962" sldId="1522"/>
            <ac:spMk id="29" creationId="{2DA41042-BF2C-8E9F-F003-DD07D7353E24}"/>
          </ac:spMkLst>
        </pc:spChg>
        <pc:spChg chg="mod">
          <ac:chgData name="Erfan Meskar" userId="ae30a713-38f5-4e56-b874-fd636adcf478" providerId="ADAL" clId="{10C4E44B-B280-43EA-BE59-E3D2A0B4722E}" dt="2025-03-06T20:28:20.308" v="192" actId="20577"/>
          <ac:spMkLst>
            <pc:docMk/>
            <pc:sldMk cId="1631038962" sldId="1522"/>
            <ac:spMk id="31" creationId="{14F9933A-2E56-A9FE-573C-FD739A32B1AD}"/>
          </ac:spMkLst>
        </pc:spChg>
        <pc:spChg chg="mod">
          <ac:chgData name="Erfan Meskar" userId="ae30a713-38f5-4e56-b874-fd636adcf478" providerId="ADAL" clId="{10C4E44B-B280-43EA-BE59-E3D2A0B4722E}" dt="2025-03-06T20:31:58.660" v="335" actId="20577"/>
          <ac:spMkLst>
            <pc:docMk/>
            <pc:sldMk cId="1631038962" sldId="1522"/>
            <ac:spMk id="7171" creationId="{CBFE4CFF-5ACB-2745-A9C0-16C35009BF39}"/>
          </ac:spMkLst>
        </pc:spChg>
        <pc:graphicFrameChg chg="add mod modGraphic">
          <ac:chgData name="Erfan Meskar" userId="ae30a713-38f5-4e56-b874-fd636adcf478" providerId="ADAL" clId="{10C4E44B-B280-43EA-BE59-E3D2A0B4722E}" dt="2025-03-06T20:29:08.994" v="205" actId="20577"/>
          <ac:graphicFrameMkLst>
            <pc:docMk/>
            <pc:sldMk cId="1631038962" sldId="1522"/>
            <ac:graphicFrameMk id="2" creationId="{9E46FCE0-B550-52B7-D8A6-D3E5A6254699}"/>
          </ac:graphicFrameMkLst>
        </pc:graphicFrameChg>
        <pc:graphicFrameChg chg="add del mod modGraphic">
          <ac:chgData name="Erfan Meskar" userId="ae30a713-38f5-4e56-b874-fd636adcf478" providerId="ADAL" clId="{10C4E44B-B280-43EA-BE59-E3D2A0B4722E}" dt="2025-03-06T20:32:02.475" v="336" actId="478"/>
          <ac:graphicFrameMkLst>
            <pc:docMk/>
            <pc:sldMk cId="1631038962" sldId="1522"/>
            <ac:graphicFrameMk id="6" creationId="{2E0AEDA5-78DA-7F1B-7C24-53D16EADA30F}"/>
          </ac:graphicFrameMkLst>
        </pc:graphicFrameChg>
        <pc:graphicFrameChg chg="mod modGraphic">
          <ac:chgData name="Erfan Meskar" userId="ae30a713-38f5-4e56-b874-fd636adcf478" providerId="ADAL" clId="{10C4E44B-B280-43EA-BE59-E3D2A0B4722E}" dt="2025-03-06T20:28:23.187" v="194" actId="20577"/>
          <ac:graphicFrameMkLst>
            <pc:docMk/>
            <pc:sldMk cId="1631038962" sldId="1522"/>
            <ac:graphicFrameMk id="17" creationId="{6A2003B5-80C8-E209-C551-BBE86938BE69}"/>
          </ac:graphicFrameMkLst>
        </pc:graphicFrameChg>
      </pc:sldChg>
      <pc:sldChg chg="addSp delSp modSp add mod delAnim">
        <pc:chgData name="Erfan Meskar" userId="ae30a713-38f5-4e56-b874-fd636adcf478" providerId="ADAL" clId="{10C4E44B-B280-43EA-BE59-E3D2A0B4722E}" dt="2025-03-06T20:56:36.404" v="1091" actId="14100"/>
        <pc:sldMkLst>
          <pc:docMk/>
          <pc:sldMk cId="3422718746" sldId="1523"/>
        </pc:sldMkLst>
        <pc:spChg chg="mod">
          <ac:chgData name="Erfan Meskar" userId="ae30a713-38f5-4e56-b874-fd636adcf478" providerId="ADAL" clId="{10C4E44B-B280-43EA-BE59-E3D2A0B4722E}" dt="2025-03-06T20:36:16.289" v="688" actId="1076"/>
          <ac:spMkLst>
            <pc:docMk/>
            <pc:sldMk cId="3422718746" sldId="1523"/>
            <ac:spMk id="3" creationId="{EF05D5D2-6D42-9CDC-73FC-DF59083EFD4C}"/>
          </ac:spMkLst>
        </pc:spChg>
        <pc:spChg chg="del">
          <ac:chgData name="Erfan Meskar" userId="ae30a713-38f5-4e56-b874-fd636adcf478" providerId="ADAL" clId="{10C4E44B-B280-43EA-BE59-E3D2A0B4722E}" dt="2025-03-06T20:35:48.351" v="684" actId="478"/>
          <ac:spMkLst>
            <pc:docMk/>
            <pc:sldMk cId="3422718746" sldId="1523"/>
            <ac:spMk id="4" creationId="{64F4686F-9FE7-59BF-2D85-D9447E9C8525}"/>
          </ac:spMkLst>
        </pc:spChg>
        <pc:spChg chg="mod">
          <ac:chgData name="Erfan Meskar" userId="ae30a713-38f5-4e56-b874-fd636adcf478" providerId="ADAL" clId="{10C4E44B-B280-43EA-BE59-E3D2A0B4722E}" dt="2025-03-06T20:36:39.337" v="694" actId="20577"/>
          <ac:spMkLst>
            <pc:docMk/>
            <pc:sldMk cId="3422718746" sldId="1523"/>
            <ac:spMk id="6" creationId="{0CFDE9AE-01E7-E050-7E6E-2B286DABCFA1}"/>
          </ac:spMkLst>
        </pc:spChg>
        <pc:spChg chg="del">
          <ac:chgData name="Erfan Meskar" userId="ae30a713-38f5-4e56-b874-fd636adcf478" providerId="ADAL" clId="{10C4E44B-B280-43EA-BE59-E3D2A0B4722E}" dt="2025-03-06T20:35:46.466" v="683" actId="478"/>
          <ac:spMkLst>
            <pc:docMk/>
            <pc:sldMk cId="3422718746" sldId="1523"/>
            <ac:spMk id="7" creationId="{C0C6D277-E7DF-7DBD-8E82-06649788420C}"/>
          </ac:spMkLst>
        </pc:spChg>
        <pc:spChg chg="add mod">
          <ac:chgData name="Erfan Meskar" userId="ae30a713-38f5-4e56-b874-fd636adcf478" providerId="ADAL" clId="{10C4E44B-B280-43EA-BE59-E3D2A0B4722E}" dt="2025-03-06T20:36:27.454" v="691" actId="571"/>
          <ac:spMkLst>
            <pc:docMk/>
            <pc:sldMk cId="3422718746" sldId="1523"/>
            <ac:spMk id="8" creationId="{465DEC89-3A80-12CB-9C83-9CC70A96353C}"/>
          </ac:spMkLst>
        </pc:spChg>
        <pc:spChg chg="add mod">
          <ac:chgData name="Erfan Meskar" userId="ae30a713-38f5-4e56-b874-fd636adcf478" providerId="ADAL" clId="{10C4E44B-B280-43EA-BE59-E3D2A0B4722E}" dt="2025-03-06T20:36:44.867" v="697" actId="20577"/>
          <ac:spMkLst>
            <pc:docMk/>
            <pc:sldMk cId="3422718746" sldId="1523"/>
            <ac:spMk id="10" creationId="{3A0B5ED2-3335-B333-F032-00829A284961}"/>
          </ac:spMkLst>
        </pc:spChg>
        <pc:spChg chg="add mod">
          <ac:chgData name="Erfan Meskar" userId="ae30a713-38f5-4e56-b874-fd636adcf478" providerId="ADAL" clId="{10C4E44B-B280-43EA-BE59-E3D2A0B4722E}" dt="2025-03-06T20:37:05.771" v="701" actId="20577"/>
          <ac:spMkLst>
            <pc:docMk/>
            <pc:sldMk cId="3422718746" sldId="1523"/>
            <ac:spMk id="12" creationId="{ECCE43A3-CE3D-9100-9117-36708F82934E}"/>
          </ac:spMkLst>
        </pc:spChg>
        <pc:spChg chg="add mod">
          <ac:chgData name="Erfan Meskar" userId="ae30a713-38f5-4e56-b874-fd636adcf478" providerId="ADAL" clId="{10C4E44B-B280-43EA-BE59-E3D2A0B4722E}" dt="2025-03-06T20:37:11.286" v="706" actId="20577"/>
          <ac:spMkLst>
            <pc:docMk/>
            <pc:sldMk cId="3422718746" sldId="1523"/>
            <ac:spMk id="14" creationId="{A537ECF3-9BEE-BE45-D48C-EF2221BC73EB}"/>
          </ac:spMkLst>
        </pc:spChg>
        <pc:spChg chg="mod">
          <ac:chgData name="Erfan Meskar" userId="ae30a713-38f5-4e56-b874-fd636adcf478" providerId="ADAL" clId="{10C4E44B-B280-43EA-BE59-E3D2A0B4722E}" dt="2025-03-06T20:36:16.289" v="688" actId="1076"/>
          <ac:spMkLst>
            <pc:docMk/>
            <pc:sldMk cId="3422718746" sldId="1523"/>
            <ac:spMk id="20" creationId="{F4247161-4C04-74D1-B7F2-9699E0045746}"/>
          </ac:spMkLst>
        </pc:spChg>
        <pc:spChg chg="mod">
          <ac:chgData name="Erfan Meskar" userId="ae30a713-38f5-4e56-b874-fd636adcf478" providerId="ADAL" clId="{10C4E44B-B280-43EA-BE59-E3D2A0B4722E}" dt="2025-03-06T20:36:16.289" v="688" actId="1076"/>
          <ac:spMkLst>
            <pc:docMk/>
            <pc:sldMk cId="3422718746" sldId="1523"/>
            <ac:spMk id="22" creationId="{791E039E-CCAC-E74E-A020-E440A4300758}"/>
          </ac:spMkLst>
        </pc:spChg>
        <pc:spChg chg="mod">
          <ac:chgData name="Erfan Meskar" userId="ae30a713-38f5-4e56-b874-fd636adcf478" providerId="ADAL" clId="{10C4E44B-B280-43EA-BE59-E3D2A0B4722E}" dt="2025-03-06T20:36:16.289" v="688" actId="1076"/>
          <ac:spMkLst>
            <pc:docMk/>
            <pc:sldMk cId="3422718746" sldId="1523"/>
            <ac:spMk id="23" creationId="{5C582962-B2FD-CCF9-EBCF-63603C657A9A}"/>
          </ac:spMkLst>
        </pc:spChg>
        <pc:spChg chg="mod">
          <ac:chgData name="Erfan Meskar" userId="ae30a713-38f5-4e56-b874-fd636adcf478" providerId="ADAL" clId="{10C4E44B-B280-43EA-BE59-E3D2A0B4722E}" dt="2025-03-06T20:56:36.404" v="1091" actId="14100"/>
          <ac:spMkLst>
            <pc:docMk/>
            <pc:sldMk cId="3422718746" sldId="1523"/>
            <ac:spMk id="25" creationId="{1CC65B61-DB68-AAEF-9F15-0345C4B51B87}"/>
          </ac:spMkLst>
        </pc:spChg>
        <pc:spChg chg="mod">
          <ac:chgData name="Erfan Meskar" userId="ae30a713-38f5-4e56-b874-fd636adcf478" providerId="ADAL" clId="{10C4E44B-B280-43EA-BE59-E3D2A0B4722E}" dt="2025-03-06T20:35:40.685" v="682" actId="20577"/>
          <ac:spMkLst>
            <pc:docMk/>
            <pc:sldMk cId="3422718746" sldId="1523"/>
            <ac:spMk id="7171" creationId="{84C81A3D-26F0-91D4-6EA0-8EF5D7CD93B3}"/>
          </ac:spMkLst>
        </pc:spChg>
        <pc:graphicFrameChg chg="mod modGraphic">
          <ac:chgData name="Erfan Meskar" userId="ae30a713-38f5-4e56-b874-fd636adcf478" providerId="ADAL" clId="{10C4E44B-B280-43EA-BE59-E3D2A0B4722E}" dt="2025-03-06T20:36:41.485" v="695" actId="20577"/>
          <ac:graphicFrameMkLst>
            <pc:docMk/>
            <pc:sldMk cId="3422718746" sldId="1523"/>
            <ac:graphicFrameMk id="5" creationId="{BE85638C-B754-526A-EFE6-61BC155F1A23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0:36:47.482" v="698" actId="20577"/>
          <ac:graphicFrameMkLst>
            <pc:docMk/>
            <pc:sldMk cId="3422718746" sldId="1523"/>
            <ac:graphicFrameMk id="9" creationId="{47E5412F-366F-B587-9C6B-9A2A11C14FA1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0:37:08.308" v="703" actId="20577"/>
          <ac:graphicFrameMkLst>
            <pc:docMk/>
            <pc:sldMk cId="3422718746" sldId="1523"/>
            <ac:graphicFrameMk id="11" creationId="{4DF82D50-E82B-9189-40EC-A3D532542060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0:37:13.720" v="708" actId="20577"/>
          <ac:graphicFrameMkLst>
            <pc:docMk/>
            <pc:sldMk cId="3422718746" sldId="1523"/>
            <ac:graphicFrameMk id="13" creationId="{C91BF555-9F02-1033-B1B6-45B6336E44E6}"/>
          </ac:graphicFrameMkLst>
        </pc:graphicFrameChg>
        <pc:cxnChg chg="del">
          <ac:chgData name="Erfan Meskar" userId="ae30a713-38f5-4e56-b874-fd636adcf478" providerId="ADAL" clId="{10C4E44B-B280-43EA-BE59-E3D2A0B4722E}" dt="2025-03-06T20:35:50.506" v="685" actId="478"/>
          <ac:cxnSpMkLst>
            <pc:docMk/>
            <pc:sldMk cId="3422718746" sldId="1523"/>
            <ac:cxnSpMk id="2" creationId="{AA9283B0-2A7D-F149-EFB4-7A03FD0812CA}"/>
          </ac:cxnSpMkLst>
        </pc:cxnChg>
        <pc:cxnChg chg="mod">
          <ac:chgData name="Erfan Meskar" userId="ae30a713-38f5-4e56-b874-fd636adcf478" providerId="ADAL" clId="{10C4E44B-B280-43EA-BE59-E3D2A0B4722E}" dt="2025-03-06T20:36:16.289" v="688" actId="1076"/>
          <ac:cxnSpMkLst>
            <pc:docMk/>
            <pc:sldMk cId="3422718746" sldId="1523"/>
            <ac:cxnSpMk id="21" creationId="{54623EA4-3E45-2C16-142A-655076D49ED0}"/>
          </ac:cxnSpMkLst>
        </pc:cxnChg>
        <pc:cxnChg chg="mod">
          <ac:chgData name="Erfan Meskar" userId="ae30a713-38f5-4e56-b874-fd636adcf478" providerId="ADAL" clId="{10C4E44B-B280-43EA-BE59-E3D2A0B4722E}" dt="2025-03-06T20:36:16.289" v="688" actId="1076"/>
          <ac:cxnSpMkLst>
            <pc:docMk/>
            <pc:sldMk cId="3422718746" sldId="1523"/>
            <ac:cxnSpMk id="24" creationId="{5321D5C1-2292-DF5E-CB85-0D9C15668378}"/>
          </ac:cxnSpMkLst>
        </pc:cxnChg>
        <pc:cxnChg chg="mod">
          <ac:chgData name="Erfan Meskar" userId="ae30a713-38f5-4e56-b874-fd636adcf478" providerId="ADAL" clId="{10C4E44B-B280-43EA-BE59-E3D2A0B4722E}" dt="2025-03-06T20:36:16.289" v="688" actId="1076"/>
          <ac:cxnSpMkLst>
            <pc:docMk/>
            <pc:sldMk cId="3422718746" sldId="1523"/>
            <ac:cxnSpMk id="26" creationId="{E317D969-87DA-05FC-EF81-A2E4696B3C92}"/>
          </ac:cxnSpMkLst>
        </pc:cxnChg>
        <pc:cxnChg chg="mod">
          <ac:chgData name="Erfan Meskar" userId="ae30a713-38f5-4e56-b874-fd636adcf478" providerId="ADAL" clId="{10C4E44B-B280-43EA-BE59-E3D2A0B4722E}" dt="2025-03-06T20:36:16.289" v="688" actId="1076"/>
          <ac:cxnSpMkLst>
            <pc:docMk/>
            <pc:sldMk cId="3422718746" sldId="1523"/>
            <ac:cxnSpMk id="27" creationId="{2D7CD5CE-E3CD-2F87-D8EC-56C043B011F5}"/>
          </ac:cxnSpMkLst>
        </pc:cxnChg>
      </pc:sldChg>
      <pc:sldChg chg="addSp delSp modSp add mod modAnim">
        <pc:chgData name="Erfan Meskar" userId="ae30a713-38f5-4e56-b874-fd636adcf478" providerId="ADAL" clId="{10C4E44B-B280-43EA-BE59-E3D2A0B4722E}" dt="2025-03-06T20:56:23.436" v="1088" actId="14100"/>
        <pc:sldMkLst>
          <pc:docMk/>
          <pc:sldMk cId="3605952137" sldId="1524"/>
        </pc:sldMkLst>
        <pc:spChg chg="add mod">
          <ac:chgData name="Erfan Meskar" userId="ae30a713-38f5-4e56-b874-fd636adcf478" providerId="ADAL" clId="{10C4E44B-B280-43EA-BE59-E3D2A0B4722E}" dt="2025-03-06T20:38:42.433" v="733"/>
          <ac:spMkLst>
            <pc:docMk/>
            <pc:sldMk cId="3605952137" sldId="1524"/>
            <ac:spMk id="2" creationId="{41CA1542-976F-F6DA-D8C6-D4A46202B8E2}"/>
          </ac:spMkLst>
        </pc:spChg>
        <pc:spChg chg="del mod">
          <ac:chgData name="Erfan Meskar" userId="ae30a713-38f5-4e56-b874-fd636adcf478" providerId="ADAL" clId="{10C4E44B-B280-43EA-BE59-E3D2A0B4722E}" dt="2025-03-06T20:38:41.796" v="732" actId="478"/>
          <ac:spMkLst>
            <pc:docMk/>
            <pc:sldMk cId="3605952137" sldId="1524"/>
            <ac:spMk id="3" creationId="{36CCD4C6-379F-67DA-9279-C9722C803858}"/>
          </ac:spMkLst>
        </pc:spChg>
        <pc:spChg chg="del">
          <ac:chgData name="Erfan Meskar" userId="ae30a713-38f5-4e56-b874-fd636adcf478" providerId="ADAL" clId="{10C4E44B-B280-43EA-BE59-E3D2A0B4722E}" dt="2025-03-06T20:37:31.272" v="710" actId="478"/>
          <ac:spMkLst>
            <pc:docMk/>
            <pc:sldMk cId="3605952137" sldId="1524"/>
            <ac:spMk id="6" creationId="{BB08AD4C-D7E2-C8AA-8C75-B3ABB9CB13DC}"/>
          </ac:spMkLst>
        </pc:spChg>
        <pc:spChg chg="add mod">
          <ac:chgData name="Erfan Meskar" userId="ae30a713-38f5-4e56-b874-fd636adcf478" providerId="ADAL" clId="{10C4E44B-B280-43EA-BE59-E3D2A0B4722E}" dt="2025-03-06T20:38:42.433" v="733"/>
          <ac:spMkLst>
            <pc:docMk/>
            <pc:sldMk cId="3605952137" sldId="1524"/>
            <ac:spMk id="7" creationId="{17DF2204-A849-5D82-EE71-39495B53E385}"/>
          </ac:spMkLst>
        </pc:spChg>
        <pc:spChg chg="add mod">
          <ac:chgData name="Erfan Meskar" userId="ae30a713-38f5-4e56-b874-fd636adcf478" providerId="ADAL" clId="{10C4E44B-B280-43EA-BE59-E3D2A0B4722E}" dt="2025-03-06T20:38:42.433" v="733"/>
          <ac:spMkLst>
            <pc:docMk/>
            <pc:sldMk cId="3605952137" sldId="1524"/>
            <ac:spMk id="8" creationId="{23BCB1C8-5E5B-1C4B-1E11-4A76C4F00A58}"/>
          </ac:spMkLst>
        </pc:spChg>
        <pc:spChg chg="del">
          <ac:chgData name="Erfan Meskar" userId="ae30a713-38f5-4e56-b874-fd636adcf478" providerId="ADAL" clId="{10C4E44B-B280-43EA-BE59-E3D2A0B4722E}" dt="2025-03-06T20:37:31.272" v="710" actId="478"/>
          <ac:spMkLst>
            <pc:docMk/>
            <pc:sldMk cId="3605952137" sldId="1524"/>
            <ac:spMk id="10" creationId="{5ECB603B-6B26-0544-45A6-E9AF9ADAE094}"/>
          </ac:spMkLst>
        </pc:spChg>
        <pc:spChg chg="del">
          <ac:chgData name="Erfan Meskar" userId="ae30a713-38f5-4e56-b874-fd636adcf478" providerId="ADAL" clId="{10C4E44B-B280-43EA-BE59-E3D2A0B4722E}" dt="2025-03-06T20:37:31.272" v="710" actId="478"/>
          <ac:spMkLst>
            <pc:docMk/>
            <pc:sldMk cId="3605952137" sldId="1524"/>
            <ac:spMk id="12" creationId="{1F0C7E18-FA2A-540F-3025-B04BAA6A2CBE}"/>
          </ac:spMkLst>
        </pc:spChg>
        <pc:spChg chg="mod">
          <ac:chgData name="Erfan Meskar" userId="ae30a713-38f5-4e56-b874-fd636adcf478" providerId="ADAL" clId="{10C4E44B-B280-43EA-BE59-E3D2A0B4722E}" dt="2025-03-06T20:38:08.919" v="721" actId="20577"/>
          <ac:spMkLst>
            <pc:docMk/>
            <pc:sldMk cId="3605952137" sldId="1524"/>
            <ac:spMk id="14" creationId="{B0C6B1E3-1576-CD24-F1F9-3DF4CB1BDED7}"/>
          </ac:spMkLst>
        </pc:spChg>
        <pc:spChg chg="add mod">
          <ac:chgData name="Erfan Meskar" userId="ae30a713-38f5-4e56-b874-fd636adcf478" providerId="ADAL" clId="{10C4E44B-B280-43EA-BE59-E3D2A0B4722E}" dt="2025-03-06T20:56:23.436" v="1088" actId="14100"/>
          <ac:spMkLst>
            <pc:docMk/>
            <pc:sldMk cId="3605952137" sldId="1524"/>
            <ac:spMk id="16" creationId="{C688CE93-3ABE-65B3-4D25-87748593A4B9}"/>
          </ac:spMkLst>
        </pc:spChg>
        <pc:spChg chg="add del mod">
          <ac:chgData name="Erfan Meskar" userId="ae30a713-38f5-4e56-b874-fd636adcf478" providerId="ADAL" clId="{10C4E44B-B280-43EA-BE59-E3D2A0B4722E}" dt="2025-03-06T20:38:47.320" v="734" actId="478"/>
          <ac:spMkLst>
            <pc:docMk/>
            <pc:sldMk cId="3605952137" sldId="1524"/>
            <ac:spMk id="19" creationId="{27DB6397-D5F2-F89D-1AE8-C5219B5D7039}"/>
          </ac:spMkLst>
        </pc:spChg>
        <pc:spChg chg="del mod">
          <ac:chgData name="Erfan Meskar" userId="ae30a713-38f5-4e56-b874-fd636adcf478" providerId="ADAL" clId="{10C4E44B-B280-43EA-BE59-E3D2A0B4722E}" dt="2025-03-06T20:38:41.796" v="732" actId="478"/>
          <ac:spMkLst>
            <pc:docMk/>
            <pc:sldMk cId="3605952137" sldId="1524"/>
            <ac:spMk id="20" creationId="{9D130887-60D8-387A-980D-036DD8DB8A5C}"/>
          </ac:spMkLst>
        </pc:spChg>
        <pc:spChg chg="del mod">
          <ac:chgData name="Erfan Meskar" userId="ae30a713-38f5-4e56-b874-fd636adcf478" providerId="ADAL" clId="{10C4E44B-B280-43EA-BE59-E3D2A0B4722E}" dt="2025-03-06T20:38:41.796" v="732" actId="478"/>
          <ac:spMkLst>
            <pc:docMk/>
            <pc:sldMk cId="3605952137" sldId="1524"/>
            <ac:spMk id="22" creationId="{59B7319A-3CC0-8899-2097-1EF1FD40874D}"/>
          </ac:spMkLst>
        </pc:spChg>
        <pc:spChg chg="del mod">
          <ac:chgData name="Erfan Meskar" userId="ae30a713-38f5-4e56-b874-fd636adcf478" providerId="ADAL" clId="{10C4E44B-B280-43EA-BE59-E3D2A0B4722E}" dt="2025-03-06T20:38:41.796" v="732" actId="478"/>
          <ac:spMkLst>
            <pc:docMk/>
            <pc:sldMk cId="3605952137" sldId="1524"/>
            <ac:spMk id="23" creationId="{BD930F7C-912D-C213-DCF1-7FEA41A4EB57}"/>
          </ac:spMkLst>
        </pc:spChg>
        <pc:spChg chg="del mod">
          <ac:chgData name="Erfan Meskar" userId="ae30a713-38f5-4e56-b874-fd636adcf478" providerId="ADAL" clId="{10C4E44B-B280-43EA-BE59-E3D2A0B4722E}" dt="2025-03-06T20:38:41.796" v="732" actId="478"/>
          <ac:spMkLst>
            <pc:docMk/>
            <pc:sldMk cId="3605952137" sldId="1524"/>
            <ac:spMk id="25" creationId="{2B0EA7D4-9C10-F97D-8BF3-3F9E60E0DD6D}"/>
          </ac:spMkLst>
        </pc:spChg>
        <pc:spChg chg="add mod">
          <ac:chgData name="Erfan Meskar" userId="ae30a713-38f5-4e56-b874-fd636adcf478" providerId="ADAL" clId="{10C4E44B-B280-43EA-BE59-E3D2A0B4722E}" dt="2025-03-06T20:38:42.433" v="733"/>
          <ac:spMkLst>
            <pc:docMk/>
            <pc:sldMk cId="3605952137" sldId="1524"/>
            <ac:spMk id="29" creationId="{E109C61D-F479-F9CC-15CB-21D8C3D8A599}"/>
          </ac:spMkLst>
        </pc:spChg>
        <pc:spChg chg="add mod">
          <ac:chgData name="Erfan Meskar" userId="ae30a713-38f5-4e56-b874-fd636adcf478" providerId="ADAL" clId="{10C4E44B-B280-43EA-BE59-E3D2A0B4722E}" dt="2025-03-06T20:38:42.433" v="733"/>
          <ac:spMkLst>
            <pc:docMk/>
            <pc:sldMk cId="3605952137" sldId="1524"/>
            <ac:spMk id="30" creationId="{A162AC8A-4A98-4CD7-DBB8-BE419F26BDBE}"/>
          </ac:spMkLst>
        </pc:spChg>
        <pc:spChg chg="mod">
          <ac:chgData name="Erfan Meskar" userId="ae30a713-38f5-4e56-b874-fd636adcf478" providerId="ADAL" clId="{10C4E44B-B280-43EA-BE59-E3D2A0B4722E}" dt="2025-03-06T20:38:25.786" v="731" actId="20577"/>
          <ac:spMkLst>
            <pc:docMk/>
            <pc:sldMk cId="3605952137" sldId="1524"/>
            <ac:spMk id="7171" creationId="{4097C992-94F5-2B58-AC68-99B58BFA5242}"/>
          </ac:spMkLst>
        </pc:spChg>
        <pc:graphicFrameChg chg="del">
          <ac:chgData name="Erfan Meskar" userId="ae30a713-38f5-4e56-b874-fd636adcf478" providerId="ADAL" clId="{10C4E44B-B280-43EA-BE59-E3D2A0B4722E}" dt="2025-03-06T20:37:31.272" v="710" actId="478"/>
          <ac:graphicFrameMkLst>
            <pc:docMk/>
            <pc:sldMk cId="3605952137" sldId="1524"/>
            <ac:graphicFrameMk id="5" creationId="{CE8E1548-D323-8975-CBFD-05C9F2C14D3D}"/>
          </ac:graphicFrameMkLst>
        </pc:graphicFrameChg>
        <pc:graphicFrameChg chg="del">
          <ac:chgData name="Erfan Meskar" userId="ae30a713-38f5-4e56-b874-fd636adcf478" providerId="ADAL" clId="{10C4E44B-B280-43EA-BE59-E3D2A0B4722E}" dt="2025-03-06T20:37:31.272" v="710" actId="478"/>
          <ac:graphicFrameMkLst>
            <pc:docMk/>
            <pc:sldMk cId="3605952137" sldId="1524"/>
            <ac:graphicFrameMk id="9" creationId="{FF879BBD-3325-F622-E244-72519F12D757}"/>
          </ac:graphicFrameMkLst>
        </pc:graphicFrameChg>
        <pc:graphicFrameChg chg="del">
          <ac:chgData name="Erfan Meskar" userId="ae30a713-38f5-4e56-b874-fd636adcf478" providerId="ADAL" clId="{10C4E44B-B280-43EA-BE59-E3D2A0B4722E}" dt="2025-03-06T20:37:31.272" v="710" actId="478"/>
          <ac:graphicFrameMkLst>
            <pc:docMk/>
            <pc:sldMk cId="3605952137" sldId="1524"/>
            <ac:graphicFrameMk id="11" creationId="{5146177F-6451-9D2A-A880-D4A391360983}"/>
          </ac:graphicFrameMkLst>
        </pc:graphicFrameChg>
        <pc:graphicFrameChg chg="mod modGraphic">
          <ac:chgData name="Erfan Meskar" userId="ae30a713-38f5-4e56-b874-fd636adcf478" providerId="ADAL" clId="{10C4E44B-B280-43EA-BE59-E3D2A0B4722E}" dt="2025-03-06T20:38:11.679" v="723" actId="20577"/>
          <ac:graphicFrameMkLst>
            <pc:docMk/>
            <pc:sldMk cId="3605952137" sldId="1524"/>
            <ac:graphicFrameMk id="13" creationId="{A3FA4596-8759-FB13-B8AF-7473538ECD62}"/>
          </ac:graphicFrameMkLst>
        </pc:graphicFrameChg>
        <pc:cxnChg chg="add mod">
          <ac:chgData name="Erfan Meskar" userId="ae30a713-38f5-4e56-b874-fd636adcf478" providerId="ADAL" clId="{10C4E44B-B280-43EA-BE59-E3D2A0B4722E}" dt="2025-03-06T20:38:42.433" v="733"/>
          <ac:cxnSpMkLst>
            <pc:docMk/>
            <pc:sldMk cId="3605952137" sldId="1524"/>
            <ac:cxnSpMk id="15" creationId="{7A139907-1437-559A-5C6D-5D2793825C70}"/>
          </ac:cxnSpMkLst>
        </pc:cxnChg>
        <pc:cxnChg chg="add mod">
          <ac:chgData name="Erfan Meskar" userId="ae30a713-38f5-4e56-b874-fd636adcf478" providerId="ADAL" clId="{10C4E44B-B280-43EA-BE59-E3D2A0B4722E}" dt="2025-03-06T20:38:42.433" v="733"/>
          <ac:cxnSpMkLst>
            <pc:docMk/>
            <pc:sldMk cId="3605952137" sldId="1524"/>
            <ac:cxnSpMk id="17" creationId="{8A2EF926-4334-B992-ED5F-FE72D53857C9}"/>
          </ac:cxnSpMkLst>
        </pc:cxnChg>
        <pc:cxnChg chg="add mod">
          <ac:chgData name="Erfan Meskar" userId="ae30a713-38f5-4e56-b874-fd636adcf478" providerId="ADAL" clId="{10C4E44B-B280-43EA-BE59-E3D2A0B4722E}" dt="2025-03-06T20:38:42.433" v="733"/>
          <ac:cxnSpMkLst>
            <pc:docMk/>
            <pc:sldMk cId="3605952137" sldId="1524"/>
            <ac:cxnSpMk id="18" creationId="{41D1FC44-BD9E-9488-25BA-52481028BDCC}"/>
          </ac:cxnSpMkLst>
        </pc:cxnChg>
        <pc:cxnChg chg="del mod">
          <ac:chgData name="Erfan Meskar" userId="ae30a713-38f5-4e56-b874-fd636adcf478" providerId="ADAL" clId="{10C4E44B-B280-43EA-BE59-E3D2A0B4722E}" dt="2025-03-06T20:38:41.796" v="732" actId="478"/>
          <ac:cxnSpMkLst>
            <pc:docMk/>
            <pc:sldMk cId="3605952137" sldId="1524"/>
            <ac:cxnSpMk id="21" creationId="{513B2B99-97AC-83A4-B008-FCAA59A73A7D}"/>
          </ac:cxnSpMkLst>
        </pc:cxnChg>
        <pc:cxnChg chg="del mod">
          <ac:chgData name="Erfan Meskar" userId="ae30a713-38f5-4e56-b874-fd636adcf478" providerId="ADAL" clId="{10C4E44B-B280-43EA-BE59-E3D2A0B4722E}" dt="2025-03-06T20:38:41.796" v="732" actId="478"/>
          <ac:cxnSpMkLst>
            <pc:docMk/>
            <pc:sldMk cId="3605952137" sldId="1524"/>
            <ac:cxnSpMk id="24" creationId="{66A5C57E-01AD-1B5D-7BCE-76EE92CAFD36}"/>
          </ac:cxnSpMkLst>
        </pc:cxnChg>
        <pc:cxnChg chg="del mod">
          <ac:chgData name="Erfan Meskar" userId="ae30a713-38f5-4e56-b874-fd636adcf478" providerId="ADAL" clId="{10C4E44B-B280-43EA-BE59-E3D2A0B4722E}" dt="2025-03-06T20:38:41.796" v="732" actId="478"/>
          <ac:cxnSpMkLst>
            <pc:docMk/>
            <pc:sldMk cId="3605952137" sldId="1524"/>
            <ac:cxnSpMk id="26" creationId="{F7190E59-59CA-C185-F159-29B2ED001909}"/>
          </ac:cxnSpMkLst>
        </pc:cxnChg>
        <pc:cxnChg chg="del mod">
          <ac:chgData name="Erfan Meskar" userId="ae30a713-38f5-4e56-b874-fd636adcf478" providerId="ADAL" clId="{10C4E44B-B280-43EA-BE59-E3D2A0B4722E}" dt="2025-03-06T20:38:41.796" v="732" actId="478"/>
          <ac:cxnSpMkLst>
            <pc:docMk/>
            <pc:sldMk cId="3605952137" sldId="1524"/>
            <ac:cxnSpMk id="27" creationId="{5FBB0DDC-FF92-57D2-67AE-7C938526E125}"/>
          </ac:cxnSpMkLst>
        </pc:cxnChg>
      </pc:sldChg>
      <pc:sldChg chg="modSp add mod">
        <pc:chgData name="Erfan Meskar" userId="ae30a713-38f5-4e56-b874-fd636adcf478" providerId="ADAL" clId="{10C4E44B-B280-43EA-BE59-E3D2A0B4722E}" dt="2025-03-06T20:56:18.582" v="1087" actId="14100"/>
        <pc:sldMkLst>
          <pc:docMk/>
          <pc:sldMk cId="1231536111" sldId="1525"/>
        </pc:sldMkLst>
        <pc:spChg chg="mod">
          <ac:chgData name="Erfan Meskar" userId="ae30a713-38f5-4e56-b874-fd636adcf478" providerId="ADAL" clId="{10C4E44B-B280-43EA-BE59-E3D2A0B4722E}" dt="2025-03-06T20:39:23.681" v="749" actId="20577"/>
          <ac:spMkLst>
            <pc:docMk/>
            <pc:sldMk cId="1231536111" sldId="1525"/>
            <ac:spMk id="6" creationId="{C66EC84B-855C-70D9-E6B7-075221DF3F57}"/>
          </ac:spMkLst>
        </pc:spChg>
        <pc:spChg chg="mod">
          <ac:chgData name="Erfan Meskar" userId="ae30a713-38f5-4e56-b874-fd636adcf478" providerId="ADAL" clId="{10C4E44B-B280-43EA-BE59-E3D2A0B4722E}" dt="2025-03-06T20:39:35.529" v="754" actId="20577"/>
          <ac:spMkLst>
            <pc:docMk/>
            <pc:sldMk cId="1231536111" sldId="1525"/>
            <ac:spMk id="10" creationId="{F885E1D0-72FE-60E0-3B77-C0B810CEE962}"/>
          </ac:spMkLst>
        </pc:spChg>
        <pc:spChg chg="mod">
          <ac:chgData name="Erfan Meskar" userId="ae30a713-38f5-4e56-b874-fd636adcf478" providerId="ADAL" clId="{10C4E44B-B280-43EA-BE59-E3D2A0B4722E}" dt="2025-03-06T20:39:40.708" v="759" actId="20577"/>
          <ac:spMkLst>
            <pc:docMk/>
            <pc:sldMk cId="1231536111" sldId="1525"/>
            <ac:spMk id="12" creationId="{23C0A92E-0180-681A-9528-9CA44EBB52A0}"/>
          </ac:spMkLst>
        </pc:spChg>
        <pc:spChg chg="mod">
          <ac:chgData name="Erfan Meskar" userId="ae30a713-38f5-4e56-b874-fd636adcf478" providerId="ADAL" clId="{10C4E44B-B280-43EA-BE59-E3D2A0B4722E}" dt="2025-03-06T20:39:46.884" v="763" actId="20577"/>
          <ac:spMkLst>
            <pc:docMk/>
            <pc:sldMk cId="1231536111" sldId="1525"/>
            <ac:spMk id="14" creationId="{802E002E-F5BC-59D9-99D4-9524EF272931}"/>
          </ac:spMkLst>
        </pc:spChg>
        <pc:spChg chg="mod">
          <ac:chgData name="Erfan Meskar" userId="ae30a713-38f5-4e56-b874-fd636adcf478" providerId="ADAL" clId="{10C4E44B-B280-43EA-BE59-E3D2A0B4722E}" dt="2025-03-06T20:56:18.582" v="1087" actId="14100"/>
          <ac:spMkLst>
            <pc:docMk/>
            <pc:sldMk cId="1231536111" sldId="1525"/>
            <ac:spMk id="25" creationId="{7B301413-E5AE-502F-3450-607AC47C2251}"/>
          </ac:spMkLst>
        </pc:spChg>
        <pc:spChg chg="mod">
          <ac:chgData name="Erfan Meskar" userId="ae30a713-38f5-4e56-b874-fd636adcf478" providerId="ADAL" clId="{10C4E44B-B280-43EA-BE59-E3D2A0B4722E}" dt="2025-03-06T20:39:17.051" v="746" actId="20577"/>
          <ac:spMkLst>
            <pc:docMk/>
            <pc:sldMk cId="1231536111" sldId="1525"/>
            <ac:spMk id="7171" creationId="{FC081DF7-E21C-39ED-2FAD-529A713D9F9F}"/>
          </ac:spMkLst>
        </pc:spChg>
        <pc:graphicFrameChg chg="modGraphic">
          <ac:chgData name="Erfan Meskar" userId="ae30a713-38f5-4e56-b874-fd636adcf478" providerId="ADAL" clId="{10C4E44B-B280-43EA-BE59-E3D2A0B4722E}" dt="2025-03-06T20:39:31.433" v="751" actId="20577"/>
          <ac:graphicFrameMkLst>
            <pc:docMk/>
            <pc:sldMk cId="1231536111" sldId="1525"/>
            <ac:graphicFrameMk id="5" creationId="{AF566FD3-BE9E-54BA-FBB8-FA62101530DC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0:39:37.986" v="756" actId="20577"/>
          <ac:graphicFrameMkLst>
            <pc:docMk/>
            <pc:sldMk cId="1231536111" sldId="1525"/>
            <ac:graphicFrameMk id="9" creationId="{0B60D061-DAF9-3830-0115-E8EF89F4A79B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0:39:44.383" v="761" actId="20577"/>
          <ac:graphicFrameMkLst>
            <pc:docMk/>
            <pc:sldMk cId="1231536111" sldId="1525"/>
            <ac:graphicFrameMk id="11" creationId="{6DE8FEE3-72BB-D762-D6FB-55F946F4155C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0:39:50.001" v="765" actId="20577"/>
          <ac:graphicFrameMkLst>
            <pc:docMk/>
            <pc:sldMk cId="1231536111" sldId="1525"/>
            <ac:graphicFrameMk id="13" creationId="{E8AD2F02-FA70-F6CD-91E8-12F0BB14FB54}"/>
          </ac:graphicFrameMkLst>
        </pc:graphicFrameChg>
      </pc:sldChg>
      <pc:sldChg chg="addSp delSp modSp add mod modAnim">
        <pc:chgData name="Erfan Meskar" userId="ae30a713-38f5-4e56-b874-fd636adcf478" providerId="ADAL" clId="{10C4E44B-B280-43EA-BE59-E3D2A0B4722E}" dt="2025-03-06T20:56:14.010" v="1086" actId="14100"/>
        <pc:sldMkLst>
          <pc:docMk/>
          <pc:sldMk cId="1758989476" sldId="1526"/>
        </pc:sldMkLst>
        <pc:spChg chg="add mod">
          <ac:chgData name="Erfan Meskar" userId="ae30a713-38f5-4e56-b874-fd636adcf478" providerId="ADAL" clId="{10C4E44B-B280-43EA-BE59-E3D2A0B4722E}" dt="2025-03-06T20:42:08.744" v="852" actId="1076"/>
          <ac:spMkLst>
            <pc:docMk/>
            <pc:sldMk cId="1758989476" sldId="1526"/>
            <ac:spMk id="9" creationId="{00E9D21A-9F9A-0BFA-3BBC-89B671A4C3E2}"/>
          </ac:spMkLst>
        </pc:spChg>
        <pc:spChg chg="add mod">
          <ac:chgData name="Erfan Meskar" userId="ae30a713-38f5-4e56-b874-fd636adcf478" providerId="ADAL" clId="{10C4E44B-B280-43EA-BE59-E3D2A0B4722E}" dt="2025-03-06T20:42:43.406" v="859" actId="1076"/>
          <ac:spMkLst>
            <pc:docMk/>
            <pc:sldMk cId="1758989476" sldId="1526"/>
            <ac:spMk id="12" creationId="{BCABFFCF-7BE9-F3BE-0FBE-6B14B39CE0E7}"/>
          </ac:spMkLst>
        </pc:spChg>
        <pc:spChg chg="mod">
          <ac:chgData name="Erfan Meskar" userId="ae30a713-38f5-4e56-b874-fd636adcf478" providerId="ADAL" clId="{10C4E44B-B280-43EA-BE59-E3D2A0B4722E}" dt="2025-03-06T20:40:25.105" v="770" actId="20577"/>
          <ac:spMkLst>
            <pc:docMk/>
            <pc:sldMk cId="1758989476" sldId="1526"/>
            <ac:spMk id="14" creationId="{178C9965-C161-6F34-FDE5-C20C404B6AD8}"/>
          </ac:spMkLst>
        </pc:spChg>
        <pc:spChg chg="mod">
          <ac:chgData name="Erfan Meskar" userId="ae30a713-38f5-4e56-b874-fd636adcf478" providerId="ADAL" clId="{10C4E44B-B280-43EA-BE59-E3D2A0B4722E}" dt="2025-03-06T20:56:14.010" v="1086" actId="14100"/>
          <ac:spMkLst>
            <pc:docMk/>
            <pc:sldMk cId="1758989476" sldId="1526"/>
            <ac:spMk id="16" creationId="{D82DBF2A-BC8D-F54A-686F-A23715EBEAD3}"/>
          </ac:spMkLst>
        </pc:spChg>
        <pc:spChg chg="add mod">
          <ac:chgData name="Erfan Meskar" userId="ae30a713-38f5-4e56-b874-fd636adcf478" providerId="ADAL" clId="{10C4E44B-B280-43EA-BE59-E3D2A0B4722E}" dt="2025-03-06T20:43:08.656" v="863" actId="207"/>
          <ac:spMkLst>
            <pc:docMk/>
            <pc:sldMk cId="1758989476" sldId="1526"/>
            <ac:spMk id="19" creationId="{1475D6CF-166C-5D9A-3E62-7F25D350D5D6}"/>
          </ac:spMkLst>
        </pc:spChg>
        <pc:spChg chg="mod">
          <ac:chgData name="Erfan Meskar" userId="ae30a713-38f5-4e56-b874-fd636adcf478" providerId="ADAL" clId="{10C4E44B-B280-43EA-BE59-E3D2A0B4722E}" dt="2025-03-06T20:41:29.646" v="796" actId="20577"/>
          <ac:spMkLst>
            <pc:docMk/>
            <pc:sldMk cId="1758989476" sldId="1526"/>
            <ac:spMk id="30" creationId="{B49F80E7-6D97-3AD9-9FBC-FE5AA867AE89}"/>
          </ac:spMkLst>
        </pc:spChg>
        <pc:spChg chg="mod">
          <ac:chgData name="Erfan Meskar" userId="ae30a713-38f5-4e56-b874-fd636adcf478" providerId="ADAL" clId="{10C4E44B-B280-43EA-BE59-E3D2A0B4722E}" dt="2025-03-06T20:41:55.595" v="850" actId="20577"/>
          <ac:spMkLst>
            <pc:docMk/>
            <pc:sldMk cId="1758989476" sldId="1526"/>
            <ac:spMk id="7171" creationId="{B88823C4-AF7B-FEDF-24F5-94B4C4FE6B24}"/>
          </ac:spMkLst>
        </pc:spChg>
        <pc:graphicFrameChg chg="add mod modGraphic">
          <ac:chgData name="Erfan Meskar" userId="ae30a713-38f5-4e56-b874-fd636adcf478" providerId="ADAL" clId="{10C4E44B-B280-43EA-BE59-E3D2A0B4722E}" dt="2025-03-06T20:42:28.914" v="857" actId="20577"/>
          <ac:graphicFrameMkLst>
            <pc:docMk/>
            <pc:sldMk cId="1758989476" sldId="1526"/>
            <ac:graphicFrameMk id="6" creationId="{3734CC94-5297-DC15-CB2B-8443460FEF3C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0:42:50.446" v="860" actId="6549"/>
          <ac:graphicFrameMkLst>
            <pc:docMk/>
            <pc:sldMk cId="1758989476" sldId="1526"/>
            <ac:graphicFrameMk id="11" creationId="{20D7AD83-3F1E-4AC0-073E-D788BDDFB1A6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0:40:27.934" v="772" actId="20577"/>
          <ac:graphicFrameMkLst>
            <pc:docMk/>
            <pc:sldMk cId="1758989476" sldId="1526"/>
            <ac:graphicFrameMk id="13" creationId="{F9AB4464-A396-A524-F24F-641D196ADB25}"/>
          </ac:graphicFrameMkLst>
        </pc:graphicFrameChg>
        <pc:cxnChg chg="add mod">
          <ac:chgData name="Erfan Meskar" userId="ae30a713-38f5-4e56-b874-fd636adcf478" providerId="ADAL" clId="{10C4E44B-B280-43EA-BE59-E3D2A0B4722E}" dt="2025-03-06T20:40:51.471" v="775" actId="1582"/>
          <ac:cxnSpMkLst>
            <pc:docMk/>
            <pc:sldMk cId="1758989476" sldId="1526"/>
            <ac:cxnSpMk id="5" creationId="{23FC58DB-76B3-02D2-18E2-0170FAE87535}"/>
          </ac:cxnSpMkLst>
        </pc:cxnChg>
        <pc:cxnChg chg="add del mod">
          <ac:chgData name="Erfan Meskar" userId="ae30a713-38f5-4e56-b874-fd636adcf478" providerId="ADAL" clId="{10C4E44B-B280-43EA-BE59-E3D2A0B4722E}" dt="2025-03-06T20:42:13.204" v="853" actId="478"/>
          <ac:cxnSpMkLst>
            <pc:docMk/>
            <pc:sldMk cId="1758989476" sldId="1526"/>
            <ac:cxnSpMk id="10" creationId="{076C1AE7-4410-56B9-13EF-366E88126138}"/>
          </ac:cxnSpMkLst>
        </pc:cxnChg>
      </pc:sldChg>
      <pc:sldChg chg="modSp add mod">
        <pc:chgData name="Erfan Meskar" userId="ae30a713-38f5-4e56-b874-fd636adcf478" providerId="ADAL" clId="{10C4E44B-B280-43EA-BE59-E3D2A0B4722E}" dt="2025-03-06T20:56:07.449" v="1085" actId="14100"/>
        <pc:sldMkLst>
          <pc:docMk/>
          <pc:sldMk cId="3487564478" sldId="1527"/>
        </pc:sldMkLst>
        <pc:spChg chg="mod">
          <ac:chgData name="Erfan Meskar" userId="ae30a713-38f5-4e56-b874-fd636adcf478" providerId="ADAL" clId="{10C4E44B-B280-43EA-BE59-E3D2A0B4722E}" dt="2025-03-06T20:56:07.449" v="1085" actId="14100"/>
          <ac:spMkLst>
            <pc:docMk/>
            <pc:sldMk cId="3487564478" sldId="1527"/>
            <ac:spMk id="25" creationId="{9C9D6614-31C3-331A-36FF-CD3FE0925111}"/>
          </ac:spMkLst>
        </pc:spChg>
        <pc:spChg chg="mod">
          <ac:chgData name="Erfan Meskar" userId="ae30a713-38f5-4e56-b874-fd636adcf478" providerId="ADAL" clId="{10C4E44B-B280-43EA-BE59-E3D2A0B4722E}" dt="2025-03-06T20:48:27.514" v="927"/>
          <ac:spMkLst>
            <pc:docMk/>
            <pc:sldMk cId="3487564478" sldId="1527"/>
            <ac:spMk id="7170" creationId="{AACFC67B-807C-DF14-D02B-378CEB19C56B}"/>
          </ac:spMkLst>
        </pc:spChg>
      </pc:sldChg>
      <pc:sldChg chg="addSp delSp modSp add mod delAnim modAnim">
        <pc:chgData name="Erfan Meskar" userId="ae30a713-38f5-4e56-b874-fd636adcf478" providerId="ADAL" clId="{10C4E44B-B280-43EA-BE59-E3D2A0B4722E}" dt="2025-03-06T20:56:01.431" v="1084" actId="14100"/>
        <pc:sldMkLst>
          <pc:docMk/>
          <pc:sldMk cId="3650364766" sldId="1528"/>
        </pc:sldMkLst>
        <pc:spChg chg="mod">
          <ac:chgData name="Erfan Meskar" userId="ae30a713-38f5-4e56-b874-fd636adcf478" providerId="ADAL" clId="{10C4E44B-B280-43EA-BE59-E3D2A0B4722E}" dt="2025-03-06T20:49:20.032" v="954" actId="1035"/>
          <ac:spMkLst>
            <pc:docMk/>
            <pc:sldMk cId="3650364766" sldId="1528"/>
            <ac:spMk id="3" creationId="{6E303E77-1BCA-0725-497B-B002CB8D553D}"/>
          </ac:spMkLst>
        </pc:spChg>
        <pc:spChg chg="mod">
          <ac:chgData name="Erfan Meskar" userId="ae30a713-38f5-4e56-b874-fd636adcf478" providerId="ADAL" clId="{10C4E44B-B280-43EA-BE59-E3D2A0B4722E}" dt="2025-03-06T20:49:44.017" v="959" actId="14100"/>
          <ac:spMkLst>
            <pc:docMk/>
            <pc:sldMk cId="3650364766" sldId="1528"/>
            <ac:spMk id="4" creationId="{414370CC-24E3-DAD6-8EF9-0AE4A80D80F9}"/>
          </ac:spMkLst>
        </pc:spChg>
        <pc:spChg chg="mod">
          <ac:chgData name="Erfan Meskar" userId="ae30a713-38f5-4e56-b874-fd636adcf478" providerId="ADAL" clId="{10C4E44B-B280-43EA-BE59-E3D2A0B4722E}" dt="2025-03-06T20:50:42.149" v="996" actId="14100"/>
          <ac:spMkLst>
            <pc:docMk/>
            <pc:sldMk cId="3650364766" sldId="1528"/>
            <ac:spMk id="7" creationId="{66ABF65C-86FE-FD8C-8861-4555BADE782B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9" creationId="{FC88408E-ECFC-C187-151D-A4A9FEFFA7BB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11" creationId="{19D036E1-B38C-021E-0592-17C67DFBE721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12" creationId="{C46B6FC4-D56E-94C1-35F5-E7F704C445F9}"/>
          </ac:spMkLst>
        </pc:spChg>
        <pc:spChg chg="add mod">
          <ac:chgData name="Erfan Meskar" userId="ae30a713-38f5-4e56-b874-fd636adcf478" providerId="ADAL" clId="{10C4E44B-B280-43EA-BE59-E3D2A0B4722E}" dt="2025-03-06T20:55:57.911" v="1083" actId="14100"/>
          <ac:spMkLst>
            <pc:docMk/>
            <pc:sldMk cId="3650364766" sldId="1528"/>
            <ac:spMk id="14" creationId="{BD1C7747-95AF-0B36-8C84-FE96A3751B29}"/>
          </ac:spMkLst>
        </pc:spChg>
        <pc:spChg chg="add del mod">
          <ac:chgData name="Erfan Meskar" userId="ae30a713-38f5-4e56-b874-fd636adcf478" providerId="ADAL" clId="{10C4E44B-B280-43EA-BE59-E3D2A0B4722E}" dt="2025-03-06T20:51:31.965" v="999" actId="478"/>
          <ac:spMkLst>
            <pc:docMk/>
            <pc:sldMk cId="3650364766" sldId="1528"/>
            <ac:spMk id="17" creationId="{79215655-A0FF-7E7C-8190-A6BE665394FC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18" creationId="{3FE6F1FF-847F-B758-EDCC-44E8481C399B}"/>
          </ac:spMkLst>
        </pc:spChg>
        <pc:spChg chg="add del mod">
          <ac:chgData name="Erfan Meskar" userId="ae30a713-38f5-4e56-b874-fd636adcf478" providerId="ADAL" clId="{10C4E44B-B280-43EA-BE59-E3D2A0B4722E}" dt="2025-03-06T20:51:40.950" v="1002" actId="478"/>
          <ac:spMkLst>
            <pc:docMk/>
            <pc:sldMk cId="3650364766" sldId="1528"/>
            <ac:spMk id="19" creationId="{FAD0806C-93F6-2B6D-3FEC-B44556CC8AC5}"/>
          </ac:spMkLst>
        </pc:spChg>
        <pc:spChg chg="mod">
          <ac:chgData name="Erfan Meskar" userId="ae30a713-38f5-4e56-b874-fd636adcf478" providerId="ADAL" clId="{10C4E44B-B280-43EA-BE59-E3D2A0B4722E}" dt="2025-03-06T20:49:20.032" v="954" actId="1035"/>
          <ac:spMkLst>
            <pc:docMk/>
            <pc:sldMk cId="3650364766" sldId="1528"/>
            <ac:spMk id="20" creationId="{24E913E5-025E-630A-A8CD-EBFD3B09334B}"/>
          </ac:spMkLst>
        </pc:spChg>
        <pc:spChg chg="mod">
          <ac:chgData name="Erfan Meskar" userId="ae30a713-38f5-4e56-b874-fd636adcf478" providerId="ADAL" clId="{10C4E44B-B280-43EA-BE59-E3D2A0B4722E}" dt="2025-03-06T20:49:20.032" v="954" actId="1035"/>
          <ac:spMkLst>
            <pc:docMk/>
            <pc:sldMk cId="3650364766" sldId="1528"/>
            <ac:spMk id="22" creationId="{BC576C5D-89D3-5B2C-9B55-DEDC8C10E37F}"/>
          </ac:spMkLst>
        </pc:spChg>
        <pc:spChg chg="mod">
          <ac:chgData name="Erfan Meskar" userId="ae30a713-38f5-4e56-b874-fd636adcf478" providerId="ADAL" clId="{10C4E44B-B280-43EA-BE59-E3D2A0B4722E}" dt="2025-03-06T20:49:20.032" v="954" actId="1035"/>
          <ac:spMkLst>
            <pc:docMk/>
            <pc:sldMk cId="3650364766" sldId="1528"/>
            <ac:spMk id="23" creationId="{BAB03A68-228A-EF51-7E51-2A81FF1B2524}"/>
          </ac:spMkLst>
        </pc:spChg>
        <pc:spChg chg="mod">
          <ac:chgData name="Erfan Meskar" userId="ae30a713-38f5-4e56-b874-fd636adcf478" providerId="ADAL" clId="{10C4E44B-B280-43EA-BE59-E3D2A0B4722E}" dt="2025-03-06T20:56:01.431" v="1084" actId="14100"/>
          <ac:spMkLst>
            <pc:docMk/>
            <pc:sldMk cId="3650364766" sldId="1528"/>
            <ac:spMk id="25" creationId="{0C03D3A6-62D4-829D-362E-72BD9E8E6004}"/>
          </ac:spMkLst>
        </pc:spChg>
        <pc:spChg chg="add del mod">
          <ac:chgData name="Erfan Meskar" userId="ae30a713-38f5-4e56-b874-fd636adcf478" providerId="ADAL" clId="{10C4E44B-B280-43EA-BE59-E3D2A0B4722E}" dt="2025-03-06T20:51:34.915" v="1000" actId="478"/>
          <ac:spMkLst>
            <pc:docMk/>
            <pc:sldMk cId="3650364766" sldId="1528"/>
            <ac:spMk id="29" creationId="{488A2F0A-967F-A1F3-6547-3DCDB7B9E789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30" creationId="{72429625-C202-71C2-862E-C26A82654D12}"/>
          </ac:spMkLst>
        </pc:spChg>
        <pc:spChg chg="add mod">
          <ac:chgData name="Erfan Meskar" userId="ae30a713-38f5-4e56-b874-fd636adcf478" providerId="ADAL" clId="{10C4E44B-B280-43EA-BE59-E3D2A0B4722E}" dt="2025-03-06T20:51:28.523" v="998" actId="1076"/>
          <ac:spMkLst>
            <pc:docMk/>
            <pc:sldMk cId="3650364766" sldId="1528"/>
            <ac:spMk id="32" creationId="{51786527-4F07-6BEE-0CCA-5FDD0BBCD5BF}"/>
          </ac:spMkLst>
        </pc:spChg>
        <pc:spChg chg="add mod">
          <ac:chgData name="Erfan Meskar" userId="ae30a713-38f5-4e56-b874-fd636adcf478" providerId="ADAL" clId="{10C4E44B-B280-43EA-BE59-E3D2A0B4722E}" dt="2025-03-06T20:51:58.523" v="1003" actId="571"/>
          <ac:spMkLst>
            <pc:docMk/>
            <pc:sldMk cId="3650364766" sldId="1528"/>
            <ac:spMk id="34" creationId="{061952EF-1D17-3CB8-CA6F-B0EF293C8F10}"/>
          </ac:spMkLst>
        </pc:spChg>
        <pc:spChg chg="add mod">
          <ac:chgData name="Erfan Meskar" userId="ae30a713-38f5-4e56-b874-fd636adcf478" providerId="ADAL" clId="{10C4E44B-B280-43EA-BE59-E3D2A0B4722E}" dt="2025-03-06T20:52:44.655" v="1056" actId="1036"/>
          <ac:spMkLst>
            <pc:docMk/>
            <pc:sldMk cId="3650364766" sldId="1528"/>
            <ac:spMk id="36" creationId="{8AE71B01-1C4E-46D6-0476-11DE52338D2C}"/>
          </ac:spMkLst>
        </pc:spChg>
        <pc:spChg chg="mod">
          <ac:chgData name="Erfan Meskar" userId="ae30a713-38f5-4e56-b874-fd636adcf478" providerId="ADAL" clId="{10C4E44B-B280-43EA-BE59-E3D2A0B4722E}" dt="2025-03-06T20:48:31.270" v="928"/>
          <ac:spMkLst>
            <pc:docMk/>
            <pc:sldMk cId="3650364766" sldId="1528"/>
            <ac:spMk id="7170" creationId="{A12F4F79-7F66-2028-AE3E-785DEAE0D5E6}"/>
          </ac:spMkLst>
        </pc:spChg>
        <pc:spChg chg="mod">
          <ac:chgData name="Erfan Meskar" userId="ae30a713-38f5-4e56-b874-fd636adcf478" providerId="ADAL" clId="{10C4E44B-B280-43EA-BE59-E3D2A0B4722E}" dt="2025-03-06T20:52:31.089" v="1031" actId="20577"/>
          <ac:spMkLst>
            <pc:docMk/>
            <pc:sldMk cId="3650364766" sldId="1528"/>
            <ac:spMk id="7171" creationId="{1C7655D4-1970-4098-4D71-8FAF50CE12F4}"/>
          </ac:spMkLst>
        </pc:spChg>
        <pc:graphicFrameChg chg="add mod modGraphic">
          <ac:chgData name="Erfan Meskar" userId="ae30a713-38f5-4e56-b874-fd636adcf478" providerId="ADAL" clId="{10C4E44B-B280-43EA-BE59-E3D2A0B4722E}" dt="2025-03-06T20:52:12.494" v="1014" actId="20577"/>
          <ac:graphicFrameMkLst>
            <pc:docMk/>
            <pc:sldMk cId="3650364766" sldId="1528"/>
            <ac:graphicFrameMk id="33" creationId="{9C946B9A-DCA9-2732-7A85-38E03362BF40}"/>
          </ac:graphicFrameMkLst>
        </pc:graphicFrameChg>
        <pc:graphicFrameChg chg="add mod modGraphic">
          <ac:chgData name="Erfan Meskar" userId="ae30a713-38f5-4e56-b874-fd636adcf478" providerId="ADAL" clId="{10C4E44B-B280-43EA-BE59-E3D2A0B4722E}" dt="2025-03-06T20:52:53.043" v="1059" actId="20577"/>
          <ac:graphicFrameMkLst>
            <pc:docMk/>
            <pc:sldMk cId="3650364766" sldId="1528"/>
            <ac:graphicFrameMk id="35" creationId="{6BA8ED7A-46BF-320C-B38E-754641A7167A}"/>
          </ac:graphicFrameMkLst>
        </pc:graphicFrameChg>
        <pc:cxnChg chg="mod">
          <ac:chgData name="Erfan Meskar" userId="ae30a713-38f5-4e56-b874-fd636adcf478" providerId="ADAL" clId="{10C4E44B-B280-43EA-BE59-E3D2A0B4722E}" dt="2025-03-06T20:49:30.274" v="956" actId="14100"/>
          <ac:cxnSpMkLst>
            <pc:docMk/>
            <pc:sldMk cId="3650364766" sldId="1528"/>
            <ac:cxnSpMk id="2" creationId="{57348EF7-3C64-051C-A5F0-EB1B06F92264}"/>
          </ac:cxnSpMkLst>
        </pc:cxnChg>
        <pc:cxnChg chg="mod">
          <ac:chgData name="Erfan Meskar" userId="ae30a713-38f5-4e56-b874-fd636adcf478" providerId="ADAL" clId="{10C4E44B-B280-43EA-BE59-E3D2A0B4722E}" dt="2025-03-06T20:49:20.032" v="954" actId="1035"/>
          <ac:cxnSpMkLst>
            <pc:docMk/>
            <pc:sldMk cId="3650364766" sldId="1528"/>
            <ac:cxnSpMk id="21" creationId="{195EFAC5-E461-81ED-85FD-71EA3936EDF2}"/>
          </ac:cxnSpMkLst>
        </pc:cxnChg>
        <pc:cxnChg chg="mod">
          <ac:chgData name="Erfan Meskar" userId="ae30a713-38f5-4e56-b874-fd636adcf478" providerId="ADAL" clId="{10C4E44B-B280-43EA-BE59-E3D2A0B4722E}" dt="2025-03-06T20:49:20.032" v="954" actId="1035"/>
          <ac:cxnSpMkLst>
            <pc:docMk/>
            <pc:sldMk cId="3650364766" sldId="1528"/>
            <ac:cxnSpMk id="24" creationId="{7D57D7DF-C843-9CFB-FE3F-06429B4816B8}"/>
          </ac:cxnSpMkLst>
        </pc:cxnChg>
        <pc:cxnChg chg="mod">
          <ac:chgData name="Erfan Meskar" userId="ae30a713-38f5-4e56-b874-fd636adcf478" providerId="ADAL" clId="{10C4E44B-B280-43EA-BE59-E3D2A0B4722E}" dt="2025-03-06T20:49:20.032" v="954" actId="1035"/>
          <ac:cxnSpMkLst>
            <pc:docMk/>
            <pc:sldMk cId="3650364766" sldId="1528"/>
            <ac:cxnSpMk id="26" creationId="{9696688D-8B15-2BF4-1CFC-09495B87944F}"/>
          </ac:cxnSpMkLst>
        </pc:cxnChg>
        <pc:cxnChg chg="del">
          <ac:chgData name="Erfan Meskar" userId="ae30a713-38f5-4e56-b874-fd636adcf478" providerId="ADAL" clId="{10C4E44B-B280-43EA-BE59-E3D2A0B4722E}" dt="2025-03-06T20:51:37.564" v="1001" actId="478"/>
          <ac:cxnSpMkLst>
            <pc:docMk/>
            <pc:sldMk cId="3650364766" sldId="1528"/>
            <ac:cxnSpMk id="28" creationId="{00FE4EEE-14EC-38F5-F043-ABEF483E4EED}"/>
          </ac:cxnSpMkLst>
        </pc:cxnChg>
      </pc:sldChg>
      <pc:sldChg chg="addSp modSp add mod">
        <pc:chgData name="Erfan Meskar" userId="ae30a713-38f5-4e56-b874-fd636adcf478" providerId="ADAL" clId="{10C4E44B-B280-43EA-BE59-E3D2A0B4722E}" dt="2025-03-06T21:05:25.520" v="1297" actId="20577"/>
        <pc:sldMkLst>
          <pc:docMk/>
          <pc:sldMk cId="497365472" sldId="1529"/>
        </pc:sldMkLst>
        <pc:spChg chg="add mod">
          <ac:chgData name="Erfan Meskar" userId="ae30a713-38f5-4e56-b874-fd636adcf478" providerId="ADAL" clId="{10C4E44B-B280-43EA-BE59-E3D2A0B4722E}" dt="2025-03-06T21:01:54.569" v="1170" actId="1076"/>
          <ac:spMkLst>
            <pc:docMk/>
            <pc:sldMk cId="497365472" sldId="1529"/>
            <ac:spMk id="4" creationId="{3756AF73-1015-0219-0B6B-1B1551E6C971}"/>
          </ac:spMkLst>
        </pc:spChg>
        <pc:spChg chg="add mod">
          <ac:chgData name="Erfan Meskar" userId="ae30a713-38f5-4e56-b874-fd636adcf478" providerId="ADAL" clId="{10C4E44B-B280-43EA-BE59-E3D2A0B4722E}" dt="2025-03-06T21:01:54.569" v="1170" actId="1076"/>
          <ac:spMkLst>
            <pc:docMk/>
            <pc:sldMk cId="497365472" sldId="1529"/>
            <ac:spMk id="5" creationId="{C969824A-60E8-0DA3-DC5F-89F951C70754}"/>
          </ac:spMkLst>
        </pc:spChg>
        <pc:spChg chg="add mod">
          <ac:chgData name="Erfan Meskar" userId="ae30a713-38f5-4e56-b874-fd636adcf478" providerId="ADAL" clId="{10C4E44B-B280-43EA-BE59-E3D2A0B4722E}" dt="2025-03-06T21:01:54.569" v="1170" actId="1076"/>
          <ac:spMkLst>
            <pc:docMk/>
            <pc:sldMk cId="497365472" sldId="1529"/>
            <ac:spMk id="10" creationId="{BA91B0D6-9CFB-DAF2-BA6B-88ED8CB7FDCA}"/>
          </ac:spMkLst>
        </pc:spChg>
        <pc:spChg chg="add mod">
          <ac:chgData name="Erfan Meskar" userId="ae30a713-38f5-4e56-b874-fd636adcf478" providerId="ADAL" clId="{10C4E44B-B280-43EA-BE59-E3D2A0B4722E}" dt="2025-03-06T21:02:12.628" v="1172" actId="1076"/>
          <ac:spMkLst>
            <pc:docMk/>
            <pc:sldMk cId="497365472" sldId="1529"/>
            <ac:spMk id="11" creationId="{992CF0EC-9A28-1A19-C637-F1447B745B47}"/>
          </ac:spMkLst>
        </pc:spChg>
        <pc:spChg chg="add mod">
          <ac:chgData name="Erfan Meskar" userId="ae30a713-38f5-4e56-b874-fd636adcf478" providerId="ADAL" clId="{10C4E44B-B280-43EA-BE59-E3D2A0B4722E}" dt="2025-03-06T21:02:12.628" v="1172" actId="1076"/>
          <ac:spMkLst>
            <pc:docMk/>
            <pc:sldMk cId="497365472" sldId="1529"/>
            <ac:spMk id="20" creationId="{B67809D0-EA12-60D1-9FD5-1A848E4BE7B6}"/>
          </ac:spMkLst>
        </pc:spChg>
        <pc:spChg chg="add mod">
          <ac:chgData name="Erfan Meskar" userId="ae30a713-38f5-4e56-b874-fd636adcf478" providerId="ADAL" clId="{10C4E44B-B280-43EA-BE59-E3D2A0B4722E}" dt="2025-03-06T21:02:12.628" v="1172" actId="1076"/>
          <ac:spMkLst>
            <pc:docMk/>
            <pc:sldMk cId="497365472" sldId="1529"/>
            <ac:spMk id="23" creationId="{B1E36863-C589-CF1C-D51B-CA5AB3CA8C74}"/>
          </ac:spMkLst>
        </pc:spChg>
        <pc:spChg chg="add mod">
          <ac:chgData name="Erfan Meskar" userId="ae30a713-38f5-4e56-b874-fd636adcf478" providerId="ADAL" clId="{10C4E44B-B280-43EA-BE59-E3D2A0B4722E}" dt="2025-03-06T21:02:12.628" v="1172" actId="1076"/>
          <ac:spMkLst>
            <pc:docMk/>
            <pc:sldMk cId="497365472" sldId="1529"/>
            <ac:spMk id="24" creationId="{6DB552D3-866F-3D02-72AE-BBFCC4A3139A}"/>
          </ac:spMkLst>
        </pc:spChg>
        <pc:spChg chg="add mod">
          <ac:chgData name="Erfan Meskar" userId="ae30a713-38f5-4e56-b874-fd636adcf478" providerId="ADAL" clId="{10C4E44B-B280-43EA-BE59-E3D2A0B4722E}" dt="2025-03-06T21:02:12.628" v="1172" actId="1076"/>
          <ac:spMkLst>
            <pc:docMk/>
            <pc:sldMk cId="497365472" sldId="1529"/>
            <ac:spMk id="25" creationId="{0C28DBAB-2AD7-930A-1E46-B16F68E79106}"/>
          </ac:spMkLst>
        </pc:spChg>
        <pc:spChg chg="mod">
          <ac:chgData name="Erfan Meskar" userId="ae30a713-38f5-4e56-b874-fd636adcf478" providerId="ADAL" clId="{10C4E44B-B280-43EA-BE59-E3D2A0B4722E}" dt="2025-03-06T21:05:25.520" v="1297" actId="20577"/>
          <ac:spMkLst>
            <pc:docMk/>
            <pc:sldMk cId="497365472" sldId="1529"/>
            <ac:spMk id="7170" creationId="{17D6897F-40D0-B325-FA71-C5B7BA51F994}"/>
          </ac:spMkLst>
        </pc:spChg>
        <pc:spChg chg="mod">
          <ac:chgData name="Erfan Meskar" userId="ae30a713-38f5-4e56-b874-fd636adcf478" providerId="ADAL" clId="{10C4E44B-B280-43EA-BE59-E3D2A0B4722E}" dt="2025-03-06T21:01:35.900" v="1168" actId="20577"/>
          <ac:spMkLst>
            <pc:docMk/>
            <pc:sldMk cId="497365472" sldId="1529"/>
            <ac:spMk id="7171" creationId="{DFBEB70D-7589-EA7E-5922-09A30D065C84}"/>
          </ac:spMkLst>
        </pc:sp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2" creationId="{7481EBA0-5BD9-ED9D-B41C-338EFB2C9B43}"/>
          </ac:cxnSpMkLst>
        </pc:cxn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3" creationId="{4A458717-CE52-E6C8-7FBB-8FD3DD995A0C}"/>
          </ac:cxnSpMkLst>
        </pc:cxn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6" creationId="{AEEBC3EA-82C7-2B64-6F4D-4313D9AE3F41}"/>
          </ac:cxnSpMkLst>
        </pc:cxn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7" creationId="{4B16E006-92A3-6EFC-C58B-0A6DA9EC5BB0}"/>
          </ac:cxnSpMkLst>
        </pc:cxn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8" creationId="{99B7E6D1-1CD8-E2A7-F5BA-D22289B4216A}"/>
          </ac:cxnSpMkLst>
        </pc:cxnChg>
        <pc:cxnChg chg="add mod">
          <ac:chgData name="Erfan Meskar" userId="ae30a713-38f5-4e56-b874-fd636adcf478" providerId="ADAL" clId="{10C4E44B-B280-43EA-BE59-E3D2A0B4722E}" dt="2025-03-06T21:01:54.569" v="1170" actId="1076"/>
          <ac:cxnSpMkLst>
            <pc:docMk/>
            <pc:sldMk cId="497365472" sldId="1529"/>
            <ac:cxnSpMk id="9" creationId="{AE7C6738-966A-06D0-7C0E-735B6B2CAB7D}"/>
          </ac:cxnSpMkLst>
        </pc:cxnChg>
        <pc:cxnChg chg="add mod">
          <ac:chgData name="Erfan Meskar" userId="ae30a713-38f5-4e56-b874-fd636adcf478" providerId="ADAL" clId="{10C4E44B-B280-43EA-BE59-E3D2A0B4722E}" dt="2025-03-06T21:02:12.628" v="1172" actId="1076"/>
          <ac:cxnSpMkLst>
            <pc:docMk/>
            <pc:sldMk cId="497365472" sldId="1529"/>
            <ac:cxnSpMk id="12" creationId="{A05DF96F-2DE6-4BB8-A5F5-8B0123A8DF6E}"/>
          </ac:cxnSpMkLst>
        </pc:cxnChg>
        <pc:cxnChg chg="add mod">
          <ac:chgData name="Erfan Meskar" userId="ae30a713-38f5-4e56-b874-fd636adcf478" providerId="ADAL" clId="{10C4E44B-B280-43EA-BE59-E3D2A0B4722E}" dt="2025-03-06T21:02:12.628" v="1172" actId="1076"/>
          <ac:cxnSpMkLst>
            <pc:docMk/>
            <pc:sldMk cId="497365472" sldId="1529"/>
            <ac:cxnSpMk id="13" creationId="{DC444FD6-56A5-5AD5-0775-494E838EC682}"/>
          </ac:cxnSpMkLst>
        </pc:cxnChg>
        <pc:cxnChg chg="add mod">
          <ac:chgData name="Erfan Meskar" userId="ae30a713-38f5-4e56-b874-fd636adcf478" providerId="ADAL" clId="{10C4E44B-B280-43EA-BE59-E3D2A0B4722E}" dt="2025-03-06T21:02:12.628" v="1172" actId="1076"/>
          <ac:cxnSpMkLst>
            <pc:docMk/>
            <pc:sldMk cId="497365472" sldId="1529"/>
            <ac:cxnSpMk id="14" creationId="{AB4EFC0B-5166-FC66-741F-F0DA52F4EF8D}"/>
          </ac:cxnSpMkLst>
        </pc:cxnChg>
        <pc:cxnChg chg="add mod">
          <ac:chgData name="Erfan Meskar" userId="ae30a713-38f5-4e56-b874-fd636adcf478" providerId="ADAL" clId="{10C4E44B-B280-43EA-BE59-E3D2A0B4722E}" dt="2025-03-06T21:02:12.628" v="1172" actId="1076"/>
          <ac:cxnSpMkLst>
            <pc:docMk/>
            <pc:sldMk cId="497365472" sldId="1529"/>
            <ac:cxnSpMk id="18" creationId="{20F3D52C-1166-2CAE-1AC0-9664CAA48439}"/>
          </ac:cxnSpMkLst>
        </pc:cxnChg>
        <pc:cxnChg chg="add mod">
          <ac:chgData name="Erfan Meskar" userId="ae30a713-38f5-4e56-b874-fd636adcf478" providerId="ADAL" clId="{10C4E44B-B280-43EA-BE59-E3D2A0B4722E}" dt="2025-03-06T21:02:12.628" v="1172" actId="1076"/>
          <ac:cxnSpMkLst>
            <pc:docMk/>
            <pc:sldMk cId="497365472" sldId="1529"/>
            <ac:cxnSpMk id="22" creationId="{25525EAD-F159-7BF8-42E7-F6154D0DA3B0}"/>
          </ac:cxnSpMkLst>
        </pc:cxnChg>
      </pc:sldChg>
      <pc:sldChg chg="addSp delSp modSp add mod">
        <pc:chgData name="Erfan Meskar" userId="ae30a713-38f5-4e56-b874-fd636adcf478" providerId="ADAL" clId="{10C4E44B-B280-43EA-BE59-E3D2A0B4722E}" dt="2025-03-06T21:45:29.202" v="2008" actId="478"/>
        <pc:sldMkLst>
          <pc:docMk/>
          <pc:sldMk cId="3044864116" sldId="1530"/>
        </pc:sldMkLst>
        <pc:spChg chg="add del mod">
          <ac:chgData name="Erfan Meskar" userId="ae30a713-38f5-4e56-b874-fd636adcf478" providerId="ADAL" clId="{10C4E44B-B280-43EA-BE59-E3D2A0B4722E}" dt="2025-03-06T21:45:29.202" v="2008" actId="478"/>
          <ac:spMkLst>
            <pc:docMk/>
            <pc:sldMk cId="3044864116" sldId="1530"/>
            <ac:spMk id="3" creationId="{D581B4FB-88D1-6259-03BC-1E819572FAAA}"/>
          </ac:spMkLst>
        </pc:spChg>
        <pc:spChg chg="add mod">
          <ac:chgData name="Erfan Meskar" userId="ae30a713-38f5-4e56-b874-fd636adcf478" providerId="ADAL" clId="{10C4E44B-B280-43EA-BE59-E3D2A0B4722E}" dt="2025-03-06T21:21:33.743" v="1545" actId="14100"/>
          <ac:spMkLst>
            <pc:docMk/>
            <pc:sldMk cId="3044864116" sldId="1530"/>
            <ac:spMk id="4" creationId="{1A0A5036-8108-7C0D-4C8C-672D933B0263}"/>
          </ac:spMkLst>
        </pc:spChg>
        <pc:spChg chg="del">
          <ac:chgData name="Erfan Meskar" userId="ae30a713-38f5-4e56-b874-fd636adcf478" providerId="ADAL" clId="{10C4E44B-B280-43EA-BE59-E3D2A0B4722E}" dt="2025-03-06T21:20:45.980" v="1531" actId="478"/>
          <ac:spMkLst>
            <pc:docMk/>
            <pc:sldMk cId="3044864116" sldId="1530"/>
            <ac:spMk id="14" creationId="{0223BF89-BCC0-2807-3103-795B736F6296}"/>
          </ac:spMkLst>
        </pc:spChg>
        <pc:spChg chg="mod">
          <ac:chgData name="Erfan Meskar" userId="ae30a713-38f5-4e56-b874-fd636adcf478" providerId="ADAL" clId="{10C4E44B-B280-43EA-BE59-E3D2A0B4722E}" dt="2025-03-06T21:26:21.785" v="1644" actId="20577"/>
          <ac:spMkLst>
            <pc:docMk/>
            <pc:sldMk cId="3044864116" sldId="1530"/>
            <ac:spMk id="27" creationId="{E7061481-6085-FF72-355C-D436344B5CEA}"/>
          </ac:spMkLst>
        </pc:spChg>
        <pc:spChg chg="del">
          <ac:chgData name="Erfan Meskar" userId="ae30a713-38f5-4e56-b874-fd636adcf478" providerId="ADAL" clId="{10C4E44B-B280-43EA-BE59-E3D2A0B4722E}" dt="2025-03-06T21:19:57.605" v="1526" actId="478"/>
          <ac:spMkLst>
            <pc:docMk/>
            <pc:sldMk cId="3044864116" sldId="1530"/>
            <ac:spMk id="29" creationId="{CA565940-4425-1A40-C591-8A8789B76536}"/>
          </ac:spMkLst>
        </pc:spChg>
        <pc:spChg chg="mod">
          <ac:chgData name="Erfan Meskar" userId="ae30a713-38f5-4e56-b874-fd636adcf478" providerId="ADAL" clId="{10C4E44B-B280-43EA-BE59-E3D2A0B4722E}" dt="2025-03-06T21:26:24.089" v="1645" actId="20577"/>
          <ac:spMkLst>
            <pc:docMk/>
            <pc:sldMk cId="3044864116" sldId="1530"/>
            <ac:spMk id="38" creationId="{988C9DC0-80AE-2D56-AD32-E9162F42C34A}"/>
          </ac:spMkLst>
        </pc:spChg>
        <pc:spChg chg="mod">
          <ac:chgData name="Erfan Meskar" userId="ae30a713-38f5-4e56-b874-fd636adcf478" providerId="ADAL" clId="{10C4E44B-B280-43EA-BE59-E3D2A0B4722E}" dt="2025-03-06T21:26:26.108" v="1646" actId="20577"/>
          <ac:spMkLst>
            <pc:docMk/>
            <pc:sldMk cId="3044864116" sldId="1530"/>
            <ac:spMk id="39" creationId="{47B11E6D-4DC8-8170-8822-1CEE9956FB0A}"/>
          </ac:spMkLst>
        </pc:spChg>
        <pc:spChg chg="mod">
          <ac:chgData name="Erfan Meskar" userId="ae30a713-38f5-4e56-b874-fd636adcf478" providerId="ADAL" clId="{10C4E44B-B280-43EA-BE59-E3D2A0B4722E}" dt="2025-03-06T21:45:25.249" v="2007" actId="20577"/>
          <ac:spMkLst>
            <pc:docMk/>
            <pc:sldMk cId="3044864116" sldId="1530"/>
            <ac:spMk id="2449" creationId="{1988CD39-007F-B737-3B22-E466FF22B836}"/>
          </ac:spMkLst>
        </pc:spChg>
        <pc:spChg chg="del">
          <ac:chgData name="Erfan Meskar" userId="ae30a713-38f5-4e56-b874-fd636adcf478" providerId="ADAL" clId="{10C4E44B-B280-43EA-BE59-E3D2A0B4722E}" dt="2025-03-06T21:20:48.079" v="1532" actId="478"/>
          <ac:spMkLst>
            <pc:docMk/>
            <pc:sldMk cId="3044864116" sldId="1530"/>
            <ac:spMk id="2450" creationId="{8204ACA9-40C8-FB30-7FA8-E9130BB17061}"/>
          </ac:spMkLst>
        </pc:spChg>
        <pc:spChg chg="del">
          <ac:chgData name="Erfan Meskar" userId="ae30a713-38f5-4e56-b874-fd636adcf478" providerId="ADAL" clId="{10C4E44B-B280-43EA-BE59-E3D2A0B4722E}" dt="2025-03-06T21:20:49.175" v="1533" actId="478"/>
          <ac:spMkLst>
            <pc:docMk/>
            <pc:sldMk cId="3044864116" sldId="1530"/>
            <ac:spMk id="2451" creationId="{8A1DB561-5F3C-256B-464F-967674FBAFB7}"/>
          </ac:spMkLst>
        </pc:spChg>
        <pc:graphicFrameChg chg="mod modGraphic">
          <ac:chgData name="Erfan Meskar" userId="ae30a713-38f5-4e56-b874-fd636adcf478" providerId="ADAL" clId="{10C4E44B-B280-43EA-BE59-E3D2A0B4722E}" dt="2025-03-06T21:23:45.629" v="1594" actId="20577"/>
          <ac:graphicFrameMkLst>
            <pc:docMk/>
            <pc:sldMk cId="3044864116" sldId="1530"/>
            <ac:graphicFrameMk id="20" creationId="{55B2FB65-1A05-3961-5E8B-430763E55389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23:51.480" v="1600" actId="20577"/>
          <ac:graphicFrameMkLst>
            <pc:docMk/>
            <pc:sldMk cId="3044864116" sldId="1530"/>
            <ac:graphicFrameMk id="28" creationId="{4016FCFF-0C2C-867E-5A6F-014341096BB9}"/>
          </ac:graphicFrameMkLst>
        </pc:graphicFrameChg>
        <pc:cxnChg chg="del mod">
          <ac:chgData name="Erfan Meskar" userId="ae30a713-38f5-4e56-b874-fd636adcf478" providerId="ADAL" clId="{10C4E44B-B280-43EA-BE59-E3D2A0B4722E}" dt="2025-03-06T21:20:43.861" v="1530" actId="478"/>
          <ac:cxnSpMkLst>
            <pc:docMk/>
            <pc:sldMk cId="3044864116" sldId="1530"/>
            <ac:cxnSpMk id="2433" creationId="{8AEE09D5-FD60-B95F-F8A5-8A16F9ACDC0A}"/>
          </ac:cxnSpMkLst>
        </pc:cxnChg>
      </pc:sldChg>
      <pc:sldChg chg="addSp delSp modSp add mod modAnim">
        <pc:chgData name="Erfan Meskar" userId="ae30a713-38f5-4e56-b874-fd636adcf478" providerId="ADAL" clId="{10C4E44B-B280-43EA-BE59-E3D2A0B4722E}" dt="2025-03-06T21:45:43.575" v="2014" actId="478"/>
        <pc:sldMkLst>
          <pc:docMk/>
          <pc:sldMk cId="4105014218" sldId="1531"/>
        </pc:sldMkLst>
        <pc:spChg chg="del mod">
          <ac:chgData name="Erfan Meskar" userId="ae30a713-38f5-4e56-b874-fd636adcf478" providerId="ADAL" clId="{10C4E44B-B280-43EA-BE59-E3D2A0B4722E}" dt="2025-03-06T21:45:43.575" v="2014" actId="478"/>
          <ac:spMkLst>
            <pc:docMk/>
            <pc:sldMk cId="4105014218" sldId="1531"/>
            <ac:spMk id="3" creationId="{81BE8B44-FA30-5A24-E6AF-981649512FA5}"/>
          </ac:spMkLst>
        </pc:spChg>
        <pc:spChg chg="del">
          <ac:chgData name="Erfan Meskar" userId="ae30a713-38f5-4e56-b874-fd636adcf478" providerId="ADAL" clId="{10C4E44B-B280-43EA-BE59-E3D2A0B4722E}" dt="2025-03-06T21:23:02.177" v="1570" actId="478"/>
          <ac:spMkLst>
            <pc:docMk/>
            <pc:sldMk cId="4105014218" sldId="1531"/>
            <ac:spMk id="4" creationId="{E5C33B69-84E9-AAD5-415C-9C414985DB95}"/>
          </ac:spMkLst>
        </pc:spChg>
        <pc:spChg chg="add mod">
          <ac:chgData name="Erfan Meskar" userId="ae30a713-38f5-4e56-b874-fd636adcf478" providerId="ADAL" clId="{10C4E44B-B280-43EA-BE59-E3D2A0B4722E}" dt="2025-03-06T21:22:32.481" v="1555" actId="1076"/>
          <ac:spMkLst>
            <pc:docMk/>
            <pc:sldMk cId="4105014218" sldId="1531"/>
            <ac:spMk id="6" creationId="{956E538B-0E68-01F9-3937-3865D1C2BB01}"/>
          </ac:spMkLst>
        </pc:spChg>
        <pc:spChg chg="add mod">
          <ac:chgData name="Erfan Meskar" userId="ae30a713-38f5-4e56-b874-fd636adcf478" providerId="ADAL" clId="{10C4E44B-B280-43EA-BE59-E3D2A0B4722E}" dt="2025-03-06T21:22:25.526" v="1553"/>
          <ac:spMkLst>
            <pc:docMk/>
            <pc:sldMk cId="4105014218" sldId="1531"/>
            <ac:spMk id="8" creationId="{45C3C1CB-32D5-0870-7249-84A64C0F6F96}"/>
          </ac:spMkLst>
        </pc:spChg>
        <pc:spChg chg="add mod">
          <ac:chgData name="Erfan Meskar" userId="ae30a713-38f5-4e56-b874-fd636adcf478" providerId="ADAL" clId="{10C4E44B-B280-43EA-BE59-E3D2A0B4722E}" dt="2025-03-06T21:22:25.526" v="1553"/>
          <ac:spMkLst>
            <pc:docMk/>
            <pc:sldMk cId="4105014218" sldId="1531"/>
            <ac:spMk id="9" creationId="{6055B6F1-A2AE-A349-DC8B-A217030B9175}"/>
          </ac:spMkLst>
        </pc:spChg>
        <pc:spChg chg="add mod">
          <ac:chgData name="Erfan Meskar" userId="ae30a713-38f5-4e56-b874-fd636adcf478" providerId="ADAL" clId="{10C4E44B-B280-43EA-BE59-E3D2A0B4722E}" dt="2025-03-06T21:28:27.199" v="1661" actId="20577"/>
          <ac:spMkLst>
            <pc:docMk/>
            <pc:sldMk cId="4105014218" sldId="1531"/>
            <ac:spMk id="16" creationId="{CB12EB6D-7187-6647-6C4E-7E4F4DE711C3}"/>
          </ac:spMkLst>
        </pc:spChg>
        <pc:spChg chg="add mod">
          <ac:chgData name="Erfan Meskar" userId="ae30a713-38f5-4e56-b874-fd636adcf478" providerId="ADAL" clId="{10C4E44B-B280-43EA-BE59-E3D2A0B4722E}" dt="2025-03-06T21:28:29.757" v="1662" actId="20577"/>
          <ac:spMkLst>
            <pc:docMk/>
            <pc:sldMk cId="4105014218" sldId="1531"/>
            <ac:spMk id="18" creationId="{2B72A98B-F5CF-BB0F-7DB2-8E171EE12C42}"/>
          </ac:spMkLst>
        </pc:spChg>
        <pc:spChg chg="add mod">
          <ac:chgData name="Erfan Meskar" userId="ae30a713-38f5-4e56-b874-fd636adcf478" providerId="ADAL" clId="{10C4E44B-B280-43EA-BE59-E3D2A0B4722E}" dt="2025-03-06T21:23:10.778" v="1572" actId="14100"/>
          <ac:spMkLst>
            <pc:docMk/>
            <pc:sldMk cId="4105014218" sldId="1531"/>
            <ac:spMk id="19" creationId="{F53EB3A0-3DBB-F1AB-DD1E-E1C79B59DDBA}"/>
          </ac:spMkLst>
        </pc:spChg>
        <pc:spChg chg="add mod">
          <ac:chgData name="Erfan Meskar" userId="ae30a713-38f5-4e56-b874-fd636adcf478" providerId="ADAL" clId="{10C4E44B-B280-43EA-BE59-E3D2A0B4722E}" dt="2025-03-06T21:25:22.418" v="1624" actId="1076"/>
          <ac:spMkLst>
            <pc:docMk/>
            <pc:sldMk cId="4105014218" sldId="1531"/>
            <ac:spMk id="22" creationId="{33F14CC9-68F7-54E1-786C-3CEDFD986B33}"/>
          </ac:spMkLst>
        </pc:spChg>
        <pc:spChg chg="mod">
          <ac:chgData name="Erfan Meskar" userId="ae30a713-38f5-4e56-b874-fd636adcf478" providerId="ADAL" clId="{10C4E44B-B280-43EA-BE59-E3D2A0B4722E}" dt="2025-03-06T21:26:13.183" v="1641" actId="20577"/>
          <ac:spMkLst>
            <pc:docMk/>
            <pc:sldMk cId="4105014218" sldId="1531"/>
            <ac:spMk id="27" creationId="{55D7361B-764E-EB38-6923-4D6DEAC6A2F7}"/>
          </ac:spMkLst>
        </pc:spChg>
        <pc:spChg chg="mod">
          <ac:chgData name="Erfan Meskar" userId="ae30a713-38f5-4e56-b874-fd636adcf478" providerId="ADAL" clId="{10C4E44B-B280-43EA-BE59-E3D2A0B4722E}" dt="2025-03-06T21:26:15.901" v="1642" actId="20577"/>
          <ac:spMkLst>
            <pc:docMk/>
            <pc:sldMk cId="4105014218" sldId="1531"/>
            <ac:spMk id="38" creationId="{DEE55464-B53E-F513-F5B3-99439E25A59D}"/>
          </ac:spMkLst>
        </pc:spChg>
        <pc:spChg chg="mod">
          <ac:chgData name="Erfan Meskar" userId="ae30a713-38f5-4e56-b874-fd636adcf478" providerId="ADAL" clId="{10C4E44B-B280-43EA-BE59-E3D2A0B4722E}" dt="2025-03-06T21:26:17.892" v="1643" actId="20577"/>
          <ac:spMkLst>
            <pc:docMk/>
            <pc:sldMk cId="4105014218" sldId="1531"/>
            <ac:spMk id="39" creationId="{BF5BDEC1-34C8-F490-D452-CCE30F493F1B}"/>
          </ac:spMkLst>
        </pc:spChg>
        <pc:spChg chg="mod">
          <ac:chgData name="Erfan Meskar" userId="ae30a713-38f5-4e56-b874-fd636adcf478" providerId="ADAL" clId="{10C4E44B-B280-43EA-BE59-E3D2A0B4722E}" dt="2025-03-06T21:45:36.791" v="2013" actId="20577"/>
          <ac:spMkLst>
            <pc:docMk/>
            <pc:sldMk cId="4105014218" sldId="1531"/>
            <ac:spMk id="2449" creationId="{58B7BE5C-A76C-F047-66DC-911437CACB32}"/>
          </ac:spMkLst>
        </pc:spChg>
        <pc:graphicFrameChg chg="mod modGraphic">
          <ac:chgData name="Erfan Meskar" userId="ae30a713-38f5-4e56-b874-fd636adcf478" providerId="ADAL" clId="{10C4E44B-B280-43EA-BE59-E3D2A0B4722E}" dt="2025-03-06T21:26:59.182" v="1648" actId="20577"/>
          <ac:graphicFrameMkLst>
            <pc:docMk/>
            <pc:sldMk cId="4105014218" sldId="1531"/>
            <ac:graphicFrameMk id="20" creationId="{9D149534-8607-C09F-DEBE-3AF58697F834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24:04.034" v="1610" actId="20577"/>
          <ac:graphicFrameMkLst>
            <pc:docMk/>
            <pc:sldMk cId="4105014218" sldId="1531"/>
            <ac:graphicFrameMk id="28" creationId="{19893DCB-D5E5-C3A8-5038-89B0B9C2A112}"/>
          </ac:graphicFrameMkLst>
        </pc:graphicFrameChg>
        <pc:cxnChg chg="add mod">
          <ac:chgData name="Erfan Meskar" userId="ae30a713-38f5-4e56-b874-fd636adcf478" providerId="ADAL" clId="{10C4E44B-B280-43EA-BE59-E3D2A0B4722E}" dt="2025-03-06T21:22:25.526" v="1553"/>
          <ac:cxnSpMkLst>
            <pc:docMk/>
            <pc:sldMk cId="4105014218" sldId="1531"/>
            <ac:cxnSpMk id="5" creationId="{FBFE7F9C-6EFD-5E76-7A23-84971561C73E}"/>
          </ac:cxnSpMkLst>
        </pc:cxnChg>
        <pc:cxnChg chg="add mod">
          <ac:chgData name="Erfan Meskar" userId="ae30a713-38f5-4e56-b874-fd636adcf478" providerId="ADAL" clId="{10C4E44B-B280-43EA-BE59-E3D2A0B4722E}" dt="2025-03-06T21:22:25.526" v="1553"/>
          <ac:cxnSpMkLst>
            <pc:docMk/>
            <pc:sldMk cId="4105014218" sldId="1531"/>
            <ac:cxnSpMk id="7" creationId="{E33DD133-0EB7-0125-19DE-5513BC133E55}"/>
          </ac:cxnSpMkLst>
        </pc:cxnChg>
        <pc:cxnChg chg="add mod">
          <ac:chgData name="Erfan Meskar" userId="ae30a713-38f5-4e56-b874-fd636adcf478" providerId="ADAL" clId="{10C4E44B-B280-43EA-BE59-E3D2A0B4722E}" dt="2025-03-06T21:22:46.780" v="1559" actId="14100"/>
          <ac:cxnSpMkLst>
            <pc:docMk/>
            <pc:sldMk cId="4105014218" sldId="1531"/>
            <ac:cxnSpMk id="14" creationId="{DFCCDB3B-E535-789C-FC1A-96E19EA45CB8}"/>
          </ac:cxnSpMkLst>
        </pc:cxnChg>
        <pc:cxnChg chg="add mod">
          <ac:chgData name="Erfan Meskar" userId="ae30a713-38f5-4e56-b874-fd636adcf478" providerId="ADAL" clId="{10C4E44B-B280-43EA-BE59-E3D2A0B4722E}" dt="2025-03-06T21:22:51.707" v="1567" actId="1037"/>
          <ac:cxnSpMkLst>
            <pc:docMk/>
            <pc:sldMk cId="4105014218" sldId="1531"/>
            <ac:cxnSpMk id="17" creationId="{3BC6604C-6A6A-FC1B-2DE6-3A97BCD0E1DE}"/>
          </ac:cxnSpMkLst>
        </pc:cxnChg>
      </pc:sldChg>
      <pc:sldChg chg="addSp delSp modSp add mod modAnim">
        <pc:chgData name="Erfan Meskar" userId="ae30a713-38f5-4e56-b874-fd636adcf478" providerId="ADAL" clId="{10C4E44B-B280-43EA-BE59-E3D2A0B4722E}" dt="2025-03-06T21:45:53.186" v="2017" actId="478"/>
        <pc:sldMkLst>
          <pc:docMk/>
          <pc:sldMk cId="818840383" sldId="1532"/>
        </pc:sldMkLst>
        <pc:spChg chg="del mod">
          <ac:chgData name="Erfan Meskar" userId="ae30a713-38f5-4e56-b874-fd636adcf478" providerId="ADAL" clId="{10C4E44B-B280-43EA-BE59-E3D2A0B4722E}" dt="2025-03-06T21:45:53.186" v="2017" actId="478"/>
          <ac:spMkLst>
            <pc:docMk/>
            <pc:sldMk cId="818840383" sldId="1532"/>
            <ac:spMk id="3" creationId="{2CB18B53-7C0C-8A69-D5D2-210ACAFEF4A7}"/>
          </ac:spMkLst>
        </pc:spChg>
        <pc:spChg chg="add mod">
          <ac:chgData name="Erfan Meskar" userId="ae30a713-38f5-4e56-b874-fd636adcf478" providerId="ADAL" clId="{10C4E44B-B280-43EA-BE59-E3D2A0B4722E}" dt="2025-03-06T21:29:42.381" v="1670" actId="1076"/>
          <ac:spMkLst>
            <pc:docMk/>
            <pc:sldMk cId="818840383" sldId="1532"/>
            <ac:spMk id="5" creationId="{CC2C3DD9-8E37-C6BB-A88C-210BB6A34104}"/>
          </ac:spMkLst>
        </pc:spChg>
        <pc:spChg chg="add mod">
          <ac:chgData name="Erfan Meskar" userId="ae30a713-38f5-4e56-b874-fd636adcf478" providerId="ADAL" clId="{10C4E44B-B280-43EA-BE59-E3D2A0B4722E}" dt="2025-03-06T21:27:39.665" v="1653" actId="14100"/>
          <ac:spMkLst>
            <pc:docMk/>
            <pc:sldMk cId="818840383" sldId="1532"/>
            <ac:spMk id="6" creationId="{F186D58C-7FCF-34C1-8CFF-25EDC1B0D870}"/>
          </ac:spMkLst>
        </pc:spChg>
        <pc:spChg chg="mod">
          <ac:chgData name="Erfan Meskar" userId="ae30a713-38f5-4e56-b874-fd636adcf478" providerId="ADAL" clId="{10C4E44B-B280-43EA-BE59-E3D2A0B4722E}" dt="2025-03-06T21:27:52.862" v="1657" actId="1076"/>
          <ac:spMkLst>
            <pc:docMk/>
            <pc:sldMk cId="818840383" sldId="1532"/>
            <ac:spMk id="15" creationId="{444E85F0-8760-FB65-A409-5B3B881B7447}"/>
          </ac:spMkLst>
        </pc:spChg>
        <pc:spChg chg="del">
          <ac:chgData name="Erfan Meskar" userId="ae30a713-38f5-4e56-b874-fd636adcf478" providerId="ADAL" clId="{10C4E44B-B280-43EA-BE59-E3D2A0B4722E}" dt="2025-03-06T21:25:54.955" v="1633" actId="478"/>
          <ac:spMkLst>
            <pc:docMk/>
            <pc:sldMk cId="818840383" sldId="1532"/>
            <ac:spMk id="16" creationId="{DEA1DDF0-99B9-8EE1-5905-21272149B400}"/>
          </ac:spMkLst>
        </pc:spChg>
        <pc:spChg chg="del mod">
          <ac:chgData name="Erfan Meskar" userId="ae30a713-38f5-4e56-b874-fd636adcf478" providerId="ADAL" clId="{10C4E44B-B280-43EA-BE59-E3D2A0B4722E}" dt="2025-03-06T21:26:01.546" v="1636" actId="478"/>
          <ac:spMkLst>
            <pc:docMk/>
            <pc:sldMk cId="818840383" sldId="1532"/>
            <ac:spMk id="18" creationId="{8C3EBCF1-1C80-BD73-FB13-E30718C7D429}"/>
          </ac:spMkLst>
        </pc:spChg>
        <pc:spChg chg="del">
          <ac:chgData name="Erfan Meskar" userId="ae30a713-38f5-4e56-b874-fd636adcf478" providerId="ADAL" clId="{10C4E44B-B280-43EA-BE59-E3D2A0B4722E}" dt="2025-03-06T21:27:32.853" v="1651" actId="478"/>
          <ac:spMkLst>
            <pc:docMk/>
            <pc:sldMk cId="818840383" sldId="1532"/>
            <ac:spMk id="19" creationId="{BFEBAB37-9909-A316-9372-D107BA39D851}"/>
          </ac:spMkLst>
        </pc:spChg>
        <pc:spChg chg="mod">
          <ac:chgData name="Erfan Meskar" userId="ae30a713-38f5-4e56-b874-fd636adcf478" providerId="ADAL" clId="{10C4E44B-B280-43EA-BE59-E3D2A0B4722E}" dt="2025-03-06T21:26:10.024" v="1640" actId="20577"/>
          <ac:spMkLst>
            <pc:docMk/>
            <pc:sldMk cId="818840383" sldId="1532"/>
            <ac:spMk id="27" creationId="{FB6F776E-0843-7B36-633F-17BBA426ACD3}"/>
          </ac:spMkLst>
        </pc:spChg>
        <pc:spChg chg="mod">
          <ac:chgData name="Erfan Meskar" userId="ae30a713-38f5-4e56-b874-fd636adcf478" providerId="ADAL" clId="{10C4E44B-B280-43EA-BE59-E3D2A0B4722E}" dt="2025-03-06T21:26:05.131" v="1638" actId="20577"/>
          <ac:spMkLst>
            <pc:docMk/>
            <pc:sldMk cId="818840383" sldId="1532"/>
            <ac:spMk id="38" creationId="{0A59D64B-8B0F-2C6A-0A8B-1B9FFF40771A}"/>
          </ac:spMkLst>
        </pc:spChg>
        <pc:spChg chg="mod">
          <ac:chgData name="Erfan Meskar" userId="ae30a713-38f5-4e56-b874-fd636adcf478" providerId="ADAL" clId="{10C4E44B-B280-43EA-BE59-E3D2A0B4722E}" dt="2025-03-06T21:26:08" v="1639" actId="20577"/>
          <ac:spMkLst>
            <pc:docMk/>
            <pc:sldMk cId="818840383" sldId="1532"/>
            <ac:spMk id="39" creationId="{0958873E-D70E-0348-208D-9913516AE13A}"/>
          </ac:spMkLst>
        </pc:spChg>
        <pc:spChg chg="mod">
          <ac:chgData name="Erfan Meskar" userId="ae30a713-38f5-4e56-b874-fd636adcf478" providerId="ADAL" clId="{10C4E44B-B280-43EA-BE59-E3D2A0B4722E}" dt="2025-03-06T21:45:49.241" v="2016" actId="20577"/>
          <ac:spMkLst>
            <pc:docMk/>
            <pc:sldMk cId="818840383" sldId="1532"/>
            <ac:spMk id="2449" creationId="{466A0123-55D1-C3B5-EB33-21531C7B3021}"/>
          </ac:spMkLst>
        </pc:spChg>
        <pc:graphicFrameChg chg="modGraphic">
          <ac:chgData name="Erfan Meskar" userId="ae30a713-38f5-4e56-b874-fd636adcf478" providerId="ADAL" clId="{10C4E44B-B280-43EA-BE59-E3D2A0B4722E}" dt="2025-03-06T21:28:55.698" v="1667" actId="207"/>
          <ac:graphicFrameMkLst>
            <pc:docMk/>
            <pc:sldMk cId="818840383" sldId="1532"/>
            <ac:graphicFrameMk id="20" creationId="{707657C7-35BD-E551-C42B-A69B8FC33248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28:50.806" v="1666" actId="207"/>
          <ac:graphicFrameMkLst>
            <pc:docMk/>
            <pc:sldMk cId="818840383" sldId="1532"/>
            <ac:graphicFrameMk id="28" creationId="{26D7C896-8658-3AE3-FB88-AA3AAE2B1702}"/>
          </ac:graphicFrameMkLst>
        </pc:graphicFrameChg>
        <pc:cxnChg chg="add mod">
          <ac:chgData name="Erfan Meskar" userId="ae30a713-38f5-4e56-b874-fd636adcf478" providerId="ADAL" clId="{10C4E44B-B280-43EA-BE59-E3D2A0B4722E}" dt="2025-03-06T21:28:00.992" v="1659" actId="14100"/>
          <ac:cxnSpMkLst>
            <pc:docMk/>
            <pc:sldMk cId="818840383" sldId="1532"/>
            <ac:cxnSpMk id="4" creationId="{5100C01D-D332-75CA-0F4C-76DEEDFA3458}"/>
          </ac:cxnSpMkLst>
        </pc:cxnChg>
        <pc:cxnChg chg="del">
          <ac:chgData name="Erfan Meskar" userId="ae30a713-38f5-4e56-b874-fd636adcf478" providerId="ADAL" clId="{10C4E44B-B280-43EA-BE59-E3D2A0B4722E}" dt="2025-03-06T21:25:57.289" v="1634" actId="478"/>
          <ac:cxnSpMkLst>
            <pc:docMk/>
            <pc:sldMk cId="818840383" sldId="1532"/>
            <ac:cxnSpMk id="14" creationId="{C2CF20CC-B2A2-763D-1580-EA7A48AEBCB7}"/>
          </ac:cxnSpMkLst>
        </pc:cxnChg>
        <pc:cxnChg chg="del">
          <ac:chgData name="Erfan Meskar" userId="ae30a713-38f5-4e56-b874-fd636adcf478" providerId="ADAL" clId="{10C4E44B-B280-43EA-BE59-E3D2A0B4722E}" dt="2025-03-06T21:26:03.068" v="1637" actId="478"/>
          <ac:cxnSpMkLst>
            <pc:docMk/>
            <pc:sldMk cId="818840383" sldId="1532"/>
            <ac:cxnSpMk id="17" creationId="{1907563A-DDBE-8223-5C73-C75FE56D098E}"/>
          </ac:cxnSpMkLst>
        </pc:cxnChg>
      </pc:sldChg>
      <pc:sldChg chg="delSp modSp add mod">
        <pc:chgData name="Erfan Meskar" userId="ae30a713-38f5-4e56-b874-fd636adcf478" providerId="ADAL" clId="{10C4E44B-B280-43EA-BE59-E3D2A0B4722E}" dt="2025-03-06T21:46:01.194" v="2020" actId="478"/>
        <pc:sldMkLst>
          <pc:docMk/>
          <pc:sldMk cId="900153417" sldId="1533"/>
        </pc:sldMkLst>
        <pc:spChg chg="del mod">
          <ac:chgData name="Erfan Meskar" userId="ae30a713-38f5-4e56-b874-fd636adcf478" providerId="ADAL" clId="{10C4E44B-B280-43EA-BE59-E3D2A0B4722E}" dt="2025-03-06T21:46:01.194" v="2020" actId="478"/>
          <ac:spMkLst>
            <pc:docMk/>
            <pc:sldMk cId="900153417" sldId="1533"/>
            <ac:spMk id="3" creationId="{7DBA3FE2-15FE-515A-48DC-73E81BDF7342}"/>
          </ac:spMkLst>
        </pc:spChg>
        <pc:spChg chg="mod">
          <ac:chgData name="Erfan Meskar" userId="ae30a713-38f5-4e56-b874-fd636adcf478" providerId="ADAL" clId="{10C4E44B-B280-43EA-BE59-E3D2A0B4722E}" dt="2025-03-06T21:30:41.481" v="1684" actId="20577"/>
          <ac:spMkLst>
            <pc:docMk/>
            <pc:sldMk cId="900153417" sldId="1533"/>
            <ac:spMk id="5" creationId="{E0E46102-A12F-3071-8AE9-62EFD8F79177}"/>
          </ac:spMkLst>
        </pc:spChg>
        <pc:spChg chg="mod">
          <ac:chgData name="Erfan Meskar" userId="ae30a713-38f5-4e56-b874-fd636adcf478" providerId="ADAL" clId="{10C4E44B-B280-43EA-BE59-E3D2A0B4722E}" dt="2025-03-06T21:31:01.968" v="1721" actId="20577"/>
          <ac:spMkLst>
            <pc:docMk/>
            <pc:sldMk cId="900153417" sldId="1533"/>
            <ac:spMk id="6" creationId="{6F53975B-D5FD-ED36-910E-2CDEBF4A5B9D}"/>
          </ac:spMkLst>
        </pc:spChg>
        <pc:spChg chg="mod">
          <ac:chgData name="Erfan Meskar" userId="ae30a713-38f5-4e56-b874-fd636adcf478" providerId="ADAL" clId="{10C4E44B-B280-43EA-BE59-E3D2A0B4722E}" dt="2025-03-06T21:45:57.924" v="2019" actId="20577"/>
          <ac:spMkLst>
            <pc:docMk/>
            <pc:sldMk cId="900153417" sldId="1533"/>
            <ac:spMk id="2449" creationId="{BFF11EED-DE7D-379F-FF15-5813408C9E1E}"/>
          </ac:spMkLst>
        </pc:spChg>
        <pc:cxnChg chg="mod">
          <ac:chgData name="Erfan Meskar" userId="ae30a713-38f5-4e56-b874-fd636adcf478" providerId="ADAL" clId="{10C4E44B-B280-43EA-BE59-E3D2A0B4722E}" dt="2025-03-06T21:30:32.015" v="1679" actId="14100"/>
          <ac:cxnSpMkLst>
            <pc:docMk/>
            <pc:sldMk cId="900153417" sldId="1533"/>
            <ac:cxnSpMk id="4" creationId="{73C4FC34-6F48-FDC4-29EF-93497C875F43}"/>
          </ac:cxnSpMkLst>
        </pc:cxnChg>
      </pc:sldChg>
      <pc:sldChg chg="addSp delSp modSp add mod">
        <pc:chgData name="Erfan Meskar" userId="ae30a713-38f5-4e56-b874-fd636adcf478" providerId="ADAL" clId="{10C4E44B-B280-43EA-BE59-E3D2A0B4722E}" dt="2025-03-06T21:46:12.033" v="2023" actId="478"/>
        <pc:sldMkLst>
          <pc:docMk/>
          <pc:sldMk cId="3389726168" sldId="1534"/>
        </pc:sldMkLst>
        <pc:spChg chg="del mod">
          <ac:chgData name="Erfan Meskar" userId="ae30a713-38f5-4e56-b874-fd636adcf478" providerId="ADAL" clId="{10C4E44B-B280-43EA-BE59-E3D2A0B4722E}" dt="2025-03-06T21:46:12.033" v="2023" actId="478"/>
          <ac:spMkLst>
            <pc:docMk/>
            <pc:sldMk cId="3389726168" sldId="1534"/>
            <ac:spMk id="3" creationId="{9688D561-85EC-82C4-F7AC-CE6CCBFA943A}"/>
          </ac:spMkLst>
        </pc:spChg>
        <pc:spChg chg="mod">
          <ac:chgData name="Erfan Meskar" userId="ae30a713-38f5-4e56-b874-fd636adcf478" providerId="ADAL" clId="{10C4E44B-B280-43EA-BE59-E3D2A0B4722E}" dt="2025-03-06T21:32:04.497" v="1732" actId="20577"/>
          <ac:spMkLst>
            <pc:docMk/>
            <pc:sldMk cId="3389726168" sldId="1534"/>
            <ac:spMk id="5" creationId="{501927C7-8561-FBC3-FC33-EE0D1F70D9C6}"/>
          </ac:spMkLst>
        </pc:spChg>
        <pc:spChg chg="mod">
          <ac:chgData name="Erfan Meskar" userId="ae30a713-38f5-4e56-b874-fd636adcf478" providerId="ADAL" clId="{10C4E44B-B280-43EA-BE59-E3D2A0B4722E}" dt="2025-03-06T21:32:21.309" v="1759" actId="20577"/>
          <ac:spMkLst>
            <pc:docMk/>
            <pc:sldMk cId="3389726168" sldId="1534"/>
            <ac:spMk id="6" creationId="{690B4C61-D9EE-B69D-308D-BE61F5E6C573}"/>
          </ac:spMkLst>
        </pc:spChg>
        <pc:spChg chg="add mod">
          <ac:chgData name="Erfan Meskar" userId="ae30a713-38f5-4e56-b874-fd636adcf478" providerId="ADAL" clId="{10C4E44B-B280-43EA-BE59-E3D2A0B4722E}" dt="2025-03-06T21:33:13.748" v="1773" actId="1076"/>
          <ac:spMkLst>
            <pc:docMk/>
            <pc:sldMk cId="3389726168" sldId="1534"/>
            <ac:spMk id="21" creationId="{DB25D8C7-EA1C-FB69-7BB0-F34F8B6C35C9}"/>
          </ac:spMkLst>
        </pc:spChg>
        <pc:spChg chg="mod">
          <ac:chgData name="Erfan Meskar" userId="ae30a713-38f5-4e56-b874-fd636adcf478" providerId="ADAL" clId="{10C4E44B-B280-43EA-BE59-E3D2A0B4722E}" dt="2025-03-06T21:46:08.947" v="2022" actId="20577"/>
          <ac:spMkLst>
            <pc:docMk/>
            <pc:sldMk cId="3389726168" sldId="1534"/>
            <ac:spMk id="2449" creationId="{D5FB6E2C-46AE-4191-5A2B-25412B11096E}"/>
          </ac:spMkLst>
        </pc:spChg>
        <pc:graphicFrameChg chg="modGraphic">
          <ac:chgData name="Erfan Meskar" userId="ae30a713-38f5-4e56-b874-fd636adcf478" providerId="ADAL" clId="{10C4E44B-B280-43EA-BE59-E3D2A0B4722E}" dt="2025-03-06T21:32:32.547" v="1761" actId="207"/>
          <ac:graphicFrameMkLst>
            <pc:docMk/>
            <pc:sldMk cId="3389726168" sldId="1534"/>
            <ac:graphicFrameMk id="20" creationId="{49DAE5EE-DF28-91A4-E612-2C8F2B3F2D28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32:37.475" v="1762" actId="207"/>
          <ac:graphicFrameMkLst>
            <pc:docMk/>
            <pc:sldMk cId="3389726168" sldId="1534"/>
            <ac:graphicFrameMk id="28" creationId="{427EC0FB-E053-7BF3-0795-BE29F4FB4363}"/>
          </ac:graphicFrameMkLst>
        </pc:graphicFrameChg>
        <pc:cxnChg chg="mod">
          <ac:chgData name="Erfan Meskar" userId="ae30a713-38f5-4e56-b874-fd636adcf478" providerId="ADAL" clId="{10C4E44B-B280-43EA-BE59-E3D2A0B4722E}" dt="2025-03-06T21:32:56.140" v="1768" actId="1076"/>
          <ac:cxnSpMkLst>
            <pc:docMk/>
            <pc:sldMk cId="3389726168" sldId="1534"/>
            <ac:cxnSpMk id="4" creationId="{F5378534-1038-F5A8-8BF5-F2C0E3D67DF3}"/>
          </ac:cxnSpMkLst>
        </pc:cxnChg>
        <pc:cxnChg chg="add mod">
          <ac:chgData name="Erfan Meskar" userId="ae30a713-38f5-4e56-b874-fd636adcf478" providerId="ADAL" clId="{10C4E44B-B280-43EA-BE59-E3D2A0B4722E}" dt="2025-03-06T21:33:06.114" v="1771" actId="14100"/>
          <ac:cxnSpMkLst>
            <pc:docMk/>
            <pc:sldMk cId="3389726168" sldId="1534"/>
            <ac:cxnSpMk id="17" creationId="{F22C02B6-1459-9F2E-1799-916599829EA6}"/>
          </ac:cxnSpMkLst>
        </pc:cxnChg>
      </pc:sldChg>
      <pc:sldChg chg="delSp modSp add mod">
        <pc:chgData name="Erfan Meskar" userId="ae30a713-38f5-4e56-b874-fd636adcf478" providerId="ADAL" clId="{10C4E44B-B280-43EA-BE59-E3D2A0B4722E}" dt="2025-03-06T21:46:20.909" v="2026" actId="478"/>
        <pc:sldMkLst>
          <pc:docMk/>
          <pc:sldMk cId="2325884459" sldId="1535"/>
        </pc:sldMkLst>
        <pc:spChg chg="del mod">
          <ac:chgData name="Erfan Meskar" userId="ae30a713-38f5-4e56-b874-fd636adcf478" providerId="ADAL" clId="{10C4E44B-B280-43EA-BE59-E3D2A0B4722E}" dt="2025-03-06T21:46:20.909" v="2026" actId="478"/>
          <ac:spMkLst>
            <pc:docMk/>
            <pc:sldMk cId="2325884459" sldId="1535"/>
            <ac:spMk id="3" creationId="{38DCBC85-FE34-FB7A-5990-32C6FCCBC045}"/>
          </ac:spMkLst>
        </pc:spChg>
        <pc:spChg chg="mod">
          <ac:chgData name="Erfan Meskar" userId="ae30a713-38f5-4e56-b874-fd636adcf478" providerId="ADAL" clId="{10C4E44B-B280-43EA-BE59-E3D2A0B4722E}" dt="2025-03-06T21:34:18.411" v="1782" actId="20577"/>
          <ac:spMkLst>
            <pc:docMk/>
            <pc:sldMk cId="2325884459" sldId="1535"/>
            <ac:spMk id="5" creationId="{6F040C42-FD02-77C3-AD33-C3CEFBF9778C}"/>
          </ac:spMkLst>
        </pc:spChg>
        <pc:spChg chg="mod">
          <ac:chgData name="Erfan Meskar" userId="ae30a713-38f5-4e56-b874-fd636adcf478" providerId="ADAL" clId="{10C4E44B-B280-43EA-BE59-E3D2A0B4722E}" dt="2025-03-06T21:34:45.064" v="1789" actId="20577"/>
          <ac:spMkLst>
            <pc:docMk/>
            <pc:sldMk cId="2325884459" sldId="1535"/>
            <ac:spMk id="6" creationId="{DFB896F9-51CA-C6F7-0FEE-CEAA70D1D915}"/>
          </ac:spMkLst>
        </pc:spChg>
        <pc:spChg chg="del">
          <ac:chgData name="Erfan Meskar" userId="ae30a713-38f5-4e56-b874-fd636adcf478" providerId="ADAL" clId="{10C4E44B-B280-43EA-BE59-E3D2A0B4722E}" dt="2025-03-06T21:34:22.426" v="1783" actId="478"/>
          <ac:spMkLst>
            <pc:docMk/>
            <pc:sldMk cId="2325884459" sldId="1535"/>
            <ac:spMk id="21" creationId="{985DFAFD-DB6A-B6CD-DFE2-69997A370F65}"/>
          </ac:spMkLst>
        </pc:spChg>
        <pc:spChg chg="mod">
          <ac:chgData name="Erfan Meskar" userId="ae30a713-38f5-4e56-b874-fd636adcf478" providerId="ADAL" clId="{10C4E44B-B280-43EA-BE59-E3D2A0B4722E}" dt="2025-03-06T21:46:17.094" v="2025" actId="20577"/>
          <ac:spMkLst>
            <pc:docMk/>
            <pc:sldMk cId="2325884459" sldId="1535"/>
            <ac:spMk id="2449" creationId="{006707B6-8C33-8E70-1D35-CE308E94C7CE}"/>
          </ac:spMkLst>
        </pc:spChg>
        <pc:graphicFrameChg chg="modGraphic">
          <ac:chgData name="Erfan Meskar" userId="ae30a713-38f5-4e56-b874-fd636adcf478" providerId="ADAL" clId="{10C4E44B-B280-43EA-BE59-E3D2A0B4722E}" dt="2025-03-06T21:35:03.392" v="1792" actId="207"/>
          <ac:graphicFrameMkLst>
            <pc:docMk/>
            <pc:sldMk cId="2325884459" sldId="1535"/>
            <ac:graphicFrameMk id="20" creationId="{1E74E926-A0E6-A05F-C060-90500FAB926B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34:58.531" v="1791" actId="207"/>
          <ac:graphicFrameMkLst>
            <pc:docMk/>
            <pc:sldMk cId="2325884459" sldId="1535"/>
            <ac:graphicFrameMk id="28" creationId="{09A5DCB1-BE89-EE0D-7E0B-02ADD2377F95}"/>
          </ac:graphicFrameMkLst>
        </pc:graphicFrameChg>
        <pc:cxnChg chg="mod">
          <ac:chgData name="Erfan Meskar" userId="ae30a713-38f5-4e56-b874-fd636adcf478" providerId="ADAL" clId="{10C4E44B-B280-43EA-BE59-E3D2A0B4722E}" dt="2025-03-06T21:34:09.299" v="1779" actId="14100"/>
          <ac:cxnSpMkLst>
            <pc:docMk/>
            <pc:sldMk cId="2325884459" sldId="1535"/>
            <ac:cxnSpMk id="4" creationId="{FDFD184E-C790-9121-64F9-BB57C725DC79}"/>
          </ac:cxnSpMkLst>
        </pc:cxnChg>
        <pc:cxnChg chg="del">
          <ac:chgData name="Erfan Meskar" userId="ae30a713-38f5-4e56-b874-fd636adcf478" providerId="ADAL" clId="{10C4E44B-B280-43EA-BE59-E3D2A0B4722E}" dt="2025-03-06T21:34:23.817" v="1784" actId="478"/>
          <ac:cxnSpMkLst>
            <pc:docMk/>
            <pc:sldMk cId="2325884459" sldId="1535"/>
            <ac:cxnSpMk id="17" creationId="{2D997BD2-1902-5BA3-9E2A-E23855C7EF69}"/>
          </ac:cxnSpMkLst>
        </pc:cxnChg>
      </pc:sldChg>
      <pc:sldChg chg="delSp modSp add mod">
        <pc:chgData name="Erfan Meskar" userId="ae30a713-38f5-4e56-b874-fd636adcf478" providerId="ADAL" clId="{10C4E44B-B280-43EA-BE59-E3D2A0B4722E}" dt="2025-03-06T21:46:29.092" v="2029" actId="478"/>
        <pc:sldMkLst>
          <pc:docMk/>
          <pc:sldMk cId="682535304" sldId="1536"/>
        </pc:sldMkLst>
        <pc:spChg chg="del mod">
          <ac:chgData name="Erfan Meskar" userId="ae30a713-38f5-4e56-b874-fd636adcf478" providerId="ADAL" clId="{10C4E44B-B280-43EA-BE59-E3D2A0B4722E}" dt="2025-03-06T21:46:29.092" v="2029" actId="478"/>
          <ac:spMkLst>
            <pc:docMk/>
            <pc:sldMk cId="682535304" sldId="1536"/>
            <ac:spMk id="3" creationId="{819280EF-FFF7-BBE9-B7E7-51461DD2E2A2}"/>
          </ac:spMkLst>
        </pc:spChg>
        <pc:spChg chg="mod">
          <ac:chgData name="Erfan Meskar" userId="ae30a713-38f5-4e56-b874-fd636adcf478" providerId="ADAL" clId="{10C4E44B-B280-43EA-BE59-E3D2A0B4722E}" dt="2025-03-06T21:36:19.491" v="1847" actId="1076"/>
          <ac:spMkLst>
            <pc:docMk/>
            <pc:sldMk cId="682535304" sldId="1536"/>
            <ac:spMk id="5" creationId="{3534F522-79DC-87BC-828E-F0F8A19B3672}"/>
          </ac:spMkLst>
        </pc:spChg>
        <pc:spChg chg="mod">
          <ac:chgData name="Erfan Meskar" userId="ae30a713-38f5-4e56-b874-fd636adcf478" providerId="ADAL" clId="{10C4E44B-B280-43EA-BE59-E3D2A0B4722E}" dt="2025-03-06T21:36:10.377" v="1845" actId="20577"/>
          <ac:spMkLst>
            <pc:docMk/>
            <pc:sldMk cId="682535304" sldId="1536"/>
            <ac:spMk id="6" creationId="{569CB9A4-5A61-7593-0904-43BF94A35793}"/>
          </ac:spMkLst>
        </pc:spChg>
        <pc:spChg chg="mod">
          <ac:chgData name="Erfan Meskar" userId="ae30a713-38f5-4e56-b874-fd636adcf478" providerId="ADAL" clId="{10C4E44B-B280-43EA-BE59-E3D2A0B4722E}" dt="2025-03-06T21:46:25.944" v="2028" actId="20577"/>
          <ac:spMkLst>
            <pc:docMk/>
            <pc:sldMk cId="682535304" sldId="1536"/>
            <ac:spMk id="2449" creationId="{8E88D14A-E935-946B-EC6C-01908479175F}"/>
          </ac:spMkLst>
        </pc:spChg>
        <pc:graphicFrameChg chg="modGraphic">
          <ac:chgData name="Erfan Meskar" userId="ae30a713-38f5-4e56-b874-fd636adcf478" providerId="ADAL" clId="{10C4E44B-B280-43EA-BE59-E3D2A0B4722E}" dt="2025-03-06T21:36:14.457" v="1846" actId="207"/>
          <ac:graphicFrameMkLst>
            <pc:docMk/>
            <pc:sldMk cId="682535304" sldId="1536"/>
            <ac:graphicFrameMk id="28" creationId="{71299C78-DFE4-80A9-3888-85F388A9BFA3}"/>
          </ac:graphicFrameMkLst>
        </pc:graphicFrameChg>
        <pc:cxnChg chg="mod">
          <ac:chgData name="Erfan Meskar" userId="ae30a713-38f5-4e56-b874-fd636adcf478" providerId="ADAL" clId="{10C4E44B-B280-43EA-BE59-E3D2A0B4722E}" dt="2025-03-06T21:35:49.950" v="1802" actId="14100"/>
          <ac:cxnSpMkLst>
            <pc:docMk/>
            <pc:sldMk cId="682535304" sldId="1536"/>
            <ac:cxnSpMk id="4" creationId="{D6E2157C-DABC-9A57-C60F-C50377D5413B}"/>
          </ac:cxnSpMkLst>
        </pc:cxnChg>
      </pc:sldChg>
      <pc:sldChg chg="delSp modSp add mod">
        <pc:chgData name="Erfan Meskar" userId="ae30a713-38f5-4e56-b874-fd636adcf478" providerId="ADAL" clId="{10C4E44B-B280-43EA-BE59-E3D2A0B4722E}" dt="2025-03-06T21:46:37.308" v="2032" actId="478"/>
        <pc:sldMkLst>
          <pc:docMk/>
          <pc:sldMk cId="3401364449" sldId="1537"/>
        </pc:sldMkLst>
        <pc:spChg chg="del mod">
          <ac:chgData name="Erfan Meskar" userId="ae30a713-38f5-4e56-b874-fd636adcf478" providerId="ADAL" clId="{10C4E44B-B280-43EA-BE59-E3D2A0B4722E}" dt="2025-03-06T21:46:37.308" v="2032" actId="478"/>
          <ac:spMkLst>
            <pc:docMk/>
            <pc:sldMk cId="3401364449" sldId="1537"/>
            <ac:spMk id="3" creationId="{D47A6AD0-AB26-BFCA-CB08-287EC60D9D4E}"/>
          </ac:spMkLst>
        </pc:spChg>
        <pc:spChg chg="mod">
          <ac:chgData name="Erfan Meskar" userId="ae30a713-38f5-4e56-b874-fd636adcf478" providerId="ADAL" clId="{10C4E44B-B280-43EA-BE59-E3D2A0B4722E}" dt="2025-03-06T21:37:23.979" v="1854" actId="20577"/>
          <ac:spMkLst>
            <pc:docMk/>
            <pc:sldMk cId="3401364449" sldId="1537"/>
            <ac:spMk id="5" creationId="{49BF0AED-2CD7-ADB1-3057-E70D743E79A4}"/>
          </ac:spMkLst>
        </pc:spChg>
        <pc:spChg chg="mod">
          <ac:chgData name="Erfan Meskar" userId="ae30a713-38f5-4e56-b874-fd636adcf478" providerId="ADAL" clId="{10C4E44B-B280-43EA-BE59-E3D2A0B4722E}" dt="2025-03-06T21:37:21.085" v="1853" actId="20577"/>
          <ac:spMkLst>
            <pc:docMk/>
            <pc:sldMk cId="3401364449" sldId="1537"/>
            <ac:spMk id="21" creationId="{F5B0F3F2-287B-E717-B685-86CDF5F613D1}"/>
          </ac:spMkLst>
        </pc:spChg>
        <pc:spChg chg="mod">
          <ac:chgData name="Erfan Meskar" userId="ae30a713-38f5-4e56-b874-fd636adcf478" providerId="ADAL" clId="{10C4E44B-B280-43EA-BE59-E3D2A0B4722E}" dt="2025-03-06T21:46:34.375" v="2031" actId="20577"/>
          <ac:spMkLst>
            <pc:docMk/>
            <pc:sldMk cId="3401364449" sldId="1537"/>
            <ac:spMk id="2449" creationId="{A7F96A51-7C65-8217-4F59-53C1DDF0ED1D}"/>
          </ac:spMkLst>
        </pc:spChg>
        <pc:graphicFrameChg chg="modGraphic">
          <ac:chgData name="Erfan Meskar" userId="ae30a713-38f5-4e56-b874-fd636adcf478" providerId="ADAL" clId="{10C4E44B-B280-43EA-BE59-E3D2A0B4722E}" dt="2025-03-06T21:37:28.661" v="1855" actId="20577"/>
          <ac:graphicFrameMkLst>
            <pc:docMk/>
            <pc:sldMk cId="3401364449" sldId="1537"/>
            <ac:graphicFrameMk id="20" creationId="{E8742990-8F88-BED9-A37C-2B713515469E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37:18.456" v="1852" actId="20577"/>
          <ac:graphicFrameMkLst>
            <pc:docMk/>
            <pc:sldMk cId="3401364449" sldId="1537"/>
            <ac:graphicFrameMk id="28" creationId="{FA52F57A-AFAB-5FCD-D3E7-E520FD7FC4BC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46:45.243" v="2035" actId="478"/>
        <pc:sldMkLst>
          <pc:docMk/>
          <pc:sldMk cId="508891572" sldId="1538"/>
        </pc:sldMkLst>
        <pc:spChg chg="del mod">
          <ac:chgData name="Erfan Meskar" userId="ae30a713-38f5-4e56-b874-fd636adcf478" providerId="ADAL" clId="{10C4E44B-B280-43EA-BE59-E3D2A0B4722E}" dt="2025-03-06T21:46:45.243" v="2035" actId="478"/>
          <ac:spMkLst>
            <pc:docMk/>
            <pc:sldMk cId="508891572" sldId="1538"/>
            <ac:spMk id="3" creationId="{F44D354C-A097-CCF7-F33A-C45FDA15017E}"/>
          </ac:spMkLst>
        </pc:spChg>
        <pc:spChg chg="mod">
          <ac:chgData name="Erfan Meskar" userId="ae30a713-38f5-4e56-b874-fd636adcf478" providerId="ADAL" clId="{10C4E44B-B280-43EA-BE59-E3D2A0B4722E}" dt="2025-03-06T21:37:47.712" v="1858" actId="20577"/>
          <ac:spMkLst>
            <pc:docMk/>
            <pc:sldMk cId="508891572" sldId="1538"/>
            <ac:spMk id="5" creationId="{E3877CA4-30CB-3709-E9EA-978522F00502}"/>
          </ac:spMkLst>
        </pc:spChg>
        <pc:spChg chg="mod">
          <ac:chgData name="Erfan Meskar" userId="ae30a713-38f5-4e56-b874-fd636adcf478" providerId="ADAL" clId="{10C4E44B-B280-43EA-BE59-E3D2A0B4722E}" dt="2025-03-06T21:46:42.157" v="2034" actId="20577"/>
          <ac:spMkLst>
            <pc:docMk/>
            <pc:sldMk cId="508891572" sldId="1538"/>
            <ac:spMk id="2449" creationId="{11688B1F-5A8D-4E71-A1D6-98F3D05D792B}"/>
          </ac:spMkLst>
        </pc:spChg>
        <pc:graphicFrameChg chg="modGraphic">
          <ac:chgData name="Erfan Meskar" userId="ae30a713-38f5-4e56-b874-fd636adcf478" providerId="ADAL" clId="{10C4E44B-B280-43EA-BE59-E3D2A0B4722E}" dt="2025-03-06T21:37:43.925" v="1857" actId="20577"/>
          <ac:graphicFrameMkLst>
            <pc:docMk/>
            <pc:sldMk cId="508891572" sldId="1538"/>
            <ac:graphicFrameMk id="20" creationId="{43C1F601-2059-5C19-1AAA-CA0015036C66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37:51.096" v="1860" actId="20577"/>
          <ac:graphicFrameMkLst>
            <pc:docMk/>
            <pc:sldMk cId="508891572" sldId="1538"/>
            <ac:graphicFrameMk id="28" creationId="{FC3FE8F7-30A6-D2E4-3E93-D1B1D2508B7E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46:55.994" v="2039" actId="478"/>
        <pc:sldMkLst>
          <pc:docMk/>
          <pc:sldMk cId="1913535369" sldId="1539"/>
        </pc:sldMkLst>
        <pc:spChg chg="del mod">
          <ac:chgData name="Erfan Meskar" userId="ae30a713-38f5-4e56-b874-fd636adcf478" providerId="ADAL" clId="{10C4E44B-B280-43EA-BE59-E3D2A0B4722E}" dt="2025-03-06T21:46:55.994" v="2039" actId="478"/>
          <ac:spMkLst>
            <pc:docMk/>
            <pc:sldMk cId="1913535369" sldId="1539"/>
            <ac:spMk id="3" creationId="{EF8CEF56-44C0-9723-462C-66FDB08DE9EE}"/>
          </ac:spMkLst>
        </pc:spChg>
        <pc:spChg chg="mod">
          <ac:chgData name="Erfan Meskar" userId="ae30a713-38f5-4e56-b874-fd636adcf478" providerId="ADAL" clId="{10C4E44B-B280-43EA-BE59-E3D2A0B4722E}" dt="2025-03-06T21:38:19.050" v="1888" actId="20577"/>
          <ac:spMkLst>
            <pc:docMk/>
            <pc:sldMk cId="1913535369" sldId="1539"/>
            <ac:spMk id="6" creationId="{E8F571FF-16AC-B078-A7D4-E7226FBF056E}"/>
          </ac:spMkLst>
        </pc:spChg>
        <pc:spChg chg="mod">
          <ac:chgData name="Erfan Meskar" userId="ae30a713-38f5-4e56-b874-fd636adcf478" providerId="ADAL" clId="{10C4E44B-B280-43EA-BE59-E3D2A0B4722E}" dt="2025-03-06T21:41:36.075" v="1966" actId="20577"/>
          <ac:spMkLst>
            <pc:docMk/>
            <pc:sldMk cId="1913535369" sldId="1539"/>
            <ac:spMk id="22" creationId="{5407B1BE-888B-8974-D988-8F55ACB7CEC9}"/>
          </ac:spMkLst>
        </pc:spChg>
        <pc:spChg chg="mod">
          <ac:chgData name="Erfan Meskar" userId="ae30a713-38f5-4e56-b874-fd636adcf478" providerId="ADAL" clId="{10C4E44B-B280-43EA-BE59-E3D2A0B4722E}" dt="2025-03-06T21:46:53.033" v="2038" actId="20577"/>
          <ac:spMkLst>
            <pc:docMk/>
            <pc:sldMk cId="1913535369" sldId="1539"/>
            <ac:spMk id="2449" creationId="{861443F4-5A69-3743-1399-2026F9C40679}"/>
          </ac:spMkLst>
        </pc:spChg>
        <pc:graphicFrameChg chg="modGraphic">
          <ac:chgData name="Erfan Meskar" userId="ae30a713-38f5-4e56-b874-fd636adcf478" providerId="ADAL" clId="{10C4E44B-B280-43EA-BE59-E3D2A0B4722E}" dt="2025-03-06T21:41:03.038" v="1942" actId="207"/>
          <ac:graphicFrameMkLst>
            <pc:docMk/>
            <pc:sldMk cId="1913535369" sldId="1539"/>
            <ac:graphicFrameMk id="28" creationId="{89115582-0D6E-6CA3-BCFE-C1C34AC319AE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47:04.009" v="2043" actId="478"/>
        <pc:sldMkLst>
          <pc:docMk/>
          <pc:sldMk cId="1147799638" sldId="1540"/>
        </pc:sldMkLst>
        <pc:spChg chg="del mod">
          <ac:chgData name="Erfan Meskar" userId="ae30a713-38f5-4e56-b874-fd636adcf478" providerId="ADAL" clId="{10C4E44B-B280-43EA-BE59-E3D2A0B4722E}" dt="2025-03-06T21:47:04.009" v="2043" actId="478"/>
          <ac:spMkLst>
            <pc:docMk/>
            <pc:sldMk cId="1147799638" sldId="1540"/>
            <ac:spMk id="3" creationId="{D3AD9E93-BEFB-8537-8E89-F0F1773C0A7B}"/>
          </ac:spMkLst>
        </pc:spChg>
        <pc:spChg chg="mod">
          <ac:chgData name="Erfan Meskar" userId="ae30a713-38f5-4e56-b874-fd636adcf478" providerId="ADAL" clId="{10C4E44B-B280-43EA-BE59-E3D2A0B4722E}" dt="2025-03-06T21:39:11.334" v="1894" actId="20577"/>
          <ac:spMkLst>
            <pc:docMk/>
            <pc:sldMk cId="1147799638" sldId="1540"/>
            <ac:spMk id="6" creationId="{3B8FC9BF-1A3E-FAD3-7E4C-716E93C64638}"/>
          </ac:spMkLst>
        </pc:spChg>
        <pc:spChg chg="del">
          <ac:chgData name="Erfan Meskar" userId="ae30a713-38f5-4e56-b874-fd636adcf478" providerId="ADAL" clId="{10C4E44B-B280-43EA-BE59-E3D2A0B4722E}" dt="2025-03-06T21:41:45.443" v="1967" actId="478"/>
          <ac:spMkLst>
            <pc:docMk/>
            <pc:sldMk cId="1147799638" sldId="1540"/>
            <ac:spMk id="22" creationId="{2132F102-A204-C4AE-7430-BF8E401D3947}"/>
          </ac:spMkLst>
        </pc:spChg>
        <pc:spChg chg="mod">
          <ac:chgData name="Erfan Meskar" userId="ae30a713-38f5-4e56-b874-fd636adcf478" providerId="ADAL" clId="{10C4E44B-B280-43EA-BE59-E3D2A0B4722E}" dt="2025-03-06T21:47:01.144" v="2042" actId="20577"/>
          <ac:spMkLst>
            <pc:docMk/>
            <pc:sldMk cId="1147799638" sldId="1540"/>
            <ac:spMk id="2449" creationId="{E7449BBF-5153-485A-0985-0DA58FD0D2FD}"/>
          </ac:spMkLst>
        </pc:spChg>
        <pc:graphicFrameChg chg="modGraphic">
          <ac:chgData name="Erfan Meskar" userId="ae30a713-38f5-4e56-b874-fd636adcf478" providerId="ADAL" clId="{10C4E44B-B280-43EA-BE59-E3D2A0B4722E}" dt="2025-03-06T21:41:11.910" v="1943" actId="20577"/>
          <ac:graphicFrameMkLst>
            <pc:docMk/>
            <pc:sldMk cId="1147799638" sldId="1540"/>
            <ac:graphicFrameMk id="28" creationId="{D1905986-78F0-E031-48B1-B8A1BFA18560}"/>
          </ac:graphicFrameMkLst>
        </pc:graphicFrameChg>
      </pc:sldChg>
      <pc:sldChg chg="addSp delSp modSp add mod">
        <pc:chgData name="Erfan Meskar" userId="ae30a713-38f5-4e56-b874-fd636adcf478" providerId="ADAL" clId="{10C4E44B-B280-43EA-BE59-E3D2A0B4722E}" dt="2025-03-06T21:47:16.308" v="2048" actId="478"/>
        <pc:sldMkLst>
          <pc:docMk/>
          <pc:sldMk cId="3430522355" sldId="1541"/>
        </pc:sldMkLst>
        <pc:spChg chg="del mod">
          <ac:chgData name="Erfan Meskar" userId="ae30a713-38f5-4e56-b874-fd636adcf478" providerId="ADAL" clId="{10C4E44B-B280-43EA-BE59-E3D2A0B4722E}" dt="2025-03-06T21:47:12.308" v="2046" actId="478"/>
          <ac:spMkLst>
            <pc:docMk/>
            <pc:sldMk cId="3430522355" sldId="1541"/>
            <ac:spMk id="3" creationId="{54049AEB-DDAA-E3A0-E18B-886286B98A5A}"/>
          </ac:spMkLst>
        </pc:spChg>
        <pc:spChg chg="mod">
          <ac:chgData name="Erfan Meskar" userId="ae30a713-38f5-4e56-b874-fd636adcf478" providerId="ADAL" clId="{10C4E44B-B280-43EA-BE59-E3D2A0B4722E}" dt="2025-03-06T21:40:07.341" v="1938" actId="20577"/>
          <ac:spMkLst>
            <pc:docMk/>
            <pc:sldMk cId="3430522355" sldId="1541"/>
            <ac:spMk id="6" creationId="{AD13B8A3-5572-5545-F2F3-93653DA4FD07}"/>
          </ac:spMkLst>
        </pc:spChg>
        <pc:spChg chg="add del mod">
          <ac:chgData name="Erfan Meskar" userId="ae30a713-38f5-4e56-b874-fd636adcf478" providerId="ADAL" clId="{10C4E44B-B280-43EA-BE59-E3D2A0B4722E}" dt="2025-03-06T21:47:16.308" v="2048" actId="478"/>
          <ac:spMkLst>
            <pc:docMk/>
            <pc:sldMk cId="3430522355" sldId="1541"/>
            <ac:spMk id="7" creationId="{34BDE2B6-AB6E-FD8D-0A98-266F1632B927}"/>
          </ac:spMkLst>
        </pc:spChg>
        <pc:spChg chg="add del mod">
          <ac:chgData name="Erfan Meskar" userId="ae30a713-38f5-4e56-b874-fd636adcf478" providerId="ADAL" clId="{10C4E44B-B280-43EA-BE59-E3D2A0B4722E}" dt="2025-03-06T21:47:14.666" v="2047" actId="478"/>
          <ac:spMkLst>
            <pc:docMk/>
            <pc:sldMk cId="3430522355" sldId="1541"/>
            <ac:spMk id="8" creationId="{1B286FDF-275F-F763-DEE9-6740DAD241A1}"/>
          </ac:spMkLst>
        </pc:spChg>
        <pc:spChg chg="del">
          <ac:chgData name="Erfan Meskar" userId="ae30a713-38f5-4e56-b874-fd636adcf478" providerId="ADAL" clId="{10C4E44B-B280-43EA-BE59-E3D2A0B4722E}" dt="2025-03-06T21:42:24.982" v="1970" actId="478"/>
          <ac:spMkLst>
            <pc:docMk/>
            <pc:sldMk cId="3430522355" sldId="1541"/>
            <ac:spMk id="22" creationId="{36510BAF-5B8F-A11B-1E0E-8AE18D2C8F13}"/>
          </ac:spMkLst>
        </pc:spChg>
        <pc:spChg chg="mod">
          <ac:chgData name="Erfan Meskar" userId="ae30a713-38f5-4e56-b874-fd636adcf478" providerId="ADAL" clId="{10C4E44B-B280-43EA-BE59-E3D2A0B4722E}" dt="2025-03-06T21:47:08.393" v="2045" actId="20577"/>
          <ac:spMkLst>
            <pc:docMk/>
            <pc:sldMk cId="3430522355" sldId="1541"/>
            <ac:spMk id="2449" creationId="{CC91DA15-428D-FF02-E664-90D48AC91A8B}"/>
          </ac:spMkLst>
        </pc:spChg>
        <pc:graphicFrameChg chg="modGraphic">
          <ac:chgData name="Erfan Meskar" userId="ae30a713-38f5-4e56-b874-fd636adcf478" providerId="ADAL" clId="{10C4E44B-B280-43EA-BE59-E3D2A0B4722E}" dt="2025-03-06T21:42:14.860" v="1969" actId="20577"/>
          <ac:graphicFrameMkLst>
            <pc:docMk/>
            <pc:sldMk cId="3430522355" sldId="1541"/>
            <ac:graphicFrameMk id="28" creationId="{CC214AB9-501F-F020-A6AB-52E2DC675E8C}"/>
          </ac:graphicFrameMkLst>
        </pc:graphicFrameChg>
      </pc:sldChg>
      <pc:sldChg chg="addSp delSp modSp add mod">
        <pc:chgData name="Erfan Meskar" userId="ae30a713-38f5-4e56-b874-fd636adcf478" providerId="ADAL" clId="{10C4E44B-B280-43EA-BE59-E3D2A0B4722E}" dt="2025-03-06T21:44:55.322" v="2003" actId="14100"/>
        <pc:sldMkLst>
          <pc:docMk/>
          <pc:sldMk cId="3282605424" sldId="1542"/>
        </pc:sldMkLst>
        <pc:spChg chg="mod">
          <ac:chgData name="Erfan Meskar" userId="ae30a713-38f5-4e56-b874-fd636adcf478" providerId="ADAL" clId="{10C4E44B-B280-43EA-BE59-E3D2A0B4722E}" dt="2025-03-06T21:43:59.805" v="1984" actId="20577"/>
          <ac:spMkLst>
            <pc:docMk/>
            <pc:sldMk cId="3282605424" sldId="1542"/>
            <ac:spMk id="3" creationId="{0B00A938-824A-D875-CA69-715A15DB8345}"/>
          </ac:spMkLst>
        </pc:spChg>
        <pc:spChg chg="del">
          <ac:chgData name="Erfan Meskar" userId="ae30a713-38f5-4e56-b874-fd636adcf478" providerId="ADAL" clId="{10C4E44B-B280-43EA-BE59-E3D2A0B4722E}" dt="2025-03-06T21:43:52.008" v="1982" actId="478"/>
          <ac:spMkLst>
            <pc:docMk/>
            <pc:sldMk cId="3282605424" sldId="1542"/>
            <ac:spMk id="5" creationId="{B5E1E05D-3C5F-7C40-453B-0E0EC4F52118}"/>
          </ac:spMkLst>
        </pc:spChg>
        <pc:spChg chg="del">
          <ac:chgData name="Erfan Meskar" userId="ae30a713-38f5-4e56-b874-fd636adcf478" providerId="ADAL" clId="{10C4E44B-B280-43EA-BE59-E3D2A0B4722E}" dt="2025-03-06T21:43:48.585" v="1981" actId="478"/>
          <ac:spMkLst>
            <pc:docMk/>
            <pc:sldMk cId="3282605424" sldId="1542"/>
            <ac:spMk id="6" creationId="{D46D704C-CE72-1A1C-88F4-DEA6D735E934}"/>
          </ac:spMkLst>
        </pc:spChg>
        <pc:spChg chg="add mod">
          <ac:chgData name="Erfan Meskar" userId="ae30a713-38f5-4e56-b874-fd636adcf478" providerId="ADAL" clId="{10C4E44B-B280-43EA-BE59-E3D2A0B4722E}" dt="2025-03-06T21:44:55.322" v="2003" actId="14100"/>
          <ac:spMkLst>
            <pc:docMk/>
            <pc:sldMk cId="3282605424" sldId="1542"/>
            <ac:spMk id="9" creationId="{F3FF16D1-3468-6A19-FDA1-F2BFF6FCEB86}"/>
          </ac:spMkLst>
        </pc:spChg>
        <pc:spChg chg="mod">
          <ac:chgData name="Erfan Meskar" userId="ae30a713-38f5-4e56-b874-fd636adcf478" providerId="ADAL" clId="{10C4E44B-B280-43EA-BE59-E3D2A0B4722E}" dt="2025-03-06T21:44:10.131" v="1996" actId="20577"/>
          <ac:spMkLst>
            <pc:docMk/>
            <pc:sldMk cId="3282605424" sldId="1542"/>
            <ac:spMk id="2449" creationId="{01D88D6C-B2D3-2A2F-B043-1540939F93EC}"/>
          </ac:spMkLst>
        </pc:spChg>
        <pc:cxnChg chg="del">
          <ac:chgData name="Erfan Meskar" userId="ae30a713-38f5-4e56-b874-fd636adcf478" providerId="ADAL" clId="{10C4E44B-B280-43EA-BE59-E3D2A0B4722E}" dt="2025-03-06T21:43:54.104" v="1983" actId="478"/>
          <ac:cxnSpMkLst>
            <pc:docMk/>
            <pc:sldMk cId="3282605424" sldId="1542"/>
            <ac:cxnSpMk id="4" creationId="{8C7946BE-DAC9-47E7-7B98-EB28A51E576B}"/>
          </ac:cxnSpMkLst>
        </pc:cxnChg>
      </pc:sldChg>
      <pc:sldChg chg="modSp add mod">
        <pc:chgData name="Erfan Meskar" userId="ae30a713-38f5-4e56-b874-fd636adcf478" providerId="ADAL" clId="{10C4E44B-B280-43EA-BE59-E3D2A0B4722E}" dt="2025-03-06T21:48:08.091" v="2050"/>
        <pc:sldMkLst>
          <pc:docMk/>
          <pc:sldMk cId="2296289531" sldId="1543"/>
        </pc:sldMkLst>
        <pc:spChg chg="mod">
          <ac:chgData name="Erfan Meskar" userId="ae30a713-38f5-4e56-b874-fd636adcf478" providerId="ADAL" clId="{10C4E44B-B280-43EA-BE59-E3D2A0B4722E}" dt="2025-03-06T21:48:08.091" v="2050"/>
          <ac:spMkLst>
            <pc:docMk/>
            <pc:sldMk cId="2296289531" sldId="1543"/>
            <ac:spMk id="2449" creationId="{00D7426F-4E22-6348-C040-B00EB8C899EB}"/>
          </ac:spMkLst>
        </pc:spChg>
      </pc:sldChg>
      <pc:sldChg chg="modSp add mod">
        <pc:chgData name="Erfan Meskar" userId="ae30a713-38f5-4e56-b874-fd636adcf478" providerId="ADAL" clId="{10C4E44B-B280-43EA-BE59-E3D2A0B4722E}" dt="2025-03-06T21:48:37.361" v="2073" actId="20577"/>
        <pc:sldMkLst>
          <pc:docMk/>
          <pc:sldMk cId="2045943762" sldId="1544"/>
        </pc:sldMkLst>
        <pc:spChg chg="mod">
          <ac:chgData name="Erfan Meskar" userId="ae30a713-38f5-4e56-b874-fd636adcf478" providerId="ADAL" clId="{10C4E44B-B280-43EA-BE59-E3D2A0B4722E}" dt="2025-03-06T21:48:37.361" v="2073" actId="20577"/>
          <ac:spMkLst>
            <pc:docMk/>
            <pc:sldMk cId="2045943762" sldId="1544"/>
            <ac:spMk id="2449" creationId="{49154ACD-1D6D-E7C8-D857-AD32EFCB3F0B}"/>
          </ac:spMkLst>
        </pc:spChg>
      </pc:sldChg>
      <pc:sldChg chg="modSp add mod">
        <pc:chgData name="Erfan Meskar" userId="ae30a713-38f5-4e56-b874-fd636adcf478" providerId="ADAL" clId="{10C4E44B-B280-43EA-BE59-E3D2A0B4722E}" dt="2025-03-06T21:54:37.695" v="2285" actId="207"/>
        <pc:sldMkLst>
          <pc:docMk/>
          <pc:sldMk cId="1119566555" sldId="1545"/>
        </pc:sldMkLst>
        <pc:spChg chg="mod">
          <ac:chgData name="Erfan Meskar" userId="ae30a713-38f5-4e56-b874-fd636adcf478" providerId="ADAL" clId="{10C4E44B-B280-43EA-BE59-E3D2A0B4722E}" dt="2025-03-06T21:49:20.382" v="2086" actId="14100"/>
          <ac:spMkLst>
            <pc:docMk/>
            <pc:sldMk cId="1119566555" sldId="1545"/>
            <ac:spMk id="16" creationId="{5DEC4A5F-241D-636E-43A9-832373AECEFD}"/>
          </ac:spMkLst>
        </pc:spChg>
        <pc:spChg chg="mod">
          <ac:chgData name="Erfan Meskar" userId="ae30a713-38f5-4e56-b874-fd636adcf478" providerId="ADAL" clId="{10C4E44B-B280-43EA-BE59-E3D2A0B4722E}" dt="2025-03-06T21:50:29.276" v="2145" actId="20577"/>
          <ac:spMkLst>
            <pc:docMk/>
            <pc:sldMk cId="1119566555" sldId="1545"/>
            <ac:spMk id="19" creationId="{9B8F0A1B-660A-862F-A733-EC0F8D9E7D65}"/>
          </ac:spMkLst>
        </pc:spChg>
        <pc:spChg chg="mod">
          <ac:chgData name="Erfan Meskar" userId="ae30a713-38f5-4e56-b874-fd636adcf478" providerId="ADAL" clId="{10C4E44B-B280-43EA-BE59-E3D2A0B4722E}" dt="2025-03-06T21:50:50.376" v="2165" actId="20577"/>
          <ac:spMkLst>
            <pc:docMk/>
            <pc:sldMk cId="1119566555" sldId="1545"/>
            <ac:spMk id="22" creationId="{DFB036B1-DDC9-CE9F-F7F6-6E99F9EC242A}"/>
          </ac:spMkLst>
        </pc:spChg>
        <pc:spChg chg="mod">
          <ac:chgData name="Erfan Meskar" userId="ae30a713-38f5-4e56-b874-fd636adcf478" providerId="ADAL" clId="{10C4E44B-B280-43EA-BE59-E3D2A0B4722E}" dt="2025-03-06T21:48:49.392" v="2074"/>
          <ac:spMkLst>
            <pc:docMk/>
            <pc:sldMk cId="1119566555" sldId="1545"/>
            <ac:spMk id="2449" creationId="{20DC80BC-D223-80F9-2FDC-CEE0A61CE6B1}"/>
          </ac:spMkLst>
        </pc:spChg>
        <pc:graphicFrameChg chg="mod modGraphic">
          <ac:chgData name="Erfan Meskar" userId="ae30a713-38f5-4e56-b874-fd636adcf478" providerId="ADAL" clId="{10C4E44B-B280-43EA-BE59-E3D2A0B4722E}" dt="2025-03-06T21:54:37.695" v="2285" actId="207"/>
          <ac:graphicFrameMkLst>
            <pc:docMk/>
            <pc:sldMk cId="1119566555" sldId="1545"/>
            <ac:graphicFrameMk id="20" creationId="{24E5A214-6050-C817-22E7-E61FDC9E3FAA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54:46.148" v="2286" actId="207"/>
        <pc:sldMkLst>
          <pc:docMk/>
          <pc:sldMk cId="1972340968" sldId="1546"/>
        </pc:sldMkLst>
        <pc:spChg chg="mod">
          <ac:chgData name="Erfan Meskar" userId="ae30a713-38f5-4e56-b874-fd636adcf478" providerId="ADAL" clId="{10C4E44B-B280-43EA-BE59-E3D2A0B4722E}" dt="2025-03-06T21:51:32.820" v="2194" actId="14100"/>
          <ac:spMkLst>
            <pc:docMk/>
            <pc:sldMk cId="1972340968" sldId="1546"/>
            <ac:spMk id="5" creationId="{B5C38766-5BEB-BAD3-727C-1D0B330BC30A}"/>
          </ac:spMkLst>
        </pc:spChg>
        <pc:spChg chg="del">
          <ac:chgData name="Erfan Meskar" userId="ae30a713-38f5-4e56-b874-fd636adcf478" providerId="ADAL" clId="{10C4E44B-B280-43EA-BE59-E3D2A0B4722E}" dt="2025-03-06T21:51:05.822" v="2166" actId="478"/>
          <ac:spMkLst>
            <pc:docMk/>
            <pc:sldMk cId="1972340968" sldId="1546"/>
            <ac:spMk id="22" creationId="{E83D4124-96AD-14F2-FC1B-4B44AC73D2BA}"/>
          </ac:spMkLst>
        </pc:spChg>
        <pc:spChg chg="mod">
          <ac:chgData name="Erfan Meskar" userId="ae30a713-38f5-4e56-b874-fd636adcf478" providerId="ADAL" clId="{10C4E44B-B280-43EA-BE59-E3D2A0B4722E}" dt="2025-03-06T21:48:53.299" v="2075"/>
          <ac:spMkLst>
            <pc:docMk/>
            <pc:sldMk cId="1972340968" sldId="1546"/>
            <ac:spMk id="2449" creationId="{2872C007-2228-D963-ADCB-62072D04FDBA}"/>
          </ac:spMkLst>
        </pc:spChg>
        <pc:graphicFrameChg chg="mod modGraphic">
          <ac:chgData name="Erfan Meskar" userId="ae30a713-38f5-4e56-b874-fd636adcf478" providerId="ADAL" clId="{10C4E44B-B280-43EA-BE59-E3D2A0B4722E}" dt="2025-03-06T21:51:22.733" v="2185" actId="20577"/>
          <ac:graphicFrameMkLst>
            <pc:docMk/>
            <pc:sldMk cId="1972340968" sldId="1546"/>
            <ac:graphicFrameMk id="20" creationId="{85A1E068-3646-2B73-71E6-2D4E09897C9C}"/>
          </ac:graphicFrameMkLst>
        </pc:graphicFrameChg>
        <pc:graphicFrameChg chg="mod modGraphic">
          <ac:chgData name="Erfan Meskar" userId="ae30a713-38f5-4e56-b874-fd636adcf478" providerId="ADAL" clId="{10C4E44B-B280-43EA-BE59-E3D2A0B4722E}" dt="2025-03-06T21:54:46.148" v="2286" actId="207"/>
          <ac:graphicFrameMkLst>
            <pc:docMk/>
            <pc:sldMk cId="1972340968" sldId="1546"/>
            <ac:graphicFrameMk id="28" creationId="{5F9056EF-CAE5-1130-64BE-C0740C512F3B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54:16.577" v="2284" actId="478"/>
        <pc:sldMkLst>
          <pc:docMk/>
          <pc:sldMk cId="1255595895" sldId="1547"/>
        </pc:sldMkLst>
        <pc:spChg chg="mod">
          <ac:chgData name="Erfan Meskar" userId="ae30a713-38f5-4e56-b874-fd636adcf478" providerId="ADAL" clId="{10C4E44B-B280-43EA-BE59-E3D2A0B4722E}" dt="2025-03-06T21:52:03.137" v="2232" actId="20577"/>
          <ac:spMkLst>
            <pc:docMk/>
            <pc:sldMk cId="1255595895" sldId="1547"/>
            <ac:spMk id="6" creationId="{608481B7-D3E4-0278-59E1-7189B779D3CA}"/>
          </ac:spMkLst>
        </pc:spChg>
        <pc:spChg chg="del">
          <ac:chgData name="Erfan Meskar" userId="ae30a713-38f5-4e56-b874-fd636adcf478" providerId="ADAL" clId="{10C4E44B-B280-43EA-BE59-E3D2A0B4722E}" dt="2025-03-06T21:54:16.577" v="2284" actId="478"/>
          <ac:spMkLst>
            <pc:docMk/>
            <pc:sldMk cId="1255595895" sldId="1547"/>
            <ac:spMk id="22" creationId="{AEDB222C-16BE-312D-1084-6E7853DDF556}"/>
          </ac:spMkLst>
        </pc:spChg>
        <pc:spChg chg="mod">
          <ac:chgData name="Erfan Meskar" userId="ae30a713-38f5-4e56-b874-fd636adcf478" providerId="ADAL" clId="{10C4E44B-B280-43EA-BE59-E3D2A0B4722E}" dt="2025-03-06T21:48:56.901" v="2076"/>
          <ac:spMkLst>
            <pc:docMk/>
            <pc:sldMk cId="1255595895" sldId="1547"/>
            <ac:spMk id="2449" creationId="{45064445-1893-5099-969C-0AB1F23D7E39}"/>
          </ac:spMkLst>
        </pc:spChg>
        <pc:graphicFrameChg chg="mod modGraphic">
          <ac:chgData name="Erfan Meskar" userId="ae30a713-38f5-4e56-b874-fd636adcf478" providerId="ADAL" clId="{10C4E44B-B280-43EA-BE59-E3D2A0B4722E}" dt="2025-03-06T21:52:48.514" v="2258" actId="20577"/>
          <ac:graphicFrameMkLst>
            <pc:docMk/>
            <pc:sldMk cId="1255595895" sldId="1547"/>
            <ac:graphicFrameMk id="20" creationId="{00CC8CBD-219F-11DF-EFC8-7527E74507EB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52:09.346" v="2236" actId="20577"/>
          <ac:graphicFrameMkLst>
            <pc:docMk/>
            <pc:sldMk cId="1255595895" sldId="1547"/>
            <ac:graphicFrameMk id="28" creationId="{A3F4281C-59D2-FC9E-0F87-CB7618936F68}"/>
          </ac:graphicFrameMkLst>
        </pc:graphicFrameChg>
      </pc:sldChg>
      <pc:sldChg chg="delSp modSp add mod">
        <pc:chgData name="Erfan Meskar" userId="ae30a713-38f5-4e56-b874-fd636adcf478" providerId="ADAL" clId="{10C4E44B-B280-43EA-BE59-E3D2A0B4722E}" dt="2025-03-06T21:54:11.881" v="2283" actId="478"/>
        <pc:sldMkLst>
          <pc:docMk/>
          <pc:sldMk cId="1411817988" sldId="1548"/>
        </pc:sldMkLst>
        <pc:spChg chg="mod">
          <ac:chgData name="Erfan Meskar" userId="ae30a713-38f5-4e56-b874-fd636adcf478" providerId="ADAL" clId="{10C4E44B-B280-43EA-BE59-E3D2A0B4722E}" dt="2025-03-06T21:53:41.064" v="2259" actId="20577"/>
          <ac:spMkLst>
            <pc:docMk/>
            <pc:sldMk cId="1411817988" sldId="1548"/>
            <ac:spMk id="5" creationId="{E2C0105C-D4E9-23A6-6F00-E4F4AE311C2D}"/>
          </ac:spMkLst>
        </pc:spChg>
        <pc:spChg chg="mod">
          <ac:chgData name="Erfan Meskar" userId="ae30a713-38f5-4e56-b874-fd636adcf478" providerId="ADAL" clId="{10C4E44B-B280-43EA-BE59-E3D2A0B4722E}" dt="2025-03-06T21:53:59.451" v="2280" actId="20577"/>
          <ac:spMkLst>
            <pc:docMk/>
            <pc:sldMk cId="1411817988" sldId="1548"/>
            <ac:spMk id="6" creationId="{3014D6A1-CE60-CCA4-6843-B5F5D27D9DB8}"/>
          </ac:spMkLst>
        </pc:spChg>
        <pc:spChg chg="mod">
          <ac:chgData name="Erfan Meskar" userId="ae30a713-38f5-4e56-b874-fd636adcf478" providerId="ADAL" clId="{10C4E44B-B280-43EA-BE59-E3D2A0B4722E}" dt="2025-03-06T21:52:25.204" v="2245" actId="14100"/>
          <ac:spMkLst>
            <pc:docMk/>
            <pc:sldMk cId="1411817988" sldId="1548"/>
            <ac:spMk id="21" creationId="{CF6D29AD-92EB-59AC-16D4-DB40D4505768}"/>
          </ac:spMkLst>
        </pc:spChg>
        <pc:spChg chg="del">
          <ac:chgData name="Erfan Meskar" userId="ae30a713-38f5-4e56-b874-fd636adcf478" providerId="ADAL" clId="{10C4E44B-B280-43EA-BE59-E3D2A0B4722E}" dt="2025-03-06T21:54:11.881" v="2283" actId="478"/>
          <ac:spMkLst>
            <pc:docMk/>
            <pc:sldMk cId="1411817988" sldId="1548"/>
            <ac:spMk id="22" creationId="{E6C789F9-B202-7577-3DC8-DED8C5A01153}"/>
          </ac:spMkLst>
        </pc:spChg>
        <pc:spChg chg="mod">
          <ac:chgData name="Erfan Meskar" userId="ae30a713-38f5-4e56-b874-fd636adcf478" providerId="ADAL" clId="{10C4E44B-B280-43EA-BE59-E3D2A0B4722E}" dt="2025-03-06T21:49:00.378" v="2077"/>
          <ac:spMkLst>
            <pc:docMk/>
            <pc:sldMk cId="1411817988" sldId="1548"/>
            <ac:spMk id="2449" creationId="{D58FA57A-CED3-DAEA-FADF-D813E2193D93}"/>
          </ac:spMkLst>
        </pc:spChg>
        <pc:graphicFrameChg chg="modGraphic">
          <ac:chgData name="Erfan Meskar" userId="ae30a713-38f5-4e56-b874-fd636adcf478" providerId="ADAL" clId="{10C4E44B-B280-43EA-BE59-E3D2A0B4722E}" dt="2025-03-06T21:54:09.254" v="2282" actId="207"/>
          <ac:graphicFrameMkLst>
            <pc:docMk/>
            <pc:sldMk cId="1411817988" sldId="1548"/>
            <ac:graphicFrameMk id="20" creationId="{DD65CE94-C9AE-2FE2-EFA4-B3DB66207DBD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52:35.458" v="2247" actId="20577"/>
          <ac:graphicFrameMkLst>
            <pc:docMk/>
            <pc:sldMk cId="1411817988" sldId="1548"/>
            <ac:graphicFrameMk id="28" creationId="{42168690-DB8F-D53D-69D8-B5BD50BF432A}"/>
          </ac:graphicFrameMkLst>
        </pc:graphicFrameChg>
      </pc:sldChg>
      <pc:sldChg chg="addSp delSp modSp add mod">
        <pc:chgData name="Erfan Meskar" userId="ae30a713-38f5-4e56-b874-fd636adcf478" providerId="ADAL" clId="{10C4E44B-B280-43EA-BE59-E3D2A0B4722E}" dt="2025-03-06T21:57:41.004" v="2414" actId="478"/>
        <pc:sldMkLst>
          <pc:docMk/>
          <pc:sldMk cId="4231327260" sldId="1549"/>
        </pc:sldMkLst>
        <pc:spChg chg="add mod">
          <ac:chgData name="Erfan Meskar" userId="ae30a713-38f5-4e56-b874-fd636adcf478" providerId="ADAL" clId="{10C4E44B-B280-43EA-BE59-E3D2A0B4722E}" dt="2025-03-06T21:57:09.462" v="2393" actId="20577"/>
          <ac:spMkLst>
            <pc:docMk/>
            <pc:sldMk cId="4231327260" sldId="1549"/>
            <ac:spMk id="3" creationId="{8F4E8527-9A9E-FA0A-C6E5-9F2B87080163}"/>
          </ac:spMkLst>
        </pc:spChg>
        <pc:spChg chg="mod">
          <ac:chgData name="Erfan Meskar" userId="ae30a713-38f5-4e56-b874-fd636adcf478" providerId="ADAL" clId="{10C4E44B-B280-43EA-BE59-E3D2A0B4722E}" dt="2025-03-06T21:55:11.008" v="2296" actId="14100"/>
          <ac:spMkLst>
            <pc:docMk/>
            <pc:sldMk cId="4231327260" sldId="1549"/>
            <ac:spMk id="5" creationId="{68775693-A050-B028-1CC3-7AC08E52FDC0}"/>
          </ac:spMkLst>
        </pc:spChg>
        <pc:spChg chg="mod">
          <ac:chgData name="Erfan Meskar" userId="ae30a713-38f5-4e56-b874-fd636adcf478" providerId="ADAL" clId="{10C4E44B-B280-43EA-BE59-E3D2A0B4722E}" dt="2025-03-06T21:55:27.256" v="2330" actId="20577"/>
          <ac:spMkLst>
            <pc:docMk/>
            <pc:sldMk cId="4231327260" sldId="1549"/>
            <ac:spMk id="6" creationId="{20EA2528-C722-26A4-A0FB-D1DA4BA69AD5}"/>
          </ac:spMkLst>
        </pc:spChg>
        <pc:spChg chg="del">
          <ac:chgData name="Erfan Meskar" userId="ae30a713-38f5-4e56-b874-fd636adcf478" providerId="ADAL" clId="{10C4E44B-B280-43EA-BE59-E3D2A0B4722E}" dt="2025-03-06T21:57:41.004" v="2414" actId="478"/>
          <ac:spMkLst>
            <pc:docMk/>
            <pc:sldMk cId="4231327260" sldId="1549"/>
            <ac:spMk id="22" creationId="{38CB9441-F195-48B8-706B-2B170DBA46AB}"/>
          </ac:spMkLst>
        </pc:spChg>
        <pc:spChg chg="mod">
          <ac:chgData name="Erfan Meskar" userId="ae30a713-38f5-4e56-b874-fd636adcf478" providerId="ADAL" clId="{10C4E44B-B280-43EA-BE59-E3D2A0B4722E}" dt="2025-03-06T21:57:33.891" v="2413" actId="20577"/>
          <ac:spMkLst>
            <pc:docMk/>
            <pc:sldMk cId="4231327260" sldId="1549"/>
            <ac:spMk id="2449" creationId="{BF1AF906-10AD-D4A5-89F8-3984A4347050}"/>
          </ac:spMkLst>
        </pc:spChg>
        <pc:graphicFrameChg chg="modGraphic">
          <ac:chgData name="Erfan Meskar" userId="ae30a713-38f5-4e56-b874-fd636adcf478" providerId="ADAL" clId="{10C4E44B-B280-43EA-BE59-E3D2A0B4722E}" dt="2025-03-06T21:55:04.107" v="2287" actId="20577"/>
          <ac:graphicFrameMkLst>
            <pc:docMk/>
            <pc:sldMk cId="4231327260" sldId="1549"/>
            <ac:graphicFrameMk id="20" creationId="{4A81072B-45C8-5BA3-AFFB-4B1CF8F81634}"/>
          </ac:graphicFrameMkLst>
        </pc:graphicFrameChg>
        <pc:graphicFrameChg chg="modGraphic">
          <ac:chgData name="Erfan Meskar" userId="ae30a713-38f5-4e56-b874-fd636adcf478" providerId="ADAL" clId="{10C4E44B-B280-43EA-BE59-E3D2A0B4722E}" dt="2025-03-06T21:55:36.491" v="2333" actId="207"/>
          <ac:graphicFrameMkLst>
            <pc:docMk/>
            <pc:sldMk cId="4231327260" sldId="1549"/>
            <ac:graphicFrameMk id="28" creationId="{75A9964C-3E7A-A9BA-5DCD-46D69520D9D0}"/>
          </ac:graphicFrameMkLst>
        </pc:graphicFrameChg>
      </pc:sldChg>
      <pc:sldChg chg="add del">
        <pc:chgData name="Erfan Meskar" userId="ae30a713-38f5-4e56-b874-fd636adcf478" providerId="ADAL" clId="{10C4E44B-B280-43EA-BE59-E3D2A0B4722E}" dt="2025-03-06T21:56:14.233" v="2334" actId="47"/>
        <pc:sldMkLst>
          <pc:docMk/>
          <pc:sldMk cId="3873523516" sldId="1550"/>
        </pc:sldMkLst>
      </pc:sldChg>
    </pc:docChg>
  </pc:docChgLst>
  <pc:docChgLst>
    <pc:chgData name="Erfan Meskar" userId="ae30a713-38f5-4e56-b874-fd636adcf478" providerId="ADAL" clId="{F5EB0C45-BFCD-41D7-BF98-838D0A338EF8}"/>
    <pc:docChg chg="custSel addSld delSld modSld">
      <pc:chgData name="Erfan Meskar" userId="ae30a713-38f5-4e56-b874-fd636adcf478" providerId="ADAL" clId="{F5EB0C45-BFCD-41D7-BF98-838D0A338EF8}" dt="2025-03-06T17:47:01.033" v="27" actId="207"/>
      <pc:docMkLst>
        <pc:docMk/>
      </pc:docMkLst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060896350" sldId="1439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704364748" sldId="144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887611521" sldId="1443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803905150" sldId="1447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102091555" sldId="1449"/>
        </pc:sldMkLst>
      </pc:sldChg>
      <pc:sldChg chg="del">
        <pc:chgData name="Erfan Meskar" userId="ae30a713-38f5-4e56-b874-fd636adcf478" providerId="ADAL" clId="{F5EB0C45-BFCD-41D7-BF98-838D0A338EF8}" dt="2025-03-06T17:38:43.796" v="1" actId="47"/>
        <pc:sldMkLst>
          <pc:docMk/>
          <pc:sldMk cId="2451255072" sldId="1451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714540694" sldId="1461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195622804" sldId="1462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3631498290" sldId="1463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2037286310" sldId="1464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540613702" sldId="1465"/>
        </pc:sldMkLst>
      </pc:sldChg>
      <pc:sldChg chg="del">
        <pc:chgData name="Erfan Meskar" userId="ae30a713-38f5-4e56-b874-fd636adcf478" providerId="ADAL" clId="{F5EB0C45-BFCD-41D7-BF98-838D0A338EF8}" dt="2025-03-06T17:38:26.827" v="0" actId="47"/>
        <pc:sldMkLst>
          <pc:docMk/>
          <pc:sldMk cId="183588453" sldId="1466"/>
        </pc:sldMkLst>
      </pc:sldChg>
      <pc:sldChg chg="del">
        <pc:chgData name="Erfan Meskar" userId="ae30a713-38f5-4e56-b874-fd636adcf478" providerId="ADAL" clId="{F5EB0C45-BFCD-41D7-BF98-838D0A338EF8}" dt="2025-03-06T17:42:08.263" v="2" actId="47"/>
        <pc:sldMkLst>
          <pc:docMk/>
          <pc:sldMk cId="3663143848" sldId="1475"/>
        </pc:sldMkLst>
      </pc:sldChg>
      <pc:sldChg chg="modSp mod">
        <pc:chgData name="Erfan Meskar" userId="ae30a713-38f5-4e56-b874-fd636adcf478" providerId="ADAL" clId="{F5EB0C45-BFCD-41D7-BF98-838D0A338EF8}" dt="2025-03-06T17:42:25.581" v="4" actId="207"/>
        <pc:sldMkLst>
          <pc:docMk/>
          <pc:sldMk cId="3695552801" sldId="1476"/>
        </pc:sldMkLst>
        <pc:spChg chg="mod">
          <ac:chgData name="Erfan Meskar" userId="ae30a713-38f5-4e56-b874-fd636adcf478" providerId="ADAL" clId="{F5EB0C45-BFCD-41D7-BF98-838D0A338EF8}" dt="2025-03-06T17:42:25.581" v="4" actId="207"/>
          <ac:spMkLst>
            <pc:docMk/>
            <pc:sldMk cId="3695552801" sldId="1476"/>
            <ac:spMk id="13" creationId="{0C8C5369-2BC4-7761-4267-A5755BD9C1D3}"/>
          </ac:spMkLst>
        </pc:spChg>
        <pc:graphicFrameChg chg="modGraphic">
          <ac:chgData name="Erfan Meskar" userId="ae30a713-38f5-4e56-b874-fd636adcf478" providerId="ADAL" clId="{F5EB0C45-BFCD-41D7-BF98-838D0A338EF8}" dt="2025-03-06T17:42:22.029" v="3" actId="207"/>
          <ac:graphicFrameMkLst>
            <pc:docMk/>
            <pc:sldMk cId="3695552801" sldId="1476"/>
            <ac:graphicFrameMk id="12" creationId="{020D8BA2-D579-E0BB-A8BA-06E3897E7A5D}"/>
          </ac:graphicFrameMkLst>
        </pc:graphicFrameChg>
      </pc:sldChg>
      <pc:sldChg chg="modSp mod">
        <pc:chgData name="Erfan Meskar" userId="ae30a713-38f5-4e56-b874-fd636adcf478" providerId="ADAL" clId="{F5EB0C45-BFCD-41D7-BF98-838D0A338EF8}" dt="2025-03-06T17:42:42.567" v="6" actId="207"/>
        <pc:sldMkLst>
          <pc:docMk/>
          <pc:sldMk cId="3853673070" sldId="1477"/>
        </pc:sldMkLst>
        <pc:spChg chg="mod">
          <ac:chgData name="Erfan Meskar" userId="ae30a713-38f5-4e56-b874-fd636adcf478" providerId="ADAL" clId="{F5EB0C45-BFCD-41D7-BF98-838D0A338EF8}" dt="2025-03-06T17:42:39.165" v="5" actId="207"/>
          <ac:spMkLst>
            <pc:docMk/>
            <pc:sldMk cId="3853673070" sldId="1477"/>
            <ac:spMk id="16" creationId="{1E44309E-C51D-70F4-0ED6-15DF32A2466E}"/>
          </ac:spMkLst>
        </pc:spChg>
        <pc:graphicFrameChg chg="modGraphic">
          <ac:chgData name="Erfan Meskar" userId="ae30a713-38f5-4e56-b874-fd636adcf478" providerId="ADAL" clId="{F5EB0C45-BFCD-41D7-BF98-838D0A338EF8}" dt="2025-03-06T17:42:42.567" v="6" actId="207"/>
          <ac:graphicFrameMkLst>
            <pc:docMk/>
            <pc:sldMk cId="3853673070" sldId="1477"/>
            <ac:graphicFrameMk id="14" creationId="{A2A8159D-DB6A-47D4-F1FC-6B09EAF74BD5}"/>
          </ac:graphicFrameMkLst>
        </pc:graphicFrameChg>
      </pc:sldChg>
      <pc:sldChg chg="modSp mod">
        <pc:chgData name="Erfan Meskar" userId="ae30a713-38f5-4e56-b874-fd636adcf478" providerId="ADAL" clId="{F5EB0C45-BFCD-41D7-BF98-838D0A338EF8}" dt="2025-03-06T17:42:59.280" v="7" actId="207"/>
        <pc:sldMkLst>
          <pc:docMk/>
          <pc:sldMk cId="1160990765" sldId="1479"/>
        </pc:sldMkLst>
        <pc:spChg chg="mod">
          <ac:chgData name="Erfan Meskar" userId="ae30a713-38f5-4e56-b874-fd636adcf478" providerId="ADAL" clId="{F5EB0C45-BFCD-41D7-BF98-838D0A338EF8}" dt="2025-03-06T17:42:59.280" v="7" actId="207"/>
          <ac:spMkLst>
            <pc:docMk/>
            <pc:sldMk cId="1160990765" sldId="1479"/>
            <ac:spMk id="7" creationId="{418FB12B-F1F3-EE83-9993-525A43469589}"/>
          </ac:spMkLst>
        </pc:spChg>
      </pc:sldChg>
      <pc:sldChg chg="modSp mod">
        <pc:chgData name="Erfan Meskar" userId="ae30a713-38f5-4e56-b874-fd636adcf478" providerId="ADAL" clId="{F5EB0C45-BFCD-41D7-BF98-838D0A338EF8}" dt="2025-03-06T17:46:23.549" v="23" actId="207"/>
        <pc:sldMkLst>
          <pc:docMk/>
          <pc:sldMk cId="2605924500" sldId="1517"/>
        </pc:sldMkLst>
        <pc:spChg chg="mod">
          <ac:chgData name="Erfan Meskar" userId="ae30a713-38f5-4e56-b874-fd636adcf478" providerId="ADAL" clId="{F5EB0C45-BFCD-41D7-BF98-838D0A338EF8}" dt="2025-03-06T17:46:23.549" v="23" actId="207"/>
          <ac:spMkLst>
            <pc:docMk/>
            <pc:sldMk cId="2605924500" sldId="1517"/>
            <ac:spMk id="7171" creationId="{D0511850-EBEC-9FC4-116D-21C29156164B}"/>
          </ac:spMkLst>
        </pc:spChg>
      </pc:sldChg>
      <pc:sldChg chg="modSp add mod">
        <pc:chgData name="Erfan Meskar" userId="ae30a713-38f5-4e56-b874-fd636adcf478" providerId="ADAL" clId="{F5EB0C45-BFCD-41D7-BF98-838D0A338EF8}" dt="2025-03-06T17:47:01.033" v="27" actId="207"/>
        <pc:sldMkLst>
          <pc:docMk/>
          <pc:sldMk cId="2457551728" sldId="1520"/>
        </pc:sldMkLst>
        <pc:spChg chg="mod">
          <ac:chgData name="Erfan Meskar" userId="ae30a713-38f5-4e56-b874-fd636adcf478" providerId="ADAL" clId="{F5EB0C45-BFCD-41D7-BF98-838D0A338EF8}" dt="2025-03-06T17:47:01.033" v="27" actId="207"/>
          <ac:spMkLst>
            <pc:docMk/>
            <pc:sldMk cId="2457551728" sldId="1520"/>
            <ac:spMk id="7171" creationId="{5329A5C4-A300-1C23-A793-F9760D215C13}"/>
          </ac:spMkLst>
        </pc:spChg>
      </pc:sldChg>
    </pc:docChg>
  </pc:docChgLst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C98706A0-7D3B-4148-88E3-F4FD9301FE98}"/>
    <pc:docChg chg="modSld">
      <pc:chgData name="Erfan Meskar" userId="ae30a713-38f5-4e56-b874-fd636adcf478" providerId="ADAL" clId="{C98706A0-7D3B-4148-88E3-F4FD9301FE98}" dt="2025-01-06T18:42:15.718" v="0" actId="20577"/>
      <pc:docMkLst>
        <pc:docMk/>
      </pc:docMkLst>
      <pc:sldChg chg="modSp mod">
        <pc:chgData name="Erfan Meskar" userId="ae30a713-38f5-4e56-b874-fd636adcf478" providerId="ADAL" clId="{C98706A0-7D3B-4148-88E3-F4FD9301FE98}" dt="2025-01-06T18:42:15.718" v="0" actId="20577"/>
        <pc:sldMkLst>
          <pc:docMk/>
          <pc:sldMk cId="0" sldId="446"/>
        </pc:sldMkLst>
        <pc:spChg chg="mod">
          <ac:chgData name="Erfan Meskar" userId="ae30a713-38f5-4e56-b874-fd636adcf478" providerId="ADAL" clId="{C98706A0-7D3B-4148-88E3-F4FD9301FE98}" dt="2025-01-06T18:42:15.71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31A8637-64D5-43EC-B2FD-4998665F4B82}"/>
    <pc:docChg chg="undo redo custSel addSld delSld modSld sldOrd">
      <pc:chgData name="Erfan Meskar" userId="ae30a713-38f5-4e56-b874-fd636adcf478" providerId="ADAL" clId="{931A8637-64D5-43EC-B2FD-4998665F4B82}" dt="2025-03-06T17:37:17.459" v="9378" actId="478"/>
      <pc:docMkLst>
        <pc:docMk/>
      </pc:docMkLst>
      <pc:sldChg chg="addSp delSp modSp mod">
        <pc:chgData name="Erfan Meskar" userId="ae30a713-38f5-4e56-b874-fd636adcf478" providerId="ADAL" clId="{931A8637-64D5-43EC-B2FD-4998665F4B82}" dt="2025-03-06T07:08:07.682" v="5523" actId="1037"/>
        <pc:sldMkLst>
          <pc:docMk/>
          <pc:sldMk cId="0" sldId="309"/>
        </pc:sldMkLst>
        <pc:spChg chg="add mod">
          <ac:chgData name="Erfan Meskar" userId="ae30a713-38f5-4e56-b874-fd636adcf478" providerId="ADAL" clId="{931A8637-64D5-43EC-B2FD-4998665F4B82}" dt="2025-03-06T05:32:28.137" v="4189" actId="207"/>
          <ac:spMkLst>
            <pc:docMk/>
            <pc:sldMk cId="0" sldId="309"/>
            <ac:spMk id="2" creationId="{D2AE35F4-00E5-9D60-26A5-2CB6FCC51EA8}"/>
          </ac:spMkLst>
        </pc:spChg>
        <pc:spChg chg="mod">
          <ac:chgData name="Erfan Meskar" userId="ae30a713-38f5-4e56-b874-fd636adcf478" providerId="ADAL" clId="{931A8637-64D5-43EC-B2FD-4998665F4B82}" dt="2025-03-06T06:58:22.142" v="5314" actId="1037"/>
          <ac:spMkLst>
            <pc:docMk/>
            <pc:sldMk cId="0" sldId="309"/>
            <ac:spMk id="4" creationId="{8599376E-A641-58CC-3C27-0440FBCC3551}"/>
          </ac:spMkLst>
        </pc:spChg>
        <pc:spChg chg="mod">
          <ac:chgData name="Erfan Meskar" userId="ae30a713-38f5-4e56-b874-fd636adcf478" providerId="ADAL" clId="{931A8637-64D5-43EC-B2FD-4998665F4B82}" dt="2025-03-06T06:58:04.337" v="5306" actId="1037"/>
          <ac:spMkLst>
            <pc:docMk/>
            <pc:sldMk cId="0" sldId="309"/>
            <ac:spMk id="6" creationId="{671A3824-2B45-349B-297C-F9AEAD5A8853}"/>
          </ac:spMkLst>
        </pc:spChg>
        <pc:spChg chg="mod">
          <ac:chgData name="Erfan Meskar" userId="ae30a713-38f5-4e56-b874-fd636adcf478" providerId="ADAL" clId="{931A8637-64D5-43EC-B2FD-4998665F4B82}" dt="2025-03-06T05:28:17.253" v="4065" actId="207"/>
          <ac:spMkLst>
            <pc:docMk/>
            <pc:sldMk cId="0" sldId="309"/>
            <ac:spMk id="10" creationId="{556DC599-B551-AD10-A862-5FFF3C5F338A}"/>
          </ac:spMkLst>
        </pc:spChg>
        <pc:spChg chg="mod">
          <ac:chgData name="Erfan Meskar" userId="ae30a713-38f5-4e56-b874-fd636adcf478" providerId="ADAL" clId="{931A8637-64D5-43EC-B2FD-4998665F4B82}" dt="2025-03-06T05:32:00.779" v="4186"/>
          <ac:spMkLst>
            <pc:docMk/>
            <pc:sldMk cId="0" sldId="309"/>
            <ac:spMk id="11" creationId="{3B861F06-DBA0-AA2A-BE7D-7E5260C138CA}"/>
          </ac:spMkLst>
        </pc:spChg>
        <pc:spChg chg="mod">
          <ac:chgData name="Erfan Meskar" userId="ae30a713-38f5-4e56-b874-fd636adcf478" providerId="ADAL" clId="{931A8637-64D5-43EC-B2FD-4998665F4B82}" dt="2025-03-06T05:29:44.807" v="4111" actId="207"/>
          <ac:spMkLst>
            <pc:docMk/>
            <pc:sldMk cId="0" sldId="309"/>
            <ac:spMk id="12" creationId="{7EBE05BE-CA68-07C6-34C6-7B477317B88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6" creationId="{9E10D7A1-0F4D-1E17-86D2-2573D0B3E2CD}"/>
          </ac:spMkLst>
        </pc:spChg>
        <pc:spChg chg="mod">
          <ac:chgData name="Erfan Meskar" userId="ae30a713-38f5-4e56-b874-fd636adcf478" providerId="ADAL" clId="{931A8637-64D5-43EC-B2FD-4998665F4B82}" dt="2025-03-06T06:58:24.541" v="5315" actId="1037"/>
          <ac:spMkLst>
            <pc:docMk/>
            <pc:sldMk cId="0" sldId="309"/>
            <ac:spMk id="17" creationId="{CB07CB58-6A0F-6F21-E708-250DDF616F5A}"/>
          </ac:spMkLst>
        </pc:spChg>
        <pc:spChg chg="mod">
          <ac:chgData name="Erfan Meskar" userId="ae30a713-38f5-4e56-b874-fd636adcf478" providerId="ADAL" clId="{931A8637-64D5-43EC-B2FD-4998665F4B82}" dt="2025-03-06T06:11:08.399" v="4876" actId="1036"/>
          <ac:spMkLst>
            <pc:docMk/>
            <pc:sldMk cId="0" sldId="309"/>
            <ac:spMk id="18" creationId="{13AC9191-39D8-1B06-616D-EA79AEBF686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9" creationId="{DA191CB9-CE2D-024B-18EF-9E40FFBE526F}"/>
          </ac:spMkLst>
        </pc:spChg>
        <pc:spChg chg="del mod">
          <ac:chgData name="Erfan Meskar" userId="ae30a713-38f5-4e56-b874-fd636adcf478" providerId="ADAL" clId="{931A8637-64D5-43EC-B2FD-4998665F4B82}" dt="2025-03-06T05:45:40.789" v="4478" actId="478"/>
          <ac:spMkLst>
            <pc:docMk/>
            <pc:sldMk cId="0" sldId="309"/>
            <ac:spMk id="20" creationId="{8A77BEFA-50AA-B439-74D8-C97415DED4A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1" creationId="{64686532-AABD-A153-5B8F-F5D7D41B6C11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2" creationId="{2B2177B1-E34F-93E3-3322-9325DEE39FE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3" creationId="{9ED2183F-143F-C74B-704E-9AD442336699}"/>
          </ac:spMkLst>
        </pc:spChg>
        <pc:spChg chg="del mod">
          <ac:chgData name="Erfan Meskar" userId="ae30a713-38f5-4e56-b874-fd636adcf478" providerId="ADAL" clId="{931A8637-64D5-43EC-B2FD-4998665F4B82}" dt="2025-03-06T05:45:43.599" v="4480" actId="478"/>
          <ac:spMkLst>
            <pc:docMk/>
            <pc:sldMk cId="0" sldId="309"/>
            <ac:spMk id="24" creationId="{0D42893C-38A1-3BA8-8EBC-BC7DA97EE4E0}"/>
          </ac:spMkLst>
        </pc:spChg>
        <pc:spChg chg="add mod">
          <ac:chgData name="Erfan Meskar" userId="ae30a713-38f5-4e56-b874-fd636adcf478" providerId="ADAL" clId="{931A8637-64D5-43EC-B2FD-4998665F4B82}" dt="2025-03-06T05:27:19.425" v="4048" actId="20577"/>
          <ac:spMkLst>
            <pc:docMk/>
            <pc:sldMk cId="0" sldId="309"/>
            <ac:spMk id="27" creationId="{40CD8D93-43CA-8C15-C51F-F351CFD21455}"/>
          </ac:spMkLst>
        </pc:spChg>
        <pc:spChg chg="del">
          <ac:chgData name="Erfan Meskar" userId="ae30a713-38f5-4e56-b874-fd636adcf478" providerId="ADAL" clId="{931A8637-64D5-43EC-B2FD-4998665F4B82}" dt="2025-03-06T05:45:44.979" v="4481" actId="478"/>
          <ac:spMkLst>
            <pc:docMk/>
            <pc:sldMk cId="0" sldId="309"/>
            <ac:spMk id="29" creationId="{2D06E1EF-23AA-7314-558D-23E7FBCCF1EA}"/>
          </ac:spMkLst>
        </pc:spChg>
        <pc:spChg chg="del">
          <ac:chgData name="Erfan Meskar" userId="ae30a713-38f5-4e56-b874-fd636adcf478" providerId="ADAL" clId="{931A8637-64D5-43EC-B2FD-4998665F4B82}" dt="2025-03-06T05:45:46.331" v="4482" actId="478"/>
          <ac:spMkLst>
            <pc:docMk/>
            <pc:sldMk cId="0" sldId="309"/>
            <ac:spMk id="30" creationId="{94856C04-DF23-2DEE-3FE9-A9CE7287C307}"/>
          </ac:spMkLst>
        </pc:spChg>
        <pc:spChg chg="del">
          <ac:chgData name="Erfan Meskar" userId="ae30a713-38f5-4e56-b874-fd636adcf478" providerId="ADAL" clId="{931A8637-64D5-43EC-B2FD-4998665F4B82}" dt="2025-03-06T05:45:47.622" v="4483" actId="478"/>
          <ac:spMkLst>
            <pc:docMk/>
            <pc:sldMk cId="0" sldId="309"/>
            <ac:spMk id="31" creationId="{A0ED50E2-0D97-1869-69F2-B1212FC0EB30}"/>
          </ac:spMkLst>
        </pc:spChg>
        <pc:spChg chg="add mod">
          <ac:chgData name="Erfan Meskar" userId="ae30a713-38f5-4e56-b874-fd636adcf478" providerId="ADAL" clId="{931A8637-64D5-43EC-B2FD-4998665F4B82}" dt="2025-03-06T05:32:48.620" v="4194" actId="20577"/>
          <ac:spMkLst>
            <pc:docMk/>
            <pc:sldMk cId="0" sldId="309"/>
            <ac:spMk id="32" creationId="{8BAF75F5-9B4C-D219-CE4E-91A63B6E51AB}"/>
          </ac:spMkLst>
        </pc:spChg>
        <pc:spChg chg="del">
          <ac:chgData name="Erfan Meskar" userId="ae30a713-38f5-4e56-b874-fd636adcf478" providerId="ADAL" clId="{931A8637-64D5-43EC-B2FD-4998665F4B82}" dt="2025-03-06T07:00:25.255" v="5359" actId="478"/>
          <ac:spMkLst>
            <pc:docMk/>
            <pc:sldMk cId="0" sldId="309"/>
            <ac:spMk id="33" creationId="{EF47B81F-A753-7DB7-880C-4F1A1D11DCC6}"/>
          </ac:spMkLst>
        </pc:spChg>
        <pc:spChg chg="add mod">
          <ac:chgData name="Erfan Meskar" userId="ae30a713-38f5-4e56-b874-fd636adcf478" providerId="ADAL" clId="{931A8637-64D5-43EC-B2FD-4998665F4B82}" dt="2025-03-06T05:35:37.140" v="4253" actId="1076"/>
          <ac:spMkLst>
            <pc:docMk/>
            <pc:sldMk cId="0" sldId="309"/>
            <ac:spMk id="36" creationId="{0B7875C6-E1AE-F9A1-8A48-8FF9C5AEC4D0}"/>
          </ac:spMkLst>
        </pc:spChg>
        <pc:spChg chg="add mod">
          <ac:chgData name="Erfan Meskar" userId="ae30a713-38f5-4e56-b874-fd636adcf478" providerId="ADAL" clId="{931A8637-64D5-43EC-B2FD-4998665F4B82}" dt="2025-03-06T06:58:55.399" v="5330" actId="1076"/>
          <ac:spMkLst>
            <pc:docMk/>
            <pc:sldMk cId="0" sldId="309"/>
            <ac:spMk id="38" creationId="{BDFE5EF2-D318-8550-1FDC-BF31268FD528}"/>
          </ac:spMkLst>
        </pc:spChg>
        <pc:spChg chg="add mod">
          <ac:chgData name="Erfan Meskar" userId="ae30a713-38f5-4e56-b874-fd636adcf478" providerId="ADAL" clId="{931A8637-64D5-43EC-B2FD-4998665F4B82}" dt="2025-03-06T05:35:26.877" v="4252" actId="571"/>
          <ac:spMkLst>
            <pc:docMk/>
            <pc:sldMk cId="0" sldId="309"/>
            <ac:spMk id="39" creationId="{D44CA0FD-BD1E-02F9-DDE9-4FB4208262B6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2" creationId="{F9089F8E-F36B-0382-D5A4-2E3DE0A158F0}"/>
          </ac:spMkLst>
        </pc:spChg>
        <pc:spChg chg="add mod">
          <ac:chgData name="Erfan Meskar" userId="ae30a713-38f5-4e56-b874-fd636adcf478" providerId="ADAL" clId="{931A8637-64D5-43EC-B2FD-4998665F4B82}" dt="2025-03-06T05:46:24.033" v="4508" actId="20577"/>
          <ac:spMkLst>
            <pc:docMk/>
            <pc:sldMk cId="0" sldId="309"/>
            <ac:spMk id="43" creationId="{AB1BFC62-D929-4BDC-8241-7E0F3E08E23E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4" creationId="{80E16FCB-2D1C-2272-B18D-E7A9C6B460D9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5" creationId="{3A58136C-625C-A6C0-FDF7-55DEC50BFE62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6" creationId="{4EED9425-C021-DA5E-0363-C054BE565886}"/>
          </ac:spMkLst>
        </pc:spChg>
        <pc:spChg chg="mod">
          <ac:chgData name="Erfan Meskar" userId="ae30a713-38f5-4e56-b874-fd636adcf478" providerId="ADAL" clId="{931A8637-64D5-43EC-B2FD-4998665F4B82}" dt="2025-03-06T06:59:03.766" v="5331" actId="14100"/>
          <ac:spMkLst>
            <pc:docMk/>
            <pc:sldMk cId="0" sldId="309"/>
            <ac:spMk id="47" creationId="{F39B302A-74BB-E7B1-780E-CCEFE57399DD}"/>
          </ac:spMkLst>
        </pc:spChg>
        <pc:spChg chg="mod">
          <ac:chgData name="Erfan Meskar" userId="ae30a713-38f5-4e56-b874-fd636adcf478" providerId="ADAL" clId="{931A8637-64D5-43EC-B2FD-4998665F4B82}" dt="2025-03-06T06:59:47.903" v="5351" actId="1037"/>
          <ac:spMkLst>
            <pc:docMk/>
            <pc:sldMk cId="0" sldId="309"/>
            <ac:spMk id="48" creationId="{74B9383A-525E-46BF-1035-2044F5D51487}"/>
          </ac:spMkLst>
        </pc:spChg>
        <pc:spChg chg="mod">
          <ac:chgData name="Erfan Meskar" userId="ae30a713-38f5-4e56-b874-fd636adcf478" providerId="ADAL" clId="{931A8637-64D5-43EC-B2FD-4998665F4B82}" dt="2025-03-06T06:59:08.990" v="5332" actId="14100"/>
          <ac:spMkLst>
            <pc:docMk/>
            <pc:sldMk cId="0" sldId="309"/>
            <ac:spMk id="50" creationId="{AE0BEB95-5AF2-D61A-AE7C-493CE23CD2B1}"/>
          </ac:spMkLst>
        </pc:spChg>
        <pc:spChg chg="del mod">
          <ac:chgData name="Erfan Meskar" userId="ae30a713-38f5-4e56-b874-fd636adcf478" providerId="ADAL" clId="{931A8637-64D5-43EC-B2FD-4998665F4B82}" dt="2025-03-06T05:46:26.316" v="4509" actId="478"/>
          <ac:spMkLst>
            <pc:docMk/>
            <pc:sldMk cId="0" sldId="309"/>
            <ac:spMk id="51" creationId="{10E374D2-0C78-8CC4-BFD7-3DB8293309F6}"/>
          </ac:spMkLst>
        </pc:spChg>
        <pc:spChg chg="del mod">
          <ac:chgData name="Erfan Meskar" userId="ae30a713-38f5-4e56-b874-fd636adcf478" providerId="ADAL" clId="{931A8637-64D5-43EC-B2FD-4998665F4B82}" dt="2025-03-06T05:46:27.998" v="4510" actId="478"/>
          <ac:spMkLst>
            <pc:docMk/>
            <pc:sldMk cId="0" sldId="309"/>
            <ac:spMk id="52" creationId="{203EE451-02D7-D713-C38B-64B383DFC8AE}"/>
          </ac:spMkLst>
        </pc:spChg>
        <pc:spChg chg="mod">
          <ac:chgData name="Erfan Meskar" userId="ae30a713-38f5-4e56-b874-fd636adcf478" providerId="ADAL" clId="{931A8637-64D5-43EC-B2FD-4998665F4B82}" dt="2025-03-06T06:59:53.219" v="5355" actId="1037"/>
          <ac:spMkLst>
            <pc:docMk/>
            <pc:sldMk cId="0" sldId="309"/>
            <ac:spMk id="53" creationId="{00E1C231-170C-AFCA-4C23-F2DD5094CBC7}"/>
          </ac:spMkLst>
        </pc:spChg>
        <pc:spChg chg="mod">
          <ac:chgData name="Erfan Meskar" userId="ae30a713-38f5-4e56-b874-fd636adcf478" providerId="ADAL" clId="{931A8637-64D5-43EC-B2FD-4998665F4B82}" dt="2025-03-06T06:11:16.665" v="4885" actId="1035"/>
          <ac:spMkLst>
            <pc:docMk/>
            <pc:sldMk cId="0" sldId="309"/>
            <ac:spMk id="55" creationId="{C6FAEE45-E010-851A-C577-89B295791BA2}"/>
          </ac:spMkLst>
        </pc:spChg>
        <pc:spChg chg="del">
          <ac:chgData name="Erfan Meskar" userId="ae30a713-38f5-4e56-b874-fd636adcf478" providerId="ADAL" clId="{931A8637-64D5-43EC-B2FD-4998665F4B82}" dt="2025-03-06T05:46:32.295" v="4513" actId="478"/>
          <ac:spMkLst>
            <pc:docMk/>
            <pc:sldMk cId="0" sldId="309"/>
            <ac:spMk id="56" creationId="{5FC95366-A46B-7693-BC29-6404EB302F33}"/>
          </ac:spMkLst>
        </pc:spChg>
        <pc:spChg chg="mod">
          <ac:chgData name="Erfan Meskar" userId="ae30a713-38f5-4e56-b874-fd636adcf478" providerId="ADAL" clId="{931A8637-64D5-43EC-B2FD-4998665F4B82}" dt="2025-03-06T06:59:45.714" v="5348" actId="1037"/>
          <ac:spMkLst>
            <pc:docMk/>
            <pc:sldMk cId="0" sldId="309"/>
            <ac:spMk id="58" creationId="{6C05B505-A32B-C2BF-F1B0-86E514F685EC}"/>
          </ac:spMkLst>
        </pc:spChg>
        <pc:spChg chg="mod">
          <ac:chgData name="Erfan Meskar" userId="ae30a713-38f5-4e56-b874-fd636adcf478" providerId="ADAL" clId="{931A8637-64D5-43EC-B2FD-4998665F4B82}" dt="2025-03-06T06:59:51.376" v="5353" actId="1037"/>
          <ac:spMkLst>
            <pc:docMk/>
            <pc:sldMk cId="0" sldId="309"/>
            <ac:spMk id="59" creationId="{E5A6F191-A9C7-9DAB-4694-3DCACFBAEE7C}"/>
          </ac:spMkLst>
        </pc:spChg>
        <pc:spChg chg="add mod">
          <ac:chgData name="Erfan Meskar" userId="ae30a713-38f5-4e56-b874-fd636adcf478" providerId="ADAL" clId="{931A8637-64D5-43EC-B2FD-4998665F4B82}" dt="2025-03-06T06:57:43.631" v="5296" actId="14100"/>
          <ac:spMkLst>
            <pc:docMk/>
            <pc:sldMk cId="0" sldId="309"/>
            <ac:spMk id="61" creationId="{2E6C8D9A-89A7-381A-27DB-A343D7551F2C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62" creationId="{29B77EE0-4BED-6224-106B-408E5CDB6451}"/>
          </ac:spMkLst>
        </pc:spChg>
        <pc:spChg chg="add mod">
          <ac:chgData name="Erfan Meskar" userId="ae30a713-38f5-4e56-b874-fd636adcf478" providerId="ADAL" clId="{931A8637-64D5-43EC-B2FD-4998665F4B82}" dt="2025-03-06T06:59:11.737" v="5333" actId="571"/>
          <ac:spMkLst>
            <pc:docMk/>
            <pc:sldMk cId="0" sldId="309"/>
            <ac:spMk id="63" creationId="{0FAC6B63-0076-E7C6-22A2-041FF12C4D73}"/>
          </ac:spMkLst>
        </pc:spChg>
        <pc:spChg chg="add mod">
          <ac:chgData name="Erfan Meskar" userId="ae30a713-38f5-4e56-b874-fd636adcf478" providerId="ADAL" clId="{931A8637-64D5-43EC-B2FD-4998665F4B82}" dt="2025-03-06T06:59:17.257" v="5334" actId="571"/>
          <ac:spMkLst>
            <pc:docMk/>
            <pc:sldMk cId="0" sldId="309"/>
            <ac:spMk id="2432" creationId="{F6A59020-5D4D-DA3A-BCED-E37E68C9DFCB}"/>
          </ac:spMkLst>
        </pc:spChg>
        <pc:spChg chg="del">
          <ac:chgData name="Erfan Meskar" userId="ae30a713-38f5-4e56-b874-fd636adcf478" providerId="ADAL" clId="{931A8637-64D5-43EC-B2FD-4998665F4B82}" dt="2025-03-06T05:45:52.710" v="4487" actId="478"/>
          <ac:spMkLst>
            <pc:docMk/>
            <pc:sldMk cId="0" sldId="309"/>
            <ac:spMk id="2433" creationId="{4F628202-F3D9-CC4F-FAFB-C7F444DE19AC}"/>
          </ac:spMkLst>
        </pc:spChg>
        <pc:spChg chg="del">
          <ac:chgData name="Erfan Meskar" userId="ae30a713-38f5-4e56-b874-fd636adcf478" providerId="ADAL" clId="{931A8637-64D5-43EC-B2FD-4998665F4B82}" dt="2025-03-06T05:45:51.645" v="4486" actId="478"/>
          <ac:spMkLst>
            <pc:docMk/>
            <pc:sldMk cId="0" sldId="309"/>
            <ac:spMk id="2434" creationId="{5930FFBD-F04C-F210-9B6B-76DA685B3C13}"/>
          </ac:spMkLst>
        </pc:spChg>
        <pc:spChg chg="del">
          <ac:chgData name="Erfan Meskar" userId="ae30a713-38f5-4e56-b874-fd636adcf478" providerId="ADAL" clId="{931A8637-64D5-43EC-B2FD-4998665F4B82}" dt="2025-03-06T05:45:50.221" v="4485" actId="478"/>
          <ac:spMkLst>
            <pc:docMk/>
            <pc:sldMk cId="0" sldId="309"/>
            <ac:spMk id="2435" creationId="{D59E4C16-4EC6-6B11-3EB6-1A9C1453408B}"/>
          </ac:spMkLst>
        </pc:spChg>
        <pc:spChg chg="del">
          <ac:chgData name="Erfan Meskar" userId="ae30a713-38f5-4e56-b874-fd636adcf478" providerId="ADAL" clId="{931A8637-64D5-43EC-B2FD-4998665F4B82}" dt="2025-03-06T05:46:31.069" v="4512" actId="478"/>
          <ac:spMkLst>
            <pc:docMk/>
            <pc:sldMk cId="0" sldId="309"/>
            <ac:spMk id="2436" creationId="{385617F8-EDE7-D464-E7A5-AB2B6E60948B}"/>
          </ac:spMkLst>
        </pc:spChg>
        <pc:spChg chg="del">
          <ac:chgData name="Erfan Meskar" userId="ae30a713-38f5-4e56-b874-fd636adcf478" providerId="ADAL" clId="{931A8637-64D5-43EC-B2FD-4998665F4B82}" dt="2025-03-06T05:46:29.883" v="4511" actId="478"/>
          <ac:spMkLst>
            <pc:docMk/>
            <pc:sldMk cId="0" sldId="309"/>
            <ac:spMk id="2437" creationId="{A62CAD22-9723-270A-002D-2BE9F59D6634}"/>
          </ac:spMkLst>
        </pc:spChg>
        <pc:spChg chg="del mod">
          <ac:chgData name="Erfan Meskar" userId="ae30a713-38f5-4e56-b874-fd636adcf478" providerId="ADAL" clId="{931A8637-64D5-43EC-B2FD-4998665F4B82}" dt="2025-03-06T05:45:48.270" v="4484" actId="478"/>
          <ac:spMkLst>
            <pc:docMk/>
            <pc:sldMk cId="0" sldId="309"/>
            <ac:spMk id="2442" creationId="{E7F54E95-CE73-E039-4154-EABBD67FF50C}"/>
          </ac:spMkLst>
        </pc:spChg>
        <pc:spChg chg="del mod">
          <ac:chgData name="Erfan Meskar" userId="ae30a713-38f5-4e56-b874-fd636adcf478" providerId="ADAL" clId="{931A8637-64D5-43EC-B2FD-4998665F4B82}" dt="2025-03-06T05:46:09.886" v="4498" actId="478"/>
          <ac:spMkLst>
            <pc:docMk/>
            <pc:sldMk cId="0" sldId="309"/>
            <ac:spMk id="2443" creationId="{A2C5C085-EC1D-B3F4-86B3-8CA42B60B668}"/>
          </ac:spMkLst>
        </pc:spChg>
        <pc:spChg chg="del">
          <ac:chgData name="Erfan Meskar" userId="ae30a713-38f5-4e56-b874-fd636adcf478" providerId="ADAL" clId="{931A8637-64D5-43EC-B2FD-4998665F4B82}" dt="2025-03-06T07:00:23.584" v="5358" actId="478"/>
          <ac:spMkLst>
            <pc:docMk/>
            <pc:sldMk cId="0" sldId="309"/>
            <ac:spMk id="2444" creationId="{0F6898E0-CBBB-44B7-5A21-643BC59175A0}"/>
          </ac:spMkLst>
        </pc:spChg>
        <pc:spChg chg="del mod">
          <ac:chgData name="Erfan Meskar" userId="ae30a713-38f5-4e56-b874-fd636adcf478" providerId="ADAL" clId="{931A8637-64D5-43EC-B2FD-4998665F4B82}" dt="2025-03-06T05:45:41.675" v="4479" actId="478"/>
          <ac:spMkLst>
            <pc:docMk/>
            <pc:sldMk cId="0" sldId="309"/>
            <ac:spMk id="2445" creationId="{305B77DD-A667-36EE-BC99-BFAE1CD8B2DE}"/>
          </ac:spMkLst>
        </pc:spChg>
        <pc:spChg chg="del mod">
          <ac:chgData name="Erfan Meskar" userId="ae30a713-38f5-4e56-b874-fd636adcf478" providerId="ADAL" clId="{931A8637-64D5-43EC-B2FD-4998665F4B82}" dt="2025-03-06T05:46:10.980" v="4499" actId="478"/>
          <ac:spMkLst>
            <pc:docMk/>
            <pc:sldMk cId="0" sldId="309"/>
            <ac:spMk id="2446" creationId="{AE2C46C2-BF56-0D48-E6F9-E4E81E133209}"/>
          </ac:spMkLst>
        </pc:spChg>
        <pc:spChg chg="del">
          <ac:chgData name="Erfan Meskar" userId="ae30a713-38f5-4e56-b874-fd636adcf478" providerId="ADAL" clId="{931A8637-64D5-43EC-B2FD-4998665F4B82}" dt="2025-03-06T05:46:08.599" v="4497" actId="478"/>
          <ac:spMkLst>
            <pc:docMk/>
            <pc:sldMk cId="0" sldId="309"/>
            <ac:spMk id="2447" creationId="{F83775E5-90F3-1586-4F9F-968C469BBF96}"/>
          </ac:spMkLst>
        </pc:spChg>
        <pc:spChg chg="del">
          <ac:chgData name="Erfan Meskar" userId="ae30a713-38f5-4e56-b874-fd636adcf478" providerId="ADAL" clId="{931A8637-64D5-43EC-B2FD-4998665F4B82}" dt="2025-03-06T05:46:06.855" v="4496" actId="478"/>
          <ac:spMkLst>
            <pc:docMk/>
            <pc:sldMk cId="0" sldId="309"/>
            <ac:spMk id="2448" creationId="{5A5786A8-D76F-394D-9DEC-A94B034850F9}"/>
          </ac:spMkLst>
        </pc:spChg>
        <pc:spChg chg="mod">
          <ac:chgData name="Erfan Meskar" userId="ae30a713-38f5-4e56-b874-fd636adcf478" providerId="ADAL" clId="{931A8637-64D5-43EC-B2FD-4998665F4B82}" dt="2025-03-06T06:27:22.443" v="4912" actId="20577"/>
          <ac:spMkLst>
            <pc:docMk/>
            <pc:sldMk cId="0" sldId="309"/>
            <ac:spMk id="2449" creationId="{25B5527F-3ACB-2E49-4817-0E293405A930}"/>
          </ac:spMkLst>
        </pc:spChg>
        <pc:spChg chg="add mod">
          <ac:chgData name="Erfan Meskar" userId="ae30a713-38f5-4e56-b874-fd636adcf478" providerId="ADAL" clId="{931A8637-64D5-43EC-B2FD-4998665F4B82}" dt="2025-03-06T06:59:27.660" v="5336" actId="20577"/>
          <ac:spMkLst>
            <pc:docMk/>
            <pc:sldMk cId="0" sldId="309"/>
            <ac:spMk id="2452" creationId="{B58ECE91-6972-D5CE-C668-D3041EA4362C}"/>
          </ac:spMkLst>
        </pc:spChg>
        <pc:spChg chg="add mod">
          <ac:chgData name="Erfan Meskar" userId="ae30a713-38f5-4e56-b874-fd636adcf478" providerId="ADAL" clId="{931A8637-64D5-43EC-B2FD-4998665F4B82}" dt="2025-03-06T07:00:11.204" v="5357" actId="1076"/>
          <ac:spMkLst>
            <pc:docMk/>
            <pc:sldMk cId="0" sldId="309"/>
            <ac:spMk id="2453" creationId="{CC3E5C80-3038-C346-3E1A-F30B0B529AF6}"/>
          </ac:spMkLst>
        </pc:spChg>
        <pc:spChg chg="add mod">
          <ac:chgData name="Erfan Meskar" userId="ae30a713-38f5-4e56-b874-fd636adcf478" providerId="ADAL" clId="{931A8637-64D5-43EC-B2FD-4998665F4B82}" dt="2025-03-06T07:00:02.063" v="5356" actId="571"/>
          <ac:spMkLst>
            <pc:docMk/>
            <pc:sldMk cId="0" sldId="309"/>
            <ac:spMk id="2454" creationId="{54851D61-21D2-7D87-922B-B4FF8B8B0153}"/>
          </ac:spMkLst>
        </pc:spChg>
        <pc:grpChg chg="mod">
          <ac:chgData name="Erfan Meskar" userId="ae30a713-38f5-4e56-b874-fd636adcf478" providerId="ADAL" clId="{931A8637-64D5-43EC-B2FD-4998665F4B82}" dt="2025-03-06T06:11:08.399" v="4876" actId="1036"/>
          <ac:grpSpMkLst>
            <pc:docMk/>
            <pc:sldMk cId="0" sldId="309"/>
            <ac:grpSpMk id="3" creationId="{C4D601F7-6D2E-B8FE-247B-F2331B1754BF}"/>
          </ac:grpSpMkLst>
        </pc:grpChg>
        <pc:grpChg chg="mod">
          <ac:chgData name="Erfan Meskar" userId="ae30a713-38f5-4e56-b874-fd636adcf478" providerId="ADAL" clId="{931A8637-64D5-43EC-B2FD-4998665F4B82}" dt="2025-03-06T06:11:16.665" v="4885" actId="1035"/>
          <ac:grpSpMkLst>
            <pc:docMk/>
            <pc:sldMk cId="0" sldId="309"/>
            <ac:grpSpMk id="57" creationId="{058E123A-ADB1-AFE4-B241-FABA64C3D33C}"/>
          </ac:grpSpMkLst>
        </pc:grpChg>
        <pc:grpChg chg="del">
          <ac:chgData name="Erfan Meskar" userId="ae30a713-38f5-4e56-b874-fd636adcf478" providerId="ADAL" clId="{931A8637-64D5-43EC-B2FD-4998665F4B82}" dt="2025-03-06T05:46:34.433" v="4514" actId="478"/>
          <ac:grpSpMkLst>
            <pc:docMk/>
            <pc:sldMk cId="0" sldId="309"/>
            <ac:grpSpMk id="2438" creationId="{6E220E79-F523-8630-B7D5-C973D5B0EB3B}"/>
          </ac:grpSpMkLst>
        </pc:grpChg>
        <pc:cxnChg chg="add mod">
          <ac:chgData name="Erfan Meskar" userId="ae30a713-38f5-4e56-b874-fd636adcf478" providerId="ADAL" clId="{931A8637-64D5-43EC-B2FD-4998665F4B82}" dt="2025-03-06T05:27:11.019" v="4046" actId="1582"/>
          <ac:cxnSpMkLst>
            <pc:docMk/>
            <pc:sldMk cId="0" sldId="309"/>
            <ac:cxnSpMk id="26" creationId="{7BE1ACDF-015C-58D3-F608-1E1E3299ADA8}"/>
          </ac:cxnSpMkLst>
        </pc:cxnChg>
        <pc:cxnChg chg="add mod">
          <ac:chgData name="Erfan Meskar" userId="ae30a713-38f5-4e56-b874-fd636adcf478" providerId="ADAL" clId="{931A8637-64D5-43EC-B2FD-4998665F4B82}" dt="2025-03-06T05:32:42.560" v="4193" actId="14100"/>
          <ac:cxnSpMkLst>
            <pc:docMk/>
            <pc:sldMk cId="0" sldId="309"/>
            <ac:cxnSpMk id="34" creationId="{3AE0B4DA-5870-AA8A-E5E6-4C3DF5267A19}"/>
          </ac:cxnSpMkLst>
        </pc:cxnChg>
        <pc:cxnChg chg="add mod">
          <ac:chgData name="Erfan Meskar" userId="ae30a713-38f5-4e56-b874-fd636adcf478" providerId="ADAL" clId="{931A8637-64D5-43EC-B2FD-4998665F4B82}" dt="2025-03-06T06:58:51.595" v="5329" actId="1036"/>
          <ac:cxnSpMkLst>
            <pc:docMk/>
            <pc:sldMk cId="0" sldId="309"/>
            <ac:cxnSpMk id="37" creationId="{534AE1A6-2307-D3CA-99C4-20E80E83028A}"/>
          </ac:cxnSpMkLst>
        </pc:cxnChg>
      </pc:sldChg>
      <pc:sldChg chg="addSp delSp modSp mod addAnim delAnim modAnim">
        <pc:chgData name="Erfan Meskar" userId="ae30a713-38f5-4e56-b874-fd636adcf478" providerId="ADAL" clId="{931A8637-64D5-43EC-B2FD-4998665F4B82}" dt="2025-03-06T07:25:52.519" v="5881"/>
        <pc:sldMkLst>
          <pc:docMk/>
          <pc:sldMk cId="0" sldId="310"/>
        </pc:sldMkLst>
        <pc:spChg chg="mod">
          <ac:chgData name="Erfan Meskar" userId="ae30a713-38f5-4e56-b874-fd636adcf478" providerId="ADAL" clId="{931A8637-64D5-43EC-B2FD-4998665F4B82}" dt="2025-03-06T07:03:25.975" v="5425" actId="20577"/>
          <ac:spMkLst>
            <pc:docMk/>
            <pc:sldMk cId="0" sldId="310"/>
            <ac:spMk id="2" creationId="{6A73062C-25F3-094B-DD0B-B25C20025C1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3" creationId="{2E61836C-15AB-2F96-00AD-B46D2F024BB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5" creationId="{836ECC19-95B1-F67B-CFC1-4F15754B3F62}"/>
          </ac:spMkLst>
        </pc:spChg>
        <pc:spChg chg="add mod">
          <ac:chgData name="Erfan Meskar" userId="ae30a713-38f5-4e56-b874-fd636adcf478" providerId="ADAL" clId="{931A8637-64D5-43EC-B2FD-4998665F4B82}" dt="2025-03-06T05:32:55.094" v="4195"/>
          <ac:spMkLst>
            <pc:docMk/>
            <pc:sldMk cId="0" sldId="310"/>
            <ac:spMk id="6" creationId="{8CEE388A-B727-1EA0-6433-6A170AF0A280}"/>
          </ac:spMkLst>
        </pc:spChg>
        <pc:spChg chg="add mod">
          <ac:chgData name="Erfan Meskar" userId="ae30a713-38f5-4e56-b874-fd636adcf478" providerId="ADAL" clId="{931A8637-64D5-43EC-B2FD-4998665F4B82}" dt="2025-03-06T05:34:29.691" v="4245"/>
          <ac:spMkLst>
            <pc:docMk/>
            <pc:sldMk cId="0" sldId="310"/>
            <ac:spMk id="8" creationId="{D1EC0529-8C1B-BFFA-6FC5-917B97B4BDFC}"/>
          </ac:spMkLst>
        </pc:spChg>
        <pc:spChg chg="add del mod">
          <ac:chgData name="Erfan Meskar" userId="ae30a713-38f5-4e56-b874-fd636adcf478" providerId="ADAL" clId="{931A8637-64D5-43EC-B2FD-4998665F4B82}" dt="2025-03-06T05:47:45.636" v="4525" actId="478"/>
          <ac:spMkLst>
            <pc:docMk/>
            <pc:sldMk cId="0" sldId="310"/>
            <ac:spMk id="13" creationId="{FDBE7E7D-6A60-30D7-CEFE-AD8E94F8B7FF}"/>
          </ac:spMkLst>
        </pc:spChg>
        <pc:spChg chg="add del mod">
          <ac:chgData name="Erfan Meskar" userId="ae30a713-38f5-4e56-b874-fd636adcf478" providerId="ADAL" clId="{931A8637-64D5-43EC-B2FD-4998665F4B82}" dt="2025-03-06T07:02:07.864" v="5394" actId="478"/>
          <ac:spMkLst>
            <pc:docMk/>
            <pc:sldMk cId="0" sldId="310"/>
            <ac:spMk id="14" creationId="{5C5B0018-208D-862D-F05E-3C195BEE3F6A}"/>
          </ac:spMkLst>
        </pc:spChg>
        <pc:spChg chg="add del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15" creationId="{D9B39327-2287-2BD3-1B0F-91EBC6082B0D}"/>
          </ac:spMkLst>
        </pc:spChg>
        <pc:spChg chg="add del">
          <ac:chgData name="Erfan Meskar" userId="ae30a713-38f5-4e56-b874-fd636adcf478" providerId="ADAL" clId="{931A8637-64D5-43EC-B2FD-4998665F4B82}" dt="2025-03-06T05:53:26.677" v="4589" actId="478"/>
          <ac:spMkLst>
            <pc:docMk/>
            <pc:sldMk cId="0" sldId="310"/>
            <ac:spMk id="16" creationId="{46B38C85-C145-3758-7E4B-45855FB2EBDA}"/>
          </ac:spMkLst>
        </pc:spChg>
        <pc:spChg chg="add del">
          <ac:chgData name="Erfan Meskar" userId="ae30a713-38f5-4e56-b874-fd636adcf478" providerId="ADAL" clId="{931A8637-64D5-43EC-B2FD-4998665F4B82}" dt="2025-03-06T05:54:08.738" v="4594" actId="478"/>
          <ac:spMkLst>
            <pc:docMk/>
            <pc:sldMk cId="0" sldId="310"/>
            <ac:spMk id="20" creationId="{10230143-0101-854A-667F-3F4FD81E4FD7}"/>
          </ac:spMkLst>
        </pc:spChg>
        <pc:spChg chg="add del mod">
          <ac:chgData name="Erfan Meskar" userId="ae30a713-38f5-4e56-b874-fd636adcf478" providerId="ADAL" clId="{931A8637-64D5-43EC-B2FD-4998665F4B82}" dt="2025-03-06T07:02:10.225" v="5396" actId="478"/>
          <ac:spMkLst>
            <pc:docMk/>
            <pc:sldMk cId="0" sldId="310"/>
            <ac:spMk id="24" creationId="{ACA1D737-B7D3-2F0E-5402-7023B697C981}"/>
          </ac:spMkLst>
        </pc:spChg>
        <pc:spChg chg="add mod">
          <ac:chgData name="Erfan Meskar" userId="ae30a713-38f5-4e56-b874-fd636adcf478" providerId="ADAL" clId="{931A8637-64D5-43EC-B2FD-4998665F4B82}" dt="2025-03-06T07:01:16.261" v="5374" actId="571"/>
          <ac:spMkLst>
            <pc:docMk/>
            <pc:sldMk cId="0" sldId="310"/>
            <ac:spMk id="25" creationId="{AE6C6DEC-3DD3-2E11-D5BF-D9EF794EAC5D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6" creationId="{8D5122FF-E3AA-62D3-93A3-4F3733DCBA31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7" creationId="{AD043B8C-AFF8-78AB-CF14-737F99B0CEAE}"/>
          </ac:spMkLst>
        </pc:spChg>
        <pc:spChg chg="add mod">
          <ac:chgData name="Erfan Meskar" userId="ae30a713-38f5-4e56-b874-fd636adcf478" providerId="ADAL" clId="{931A8637-64D5-43EC-B2FD-4998665F4B82}" dt="2025-03-06T07:01:43.828" v="5388" actId="14100"/>
          <ac:spMkLst>
            <pc:docMk/>
            <pc:sldMk cId="0" sldId="310"/>
            <ac:spMk id="28" creationId="{DB3AE0A7-3346-D453-0069-1D051F31994F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9" creationId="{4B612574-DB2E-3505-14B6-54E71B16CEAD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0" creationId="{305B318D-D3D8-8949-57FA-C7C7D50898A7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1" creationId="{4A14CDDA-4E1B-63E6-6B2E-4642084A3AAE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3" creationId="{AA76EC40-1411-9A8B-2F9F-AE949F9A3EEF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6" creationId="{92AEB523-BE85-919D-4887-2F1245CC321C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8" creationId="{33F72C9B-10EC-3B1B-8FDB-531C08AD46B7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0" creationId="{299F0B9B-11B4-3D6B-E973-A49DC06483A9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1" creationId="{595B862F-5DCE-677C-D2AE-CEE254EF596B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3" creationId="{45F83782-4E8E-CB3F-CAB5-E22823AF67C5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5" creationId="{1CBED735-2071-ECB8-65E2-EEE7BD251564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6" creationId="{D52BC56F-F75E-4E43-F80E-7E14C45AB2F9}"/>
          </ac:spMkLst>
        </pc:spChg>
        <pc:spChg chg="add mod">
          <ac:chgData name="Erfan Meskar" userId="ae30a713-38f5-4e56-b874-fd636adcf478" providerId="ADAL" clId="{931A8637-64D5-43EC-B2FD-4998665F4B82}" dt="2025-03-06T07:12:23.775" v="5610" actId="14100"/>
          <ac:spMkLst>
            <pc:docMk/>
            <pc:sldMk cId="0" sldId="310"/>
            <ac:spMk id="47" creationId="{12EF6445-5F04-6FE9-7FA4-D33AF4804B30}"/>
          </ac:spMkLst>
        </pc:spChg>
        <pc:spChg chg="mod">
          <ac:chgData name="Erfan Meskar" userId="ae30a713-38f5-4e56-b874-fd636adcf478" providerId="ADAL" clId="{931A8637-64D5-43EC-B2FD-4998665F4B82}" dt="2025-03-06T07:01:09.144" v="5369" actId="1035"/>
          <ac:spMkLst>
            <pc:docMk/>
            <pc:sldMk cId="0" sldId="310"/>
            <ac:spMk id="249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26.872" v="4071" actId="20577"/>
          <ac:spMkLst>
            <pc:docMk/>
            <pc:sldMk cId="0" sldId="310"/>
            <ac:spMk id="25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6.218" v="4183"/>
          <ac:spMkLst>
            <pc:docMk/>
            <pc:sldMk cId="0" sldId="310"/>
            <ac:spMk id="250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9:54.467" v="4114"/>
          <ac:spMkLst>
            <pc:docMk/>
            <pc:sldMk cId="0" sldId="310"/>
            <ac:spMk id="250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29.723" v="4665" actId="1076"/>
          <ac:spMkLst>
            <pc:docMk/>
            <pc:sldMk cId="0" sldId="310"/>
            <ac:spMk id="250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1:11.725" v="5373" actId="1035"/>
          <ac:spMkLst>
            <pc:docMk/>
            <pc:sldMk cId="0" sldId="310"/>
            <ac:spMk id="251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7:16.965" v="4516" actId="478"/>
          <ac:spMkLst>
            <pc:docMk/>
            <pc:sldMk cId="0" sldId="310"/>
            <ac:spMk id="251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8.722" v="4517" actId="478"/>
          <ac:spMkLst>
            <pc:docMk/>
            <pc:sldMk cId="0" sldId="310"/>
            <ac:spMk id="251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0.218" v="4518" actId="478"/>
          <ac:spMkLst>
            <pc:docMk/>
            <pc:sldMk cId="0" sldId="310"/>
            <ac:spMk id="25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1.571" v="4519" actId="478"/>
          <ac:spMkLst>
            <pc:docMk/>
            <pc:sldMk cId="0" sldId="310"/>
            <ac:spMk id="25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1:05.918" v="4565" actId="478"/>
          <ac:spMkLst>
            <pc:docMk/>
            <pc:sldMk cId="0" sldId="310"/>
            <ac:spMk id="252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4.358" v="4515" actId="478"/>
          <ac:spMkLst>
            <pc:docMk/>
            <pc:sldMk cId="0" sldId="310"/>
            <ac:spMk id="253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0:58.718" v="5364" actId="478"/>
          <ac:spMkLst>
            <pc:docMk/>
            <pc:sldMk cId="0" sldId="310"/>
            <ac:spMk id="253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05.483" v="5393" actId="478"/>
          <ac:spMkLst>
            <pc:docMk/>
            <pc:sldMk cId="0" sldId="310"/>
            <ac:spMk id="253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3:05.480" v="4587" actId="478"/>
          <ac:spMkLst>
            <pc:docMk/>
            <pc:sldMk cId="0" sldId="310"/>
            <ac:spMk id="2539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3:03.399" v="4586" actId="478"/>
          <ac:spMkLst>
            <pc:docMk/>
            <pc:sldMk cId="0" sldId="310"/>
            <ac:spMk id="254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2:16.941" v="5398" actId="478"/>
          <ac:grpSpMkLst>
            <pc:docMk/>
            <pc:sldMk cId="0" sldId="310"/>
            <ac:grpSpMk id="253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1:21.998" v="4576" actId="478"/>
          <ac:grpSpMkLst>
            <pc:docMk/>
            <pc:sldMk cId="0" sldId="310"/>
            <ac:grpSpMk id="253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5.516" v="4049"/>
          <ac:cxnSpMkLst>
            <pc:docMk/>
            <pc:sldMk cId="0" sldId="310"/>
            <ac:cxnSpMk id="4" creationId="{459C2AE8-AE51-DA19-D2EA-459A43D04A04}"/>
          </ac:cxnSpMkLst>
        </pc:cxnChg>
        <pc:cxnChg chg="add mod">
          <ac:chgData name="Erfan Meskar" userId="ae30a713-38f5-4e56-b874-fd636adcf478" providerId="ADAL" clId="{931A8637-64D5-43EC-B2FD-4998665F4B82}" dt="2025-03-06T05:32:55.094" v="4195"/>
          <ac:cxnSpMkLst>
            <pc:docMk/>
            <pc:sldMk cId="0" sldId="310"/>
            <ac:cxnSpMk id="7" creationId="{6B6D49B1-A84F-C806-F861-5141C5642576}"/>
          </ac:cxnSpMkLst>
        </pc:cxnChg>
        <pc:cxnChg chg="add mod">
          <ac:chgData name="Erfan Meskar" userId="ae30a713-38f5-4e56-b874-fd636adcf478" providerId="ADAL" clId="{931A8637-64D5-43EC-B2FD-4998665F4B82}" dt="2025-03-06T05:34:29.691" v="4245"/>
          <ac:cxnSpMkLst>
            <pc:docMk/>
            <pc:sldMk cId="0" sldId="310"/>
            <ac:cxnSpMk id="9" creationId="{D907AF98-863F-3D09-3C42-19CBF97DE279}"/>
          </ac:cxnSpMkLst>
        </pc:cxnChg>
        <pc:cxnChg chg="add del mod">
          <ac:chgData name="Erfan Meskar" userId="ae30a713-38f5-4e56-b874-fd636adcf478" providerId="ADAL" clId="{931A8637-64D5-43EC-B2FD-4998665F4B82}" dt="2025-03-06T07:02:08.989" v="5395" actId="478"/>
          <ac:cxnSpMkLst>
            <pc:docMk/>
            <pc:sldMk cId="0" sldId="310"/>
            <ac:cxnSpMk id="11" creationId="{833D5AF2-D046-DA24-6856-2EACBB9AD22A}"/>
          </ac:cxnSpMkLst>
        </pc:cxnChg>
        <pc:cxnChg chg="add del mod">
          <ac:chgData name="Erfan Meskar" userId="ae30a713-38f5-4e56-b874-fd636adcf478" providerId="ADAL" clId="{931A8637-64D5-43EC-B2FD-4998665F4B82}" dt="2025-03-06T05:53:42.885" v="4592" actId="478"/>
          <ac:cxnSpMkLst>
            <pc:docMk/>
            <pc:sldMk cId="0" sldId="310"/>
            <ac:cxnSpMk id="18" creationId="{51590FEF-4EF9-85DB-FBAD-DC56E01E5E97}"/>
          </ac:cxnSpMkLst>
        </pc:cxnChg>
        <pc:cxnChg chg="add del mod">
          <ac:chgData name="Erfan Meskar" userId="ae30a713-38f5-4e56-b874-fd636adcf478" providerId="ADAL" clId="{931A8637-64D5-43EC-B2FD-4998665F4B82}" dt="2025-03-06T07:02:11.040" v="5397" actId="478"/>
          <ac:cxnSpMkLst>
            <pc:docMk/>
            <pc:sldMk cId="0" sldId="310"/>
            <ac:cxnSpMk id="22" creationId="{3257B599-9B74-0FB0-0D8A-D55CA44D555A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14:06.932" v="5659" actId="207"/>
        <pc:sldMkLst>
          <pc:docMk/>
          <pc:sldMk cId="0" sldId="311"/>
        </pc:sldMkLst>
        <pc:spChg chg="mod">
          <ac:chgData name="Erfan Meskar" userId="ae30a713-38f5-4e56-b874-fd636adcf478" providerId="ADAL" clId="{931A8637-64D5-43EC-B2FD-4998665F4B82}" dt="2025-03-06T07:09:20.818" v="5525" actId="20577"/>
          <ac:spMkLst>
            <pc:docMk/>
            <pc:sldMk cId="0" sldId="311"/>
            <ac:spMk id="2" creationId="{9BDFFCCE-BF04-3A1B-C22D-28969AA0BD38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3" creationId="{070EECF4-1A7C-511B-825E-52D44078030C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5" creationId="{29F044D1-64BF-8C99-3E18-7B1E15584941}"/>
          </ac:spMkLst>
        </pc:spChg>
        <pc:spChg chg="add mod">
          <ac:chgData name="Erfan Meskar" userId="ae30a713-38f5-4e56-b874-fd636adcf478" providerId="ADAL" clId="{931A8637-64D5-43EC-B2FD-4998665F4B82}" dt="2025-03-06T05:32:56.533" v="4196"/>
          <ac:spMkLst>
            <pc:docMk/>
            <pc:sldMk cId="0" sldId="311"/>
            <ac:spMk id="6" creationId="{F3B5420F-B55B-EEA2-C244-1BD8D043F0C7}"/>
          </ac:spMkLst>
        </pc:spChg>
        <pc:spChg chg="add mod">
          <ac:chgData name="Erfan Meskar" userId="ae30a713-38f5-4e56-b874-fd636adcf478" providerId="ADAL" clId="{931A8637-64D5-43EC-B2FD-4998665F4B82}" dt="2025-03-06T05:34:27.974" v="4244" actId="1035"/>
          <ac:spMkLst>
            <pc:docMk/>
            <pc:sldMk cId="0" sldId="311"/>
            <ac:spMk id="8" creationId="{EF423D86-8683-88D0-ED39-7EE8BD6E0689}"/>
          </ac:spMkLst>
        </pc:spChg>
        <pc:spChg chg="add 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10" creationId="{1FB71E0B-F25B-FF51-CEA4-980C618D83DB}"/>
          </ac:spMkLst>
        </pc:spChg>
        <pc:spChg chg="add mod">
          <ac:chgData name="Erfan Meskar" userId="ae30a713-38f5-4e56-b874-fd636adcf478" providerId="ADAL" clId="{931A8637-64D5-43EC-B2FD-4998665F4B82}" dt="2025-03-06T05:55:38.058" v="4630" actId="20577"/>
          <ac:spMkLst>
            <pc:docMk/>
            <pc:sldMk cId="0" sldId="311"/>
            <ac:spMk id="12" creationId="{4B43A48A-2812-73B7-222A-C1AB69F782AD}"/>
          </ac:spMkLst>
        </pc:spChg>
        <pc:spChg chg="add 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15" creationId="{6650775D-61DB-B9B6-1F1B-1490E0BA6FE8}"/>
          </ac:spMkLst>
        </pc:spChg>
        <pc:spChg chg="add del mod">
          <ac:chgData name="Erfan Meskar" userId="ae30a713-38f5-4e56-b874-fd636adcf478" providerId="ADAL" clId="{931A8637-64D5-43EC-B2FD-4998665F4B82}" dt="2025-03-06T06:53:32.862" v="5216" actId="478"/>
          <ac:spMkLst>
            <pc:docMk/>
            <pc:sldMk cId="0" sldId="311"/>
            <ac:spMk id="18" creationId="{E1B05371-5377-AC26-00E4-976C8BC65CCA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19" creationId="{85BABA5D-F1D3-5DE9-E40D-BFEE587A25D9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0" creationId="{8356E3D3-9156-E75F-F830-19D075C9FCD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2" creationId="{B19ADF80-768A-DA53-0DEF-03E547CED77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7" creationId="{CE64CC4C-E258-0221-DD71-B715BF19C101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8" creationId="{9E94CEE8-7A0E-5A72-80A6-5D059C1E809B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9" creationId="{65D8DD2E-CBFB-4D45-02F1-C7C257019AF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0" creationId="{BEE79EE7-9EFC-8072-3530-D996B0F755E8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1" creationId="{394F8520-3E11-9AAC-B1D4-E9B50D129EE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2" creationId="{1061B397-1C04-05BD-BF01-1ED34E8FADE2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3" creationId="{67DF40A5-02D3-5D2F-57C1-A3766905BD7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4" creationId="{45C3361B-A0A2-0325-5E34-EAD9D3E510DF}"/>
          </ac:spMkLst>
        </pc:spChg>
        <pc:spChg chg="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5" creationId="{3DD17B3C-716E-3362-ABEB-3F6887F852DB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6" creationId="{C275E9E9-96A3-D691-E3DE-9F4775D528C8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7" creationId="{9DF3F483-91F8-3ED9-6C43-AB229D50C924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8" creationId="{A23B1C77-12B6-B670-80D3-22D4DA167BDA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0" creationId="{84EB4356-3673-A077-DE70-2D96F9609876}"/>
          </ac:spMkLst>
        </pc:spChg>
        <pc:spChg chg="mod">
          <ac:chgData name="Erfan Meskar" userId="ae30a713-38f5-4e56-b874-fd636adcf478" providerId="ADAL" clId="{931A8637-64D5-43EC-B2FD-4998665F4B82}" dt="2025-03-06T07:10:00.312" v="5531" actId="207"/>
          <ac:spMkLst>
            <pc:docMk/>
            <pc:sldMk cId="0" sldId="311"/>
            <ac:spMk id="42" creationId="{66BD4F9A-8CD1-336C-B7AC-4837EEAD4A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5" creationId="{9B8E0CF6-222D-8881-A343-BB7FE23AD3ED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7" creationId="{EB5B94E7-DEF2-5EC7-CA67-B0BD7787468D}"/>
          </ac:spMkLst>
        </pc:spChg>
        <pc:spChg chg="mod">
          <ac:chgData name="Erfan Meskar" userId="ae30a713-38f5-4e56-b874-fd636adcf478" providerId="ADAL" clId="{931A8637-64D5-43EC-B2FD-4998665F4B82}" dt="2025-03-06T07:14:06.932" v="5659" actId="207"/>
          <ac:spMkLst>
            <pc:docMk/>
            <pc:sldMk cId="0" sldId="311"/>
            <ac:spMk id="48" creationId="{E61C0461-98D5-567E-83BE-C2C56D6E9E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9" creationId="{3689FA1A-9C1A-455D-C910-611379316FD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50" creationId="{8D0189AF-503F-36CD-289A-CF7F6210FDE2}"/>
          </ac:spMkLst>
        </pc:spChg>
        <pc:spChg chg="add mod">
          <ac:chgData name="Erfan Meskar" userId="ae30a713-38f5-4e56-b874-fd636adcf478" providerId="ADAL" clId="{931A8637-64D5-43EC-B2FD-4998665F4B82}" dt="2025-03-06T07:13:59.803" v="5658"/>
          <ac:spMkLst>
            <pc:docMk/>
            <pc:sldMk cId="0" sldId="311"/>
            <ac:spMk id="51" creationId="{C0D72B84-BC8D-0428-ED79-9A28FB6E6B98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2.517" v="4075" actId="20577"/>
          <ac:spMkLst>
            <pc:docMk/>
            <pc:sldMk cId="0" sldId="311"/>
            <ac:spMk id="25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2.399" v="4180"/>
          <ac:spMkLst>
            <pc:docMk/>
            <pc:sldMk cId="0" sldId="311"/>
            <ac:spMk id="255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1.964" v="4119"/>
          <ac:spMkLst>
            <pc:docMk/>
            <pc:sldMk cId="0" sldId="311"/>
            <ac:spMk id="25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5:29.317" v="4627" actId="1076"/>
          <ac:spMkLst>
            <pc:docMk/>
            <pc:sldMk cId="0" sldId="311"/>
            <ac:spMk id="255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60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4:39.123" v="4463" actId="478"/>
          <ac:spMkLst>
            <pc:docMk/>
            <pc:sldMk cId="0" sldId="311"/>
            <ac:spMk id="256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0.958" v="4464" actId="478"/>
          <ac:spMkLst>
            <pc:docMk/>
            <pc:sldMk cId="0" sldId="311"/>
            <ac:spMk id="25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3.111" v="4465" actId="478"/>
          <ac:spMkLst>
            <pc:docMk/>
            <pc:sldMk cId="0" sldId="311"/>
            <ac:spMk id="256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4.789" v="4466" actId="478"/>
          <ac:spMkLst>
            <pc:docMk/>
            <pc:sldMk cId="0" sldId="311"/>
            <ac:spMk id="256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8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5:50.153" v="4634" actId="478"/>
          <ac:spMkLst>
            <pc:docMk/>
            <pc:sldMk cId="0" sldId="311"/>
            <ac:spMk id="256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1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2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6:29.896" v="4642" actId="207"/>
          <ac:spMkLst>
            <pc:docMk/>
            <pc:sldMk cId="0" sldId="311"/>
            <ac:spMk id="25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8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47.220" v="4632" actId="478"/>
          <ac:spMkLst>
            <pc:docMk/>
            <pc:sldMk cId="0" sldId="311"/>
            <ac:spMk id="258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9.559" v="4619" actId="478"/>
          <ac:spMkLst>
            <pc:docMk/>
            <pc:sldMk cId="0" sldId="311"/>
            <ac:spMk id="258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8.271" v="4618" actId="478"/>
          <ac:spMkLst>
            <pc:docMk/>
            <pc:sldMk cId="0" sldId="311"/>
            <ac:spMk id="2585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9:43.670" v="5528" actId="478"/>
          <ac:grpSpMkLst>
            <pc:docMk/>
            <pc:sldMk cId="0" sldId="311"/>
            <ac:grpSpMk id="2576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5:48.303" v="4633" actId="478"/>
          <ac:grpSpMkLst>
            <pc:docMk/>
            <pc:sldMk cId="0" sldId="311"/>
            <ac:grpSpMk id="2580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7.085" v="4050"/>
          <ac:cxnSpMkLst>
            <pc:docMk/>
            <pc:sldMk cId="0" sldId="311"/>
            <ac:cxnSpMk id="4" creationId="{CF1AD864-FA89-9CE4-2436-E3F4C4130BFC}"/>
          </ac:cxnSpMkLst>
        </pc:cxnChg>
        <pc:cxnChg chg="add mod">
          <ac:chgData name="Erfan Meskar" userId="ae30a713-38f5-4e56-b874-fd636adcf478" providerId="ADAL" clId="{931A8637-64D5-43EC-B2FD-4998665F4B82}" dt="2025-03-06T05:32:56.533" v="4196"/>
          <ac:cxnSpMkLst>
            <pc:docMk/>
            <pc:sldMk cId="0" sldId="311"/>
            <ac:cxnSpMk id="7" creationId="{73899780-7E26-FD4A-D437-180C5B21780B}"/>
          </ac:cxnSpMkLst>
        </pc:cxnChg>
        <pc:cxnChg chg="add mod">
          <ac:chgData name="Erfan Meskar" userId="ae30a713-38f5-4e56-b874-fd636adcf478" providerId="ADAL" clId="{931A8637-64D5-43EC-B2FD-4998665F4B82}" dt="2025-03-06T05:34:27.974" v="4244" actId="1035"/>
          <ac:cxnSpMkLst>
            <pc:docMk/>
            <pc:sldMk cId="0" sldId="311"/>
            <ac:cxnSpMk id="9" creationId="{33991575-9478-AEE6-96F4-D54ECA182ED7}"/>
          </ac:cxnSpMkLst>
        </pc:cxnChg>
        <pc:cxnChg chg="add mod">
          <ac:chgData name="Erfan Meskar" userId="ae30a713-38f5-4e56-b874-fd636adcf478" providerId="ADAL" clId="{931A8637-64D5-43EC-B2FD-4998665F4B82}" dt="2025-03-06T05:55:26.479" v="4626" actId="1076"/>
          <ac:cxnSpMkLst>
            <pc:docMk/>
            <pc:sldMk cId="0" sldId="311"/>
            <ac:cxnSpMk id="11" creationId="{95073E6A-6341-EC3D-0821-00307E1C03CE}"/>
          </ac:cxnSpMkLst>
        </pc:cxnChg>
        <pc:cxnChg chg="add del mod">
          <ac:chgData name="Erfan Meskar" userId="ae30a713-38f5-4e56-b874-fd636adcf478" providerId="ADAL" clId="{931A8637-64D5-43EC-B2FD-4998665F4B82}" dt="2025-03-06T06:53:33.906" v="5217" actId="478"/>
          <ac:cxnSpMkLst>
            <pc:docMk/>
            <pc:sldMk cId="0" sldId="311"/>
            <ac:cxnSpMk id="16" creationId="{3D72582C-E259-7145-734B-F04B32B2D4F7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26:32.722" v="5883"/>
        <pc:sldMkLst>
          <pc:docMk/>
          <pc:sldMk cId="0" sldId="312"/>
        </pc:sldMkLst>
        <pc:spChg chg="mod">
          <ac:chgData name="Erfan Meskar" userId="ae30a713-38f5-4e56-b874-fd636adcf478" providerId="ADAL" clId="{931A8637-64D5-43EC-B2FD-4998665F4B82}" dt="2025-03-06T07:26:32.722" v="5883"/>
          <ac:spMkLst>
            <pc:docMk/>
            <pc:sldMk cId="0" sldId="312"/>
            <ac:spMk id="2" creationId="{4EF6BE4F-8DC2-FD8B-C869-4CBA6C4A3C39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3" creationId="{661E3E7E-468C-6020-A02A-B2507B0D2158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5" creationId="{E9202A0E-7FB8-7474-D47A-EEED1D93D08B}"/>
          </ac:spMkLst>
        </pc:spChg>
        <pc:spChg chg="add mod">
          <ac:chgData name="Erfan Meskar" userId="ae30a713-38f5-4e56-b874-fd636adcf478" providerId="ADAL" clId="{931A8637-64D5-43EC-B2FD-4998665F4B82}" dt="2025-03-06T05:32:58.274" v="4197"/>
          <ac:spMkLst>
            <pc:docMk/>
            <pc:sldMk cId="0" sldId="312"/>
            <ac:spMk id="6" creationId="{0D16692C-BD2E-1E37-46EE-EBD82D911379}"/>
          </ac:spMkLst>
        </pc:spChg>
        <pc:spChg chg="add mod">
          <ac:chgData name="Erfan Meskar" userId="ae30a713-38f5-4e56-b874-fd636adcf478" providerId="ADAL" clId="{931A8637-64D5-43EC-B2FD-4998665F4B82}" dt="2025-03-06T05:34:23.997" v="4240" actId="1035"/>
          <ac:spMkLst>
            <pc:docMk/>
            <pc:sldMk cId="0" sldId="312"/>
            <ac:spMk id="8" creationId="{CB68A7D9-9AC8-5783-6A70-9E0DCDE76C31}"/>
          </ac:spMkLst>
        </pc:spChg>
        <pc:spChg chg="add 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10" creationId="{712F48E6-5B0E-683D-6C80-758D9D1BBDB5}"/>
          </ac:spMkLst>
        </pc:spChg>
        <pc:spChg chg="add 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11" creationId="{79AF9CE0-4C84-624C-3FFD-EDD7FB01D8BE}"/>
          </ac:spMkLst>
        </pc:spChg>
        <pc:spChg chg="add mod">
          <ac:chgData name="Erfan Meskar" userId="ae30a713-38f5-4e56-b874-fd636adcf478" providerId="ADAL" clId="{931A8637-64D5-43EC-B2FD-4998665F4B82}" dt="2025-03-06T07:16:50.125" v="5741" actId="20577"/>
          <ac:spMkLst>
            <pc:docMk/>
            <pc:sldMk cId="0" sldId="312"/>
            <ac:spMk id="13" creationId="{9BF50E0F-B1BE-FF8D-893F-E10A2B11280A}"/>
          </ac:spMkLst>
        </pc:spChg>
        <pc:spChg chg="add mod">
          <ac:chgData name="Erfan Meskar" userId="ae30a713-38f5-4e56-b874-fd636adcf478" providerId="ADAL" clId="{931A8637-64D5-43EC-B2FD-4998665F4B82}" dt="2025-03-06T06:36:08.227" v="5138" actId="6549"/>
          <ac:spMkLst>
            <pc:docMk/>
            <pc:sldMk cId="0" sldId="312"/>
            <ac:spMk id="14" creationId="{710E2937-07AE-5600-594E-296D2A8451E0}"/>
          </ac:spMkLst>
        </pc:spChg>
        <pc:spChg chg="add mod">
          <ac:chgData name="Erfan Meskar" userId="ae30a713-38f5-4e56-b874-fd636adcf478" providerId="ADAL" clId="{931A8637-64D5-43EC-B2FD-4998665F4B82}" dt="2025-03-06T07:16:51.814" v="5742" actId="20577"/>
          <ac:spMkLst>
            <pc:docMk/>
            <pc:sldMk cId="0" sldId="312"/>
            <ac:spMk id="17" creationId="{BBA9CEFC-7764-B565-8E13-039D979A5BC0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18" creationId="{7B06EAE8-7C39-8018-8CA6-AACDF2762A5C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2" creationId="{D89C48B3-4A3B-F8DF-5BF3-6B9CA9C01DC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3" creationId="{33DA6932-9B91-F18A-7DEC-C0F3FAD0587E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6" creationId="{123C6FFB-EC8A-547B-9143-A7FE73ED1F57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8" creationId="{9DD0291D-862F-02CA-FC63-770CEFF31CF2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9" creationId="{65A33173-E4CE-A441-0E26-DBF9B25E9027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0" creationId="{407EA5E9-5EB0-D4EA-C414-E9310EDBFB1B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1" creationId="{4818AF7A-456B-0E1D-7B3C-0545BB0501B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3" creationId="{0B68D86F-0CC3-B66A-6C0E-6AFAD79044F3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4" creationId="{58C25CCD-8F18-D493-B390-93EFF65B02FE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5" creationId="{42273BE1-7A9C-D2D8-333C-C6277F736D0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7" creationId="{E3028389-7D5E-0675-52FC-4D7045FDCE8D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8" creationId="{B373FEC4-0A07-7BDB-4670-D31BBA351F6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9" creationId="{D44C887F-A82D-3FE5-7739-856D1AE109C9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0" creationId="{2D38F2EE-DB43-07C9-7F6B-0D0C4364A9DC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1" creationId="{6A749FB4-80D3-FBF3-5D8B-E9C29B1B198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2" creationId="{F39CCAF8-6FC0-FE26-270B-8B3D018A0890}"/>
          </ac:spMkLst>
        </pc:spChg>
        <pc:spChg chg="mod">
          <ac:chgData name="Erfan Meskar" userId="ae30a713-38f5-4e56-b874-fd636adcf478" providerId="ADAL" clId="{931A8637-64D5-43EC-B2FD-4998665F4B82}" dt="2025-03-06T07:17:04.886" v="5745" actId="207"/>
          <ac:spMkLst>
            <pc:docMk/>
            <pc:sldMk cId="0" sldId="312"/>
            <ac:spMk id="44" creationId="{9E16B599-5523-B873-31B5-E8929622AE61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5" creationId="{74D30904-F93D-237E-BFC3-3F61E2EE9345}"/>
          </ac:spMkLst>
        </pc:spChg>
        <pc:spChg chg="mod">
          <ac:chgData name="Erfan Meskar" userId="ae30a713-38f5-4e56-b874-fd636adcf478" providerId="ADAL" clId="{931A8637-64D5-43EC-B2FD-4998665F4B82}" dt="2025-03-06T07:17:02.813" v="5744" actId="207"/>
          <ac:spMkLst>
            <pc:docMk/>
            <pc:sldMk cId="0" sldId="312"/>
            <ac:spMk id="47" creationId="{382CDBDA-1340-D7DC-60E5-44D7F628CE9F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8" creationId="{55A05105-E01A-1F7A-C37D-F3CB70EA9B1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9" creationId="{7D1DECDB-A749-47E2-BA42-309D8497A860}"/>
          </ac:spMkLst>
        </pc:spChg>
        <pc:spChg chg="add mod">
          <ac:chgData name="Erfan Meskar" userId="ae30a713-38f5-4e56-b874-fd636adcf478" providerId="ADAL" clId="{931A8637-64D5-43EC-B2FD-4998665F4B82}" dt="2025-03-06T07:16:16.299" v="5740" actId="14100"/>
          <ac:spMkLst>
            <pc:docMk/>
            <pc:sldMk cId="0" sldId="312"/>
            <ac:spMk id="50" creationId="{44A9354F-5D58-9B7D-6215-255E6C552F1B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8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8.156" v="4079" actId="20577"/>
          <ac:spMkLst>
            <pc:docMk/>
            <pc:sldMk cId="0" sldId="312"/>
            <ac:spMk id="25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6.801" v="4177"/>
          <ac:spMkLst>
            <pc:docMk/>
            <pc:sldMk cId="0" sldId="312"/>
            <ac:spMk id="259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6.841" v="4122"/>
          <ac:spMkLst>
            <pc:docMk/>
            <pc:sldMk cId="0" sldId="312"/>
            <ac:spMk id="25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42.809" v="4670" actId="1076"/>
          <ac:spMkLst>
            <pc:docMk/>
            <pc:sldMk cId="0" sldId="312"/>
            <ac:spMk id="259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9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2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7:08.830" v="4659" actId="478"/>
          <ac:spMkLst>
            <pc:docMk/>
            <pc:sldMk cId="0" sldId="312"/>
            <ac:spMk id="260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09.655" v="4660" actId="478"/>
          <ac:spMkLst>
            <pc:docMk/>
            <pc:sldMk cId="0" sldId="312"/>
            <ac:spMk id="26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1.785" v="4661" actId="478"/>
          <ac:spMkLst>
            <pc:docMk/>
            <pc:sldMk cId="0" sldId="312"/>
            <ac:spMk id="260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3.091" v="4662" actId="478"/>
          <ac:spMkLst>
            <pc:docMk/>
            <pc:sldMk cId="0" sldId="312"/>
            <ac:spMk id="260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6:47.051" v="4647" actId="478"/>
          <ac:spMkLst>
            <pc:docMk/>
            <pc:sldMk cId="0" sldId="312"/>
            <ac:spMk id="261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2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15:52.658" v="5732" actId="1076"/>
          <ac:spMkLst>
            <pc:docMk/>
            <pc:sldMk cId="0" sldId="312"/>
            <ac:spMk id="26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43.059" v="4645" actId="478"/>
          <ac:spMkLst>
            <pc:docMk/>
            <pc:sldMk cId="0" sldId="312"/>
            <ac:spMk id="262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9.208" v="4644" actId="478"/>
          <ac:spMkLst>
            <pc:docMk/>
            <pc:sldMk cId="0" sldId="312"/>
            <ac:spMk id="262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7.531" v="4643" actId="478"/>
          <ac:spMkLst>
            <pc:docMk/>
            <pc:sldMk cId="0" sldId="312"/>
            <ac:spMk id="263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15:21.679" v="5728" actId="478"/>
          <ac:grpSpMkLst>
            <pc:docMk/>
            <pc:sldMk cId="0" sldId="312"/>
            <ac:grpSpMk id="262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6:44.951" v="4646" actId="478"/>
          <ac:grpSpMkLst>
            <pc:docMk/>
            <pc:sldMk cId="0" sldId="312"/>
            <ac:grpSpMk id="262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9.006" v="4051"/>
          <ac:cxnSpMkLst>
            <pc:docMk/>
            <pc:sldMk cId="0" sldId="312"/>
            <ac:cxnSpMk id="4" creationId="{5AEC0F41-9ED4-C894-8D22-2C7167099E8D}"/>
          </ac:cxnSpMkLst>
        </pc:cxnChg>
        <pc:cxnChg chg="add mod">
          <ac:chgData name="Erfan Meskar" userId="ae30a713-38f5-4e56-b874-fd636adcf478" providerId="ADAL" clId="{931A8637-64D5-43EC-B2FD-4998665F4B82}" dt="2025-03-06T05:32:58.274" v="4197"/>
          <ac:cxnSpMkLst>
            <pc:docMk/>
            <pc:sldMk cId="0" sldId="312"/>
            <ac:cxnSpMk id="7" creationId="{9A6F6F9D-ADB8-698E-8F7C-C673AF53B170}"/>
          </ac:cxnSpMkLst>
        </pc:cxnChg>
        <pc:cxnChg chg="add mod">
          <ac:chgData name="Erfan Meskar" userId="ae30a713-38f5-4e56-b874-fd636adcf478" providerId="ADAL" clId="{931A8637-64D5-43EC-B2FD-4998665F4B82}" dt="2025-03-06T05:34:23.997" v="4240" actId="1035"/>
          <ac:cxnSpMkLst>
            <pc:docMk/>
            <pc:sldMk cId="0" sldId="312"/>
            <ac:cxnSpMk id="9" creationId="{3DF47CC3-970F-AE5C-4DC8-FFE759930481}"/>
          </ac:cxnSpMkLst>
        </pc:cxnChg>
        <pc:cxnChg chg="add mod">
          <ac:chgData name="Erfan Meskar" userId="ae30a713-38f5-4e56-b874-fd636adcf478" providerId="ADAL" clId="{931A8637-64D5-43EC-B2FD-4998665F4B82}" dt="2025-03-06T07:15:59.038" v="5735" actId="14100"/>
          <ac:cxnSpMkLst>
            <pc:docMk/>
            <pc:sldMk cId="0" sldId="312"/>
            <ac:cxnSpMk id="12" creationId="{A12DAE06-64CD-1A66-B7A9-F804C80A9505}"/>
          </ac:cxnSpMkLst>
        </pc:cxnChg>
        <pc:cxnChg chg="add mod">
          <ac:chgData name="Erfan Meskar" userId="ae30a713-38f5-4e56-b874-fd636adcf478" providerId="ADAL" clId="{931A8637-64D5-43EC-B2FD-4998665F4B82}" dt="2025-03-06T06:36:06.199" v="5137" actId="14100"/>
          <ac:cxnSpMkLst>
            <pc:docMk/>
            <pc:sldMk cId="0" sldId="312"/>
            <ac:cxnSpMk id="15" creationId="{6E786CC2-94BF-F4E4-9942-D8BC38721BE9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3"/>
        </pc:sldMkLst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3" creationId="{047EC365-7EB5-510D-FA59-F316406D3FB6}"/>
          </ac:spMkLst>
        </pc:spChg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5" creationId="{60BDE3A2-4DE4-5CF1-6259-022BD70DAA81}"/>
          </ac:spMkLst>
        </pc:spChg>
        <pc:spChg chg="add mod">
          <ac:chgData name="Erfan Meskar" userId="ae30a713-38f5-4e56-b874-fd636adcf478" providerId="ADAL" clId="{931A8637-64D5-43EC-B2FD-4998665F4B82}" dt="2025-03-06T05:33:00.814" v="4198"/>
          <ac:spMkLst>
            <pc:docMk/>
            <pc:sldMk cId="0" sldId="313"/>
            <ac:spMk id="6" creationId="{BA26C79B-9AB6-6E02-79BF-7A1EFE0BF6C3}"/>
          </ac:spMkLst>
        </pc:spChg>
        <pc:spChg chg="add mod">
          <ac:chgData name="Erfan Meskar" userId="ae30a713-38f5-4e56-b874-fd636adcf478" providerId="ADAL" clId="{931A8637-64D5-43EC-B2FD-4998665F4B82}" dt="2025-03-06T05:34:17.337" v="4236" actId="1035"/>
          <ac:spMkLst>
            <pc:docMk/>
            <pc:sldMk cId="0" sldId="313"/>
            <ac:spMk id="8" creationId="{DA878DBD-700B-7626-280E-AB216C766D27}"/>
          </ac:spMkLst>
        </pc:spChg>
        <pc:spChg chg="add mod">
          <ac:chgData name="Erfan Meskar" userId="ae30a713-38f5-4e56-b874-fd636adcf478" providerId="ADAL" clId="{931A8637-64D5-43EC-B2FD-4998665F4B82}" dt="2025-03-06T06:00:06.434" v="4710" actId="1076"/>
          <ac:spMkLst>
            <pc:docMk/>
            <pc:sldMk cId="0" sldId="313"/>
            <ac:spMk id="10" creationId="{EC30656D-125F-07E8-AB62-099CA75AA455}"/>
          </ac:spMkLst>
        </pc:spChg>
        <pc:spChg chg="mod">
          <ac:chgData name="Erfan Meskar" userId="ae30a713-38f5-4e56-b874-fd636adcf478" providerId="ADAL" clId="{931A8637-64D5-43EC-B2FD-4998665F4B82}" dt="2025-03-06T05:28:46.980" v="4084"/>
          <ac:spMkLst>
            <pc:docMk/>
            <pc:sldMk cId="0" sldId="313"/>
            <ac:spMk id="26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2.777" v="4174"/>
          <ac:spMkLst>
            <pc:docMk/>
            <pc:sldMk cId="0" sldId="313"/>
            <ac:spMk id="264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0.802" v="4125"/>
          <ac:spMkLst>
            <pc:docMk/>
            <pc:sldMk cId="0" sldId="313"/>
            <ac:spMk id="26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8:58.692" v="4307" actId="14100"/>
          <ac:spMkLst>
            <pc:docMk/>
            <pc:sldMk cId="0" sldId="313"/>
            <ac:spMk id="264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1.513" v="4394" actId="14100"/>
          <ac:spMkLst>
            <pc:docMk/>
            <pc:sldMk cId="0" sldId="313"/>
            <ac:spMk id="26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3.048" v="4311" actId="14100"/>
          <ac:spMkLst>
            <pc:docMk/>
            <pc:sldMk cId="0" sldId="313"/>
            <ac:spMk id="265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7.872" v="4398" actId="14100"/>
          <ac:spMkLst>
            <pc:docMk/>
            <pc:sldMk cId="0" sldId="313"/>
            <ac:spMk id="26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1.942" v="4677" actId="478"/>
          <ac:spMkLst>
            <pc:docMk/>
            <pc:sldMk cId="0" sldId="313"/>
            <ac:spMk id="26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39.849" v="4675" actId="478"/>
          <ac:spMkLst>
            <pc:docMk/>
            <pc:sldMk cId="0" sldId="313"/>
            <ac:spMk id="267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0.908" v="4676" actId="478"/>
          <ac:spMkLst>
            <pc:docMk/>
            <pc:sldMk cId="0" sldId="313"/>
            <ac:spMk id="2675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0.449" v="4052"/>
          <ac:cxnSpMkLst>
            <pc:docMk/>
            <pc:sldMk cId="0" sldId="313"/>
            <ac:cxnSpMk id="4" creationId="{197C48E7-71E6-53E8-A2D2-1432DEAEBD04}"/>
          </ac:cxnSpMkLst>
        </pc:cxnChg>
        <pc:cxnChg chg="add mod">
          <ac:chgData name="Erfan Meskar" userId="ae30a713-38f5-4e56-b874-fd636adcf478" providerId="ADAL" clId="{931A8637-64D5-43EC-B2FD-4998665F4B82}" dt="2025-03-06T05:33:00.814" v="4198"/>
          <ac:cxnSpMkLst>
            <pc:docMk/>
            <pc:sldMk cId="0" sldId="313"/>
            <ac:cxnSpMk id="7" creationId="{9A7560A8-5810-17FF-4B8B-F8536C697C9D}"/>
          </ac:cxnSpMkLst>
        </pc:cxnChg>
        <pc:cxnChg chg="add mod">
          <ac:chgData name="Erfan Meskar" userId="ae30a713-38f5-4e56-b874-fd636adcf478" providerId="ADAL" clId="{931A8637-64D5-43EC-B2FD-4998665F4B82}" dt="2025-03-06T05:34:17.337" v="4236" actId="1035"/>
          <ac:cxnSpMkLst>
            <pc:docMk/>
            <pc:sldMk cId="0" sldId="313"/>
            <ac:cxnSpMk id="9" creationId="{CB9DF8D9-3064-5E75-C74A-5DB9C4D4D182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4"/>
        </pc:sldMkLst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3" creationId="{E0A3D9D2-FF83-1354-E4D2-6D36B1117A51}"/>
          </ac:spMkLst>
        </pc:spChg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5" creationId="{45184E38-1329-413D-9B31-B9E1AA1629CA}"/>
          </ac:spMkLst>
        </pc:spChg>
        <pc:spChg chg="add mod">
          <ac:chgData name="Erfan Meskar" userId="ae30a713-38f5-4e56-b874-fd636adcf478" providerId="ADAL" clId="{931A8637-64D5-43EC-B2FD-4998665F4B82}" dt="2025-03-06T05:33:02.067" v="4199"/>
          <ac:spMkLst>
            <pc:docMk/>
            <pc:sldMk cId="0" sldId="314"/>
            <ac:spMk id="6" creationId="{0D1B3812-A2C6-8068-ED80-5B3E999C7D67}"/>
          </ac:spMkLst>
        </pc:spChg>
        <pc:spChg chg="add mod">
          <ac:chgData name="Erfan Meskar" userId="ae30a713-38f5-4e56-b874-fd636adcf478" providerId="ADAL" clId="{931A8637-64D5-43EC-B2FD-4998665F4B82}" dt="2025-03-06T05:34:13.528" v="4231"/>
          <ac:spMkLst>
            <pc:docMk/>
            <pc:sldMk cId="0" sldId="314"/>
            <ac:spMk id="8" creationId="{66FB9B36-8E89-5CEF-D2D7-2139D87D9293}"/>
          </ac:spMkLst>
        </pc:spChg>
        <pc:spChg chg="mod">
          <ac:chgData name="Erfan Meskar" userId="ae30a713-38f5-4e56-b874-fd636adcf478" providerId="ADAL" clId="{931A8637-64D5-43EC-B2FD-4998665F4B82}" dt="2025-03-06T05:28:52.331" v="4087"/>
          <ac:spMkLst>
            <pc:docMk/>
            <pc:sldMk cId="0" sldId="314"/>
            <ac:spMk id="26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8.949" v="4171"/>
          <ac:spMkLst>
            <pc:docMk/>
            <pc:sldMk cId="0" sldId="314"/>
            <ac:spMk id="268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6.981" v="4128"/>
          <ac:spMkLst>
            <pc:docMk/>
            <pc:sldMk cId="0" sldId="314"/>
            <ac:spMk id="26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8.605" v="4315" actId="14100"/>
          <ac:spMkLst>
            <pc:docMk/>
            <pc:sldMk cId="0" sldId="314"/>
            <ac:spMk id="269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16.248" v="4402" actId="14100"/>
          <ac:spMkLst>
            <pc:docMk/>
            <pc:sldMk cId="0" sldId="314"/>
            <ac:spMk id="26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13.361" v="4319" actId="14100"/>
          <ac:spMkLst>
            <pc:docMk/>
            <pc:sldMk cId="0" sldId="314"/>
            <ac:spMk id="27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1.455" v="4406" actId="14100"/>
          <ac:spMkLst>
            <pc:docMk/>
            <pc:sldMk cId="0" sldId="314"/>
            <ac:spMk id="27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5.855" v="4678" actId="478"/>
          <ac:spMkLst>
            <pc:docMk/>
            <pc:sldMk cId="0" sldId="314"/>
            <ac:spMk id="27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754" v="4680" actId="478"/>
          <ac:spMkLst>
            <pc:docMk/>
            <pc:sldMk cId="0" sldId="314"/>
            <ac:spMk id="27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067" v="4679" actId="478"/>
          <ac:spMkLst>
            <pc:docMk/>
            <pc:sldMk cId="0" sldId="314"/>
            <ac:spMk id="2720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2.609" v="4053"/>
          <ac:cxnSpMkLst>
            <pc:docMk/>
            <pc:sldMk cId="0" sldId="314"/>
            <ac:cxnSpMk id="4" creationId="{D7C8C87F-F3E7-A83F-C8A1-31D0ACC0BC38}"/>
          </ac:cxnSpMkLst>
        </pc:cxnChg>
        <pc:cxnChg chg="add mod">
          <ac:chgData name="Erfan Meskar" userId="ae30a713-38f5-4e56-b874-fd636adcf478" providerId="ADAL" clId="{931A8637-64D5-43EC-B2FD-4998665F4B82}" dt="2025-03-06T05:33:02.067" v="4199"/>
          <ac:cxnSpMkLst>
            <pc:docMk/>
            <pc:sldMk cId="0" sldId="314"/>
            <ac:cxnSpMk id="7" creationId="{47D8E6F8-5BF9-C7FF-36C6-DA0C33F9E96C}"/>
          </ac:cxnSpMkLst>
        </pc:cxnChg>
        <pc:cxnChg chg="add mod">
          <ac:chgData name="Erfan Meskar" userId="ae30a713-38f5-4e56-b874-fd636adcf478" providerId="ADAL" clId="{931A8637-64D5-43EC-B2FD-4998665F4B82}" dt="2025-03-06T05:34:13.528" v="4231"/>
          <ac:cxnSpMkLst>
            <pc:docMk/>
            <pc:sldMk cId="0" sldId="314"/>
            <ac:cxnSpMk id="9" creationId="{DEB6B7BB-DB43-F0EC-3991-F40723DB3828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5"/>
        </pc:sldMkLst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3" creationId="{F85CA955-0A16-EBDE-14CA-257372178445}"/>
          </ac:spMkLst>
        </pc:spChg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5" creationId="{6BF27F89-91C5-43EC-CC5C-023A05D7EFEE}"/>
          </ac:spMkLst>
        </pc:spChg>
        <pc:spChg chg="add mod">
          <ac:chgData name="Erfan Meskar" userId="ae30a713-38f5-4e56-b874-fd636adcf478" providerId="ADAL" clId="{931A8637-64D5-43EC-B2FD-4998665F4B82}" dt="2025-03-06T05:33:05.808" v="4200"/>
          <ac:spMkLst>
            <pc:docMk/>
            <pc:sldMk cId="0" sldId="315"/>
            <ac:spMk id="6" creationId="{B520CD6C-93D2-CA73-B0CC-B241538AFA10}"/>
          </ac:spMkLst>
        </pc:spChg>
        <pc:spChg chg="add mod">
          <ac:chgData name="Erfan Meskar" userId="ae30a713-38f5-4e56-b874-fd636adcf478" providerId="ADAL" clId="{931A8637-64D5-43EC-B2FD-4998665F4B82}" dt="2025-03-06T05:34:11.559" v="4230"/>
          <ac:spMkLst>
            <pc:docMk/>
            <pc:sldMk cId="0" sldId="315"/>
            <ac:spMk id="8" creationId="{C0302FD1-46CC-E764-950E-136AF3924F8A}"/>
          </ac:spMkLst>
        </pc:spChg>
        <pc:spChg chg="mod">
          <ac:chgData name="Erfan Meskar" userId="ae30a713-38f5-4e56-b874-fd636adcf478" providerId="ADAL" clId="{931A8637-64D5-43EC-B2FD-4998665F4B82}" dt="2025-03-06T05:28:58.765" v="4090"/>
          <ac:spMkLst>
            <pc:docMk/>
            <pc:sldMk cId="0" sldId="315"/>
            <ac:spMk id="27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4.017" v="4168"/>
          <ac:spMkLst>
            <pc:docMk/>
            <pc:sldMk cId="0" sldId="315"/>
            <ac:spMk id="273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1.012" v="4131"/>
          <ac:spMkLst>
            <pc:docMk/>
            <pc:sldMk cId="0" sldId="315"/>
            <ac:spMk id="27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0.879" v="4324" actId="20577"/>
          <ac:spMkLst>
            <pc:docMk/>
            <pc:sldMk cId="0" sldId="315"/>
            <ac:spMk id="273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7.918" v="4410" actId="14100"/>
          <ac:spMkLst>
            <pc:docMk/>
            <pc:sldMk cId="0" sldId="315"/>
            <ac:spMk id="27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6.022" v="4328" actId="14100"/>
          <ac:spMkLst>
            <pc:docMk/>
            <pc:sldMk cId="0" sldId="315"/>
            <ac:spMk id="27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34.960" v="4414" actId="14100"/>
          <ac:spMkLst>
            <pc:docMk/>
            <pc:sldMk cId="0" sldId="315"/>
            <ac:spMk id="275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4.159" v="4054"/>
          <ac:cxnSpMkLst>
            <pc:docMk/>
            <pc:sldMk cId="0" sldId="315"/>
            <ac:cxnSpMk id="4" creationId="{13D3EB27-30DC-DC1C-AD76-15EF6DE08EA3}"/>
          </ac:cxnSpMkLst>
        </pc:cxnChg>
        <pc:cxnChg chg="add mod">
          <ac:chgData name="Erfan Meskar" userId="ae30a713-38f5-4e56-b874-fd636adcf478" providerId="ADAL" clId="{931A8637-64D5-43EC-B2FD-4998665F4B82}" dt="2025-03-06T05:33:05.808" v="4200"/>
          <ac:cxnSpMkLst>
            <pc:docMk/>
            <pc:sldMk cId="0" sldId="315"/>
            <ac:cxnSpMk id="7" creationId="{804FF830-3A66-FB29-B322-49F4769DEEF7}"/>
          </ac:cxnSpMkLst>
        </pc:cxnChg>
        <pc:cxnChg chg="add mod">
          <ac:chgData name="Erfan Meskar" userId="ae30a713-38f5-4e56-b874-fd636adcf478" providerId="ADAL" clId="{931A8637-64D5-43EC-B2FD-4998665F4B82}" dt="2025-03-06T05:34:11.559" v="4230"/>
          <ac:cxnSpMkLst>
            <pc:docMk/>
            <pc:sldMk cId="0" sldId="315"/>
            <ac:cxnSpMk id="9" creationId="{95F2316B-37FD-C1D0-DD57-99B18B405F15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6"/>
        </pc:sldMkLst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3" creationId="{CA1CBDC2-4F9F-E68B-52A8-42DE518BC38E}"/>
          </ac:spMkLst>
        </pc:spChg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5" creationId="{073F0D0D-157D-D9A7-C716-288FDEC07001}"/>
          </ac:spMkLst>
        </pc:spChg>
        <pc:spChg chg="add mod">
          <ac:chgData name="Erfan Meskar" userId="ae30a713-38f5-4e56-b874-fd636adcf478" providerId="ADAL" clId="{931A8637-64D5-43EC-B2FD-4998665F4B82}" dt="2025-03-06T05:33:07.020" v="4201"/>
          <ac:spMkLst>
            <pc:docMk/>
            <pc:sldMk cId="0" sldId="316"/>
            <ac:spMk id="6" creationId="{29805A44-828C-02C7-4A07-F1BA856B151E}"/>
          </ac:spMkLst>
        </pc:spChg>
        <pc:spChg chg="add mod">
          <ac:chgData name="Erfan Meskar" userId="ae30a713-38f5-4e56-b874-fd636adcf478" providerId="ADAL" clId="{931A8637-64D5-43EC-B2FD-4998665F4B82}" dt="2025-03-06T05:34:08.968" v="4229" actId="1035"/>
          <ac:spMkLst>
            <pc:docMk/>
            <pc:sldMk cId="0" sldId="316"/>
            <ac:spMk id="8" creationId="{CF4C7102-E93D-1CFB-AC18-732F33B41134}"/>
          </ac:spMkLst>
        </pc:spChg>
        <pc:spChg chg="mod">
          <ac:chgData name="Erfan Meskar" userId="ae30a713-38f5-4e56-b874-fd636adcf478" providerId="ADAL" clId="{931A8637-64D5-43EC-B2FD-4998665F4B82}" dt="2025-03-06T05:29:04.699" v="4093"/>
          <ac:spMkLst>
            <pc:docMk/>
            <pc:sldMk cId="0" sldId="316"/>
            <ac:spMk id="27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6.596" v="4165"/>
          <ac:spMkLst>
            <pc:docMk/>
            <pc:sldMk cId="0" sldId="316"/>
            <ac:spMk id="277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4.986" v="4134"/>
          <ac:spMkLst>
            <pc:docMk/>
            <pc:sldMk cId="0" sldId="316"/>
            <ac:spMk id="27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1.229" v="4332" actId="14100"/>
          <ac:spMkLst>
            <pc:docMk/>
            <pc:sldMk cId="0" sldId="316"/>
            <ac:spMk id="278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1.460" v="4418" actId="14100"/>
          <ac:spMkLst>
            <pc:docMk/>
            <pc:sldMk cId="0" sldId="316"/>
            <ac:spMk id="27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5.980" v="4336" actId="14100"/>
          <ac:spMkLst>
            <pc:docMk/>
            <pc:sldMk cId="0" sldId="316"/>
            <ac:spMk id="27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6.720" v="4422" actId="14100"/>
          <ac:spMkLst>
            <pc:docMk/>
            <pc:sldMk cId="0" sldId="316"/>
            <ac:spMk id="279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6.201" v="4055"/>
          <ac:cxnSpMkLst>
            <pc:docMk/>
            <pc:sldMk cId="0" sldId="316"/>
            <ac:cxnSpMk id="4" creationId="{FC5B985C-15E8-0353-4B6A-D8C074146FA0}"/>
          </ac:cxnSpMkLst>
        </pc:cxnChg>
        <pc:cxnChg chg="add mod">
          <ac:chgData name="Erfan Meskar" userId="ae30a713-38f5-4e56-b874-fd636adcf478" providerId="ADAL" clId="{931A8637-64D5-43EC-B2FD-4998665F4B82}" dt="2025-03-06T05:33:07.020" v="4201"/>
          <ac:cxnSpMkLst>
            <pc:docMk/>
            <pc:sldMk cId="0" sldId="316"/>
            <ac:cxnSpMk id="7" creationId="{DE933778-564D-E93F-7756-3C9EA88277A7}"/>
          </ac:cxnSpMkLst>
        </pc:cxnChg>
        <pc:cxnChg chg="add mod">
          <ac:chgData name="Erfan Meskar" userId="ae30a713-38f5-4e56-b874-fd636adcf478" providerId="ADAL" clId="{931A8637-64D5-43EC-B2FD-4998665F4B82}" dt="2025-03-06T05:34:08.968" v="4229" actId="1035"/>
          <ac:cxnSpMkLst>
            <pc:docMk/>
            <pc:sldMk cId="0" sldId="316"/>
            <ac:cxnSpMk id="9" creationId="{059286ED-2571-6439-860C-064928D03224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7"/>
        </pc:sldMkLst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3" creationId="{92B93554-05CD-B5BE-0CB9-048BAC02A684}"/>
          </ac:spMkLst>
        </pc:spChg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5" creationId="{ACAA1F1E-9036-E0E3-FDAA-27FD1FD16278}"/>
          </ac:spMkLst>
        </pc:spChg>
        <pc:spChg chg="add mod">
          <ac:chgData name="Erfan Meskar" userId="ae30a713-38f5-4e56-b874-fd636adcf478" providerId="ADAL" clId="{931A8637-64D5-43EC-B2FD-4998665F4B82}" dt="2025-03-06T05:33:07.937" v="4202"/>
          <ac:spMkLst>
            <pc:docMk/>
            <pc:sldMk cId="0" sldId="317"/>
            <ac:spMk id="6" creationId="{F517DAC9-4F6D-E43F-748C-9CACF50A7E23}"/>
          </ac:spMkLst>
        </pc:spChg>
        <pc:spChg chg="add mod">
          <ac:chgData name="Erfan Meskar" userId="ae30a713-38f5-4e56-b874-fd636adcf478" providerId="ADAL" clId="{931A8637-64D5-43EC-B2FD-4998665F4B82}" dt="2025-03-06T05:34:04.434" v="4225" actId="1035"/>
          <ac:spMkLst>
            <pc:docMk/>
            <pc:sldMk cId="0" sldId="317"/>
            <ac:spMk id="8" creationId="{59F759B1-D53A-E66C-91DB-08323D60285C}"/>
          </ac:spMkLst>
        </pc:spChg>
        <pc:spChg chg="mod">
          <ac:chgData name="Erfan Meskar" userId="ae30a713-38f5-4e56-b874-fd636adcf478" providerId="ADAL" clId="{931A8637-64D5-43EC-B2FD-4998665F4B82}" dt="2025-03-06T05:29:09.167" v="4096"/>
          <ac:spMkLst>
            <pc:docMk/>
            <pc:sldMk cId="0" sldId="317"/>
            <ac:spMk id="281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2.153" v="4162"/>
          <ac:spMkLst>
            <pc:docMk/>
            <pc:sldMk cId="0" sldId="317"/>
            <ac:spMk id="282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9.383" v="4137"/>
          <ac:spMkLst>
            <pc:docMk/>
            <pc:sldMk cId="0" sldId="317"/>
            <ac:spMk id="28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1.832" v="4340" actId="14100"/>
          <ac:spMkLst>
            <pc:docMk/>
            <pc:sldMk cId="0" sldId="317"/>
            <ac:spMk id="282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2.799" v="4426" actId="14100"/>
          <ac:spMkLst>
            <pc:docMk/>
            <pc:sldMk cId="0" sldId="317"/>
            <ac:spMk id="28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7.632" v="4345" actId="14100"/>
          <ac:spMkLst>
            <pc:docMk/>
            <pc:sldMk cId="0" sldId="317"/>
            <ac:spMk id="28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8.419" v="4430" actId="14100"/>
          <ac:spMkLst>
            <pc:docMk/>
            <pc:sldMk cId="0" sldId="317"/>
            <ac:spMk id="284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7.511" v="4056"/>
          <ac:cxnSpMkLst>
            <pc:docMk/>
            <pc:sldMk cId="0" sldId="317"/>
            <ac:cxnSpMk id="4" creationId="{699D7159-E1FB-D477-8FBA-0D5639F6333E}"/>
          </ac:cxnSpMkLst>
        </pc:cxnChg>
        <pc:cxnChg chg="add mod">
          <ac:chgData name="Erfan Meskar" userId="ae30a713-38f5-4e56-b874-fd636adcf478" providerId="ADAL" clId="{931A8637-64D5-43EC-B2FD-4998665F4B82}" dt="2025-03-06T05:33:07.937" v="4202"/>
          <ac:cxnSpMkLst>
            <pc:docMk/>
            <pc:sldMk cId="0" sldId="317"/>
            <ac:cxnSpMk id="7" creationId="{7B3E618C-07DB-2639-0178-6EBB59F92381}"/>
          </ac:cxnSpMkLst>
        </pc:cxnChg>
        <pc:cxnChg chg="add mod">
          <ac:chgData name="Erfan Meskar" userId="ae30a713-38f5-4e56-b874-fd636adcf478" providerId="ADAL" clId="{931A8637-64D5-43EC-B2FD-4998665F4B82}" dt="2025-03-06T05:34:04.434" v="4225" actId="1035"/>
          <ac:cxnSpMkLst>
            <pc:docMk/>
            <pc:sldMk cId="0" sldId="317"/>
            <ac:cxnSpMk id="9" creationId="{5F113F67-49E6-42F2-5977-B349BE24A971}"/>
          </ac:cxnSpMkLst>
        </pc:cxnChg>
      </pc:sldChg>
      <pc:sldChg chg="addSp del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8"/>
        </pc:sldMkLst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3" creationId="{37BD204C-AB99-6617-3965-6696808E4F40}"/>
          </ac:spMkLst>
        </pc:spChg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5" creationId="{76C0A6BC-7E8F-8F67-75D3-176A0A5D758E}"/>
          </ac:spMkLst>
        </pc:spChg>
        <pc:spChg chg="add mod">
          <ac:chgData name="Erfan Meskar" userId="ae30a713-38f5-4e56-b874-fd636adcf478" providerId="ADAL" clId="{931A8637-64D5-43EC-B2FD-4998665F4B82}" dt="2025-03-06T05:33:09.399" v="4203"/>
          <ac:spMkLst>
            <pc:docMk/>
            <pc:sldMk cId="0" sldId="318"/>
            <ac:spMk id="6" creationId="{91F54376-D093-663B-86B3-58F39FAE5B62}"/>
          </ac:spMkLst>
        </pc:spChg>
        <pc:spChg chg="add mod">
          <ac:chgData name="Erfan Meskar" userId="ae30a713-38f5-4e56-b874-fd636adcf478" providerId="ADAL" clId="{931A8637-64D5-43EC-B2FD-4998665F4B82}" dt="2025-03-06T05:34:01.156" v="4221"/>
          <ac:spMkLst>
            <pc:docMk/>
            <pc:sldMk cId="0" sldId="318"/>
            <ac:spMk id="8" creationId="{46F4BC77-1E7D-05F0-1326-421A9E1AB505}"/>
          </ac:spMkLst>
        </pc:spChg>
        <pc:spChg chg="mod">
          <ac:chgData name="Erfan Meskar" userId="ae30a713-38f5-4e56-b874-fd636adcf478" providerId="ADAL" clId="{931A8637-64D5-43EC-B2FD-4998665F4B82}" dt="2025-03-06T05:29:12.829" v="4099"/>
          <ac:spMkLst>
            <pc:docMk/>
            <pc:sldMk cId="0" sldId="318"/>
            <ac:spMk id="286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7.450" v="4159"/>
          <ac:spMkLst>
            <pc:docMk/>
            <pc:sldMk cId="0" sldId="318"/>
            <ac:spMk id="286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5.198" v="4141"/>
          <ac:spMkLst>
            <pc:docMk/>
            <pc:sldMk cId="0" sldId="318"/>
            <ac:spMk id="28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2.854" v="4349" actId="14100"/>
          <ac:spMkLst>
            <pc:docMk/>
            <pc:sldMk cId="0" sldId="318"/>
            <ac:spMk id="287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05.973" v="4434" actId="14100"/>
          <ac:spMkLst>
            <pc:docMk/>
            <pc:sldMk cId="0" sldId="318"/>
            <ac:spMk id="28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7.546" v="4353" actId="14100"/>
          <ac:spMkLst>
            <pc:docMk/>
            <pc:sldMk cId="0" sldId="318"/>
            <ac:spMk id="28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16.963" v="4443" actId="14100"/>
          <ac:spMkLst>
            <pc:docMk/>
            <pc:sldMk cId="0" sldId="318"/>
            <ac:spMk id="2887" creationId="{00000000-0000-0000-0000-000000000000}"/>
          </ac:spMkLst>
        </pc:spChg>
        <pc:picChg chg="add del">
          <ac:chgData name="Erfan Meskar" userId="ae30a713-38f5-4e56-b874-fd636adcf478" providerId="ADAL" clId="{931A8637-64D5-43EC-B2FD-4998665F4B82}" dt="2025-03-06T05:42:11.233" v="4438" actId="22"/>
          <ac:picMkLst>
            <pc:docMk/>
            <pc:sldMk cId="0" sldId="318"/>
            <ac:picMk id="11" creationId="{133D8AAB-376C-2C51-EE78-86C7F430D8D8}"/>
          </ac:picMkLst>
        </pc:picChg>
        <pc:cxnChg chg="add mod">
          <ac:chgData name="Erfan Meskar" userId="ae30a713-38f5-4e56-b874-fd636adcf478" providerId="ADAL" clId="{931A8637-64D5-43EC-B2FD-4998665F4B82}" dt="2025-03-06T05:27:38.909" v="4057"/>
          <ac:cxnSpMkLst>
            <pc:docMk/>
            <pc:sldMk cId="0" sldId="318"/>
            <ac:cxnSpMk id="4" creationId="{9A5F3F63-5DE3-4F6F-3B02-28830DCF72D9}"/>
          </ac:cxnSpMkLst>
        </pc:cxnChg>
        <pc:cxnChg chg="add mod">
          <ac:chgData name="Erfan Meskar" userId="ae30a713-38f5-4e56-b874-fd636adcf478" providerId="ADAL" clId="{931A8637-64D5-43EC-B2FD-4998665F4B82}" dt="2025-03-06T05:33:09.399" v="4203"/>
          <ac:cxnSpMkLst>
            <pc:docMk/>
            <pc:sldMk cId="0" sldId="318"/>
            <ac:cxnSpMk id="7" creationId="{41A1202B-BE7B-C8E2-03FE-3DF9FBF1044E}"/>
          </ac:cxnSpMkLst>
        </pc:cxnChg>
        <pc:cxnChg chg="add mod">
          <ac:chgData name="Erfan Meskar" userId="ae30a713-38f5-4e56-b874-fd636adcf478" providerId="ADAL" clId="{931A8637-64D5-43EC-B2FD-4998665F4B82}" dt="2025-03-06T05:34:01.156" v="4221"/>
          <ac:cxnSpMkLst>
            <pc:docMk/>
            <pc:sldMk cId="0" sldId="318"/>
            <ac:cxnSpMk id="9" creationId="{C815765E-5342-092E-0E42-BD1B4DCDF81F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9"/>
        </pc:sldMkLst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3" creationId="{70B18D40-F79F-8091-0640-0FA6BED85BB0}"/>
          </ac:spMkLst>
        </pc:spChg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5" creationId="{ACF1AF7F-9B18-8C1A-7007-B07AAD590C05}"/>
          </ac:spMkLst>
        </pc:spChg>
        <pc:spChg chg="add mod">
          <ac:chgData name="Erfan Meskar" userId="ae30a713-38f5-4e56-b874-fd636adcf478" providerId="ADAL" clId="{931A8637-64D5-43EC-B2FD-4998665F4B82}" dt="2025-03-06T05:33:10.831" v="4204"/>
          <ac:spMkLst>
            <pc:docMk/>
            <pc:sldMk cId="0" sldId="319"/>
            <ac:spMk id="6" creationId="{C1346B0B-B642-555E-31B9-65C8861F663D}"/>
          </ac:spMkLst>
        </pc:spChg>
        <pc:spChg chg="add mod">
          <ac:chgData name="Erfan Meskar" userId="ae30a713-38f5-4e56-b874-fd636adcf478" providerId="ADAL" clId="{931A8637-64D5-43EC-B2FD-4998665F4B82}" dt="2025-03-06T05:33:58.545" v="4220" actId="1036"/>
          <ac:spMkLst>
            <pc:docMk/>
            <pc:sldMk cId="0" sldId="319"/>
            <ac:spMk id="8" creationId="{DC1F7B82-FDDD-52B2-7E34-F1F101E2BAAE}"/>
          </ac:spMkLst>
        </pc:spChg>
        <pc:spChg chg="mod">
          <ac:chgData name="Erfan Meskar" userId="ae30a713-38f5-4e56-b874-fd636adcf478" providerId="ADAL" clId="{931A8637-64D5-43EC-B2FD-4998665F4B82}" dt="2025-03-06T05:29:18.919" v="4102"/>
          <ac:spMkLst>
            <pc:docMk/>
            <pc:sldMk cId="0" sldId="319"/>
            <ac:spMk id="29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2.784" v="4156"/>
          <ac:spMkLst>
            <pc:docMk/>
            <pc:sldMk cId="0" sldId="319"/>
            <ac:spMk id="29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9.565" v="4144"/>
          <ac:spMkLst>
            <pc:docMk/>
            <pc:sldMk cId="0" sldId="319"/>
            <ac:spMk id="29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3.048" v="4357" actId="14100"/>
          <ac:spMkLst>
            <pc:docMk/>
            <pc:sldMk cId="0" sldId="319"/>
            <ac:spMk id="291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4.305" v="4447" actId="14100"/>
          <ac:spMkLst>
            <pc:docMk/>
            <pc:sldMk cId="0" sldId="319"/>
            <ac:spMk id="29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8.959" v="4362" actId="14100"/>
          <ac:spMkLst>
            <pc:docMk/>
            <pc:sldMk cId="0" sldId="319"/>
            <ac:spMk id="29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8.984" v="4451" actId="14100"/>
          <ac:spMkLst>
            <pc:docMk/>
            <pc:sldMk cId="0" sldId="319"/>
            <ac:spMk id="293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0.394" v="4058"/>
          <ac:cxnSpMkLst>
            <pc:docMk/>
            <pc:sldMk cId="0" sldId="319"/>
            <ac:cxnSpMk id="4" creationId="{2F049180-C4CE-FA2E-F203-5588DEB3631C}"/>
          </ac:cxnSpMkLst>
        </pc:cxnChg>
        <pc:cxnChg chg="add mod">
          <ac:chgData name="Erfan Meskar" userId="ae30a713-38f5-4e56-b874-fd636adcf478" providerId="ADAL" clId="{931A8637-64D5-43EC-B2FD-4998665F4B82}" dt="2025-03-06T05:33:10.831" v="4204"/>
          <ac:cxnSpMkLst>
            <pc:docMk/>
            <pc:sldMk cId="0" sldId="319"/>
            <ac:cxnSpMk id="7" creationId="{D7E16B74-1293-7C57-ABDF-A419ABBC8BA0}"/>
          </ac:cxnSpMkLst>
        </pc:cxnChg>
        <pc:cxnChg chg="add mod">
          <ac:chgData name="Erfan Meskar" userId="ae30a713-38f5-4e56-b874-fd636adcf478" providerId="ADAL" clId="{931A8637-64D5-43EC-B2FD-4998665F4B82}" dt="2025-03-06T05:33:58.545" v="4220" actId="1036"/>
          <ac:cxnSpMkLst>
            <pc:docMk/>
            <pc:sldMk cId="0" sldId="319"/>
            <ac:cxnSpMk id="9" creationId="{01A30EF8-4AF3-CBAE-C7C0-EE492BB3FE4E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20"/>
        </pc:sldMkLst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3" creationId="{AC694D3F-081B-AD86-6DD4-E5CACA204FF6}"/>
          </ac:spMkLst>
        </pc:spChg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5" creationId="{E964CD1F-C2AE-F7E3-534A-63AC19E3A7B6}"/>
          </ac:spMkLst>
        </pc:spChg>
        <pc:spChg chg="add mod">
          <ac:chgData name="Erfan Meskar" userId="ae30a713-38f5-4e56-b874-fd636adcf478" providerId="ADAL" clId="{931A8637-64D5-43EC-B2FD-4998665F4B82}" dt="2025-03-06T05:33:11.730" v="4205"/>
          <ac:spMkLst>
            <pc:docMk/>
            <pc:sldMk cId="0" sldId="320"/>
            <ac:spMk id="6" creationId="{77DCCF25-A1FE-8D8E-4FB6-DE9F29983FD2}"/>
          </ac:spMkLst>
        </pc:spChg>
        <pc:spChg chg="add mod">
          <ac:chgData name="Erfan Meskar" userId="ae30a713-38f5-4e56-b874-fd636adcf478" providerId="ADAL" clId="{931A8637-64D5-43EC-B2FD-4998665F4B82}" dt="2025-03-06T05:33:49.756" v="4213" actId="14100"/>
          <ac:spMkLst>
            <pc:docMk/>
            <pc:sldMk cId="0" sldId="320"/>
            <ac:spMk id="8" creationId="{C4165BC3-F37A-E8B9-6426-AB1234ACD72E}"/>
          </ac:spMkLst>
        </pc:spChg>
        <pc:spChg chg="mod">
          <ac:chgData name="Erfan Meskar" userId="ae30a713-38f5-4e56-b874-fd636adcf478" providerId="ADAL" clId="{931A8637-64D5-43EC-B2FD-4998665F4B82}" dt="2025-03-06T05:29:23.064" v="4105"/>
          <ac:spMkLst>
            <pc:docMk/>
            <pc:sldMk cId="0" sldId="320"/>
            <ac:spMk id="295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05.474" v="4153" actId="207"/>
          <ac:spMkLst>
            <pc:docMk/>
            <pc:sldMk cId="0" sldId="320"/>
            <ac:spMk id="295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54.441" v="4147"/>
          <ac:spMkLst>
            <pc:docMk/>
            <pc:sldMk cId="0" sldId="320"/>
            <ac:spMk id="295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14.342" v="4366" actId="14100"/>
          <ac:spMkLst>
            <pc:docMk/>
            <pc:sldMk cId="0" sldId="320"/>
            <ac:spMk id="296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38.549" v="4457" actId="14100"/>
          <ac:spMkLst>
            <pc:docMk/>
            <pc:sldMk cId="0" sldId="320"/>
            <ac:spMk id="29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20.013" v="4372" actId="14100"/>
          <ac:spMkLst>
            <pc:docMk/>
            <pc:sldMk cId="0" sldId="320"/>
            <ac:spMk id="29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45.779" v="4462" actId="14100"/>
          <ac:spMkLst>
            <pc:docMk/>
            <pc:sldMk cId="0" sldId="320"/>
            <ac:spMk id="297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1.930" v="4059"/>
          <ac:cxnSpMkLst>
            <pc:docMk/>
            <pc:sldMk cId="0" sldId="320"/>
            <ac:cxnSpMk id="4" creationId="{1AD332A3-6144-4E72-74AD-E137BAEF057E}"/>
          </ac:cxnSpMkLst>
        </pc:cxnChg>
        <pc:cxnChg chg="add mod">
          <ac:chgData name="Erfan Meskar" userId="ae30a713-38f5-4e56-b874-fd636adcf478" providerId="ADAL" clId="{931A8637-64D5-43EC-B2FD-4998665F4B82}" dt="2025-03-06T05:33:11.730" v="4205"/>
          <ac:cxnSpMkLst>
            <pc:docMk/>
            <pc:sldMk cId="0" sldId="320"/>
            <ac:cxnSpMk id="7" creationId="{9F98017C-BECD-0EE2-221D-4F67072C8C55}"/>
          </ac:cxnSpMkLst>
        </pc:cxnChg>
        <pc:cxnChg chg="add mod">
          <ac:chgData name="Erfan Meskar" userId="ae30a713-38f5-4e56-b874-fd636adcf478" providerId="ADAL" clId="{931A8637-64D5-43EC-B2FD-4998665F4B82}" dt="2025-03-06T05:33:44.644" v="4212" actId="14100"/>
          <ac:cxnSpMkLst>
            <pc:docMk/>
            <pc:sldMk cId="0" sldId="320"/>
            <ac:cxnSpMk id="9" creationId="{951EBB36-ED3C-5FB0-CA19-B19C096C5112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44:35.012" v="6272" actId="47"/>
        <pc:sldMkLst>
          <pc:docMk/>
          <pc:sldMk cId="0" sldId="342"/>
        </pc:sldMkLst>
        <pc:spChg chg="add del mod">
          <ac:chgData name="Erfan Meskar" userId="ae30a713-38f5-4e56-b874-fd636adcf478" providerId="ADAL" clId="{931A8637-64D5-43EC-B2FD-4998665F4B82}" dt="2025-03-06T07:42:48.887" v="6204" actId="478"/>
          <ac:spMkLst>
            <pc:docMk/>
            <pc:sldMk cId="0" sldId="342"/>
            <ac:spMk id="3" creationId="{8FC6EB82-E304-5E0F-3243-9614C1999D9A}"/>
          </ac:spMkLst>
        </pc:spChg>
        <pc:spChg chg="del mod">
          <ac:chgData name="Erfan Meskar" userId="ae30a713-38f5-4e56-b874-fd636adcf478" providerId="ADAL" clId="{931A8637-64D5-43EC-B2FD-4998665F4B82}" dt="2025-03-06T07:42:47.150" v="6203" actId="478"/>
          <ac:spMkLst>
            <pc:docMk/>
            <pc:sldMk cId="0" sldId="342"/>
            <ac:spMk id="17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42:43.713" v="6201" actId="1076"/>
          <ac:spMkLst>
            <pc:docMk/>
            <pc:sldMk cId="0" sldId="342"/>
            <ac:spMk id="1711" creationId="{00000000-0000-0000-0000-000000000000}"/>
          </ac:spMkLst>
        </pc:spChg>
      </pc:sldChg>
      <pc:sldChg chg="add del">
        <pc:chgData name="Erfan Meskar" userId="ae30a713-38f5-4e56-b874-fd636adcf478" providerId="ADAL" clId="{931A8637-64D5-43EC-B2FD-4998665F4B82}" dt="2025-03-06T07:45:33.931" v="6281" actId="47"/>
        <pc:sldMkLst>
          <pc:docMk/>
          <pc:sldMk cId="0" sldId="343"/>
        </pc:sldMkLst>
      </pc:sldChg>
      <pc:sldChg chg="add del">
        <pc:chgData name="Erfan Meskar" userId="ae30a713-38f5-4e56-b874-fd636adcf478" providerId="ADAL" clId="{931A8637-64D5-43EC-B2FD-4998665F4B82}" dt="2025-03-06T07:46:39.529" v="6288" actId="47"/>
        <pc:sldMkLst>
          <pc:docMk/>
          <pc:sldMk cId="0" sldId="344"/>
        </pc:sldMkLst>
      </pc:sldChg>
      <pc:sldChg chg="add del">
        <pc:chgData name="Erfan Meskar" userId="ae30a713-38f5-4e56-b874-fd636adcf478" providerId="ADAL" clId="{931A8637-64D5-43EC-B2FD-4998665F4B82}" dt="2025-03-06T07:47:18.375" v="6297" actId="47"/>
        <pc:sldMkLst>
          <pc:docMk/>
          <pc:sldMk cId="0" sldId="345"/>
        </pc:sldMkLst>
      </pc:sldChg>
      <pc:sldChg chg="add del">
        <pc:chgData name="Erfan Meskar" userId="ae30a713-38f5-4e56-b874-fd636adcf478" providerId="ADAL" clId="{931A8637-64D5-43EC-B2FD-4998665F4B82}" dt="2025-03-06T07:47:55.109" v="6302" actId="47"/>
        <pc:sldMkLst>
          <pc:docMk/>
          <pc:sldMk cId="0" sldId="346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7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8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9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0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1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2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3"/>
        </pc:sldMkLst>
      </pc:sldChg>
      <pc:sldChg chg="add del">
        <pc:chgData name="Erfan Meskar" userId="ae30a713-38f5-4e56-b874-fd636adcf478" providerId="ADAL" clId="{931A8637-64D5-43EC-B2FD-4998665F4B82}" dt="2025-03-06T07:49:49.828" v="6317" actId="47"/>
        <pc:sldMkLst>
          <pc:docMk/>
          <pc:sldMk cId="0" sldId="354"/>
        </pc:sldMkLst>
      </pc:sldChg>
      <pc:sldChg chg="modSp mod">
        <pc:chgData name="Erfan Meskar" userId="ae30a713-38f5-4e56-b874-fd636adcf478" providerId="ADAL" clId="{931A8637-64D5-43EC-B2FD-4998665F4B82}" dt="2025-03-05T21:45:44.040" v="0" actId="20577"/>
        <pc:sldMkLst>
          <pc:docMk/>
          <pc:sldMk cId="0" sldId="446"/>
        </pc:sldMkLst>
        <pc:spChg chg="mod">
          <ac:chgData name="Erfan Meskar" userId="ae30a713-38f5-4e56-b874-fd636adcf478" providerId="ADAL" clId="{931A8637-64D5-43EC-B2FD-4998665F4B82}" dt="2025-03-05T21:45:44.040" v="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31A8637-64D5-43EC-B2FD-4998665F4B82}" dt="2025-03-05T21:49:28.994" v="43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931A8637-64D5-43EC-B2FD-4998665F4B82}" dt="2025-03-06T07:41:49.384" v="6195" actId="20577"/>
        <pc:sldMkLst>
          <pc:docMk/>
          <pc:sldMk cId="4059550234" sldId="1323"/>
        </pc:sldMkLst>
        <pc:spChg chg="mod">
          <ac:chgData name="Erfan Meskar" userId="ae30a713-38f5-4e56-b874-fd636adcf478" providerId="ADAL" clId="{931A8637-64D5-43EC-B2FD-4998665F4B82}" dt="2025-03-06T07:29:22.297" v="5997" actId="20577"/>
          <ac:spMkLst>
            <pc:docMk/>
            <pc:sldMk cId="4059550234" sldId="1323"/>
            <ac:spMk id="7170" creationId="{A867D52E-FA91-3EC3-0EE5-6D4B49B6CFE3}"/>
          </ac:spMkLst>
        </pc:spChg>
        <pc:spChg chg="mod">
          <ac:chgData name="Erfan Meskar" userId="ae30a713-38f5-4e56-b874-fd636adcf478" providerId="ADAL" clId="{931A8637-64D5-43EC-B2FD-4998665F4B82}" dt="2025-03-06T07:41:49.384" v="6195" actId="20577"/>
          <ac:spMkLst>
            <pc:docMk/>
            <pc:sldMk cId="4059550234" sldId="1323"/>
            <ac:spMk id="7171" creationId="{A5487BBE-F8CA-B735-13B5-2ADC8EF451D3}"/>
          </ac:spMkLst>
        </pc:spChg>
      </pc:sldChg>
      <pc:sldChg chg="modSp del mod modShow">
        <pc:chgData name="Erfan Meskar" userId="ae30a713-38f5-4e56-b874-fd636adcf478" providerId="ADAL" clId="{931A8637-64D5-43EC-B2FD-4998665F4B82}" dt="2025-03-06T00:08:43.953" v="1533" actId="47"/>
        <pc:sldMkLst>
          <pc:docMk/>
          <pc:sldMk cId="512385820" sldId="1324"/>
        </pc:sldMkLst>
        <pc:spChg chg="mod">
          <ac:chgData name="Erfan Meskar" userId="ae30a713-38f5-4e56-b874-fd636adcf478" providerId="ADAL" clId="{931A8637-64D5-43EC-B2FD-4998665F4B82}" dt="2025-03-05T21:55:10.818" v="150" actId="20577"/>
          <ac:spMkLst>
            <pc:docMk/>
            <pc:sldMk cId="512385820" sldId="132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5T22:10:05.606" v="338" actId="207"/>
          <ac:spMkLst>
            <pc:docMk/>
            <pc:sldMk cId="512385820" sldId="132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6:56:29.484" v="8020" actId="20577"/>
        <pc:sldMkLst>
          <pc:docMk/>
          <pc:sldMk cId="3810293082" sldId="1327"/>
        </pc:sldMkLst>
        <pc:spChg chg="mod">
          <ac:chgData name="Erfan Meskar" userId="ae30a713-38f5-4e56-b874-fd636adcf478" providerId="ADAL" clId="{931A8637-64D5-43EC-B2FD-4998665F4B82}" dt="2025-03-06T16:56:29.484" v="8020" actId="20577"/>
          <ac:spMkLst>
            <pc:docMk/>
            <pc:sldMk cId="3810293082" sldId="1327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0:29:42.241" v="1848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7:01:32.246" v="8165" actId="15"/>
        <pc:sldMkLst>
          <pc:docMk/>
          <pc:sldMk cId="290692642" sldId="1328"/>
        </pc:sldMkLst>
        <pc:spChg chg="mod">
          <ac:chgData name="Erfan Meskar" userId="ae30a713-38f5-4e56-b874-fd636adcf478" providerId="ADAL" clId="{931A8637-64D5-43EC-B2FD-4998665F4B82}" dt="2025-03-06T17:00:53.007" v="8149" actId="6549"/>
          <ac:spMkLst>
            <pc:docMk/>
            <pc:sldMk cId="290692642" sldId="1328"/>
            <ac:spMk id="3" creationId="{12942D26-4E52-65CF-9657-7CE220E01F25}"/>
          </ac:spMkLst>
        </pc:spChg>
        <pc:spChg chg="mod">
          <ac:chgData name="Erfan Meskar" userId="ae30a713-38f5-4e56-b874-fd636adcf478" providerId="ADAL" clId="{931A8637-64D5-43EC-B2FD-4998665F4B82}" dt="2025-03-06T17:00:57.750" v="8150" actId="14100"/>
          <ac:spMkLst>
            <pc:docMk/>
            <pc:sldMk cId="290692642" sldId="1328"/>
            <ac:spMk id="5" creationId="{4A3E637A-72C9-D882-0FBE-DF7663FFBA04}"/>
          </ac:spMkLst>
        </pc:spChg>
        <pc:spChg chg="mod">
          <ac:chgData name="Erfan Meskar" userId="ae30a713-38f5-4e56-b874-fd636adcf478" providerId="ADAL" clId="{931A8637-64D5-43EC-B2FD-4998665F4B82}" dt="2025-03-06T16:58:48.277" v="8080" actId="20577"/>
          <ac:spMkLst>
            <pc:docMk/>
            <pc:sldMk cId="290692642" sldId="1328"/>
            <ac:spMk id="7" creationId="{C70091EB-F791-5916-8606-505C07E0B6FB}"/>
          </ac:spMkLst>
        </pc:spChg>
        <pc:spChg chg="mod">
          <ac:chgData name="Erfan Meskar" userId="ae30a713-38f5-4e56-b874-fd636adcf478" providerId="ADAL" clId="{931A8637-64D5-43EC-B2FD-4998665F4B82}" dt="2025-03-06T17:01:32.246" v="8165" actId="15"/>
          <ac:spMkLst>
            <pc:docMk/>
            <pc:sldMk cId="290692642" sldId="1328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17:13:43.185" v="8533" actId="207"/>
        <pc:sldMkLst>
          <pc:docMk/>
          <pc:sldMk cId="1235106489" sldId="1329"/>
        </pc:sldMkLst>
        <pc:spChg chg="mod">
          <ac:chgData name="Erfan Meskar" userId="ae30a713-38f5-4e56-b874-fd636adcf478" providerId="ADAL" clId="{931A8637-64D5-43EC-B2FD-4998665F4B82}" dt="2025-03-06T17:11:36.028" v="8505" actId="20577"/>
          <ac:spMkLst>
            <pc:docMk/>
            <pc:sldMk cId="1235106489" sldId="1329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17:13:43.185" v="8533" actId="207"/>
          <ac:spMkLst>
            <pc:docMk/>
            <pc:sldMk cId="1235106489" sldId="1329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09:47.828" v="8499" actId="11530"/>
        <pc:sldMkLst>
          <pc:docMk/>
          <pc:sldMk cId="2653276517" sldId="1344"/>
        </pc:sldMkLst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" creationId="{0EFF2528-9AEB-6C5D-71DC-7440C1CBE24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6" creationId="{92384B61-463E-E1A3-80F6-BCFDE065196F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9" creationId="{2553CA54-FB8C-C0A2-2480-F673CB3004A9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0" creationId="{029D9DF5-CAD1-C2AB-EC76-2DD6D494796C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4" creationId="{9E3D688C-AD79-0985-C574-ED79B02664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5" creationId="{6204BC74-500C-30B7-7990-9E802B4AD2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7" creationId="{62244AF9-0F41-FB5C-F449-F88CAB2C6977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8" creationId="{186AA723-9323-B767-906A-27D6A50FCCB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0" creationId="{7A7DD425-61F1-2D4D-60D5-491548BEC75E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1" creationId="{51E9DB73-A2CA-F4F1-D5C0-2C85A00E6205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2" creationId="{2C130719-B56E-46A4-863F-F2268D2E1F48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5" creationId="{9C6E3FD9-6A82-9357-1740-13D28CABAE8B}"/>
          </ac:spMkLst>
        </pc:spChg>
        <pc:spChg chg="add 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38" creationId="{09F1B417-28E8-88B6-8736-3FC2236F7AFE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39" creationId="{816927F2-83AC-A54E-3BD1-61CDD0B55367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0" creationId="{F1D66246-344E-218E-D5E1-5B3EA06662B3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1" creationId="{A186E067-143A-D3DD-5B64-BFA16E9BD285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2" creationId="{D7348216-9028-5909-4BE3-71948A37C704}"/>
          </ac:spMkLst>
        </pc:spChg>
        <pc:spChg chg="mod">
          <ac:chgData name="Erfan Meskar" userId="ae30a713-38f5-4e56-b874-fd636adcf478" providerId="ADAL" clId="{931A8637-64D5-43EC-B2FD-4998665F4B82}" dt="2025-03-06T17:09:47.828" v="8499" actId="11530"/>
          <ac:spMkLst>
            <pc:docMk/>
            <pc:sldMk cId="2653276517" sldId="1344"/>
            <ac:spMk id="43" creationId="{07183A0E-36A5-C3D1-470D-0488F2F49143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5" creationId="{4641D1FA-1AE9-3453-D455-1A885700A692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6" creationId="{3C007473-C0CA-F1F4-6D6C-C2EED6B486BF}"/>
          </ac:spMkLst>
        </pc:spChg>
        <pc:spChg chg="del">
          <ac:chgData name="Erfan Meskar" userId="ae30a713-38f5-4e56-b874-fd636adcf478" providerId="ADAL" clId="{931A8637-64D5-43EC-B2FD-4998665F4B82}" dt="2025-03-06T17:03:46.133" v="8210" actId="478"/>
          <ac:spMkLst>
            <pc:docMk/>
            <pc:sldMk cId="2653276517" sldId="1344"/>
            <ac:spMk id="48" creationId="{0EE203FB-0FA1-92E2-1FF1-2B7F31B47E60}"/>
          </ac:spMkLst>
        </pc:spChg>
        <pc:spChg chg="add del mod">
          <ac:chgData name="Erfan Meskar" userId="ae30a713-38f5-4e56-b874-fd636adcf478" providerId="ADAL" clId="{931A8637-64D5-43EC-B2FD-4998665F4B82}" dt="2025-03-06T17:03:34.576" v="8205" actId="478"/>
          <ac:spMkLst>
            <pc:docMk/>
            <pc:sldMk cId="2653276517" sldId="1344"/>
            <ac:spMk id="49" creationId="{2A3C03C9-0DD5-4DEB-63B2-D48C08091DE9}"/>
          </ac:spMkLst>
        </pc:spChg>
        <pc:spChg chg="del">
          <ac:chgData name="Erfan Meskar" userId="ae30a713-38f5-4e56-b874-fd636adcf478" providerId="ADAL" clId="{931A8637-64D5-43EC-B2FD-4998665F4B82}" dt="2025-03-06T17:03:39.036" v="8207" actId="478"/>
          <ac:spMkLst>
            <pc:docMk/>
            <pc:sldMk cId="2653276517" sldId="1344"/>
            <ac:spMk id="50" creationId="{E4F6A1EF-5E4E-5FAA-2E93-2D7D3F3388CE}"/>
          </ac:spMkLst>
        </pc:spChg>
        <pc:spChg chg="del mod">
          <ac:chgData name="Erfan Meskar" userId="ae30a713-38f5-4e56-b874-fd636adcf478" providerId="ADAL" clId="{931A8637-64D5-43EC-B2FD-4998665F4B82}" dt="2025-03-06T17:03:29.189" v="8203" actId="478"/>
          <ac:spMkLst>
            <pc:docMk/>
            <pc:sldMk cId="2653276517" sldId="1344"/>
            <ac:spMk id="54" creationId="{4B9B60AC-816A-4113-A32A-6D922C21D0D2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56" creationId="{206FF787-33A1-1C08-AFDA-6D34C4086407}"/>
          </ac:spMkLst>
        </pc:spChg>
        <pc:spChg chg="add del mod">
          <ac:chgData name="Erfan Meskar" userId="ae30a713-38f5-4e56-b874-fd636adcf478" providerId="ADAL" clId="{931A8637-64D5-43EC-B2FD-4998665F4B82}" dt="2025-03-06T17:03:27.771" v="8202" actId="478"/>
          <ac:spMkLst>
            <pc:docMk/>
            <pc:sldMk cId="2653276517" sldId="1344"/>
            <ac:spMk id="57" creationId="{BEE5628C-CB3D-9C24-2149-B44ED40C62CF}"/>
          </ac:spMkLst>
        </pc:spChg>
        <pc:spChg chg="add del mod">
          <ac:chgData name="Erfan Meskar" userId="ae30a713-38f5-4e56-b874-fd636adcf478" providerId="ADAL" clId="{931A8637-64D5-43EC-B2FD-4998665F4B82}" dt="2025-03-06T17:03:36.873" v="8206" actId="478"/>
          <ac:spMkLst>
            <pc:docMk/>
            <pc:sldMk cId="2653276517" sldId="1344"/>
            <ac:spMk id="60" creationId="{34C748ED-09FD-41C1-38D0-A03B0975A5BC}"/>
          </ac:spMkLst>
        </pc:spChg>
        <pc:spChg chg="del mod">
          <ac:chgData name="Erfan Meskar" userId="ae30a713-38f5-4e56-b874-fd636adcf478" providerId="ADAL" clId="{931A8637-64D5-43EC-B2FD-4998665F4B82}" dt="2025-03-06T17:03:40.265" v="8208" actId="478"/>
          <ac:spMkLst>
            <pc:docMk/>
            <pc:sldMk cId="2653276517" sldId="1344"/>
            <ac:spMk id="63" creationId="{AFABBF2A-8AA5-3829-0220-92388F79A4FD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7168" creationId="{A28F971A-1AC3-B0EE-D434-9B3229DF325E}"/>
          </ac:spMkLst>
        </pc:spChg>
        <pc:spChg chg="mod">
          <ac:chgData name="Erfan Meskar" userId="ae30a713-38f5-4e56-b874-fd636adcf478" providerId="ADAL" clId="{931A8637-64D5-43EC-B2FD-4998665F4B82}" dt="2025-03-06T17:01:51.087" v="8168" actId="20577"/>
          <ac:spMkLst>
            <pc:docMk/>
            <pc:sldMk cId="2653276517" sldId="134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17:04:43.063" v="8289" actId="20577"/>
          <ac:spMkLst>
            <pc:docMk/>
            <pc:sldMk cId="2653276517" sldId="1344"/>
            <ac:spMk id="7171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17:03:44.853" v="8209" actId="478"/>
          <ac:spMkLst>
            <pc:docMk/>
            <pc:sldMk cId="2653276517" sldId="1344"/>
            <ac:spMk id="7172" creationId="{0ABF6A30-4B3B-D082-A0C6-6769763B3CD1}"/>
          </ac:spMkLst>
        </pc:spChg>
        <pc:spChg chg="del mod">
          <ac:chgData name="Erfan Meskar" userId="ae30a713-38f5-4e56-b874-fd636adcf478" providerId="ADAL" clId="{931A8637-64D5-43EC-B2FD-4998665F4B82}" dt="2025-03-06T17:03:31.814" v="8204" actId="478"/>
          <ac:spMkLst>
            <pc:docMk/>
            <pc:sldMk cId="2653276517" sldId="1344"/>
            <ac:spMk id="7175" creationId="{88FDB80E-C535-3483-AE5C-A7934F388C04}"/>
          </ac:spMkLst>
        </pc:spChg>
        <pc:spChg chg="add mod">
          <ac:chgData name="Erfan Meskar" userId="ae30a713-38f5-4e56-b874-fd636adcf478" providerId="ADAL" clId="{931A8637-64D5-43EC-B2FD-4998665F4B82}" dt="2025-03-06T03:26:09.609" v="2751" actId="20577"/>
          <ac:spMkLst>
            <pc:docMk/>
            <pc:sldMk cId="2653276517" sldId="1344"/>
            <ac:spMk id="7176" creationId="{63DB01EC-DBA5-225C-036E-1F22C823E679}"/>
          </ac:spMkLst>
        </pc:spChg>
        <pc:graphicFrameChg chg="mod modGraphic">
          <ac:chgData name="Erfan Meskar" userId="ae30a713-38f5-4e56-b874-fd636adcf478" providerId="ADAL" clId="{931A8637-64D5-43EC-B2FD-4998665F4B82}" dt="2025-03-06T17:02:32.766" v="8179" actId="20577"/>
          <ac:graphicFrameMkLst>
            <pc:docMk/>
            <pc:sldMk cId="2653276517" sldId="1344"/>
            <ac:graphicFrameMk id="26" creationId="{A8473F88-21AA-FEB2-0398-E6BFEAC7880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5.298" v="8181" actId="20577"/>
          <ac:graphicFrameMkLst>
            <pc:docMk/>
            <pc:sldMk cId="2653276517" sldId="1344"/>
            <ac:graphicFrameMk id="27" creationId="{BCA0B83F-BA8A-C0C8-731B-4FA5E447C27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7.440" v="8183" actId="20577"/>
          <ac:graphicFrameMkLst>
            <pc:docMk/>
            <pc:sldMk cId="2653276517" sldId="1344"/>
            <ac:graphicFrameMk id="28" creationId="{A3908E0A-014F-F1B3-72C0-3A0A1167E329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39.989" v="8185" actId="20577"/>
          <ac:graphicFrameMkLst>
            <pc:docMk/>
            <pc:sldMk cId="2653276517" sldId="1344"/>
            <ac:graphicFrameMk id="29" creationId="{24BC543B-57B9-AEE8-56AC-42F099CB5AC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42.118" v="8187" actId="20577"/>
          <ac:graphicFrameMkLst>
            <pc:docMk/>
            <pc:sldMk cId="2653276517" sldId="1344"/>
            <ac:graphicFrameMk id="30" creationId="{D6764273-D199-6583-418C-65EB76EEAC4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2:44.329" v="8189" actId="20577"/>
          <ac:graphicFrameMkLst>
            <pc:docMk/>
            <pc:sldMk cId="2653276517" sldId="1344"/>
            <ac:graphicFrameMk id="31" creationId="{D057F0FF-1305-9B4E-8ABF-78D5A15FFDD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02:46.727" v="8191" actId="20577"/>
          <ac:graphicFrameMkLst>
            <pc:docMk/>
            <pc:sldMk cId="2653276517" sldId="1344"/>
            <ac:graphicFrameMk id="7177" creationId="{54A9C091-B3E0-0B75-7784-8437746A4670}"/>
          </ac:graphicFrameMkLst>
        </pc:graphicFrameChg>
      </pc:sldChg>
      <pc:sldChg chg="modSp mod">
        <pc:chgData name="Erfan Meskar" userId="ae30a713-38f5-4e56-b874-fd636adcf478" providerId="ADAL" clId="{931A8637-64D5-43EC-B2FD-4998665F4B82}" dt="2025-03-06T07:59:32.545" v="6498" actId="20577"/>
        <pc:sldMkLst>
          <pc:docMk/>
          <pc:sldMk cId="3318124592" sldId="1368"/>
        </pc:sldMkLst>
        <pc:spChg chg="mod">
          <ac:chgData name="Erfan Meskar" userId="ae30a713-38f5-4e56-b874-fd636adcf478" providerId="ADAL" clId="{931A8637-64D5-43EC-B2FD-4998665F4B82}" dt="2025-03-06T07:59:32.545" v="6498" actId="20577"/>
          <ac:spMkLst>
            <pc:docMk/>
            <pc:sldMk cId="3318124592" sldId="1368"/>
            <ac:spMk id="6" creationId="{F503CFD3-6110-5865-EECD-EB1F35862808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10:55.521" v="8503" actId="11530"/>
        <pc:sldMkLst>
          <pc:docMk/>
          <pc:sldMk cId="2901537697" sldId="1383"/>
        </pc:sldMkLst>
        <pc:spChg chg="add mod">
          <ac:chgData name="Erfan Meskar" userId="ae30a713-38f5-4e56-b874-fd636adcf478" providerId="ADAL" clId="{931A8637-64D5-43EC-B2FD-4998665F4B82}" dt="2025-03-06T16:56:49.597" v="8028" actId="1035"/>
          <ac:spMkLst>
            <pc:docMk/>
            <pc:sldMk cId="2901537697" sldId="1383"/>
            <ac:spMk id="2" creationId="{213820ED-1466-F633-1797-B18386467A6F}"/>
          </ac:spMkLst>
        </pc:spChg>
        <pc:spChg chg="add del">
          <ac:chgData name="Erfan Meskar" userId="ae30a713-38f5-4e56-b874-fd636adcf478" providerId="ADAL" clId="{931A8637-64D5-43EC-B2FD-4998665F4B82}" dt="2025-03-06T16:40:53.610" v="7915" actId="478"/>
          <ac:spMkLst>
            <pc:docMk/>
            <pc:sldMk cId="2901537697" sldId="1383"/>
            <ac:spMk id="3" creationId="{A80CAB0A-8868-12DD-9715-C6A4B3ED159F}"/>
          </ac:spMkLst>
        </pc:spChg>
        <pc:spChg chg="add mod">
          <ac:chgData name="Erfan Meskar" userId="ae30a713-38f5-4e56-b874-fd636adcf478" providerId="ADAL" clId="{931A8637-64D5-43EC-B2FD-4998665F4B82}" dt="2025-03-06T16:56:49.597" v="8028" actId="1035"/>
          <ac:spMkLst>
            <pc:docMk/>
            <pc:sldMk cId="2901537697" sldId="1383"/>
            <ac:spMk id="10" creationId="{05AD7319-B2BE-9EC5-7143-3BE1871F961A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3" creationId="{A247EA1C-4FFC-394A-7027-E26A9C92C9EF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4" creationId="{50205EAD-7C93-C79F-9D6F-9C983D2D1E4B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5" creationId="{27A4D74F-A064-0A29-4961-21B34A5A9DC6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6" creationId="{B4F7878E-FB15-41C4-ED09-DFB52B2958E0}"/>
          </ac:spMkLst>
        </pc:spChg>
        <pc:spChg chg="add mod">
          <ac:chgData name="Erfan Meskar" userId="ae30a713-38f5-4e56-b874-fd636adcf478" providerId="ADAL" clId="{931A8637-64D5-43EC-B2FD-4998665F4B82}" dt="2025-03-06T16:44:46.154" v="7990" actId="571"/>
          <ac:spMkLst>
            <pc:docMk/>
            <pc:sldMk cId="2901537697" sldId="1383"/>
            <ac:spMk id="17" creationId="{18364012-83E6-D0C3-5CED-C1B1DFCC0E19}"/>
          </ac:spMkLst>
        </pc:spChg>
        <pc:spChg chg="add mod">
          <ac:chgData name="Erfan Meskar" userId="ae30a713-38f5-4e56-b874-fd636adcf478" providerId="ADAL" clId="{931A8637-64D5-43EC-B2FD-4998665F4B82}" dt="2025-03-06T16:47:57.055" v="8006" actId="207"/>
          <ac:spMkLst>
            <pc:docMk/>
            <pc:sldMk cId="2901537697" sldId="1383"/>
            <ac:spMk id="18" creationId="{BDBD89B4-9673-9053-2126-C7FEC45A4E4E}"/>
          </ac:spMkLst>
        </pc:spChg>
        <pc:spChg chg="add mod">
          <ac:chgData name="Erfan Meskar" userId="ae30a713-38f5-4e56-b874-fd636adcf478" providerId="ADAL" clId="{931A8637-64D5-43EC-B2FD-4998665F4B82}" dt="2025-03-06T16:47:40.898" v="8003" actId="14100"/>
          <ac:spMkLst>
            <pc:docMk/>
            <pc:sldMk cId="2901537697" sldId="1383"/>
            <ac:spMk id="19" creationId="{C12E4ED6-4E15-FDAA-BAB7-D2DBDB5E3332}"/>
          </ac:spMkLst>
        </pc:spChg>
        <pc:spChg chg="add mod">
          <ac:chgData name="Erfan Meskar" userId="ae30a713-38f5-4e56-b874-fd636adcf478" providerId="ADAL" clId="{931A8637-64D5-43EC-B2FD-4998665F4B82}" dt="2025-03-06T16:47:45.821" v="8004" actId="571"/>
          <ac:spMkLst>
            <pc:docMk/>
            <pc:sldMk cId="2901537697" sldId="1383"/>
            <ac:spMk id="20" creationId="{D08B33C6-EC8B-FDB6-0398-5C5F28BB2587}"/>
          </ac:spMkLst>
        </pc:spChg>
        <pc:spChg chg="mod">
          <ac:chgData name="Erfan Meskar" userId="ae30a713-38f5-4e56-b874-fd636adcf478" providerId="ADAL" clId="{931A8637-64D5-43EC-B2FD-4998665F4B82}" dt="2025-03-06T16:57:52.103" v="8074" actId="14100"/>
          <ac:spMkLst>
            <pc:docMk/>
            <pc:sldMk cId="2901537697" sldId="1383"/>
            <ac:spMk id="23" creationId="{BDDEF187-79CF-6AC9-CE9D-C875741F3F1C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38" creationId="{C20D5B17-E864-6117-FD36-B9A63FE8C367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0" creationId="{888A3D50-5A17-3840-E6CB-E921ABF54C1E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1" creationId="{5540ACDB-9928-9DD0-DDA7-EDD9FFE6552E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2" creationId="{16A4AF90-0630-9CAA-40A5-569EAADB6FAA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3" creationId="{A959660B-4B20-1EBD-9142-0F0A8F817501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44" creationId="{730FE2E3-6C85-4FB5-5EF5-5AA5D2160CBB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1" creationId="{5FE2FB07-AEBF-C1B5-B6DD-FDC76E37AF3C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3" creationId="{4A7E27A8-C8E5-9F7A-B1EC-24194DE894F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57" creationId="{65C2B37F-6E9A-B415-CBB6-8BB55130926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1" creationId="{1D62E4BE-6559-7D66-4309-A1D4279D7D0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2" creationId="{0C201B0D-6605-4368-D5F4-3F9621565D05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63" creationId="{361EB4CE-B8E9-3405-4C04-EBDD6AFA67C8}"/>
          </ac:spMkLst>
        </pc:spChg>
        <pc:spChg chg="mod">
          <ac:chgData name="Erfan Meskar" userId="ae30a713-38f5-4e56-b874-fd636adcf478" providerId="ADAL" clId="{931A8637-64D5-43EC-B2FD-4998665F4B82}" dt="2025-03-06T16:43:46.989" v="7988" actId="20577"/>
          <ac:spMkLst>
            <pc:docMk/>
            <pc:sldMk cId="2901537697" sldId="1383"/>
            <ac:spMk id="7170" creationId="{D5ACC629-59F0-BFE0-DD76-47E186B9FB47}"/>
          </ac:spMkLst>
        </pc:spChg>
        <pc:spChg chg="mod">
          <ac:chgData name="Erfan Meskar" userId="ae30a713-38f5-4e56-b874-fd636adcf478" providerId="ADAL" clId="{931A8637-64D5-43EC-B2FD-4998665F4B82}" dt="2025-03-06T16:56:43.383" v="8022" actId="20577"/>
          <ac:spMkLst>
            <pc:docMk/>
            <pc:sldMk cId="2901537697" sldId="1383"/>
            <ac:spMk id="7171" creationId="{B2DACD4F-F267-7E74-7DF7-AF7A124371B9}"/>
          </ac:spMkLst>
        </pc:spChg>
        <pc:spChg chg="mod">
          <ac:chgData name="Erfan Meskar" userId="ae30a713-38f5-4e56-b874-fd636adcf478" providerId="ADAL" clId="{931A8637-64D5-43EC-B2FD-4998665F4B82}" dt="2025-03-06T16:33:31.290" v="7695" actId="1076"/>
          <ac:spMkLst>
            <pc:docMk/>
            <pc:sldMk cId="2901537697" sldId="1383"/>
            <ac:spMk id="7172" creationId="{C11B1D55-1A0F-C4A6-30BA-EDF654CD84F7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73" creationId="{B63F86F3-96BA-BF8C-7380-CAFEE6A059D7}"/>
          </ac:spMkLst>
        </pc:spChg>
        <pc:spChg chg="mod">
          <ac:chgData name="Erfan Meskar" userId="ae30a713-38f5-4e56-b874-fd636adcf478" providerId="ADAL" clId="{931A8637-64D5-43EC-B2FD-4998665F4B82}" dt="2025-03-06T16:33:50.702" v="7706" actId="20577"/>
          <ac:spMkLst>
            <pc:docMk/>
            <pc:sldMk cId="2901537697" sldId="1383"/>
            <ac:spMk id="7174" creationId="{1CE5090C-B5A8-D724-EC43-D4309BE49560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75" creationId="{EE318921-2D50-CEF3-D169-74CEFCAAC8AF}"/>
          </ac:spMkLst>
        </pc:spChg>
        <pc:spChg chg="mod">
          <ac:chgData name="Erfan Meskar" userId="ae30a713-38f5-4e56-b874-fd636adcf478" providerId="ADAL" clId="{931A8637-64D5-43EC-B2FD-4998665F4B82}" dt="2025-03-06T16:34:01.474" v="7711" actId="1076"/>
          <ac:spMkLst>
            <pc:docMk/>
            <pc:sldMk cId="2901537697" sldId="1383"/>
            <ac:spMk id="7176" creationId="{B0CCD3D4-79F9-C8DF-A643-D5A27FEA1CED}"/>
          </ac:spMkLst>
        </pc:spChg>
        <pc:spChg chg="mod">
          <ac:chgData name="Erfan Meskar" userId="ae30a713-38f5-4e56-b874-fd636adcf478" providerId="ADAL" clId="{931A8637-64D5-43EC-B2FD-4998665F4B82}" dt="2025-03-06T16:45:59.795" v="7993" actId="1076"/>
          <ac:spMkLst>
            <pc:docMk/>
            <pc:sldMk cId="2901537697" sldId="1383"/>
            <ac:spMk id="7177" creationId="{71F259CD-1CF0-F652-8701-CC1668C035FB}"/>
          </ac:spMkLst>
        </pc:spChg>
        <pc:spChg chg="mod">
          <ac:chgData name="Erfan Meskar" userId="ae30a713-38f5-4e56-b874-fd636adcf478" providerId="ADAL" clId="{931A8637-64D5-43EC-B2FD-4998665F4B82}" dt="2025-03-06T16:33:46.585" v="7702" actId="1076"/>
          <ac:spMkLst>
            <pc:docMk/>
            <pc:sldMk cId="2901537697" sldId="1383"/>
            <ac:spMk id="7178" creationId="{DD3E2C6F-4D0C-A3CD-D8D3-6F0CFD705E08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7183" creationId="{43E1B3BD-07D3-974E-B733-E7F65829B293}"/>
          </ac:spMkLst>
        </pc:spChg>
        <pc:spChg chg="mod">
          <ac:chgData name="Erfan Meskar" userId="ae30a713-38f5-4e56-b874-fd636adcf478" providerId="ADAL" clId="{931A8637-64D5-43EC-B2FD-4998665F4B82}" dt="2025-03-06T17:10:55.521" v="8503" actId="11530"/>
          <ac:spMkLst>
            <pc:docMk/>
            <pc:sldMk cId="2901537697" sldId="1383"/>
            <ac:spMk id="7184" creationId="{D98F3D44-4B82-53F0-BB1E-3B83A6B86397}"/>
          </ac:spMkLst>
        </pc:spChg>
        <pc:spChg chg="mod">
          <ac:chgData name="Erfan Meskar" userId="ae30a713-38f5-4e56-b874-fd636adcf478" providerId="ADAL" clId="{931A8637-64D5-43EC-B2FD-4998665F4B82}" dt="2025-03-06T16:43:34.993" v="7980" actId="1037"/>
          <ac:spMkLst>
            <pc:docMk/>
            <pc:sldMk cId="2901537697" sldId="1383"/>
            <ac:spMk id="7185" creationId="{D889E078-FF5A-465B-9207-26A809C07155}"/>
          </ac:spMkLst>
        </pc:spChg>
        <pc:cxnChg chg="add mod">
          <ac:chgData name="Erfan Meskar" userId="ae30a713-38f5-4e56-b874-fd636adcf478" providerId="ADAL" clId="{931A8637-64D5-43EC-B2FD-4998665F4B82}" dt="2025-03-06T16:56:49.597" v="8028" actId="1035"/>
          <ac:cxnSpMkLst>
            <pc:docMk/>
            <pc:sldMk cId="2901537697" sldId="1383"/>
            <ac:cxnSpMk id="5" creationId="{02553127-4764-4715-EF9C-532D8FBE9C9D}"/>
          </ac:cxnSpMkLst>
        </pc:cxnChg>
        <pc:cxnChg chg="add mod">
          <ac:chgData name="Erfan Meskar" userId="ae30a713-38f5-4e56-b874-fd636adcf478" providerId="ADAL" clId="{931A8637-64D5-43EC-B2FD-4998665F4B82}" dt="2025-03-06T16:56:49.597" v="8028" actId="1035"/>
          <ac:cxnSpMkLst>
            <pc:docMk/>
            <pc:sldMk cId="2901537697" sldId="1383"/>
            <ac:cxnSpMk id="8" creationId="{D2B957B5-F7A1-91BE-6735-448D39EE4BB8}"/>
          </ac:cxnSpMkLst>
        </pc:cxnChg>
      </pc:sldChg>
      <pc:sldChg chg="addSp delSp modSp del mod modShow">
        <pc:chgData name="Erfan Meskar" userId="ae30a713-38f5-4e56-b874-fd636adcf478" providerId="ADAL" clId="{931A8637-64D5-43EC-B2FD-4998665F4B82}" dt="2025-03-06T08:09:06.980" v="6502" actId="47"/>
        <pc:sldMkLst>
          <pc:docMk/>
          <pc:sldMk cId="1503854869" sldId="1391"/>
        </pc:sldMkLst>
        <pc:spChg chg="add mod">
          <ac:chgData name="Erfan Meskar" userId="ae30a713-38f5-4e56-b874-fd636adcf478" providerId="ADAL" clId="{931A8637-64D5-43EC-B2FD-4998665F4B82}" dt="2025-03-06T00:40:19.643" v="1896" actId="1076"/>
          <ac:spMkLst>
            <pc:docMk/>
            <pc:sldMk cId="1503854869" sldId="1391"/>
            <ac:spMk id="14" creationId="{6ABFCF45-9803-8BA9-08BC-6989617339F5}"/>
          </ac:spMkLst>
        </pc:spChg>
        <pc:spChg chg="add mod">
          <ac:chgData name="Erfan Meskar" userId="ae30a713-38f5-4e56-b874-fd636adcf478" providerId="ADAL" clId="{931A8637-64D5-43EC-B2FD-4998665F4B82}" dt="2025-03-06T00:41:16.364" v="1909" actId="20577"/>
          <ac:spMkLst>
            <pc:docMk/>
            <pc:sldMk cId="1503854869" sldId="1391"/>
            <ac:spMk id="15" creationId="{B1B379E7-7778-E03E-C057-DBD1283E7D6D}"/>
          </ac:spMkLst>
        </pc:spChg>
        <pc:spChg chg="add mod">
          <ac:chgData name="Erfan Meskar" userId="ae30a713-38f5-4e56-b874-fd636adcf478" providerId="ADAL" clId="{931A8637-64D5-43EC-B2FD-4998665F4B82}" dt="2025-03-06T00:41:05.759" v="1905" actId="1076"/>
          <ac:spMkLst>
            <pc:docMk/>
            <pc:sldMk cId="1503854869" sldId="1391"/>
            <ac:spMk id="16" creationId="{13C80217-CC30-50ED-BF39-7EF6B5FE47DF}"/>
          </ac:spMkLst>
        </pc:spChg>
        <pc:spChg chg="add mod">
          <ac:chgData name="Erfan Meskar" userId="ae30a713-38f5-4e56-b874-fd636adcf478" providerId="ADAL" clId="{931A8637-64D5-43EC-B2FD-4998665F4B82}" dt="2025-03-06T00:41:19.178" v="1911" actId="20577"/>
          <ac:spMkLst>
            <pc:docMk/>
            <pc:sldMk cId="1503854869" sldId="1391"/>
            <ac:spMk id="17" creationId="{AC17796C-EAC3-BC73-7514-4F9F9F0E8C20}"/>
          </ac:spMkLst>
        </pc:spChg>
        <pc:spChg chg="add mod">
          <ac:chgData name="Erfan Meskar" userId="ae30a713-38f5-4e56-b874-fd636adcf478" providerId="ADAL" clId="{931A8637-64D5-43EC-B2FD-4998665F4B82}" dt="2025-03-06T00:41:13.289" v="1907" actId="1076"/>
          <ac:spMkLst>
            <pc:docMk/>
            <pc:sldMk cId="1503854869" sldId="1391"/>
            <ac:spMk id="18" creationId="{23C06D48-8B5D-8E32-38B6-1853AA3DA103}"/>
          </ac:spMkLst>
        </pc:spChg>
        <pc:spChg chg="mod">
          <ac:chgData name="Erfan Meskar" userId="ae30a713-38f5-4e56-b874-fd636adcf478" providerId="ADAL" clId="{931A8637-64D5-43EC-B2FD-4998665F4B82}" dt="2025-03-06T00:42:04.618" v="1949" actId="20577"/>
          <ac:spMkLst>
            <pc:docMk/>
            <pc:sldMk cId="1503854869" sldId="1391"/>
            <ac:spMk id="21" creationId="{C9B26AD7-3DAB-79A4-3ADC-4956C54BBABF}"/>
          </ac:spMkLst>
        </pc:spChg>
        <pc:spChg chg="mod">
          <ac:chgData name="Erfan Meskar" userId="ae30a713-38f5-4e56-b874-fd636adcf478" providerId="ADAL" clId="{931A8637-64D5-43EC-B2FD-4998665F4B82}" dt="2025-03-06T00:41:57.659" v="1938" actId="20577"/>
          <ac:spMkLst>
            <pc:docMk/>
            <pc:sldMk cId="1503854869" sldId="1391"/>
            <ac:spMk id="27" creationId="{49C4F07D-006C-8BB3-D0C7-346BAC97D18A}"/>
          </ac:spMkLst>
        </pc:spChg>
        <pc:spChg chg="mod">
          <ac:chgData name="Erfan Meskar" userId="ae30a713-38f5-4e56-b874-fd636adcf478" providerId="ADAL" clId="{931A8637-64D5-43EC-B2FD-4998665F4B82}" dt="2025-03-06T00:41:52.294" v="1926" actId="20577"/>
          <ac:spMkLst>
            <pc:docMk/>
            <pc:sldMk cId="1503854869" sldId="1391"/>
            <ac:spMk id="29" creationId="{1042795F-DC45-F5C5-7524-FFE15B5612F2}"/>
          </ac:spMkLst>
        </pc:spChg>
        <pc:spChg chg="mod">
          <ac:chgData name="Erfan Meskar" userId="ae30a713-38f5-4e56-b874-fd636adcf478" providerId="ADAL" clId="{931A8637-64D5-43EC-B2FD-4998665F4B82}" dt="2025-03-06T00:42:01.013" v="1941" actId="20577"/>
          <ac:spMkLst>
            <pc:docMk/>
            <pc:sldMk cId="1503854869" sldId="1391"/>
            <ac:spMk id="35" creationId="{7A444866-2044-DE4B-8DE2-542F12A6E831}"/>
          </ac:spMkLst>
        </pc:spChg>
        <pc:spChg chg="mod">
          <ac:chgData name="Erfan Meskar" userId="ae30a713-38f5-4e56-b874-fd636adcf478" providerId="ADAL" clId="{931A8637-64D5-43EC-B2FD-4998665F4B82}" dt="2025-03-06T00:41:56.143" v="1935" actId="20577"/>
          <ac:spMkLst>
            <pc:docMk/>
            <pc:sldMk cId="1503854869" sldId="1391"/>
            <ac:spMk id="37" creationId="{C30A638F-6E04-6300-34BB-477E60D55506}"/>
          </ac:spMkLst>
        </pc:spChg>
        <pc:spChg chg="mod">
          <ac:chgData name="Erfan Meskar" userId="ae30a713-38f5-4e56-b874-fd636adcf478" providerId="ADAL" clId="{931A8637-64D5-43EC-B2FD-4998665F4B82}" dt="2025-03-06T00:41:50.930" v="1923" actId="20577"/>
          <ac:spMkLst>
            <pc:docMk/>
            <pc:sldMk cId="1503854869" sldId="1391"/>
            <ac:spMk id="39" creationId="{ADB61192-5634-631A-F84B-63D50999BC3B}"/>
          </ac:spMkLst>
        </pc:spChg>
        <pc:spChg chg="mod">
          <ac:chgData name="Erfan Meskar" userId="ae30a713-38f5-4e56-b874-fd636adcf478" providerId="ADAL" clId="{931A8637-64D5-43EC-B2FD-4998665F4B82}" dt="2025-03-06T00:42:02.115" v="1944" actId="20577"/>
          <ac:spMkLst>
            <pc:docMk/>
            <pc:sldMk cId="1503854869" sldId="1391"/>
            <ac:spMk id="41" creationId="{571D1CAB-C3EC-96DF-3298-A9E3E4EBA361}"/>
          </ac:spMkLst>
        </pc:spChg>
        <pc:spChg chg="mod">
          <ac:chgData name="Erfan Meskar" userId="ae30a713-38f5-4e56-b874-fd636adcf478" providerId="ADAL" clId="{931A8637-64D5-43EC-B2FD-4998665F4B82}" dt="2025-03-06T00:41:54.983" v="1932" actId="20577"/>
          <ac:spMkLst>
            <pc:docMk/>
            <pc:sldMk cId="1503854869" sldId="1391"/>
            <ac:spMk id="43" creationId="{A19B4C09-085F-6467-DC4C-5B963516AEA7}"/>
          </ac:spMkLst>
        </pc:spChg>
        <pc:spChg chg="mod">
          <ac:chgData name="Erfan Meskar" userId="ae30a713-38f5-4e56-b874-fd636adcf478" providerId="ADAL" clId="{931A8637-64D5-43EC-B2FD-4998665F4B82}" dt="2025-03-06T00:41:49.332" v="1920" actId="20577"/>
          <ac:spMkLst>
            <pc:docMk/>
            <pc:sldMk cId="1503854869" sldId="1391"/>
            <ac:spMk id="44" creationId="{0A8310E6-0CCE-4E6D-C2B3-1B678D50DC43}"/>
          </ac:spMkLst>
        </pc:spChg>
        <pc:spChg chg="mod">
          <ac:chgData name="Erfan Meskar" userId="ae30a713-38f5-4e56-b874-fd636adcf478" providerId="ADAL" clId="{931A8637-64D5-43EC-B2FD-4998665F4B82}" dt="2025-03-06T00:42:02.946" v="1946" actId="20577"/>
          <ac:spMkLst>
            <pc:docMk/>
            <pc:sldMk cId="1503854869" sldId="1391"/>
            <ac:spMk id="46" creationId="{2ECD4AAD-F44A-8ACF-DCED-50373F6416A7}"/>
          </ac:spMkLst>
        </pc:spChg>
        <pc:spChg chg="mod">
          <ac:chgData name="Erfan Meskar" userId="ae30a713-38f5-4e56-b874-fd636adcf478" providerId="ADAL" clId="{931A8637-64D5-43EC-B2FD-4998665F4B82}" dt="2025-03-06T00:41:53.647" v="1929" actId="20577"/>
          <ac:spMkLst>
            <pc:docMk/>
            <pc:sldMk cId="1503854869" sldId="1391"/>
            <ac:spMk id="47" creationId="{04A903E8-FD26-2243-B85B-F8BFD6B6D11C}"/>
          </ac:spMkLst>
        </pc:spChg>
        <pc:spChg chg="mod">
          <ac:chgData name="Erfan Meskar" userId="ae30a713-38f5-4e56-b874-fd636adcf478" providerId="ADAL" clId="{931A8637-64D5-43EC-B2FD-4998665F4B82}" dt="2025-03-06T00:41:47.961" v="1917" actId="20577"/>
          <ac:spMkLst>
            <pc:docMk/>
            <pc:sldMk cId="1503854869" sldId="1391"/>
            <ac:spMk id="48" creationId="{EF944BA9-7707-6AA3-90FF-AF1347356347}"/>
          </ac:spMkLst>
        </pc:spChg>
        <pc:spChg chg="del">
          <ac:chgData name="Erfan Meskar" userId="ae30a713-38f5-4e56-b874-fd636adcf478" providerId="ADAL" clId="{931A8637-64D5-43EC-B2FD-4998665F4B82}" dt="2025-03-06T00:41:26.246" v="1913" actId="478"/>
          <ac:spMkLst>
            <pc:docMk/>
            <pc:sldMk cId="1503854869" sldId="1391"/>
            <ac:spMk id="50" creationId="{02850CC5-B51B-172B-A99F-9E25874EB609}"/>
          </ac:spMkLst>
        </pc:spChg>
        <pc:spChg chg="del mod">
          <ac:chgData name="Erfan Meskar" userId="ae30a713-38f5-4e56-b874-fd636adcf478" providerId="ADAL" clId="{931A8637-64D5-43EC-B2FD-4998665F4B82}" dt="2025-03-06T00:41:22.858" v="1912" actId="478"/>
          <ac:spMkLst>
            <pc:docMk/>
            <pc:sldMk cId="1503854869" sldId="1391"/>
            <ac:spMk id="51" creationId="{C32EF9EA-0DDB-BA94-3657-56522353EDF3}"/>
          </ac:spMkLst>
        </pc:spChg>
        <pc:spChg chg="mod">
          <ac:chgData name="Erfan Meskar" userId="ae30a713-38f5-4e56-b874-fd636adcf478" providerId="ADAL" clId="{931A8637-64D5-43EC-B2FD-4998665F4B82}" dt="2025-03-06T00:40:48.620" v="1903"/>
          <ac:spMkLst>
            <pc:docMk/>
            <pc:sldMk cId="1503854869" sldId="1391"/>
            <ac:spMk id="52" creationId="{A31DA9D8-D862-D705-8CD9-DE2FAB562749}"/>
          </ac:spMkLst>
        </pc:spChg>
        <pc:spChg chg="mod">
          <ac:chgData name="Erfan Meskar" userId="ae30a713-38f5-4e56-b874-fd636adcf478" providerId="ADAL" clId="{931A8637-64D5-43EC-B2FD-4998665F4B82}" dt="2025-03-06T00:40:36.438" v="1901" actId="14100"/>
          <ac:spMkLst>
            <pc:docMk/>
            <pc:sldMk cId="1503854869" sldId="1391"/>
            <ac:spMk id="60" creationId="{C470BB51-722C-FE23-EB4F-DC3AC6FD65A0}"/>
          </ac:spMkLst>
        </pc:spChg>
        <pc:spChg chg="mod">
          <ac:chgData name="Erfan Meskar" userId="ae30a713-38f5-4e56-b874-fd636adcf478" providerId="ADAL" clId="{931A8637-64D5-43EC-B2FD-4998665F4B82}" dt="2025-03-06T00:40:25.334" v="1897" actId="14100"/>
          <ac:spMkLst>
            <pc:docMk/>
            <pc:sldMk cId="1503854869" sldId="1391"/>
            <ac:spMk id="61" creationId="{808E8149-D48E-B060-2266-B9C699F37284}"/>
          </ac:spMkLst>
        </pc:spChg>
        <pc:spChg chg="mod">
          <ac:chgData name="Erfan Meskar" userId="ae30a713-38f5-4e56-b874-fd636adcf478" providerId="ADAL" clId="{931A8637-64D5-43EC-B2FD-4998665F4B82}" dt="2025-03-06T00:40:28.146" v="1898" actId="14100"/>
          <ac:spMkLst>
            <pc:docMk/>
            <pc:sldMk cId="1503854869" sldId="1391"/>
            <ac:spMk id="62" creationId="{15AA81CF-029B-17F1-046C-59D01A285A64}"/>
          </ac:spMkLst>
        </pc:spChg>
        <pc:spChg chg="mod">
          <ac:chgData name="Erfan Meskar" userId="ae30a713-38f5-4e56-b874-fd636adcf478" providerId="ADAL" clId="{931A8637-64D5-43EC-B2FD-4998665F4B82}" dt="2025-03-06T00:40:30.802" v="1899" actId="14100"/>
          <ac:spMkLst>
            <pc:docMk/>
            <pc:sldMk cId="1503854869" sldId="1391"/>
            <ac:spMk id="63" creationId="{00BE4C7B-26F5-CBFD-92CE-AF9F292621CC}"/>
          </ac:spMkLst>
        </pc:spChg>
        <pc:spChg chg="mod">
          <ac:chgData name="Erfan Meskar" userId="ae30a713-38f5-4e56-b874-fd636adcf478" providerId="ADAL" clId="{931A8637-64D5-43EC-B2FD-4998665F4B82}" dt="2025-03-06T00:40:33.149" v="1900" actId="14100"/>
          <ac:spMkLst>
            <pc:docMk/>
            <pc:sldMk cId="1503854869" sldId="1391"/>
            <ac:spMk id="7168" creationId="{8A1D562E-7E18-E0D6-5A7C-8C35C98C910E}"/>
          </ac:spMkLst>
        </pc:spChg>
        <pc:spChg chg="del mod">
          <ac:chgData name="Erfan Meskar" userId="ae30a713-38f5-4e56-b874-fd636adcf478" providerId="ADAL" clId="{931A8637-64D5-43EC-B2FD-4998665F4B82}" dt="2025-03-06T00:41:42.539" v="1914" actId="478"/>
          <ac:spMkLst>
            <pc:docMk/>
            <pc:sldMk cId="1503854869" sldId="1391"/>
            <ac:spMk id="7169" creationId="{D2466ABB-DBA0-11BA-FC06-BA1AD518B12E}"/>
          </ac:spMkLst>
        </pc:spChg>
        <pc:spChg chg="mod">
          <ac:chgData name="Erfan Meskar" userId="ae30a713-38f5-4e56-b874-fd636adcf478" providerId="ADAL" clId="{931A8637-64D5-43EC-B2FD-4998665F4B82}" dt="2025-03-06T00:34:36.436" v="1860" actId="1035"/>
          <ac:spMkLst>
            <pc:docMk/>
            <pc:sldMk cId="1503854869" sldId="1391"/>
            <ac:spMk id="7172" creationId="{19CA4636-157A-97A2-7FCD-52262533F857}"/>
          </ac:spMkLst>
        </pc:spChg>
        <pc:spChg chg="mod">
          <ac:chgData name="Erfan Meskar" userId="ae30a713-38f5-4e56-b874-fd636adcf478" providerId="ADAL" clId="{931A8637-64D5-43EC-B2FD-4998665F4B82}" dt="2025-03-06T00:34:34.196" v="1854" actId="1035"/>
          <ac:spMkLst>
            <pc:docMk/>
            <pc:sldMk cId="1503854869" sldId="1391"/>
            <ac:spMk id="7178" creationId="{EF57A6A6-A403-6099-63BE-6D63EE62BC92}"/>
          </ac:spMkLst>
        </pc:spChg>
      </pc:sldChg>
      <pc:sldChg chg="addSp delSp modSp del mod delAnim">
        <pc:chgData name="Erfan Meskar" userId="ae30a713-38f5-4e56-b874-fd636adcf478" providerId="ADAL" clId="{931A8637-64D5-43EC-B2FD-4998665F4B82}" dt="2025-03-06T15:41:48.684" v="6695" actId="47"/>
        <pc:sldMkLst>
          <pc:docMk/>
          <pc:sldMk cId="1654481666" sldId="1411"/>
        </pc:sldMkLst>
        <pc:spChg chg="add">
          <ac:chgData name="Erfan Meskar" userId="ae30a713-38f5-4e56-b874-fd636adcf478" providerId="ADAL" clId="{931A8637-64D5-43EC-B2FD-4998665F4B82}" dt="2025-03-06T15:37:13.470" v="6521"/>
          <ac:spMkLst>
            <pc:docMk/>
            <pc:sldMk cId="1654481666" sldId="1411"/>
            <ac:spMk id="2" creationId="{E059152E-662D-C00A-A5D4-F626A429C6A5}"/>
          </ac:spMkLst>
        </pc:spChg>
        <pc:spChg chg="add mod">
          <ac:chgData name="Erfan Meskar" userId="ae30a713-38f5-4e56-b874-fd636adcf478" providerId="ADAL" clId="{931A8637-64D5-43EC-B2FD-4998665F4B82}" dt="2025-03-05T21:48:55.333" v="32" actId="14100"/>
          <ac:spMkLst>
            <pc:docMk/>
            <pc:sldMk cId="1654481666" sldId="1411"/>
            <ac:spMk id="3" creationId="{34B64AC0-413A-80D1-7CE4-5C398954E06E}"/>
          </ac:spMkLst>
        </pc:spChg>
        <pc:spChg chg="add mod">
          <ac:chgData name="Erfan Meskar" userId="ae30a713-38f5-4e56-b874-fd636adcf478" providerId="ADAL" clId="{931A8637-64D5-43EC-B2FD-4998665F4B82}" dt="2025-03-05T21:48:37.461" v="28" actId="14100"/>
          <ac:spMkLst>
            <pc:docMk/>
            <pc:sldMk cId="1654481666" sldId="1411"/>
            <ac:spMk id="4" creationId="{F7BD5187-6D74-C9A9-6567-B833D5CDDB97}"/>
          </ac:spMkLst>
        </pc:spChg>
        <pc:spChg chg="add mod">
          <ac:chgData name="Erfan Meskar" userId="ae30a713-38f5-4e56-b874-fd636adcf478" providerId="ADAL" clId="{931A8637-64D5-43EC-B2FD-4998665F4B82}" dt="2025-03-05T21:47:31.825" v="11" actId="14100"/>
          <ac:spMkLst>
            <pc:docMk/>
            <pc:sldMk cId="1654481666" sldId="1411"/>
            <ac:spMk id="5" creationId="{05859AA5-E8C9-AF06-8FE4-BD99B8DCAC55}"/>
          </ac:spMkLst>
        </pc:spChg>
        <pc:spChg chg="add mod">
          <ac:chgData name="Erfan Meskar" userId="ae30a713-38f5-4e56-b874-fd636adcf478" providerId="ADAL" clId="{931A8637-64D5-43EC-B2FD-4998665F4B82}" dt="2025-03-05T21:47:37.870" v="13" actId="14100"/>
          <ac:spMkLst>
            <pc:docMk/>
            <pc:sldMk cId="1654481666" sldId="1411"/>
            <ac:spMk id="6" creationId="{67E85FA7-93D2-AFF7-4F6C-B0DC092BA81D}"/>
          </ac:spMkLst>
        </pc:spChg>
        <pc:spChg chg="add mod">
          <ac:chgData name="Erfan Meskar" userId="ae30a713-38f5-4e56-b874-fd636adcf478" providerId="ADAL" clId="{931A8637-64D5-43EC-B2FD-4998665F4B82}" dt="2025-03-05T21:49:01.850" v="35" actId="14100"/>
          <ac:spMkLst>
            <pc:docMk/>
            <pc:sldMk cId="1654481666" sldId="1411"/>
            <ac:spMk id="7" creationId="{B34A2151-4416-30E1-8638-8D56E4C7F2E2}"/>
          </ac:spMkLst>
        </pc:spChg>
        <pc:spChg chg="mod">
          <ac:chgData name="Erfan Meskar" userId="ae30a713-38f5-4e56-b874-fd636adcf478" providerId="ADAL" clId="{931A8637-64D5-43EC-B2FD-4998665F4B82}" dt="2025-03-05T21:48:58.246" v="33" actId="14100"/>
          <ac:spMkLst>
            <pc:docMk/>
            <pc:sldMk cId="1654481666" sldId="1411"/>
            <ac:spMk id="8" creationId="{64F41C36-5AF3-12A4-999C-97B916545A8A}"/>
          </ac:spMkLst>
        </pc:spChg>
        <pc:spChg chg="mod">
          <ac:chgData name="Erfan Meskar" userId="ae30a713-38f5-4e56-b874-fd636adcf478" providerId="ADAL" clId="{931A8637-64D5-43EC-B2FD-4998665F4B82}" dt="2025-03-06T15:37:22.555" v="6525" actId="14100"/>
          <ac:spMkLst>
            <pc:docMk/>
            <pc:sldMk cId="1654481666" sldId="1411"/>
            <ac:spMk id="9" creationId="{E13598F5-0C9E-3A96-55AA-F44DD06C87D8}"/>
          </ac:spMkLst>
        </pc:spChg>
        <pc:spChg chg="mod">
          <ac:chgData name="Erfan Meskar" userId="ae30a713-38f5-4e56-b874-fd636adcf478" providerId="ADAL" clId="{931A8637-64D5-43EC-B2FD-4998665F4B82}" dt="2025-03-05T21:49:09.954" v="37" actId="14100"/>
          <ac:spMkLst>
            <pc:docMk/>
            <pc:sldMk cId="1654481666" sldId="1411"/>
            <ac:spMk id="10" creationId="{F2DFD6F8-FAF7-2FC7-A5F3-069E8E093207}"/>
          </ac:spMkLst>
        </pc:spChg>
        <pc:spChg chg="mod">
          <ac:chgData name="Erfan Meskar" userId="ae30a713-38f5-4e56-b874-fd636adcf478" providerId="ADAL" clId="{931A8637-64D5-43EC-B2FD-4998665F4B82}" dt="2025-03-05T21:49:17.884" v="39" actId="14100"/>
          <ac:spMkLst>
            <pc:docMk/>
            <pc:sldMk cId="1654481666" sldId="1411"/>
            <ac:spMk id="11" creationId="{2AEE0253-AE08-98D2-DE58-D16EF494F96D}"/>
          </ac:spMkLst>
        </pc:spChg>
        <pc:spChg chg="add mod">
          <ac:chgData name="Erfan Meskar" userId="ae30a713-38f5-4e56-b874-fd636adcf478" providerId="ADAL" clId="{931A8637-64D5-43EC-B2FD-4998665F4B82}" dt="2025-03-05T21:48:41.027" v="29" actId="14100"/>
          <ac:spMkLst>
            <pc:docMk/>
            <pc:sldMk cId="1654481666" sldId="1411"/>
            <ac:spMk id="12" creationId="{EB7E3CB9-8CF4-7956-56D5-003403A801FB}"/>
          </ac:spMkLst>
        </pc:spChg>
        <pc:spChg chg="mod">
          <ac:chgData name="Erfan Meskar" userId="ae30a713-38f5-4e56-b874-fd636adcf478" providerId="ADAL" clId="{931A8637-64D5-43EC-B2FD-4998665F4B82}" dt="2025-03-05T21:48:48.910" v="31" actId="14100"/>
          <ac:spMkLst>
            <pc:docMk/>
            <pc:sldMk cId="1654481666" sldId="1411"/>
            <ac:spMk id="13" creationId="{359E046B-6A9E-BF3E-ADAD-8110C5B97F7E}"/>
          </ac:spMkLst>
        </pc:spChg>
        <pc:spChg chg="add mod">
          <ac:chgData name="Erfan Meskar" userId="ae30a713-38f5-4e56-b874-fd636adcf478" providerId="ADAL" clId="{931A8637-64D5-43EC-B2FD-4998665F4B82}" dt="2025-03-05T21:49:25.738" v="42" actId="1076"/>
          <ac:spMkLst>
            <pc:docMk/>
            <pc:sldMk cId="1654481666" sldId="1411"/>
            <ac:spMk id="16" creationId="{6F790713-3786-754B-FC2C-71EF5B51F196}"/>
          </ac:spMkLst>
        </pc:spChg>
        <pc:spChg chg="mod">
          <ac:chgData name="Erfan Meskar" userId="ae30a713-38f5-4e56-b874-fd636adcf478" providerId="ADAL" clId="{931A8637-64D5-43EC-B2FD-4998665F4B82}" dt="2025-03-05T21:49:22.532" v="41" actId="1076"/>
          <ac:spMkLst>
            <pc:docMk/>
            <pc:sldMk cId="1654481666" sldId="1411"/>
            <ac:spMk id="17" creationId="{B6C71066-6850-E979-FE2A-95F5AF0DE1FD}"/>
          </ac:spMkLst>
        </pc:spChg>
        <pc:spChg chg="add mod">
          <ac:chgData name="Erfan Meskar" userId="ae30a713-38f5-4e56-b874-fd636adcf478" providerId="ADAL" clId="{931A8637-64D5-43EC-B2FD-4998665F4B82}" dt="2025-03-05T21:48:22.556" v="23" actId="1076"/>
          <ac:spMkLst>
            <pc:docMk/>
            <pc:sldMk cId="1654481666" sldId="1411"/>
            <ac:spMk id="18" creationId="{9779B828-E444-A595-22FB-0F69E1C46BCE}"/>
          </ac:spMkLst>
        </pc:spChg>
        <pc:spChg chg="mod">
          <ac:chgData name="Erfan Meskar" userId="ae30a713-38f5-4e56-b874-fd636adcf478" providerId="ADAL" clId="{931A8637-64D5-43EC-B2FD-4998665F4B82}" dt="2025-03-05T21:48:45.836" v="30" actId="1076"/>
          <ac:spMkLst>
            <pc:docMk/>
            <pc:sldMk cId="1654481666" sldId="1411"/>
            <ac:spMk id="19" creationId="{98DF1042-6AB4-CBE5-54C9-86C0B4AF1BB5}"/>
          </ac:spMkLst>
        </pc:spChg>
        <pc:spChg chg="add mod">
          <ac:chgData name="Erfan Meskar" userId="ae30a713-38f5-4e56-b874-fd636adcf478" providerId="ADAL" clId="{931A8637-64D5-43EC-B2FD-4998665F4B82}" dt="2025-03-05T21:47:42.737" v="14" actId="14100"/>
          <ac:spMkLst>
            <pc:docMk/>
            <pc:sldMk cId="1654481666" sldId="1411"/>
            <ac:spMk id="20" creationId="{E1412D5F-3DEA-535D-D986-9C6CBDE0A98A}"/>
          </ac:spMkLst>
        </pc:spChg>
        <pc:spChg chg="mod">
          <ac:chgData name="Erfan Meskar" userId="ae30a713-38f5-4e56-b874-fd636adcf478" providerId="ADAL" clId="{931A8637-64D5-43EC-B2FD-4998665F4B82}" dt="2025-03-05T21:48:33.451" v="27" actId="1076"/>
          <ac:spMkLst>
            <pc:docMk/>
            <pc:sldMk cId="1654481666" sldId="1411"/>
            <ac:spMk id="21" creationId="{83756A9D-1358-7189-5B10-9F568C84C3C9}"/>
          </ac:spMkLst>
        </pc:spChg>
        <pc:spChg chg="add mod">
          <ac:chgData name="Erfan Meskar" userId="ae30a713-38f5-4e56-b874-fd636adcf478" providerId="ADAL" clId="{931A8637-64D5-43EC-B2FD-4998665F4B82}" dt="2025-03-05T21:49:06.564" v="36" actId="1076"/>
          <ac:spMkLst>
            <pc:docMk/>
            <pc:sldMk cId="1654481666" sldId="1411"/>
            <ac:spMk id="22" creationId="{C0D63F5D-C557-16B1-C3E7-9C917B015653}"/>
          </ac:spMkLst>
        </pc:spChg>
        <pc:spChg chg="add">
          <ac:chgData name="Erfan Meskar" userId="ae30a713-38f5-4e56-b874-fd636adcf478" providerId="ADAL" clId="{931A8637-64D5-43EC-B2FD-4998665F4B82}" dt="2025-03-06T15:37:17.314" v="6522"/>
          <ac:spMkLst>
            <pc:docMk/>
            <pc:sldMk cId="1654481666" sldId="1411"/>
            <ac:spMk id="23" creationId="{3A908A04-0B2A-53FF-A484-FD2107A1C7F1}"/>
          </ac:spMkLst>
        </pc:spChg>
        <pc:spChg chg="mod">
          <ac:chgData name="Erfan Meskar" userId="ae30a713-38f5-4e56-b874-fd636adcf478" providerId="ADAL" clId="{931A8637-64D5-43EC-B2FD-4998665F4B82}" dt="2025-03-05T21:46:45.228" v="2" actId="6549"/>
          <ac:spMkLst>
            <pc:docMk/>
            <pc:sldMk cId="1654481666" sldId="1411"/>
            <ac:spMk id="7170" creationId="{81550B28-03AC-6509-492F-2D0394777470}"/>
          </ac:spMkLst>
        </pc:spChg>
        <pc:picChg chg="del">
          <ac:chgData name="Erfan Meskar" userId="ae30a713-38f5-4e56-b874-fd636adcf478" providerId="ADAL" clId="{931A8637-64D5-43EC-B2FD-4998665F4B82}" dt="2025-03-05T21:47:08.927" v="5" actId="478"/>
          <ac:picMkLst>
            <pc:docMk/>
            <pc:sldMk cId="1654481666" sldId="1411"/>
            <ac:picMk id="2" creationId="{0B90957F-F037-6707-0AA9-A4E512BC22A0}"/>
          </ac:picMkLst>
        </pc:picChg>
        <pc:picChg chg="mod">
          <ac:chgData name="Erfan Meskar" userId="ae30a713-38f5-4e56-b874-fd636adcf478" providerId="ADAL" clId="{931A8637-64D5-43EC-B2FD-4998665F4B82}" dt="2025-03-05T21:49:12.423" v="38" actId="1076"/>
          <ac:picMkLst>
            <pc:docMk/>
            <pc:sldMk cId="1654481666" sldId="1411"/>
            <ac:picMk id="14" creationId="{D6192A6A-6D70-429D-35FD-630625B09C60}"/>
          </ac:picMkLst>
        </pc:picChg>
        <pc:picChg chg="mod">
          <ac:chgData name="Erfan Meskar" userId="ae30a713-38f5-4e56-b874-fd636adcf478" providerId="ADAL" clId="{931A8637-64D5-43EC-B2FD-4998665F4B82}" dt="2025-03-05T21:49:20.101" v="40" actId="1076"/>
          <ac:picMkLst>
            <pc:docMk/>
            <pc:sldMk cId="1654481666" sldId="1411"/>
            <ac:picMk id="15" creationId="{3E6C7286-14A1-7E2C-7391-FCC8076EA57E}"/>
          </ac:picMkLst>
        </pc:picChg>
      </pc:sldChg>
      <pc:sldChg chg="delSp modSp mod">
        <pc:chgData name="Erfan Meskar" userId="ae30a713-38f5-4e56-b874-fd636adcf478" providerId="ADAL" clId="{931A8637-64D5-43EC-B2FD-4998665F4B82}" dt="2025-03-05T22:28:39.318" v="390" actId="207"/>
        <pc:sldMkLst>
          <pc:docMk/>
          <pc:sldMk cId="26761941" sldId="1412"/>
        </pc:sldMkLst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54" creationId="{3E3ED186-CBE8-DF40-E8B7-DB648B1E9D42}"/>
          </ac:spMkLst>
        </pc:spChg>
        <pc:spChg chg="mod">
          <ac:chgData name="Erfan Meskar" userId="ae30a713-38f5-4e56-b874-fd636adcf478" providerId="ADAL" clId="{931A8637-64D5-43EC-B2FD-4998665F4B82}" dt="2025-03-05T22:28:39.318" v="390" actId="207"/>
          <ac:spMkLst>
            <pc:docMk/>
            <pc:sldMk cId="26761941" sldId="1412"/>
            <ac:spMk id="7171" creationId="{36695D39-CD85-0EAD-3EE6-D71D5DC8F3DD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187" creationId="{76246072-5E8A-3B57-BA38-B8B9F511C1F8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214" creationId="{E7CD6F8A-A8B5-E97C-AC3F-1D476B683A2E}"/>
          </ac:spMkLst>
        </pc:s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" creationId="{6627BE7F-EF1C-AD0B-7AC4-2E7FDA69D53C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8" creationId="{DD931A8D-EED8-1CFB-EC46-CD1F68449D5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55" creationId="{4B96C096-F9AF-6ECC-58C0-C2972E470C2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7188" creationId="{C0785B14-5FB8-8C99-AA7A-E679511FDD69}"/>
          </ac:grpSpMkLst>
        </pc:grpChg>
      </pc:sldChg>
      <pc:sldChg chg="addSp modSp del mod">
        <pc:chgData name="Erfan Meskar" userId="ae30a713-38f5-4e56-b874-fd636adcf478" providerId="ADAL" clId="{931A8637-64D5-43EC-B2FD-4998665F4B82}" dt="2025-03-05T22:47:07.039" v="704" actId="47"/>
        <pc:sldMkLst>
          <pc:docMk/>
          <pc:sldMk cId="807687938" sldId="1413"/>
        </pc:sldMkLst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2" creationId="{18D0914B-FE97-5BF0-321F-19BBC44565D7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6" creationId="{91CFB1DE-D3F9-177E-6DDB-A6E4873DFC9B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7" creationId="{29E891CE-3BF5-22D4-2A85-1609F0EDC730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8" creationId="{A78EED2D-AC96-E931-BE8E-EE141870F69B}"/>
          </ac:spMkLst>
        </pc:spChg>
        <pc:spChg chg="add mod">
          <ac:chgData name="Erfan Meskar" userId="ae30a713-38f5-4e56-b874-fd636adcf478" providerId="ADAL" clId="{931A8637-64D5-43EC-B2FD-4998665F4B82}" dt="2025-03-05T22:31:19.287" v="470" actId="571"/>
          <ac:spMkLst>
            <pc:docMk/>
            <pc:sldMk cId="807687938" sldId="1413"/>
            <ac:spMk id="12" creationId="{C4C23D54-EA14-6135-50BE-B39459A8A96E}"/>
          </ac:spMkLst>
        </pc:spChg>
        <pc:spChg chg="add mod">
          <ac:chgData name="Erfan Meskar" userId="ae30a713-38f5-4e56-b874-fd636adcf478" providerId="ADAL" clId="{931A8637-64D5-43EC-B2FD-4998665F4B82}" dt="2025-03-05T22:31:22.593" v="471" actId="571"/>
          <ac:spMkLst>
            <pc:docMk/>
            <pc:sldMk cId="807687938" sldId="1413"/>
            <ac:spMk id="14" creationId="{6CB0FD07-53E6-D353-3264-6CC7019C2DCE}"/>
          </ac:spMkLst>
        </pc:spChg>
        <pc:spChg chg="add mod">
          <ac:chgData name="Erfan Meskar" userId="ae30a713-38f5-4e56-b874-fd636adcf478" providerId="ADAL" clId="{931A8637-64D5-43EC-B2FD-4998665F4B82}" dt="2025-03-05T22:31:24.645" v="472" actId="571"/>
          <ac:spMkLst>
            <pc:docMk/>
            <pc:sldMk cId="807687938" sldId="1413"/>
            <ac:spMk id="15" creationId="{C8FFFD3E-ED67-AC8A-2BBD-FABDD4DED75A}"/>
          </ac:spMkLst>
        </pc:spChg>
        <pc:spChg chg="add mod">
          <ac:chgData name="Erfan Meskar" userId="ae30a713-38f5-4e56-b874-fd636adcf478" providerId="ADAL" clId="{931A8637-64D5-43EC-B2FD-4998665F4B82}" dt="2025-03-05T22:31:29.982" v="474" actId="1076"/>
          <ac:spMkLst>
            <pc:docMk/>
            <pc:sldMk cId="807687938" sldId="1413"/>
            <ac:spMk id="16" creationId="{016D0DD3-DDB8-B845-0411-C6424F504454}"/>
          </ac:spMkLst>
        </pc:spChg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36" creationId="{C7A52C5C-69CF-8CFF-EA2D-690246FB934E}"/>
          </ac:spMkLst>
        </pc:spChg>
        <pc:spChg chg="mod">
          <ac:chgData name="Erfan Meskar" userId="ae30a713-38f5-4e56-b874-fd636adcf478" providerId="ADAL" clId="{931A8637-64D5-43EC-B2FD-4998665F4B82}" dt="2025-03-05T22:42:27.803" v="636" actId="14100"/>
          <ac:spMkLst>
            <pc:docMk/>
            <pc:sldMk cId="807687938" sldId="1413"/>
            <ac:spMk id="41" creationId="{D872AE2F-A49D-2E4B-88AB-E92DA4AA3EB5}"/>
          </ac:spMkLst>
        </pc:spChg>
        <pc:spChg chg="mod">
          <ac:chgData name="Erfan Meskar" userId="ae30a713-38f5-4e56-b874-fd636adcf478" providerId="ADAL" clId="{931A8637-64D5-43EC-B2FD-4998665F4B82}" dt="2025-03-05T22:31:09.891" v="465" actId="14100"/>
          <ac:spMkLst>
            <pc:docMk/>
            <pc:sldMk cId="807687938" sldId="1413"/>
            <ac:spMk id="42" creationId="{202478DD-650C-9356-1713-EF4218E8A460}"/>
          </ac:spMkLst>
        </pc:spChg>
        <pc:spChg chg="mod">
          <ac:chgData name="Erfan Meskar" userId="ae30a713-38f5-4e56-b874-fd636adcf478" providerId="ADAL" clId="{931A8637-64D5-43EC-B2FD-4998665F4B82}" dt="2025-03-05T22:42:53.480" v="637" actId="20577"/>
          <ac:spMkLst>
            <pc:docMk/>
            <pc:sldMk cId="807687938" sldId="1413"/>
            <ac:spMk id="61" creationId="{C1030471-1149-BB2A-0444-FFE86DFC8852}"/>
          </ac:spMkLst>
        </pc:spChg>
        <pc:spChg chg="mod">
          <ac:chgData name="Erfan Meskar" userId="ae30a713-38f5-4e56-b874-fd636adcf478" providerId="ADAL" clId="{931A8637-64D5-43EC-B2FD-4998665F4B82}" dt="2025-03-05T22:42:06.284" v="619" actId="1076"/>
          <ac:spMkLst>
            <pc:docMk/>
            <pc:sldMk cId="807687938" sldId="1413"/>
            <ac:spMk id="7171" creationId="{AEBF5053-DF49-450E-18B3-7F7093DE76E4}"/>
          </ac:spMkLst>
        </pc:spChg>
        <pc:spChg chg="mod">
          <ac:chgData name="Erfan Meskar" userId="ae30a713-38f5-4e56-b874-fd636adcf478" providerId="ADAL" clId="{931A8637-64D5-43EC-B2FD-4998665F4B82}" dt="2025-03-05T22:44:11.571" v="664" actId="14100"/>
          <ac:spMkLst>
            <pc:docMk/>
            <pc:sldMk cId="807687938" sldId="1413"/>
            <ac:spMk id="7179" creationId="{B6547A11-C050-6693-DC55-DF1A9A6992AA}"/>
          </ac:spMkLst>
        </pc:spChg>
        <pc:spChg chg="mod">
          <ac:chgData name="Erfan Meskar" userId="ae30a713-38f5-4e56-b874-fd636adcf478" providerId="ADAL" clId="{931A8637-64D5-43EC-B2FD-4998665F4B82}" dt="2025-03-05T22:42:24.638" v="635" actId="1076"/>
          <ac:spMkLst>
            <pc:docMk/>
            <pc:sldMk cId="807687938" sldId="1413"/>
            <ac:spMk id="7180" creationId="{F60E7A30-1F1D-0D1B-F1B8-07AE04A19654}"/>
          </ac:spMkLst>
        </pc:spChg>
        <pc:spChg chg="mod">
          <ac:chgData name="Erfan Meskar" userId="ae30a713-38f5-4e56-b874-fd636adcf478" providerId="ADAL" clId="{931A8637-64D5-43EC-B2FD-4998665F4B82}" dt="2025-03-05T22:30:09.031" v="450" actId="1076"/>
          <ac:spMkLst>
            <pc:docMk/>
            <pc:sldMk cId="807687938" sldId="1413"/>
            <ac:spMk id="7181" creationId="{05BFCC0C-B2D0-07B6-5464-1550E76DB378}"/>
          </ac:spMkLst>
        </pc:spChg>
        <pc:graphicFrameChg chg="add mod modGraphic">
          <ac:chgData name="Erfan Meskar" userId="ae30a713-38f5-4e56-b874-fd636adcf478" providerId="ADAL" clId="{931A8637-64D5-43EC-B2FD-4998665F4B82}" dt="2025-03-05T22:43:38.866" v="651" actId="14100"/>
          <ac:graphicFrameMkLst>
            <pc:docMk/>
            <pc:sldMk cId="807687938" sldId="1413"/>
            <ac:graphicFrameMk id="17" creationId="{D42A22F0-62CC-1217-35D2-E2C6A203AD6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3:55.921" v="659" actId="1076"/>
          <ac:graphicFrameMkLst>
            <pc:docMk/>
            <pc:sldMk cId="807687938" sldId="1413"/>
            <ac:graphicFrameMk id="18" creationId="{160668F0-A426-BC85-1779-77DEEA24924F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17.763" v="665" actId="20577"/>
          <ac:graphicFrameMkLst>
            <pc:docMk/>
            <pc:sldMk cId="807687938" sldId="1413"/>
            <ac:graphicFrameMk id="19" creationId="{F642DA54-731A-CE67-411D-F007C7E59C0C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20.573" v="666" actId="20577"/>
          <ac:graphicFrameMkLst>
            <pc:docMk/>
            <pc:sldMk cId="807687938" sldId="1413"/>
            <ac:graphicFrameMk id="20" creationId="{04603203-476D-DD15-766E-FD6A4F4413B2}"/>
          </ac:graphicFrameMkLst>
        </pc:graphicFrame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3" creationId="{A3779F45-BA41-C7D7-A233-66EF73052D5B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" creationId="{AD159ACB-3C6D-6BB9-902C-9EE30012A9E3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5" creationId="{C07FB972-F9D8-44E4-B007-0170D3289464}"/>
          </ac:picMkLst>
        </pc:picChg>
        <pc:picChg chg="add mod">
          <ac:chgData name="Erfan Meskar" userId="ae30a713-38f5-4e56-b874-fd636adcf478" providerId="ADAL" clId="{931A8637-64D5-43EC-B2FD-4998665F4B82}" dt="2025-03-05T22:31:12.679" v="466" actId="571"/>
          <ac:picMkLst>
            <pc:docMk/>
            <pc:sldMk cId="807687938" sldId="1413"/>
            <ac:picMk id="9" creationId="{298774D7-AE01-A688-FF26-1A6231080AD3}"/>
          </ac:picMkLst>
        </pc:picChg>
        <pc:picChg chg="add mod">
          <ac:chgData name="Erfan Meskar" userId="ae30a713-38f5-4e56-b874-fd636adcf478" providerId="ADAL" clId="{931A8637-64D5-43EC-B2FD-4998665F4B82}" dt="2025-03-05T22:31:14.574" v="467" actId="571"/>
          <ac:picMkLst>
            <pc:docMk/>
            <pc:sldMk cId="807687938" sldId="1413"/>
            <ac:picMk id="10" creationId="{439DBBA0-A0E1-CFC4-D2F5-9658AFD7002B}"/>
          </ac:picMkLst>
        </pc:picChg>
        <pc:picChg chg="add mod">
          <ac:chgData name="Erfan Meskar" userId="ae30a713-38f5-4e56-b874-fd636adcf478" providerId="ADAL" clId="{931A8637-64D5-43EC-B2FD-4998665F4B82}" dt="2025-03-05T22:31:16.254" v="468" actId="571"/>
          <ac:picMkLst>
            <pc:docMk/>
            <pc:sldMk cId="807687938" sldId="1413"/>
            <ac:picMk id="11" creationId="{3EF787EE-B3F2-1668-8BDF-4A91C0AAE009}"/>
          </ac:picMkLst>
        </pc:picChg>
        <pc:picChg chg="add mod">
          <ac:chgData name="Erfan Meskar" userId="ae30a713-38f5-4e56-b874-fd636adcf478" providerId="ADAL" clId="{931A8637-64D5-43EC-B2FD-4998665F4B82}" dt="2025-03-05T22:31:19.287" v="470" actId="571"/>
          <ac:picMkLst>
            <pc:docMk/>
            <pc:sldMk cId="807687938" sldId="1413"/>
            <ac:picMk id="13" creationId="{F95A21F9-9B99-5A2C-7EA7-FB380BDB2F22}"/>
          </ac:picMkLst>
        </pc:picChg>
        <pc:picChg chg="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3" creationId="{A8C1ABD0-F262-FC87-2623-59F6042B9436}"/>
          </ac:picMkLst>
        </pc:picChg>
        <pc:picChg chg="mod">
          <ac:chgData name="Erfan Meskar" userId="ae30a713-38f5-4e56-b874-fd636adcf478" providerId="ADAL" clId="{931A8637-64D5-43EC-B2FD-4998665F4B82}" dt="2025-03-05T22:29:11.607" v="392" actId="1076"/>
          <ac:picMkLst>
            <pc:docMk/>
            <pc:sldMk cId="807687938" sldId="1413"/>
            <ac:picMk id="44" creationId="{069CA808-43E9-3EAC-E6AC-9D9B633ED765}"/>
          </ac:picMkLst>
        </pc:picChg>
      </pc:sldChg>
      <pc:sldChg chg="addSp modSp mod">
        <pc:chgData name="Erfan Meskar" userId="ae30a713-38f5-4e56-b874-fd636adcf478" providerId="ADAL" clId="{931A8637-64D5-43EC-B2FD-4998665F4B82}" dt="2025-03-06T15:41:33.701" v="6694" actId="6549"/>
        <pc:sldMkLst>
          <pc:docMk/>
          <pc:sldMk cId="2754597206" sldId="1434"/>
        </pc:sldMkLst>
        <pc:spChg chg="mod">
          <ac:chgData name="Erfan Meskar" userId="ae30a713-38f5-4e56-b874-fd636adcf478" providerId="ADAL" clId="{931A8637-64D5-43EC-B2FD-4998665F4B82}" dt="2025-03-06T15:37:56.945" v="6582" actId="1035"/>
          <ac:spMkLst>
            <pc:docMk/>
            <pc:sldMk cId="2754597206" sldId="1434"/>
            <ac:spMk id="3" creationId="{E420695B-B653-8F95-8FDE-4092CA78631C}"/>
          </ac:spMkLst>
        </pc:spChg>
        <pc:spChg chg="add mod">
          <ac:chgData name="Erfan Meskar" userId="ae30a713-38f5-4e56-b874-fd636adcf478" providerId="ADAL" clId="{931A8637-64D5-43EC-B2FD-4998665F4B82}" dt="2025-03-06T15:41:33.701" v="6694" actId="6549"/>
          <ac:spMkLst>
            <pc:docMk/>
            <pc:sldMk cId="2754597206" sldId="1434"/>
            <ac:spMk id="4" creationId="{E28CC7D8-9509-5FE6-734B-07A7219B1A3A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5" creationId="{006D0E46-F988-6D70-C807-89460AD16602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6" creationId="{53640E24-B1C2-7397-0BA8-13DD1D302BC8}"/>
          </ac:spMkLst>
        </pc:spChg>
        <pc:spChg chg="add mod">
          <ac:chgData name="Erfan Meskar" userId="ae30a713-38f5-4e56-b874-fd636adcf478" providerId="ADAL" clId="{931A8637-64D5-43EC-B2FD-4998665F4B82}" dt="2025-03-06T15:40:41.726" v="6679" actId="14100"/>
          <ac:spMkLst>
            <pc:docMk/>
            <pc:sldMk cId="2754597206" sldId="1434"/>
            <ac:spMk id="7" creationId="{DF96A3FF-AA6F-42A0-D1FA-AE7893C5DE9B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8" creationId="{9191E4AC-0C94-37B4-6AEC-A3287580C252}"/>
          </ac:spMkLst>
        </pc:spChg>
        <pc:spChg chg="add mod">
          <ac:chgData name="Erfan Meskar" userId="ae30a713-38f5-4e56-b874-fd636adcf478" providerId="ADAL" clId="{931A8637-64D5-43EC-B2FD-4998665F4B82}" dt="2025-03-06T15:40:24.844" v="6676" actId="1076"/>
          <ac:spMkLst>
            <pc:docMk/>
            <pc:sldMk cId="2754597206" sldId="1434"/>
            <ac:spMk id="9" creationId="{1E415345-2D1C-E887-35FD-AEC4F6F3274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0" creationId="{187760CF-2560-FBFC-E0F7-1E3AB949E17C}"/>
          </ac:spMkLst>
        </pc:spChg>
        <pc:spChg chg="add mod">
          <ac:chgData name="Erfan Meskar" userId="ae30a713-38f5-4e56-b874-fd636adcf478" providerId="ADAL" clId="{931A8637-64D5-43EC-B2FD-4998665F4B82}" dt="2025-03-06T15:40:47.315" v="6681" actId="14100"/>
          <ac:spMkLst>
            <pc:docMk/>
            <pc:sldMk cId="2754597206" sldId="1434"/>
            <ac:spMk id="11" creationId="{681949CA-977B-968D-5CCA-BC000029CC67}"/>
          </ac:spMkLst>
        </pc:spChg>
        <pc:spChg chg="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2" creationId="{11347F27-5C9F-13C5-CA1E-2FCA05398B41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3" creationId="{2AF7AF47-6790-2C31-953D-61C2BFF6273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4" creationId="{400607A6-FCFF-D4A2-479F-16641D4D34A1}"/>
          </ac:spMkLst>
        </pc:spChg>
        <pc:spChg chg="mod">
          <ac:chgData name="Erfan Meskar" userId="ae30a713-38f5-4e56-b874-fd636adcf478" providerId="ADAL" clId="{931A8637-64D5-43EC-B2FD-4998665F4B82}" dt="2025-03-06T15:40:51.076" v="6682" actId="1076"/>
          <ac:spMkLst>
            <pc:docMk/>
            <pc:sldMk cId="2754597206" sldId="1434"/>
            <ac:spMk id="17" creationId="{C0A8F9C6-4E83-BF29-9031-F04D58CC4F9D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8" creationId="{E2985DB8-B113-48BC-BE2F-B6EBCA9C38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9" creationId="{E22A3CFC-D7AD-970F-72D6-FA2A45349BAE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0" creationId="{C596A7EB-F097-1642-BBC1-1352F2C54942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1" creationId="{6CED66BE-5815-00A3-EE1B-B3542F8CC9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2" creationId="{4F6F702C-CCDF-9575-4B91-E9C473B4F2FD}"/>
          </ac:spMkLst>
        </pc:spChg>
        <pc:spChg chg="mod">
          <ac:chgData name="Erfan Meskar" userId="ae30a713-38f5-4e56-b874-fd636adcf478" providerId="ADAL" clId="{931A8637-64D5-43EC-B2FD-4998665F4B82}" dt="2025-03-06T15:40:57.553" v="6683" actId="1076"/>
          <ac:spMkLst>
            <pc:docMk/>
            <pc:sldMk cId="2754597206" sldId="1434"/>
            <ac:spMk id="23" creationId="{EE5A9BF1-C428-6A33-590A-D999C325C8FB}"/>
          </ac:spMkLst>
        </pc:spChg>
        <pc:spChg chg="mod">
          <ac:chgData name="Erfan Meskar" userId="ae30a713-38f5-4e56-b874-fd636adcf478" providerId="ADAL" clId="{931A8637-64D5-43EC-B2FD-4998665F4B82}" dt="2025-03-06T00:08:38.357" v="1532" actId="20577"/>
          <ac:spMkLst>
            <pc:docMk/>
            <pc:sldMk cId="2754597206" sldId="1434"/>
            <ac:spMk id="7171" creationId="{1C021BE7-F463-C27A-92A5-8A0990C2FCE0}"/>
          </ac:spMkLst>
        </pc:spChg>
        <pc:picChg chg="mod">
          <ac:chgData name="Erfan Meskar" userId="ae30a713-38f5-4e56-b874-fd636adcf478" providerId="ADAL" clId="{931A8637-64D5-43EC-B2FD-4998665F4B82}" dt="2025-03-06T15:37:56.945" v="6582" actId="1035"/>
          <ac:picMkLst>
            <pc:docMk/>
            <pc:sldMk cId="2754597206" sldId="1434"/>
            <ac:picMk id="2" creationId="{78F56DDC-8D71-FD7A-BE15-54FE0C1541E8}"/>
          </ac:picMkLst>
        </pc:picChg>
        <pc:picChg chg="mod">
          <ac:chgData name="Erfan Meskar" userId="ae30a713-38f5-4e56-b874-fd636adcf478" providerId="ADAL" clId="{931A8637-64D5-43EC-B2FD-4998665F4B82}" dt="2025-03-06T15:40:37.017" v="6678" actId="1076"/>
          <ac:picMkLst>
            <pc:docMk/>
            <pc:sldMk cId="2754597206" sldId="1434"/>
            <ac:picMk id="15" creationId="{8C799760-4C45-2325-4D00-993AFFB5845A}"/>
          </ac:picMkLst>
        </pc:picChg>
        <pc:picChg chg="mod">
          <ac:chgData name="Erfan Meskar" userId="ae30a713-38f5-4e56-b874-fd636adcf478" providerId="ADAL" clId="{931A8637-64D5-43EC-B2FD-4998665F4B82}" dt="2025-03-06T15:38:37.126" v="6587" actId="1076"/>
          <ac:picMkLst>
            <pc:docMk/>
            <pc:sldMk cId="2754597206" sldId="1434"/>
            <ac:picMk id="16" creationId="{B29944B6-C98E-9904-99A7-6B60AD01FE6F}"/>
          </ac:picMkLst>
        </pc:picChg>
      </pc:sldChg>
      <pc:sldChg chg="addSp modSp mod ord">
        <pc:chgData name="Erfan Meskar" userId="ae30a713-38f5-4e56-b874-fd636adcf478" providerId="ADAL" clId="{931A8637-64D5-43EC-B2FD-4998665F4B82}" dt="2025-03-06T00:21:09.246" v="1809" actId="20577"/>
        <pc:sldMkLst>
          <pc:docMk/>
          <pc:sldMk cId="1060896350" sldId="1439"/>
        </pc:sldMkLst>
        <pc:spChg chg="mod">
          <ac:chgData name="Erfan Meskar" userId="ae30a713-38f5-4e56-b874-fd636adcf478" providerId="ADAL" clId="{931A8637-64D5-43EC-B2FD-4998665F4B82}" dt="2025-03-05T21:58:01.377" v="251" actId="14100"/>
          <ac:spMkLst>
            <pc:docMk/>
            <pc:sldMk cId="1060896350" sldId="1439"/>
            <ac:spMk id="4" creationId="{E310D6B9-197F-EAC5-937F-E379B0BC4ED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5" creationId="{5FBDFE47-E165-D7DB-EC2A-8F49826AAABE}"/>
          </ac:spMkLst>
        </pc:spChg>
        <pc:spChg chg="mod">
          <ac:chgData name="Erfan Meskar" userId="ae30a713-38f5-4e56-b874-fd636adcf478" providerId="ADAL" clId="{931A8637-64D5-43EC-B2FD-4998665F4B82}" dt="2025-03-05T22:32:26.207" v="496" actId="14100"/>
          <ac:spMkLst>
            <pc:docMk/>
            <pc:sldMk cId="1060896350" sldId="1439"/>
            <ac:spMk id="6" creationId="{3C6E23D9-0657-33B3-BAFF-FA42CA4860F9}"/>
          </ac:spMkLst>
        </pc:spChg>
        <pc:spChg chg="mod">
          <ac:chgData name="Erfan Meskar" userId="ae30a713-38f5-4e56-b874-fd636adcf478" providerId="ADAL" clId="{931A8637-64D5-43EC-B2FD-4998665F4B82}" dt="2025-03-05T21:58:30.358" v="277" actId="1076"/>
          <ac:spMkLst>
            <pc:docMk/>
            <pc:sldMk cId="1060896350" sldId="1439"/>
            <ac:spMk id="9" creationId="{61BB94F1-E736-13BA-E00C-C6698A199827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4" creationId="{C50DB939-6866-A862-9736-B6DCDDD1151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7" creationId="{5888117A-65B4-5251-20B2-A3479DD7214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0" creationId="{ACEB4143-930A-5965-EA14-D8EDE4AD54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1" creationId="{57C11B37-9269-3826-1FFB-5B6B2891DA73}"/>
          </ac:spMkLst>
        </pc:spChg>
        <pc:spChg chg="mod">
          <ac:chgData name="Erfan Meskar" userId="ae30a713-38f5-4e56-b874-fd636adcf478" providerId="ADAL" clId="{931A8637-64D5-43EC-B2FD-4998665F4B82}" dt="2025-03-05T21:58:11.478" v="263" actId="1037"/>
          <ac:spMkLst>
            <pc:docMk/>
            <pc:sldMk cId="1060896350" sldId="1439"/>
            <ac:spMk id="24" creationId="{983077E1-2092-6CCE-9F14-CBC3BAB79D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5" creationId="{4CA7A6BB-FFF0-23F9-7995-8CEDB6F1F0AA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7" creationId="{C67ADDA1-4FDD-6E03-362A-3885CA47215B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0" creationId="{54E30265-FB9F-DDA5-73F0-1E6EEBA34E63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5" creationId="{C2FD97BB-DF6F-C617-37AE-36D7B628DD3F}"/>
          </ac:spMkLst>
        </pc:spChg>
        <pc:spChg chg="add mod">
          <ac:chgData name="Erfan Meskar" userId="ae30a713-38f5-4e56-b874-fd636adcf478" providerId="ADAL" clId="{931A8637-64D5-43EC-B2FD-4998665F4B82}" dt="2025-03-05T22:32:43.324" v="499" actId="1076"/>
          <ac:spMkLst>
            <pc:docMk/>
            <pc:sldMk cId="1060896350" sldId="1439"/>
            <ac:spMk id="36" creationId="{AAF518EF-FD38-7CE2-3FC3-19D71B14B772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7" creationId="{889FAD98-239E-CCB6-A5AA-5B023B01D090}"/>
          </ac:spMkLst>
        </pc:spChg>
        <pc:spChg chg="mod">
          <ac:chgData name="Erfan Meskar" userId="ae30a713-38f5-4e56-b874-fd636adcf478" providerId="ADAL" clId="{931A8637-64D5-43EC-B2FD-4998665F4B82}" dt="2025-03-05T22:32:20.017" v="494" actId="1076"/>
          <ac:spMkLst>
            <pc:docMk/>
            <pc:sldMk cId="1060896350" sldId="1439"/>
            <ac:spMk id="38" creationId="{E602EBE3-4B20-1443-755F-247BDA553757}"/>
          </ac:spMkLst>
        </pc:spChg>
        <pc:spChg chg="mod">
          <ac:chgData name="Erfan Meskar" userId="ae30a713-38f5-4e56-b874-fd636adcf478" providerId="ADAL" clId="{931A8637-64D5-43EC-B2FD-4998665F4B82}" dt="2025-03-05T22:32:23.310" v="495" actId="1076"/>
          <ac:spMkLst>
            <pc:docMk/>
            <pc:sldMk cId="1060896350" sldId="1439"/>
            <ac:spMk id="39" creationId="{7AEBA6EA-72E2-A108-05E1-4F6460231855}"/>
          </ac:spMkLst>
        </pc:spChg>
        <pc:spChg chg="add mod">
          <ac:chgData name="Erfan Meskar" userId="ae30a713-38f5-4e56-b874-fd636adcf478" providerId="ADAL" clId="{931A8637-64D5-43EC-B2FD-4998665F4B82}" dt="2025-03-05T21:59:35.079" v="334" actId="20577"/>
          <ac:spMkLst>
            <pc:docMk/>
            <pc:sldMk cId="1060896350" sldId="1439"/>
            <ac:spMk id="41" creationId="{8782ED2D-FFD0-3A99-A60F-5D41F4E1C482}"/>
          </ac:spMkLst>
        </pc:spChg>
        <pc:spChg chg="mod">
          <ac:chgData name="Erfan Meskar" userId="ae30a713-38f5-4e56-b874-fd636adcf478" providerId="ADAL" clId="{931A8637-64D5-43EC-B2FD-4998665F4B82}" dt="2025-03-06T00:21:09.246" v="1809" actId="20577"/>
          <ac:spMkLst>
            <pc:docMk/>
            <pc:sldMk cId="1060896350" sldId="1439"/>
            <ac:spMk id="7170" creationId="{3357930C-E8CB-EDB7-7809-3069C6156653}"/>
          </ac:spMkLst>
        </pc:spChg>
        <pc:spChg chg="mod">
          <ac:chgData name="Erfan Meskar" userId="ae30a713-38f5-4e56-b874-fd636adcf478" providerId="ADAL" clId="{931A8637-64D5-43EC-B2FD-4998665F4B82}" dt="2025-03-06T00:18:45.851" v="1718" actId="20577"/>
          <ac:spMkLst>
            <pc:docMk/>
            <pc:sldMk cId="1060896350" sldId="1439"/>
            <ac:spMk id="7171" creationId="{5F41EBEB-7BEC-C00C-5CE4-0E7B8FE1D409}"/>
          </ac:spMkLst>
        </pc:spChg>
        <pc:picChg chg="add mod">
          <ac:chgData name="Erfan Meskar" userId="ae30a713-38f5-4e56-b874-fd636adcf478" providerId="ADAL" clId="{931A8637-64D5-43EC-B2FD-4998665F4B82}" dt="2025-03-05T22:32:32.032" v="497" actId="14100"/>
          <ac:picMkLst>
            <pc:docMk/>
            <pc:sldMk cId="1060896350" sldId="1439"/>
            <ac:picMk id="2" creationId="{2E126DE0-9F97-566E-F988-BA7E58FBD5CD}"/>
          </ac:picMkLst>
        </pc:picChg>
        <pc:picChg chg="mod">
          <ac:chgData name="Erfan Meskar" userId="ae30a713-38f5-4e56-b874-fd636adcf478" providerId="ADAL" clId="{931A8637-64D5-43EC-B2FD-4998665F4B82}" dt="2025-03-05T21:58:32.791" v="278" actId="1076"/>
          <ac:picMkLst>
            <pc:docMk/>
            <pc:sldMk cId="1060896350" sldId="1439"/>
            <ac:picMk id="8" creationId="{684320AE-7B50-E4BF-7EB2-A3A390D6FF68}"/>
          </ac:picMkLst>
        </pc:picChg>
      </pc:sldChg>
      <pc:sldChg chg="modSp del mod">
        <pc:chgData name="Erfan Meskar" userId="ae30a713-38f5-4e56-b874-fd636adcf478" providerId="ADAL" clId="{931A8637-64D5-43EC-B2FD-4998665F4B82}" dt="2025-03-05T21:59:43.133" v="335" actId="47"/>
        <pc:sldMkLst>
          <pc:docMk/>
          <pc:sldMk cId="1003224041" sldId="1440"/>
        </pc:sldMkLst>
        <pc:spChg chg="mod">
          <ac:chgData name="Erfan Meskar" userId="ae30a713-38f5-4e56-b874-fd636adcf478" providerId="ADAL" clId="{931A8637-64D5-43EC-B2FD-4998665F4B82}" dt="2025-03-05T21:58:56.964" v="284" actId="1076"/>
          <ac:spMkLst>
            <pc:docMk/>
            <pc:sldMk cId="1003224041" sldId="1440"/>
            <ac:spMk id="43" creationId="{0D5EEA5E-3777-6441-BDB7-0264CDE0768F}"/>
          </ac:spMkLst>
        </pc:spChg>
        <pc:picChg chg="mod">
          <ac:chgData name="Erfan Meskar" userId="ae30a713-38f5-4e56-b874-fd636adcf478" providerId="ADAL" clId="{931A8637-64D5-43EC-B2FD-4998665F4B82}" dt="2025-03-05T21:58:52.819" v="283" actId="14100"/>
          <ac:picMkLst>
            <pc:docMk/>
            <pc:sldMk cId="1003224041" sldId="1440"/>
            <ac:picMk id="41" creationId="{BCA27DE6-2F0A-A7C5-2D48-5298619BBCFE}"/>
          </ac:picMkLst>
        </pc:picChg>
      </pc:sldChg>
      <pc:sldChg chg="modSp del mod">
        <pc:chgData name="Erfan Meskar" userId="ae30a713-38f5-4e56-b874-fd636adcf478" providerId="ADAL" clId="{931A8637-64D5-43EC-B2FD-4998665F4B82}" dt="2025-03-05T21:56:03.038" v="151" actId="47"/>
        <pc:sldMkLst>
          <pc:docMk/>
          <pc:sldMk cId="1702084720" sldId="1441"/>
        </pc:sldMkLst>
        <pc:spChg chg="mod">
          <ac:chgData name="Erfan Meskar" userId="ae30a713-38f5-4e56-b874-fd636adcf478" providerId="ADAL" clId="{931A8637-64D5-43EC-B2FD-4998665F4B82}" dt="2025-03-05T21:53:53.534" v="133" actId="114"/>
          <ac:spMkLst>
            <pc:docMk/>
            <pc:sldMk cId="1702084720" sldId="1441"/>
            <ac:spMk id="7171" creationId="{919216BC-CD25-C908-CBD7-A11340A37C6C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5:55:38.414" v="6997" actId="14100"/>
        <pc:sldMkLst>
          <pc:docMk/>
          <pc:sldMk cId="3704364748" sldId="1442"/>
        </pc:sldMkLst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2" creationId="{B6985C89-6402-2020-6B42-79851A0261E4}"/>
          </ac:spMkLst>
        </pc:spChg>
        <pc:spChg chg="del">
          <ac:chgData name="Erfan Meskar" userId="ae30a713-38f5-4e56-b874-fd636adcf478" providerId="ADAL" clId="{931A8637-64D5-43EC-B2FD-4998665F4B82}" dt="2025-03-06T00:03:29.624" v="1514" actId="478"/>
          <ac:spMkLst>
            <pc:docMk/>
            <pc:sldMk cId="3704364748" sldId="1442"/>
            <ac:spMk id="3" creationId="{8046DF1E-D5B4-4110-D9C9-11A1E65461EA}"/>
          </ac:spMkLst>
        </pc:spChg>
        <pc:spChg chg="add mod">
          <ac:chgData name="Erfan Meskar" userId="ae30a713-38f5-4e56-b874-fd636adcf478" providerId="ADAL" clId="{931A8637-64D5-43EC-B2FD-4998665F4B82}" dt="2025-03-06T15:52:30.063" v="6948" actId="1076"/>
          <ac:spMkLst>
            <pc:docMk/>
            <pc:sldMk cId="3704364748" sldId="1442"/>
            <ac:spMk id="3" creationId="{E79879E2-2FF3-B343-A529-459C6858B3F6}"/>
          </ac:spMkLst>
        </pc:spChg>
        <pc:spChg chg="del">
          <ac:chgData name="Erfan Meskar" userId="ae30a713-38f5-4e56-b874-fd636adcf478" providerId="ADAL" clId="{931A8637-64D5-43EC-B2FD-4998665F4B82}" dt="2025-03-06T00:03:30.086" v="1515" actId="478"/>
          <ac:spMkLst>
            <pc:docMk/>
            <pc:sldMk cId="3704364748" sldId="1442"/>
            <ac:spMk id="4" creationId="{311AD9EF-6C93-4973-67F2-D446FC42044E}"/>
          </ac:spMkLst>
        </pc:spChg>
        <pc:spChg chg="add mod">
          <ac:chgData name="Erfan Meskar" userId="ae30a713-38f5-4e56-b874-fd636adcf478" providerId="ADAL" clId="{931A8637-64D5-43EC-B2FD-4998665F4B82}" dt="2025-03-06T15:52:43.023" v="6951" actId="20577"/>
          <ac:spMkLst>
            <pc:docMk/>
            <pc:sldMk cId="3704364748" sldId="1442"/>
            <ac:spMk id="4" creationId="{B917027F-191C-D25D-DA11-B7BD3E675F9C}"/>
          </ac:spMkLst>
        </pc:spChg>
        <pc:spChg chg="del">
          <ac:chgData name="Erfan Meskar" userId="ae30a713-38f5-4e56-b874-fd636adcf478" providerId="ADAL" clId="{931A8637-64D5-43EC-B2FD-4998665F4B82}" dt="2025-03-06T00:03:30.837" v="1516" actId="478"/>
          <ac:spMkLst>
            <pc:docMk/>
            <pc:sldMk cId="3704364748" sldId="1442"/>
            <ac:spMk id="5" creationId="{51059DE0-57C3-4BFE-D9F9-3872FCA4DA3C}"/>
          </ac:spMkLst>
        </pc:spChg>
        <pc:spChg chg="add mod">
          <ac:chgData name="Erfan Meskar" userId="ae30a713-38f5-4e56-b874-fd636adcf478" providerId="ADAL" clId="{931A8637-64D5-43EC-B2FD-4998665F4B82}" dt="2025-03-06T15:52:56.018" v="6956" actId="20577"/>
          <ac:spMkLst>
            <pc:docMk/>
            <pc:sldMk cId="3704364748" sldId="1442"/>
            <ac:spMk id="5" creationId="{94654F08-3781-10DB-B905-15650AED617D}"/>
          </ac:spMkLst>
        </pc:spChg>
        <pc:spChg chg="add mod">
          <ac:chgData name="Erfan Meskar" userId="ae30a713-38f5-4e56-b874-fd636adcf478" providerId="ADAL" clId="{931A8637-64D5-43EC-B2FD-4998665F4B82}" dt="2025-03-06T15:53:09.405" v="6960" actId="20577"/>
          <ac:spMkLst>
            <pc:docMk/>
            <pc:sldMk cId="3704364748" sldId="1442"/>
            <ac:spMk id="6" creationId="{B44CD349-E83E-F0B3-EE34-0FEE981C52BD}"/>
          </ac:spMkLst>
        </pc:spChg>
        <pc:spChg chg="del">
          <ac:chgData name="Erfan Meskar" userId="ae30a713-38f5-4e56-b874-fd636adcf478" providerId="ADAL" clId="{931A8637-64D5-43EC-B2FD-4998665F4B82}" dt="2025-03-06T00:05:39.812" v="1519" actId="478"/>
          <ac:spMkLst>
            <pc:docMk/>
            <pc:sldMk cId="3704364748" sldId="1442"/>
            <ac:spMk id="6" creationId="{D15B95C7-7757-8C48-CED0-293736BE2A5E}"/>
          </ac:spMkLst>
        </pc:spChg>
        <pc:spChg chg="add mod">
          <ac:chgData name="Erfan Meskar" userId="ae30a713-38f5-4e56-b874-fd636adcf478" providerId="ADAL" clId="{931A8637-64D5-43EC-B2FD-4998665F4B82}" dt="2025-03-06T15:53:28.777" v="6964" actId="20577"/>
          <ac:spMkLst>
            <pc:docMk/>
            <pc:sldMk cId="3704364748" sldId="1442"/>
            <ac:spMk id="7" creationId="{CD782CE5-5299-9797-FF21-7C8093FB9004}"/>
          </ac:spMkLst>
        </pc:spChg>
        <pc:spChg chg="add mod">
          <ac:chgData name="Erfan Meskar" userId="ae30a713-38f5-4e56-b874-fd636adcf478" providerId="ADAL" clId="{931A8637-64D5-43EC-B2FD-4998665F4B82}" dt="2025-03-06T15:53:38.519" v="6968" actId="20577"/>
          <ac:spMkLst>
            <pc:docMk/>
            <pc:sldMk cId="3704364748" sldId="1442"/>
            <ac:spMk id="8" creationId="{D173210C-411F-91E3-2BBD-CE3548700AE6}"/>
          </ac:spMkLst>
        </pc:spChg>
        <pc:spChg chg="del">
          <ac:chgData name="Erfan Meskar" userId="ae30a713-38f5-4e56-b874-fd636adcf478" providerId="ADAL" clId="{931A8637-64D5-43EC-B2FD-4998665F4B82}" dt="2025-03-06T00:05:38.740" v="1518" actId="478"/>
          <ac:spMkLst>
            <pc:docMk/>
            <pc:sldMk cId="3704364748" sldId="1442"/>
            <ac:spMk id="9" creationId="{4DC316F6-EAA0-1F8C-B9D9-57E5BC0D7207}"/>
          </ac:spMkLst>
        </pc:spChg>
        <pc:spChg chg="add mod">
          <ac:chgData name="Erfan Meskar" userId="ae30a713-38f5-4e56-b874-fd636adcf478" providerId="ADAL" clId="{931A8637-64D5-43EC-B2FD-4998665F4B82}" dt="2025-03-06T15:53:54.351" v="6973" actId="1036"/>
          <ac:spMkLst>
            <pc:docMk/>
            <pc:sldMk cId="3704364748" sldId="1442"/>
            <ac:spMk id="9" creationId="{A401DFD3-8292-0195-8D4A-73211CAD243E}"/>
          </ac:spMkLst>
        </pc:spChg>
        <pc:spChg chg="del">
          <ac:chgData name="Erfan Meskar" userId="ae30a713-38f5-4e56-b874-fd636adcf478" providerId="ADAL" clId="{931A8637-64D5-43EC-B2FD-4998665F4B82}" dt="2025-03-06T15:53:30.891" v="6965" actId="478"/>
          <ac:spMkLst>
            <pc:docMk/>
            <pc:sldMk cId="3704364748" sldId="1442"/>
            <ac:spMk id="10" creationId="{F8D65C47-0089-1FDB-D003-092A5441594D}"/>
          </ac:spMkLst>
        </pc:spChg>
        <pc:spChg chg="del mod">
          <ac:chgData name="Erfan Meskar" userId="ae30a713-38f5-4e56-b874-fd636adcf478" providerId="ADAL" clId="{931A8637-64D5-43EC-B2FD-4998665F4B82}" dt="2025-03-06T15:53:11.963" v="6961" actId="478"/>
          <ac:spMkLst>
            <pc:docMk/>
            <pc:sldMk cId="3704364748" sldId="1442"/>
            <ac:spMk id="11" creationId="{EAE49DB8-E64F-DF8F-17A6-16D6D088DAEA}"/>
          </ac:spMkLst>
        </pc:spChg>
        <pc:spChg chg="del">
          <ac:chgData name="Erfan Meskar" userId="ae30a713-38f5-4e56-b874-fd636adcf478" providerId="ADAL" clId="{931A8637-64D5-43EC-B2FD-4998665F4B82}" dt="2025-03-06T15:53:41.442" v="6969" actId="478"/>
          <ac:spMkLst>
            <pc:docMk/>
            <pc:sldMk cId="3704364748" sldId="1442"/>
            <ac:spMk id="12" creationId="{604A0B69-3CD3-D333-D4FC-299A578D8FE5}"/>
          </ac:spMkLst>
        </pc:spChg>
        <pc:spChg chg="del">
          <ac:chgData name="Erfan Meskar" userId="ae30a713-38f5-4e56-b874-fd636adcf478" providerId="ADAL" clId="{931A8637-64D5-43EC-B2FD-4998665F4B82}" dt="2025-03-06T15:52:57.987" v="6957" actId="478"/>
          <ac:spMkLst>
            <pc:docMk/>
            <pc:sldMk cId="3704364748" sldId="1442"/>
            <ac:spMk id="13" creationId="{514EBC7A-DF46-18E9-DFC7-C6FADB2CDD3D}"/>
          </ac:spMkLst>
        </pc:spChg>
        <pc:spChg chg="del">
          <ac:chgData name="Erfan Meskar" userId="ae30a713-38f5-4e56-b874-fd636adcf478" providerId="ADAL" clId="{931A8637-64D5-43EC-B2FD-4998665F4B82}" dt="2025-03-06T15:52:44.965" v="6952" actId="478"/>
          <ac:spMkLst>
            <pc:docMk/>
            <pc:sldMk cId="3704364748" sldId="1442"/>
            <ac:spMk id="14" creationId="{259A6205-096C-03C5-4243-48B52D7579EE}"/>
          </ac:spMkLst>
        </pc:spChg>
        <pc:spChg chg="del">
          <ac:chgData name="Erfan Meskar" userId="ae30a713-38f5-4e56-b874-fd636adcf478" providerId="ADAL" clId="{931A8637-64D5-43EC-B2FD-4998665F4B82}" dt="2025-03-06T15:52:32.824" v="6949" actId="478"/>
          <ac:spMkLst>
            <pc:docMk/>
            <pc:sldMk cId="3704364748" sldId="1442"/>
            <ac:spMk id="15" creationId="{2F7416F1-E793-E29F-8D26-EE65B2C4C005}"/>
          </ac:spMkLst>
        </pc:spChg>
        <pc:spChg chg="mod">
          <ac:chgData name="Erfan Meskar" userId="ae30a713-38f5-4e56-b874-fd636adcf478" providerId="ADAL" clId="{931A8637-64D5-43EC-B2FD-4998665F4B82}" dt="2025-03-06T15:55:34.139" v="6996" actId="1076"/>
          <ac:spMkLst>
            <pc:docMk/>
            <pc:sldMk cId="3704364748" sldId="1442"/>
            <ac:spMk id="16" creationId="{DF7FFBEF-CE11-9486-6211-D67C8EFD94AA}"/>
          </ac:spMkLst>
        </pc:spChg>
        <pc:spChg chg="mod">
          <ac:chgData name="Erfan Meskar" userId="ae30a713-38f5-4e56-b874-fd636adcf478" providerId="ADAL" clId="{931A8637-64D5-43EC-B2FD-4998665F4B82}" dt="2025-03-06T15:54:39.953" v="6986" actId="14100"/>
          <ac:spMkLst>
            <pc:docMk/>
            <pc:sldMk cId="3704364748" sldId="1442"/>
            <ac:spMk id="17" creationId="{1086822B-0B9A-A8B9-E59F-4BC7C6F212B5}"/>
          </ac:spMkLst>
        </pc:spChg>
        <pc:spChg chg="mod">
          <ac:chgData name="Erfan Meskar" userId="ae30a713-38f5-4e56-b874-fd636adcf478" providerId="ADAL" clId="{931A8637-64D5-43EC-B2FD-4998665F4B82}" dt="2025-03-06T15:54:35.745" v="6985" actId="14100"/>
          <ac:spMkLst>
            <pc:docMk/>
            <pc:sldMk cId="3704364748" sldId="1442"/>
            <ac:spMk id="18" creationId="{A60C15DE-2675-1E2C-C637-1C53BC35F5BB}"/>
          </ac:spMkLst>
        </pc:spChg>
        <pc:spChg chg="mod">
          <ac:chgData name="Erfan Meskar" userId="ae30a713-38f5-4e56-b874-fd636adcf478" providerId="ADAL" clId="{931A8637-64D5-43EC-B2FD-4998665F4B82}" dt="2025-03-06T15:54:47.415" v="6988" actId="14100"/>
          <ac:spMkLst>
            <pc:docMk/>
            <pc:sldMk cId="3704364748" sldId="1442"/>
            <ac:spMk id="19" creationId="{7648C8B8-7307-B665-6601-5067F383B3E0}"/>
          </ac:spMkLst>
        </pc:spChg>
        <pc:spChg chg="mod">
          <ac:chgData name="Erfan Meskar" userId="ae30a713-38f5-4e56-b874-fd636adcf478" providerId="ADAL" clId="{931A8637-64D5-43EC-B2FD-4998665F4B82}" dt="2025-03-06T15:54:08.637" v="6977" actId="14100"/>
          <ac:spMkLst>
            <pc:docMk/>
            <pc:sldMk cId="3704364748" sldId="1442"/>
            <ac:spMk id="20" creationId="{79AEA079-5358-6EBE-E124-9189EB71EE00}"/>
          </ac:spMkLst>
        </pc:spChg>
        <pc:spChg chg="mod">
          <ac:chgData name="Erfan Meskar" userId="ae30a713-38f5-4e56-b874-fd636adcf478" providerId="ADAL" clId="{931A8637-64D5-43EC-B2FD-4998665F4B82}" dt="2025-03-06T15:54:31.534" v="6984" actId="14100"/>
          <ac:spMkLst>
            <pc:docMk/>
            <pc:sldMk cId="3704364748" sldId="1442"/>
            <ac:spMk id="21" creationId="{050D8AEA-AE0E-4624-349F-04AA2A687ADF}"/>
          </ac:spMkLst>
        </pc:spChg>
        <pc:spChg chg="mod">
          <ac:chgData name="Erfan Meskar" userId="ae30a713-38f5-4e56-b874-fd636adcf478" providerId="ADAL" clId="{931A8637-64D5-43EC-B2FD-4998665F4B82}" dt="2025-03-06T15:54:12.081" v="6978" actId="14100"/>
          <ac:spMkLst>
            <pc:docMk/>
            <pc:sldMk cId="3704364748" sldId="1442"/>
            <ac:spMk id="23" creationId="{AB122D1C-EC12-E0C0-F81F-7F425E0351CF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5" creationId="{7DC15AC5-F408-8430-2A1F-70695786FC4C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9" creationId="{2457866C-2DAF-AF7C-77C1-F976DB88984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0" creationId="{E01CCCDE-44D9-CD62-EFE7-1B6FDEA08BF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3" creationId="{79DB6AD2-FDAB-2F4A-4F57-5AE2BE0C0DFA}"/>
          </ac:spMkLst>
        </pc:spChg>
        <pc:spChg chg="mod">
          <ac:chgData name="Erfan Meskar" userId="ae30a713-38f5-4e56-b874-fd636adcf478" providerId="ADAL" clId="{931A8637-64D5-43EC-B2FD-4998665F4B82}" dt="2025-03-06T15:54:43.383" v="6987" actId="14100"/>
          <ac:spMkLst>
            <pc:docMk/>
            <pc:sldMk cId="3704364748" sldId="1442"/>
            <ac:spMk id="34" creationId="{FAAB81A3-C1E7-EC53-CAE6-675E95F99643}"/>
          </ac:spMkLst>
        </pc:spChg>
        <pc:spChg chg="mod">
          <ac:chgData name="Erfan Meskar" userId="ae30a713-38f5-4e56-b874-fd636adcf478" providerId="ADAL" clId="{931A8637-64D5-43EC-B2FD-4998665F4B82}" dt="2025-03-06T15:54:17.393" v="6980" actId="14100"/>
          <ac:spMkLst>
            <pc:docMk/>
            <pc:sldMk cId="3704364748" sldId="1442"/>
            <ac:spMk id="35" creationId="{F9FD2724-8EF2-7147-CFF9-F108FE87E01E}"/>
          </ac:spMkLst>
        </pc:spChg>
        <pc:spChg chg="add mod">
          <ac:chgData name="Erfan Meskar" userId="ae30a713-38f5-4e56-b874-fd636adcf478" providerId="ADAL" clId="{931A8637-64D5-43EC-B2FD-4998665F4B82}" dt="2025-03-06T15:54:04.236" v="6976" actId="20577"/>
          <ac:spMkLst>
            <pc:docMk/>
            <pc:sldMk cId="3704364748" sldId="1442"/>
            <ac:spMk id="38" creationId="{1ED0C02F-ADF4-8D03-C20B-FA3072A6801A}"/>
          </ac:spMkLst>
        </pc:spChg>
        <pc:spChg chg="del">
          <ac:chgData name="Erfan Meskar" userId="ae30a713-38f5-4e56-b874-fd636adcf478" providerId="ADAL" clId="{931A8637-64D5-43EC-B2FD-4998665F4B82}" dt="2025-03-06T00:05:40.713" v="1520" actId="478"/>
          <ac:spMkLst>
            <pc:docMk/>
            <pc:sldMk cId="3704364748" sldId="1442"/>
            <ac:spMk id="38" creationId="{834C2299-0B2A-0DBE-6AD6-FB0E2B035F0F}"/>
          </ac:spMkLst>
        </pc:spChg>
        <pc:spChg chg="del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39" creationId="{38A29650-22A9-F5B6-DA24-9E60BA54A48A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0" creationId="{01D2CC03-2925-C258-97F6-5270EEBD6EE7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1" creationId="{5D3700C2-9B69-A0DC-94CD-C921669DD590}"/>
          </ac:spMkLst>
        </pc:spChg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42" creationId="{93B84DB7-B165-B3A7-F3A8-E4AC6C0E777D}"/>
          </ac:spMkLst>
        </pc:spChg>
        <pc:spChg chg="add del mod">
          <ac:chgData name="Erfan Meskar" userId="ae30a713-38f5-4e56-b874-fd636adcf478" providerId="ADAL" clId="{931A8637-64D5-43EC-B2FD-4998665F4B82}" dt="2025-03-06T15:55:05.632" v="6991" actId="478"/>
          <ac:spMkLst>
            <pc:docMk/>
            <pc:sldMk cId="3704364748" sldId="1442"/>
            <ac:spMk id="43" creationId="{AF58AC36-9BAD-C8BF-85AB-702A93C44B37}"/>
          </ac:spMkLst>
        </pc:spChg>
        <pc:spChg chg="add mod">
          <ac:chgData name="Erfan Meskar" userId="ae30a713-38f5-4e56-b874-fd636adcf478" providerId="ADAL" clId="{931A8637-64D5-43EC-B2FD-4998665F4B82}" dt="2025-03-06T15:55:38.414" v="6997" actId="14100"/>
          <ac:spMkLst>
            <pc:docMk/>
            <pc:sldMk cId="3704364748" sldId="1442"/>
            <ac:spMk id="44" creationId="{4C923B52-BCD3-8EA4-DA95-AE0A37289694}"/>
          </ac:spMkLst>
        </pc:spChg>
        <pc:spChg chg="add mod">
          <ac:chgData name="Erfan Meskar" userId="ae30a713-38f5-4e56-b874-fd636adcf478" providerId="ADAL" clId="{931A8637-64D5-43EC-B2FD-4998665F4B82}" dt="2025-03-06T15:55:21.522" v="6995" actId="571"/>
          <ac:spMkLst>
            <pc:docMk/>
            <pc:sldMk cId="3704364748" sldId="1442"/>
            <ac:spMk id="45" creationId="{BD440EC9-8DE7-C3B1-1B67-2F82E782B00A}"/>
          </ac:spMkLst>
        </pc:spChg>
        <pc:spChg chg="mod">
          <ac:chgData name="Erfan Meskar" userId="ae30a713-38f5-4e56-b874-fd636adcf478" providerId="ADAL" clId="{931A8637-64D5-43EC-B2FD-4998665F4B82}" dt="2025-03-06T00:19:36.036" v="1719"/>
          <ac:spMkLst>
            <pc:docMk/>
            <pc:sldMk cId="3704364748" sldId="1442"/>
            <ac:spMk id="7170" creationId="{895BDED1-9A5C-5861-4885-05836F7BF175}"/>
          </ac:spMkLst>
        </pc:spChg>
        <pc:spChg chg="mod">
          <ac:chgData name="Erfan Meskar" userId="ae30a713-38f5-4e56-b874-fd636adcf478" providerId="ADAL" clId="{931A8637-64D5-43EC-B2FD-4998665F4B82}" dt="2025-03-06T15:50:55.328" v="6936" actId="20577"/>
          <ac:spMkLst>
            <pc:docMk/>
            <pc:sldMk cId="3704364748" sldId="1442"/>
            <ac:spMk id="7171" creationId="{308E51CD-B7C2-F637-76C0-EACBAC4A225A}"/>
          </ac:spMkLst>
        </pc:spChg>
        <pc:picChg chg="del">
          <ac:chgData name="Erfan Meskar" userId="ae30a713-38f5-4e56-b874-fd636adcf478" providerId="ADAL" clId="{931A8637-64D5-43EC-B2FD-4998665F4B82}" dt="2025-03-06T00:03:28.860" v="1513" actId="478"/>
          <ac:picMkLst>
            <pc:docMk/>
            <pc:sldMk cId="3704364748" sldId="1442"/>
            <ac:picMk id="7" creationId="{8B7E2FE3-2DA1-E314-FD58-28CCF5114FCD}"/>
          </ac:picMkLst>
        </pc:picChg>
        <pc:picChg chg="del">
          <ac:chgData name="Erfan Meskar" userId="ae30a713-38f5-4e56-b874-fd636adcf478" providerId="ADAL" clId="{931A8637-64D5-43EC-B2FD-4998665F4B82}" dt="2025-03-06T00:05:38.740" v="1518" actId="478"/>
          <ac:picMkLst>
            <pc:docMk/>
            <pc:sldMk cId="3704364748" sldId="1442"/>
            <ac:picMk id="8" creationId="{46C5DD0A-9963-1ECA-C311-42CCC4E1D673}"/>
          </ac:picMkLst>
        </pc:picChg>
        <pc:picChg chg="add del mod">
          <ac:chgData name="Erfan Meskar" userId="ae30a713-38f5-4e56-b874-fd636adcf478" providerId="ADAL" clId="{931A8637-64D5-43EC-B2FD-4998665F4B82}" dt="2025-03-06T15:52:23.584" v="6946" actId="478"/>
          <ac:picMkLst>
            <pc:docMk/>
            <pc:sldMk cId="3704364748" sldId="1442"/>
            <ac:picMk id="36" creationId="{626901B9-DE8A-2AED-032D-8B64E0F9974A}"/>
          </ac:picMkLst>
        </pc:picChg>
      </pc:sldChg>
      <pc:sldChg chg="addSp delSp modSp mod modAnim">
        <pc:chgData name="Erfan Meskar" userId="ae30a713-38f5-4e56-b874-fd636adcf478" providerId="ADAL" clId="{931A8637-64D5-43EC-B2FD-4998665F4B82}" dt="2025-03-06T16:21:15.349" v="7315" actId="1076"/>
        <pc:sldMkLst>
          <pc:docMk/>
          <pc:sldMk cId="1887611521" sldId="1443"/>
        </pc:sldMkLst>
        <pc:spChg chg="add del mod">
          <ac:chgData name="Erfan Meskar" userId="ae30a713-38f5-4e56-b874-fd636adcf478" providerId="ADAL" clId="{931A8637-64D5-43EC-B2FD-4998665F4B82}" dt="2025-03-06T16:15:55.073" v="7217" actId="478"/>
          <ac:spMkLst>
            <pc:docMk/>
            <pc:sldMk cId="1887611521" sldId="1443"/>
            <ac:spMk id="4" creationId="{10C9A111-9BB4-1690-1D1D-789045BBB303}"/>
          </ac:spMkLst>
        </pc:spChg>
        <pc:spChg chg="add del mod">
          <ac:chgData name="Erfan Meskar" userId="ae30a713-38f5-4e56-b874-fd636adcf478" providerId="ADAL" clId="{931A8637-64D5-43EC-B2FD-4998665F4B82}" dt="2025-03-06T16:15:51.596" v="7215" actId="478"/>
          <ac:spMkLst>
            <pc:docMk/>
            <pc:sldMk cId="1887611521" sldId="1443"/>
            <ac:spMk id="6" creationId="{7536A72B-8734-F8CE-942A-3E3A1DFF8C6A}"/>
          </ac:spMkLst>
        </pc:spChg>
        <pc:spChg chg="add del mod">
          <ac:chgData name="Erfan Meskar" userId="ae30a713-38f5-4e56-b874-fd636adcf478" providerId="ADAL" clId="{931A8637-64D5-43EC-B2FD-4998665F4B82}" dt="2025-03-06T16:16:00.136" v="7219" actId="478"/>
          <ac:spMkLst>
            <pc:docMk/>
            <pc:sldMk cId="1887611521" sldId="1443"/>
            <ac:spMk id="7" creationId="{05075C51-A592-4A88-4040-BE2AE89F039A}"/>
          </ac:spMkLst>
        </pc:spChg>
        <pc:spChg chg="add del mod">
          <ac:chgData name="Erfan Meskar" userId="ae30a713-38f5-4e56-b874-fd636adcf478" providerId="ADAL" clId="{931A8637-64D5-43EC-B2FD-4998665F4B82}" dt="2025-03-06T16:15:58.019" v="7218" actId="478"/>
          <ac:spMkLst>
            <pc:docMk/>
            <pc:sldMk cId="1887611521" sldId="1443"/>
            <ac:spMk id="8" creationId="{9EB7AE9F-4042-5E43-49EE-5EB24FA7BF0C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15" creationId="{076DAE11-4C2E-395C-1172-98F2A347519B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6" creationId="{7D2E8594-A56E-9E96-8EBC-7A7D9838F69D}"/>
          </ac:spMkLst>
        </pc:spChg>
        <pc:spChg chg="mod">
          <ac:chgData name="Erfan Meskar" userId="ae30a713-38f5-4e56-b874-fd636adcf478" providerId="ADAL" clId="{931A8637-64D5-43EC-B2FD-4998665F4B82}" dt="2025-03-06T16:18:11.034" v="7255" actId="14100"/>
          <ac:spMkLst>
            <pc:docMk/>
            <pc:sldMk cId="1887611521" sldId="1443"/>
            <ac:spMk id="17" creationId="{89639C34-A5B4-FCEE-B497-DD333B7225D9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8" creationId="{301D2F24-EE05-3428-094B-77E848482C30}"/>
          </ac:spMkLst>
        </pc:spChg>
        <pc:spChg chg="add mod">
          <ac:chgData name="Erfan Meskar" userId="ae30a713-38f5-4e56-b874-fd636adcf478" providerId="ADAL" clId="{931A8637-64D5-43EC-B2FD-4998665F4B82}" dt="2025-03-06T16:18:36.560" v="7271" actId="14100"/>
          <ac:spMkLst>
            <pc:docMk/>
            <pc:sldMk cId="1887611521" sldId="1443"/>
            <ac:spMk id="19" creationId="{825EA622-23EA-1F3E-9BA7-290C327BB2B1}"/>
          </ac:spMkLst>
        </pc:spChg>
        <pc:spChg chg="mod">
          <ac:chgData name="Erfan Meskar" userId="ae30a713-38f5-4e56-b874-fd636adcf478" providerId="ADAL" clId="{931A8637-64D5-43EC-B2FD-4998665F4B82}" dt="2025-03-06T16:18:41.741" v="7272" actId="14100"/>
          <ac:spMkLst>
            <pc:docMk/>
            <pc:sldMk cId="1887611521" sldId="1443"/>
            <ac:spMk id="20" creationId="{EA7C8BCE-D134-3CDA-5D95-50065EDA431D}"/>
          </ac:spMkLst>
        </pc:spChg>
        <pc:spChg chg="mod">
          <ac:chgData name="Erfan Meskar" userId="ae30a713-38f5-4e56-b874-fd636adcf478" providerId="ADAL" clId="{931A8637-64D5-43EC-B2FD-4998665F4B82}" dt="2025-03-06T16:18:50.945" v="7275" actId="14100"/>
          <ac:spMkLst>
            <pc:docMk/>
            <pc:sldMk cId="1887611521" sldId="1443"/>
            <ac:spMk id="21" creationId="{0C20E1CE-AB0C-D286-DDB9-12C00DB5D4B3}"/>
          </ac:spMkLst>
        </pc:spChg>
        <pc:spChg chg="mod">
          <ac:chgData name="Erfan Meskar" userId="ae30a713-38f5-4e56-b874-fd636adcf478" providerId="ADAL" clId="{931A8637-64D5-43EC-B2FD-4998665F4B82}" dt="2025-03-06T16:19:02.697" v="7277" actId="14100"/>
          <ac:spMkLst>
            <pc:docMk/>
            <pc:sldMk cId="1887611521" sldId="1443"/>
            <ac:spMk id="22" creationId="{3D609561-59ED-2991-BCF5-D691F29CF15F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23" creationId="{91136D73-B1A8-E31E-D7EB-66728E9916A7}"/>
          </ac:spMkLst>
        </pc:spChg>
        <pc:spChg chg="mod">
          <ac:chgData name="Erfan Meskar" userId="ae30a713-38f5-4e56-b874-fd636adcf478" providerId="ADAL" clId="{931A8637-64D5-43EC-B2FD-4998665F4B82}" dt="2025-03-06T16:17:42.690" v="7249" actId="1076"/>
          <ac:spMkLst>
            <pc:docMk/>
            <pc:sldMk cId="1887611521" sldId="1443"/>
            <ac:spMk id="25" creationId="{F922D147-13FE-7C79-46CF-2BFE944E80E9}"/>
          </ac:spMkLst>
        </pc:spChg>
        <pc:spChg chg="mod">
          <ac:chgData name="Erfan Meskar" userId="ae30a713-38f5-4e56-b874-fd636adcf478" providerId="ADAL" clId="{931A8637-64D5-43EC-B2FD-4998665F4B82}" dt="2025-03-06T16:17:35.145" v="7247" actId="1076"/>
          <ac:spMkLst>
            <pc:docMk/>
            <pc:sldMk cId="1887611521" sldId="1443"/>
            <ac:spMk id="26" creationId="{E0B7BD87-9019-0F5B-4188-899CBAF00F28}"/>
          </ac:spMkLst>
        </pc:spChg>
        <pc:spChg chg="add mod">
          <ac:chgData name="Erfan Meskar" userId="ae30a713-38f5-4e56-b874-fd636adcf478" providerId="ADAL" clId="{931A8637-64D5-43EC-B2FD-4998665F4B82}" dt="2025-03-06T16:18:07.485" v="7254" actId="1076"/>
          <ac:spMkLst>
            <pc:docMk/>
            <pc:sldMk cId="1887611521" sldId="1443"/>
            <ac:spMk id="27" creationId="{4C421509-B229-7855-0923-CFA05E95ED3D}"/>
          </ac:spMkLst>
        </pc:spChg>
        <pc:spChg chg="mod">
          <ac:chgData name="Erfan Meskar" userId="ae30a713-38f5-4e56-b874-fd636adcf478" providerId="ADAL" clId="{931A8637-64D5-43EC-B2FD-4998665F4B82}" dt="2025-03-06T16:18:14.481" v="7256" actId="1076"/>
          <ac:spMkLst>
            <pc:docMk/>
            <pc:sldMk cId="1887611521" sldId="1443"/>
            <ac:spMk id="28" creationId="{A998C6BA-18EF-A746-6533-13FA749BFF61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30" creationId="{1DCFD91A-C422-4876-A92E-F4F427B5CECD}"/>
          </ac:spMkLst>
        </pc:spChg>
        <pc:spChg chg="mod">
          <ac:chgData name="Erfan Meskar" userId="ae30a713-38f5-4e56-b874-fd636adcf478" providerId="ADAL" clId="{931A8637-64D5-43EC-B2FD-4998665F4B82}" dt="2025-03-06T16:18:44.863" v="7273" actId="1076"/>
          <ac:spMkLst>
            <pc:docMk/>
            <pc:sldMk cId="1887611521" sldId="1443"/>
            <ac:spMk id="31" creationId="{53D52689-DB9C-F8C0-D8AD-D79140FE62F0}"/>
          </ac:spMkLst>
        </pc:spChg>
        <pc:spChg chg="add mod">
          <ac:chgData name="Erfan Meskar" userId="ae30a713-38f5-4e56-b874-fd636adcf478" providerId="ADAL" clId="{931A8637-64D5-43EC-B2FD-4998665F4B82}" dt="2025-03-06T16:18:57.127" v="7276" actId="1076"/>
          <ac:spMkLst>
            <pc:docMk/>
            <pc:sldMk cId="1887611521" sldId="1443"/>
            <ac:spMk id="32" creationId="{559F6A87-2119-ABD4-4BCC-0853BD9B31F0}"/>
          </ac:spMkLst>
        </pc:spChg>
        <pc:spChg chg="add mod">
          <ac:chgData name="Erfan Meskar" userId="ae30a713-38f5-4e56-b874-fd636adcf478" providerId="ADAL" clId="{931A8637-64D5-43EC-B2FD-4998665F4B82}" dt="2025-03-06T16:17:38.378" v="7248" actId="14100"/>
          <ac:spMkLst>
            <pc:docMk/>
            <pc:sldMk cId="1887611521" sldId="1443"/>
            <ac:spMk id="34" creationId="{8B197FD3-2CD7-F35A-F2D1-9D0E29E7733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36" creationId="{2A0B2978-1C24-9A08-FC49-D473FBFD0A3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1" creationId="{4C68DDF8-5133-B0AE-B79E-B8CEDD0B924F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2" creationId="{672C2F24-9427-CCD4-2FEC-DB91405B4B56}"/>
          </ac:spMkLst>
        </pc:spChg>
        <pc:spChg chg="mod">
          <ac:chgData name="Erfan Meskar" userId="ae30a713-38f5-4e56-b874-fd636adcf478" providerId="ADAL" clId="{931A8637-64D5-43EC-B2FD-4998665F4B82}" dt="2025-03-06T00:17:06.111" v="1703" actId="1076"/>
          <ac:spMkLst>
            <pc:docMk/>
            <pc:sldMk cId="1887611521" sldId="1443"/>
            <ac:spMk id="43" creationId="{365D79A0-B89D-354D-3957-FDCB85160A34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4" creationId="{B4744214-0A41-6767-DC30-00720F850B4F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5" creationId="{D84D4C8F-A07D-EC64-58BA-9441558A3EB7}"/>
          </ac:spMkLst>
        </pc:spChg>
        <pc:spChg chg="mod">
          <ac:chgData name="Erfan Meskar" userId="ae30a713-38f5-4e56-b874-fd636adcf478" providerId="ADAL" clId="{931A8637-64D5-43EC-B2FD-4998665F4B82}" dt="2025-03-06T00:17:11.773" v="1705" actId="14100"/>
          <ac:spMkLst>
            <pc:docMk/>
            <pc:sldMk cId="1887611521" sldId="1443"/>
            <ac:spMk id="46" creationId="{94AD2F66-582B-38B9-920C-0F849805BA7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8" creationId="{5AB04F46-B4BB-7879-E0BF-45D4C3184798}"/>
          </ac:spMkLst>
        </pc:spChg>
        <pc:spChg chg="mod">
          <ac:chgData name="Erfan Meskar" userId="ae30a713-38f5-4e56-b874-fd636adcf478" providerId="ADAL" clId="{931A8637-64D5-43EC-B2FD-4998665F4B82}" dt="2025-03-06T00:17:08.439" v="1704" actId="14100"/>
          <ac:spMkLst>
            <pc:docMk/>
            <pc:sldMk cId="1887611521" sldId="1443"/>
            <ac:spMk id="50" creationId="{80F103E0-E6CE-747F-83DC-5D45468A4167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1" creationId="{47E23805-4D7C-E7D7-3778-E7C962E6297B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3" creationId="{C4DDDF4B-7C4D-B5ED-A4C0-056A4B1D18A4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5" creationId="{F9F31A9B-1519-ABB1-7B1C-22CF3749844D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8" creationId="{F63D28CE-21BC-4536-0AA2-7543BB7A16A2}"/>
          </ac:spMkLst>
        </pc:spChg>
        <pc:spChg chg="mod">
          <ac:chgData name="Erfan Meskar" userId="ae30a713-38f5-4e56-b874-fd636adcf478" providerId="ADAL" clId="{931A8637-64D5-43EC-B2FD-4998665F4B82}" dt="2025-03-06T00:16:56.132" v="1701" actId="1076"/>
          <ac:spMkLst>
            <pc:docMk/>
            <pc:sldMk cId="1887611521" sldId="1443"/>
            <ac:spMk id="59" creationId="{7355CDAE-FDAB-61DE-F2F5-11DC1E3B6874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60" creationId="{D506B23E-51A4-0A07-9700-6CC5DF2AA50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1" creationId="{94563C29-0B20-C19E-3270-959780818E4C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2" creationId="{3E4B88A4-818B-32F4-8088-5CBAFD9666CB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7168" creationId="{F4D01D3B-1068-EA17-9E95-5278B2CA6687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7169" creationId="{413D5472-6EB9-E42E-78B8-DEB5436C10AE}"/>
          </ac:spMkLst>
        </pc:spChg>
        <pc:spChg chg="mod">
          <ac:chgData name="Erfan Meskar" userId="ae30a713-38f5-4e56-b874-fd636adcf478" providerId="ADAL" clId="{931A8637-64D5-43EC-B2FD-4998665F4B82}" dt="2025-03-06T00:19:37.895" v="1720"/>
          <ac:spMkLst>
            <pc:docMk/>
            <pc:sldMk cId="1887611521" sldId="1443"/>
            <ac:spMk id="7170" creationId="{295AB44C-A273-21E7-C8C5-C245C6206BEC}"/>
          </ac:spMkLst>
        </pc:spChg>
        <pc:spChg chg="mod">
          <ac:chgData name="Erfan Meskar" userId="ae30a713-38f5-4e56-b874-fd636adcf478" providerId="ADAL" clId="{931A8637-64D5-43EC-B2FD-4998665F4B82}" dt="2025-03-06T16:19:50.848" v="7279" actId="20577"/>
          <ac:spMkLst>
            <pc:docMk/>
            <pc:sldMk cId="1887611521" sldId="1443"/>
            <ac:spMk id="7171" creationId="{4C5B58A5-048F-471F-2762-8499E2D18400}"/>
          </ac:spMkLst>
        </pc:spChg>
        <pc:spChg chg="add mod">
          <ac:chgData name="Erfan Meskar" userId="ae30a713-38f5-4e56-b874-fd636adcf478" providerId="ADAL" clId="{931A8637-64D5-43EC-B2FD-4998665F4B82}" dt="2025-03-06T16:17:26.551" v="7245" actId="1076"/>
          <ac:spMkLst>
            <pc:docMk/>
            <pc:sldMk cId="1887611521" sldId="1443"/>
            <ac:spMk id="7172" creationId="{670F2F99-A7BD-77E1-90C7-61B5A4885923}"/>
          </ac:spMkLst>
        </pc:spChg>
        <pc:spChg chg="mod">
          <ac:chgData name="Erfan Meskar" userId="ae30a713-38f5-4e56-b874-fd636adcf478" providerId="ADAL" clId="{931A8637-64D5-43EC-B2FD-4998665F4B82}" dt="2025-03-06T16:17:57.981" v="7251" actId="1076"/>
          <ac:spMkLst>
            <pc:docMk/>
            <pc:sldMk cId="1887611521" sldId="1443"/>
            <ac:spMk id="7173" creationId="{34544446-3744-5A19-63AC-957F93CB2DE3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7175" creationId="{9B6CFD83-CD99-AD10-5420-950E3C0C7CA3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6" creationId="{B4C5DCD2-5D3E-C0B9-3EB7-668C3008C007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7" creationId="{D17718BE-E549-F63A-EC6E-FF4AD6E758E9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8" creationId="{C988CA42-28F0-6756-0F11-5F2CB269AD3E}"/>
          </ac:spMkLst>
        </pc:spChg>
        <pc:graphicFrameChg chg="add mod">
          <ac:chgData name="Erfan Meskar" userId="ae30a713-38f5-4e56-b874-fd636adcf478" providerId="ADAL" clId="{931A8637-64D5-43EC-B2FD-4998665F4B82}" dt="2025-03-06T00:09:58.797" v="1658" actId="1076"/>
          <ac:graphicFrameMkLst>
            <pc:docMk/>
            <pc:sldMk cId="1887611521" sldId="1443"/>
            <ac:graphicFrameMk id="3" creationId="{3AC3AF9D-AB2E-8B46-602D-70BED232DAA0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07.764" v="7313" actId="1076"/>
          <ac:graphicFrameMkLst>
            <pc:docMk/>
            <pc:sldMk cId="1887611521" sldId="1443"/>
            <ac:graphicFrameMk id="9" creationId="{114E6BBA-FDB7-58C9-AB21-AB9C1754987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15.349" v="7315" actId="1076"/>
          <ac:graphicFrameMkLst>
            <pc:docMk/>
            <pc:sldMk cId="1887611521" sldId="1443"/>
            <ac:graphicFrameMk id="10" creationId="{B692A86E-E840-A4DC-61B2-47AD79ECB2CD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0:17:02.716" v="1702" actId="1076"/>
          <ac:graphicFrameMkLst>
            <pc:docMk/>
            <pc:sldMk cId="1887611521" sldId="1443"/>
            <ac:graphicFrameMk id="11" creationId="{FDA5E916-3BE8-D7E7-A3E4-21CD1E6459AB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9:06.907" v="7278" actId="1076"/>
          <ac:graphicFrameMkLst>
            <pc:docMk/>
            <pc:sldMk cId="1887611521" sldId="1443"/>
            <ac:graphicFrameMk id="12" creationId="{C483416D-0C6B-68CE-54BC-E9E4C8113FA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7:52.271" v="7250" actId="1076"/>
          <ac:graphicFrameMkLst>
            <pc:docMk/>
            <pc:sldMk cId="1887611521" sldId="1443"/>
            <ac:graphicFrameMk id="13" creationId="{1564F042-7296-C0A7-748E-EE3B5681CD45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8:21.801" v="7257" actId="1076"/>
          <ac:graphicFrameMkLst>
            <pc:docMk/>
            <pc:sldMk cId="1887611521" sldId="1443"/>
            <ac:graphicFrameMk id="14" creationId="{8A34ECCC-7C19-1F84-1117-92F93C9BF3BC}"/>
          </ac:graphicFrameMkLst>
        </pc:graphicFrameChg>
        <pc:picChg chg="add del mod">
          <ac:chgData name="Erfan Meskar" userId="ae30a713-38f5-4e56-b874-fd636adcf478" providerId="ADAL" clId="{931A8637-64D5-43EC-B2FD-4998665F4B82}" dt="2025-03-06T16:15:51.596" v="7215" actId="478"/>
          <ac:picMkLst>
            <pc:docMk/>
            <pc:sldMk cId="1887611521" sldId="1443"/>
            <ac:picMk id="5" creationId="{A3E5BB3C-ACA9-9D26-B5AC-A446014FFC85}"/>
          </ac:picMkLst>
        </pc:picChg>
      </pc:sldChg>
      <pc:sldChg chg="modSp del mod">
        <pc:chgData name="Erfan Meskar" userId="ae30a713-38f5-4e56-b874-fd636adcf478" providerId="ADAL" clId="{931A8637-64D5-43EC-B2FD-4998665F4B82}" dt="2025-03-06T16:27:16.040" v="7440" actId="47"/>
        <pc:sldMkLst>
          <pc:docMk/>
          <pc:sldMk cId="331130572" sldId="1444"/>
        </pc:sldMkLst>
        <pc:spChg chg="mod">
          <ac:chgData name="Erfan Meskar" userId="ae30a713-38f5-4e56-b874-fd636adcf478" providerId="ADAL" clId="{931A8637-64D5-43EC-B2FD-4998665F4B82}" dt="2025-03-06T04:24:28.578" v="3657" actId="207"/>
          <ac:spMkLst>
            <pc:docMk/>
            <pc:sldMk cId="331130572" sldId="1444"/>
            <ac:spMk id="7171" creationId="{43E6BBF7-12D4-5889-2C2A-B737D8264821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7:10:16.466" v="8501" actId="11530"/>
        <pc:sldMkLst>
          <pc:docMk/>
          <pc:sldMk cId="2357520155" sldId="1445"/>
        </pc:sldMkLst>
        <pc:spChg chg="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2" creationId="{1F750DE6-9645-0312-1AD3-CB5EC67555DC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5" creationId="{50BA7A9E-A091-F25C-4D7A-660440C20CCB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6" creationId="{DBA923D0-D3B0-7013-23FB-9F8EBFDE8636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7" creationId="{0952FB16-C4BE-B3FC-F1FC-456A688D66D2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1" creationId="{422EE566-7D01-3A1B-CFBF-DB400D4C60E0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2" creationId="{BA2084E0-799C-6023-034D-1C9106CFD94A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5" creationId="{0676D5AB-E7F6-E4B4-4692-A7A505389165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7" creationId="{9C2267C4-82FB-1223-D8F6-EDE0824D3007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0" creationId="{14EE25E7-03F0-0EF5-159B-373C5FF3336E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1" creationId="{221B395D-BE84-522C-E9CF-6C30092CC3AF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2" creationId="{02925BAE-5C1F-4060-F880-7BCC8DDA8A55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4" creationId="{8C991758-738E-C9F8-6C76-A2EADB3540E9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6" creationId="{66AF36A9-CB4E-5B97-C85D-92C337731EE0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7" creationId="{7C9F49FF-7979-42D6-DF4B-8FD71E7448EF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38" creationId="{691154DB-B150-2B8B-5898-35BCF0C79907}"/>
          </ac:spMkLst>
        </pc:spChg>
        <pc:spChg chg="add 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39" creationId="{78C8ABC5-B0C8-2CD9-381E-4F8E1AD880BE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0" creationId="{B2E95063-4D57-0AFD-403B-A58D778E20B9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1" creationId="{1EB6AEF5-1244-F750-5C7A-BF50F4EAF3B3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2" creationId="{0CDC2154-3B84-32A7-67B9-254A6FB3C0ED}"/>
          </ac:spMkLst>
        </pc:spChg>
        <pc:spChg chg="mod">
          <ac:chgData name="Erfan Meskar" userId="ae30a713-38f5-4e56-b874-fd636adcf478" providerId="ADAL" clId="{931A8637-64D5-43EC-B2FD-4998665F4B82}" dt="2025-03-06T17:10:16.466" v="8501" actId="11530"/>
          <ac:spMkLst>
            <pc:docMk/>
            <pc:sldMk cId="2357520155" sldId="1445"/>
            <ac:spMk id="43" creationId="{C4AA11FE-AA68-D0EB-1CE4-01992B7BC83B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5" creationId="{B47C30C2-6C9F-D6F0-F56C-1290EF5AD16F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6" creationId="{C267276D-549D-D3FD-B3FC-5A8415EC95B4}"/>
          </ac:spMkLst>
        </pc:spChg>
        <pc:spChg chg="del">
          <ac:chgData name="Erfan Meskar" userId="ae30a713-38f5-4e56-b874-fd636adcf478" providerId="ADAL" clId="{931A8637-64D5-43EC-B2FD-4998665F4B82}" dt="2025-03-06T17:05:04.053" v="8295" actId="478"/>
          <ac:spMkLst>
            <pc:docMk/>
            <pc:sldMk cId="2357520155" sldId="1445"/>
            <ac:spMk id="48" creationId="{66D8F072-C945-AB16-16BC-40A36F253069}"/>
          </ac:spMkLst>
        </pc:spChg>
        <pc:spChg chg="del">
          <ac:chgData name="Erfan Meskar" userId="ae30a713-38f5-4e56-b874-fd636adcf478" providerId="ADAL" clId="{931A8637-64D5-43EC-B2FD-4998665F4B82}" dt="2025-03-06T17:05:02.473" v="8294" actId="478"/>
          <ac:spMkLst>
            <pc:docMk/>
            <pc:sldMk cId="2357520155" sldId="1445"/>
            <ac:spMk id="49" creationId="{C62F133A-3EB5-0AD2-B2C5-3CD691EA0649}"/>
          </ac:spMkLst>
        </pc:spChg>
        <pc:spChg chg="del">
          <ac:chgData name="Erfan Meskar" userId="ae30a713-38f5-4e56-b874-fd636adcf478" providerId="ADAL" clId="{931A8637-64D5-43EC-B2FD-4998665F4B82}" dt="2025-03-06T17:05:09.663" v="8298" actId="478"/>
          <ac:spMkLst>
            <pc:docMk/>
            <pc:sldMk cId="2357520155" sldId="1445"/>
            <ac:spMk id="50" creationId="{051A579E-DCFC-2820-60E6-2D332B1E6D61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1" creationId="{CD3AA59B-F42C-CB19-BDBF-DC87780EF4C0}"/>
          </ac:spMkLst>
        </pc:spChg>
        <pc:spChg chg="del">
          <ac:chgData name="Erfan Meskar" userId="ae30a713-38f5-4e56-b874-fd636adcf478" providerId="ADAL" clId="{931A8637-64D5-43EC-B2FD-4998665F4B82}" dt="2025-03-06T17:04:55.475" v="8291" actId="478"/>
          <ac:spMkLst>
            <pc:docMk/>
            <pc:sldMk cId="2357520155" sldId="1445"/>
            <ac:spMk id="54" creationId="{B7DA84EE-9A95-B69E-D2B3-7622CDC2B970}"/>
          </ac:spMkLst>
        </pc:spChg>
        <pc:spChg chg="add del mod">
          <ac:chgData name="Erfan Meskar" userId="ae30a713-38f5-4e56-b874-fd636adcf478" providerId="ADAL" clId="{931A8637-64D5-43EC-B2FD-4998665F4B82}" dt="2025-03-06T17:04:53.955" v="8290" actId="478"/>
          <ac:spMkLst>
            <pc:docMk/>
            <pc:sldMk cId="2357520155" sldId="1445"/>
            <ac:spMk id="57" creationId="{56DA20A6-92BA-9EF1-7691-090ADCDD8EF3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8" creationId="{0BA8A833-4514-BC42-7AF9-29982697A7BD}"/>
          </ac:spMkLst>
        </pc:spChg>
        <pc:spChg chg="del">
          <ac:chgData name="Erfan Meskar" userId="ae30a713-38f5-4e56-b874-fd636adcf478" providerId="ADAL" clId="{931A8637-64D5-43EC-B2FD-4998665F4B82}" dt="2025-03-06T17:05:00.460" v="8293" actId="478"/>
          <ac:spMkLst>
            <pc:docMk/>
            <pc:sldMk cId="2357520155" sldId="1445"/>
            <ac:spMk id="60" creationId="{63E0086E-DA79-9FA1-F1D9-CA998FFF5B80}"/>
          </ac:spMkLst>
        </pc:spChg>
        <pc:spChg chg="del">
          <ac:chgData name="Erfan Meskar" userId="ae30a713-38f5-4e56-b874-fd636adcf478" providerId="ADAL" clId="{931A8637-64D5-43EC-B2FD-4998665F4B82}" dt="2025-03-06T17:05:07.534" v="8297" actId="478"/>
          <ac:spMkLst>
            <pc:docMk/>
            <pc:sldMk cId="2357520155" sldId="1445"/>
            <ac:spMk id="63" creationId="{46FE843D-9ECD-FEE7-A029-3830BAEDF3CF}"/>
          </ac:spMkLst>
        </pc:spChg>
        <pc:spChg chg="mod">
          <ac:chgData name="Erfan Meskar" userId="ae30a713-38f5-4e56-b874-fd636adcf478" providerId="ADAL" clId="{931A8637-64D5-43EC-B2FD-4998665F4B82}" dt="2025-03-06T17:09:17.148" v="8495" actId="20577"/>
          <ac:spMkLst>
            <pc:docMk/>
            <pc:sldMk cId="2357520155" sldId="1445"/>
            <ac:spMk id="7171" creationId="{A435A0B6-32E0-9D6A-7E81-D5CCC212A02C}"/>
          </ac:spMkLst>
        </pc:spChg>
        <pc:spChg chg="add del mod">
          <ac:chgData name="Erfan Meskar" userId="ae30a713-38f5-4e56-b874-fd636adcf478" providerId="ADAL" clId="{931A8637-64D5-43EC-B2FD-4998665F4B82}" dt="2025-03-06T17:05:05.926" v="8296" actId="478"/>
          <ac:spMkLst>
            <pc:docMk/>
            <pc:sldMk cId="2357520155" sldId="1445"/>
            <ac:spMk id="7172" creationId="{869A4AA8-8E90-0D3C-E653-D30277229092}"/>
          </ac:spMkLst>
        </pc:spChg>
        <pc:spChg chg="del">
          <ac:chgData name="Erfan Meskar" userId="ae30a713-38f5-4e56-b874-fd636adcf478" providerId="ADAL" clId="{931A8637-64D5-43EC-B2FD-4998665F4B82}" dt="2025-03-06T17:04:58.064" v="8292" actId="478"/>
          <ac:spMkLst>
            <pc:docMk/>
            <pc:sldMk cId="2357520155" sldId="1445"/>
            <ac:spMk id="7175" creationId="{F852D7EF-C5D4-D8DE-5D97-68DC90B50BC3}"/>
          </ac:spMkLst>
        </pc:spChg>
        <pc:graphicFrameChg chg="mod modGraphic">
          <ac:chgData name="Erfan Meskar" userId="ae30a713-38f5-4e56-b874-fd636adcf478" providerId="ADAL" clId="{931A8637-64D5-43EC-B2FD-4998665F4B82}" dt="2025-03-06T17:06:52.777" v="8367" actId="20577"/>
          <ac:graphicFrameMkLst>
            <pc:docMk/>
            <pc:sldMk cId="2357520155" sldId="1445"/>
            <ac:graphicFrameMk id="26" creationId="{3FD5B50D-58FD-8A93-F1FF-3F1B7B56EE35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04.129" v="8381" actId="20577"/>
          <ac:graphicFrameMkLst>
            <pc:docMk/>
            <pc:sldMk cId="2357520155" sldId="1445"/>
            <ac:graphicFrameMk id="27" creationId="{8C6D0833-BE23-4B74-141F-D74B893566B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13.546" v="8391" actId="20577"/>
          <ac:graphicFrameMkLst>
            <pc:docMk/>
            <pc:sldMk cId="2357520155" sldId="1445"/>
            <ac:graphicFrameMk id="28" creationId="{2A3A1E04-0DB1-DB25-3032-122F15C07094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21.514" v="8399" actId="20577"/>
          <ac:graphicFrameMkLst>
            <pc:docMk/>
            <pc:sldMk cId="2357520155" sldId="1445"/>
            <ac:graphicFrameMk id="29" creationId="{1757D063-9E2C-B42D-CA18-E3026782734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27.717" v="8407" actId="20577"/>
          <ac:graphicFrameMkLst>
            <pc:docMk/>
            <pc:sldMk cId="2357520155" sldId="1445"/>
            <ac:graphicFrameMk id="30" creationId="{9FAD97D0-11BD-B172-0169-D48032879BC3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7:37.221" v="8417" actId="20577"/>
          <ac:graphicFrameMkLst>
            <pc:docMk/>
            <pc:sldMk cId="2357520155" sldId="1445"/>
            <ac:graphicFrameMk id="31" creationId="{6761844A-6DE5-2782-FDE5-C21268B8916C}"/>
          </ac:graphicFrameMkLst>
        </pc:graphicFrameChg>
      </pc:sldChg>
      <pc:sldChg chg="addSp delSp modSp mod">
        <pc:chgData name="Erfan Meskar" userId="ae30a713-38f5-4e56-b874-fd636adcf478" providerId="ADAL" clId="{931A8637-64D5-43EC-B2FD-4998665F4B82}" dt="2025-03-06T17:10:29.089" v="8502" actId="11530"/>
        <pc:sldMkLst>
          <pc:docMk/>
          <pc:sldMk cId="1933646142" sldId="1446"/>
        </pc:sldMkLst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7" creationId="{76F9D5CB-F8BD-9958-D7AB-F5ACE580D290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0" creationId="{A44FC4CD-C868-D1D8-B748-E29FEDCF986F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2" creationId="{AF9FD884-CD53-C101-17D9-B6DEAAF07158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3" creationId="{A0C4133B-214C-24AA-71E7-B7EFF1510DEA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4" creationId="{947D9645-EE4D-2E15-74DF-4189941A6CBC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5" creationId="{7301231C-AF8C-CC8A-4F61-CB44F8DB9980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6" creationId="{CE3E173B-3514-1999-3C17-719DA8F542D1}"/>
          </ac:spMkLst>
        </pc:spChg>
        <pc:spChg chg="mod">
          <ac:chgData name="Erfan Meskar" userId="ae30a713-38f5-4e56-b874-fd636adcf478" providerId="ADAL" clId="{931A8637-64D5-43EC-B2FD-4998665F4B82}" dt="2025-03-06T17:10:29.089" v="8502" actId="11530"/>
          <ac:spMkLst>
            <pc:docMk/>
            <pc:sldMk cId="1933646142" sldId="1446"/>
            <ac:spMk id="17" creationId="{6F4A50D1-04CC-B0FE-0404-ECC6BD079F9C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9" creationId="{5F567B0C-6D6A-9146-16B5-80BA6323F9EF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21" creationId="{9DDBD99C-7202-BA38-FD19-4B9AE998BD5F}"/>
          </ac:spMkLst>
        </pc:spChg>
        <pc:spChg chg="del mod">
          <ac:chgData name="Erfan Meskar" userId="ae30a713-38f5-4e56-b874-fd636adcf478" providerId="ADAL" clId="{931A8637-64D5-43EC-B2FD-4998665F4B82}" dt="2025-03-06T17:05:47.915" v="8311" actId="478"/>
          <ac:spMkLst>
            <pc:docMk/>
            <pc:sldMk cId="1933646142" sldId="1446"/>
            <ac:spMk id="22" creationId="{280E770B-CFAE-D8F1-2926-89D5709770BD}"/>
          </ac:spMkLst>
        </pc:spChg>
        <pc:spChg chg="del">
          <ac:chgData name="Erfan Meskar" userId="ae30a713-38f5-4e56-b874-fd636adcf478" providerId="ADAL" clId="{931A8637-64D5-43EC-B2FD-4998665F4B82}" dt="2025-03-06T17:05:48.927" v="8312" actId="478"/>
          <ac:spMkLst>
            <pc:docMk/>
            <pc:sldMk cId="1933646142" sldId="1446"/>
            <ac:spMk id="23" creationId="{F12B9B43-A2C5-14FD-7475-56E588107939}"/>
          </ac:spMkLst>
        </pc:spChg>
        <pc:spChg chg="del mod">
          <ac:chgData name="Erfan Meskar" userId="ae30a713-38f5-4e56-b874-fd636adcf478" providerId="ADAL" clId="{931A8637-64D5-43EC-B2FD-4998665F4B82}" dt="2025-03-06T17:05:50.406" v="8313" actId="478"/>
          <ac:spMkLst>
            <pc:docMk/>
            <pc:sldMk cId="1933646142" sldId="1446"/>
            <ac:spMk id="24" creationId="{F5DA3A2B-94EC-B482-EBCD-EFD58C81FE0E}"/>
          </ac:spMkLst>
        </pc:spChg>
        <pc:spChg chg="add mod">
          <ac:chgData name="Erfan Meskar" userId="ae30a713-38f5-4e56-b874-fd636adcf478" providerId="ADAL" clId="{931A8637-64D5-43EC-B2FD-4998665F4B82}" dt="2025-03-06T02:46:06.678" v="1961" actId="207"/>
          <ac:spMkLst>
            <pc:docMk/>
            <pc:sldMk cId="1933646142" sldId="1446"/>
            <ac:spMk id="32" creationId="{4A4C0E8A-7274-168A-63FD-EB439E91B78E}"/>
          </ac:spMkLst>
        </pc:spChg>
        <pc:spChg chg="add del mod">
          <ac:chgData name="Erfan Meskar" userId="ae30a713-38f5-4e56-b874-fd636adcf478" providerId="ADAL" clId="{931A8637-64D5-43EC-B2FD-4998665F4B82}" dt="2025-03-06T17:05:45.482" v="8310" actId="478"/>
          <ac:spMkLst>
            <pc:docMk/>
            <pc:sldMk cId="1933646142" sldId="1446"/>
            <ac:spMk id="33" creationId="{CC12A97A-C116-11B7-1A4F-BBE5BB3065FD}"/>
          </ac:spMkLst>
        </pc:spChg>
        <pc:spChg chg="add del mod">
          <ac:chgData name="Erfan Meskar" userId="ae30a713-38f5-4e56-b874-fd636adcf478" providerId="ADAL" clId="{931A8637-64D5-43EC-B2FD-4998665F4B82}" dt="2025-03-06T02:46:42.732" v="1968" actId="478"/>
          <ac:spMkLst>
            <pc:docMk/>
            <pc:sldMk cId="1933646142" sldId="1446"/>
            <ac:spMk id="34" creationId="{62E79AA0-0981-2D55-F51E-84924B2D9C39}"/>
          </ac:spMkLst>
        </pc:spChg>
        <pc:spChg chg="add mod">
          <ac:chgData name="Erfan Meskar" userId="ae30a713-38f5-4e56-b874-fd636adcf478" providerId="ADAL" clId="{931A8637-64D5-43EC-B2FD-4998665F4B82}" dt="2025-03-06T02:46:54.024" v="1970" actId="20577"/>
          <ac:spMkLst>
            <pc:docMk/>
            <pc:sldMk cId="1933646142" sldId="1446"/>
            <ac:spMk id="36" creationId="{FE2D4A1C-6561-A489-945B-66F0D961F7CC}"/>
          </ac:spMkLst>
        </pc:spChg>
        <pc:spChg chg="add del mod">
          <ac:chgData name="Erfan Meskar" userId="ae30a713-38f5-4e56-b874-fd636adcf478" providerId="ADAL" clId="{931A8637-64D5-43EC-B2FD-4998665F4B82}" dt="2025-03-06T17:05:36.648" v="8305" actId="478"/>
          <ac:spMkLst>
            <pc:docMk/>
            <pc:sldMk cId="1933646142" sldId="1446"/>
            <ac:spMk id="37" creationId="{0629E5CA-E1FB-A0E8-589F-7878BB9F1709}"/>
          </ac:spMkLst>
        </pc:spChg>
        <pc:spChg chg="add mod">
          <ac:chgData name="Erfan Meskar" userId="ae30a713-38f5-4e56-b874-fd636adcf478" providerId="ADAL" clId="{931A8637-64D5-43EC-B2FD-4998665F4B82}" dt="2025-03-06T02:47:13.876" v="1974" actId="1076"/>
          <ac:spMkLst>
            <pc:docMk/>
            <pc:sldMk cId="1933646142" sldId="1446"/>
            <ac:spMk id="38" creationId="{49B3EA5B-2037-9AAB-1715-23BB8FF197D9}"/>
          </ac:spMkLst>
        </pc:spChg>
        <pc:spChg chg="add del mod">
          <ac:chgData name="Erfan Meskar" userId="ae30a713-38f5-4e56-b874-fd636adcf478" providerId="ADAL" clId="{931A8637-64D5-43EC-B2FD-4998665F4B82}" dt="2025-03-06T17:05:40.526" v="8307" actId="478"/>
          <ac:spMkLst>
            <pc:docMk/>
            <pc:sldMk cId="1933646142" sldId="1446"/>
            <ac:spMk id="40" creationId="{D715A107-3FFF-16B5-1B31-6C91D6420A03}"/>
          </ac:spMkLst>
        </pc:spChg>
        <pc:spChg chg="add mod">
          <ac:chgData name="Erfan Meskar" userId="ae30a713-38f5-4e56-b874-fd636adcf478" providerId="ADAL" clId="{931A8637-64D5-43EC-B2FD-4998665F4B82}" dt="2025-03-06T02:47:23.276" v="1976" actId="20577"/>
          <ac:spMkLst>
            <pc:docMk/>
            <pc:sldMk cId="1933646142" sldId="1446"/>
            <ac:spMk id="41" creationId="{4BFC90F5-F18A-7A2D-31B6-0EDBA56C8A53}"/>
          </ac:spMkLst>
        </pc:spChg>
        <pc:spChg chg="add del mod">
          <ac:chgData name="Erfan Meskar" userId="ae30a713-38f5-4e56-b874-fd636adcf478" providerId="ADAL" clId="{931A8637-64D5-43EC-B2FD-4998665F4B82}" dt="2025-03-06T17:05:42.569" v="8308" actId="478"/>
          <ac:spMkLst>
            <pc:docMk/>
            <pc:sldMk cId="1933646142" sldId="1446"/>
            <ac:spMk id="43" creationId="{9F5B65E7-EB79-680E-C581-02416EAB5139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4" creationId="{3E5D42C1-FC24-68B5-85DC-D2826979C3E6}"/>
          </ac:spMkLst>
        </pc:spChg>
        <pc:spChg chg="add del mod">
          <ac:chgData name="Erfan Meskar" userId="ae30a713-38f5-4e56-b874-fd636adcf478" providerId="ADAL" clId="{931A8637-64D5-43EC-B2FD-4998665F4B82}" dt="2025-03-06T17:05:44.133" v="8309" actId="478"/>
          <ac:spMkLst>
            <pc:docMk/>
            <pc:sldMk cId="1933646142" sldId="1446"/>
            <ac:spMk id="47" creationId="{F90F6F15-419D-F0AE-01CB-FFE5D242AEDD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8" creationId="{F3028099-8B60-E7A0-44A2-24A2403BFEF1}"/>
          </ac:spMkLst>
        </pc:spChg>
        <pc:spChg chg="add del mod">
          <ac:chgData name="Erfan Meskar" userId="ae30a713-38f5-4e56-b874-fd636adcf478" providerId="ADAL" clId="{931A8637-64D5-43EC-B2FD-4998665F4B82}" dt="2025-03-06T17:05:38.530" v="8306" actId="478"/>
          <ac:spMkLst>
            <pc:docMk/>
            <pc:sldMk cId="1933646142" sldId="1446"/>
            <ac:spMk id="52" creationId="{727898EE-0540-DD82-1A29-28799555B0D7}"/>
          </ac:spMkLst>
        </pc:spChg>
        <pc:spChg chg="mod">
          <ac:chgData name="Erfan Meskar" userId="ae30a713-38f5-4e56-b874-fd636adcf478" providerId="ADAL" clId="{931A8637-64D5-43EC-B2FD-4998665F4B82}" dt="2025-03-06T17:09:23.426" v="8498" actId="20577"/>
          <ac:spMkLst>
            <pc:docMk/>
            <pc:sldMk cId="1933646142" sldId="1446"/>
            <ac:spMk id="7171" creationId="{069DFE9E-E6DA-9C4E-74CA-962104DC3C1B}"/>
          </ac:spMkLst>
        </pc:spChg>
        <pc:graphicFrameChg chg="modGraphic">
          <ac:chgData name="Erfan Meskar" userId="ae30a713-38f5-4e56-b874-fd636adcf478" providerId="ADAL" clId="{931A8637-64D5-43EC-B2FD-4998665F4B82}" dt="2025-03-06T17:07:49.668" v="8429" actId="20577"/>
          <ac:graphicFrameMkLst>
            <pc:docMk/>
            <pc:sldMk cId="1933646142" sldId="1446"/>
            <ac:graphicFrameMk id="26" creationId="{534BC567-C999-2ABD-F455-35A92FA8942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8:00.114" v="8441" actId="20577"/>
          <ac:graphicFrameMkLst>
            <pc:docMk/>
            <pc:sldMk cId="1933646142" sldId="1446"/>
            <ac:graphicFrameMk id="27" creationId="{E3535FF2-B845-4BDC-9953-CCF92F796460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08.621" v="8453" actId="20577"/>
          <ac:graphicFrameMkLst>
            <pc:docMk/>
            <pc:sldMk cId="1933646142" sldId="1446"/>
            <ac:graphicFrameMk id="28" creationId="{B8E87DC6-B524-4277-46DF-17276E23D3D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8:18.749" v="8465" actId="20577"/>
          <ac:graphicFrameMkLst>
            <pc:docMk/>
            <pc:sldMk cId="1933646142" sldId="1446"/>
            <ac:graphicFrameMk id="29" creationId="{9B3395C7-B53E-E6BA-1C51-7C70D8B1AC33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28.665" v="8477" actId="20577"/>
          <ac:graphicFrameMkLst>
            <pc:docMk/>
            <pc:sldMk cId="1933646142" sldId="1446"/>
            <ac:graphicFrameMk id="30" creationId="{453D29B3-1936-EE50-E66E-C397034CAA3B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8:36.802" v="8489" actId="20577"/>
          <ac:graphicFrameMkLst>
            <pc:docMk/>
            <pc:sldMk cId="1933646142" sldId="1446"/>
            <ac:graphicFrameMk id="31" creationId="{7EAB5FF7-92BD-60A4-FEEB-8E4F4B5146B3}"/>
          </ac:graphicFrameMkLst>
        </pc:graphicFrameChg>
        <pc:cxnChg chg="add mod">
          <ac:chgData name="Erfan Meskar" userId="ae30a713-38f5-4e56-b874-fd636adcf478" providerId="ADAL" clId="{931A8637-64D5-43EC-B2FD-4998665F4B82}" dt="2025-03-06T02:46:23.390" v="1964" actId="1582"/>
          <ac:cxnSpMkLst>
            <pc:docMk/>
            <pc:sldMk cId="1933646142" sldId="1446"/>
            <ac:cxnSpMk id="3" creationId="{C74BA796-11B8-5B61-D887-B546774398DD}"/>
          </ac:cxnSpMkLst>
        </pc:cxnChg>
        <pc:cxnChg chg="add mod">
          <ac:chgData name="Erfan Meskar" userId="ae30a713-38f5-4e56-b874-fd636adcf478" providerId="ADAL" clId="{931A8637-64D5-43EC-B2FD-4998665F4B82}" dt="2025-03-06T02:46:51.684" v="1969" actId="571"/>
          <ac:cxnSpMkLst>
            <pc:docMk/>
            <pc:sldMk cId="1933646142" sldId="1446"/>
            <ac:cxnSpMk id="35" creationId="{C6527E4B-914F-7B3B-EE71-0AA891C5A586}"/>
          </ac:cxnSpMkLst>
        </pc:cxnChg>
        <pc:cxnChg chg="add mod">
          <ac:chgData name="Erfan Meskar" userId="ae30a713-38f5-4e56-b874-fd636adcf478" providerId="ADAL" clId="{931A8637-64D5-43EC-B2FD-4998665F4B82}" dt="2025-03-06T02:47:35.274" v="1979" actId="1076"/>
          <ac:cxnSpMkLst>
            <pc:docMk/>
            <pc:sldMk cId="1933646142" sldId="1446"/>
            <ac:cxnSpMk id="39" creationId="{98F4C986-0043-8A9A-FEE1-774089AAA3D8}"/>
          </ac:cxnSpMkLst>
        </pc:cxnChg>
        <pc:cxnChg chg="add mod">
          <ac:chgData name="Erfan Meskar" userId="ae30a713-38f5-4e56-b874-fd636adcf478" providerId="ADAL" clId="{931A8637-64D5-43EC-B2FD-4998665F4B82}" dt="2025-03-06T02:47:20.397" v="1975" actId="571"/>
          <ac:cxnSpMkLst>
            <pc:docMk/>
            <pc:sldMk cId="1933646142" sldId="1446"/>
            <ac:cxnSpMk id="42" creationId="{33E42FB0-CB0F-813E-F2BA-B01158881CC8}"/>
          </ac:cxnSpMkLst>
        </pc:cxnChg>
        <pc:cxnChg chg="add mod">
          <ac:chgData name="Erfan Meskar" userId="ae30a713-38f5-4e56-b874-fd636adcf478" providerId="ADAL" clId="{931A8637-64D5-43EC-B2FD-4998665F4B82}" dt="2025-03-06T02:47:45.093" v="1981" actId="14100"/>
          <ac:cxnSpMkLst>
            <pc:docMk/>
            <pc:sldMk cId="1933646142" sldId="1446"/>
            <ac:cxnSpMk id="45" creationId="{1D28E6B1-D0DD-4349-1A95-95B3AA50D85D}"/>
          </ac:cxnSpMkLst>
        </pc:cxnChg>
        <pc:cxnChg chg="add mod">
          <ac:chgData name="Erfan Meskar" userId="ae30a713-38f5-4e56-b874-fd636adcf478" providerId="ADAL" clId="{931A8637-64D5-43EC-B2FD-4998665F4B82}" dt="2025-03-06T02:48:17.960" v="1989" actId="14100"/>
          <ac:cxnSpMkLst>
            <pc:docMk/>
            <pc:sldMk cId="1933646142" sldId="1446"/>
            <ac:cxnSpMk id="49" creationId="{A4FF9AFE-8130-05DA-52F4-DB059DE98864}"/>
          </ac:cxnSpMkLst>
        </pc:cxnChg>
      </pc:sldChg>
      <pc:sldChg chg="modSp mod">
        <pc:chgData name="Erfan Meskar" userId="ae30a713-38f5-4e56-b874-fd636adcf478" providerId="ADAL" clId="{931A8637-64D5-43EC-B2FD-4998665F4B82}" dt="2025-03-06T07:59:16.469" v="6497" actId="20577"/>
        <pc:sldMkLst>
          <pc:docMk/>
          <pc:sldMk cId="803905150" sldId="1447"/>
        </pc:sldMkLst>
        <pc:spChg chg="mod">
          <ac:chgData name="Erfan Meskar" userId="ae30a713-38f5-4e56-b874-fd636adcf478" providerId="ADAL" clId="{931A8637-64D5-43EC-B2FD-4998665F4B82}" dt="2025-03-06T07:59:16.469" v="6497" actId="20577"/>
          <ac:spMkLst>
            <pc:docMk/>
            <pc:sldMk cId="803905150" sldId="1447"/>
            <ac:spMk id="7171" creationId="{8A1ADBEA-E4FE-87BE-A1F8-C5AEBD02E885}"/>
          </ac:spMkLst>
        </pc:spChg>
      </pc:sldChg>
      <pc:sldChg chg="del mod modShow">
        <pc:chgData name="Erfan Meskar" userId="ae30a713-38f5-4e56-b874-fd636adcf478" providerId="ADAL" clId="{931A8637-64D5-43EC-B2FD-4998665F4B82}" dt="2025-03-06T08:08:56.524" v="6500" actId="47"/>
        <pc:sldMkLst>
          <pc:docMk/>
          <pc:sldMk cId="1580485334" sldId="1452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738484118" sldId="1453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235082132" sldId="1454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911192117" sldId="1455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683385823" sldId="1456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044515931" sldId="1457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3209402299" sldId="1458"/>
        </pc:sldMkLst>
      </pc:sldChg>
      <pc:sldChg chg="del mod modShow">
        <pc:chgData name="Erfan Meskar" userId="ae30a713-38f5-4e56-b874-fd636adcf478" providerId="ADAL" clId="{931A8637-64D5-43EC-B2FD-4998665F4B82}" dt="2025-03-06T08:09:00.054" v="6501" actId="47"/>
        <pc:sldMkLst>
          <pc:docMk/>
          <pc:sldMk cId="3458664754" sldId="1459"/>
        </pc:sldMkLst>
      </pc:sldChg>
      <pc:sldChg chg="modSp add del mod ord">
        <pc:chgData name="Erfan Meskar" userId="ae30a713-38f5-4e56-b874-fd636adcf478" providerId="ADAL" clId="{931A8637-64D5-43EC-B2FD-4998665F4B82}" dt="2025-03-05T22:49:45.282" v="784" actId="47"/>
        <pc:sldMkLst>
          <pc:docMk/>
          <pc:sldMk cId="643372048" sldId="1460"/>
        </pc:sldMkLst>
        <pc:spChg chg="mod">
          <ac:chgData name="Erfan Meskar" userId="ae30a713-38f5-4e56-b874-fd636adcf478" providerId="ADAL" clId="{931A8637-64D5-43EC-B2FD-4998665F4B82}" dt="2025-03-05T22:46:19.174" v="697" actId="14100"/>
          <ac:spMkLst>
            <pc:docMk/>
            <pc:sldMk cId="643372048" sldId="1460"/>
            <ac:spMk id="2" creationId="{B85640E6-63F2-1449-BDED-2CF760E6D760}"/>
          </ac:spMkLst>
        </pc:spChg>
        <pc:spChg chg="mod">
          <ac:chgData name="Erfan Meskar" userId="ae30a713-38f5-4e56-b874-fd636adcf478" providerId="ADAL" clId="{931A8637-64D5-43EC-B2FD-4998665F4B82}" dt="2025-03-05T22:45:54.804" v="692" actId="14100"/>
          <ac:spMkLst>
            <pc:docMk/>
            <pc:sldMk cId="643372048" sldId="1460"/>
            <ac:spMk id="6" creationId="{8FD8275B-6631-72E1-FA40-6665B1C4FDB6}"/>
          </ac:spMkLst>
        </pc:spChg>
        <pc:spChg chg="mod">
          <ac:chgData name="Erfan Meskar" userId="ae30a713-38f5-4e56-b874-fd636adcf478" providerId="ADAL" clId="{931A8637-64D5-43EC-B2FD-4998665F4B82}" dt="2025-03-05T22:46:07.065" v="696" actId="14100"/>
          <ac:spMkLst>
            <pc:docMk/>
            <pc:sldMk cId="643372048" sldId="1460"/>
            <ac:spMk id="7" creationId="{72C00EC0-1AB4-FF28-4088-3F2540032CF8}"/>
          </ac:spMkLst>
        </pc:spChg>
        <pc:spChg chg="mod">
          <ac:chgData name="Erfan Meskar" userId="ae30a713-38f5-4e56-b874-fd636adcf478" providerId="ADAL" clId="{931A8637-64D5-43EC-B2FD-4998665F4B82}" dt="2025-03-05T22:46:00.035" v="694" actId="14100"/>
          <ac:spMkLst>
            <pc:docMk/>
            <pc:sldMk cId="643372048" sldId="1460"/>
            <ac:spMk id="36" creationId="{E557D982-E569-FFAE-05CC-A452A8E6454A}"/>
          </ac:spMkLst>
        </pc:spChg>
        <pc:spChg chg="mod">
          <ac:chgData name="Erfan Meskar" userId="ae30a713-38f5-4e56-b874-fd636adcf478" providerId="ADAL" clId="{931A8637-64D5-43EC-B2FD-4998665F4B82}" dt="2025-03-05T22:47:00.421" v="703"/>
          <ac:spMkLst>
            <pc:docMk/>
            <pc:sldMk cId="643372048" sldId="1460"/>
            <ac:spMk id="7170" creationId="{35542A5E-E171-9660-0C47-D872459F38BD}"/>
          </ac:spMkLst>
        </pc:spChg>
        <pc:spChg chg="mod">
          <ac:chgData name="Erfan Meskar" userId="ae30a713-38f5-4e56-b874-fd636adcf478" providerId="ADAL" clId="{931A8637-64D5-43EC-B2FD-4998665F4B82}" dt="2025-03-05T22:46:40.077" v="698" actId="20577"/>
          <ac:spMkLst>
            <pc:docMk/>
            <pc:sldMk cId="643372048" sldId="1460"/>
            <ac:spMk id="7171" creationId="{DFEE2AC7-4F55-D63C-A04E-FE344F4B1D81}"/>
          </ac:spMkLst>
        </pc:spChg>
        <pc:picChg chg="mod">
          <ac:chgData name="Erfan Meskar" userId="ae30a713-38f5-4e56-b874-fd636adcf478" providerId="ADAL" clId="{931A8637-64D5-43EC-B2FD-4998665F4B82}" dt="2025-03-05T22:45:49.194" v="690" actId="1076"/>
          <ac:picMkLst>
            <pc:docMk/>
            <pc:sldMk cId="643372048" sldId="1460"/>
            <ac:picMk id="5" creationId="{B671B2ED-6BA8-B03B-93C1-423B586CD03B}"/>
          </ac:picMkLst>
        </pc:picChg>
        <pc:picChg chg="mod">
          <ac:chgData name="Erfan Meskar" userId="ae30a713-38f5-4e56-b874-fd636adcf478" providerId="ADAL" clId="{931A8637-64D5-43EC-B2FD-4998665F4B82}" dt="2025-03-05T22:45:43.861" v="688" actId="1076"/>
          <ac:picMkLst>
            <pc:docMk/>
            <pc:sldMk cId="643372048" sldId="1460"/>
            <ac:picMk id="43" creationId="{B8F70DC3-8F23-FEA8-2EE8-5CA10972006B}"/>
          </ac:picMkLst>
        </pc:picChg>
      </pc:sldChg>
      <pc:sldChg chg="addSp delSp modSp add mod ord modAnim">
        <pc:chgData name="Erfan Meskar" userId="ae30a713-38f5-4e56-b874-fd636adcf478" providerId="ADAL" clId="{931A8637-64D5-43EC-B2FD-4998665F4B82}" dt="2025-03-06T16:46:29.144" v="7994" actId="11530"/>
        <pc:sldMkLst>
          <pc:docMk/>
          <pc:sldMk cId="714540694" sldId="1461"/>
        </pc:sldMkLst>
        <pc:spChg chg="del">
          <ac:chgData name="Erfan Meskar" userId="ae30a713-38f5-4e56-b874-fd636adcf478" providerId="ADAL" clId="{931A8637-64D5-43EC-B2FD-4998665F4B82}" dt="2025-03-06T15:58:27.078" v="7048" actId="478"/>
          <ac:spMkLst>
            <pc:docMk/>
            <pc:sldMk cId="714540694" sldId="1461"/>
            <ac:spMk id="2" creationId="{222CE851-A97B-9B6B-B2C6-2EDA984A1106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6" creationId="{A05B662A-9094-B11A-B18B-1793F9761365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" creationId="{DFB65982-E4CC-970D-97A2-AFBB39076314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8" creationId="{7BB9304F-311A-3273-1089-BE2E34FC8203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3" creationId="{0566DDF1-62E1-784A-2147-6176E5FE1787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4" creationId="{A0633485-67AE-6DFC-D77C-605AE6A450FE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5" creationId="{4F5B0E0C-A4A4-589A-8C8F-326B163F9719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6" creationId="{F3908FE8-0E11-2A99-1F2C-1996716BB3EA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1" creationId="{A5AF6443-56FE-143E-3F9A-9CBF4E1AE0E4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2" creationId="{9C89EB7C-1103-650E-B82D-F60368922478}"/>
          </ac:spMkLst>
        </pc:spChg>
        <pc:spChg chg="add del mod">
          <ac:chgData name="Erfan Meskar" userId="ae30a713-38f5-4e56-b874-fd636adcf478" providerId="ADAL" clId="{931A8637-64D5-43EC-B2FD-4998665F4B82}" dt="2025-03-06T15:57:48.627" v="7034" actId="478"/>
          <ac:spMkLst>
            <pc:docMk/>
            <pc:sldMk cId="714540694" sldId="1461"/>
            <ac:spMk id="28" creationId="{B9B749FD-0873-6EDC-976F-D1D0C45BB21F}"/>
          </ac:spMkLst>
        </pc:spChg>
        <pc:spChg chg="del">
          <ac:chgData name="Erfan Meskar" userId="ae30a713-38f5-4e56-b874-fd636adcf478" providerId="ADAL" clId="{931A8637-64D5-43EC-B2FD-4998665F4B82}" dt="2025-03-06T15:58:02.309" v="7039" actId="478"/>
          <ac:spMkLst>
            <pc:docMk/>
            <pc:sldMk cId="714540694" sldId="1461"/>
            <ac:spMk id="29" creationId="{D55D8BF8-9C12-AA83-0FDF-AC11745E9CBA}"/>
          </ac:spMkLst>
        </pc:spChg>
        <pc:spChg chg="add del mod">
          <ac:chgData name="Erfan Meskar" userId="ae30a713-38f5-4e56-b874-fd636adcf478" providerId="ADAL" clId="{931A8637-64D5-43EC-B2FD-4998665F4B82}" dt="2025-03-06T15:58:05.731" v="7040" actId="478"/>
          <ac:spMkLst>
            <pc:docMk/>
            <pc:sldMk cId="714540694" sldId="1461"/>
            <ac:spMk id="30" creationId="{DB168ED1-44B9-46B7-32BE-B7DC7BEA0F74}"/>
          </ac:spMkLst>
        </pc:spChg>
        <pc:spChg chg="add del mod">
          <ac:chgData name="Erfan Meskar" userId="ae30a713-38f5-4e56-b874-fd636adcf478" providerId="ADAL" clId="{931A8637-64D5-43EC-B2FD-4998665F4B82}" dt="2025-03-06T15:58:10.323" v="7042" actId="478"/>
          <ac:spMkLst>
            <pc:docMk/>
            <pc:sldMk cId="714540694" sldId="1461"/>
            <ac:spMk id="31" creationId="{72F563A4-09CD-78D6-602F-89B36BB0518F}"/>
          </ac:spMkLst>
        </pc:spChg>
        <pc:spChg chg="del">
          <ac:chgData name="Erfan Meskar" userId="ae30a713-38f5-4e56-b874-fd636adcf478" providerId="ADAL" clId="{931A8637-64D5-43EC-B2FD-4998665F4B82}" dt="2025-03-06T15:57:51.222" v="7035" actId="478"/>
          <ac:spMkLst>
            <pc:docMk/>
            <pc:sldMk cId="714540694" sldId="1461"/>
            <ac:spMk id="32" creationId="{69D6FBA1-5FF1-BD09-61FC-63EB2B96A12E}"/>
          </ac:spMkLst>
        </pc:spChg>
        <pc:spChg chg="del">
          <ac:chgData name="Erfan Meskar" userId="ae30a713-38f5-4e56-b874-fd636adcf478" providerId="ADAL" clId="{931A8637-64D5-43EC-B2FD-4998665F4B82}" dt="2025-03-06T15:57:45.384" v="7033" actId="478"/>
          <ac:spMkLst>
            <pc:docMk/>
            <pc:sldMk cId="714540694" sldId="1461"/>
            <ac:spMk id="33" creationId="{FA68D0C3-9ECF-7869-9E07-04F38A75BCF0}"/>
          </ac:spMkLst>
        </pc:spChg>
        <pc:spChg chg="add del mod">
          <ac:chgData name="Erfan Meskar" userId="ae30a713-38f5-4e56-b874-fd636adcf478" providerId="ADAL" clId="{931A8637-64D5-43EC-B2FD-4998665F4B82}" dt="2025-03-06T15:57:53.937" v="7036" actId="478"/>
          <ac:spMkLst>
            <pc:docMk/>
            <pc:sldMk cId="714540694" sldId="1461"/>
            <ac:spMk id="34" creationId="{FC5A1B1F-E6F2-499E-B3EE-665F14A5334A}"/>
          </ac:spMkLst>
        </pc:spChg>
        <pc:spChg chg="add del mod">
          <ac:chgData name="Erfan Meskar" userId="ae30a713-38f5-4e56-b874-fd636adcf478" providerId="ADAL" clId="{931A8637-64D5-43EC-B2FD-4998665F4B82}" dt="2025-03-06T15:57:59.856" v="7038" actId="478"/>
          <ac:spMkLst>
            <pc:docMk/>
            <pc:sldMk cId="714540694" sldId="1461"/>
            <ac:spMk id="35" creationId="{D7606D44-071D-0F32-D22C-00018C06A2AE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36" creationId="{6F04776D-ED6E-7DDD-C5CA-626C9B825F8D}"/>
          </ac:spMkLst>
        </pc:spChg>
        <pc:spChg chg="del">
          <ac:chgData name="Erfan Meskar" userId="ae30a713-38f5-4e56-b874-fd636adcf478" providerId="ADAL" clId="{931A8637-64D5-43EC-B2FD-4998665F4B82}" dt="2025-03-06T15:57:56.901" v="7037" actId="478"/>
          <ac:spMkLst>
            <pc:docMk/>
            <pc:sldMk cId="714540694" sldId="1461"/>
            <ac:spMk id="37" creationId="{2CA08BCE-D1DB-7263-C069-6A1D2BD715EF}"/>
          </ac:spMkLst>
        </pc:spChg>
        <pc:spChg chg="del">
          <ac:chgData name="Erfan Meskar" userId="ae30a713-38f5-4e56-b874-fd636adcf478" providerId="ADAL" clId="{931A8637-64D5-43EC-B2FD-4998665F4B82}" dt="2025-03-06T15:58:07.495" v="7041" actId="478"/>
          <ac:spMkLst>
            <pc:docMk/>
            <pc:sldMk cId="714540694" sldId="1461"/>
            <ac:spMk id="38" creationId="{EB9CD908-2C59-01EF-CCFA-5E8D50960A3C}"/>
          </ac:spMkLst>
        </pc:spChg>
        <pc:spChg chg="del">
          <ac:chgData name="Erfan Meskar" userId="ae30a713-38f5-4e56-b874-fd636adcf478" providerId="ADAL" clId="{931A8637-64D5-43EC-B2FD-4998665F4B82}" dt="2025-03-06T15:58:25.929" v="7047" actId="478"/>
          <ac:spMkLst>
            <pc:docMk/>
            <pc:sldMk cId="714540694" sldId="1461"/>
            <ac:spMk id="41" creationId="{06FDA796-4532-5737-86DE-0AB528C5BEDB}"/>
          </ac:spMkLst>
        </pc:spChg>
        <pc:spChg chg="del">
          <ac:chgData name="Erfan Meskar" userId="ae30a713-38f5-4e56-b874-fd636adcf478" providerId="ADAL" clId="{931A8637-64D5-43EC-B2FD-4998665F4B82}" dt="2025-03-06T15:57:13.538" v="7021" actId="478"/>
          <ac:spMkLst>
            <pc:docMk/>
            <pc:sldMk cId="714540694" sldId="1461"/>
            <ac:spMk id="42" creationId="{FDAB2407-E4E6-9C2C-D19B-D6A167534A38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45" creationId="{82E81294-95AE-DE5A-F47F-B495160D2A0F}"/>
          </ac:spMkLst>
        </pc:spChg>
        <pc:spChg chg="del">
          <ac:chgData name="Erfan Meskar" userId="ae30a713-38f5-4e56-b874-fd636adcf478" providerId="ADAL" clId="{931A8637-64D5-43EC-B2FD-4998665F4B82}" dt="2025-03-06T15:56:57.336" v="7017" actId="478"/>
          <ac:spMkLst>
            <pc:docMk/>
            <pc:sldMk cId="714540694" sldId="1461"/>
            <ac:spMk id="50" creationId="{EC211B66-B9BF-D676-0048-4AF248DCEFE4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1" creationId="{6BE13A15-A776-C2D1-46B3-D11C76A04DC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4" creationId="{CBD738DA-D81C-8E24-C292-3B3C69AAD8C0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5" creationId="{5E30CDC8-C757-861A-D355-6629E80080DC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6" creationId="{8D8FEE55-A825-EB97-82CA-8A46A0DC0305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7" creationId="{CFC56272-E6D5-13B2-7C38-9CB8BC18A19B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8" creationId="{2A43B475-2FCE-88A4-14A5-29C626315EF6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0" creationId="{EB8B7B85-77DF-2C32-A8D6-35F1A1D17F2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3" creationId="{B214458F-1403-AB24-6C3E-3809B482E696}"/>
          </ac:spMkLst>
        </pc:spChg>
        <pc:spChg chg="mod">
          <ac:chgData name="Erfan Meskar" userId="ae30a713-38f5-4e56-b874-fd636adcf478" providerId="ADAL" clId="{931A8637-64D5-43EC-B2FD-4998665F4B82}" dt="2025-03-05T23:28:26.414" v="1183" actId="20577"/>
          <ac:spMkLst>
            <pc:docMk/>
            <pc:sldMk cId="714540694" sldId="1461"/>
            <ac:spMk id="7171" creationId="{7355CDB8-C5EB-208A-FD68-6E13EF1AFDBD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4" creationId="{AE7B6A3B-7E9B-C783-D31B-5A21CCBD0FBA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5" creationId="{8D088DE3-A460-981C-D562-1AA2DD23293E}"/>
          </ac:spMkLst>
        </pc:spChg>
        <pc:spChg chg="del mod">
          <ac:chgData name="Erfan Meskar" userId="ae30a713-38f5-4e56-b874-fd636adcf478" providerId="ADAL" clId="{931A8637-64D5-43EC-B2FD-4998665F4B82}" dt="2025-03-06T15:58:11.181" v="7043" actId="478"/>
          <ac:spMkLst>
            <pc:docMk/>
            <pc:sldMk cId="714540694" sldId="1461"/>
            <ac:spMk id="7179" creationId="{AB9D236C-35C3-734F-46DA-A37E78512F0C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180" creationId="{318E80E2-3754-8D09-4E14-DD13DC925C76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7181" creationId="{CCA0AB1F-0C0B-819E-CC74-05CF82E72F3B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6" creationId="{A06AAB12-BC45-FABD-B7D9-2442B3C00D38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9" creationId="{FF1E658D-EEE9-4CFF-FF7B-98E5CE5DB43B}"/>
          </ac:spMkLst>
        </pc:spChg>
        <pc:spChg chg="add del mod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2" creationId="{3C9D933D-8E41-54B5-3908-4E271875C4F9}"/>
          </ac:spMkLst>
        </pc:spChg>
        <pc:spChg chg="add del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3" creationId="{31C3F789-FA4D-E221-2E07-BF2A658D9648}"/>
          </ac:spMkLst>
        </pc:spChg>
        <pc:spChg chg="add del mod">
          <ac:chgData name="Erfan Meskar" userId="ae30a713-38f5-4e56-b874-fd636adcf478" providerId="ADAL" clId="{931A8637-64D5-43EC-B2FD-4998665F4B82}" dt="2025-03-06T15:58:19.210" v="7045" actId="478"/>
          <ac:spMkLst>
            <pc:docMk/>
            <pc:sldMk cId="714540694" sldId="1461"/>
            <ac:spMk id="7194" creationId="{D7323A76-DBE1-B4E6-9040-102152248218}"/>
          </ac:spMkLst>
        </pc:spChg>
        <pc:spChg chg="add mod">
          <ac:chgData name="Erfan Meskar" userId="ae30a713-38f5-4e56-b874-fd636adcf478" providerId="ADAL" clId="{931A8637-64D5-43EC-B2FD-4998665F4B82}" dt="2025-03-06T16:46:29.144" v="7994" actId="11530"/>
          <ac:spMkLst>
            <pc:docMk/>
            <pc:sldMk cId="714540694" sldId="1461"/>
            <ac:spMk id="7195" creationId="{059DF612-7E76-44A6-F7F3-1E6E731E7967}"/>
          </ac:spMkLst>
        </pc:spChg>
        <pc:spChg chg="add mod">
          <ac:chgData name="Erfan Meskar" userId="ae30a713-38f5-4e56-b874-fd636adcf478" providerId="ADAL" clId="{931A8637-64D5-43EC-B2FD-4998665F4B82}" dt="2025-03-06T16:46:29.144" v="7994" actId="11530"/>
          <ac:spMkLst>
            <pc:docMk/>
            <pc:sldMk cId="714540694" sldId="1461"/>
            <ac:spMk id="7196" creationId="{682F26C8-85E7-BB88-5B44-D9411CA59131}"/>
          </ac:spMkLst>
        </pc:spChg>
        <pc:spChg chg="add mod">
          <ac:chgData name="Erfan Meskar" userId="ae30a713-38f5-4e56-b874-fd636adcf478" providerId="ADAL" clId="{931A8637-64D5-43EC-B2FD-4998665F4B82}" dt="2025-03-06T15:58:42.848" v="7052" actId="14100"/>
          <ac:spMkLst>
            <pc:docMk/>
            <pc:sldMk cId="714540694" sldId="1461"/>
            <ac:spMk id="7197" creationId="{71AE39A8-90CB-7BAB-6DF1-DF0EE4F45792}"/>
          </ac:spMkLst>
        </pc:spChg>
        <pc:graphicFrameChg chg="add mod modGraphic">
          <ac:chgData name="Erfan Meskar" userId="ae30a713-38f5-4e56-b874-fd636adcf478" providerId="ADAL" clId="{931A8637-64D5-43EC-B2FD-4998665F4B82}" dt="2025-03-06T15:58:56.644" v="7053" actId="2165"/>
          <ac:graphicFrameMkLst>
            <pc:docMk/>
            <pc:sldMk cId="714540694" sldId="1461"/>
            <ac:graphicFrameMk id="12" creationId="{80653E04-9699-665A-3AE0-673D46485BC8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5T22:54:12.229" v="823" actId="478"/>
          <ac:graphicFrameMkLst>
            <pc:docMk/>
            <pc:sldMk cId="714540694" sldId="1461"/>
            <ac:graphicFrameMk id="13" creationId="{007ABE46-7A55-D478-FF74-A932DDC68B41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15.036" v="816" actId="20577"/>
          <ac:graphicFrameMkLst>
            <pc:docMk/>
            <pc:sldMk cId="714540694" sldId="1461"/>
            <ac:graphicFrameMk id="19" creationId="{D1B91172-4D3E-630F-ADCB-E4D85F41DA6C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33.082" v="817" actId="20577"/>
          <ac:graphicFrameMkLst>
            <pc:docMk/>
            <pc:sldMk cId="714540694" sldId="1461"/>
            <ac:graphicFrameMk id="20" creationId="{561DE9A0-AB49-7A9B-B72A-709909F57233}"/>
          </ac:graphicFrameMkLst>
        </pc:graphicFrame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3" creationId="{0E9601F1-EB70-7E5B-822D-B410A27B23F9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" creationId="{89824171-EABB-0968-DCE9-2D8EBDD253E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5" creationId="{339C281C-3220-8756-8677-1C1F20376769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9" creationId="{F1129669-B6AD-B6BA-D74B-44DE47AA11B7}"/>
          </ac:picMkLst>
        </pc:picChg>
        <pc:picChg chg="add 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0" creationId="{B96FF9D7-C1C7-D97E-E89E-D806CC489A3C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1" creationId="{B0F06C0B-C14F-FF1E-ADE0-EFD66F302B7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3" creationId="{98503BD5-B185-724F-4220-45E4CB1D687F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44" creationId="{97CF9084-B19A-FD0C-6A80-1F37A65E8DA6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5:46:12.585" v="6783" actId="1036"/>
        <pc:sldMkLst>
          <pc:docMk/>
          <pc:sldMk cId="1195622804" sldId="1462"/>
        </pc:sldMkLst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8" creationId="{C64E874F-5AC6-6D91-ADDD-D3D84574B43C}"/>
          </ac:spMkLst>
        </pc:spChg>
        <pc:spChg chg="mod">
          <ac:chgData name="Erfan Meskar" userId="ae30a713-38f5-4e56-b874-fd636adcf478" providerId="ADAL" clId="{931A8637-64D5-43EC-B2FD-4998665F4B82}" dt="2025-03-05T23:10:44.840" v="999"/>
          <ac:spMkLst>
            <pc:docMk/>
            <pc:sldMk cId="1195622804" sldId="1462"/>
            <ac:spMk id="13" creationId="{CC32799D-013C-B422-D2D1-8847EC1DD28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15" creationId="{2593B05A-7C45-2356-BADF-1F1577F48A42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5" creationId="{FB720918-7DDC-C4CD-85AD-D0744802C8D6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6" creationId="{175EF219-25F7-1776-76AC-2D299D6A6AE7}"/>
          </ac:spMkLst>
        </pc:spChg>
        <pc:spChg chg="add del mod">
          <ac:chgData name="Erfan Meskar" userId="ae30a713-38f5-4e56-b874-fd636adcf478" providerId="ADAL" clId="{931A8637-64D5-43EC-B2FD-4998665F4B82}" dt="2025-03-05T23:02:13.102" v="952" actId="478"/>
          <ac:spMkLst>
            <pc:docMk/>
            <pc:sldMk cId="1195622804" sldId="1462"/>
            <ac:spMk id="28" creationId="{5ACF0BD3-26B0-F1D8-EB74-AC68076F3FA3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0" creationId="{B25702FD-9CA3-1186-E1C5-B80DCA75BA75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1" creationId="{403E09E4-B9CD-1AC1-D755-70904AE47BD8}"/>
          </ac:spMkLst>
        </pc:spChg>
        <pc:spChg chg="add del mod">
          <ac:chgData name="Erfan Meskar" userId="ae30a713-38f5-4e56-b874-fd636adcf478" providerId="ADAL" clId="{931A8637-64D5-43EC-B2FD-4998665F4B82}" dt="2025-03-05T23:02:31.879" v="957" actId="478"/>
          <ac:spMkLst>
            <pc:docMk/>
            <pc:sldMk cId="1195622804" sldId="1462"/>
            <ac:spMk id="34" creationId="{62E4A65C-58DD-19AC-895C-BCDA5907591D}"/>
          </ac:spMkLst>
        </pc:spChg>
        <pc:spChg chg="add del mod">
          <ac:chgData name="Erfan Meskar" userId="ae30a713-38f5-4e56-b874-fd636adcf478" providerId="ADAL" clId="{931A8637-64D5-43EC-B2FD-4998665F4B82}" dt="2025-03-05T23:02:42.095" v="961" actId="478"/>
          <ac:spMkLst>
            <pc:docMk/>
            <pc:sldMk cId="1195622804" sldId="1462"/>
            <ac:spMk id="35" creationId="{5581B8B5-76A7-2A6B-B656-84B8485FA2AD}"/>
          </ac:spMkLst>
        </pc:spChg>
        <pc:spChg chg="add del mod">
          <ac:chgData name="Erfan Meskar" userId="ae30a713-38f5-4e56-b874-fd636adcf478" providerId="ADAL" clId="{931A8637-64D5-43EC-B2FD-4998665F4B82}" dt="2025-03-05T23:02:51.439" v="964" actId="478"/>
          <ac:spMkLst>
            <pc:docMk/>
            <pc:sldMk cId="1195622804" sldId="1462"/>
            <ac:spMk id="39" creationId="{0D34091F-C315-5F95-0B8A-55DC2489987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7" creationId="{1CDE4242-0E46-7A7E-56B5-346BB6B2F33E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9" creationId="{5D9151E4-B9A4-C7BD-719A-3D123C115962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0" creationId="{A552AA62-A96C-F608-A162-B5FA05E76656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5" creationId="{3DCB4F28-CCAF-4E1B-8C1F-4C6F26F2BF9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60" creationId="{B81AD0E6-3DEA-FFF7-76FC-ED75BEB5B02E}"/>
          </ac:spMkLst>
        </pc:spChg>
        <pc:spChg chg="mod">
          <ac:chgData name="Erfan Meskar" userId="ae30a713-38f5-4e56-b874-fd636adcf478" providerId="ADAL" clId="{931A8637-64D5-43EC-B2FD-4998665F4B82}" dt="2025-03-06T15:45:59.889" v="6760" actId="20577"/>
          <ac:spMkLst>
            <pc:docMk/>
            <pc:sldMk cId="1195622804" sldId="1462"/>
            <ac:spMk id="7171" creationId="{A625C123-5B1C-D82F-8A38-C0FD9CAEF7C9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3" creationId="{9C493689-D407-9F5F-69E1-B69A2FB95B4F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5" creationId="{01E862DB-7B67-5B0D-BECE-0550C8087107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9" creationId="{222C0B72-31A8-8441-CBFF-1AD688070C7E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2" creationId="{072D2D17-F79E-B0B9-8B46-DC4EB0AEC381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5" creationId="{D51FE1A4-AB1A-ACAF-18FE-F048068FD5EB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6" creationId="{608BB8DD-0DFC-3BB7-6BA4-ABC215A2516D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7" creationId="{991B2FC6-F33C-9EE0-19A4-341350151A08}"/>
          </ac:spMkLst>
        </pc:spChg>
        <pc:spChg chg="add mod">
          <ac:chgData name="Erfan Meskar" userId="ae30a713-38f5-4e56-b874-fd636adcf478" providerId="ADAL" clId="{931A8637-64D5-43EC-B2FD-4998665F4B82}" dt="2025-03-06T15:46:06.012" v="6780" actId="1038"/>
          <ac:spMkLst>
            <pc:docMk/>
            <pc:sldMk cId="1195622804" sldId="1462"/>
            <ac:spMk id="7198" creationId="{8B7EF6AF-1F37-BDCD-C5C0-607E6DB2CCDD}"/>
          </ac:spMkLst>
        </pc:spChg>
        <pc:graphicFrameChg chg="add mod modGraphic">
          <ac:chgData name="Erfan Meskar" userId="ae30a713-38f5-4e56-b874-fd636adcf478" providerId="ADAL" clId="{931A8637-64D5-43EC-B2FD-4998665F4B82}" dt="2025-03-05T23:13:49.904" v="1074" actId="208"/>
          <ac:graphicFrameMkLst>
            <pc:docMk/>
            <pc:sldMk cId="1195622804" sldId="1462"/>
            <ac:graphicFrameMk id="21" creationId="{AD550ED7-D00C-0EFD-AC87-A0154297D9F8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3.915" v="1075" actId="208"/>
          <ac:graphicFrameMkLst>
            <pc:docMk/>
            <pc:sldMk cId="1195622804" sldId="1462"/>
            <ac:graphicFrameMk id="22" creationId="{345E152D-5349-89A0-D712-10C8B75DF86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6.952" v="1076" actId="208"/>
          <ac:graphicFrameMkLst>
            <pc:docMk/>
            <pc:sldMk cId="1195622804" sldId="1462"/>
            <ac:graphicFrameMk id="23" creationId="{8A6F0CF4-9D9E-F327-428D-C27FC44BE41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3:25:54.971" v="1130" actId="1036"/>
          <ac:graphicFrameMkLst>
            <pc:docMk/>
            <pc:sldMk cId="1195622804" sldId="1462"/>
            <ac:graphicFrameMk id="24" creationId="{5C1B2888-74EF-74E7-DB7E-CADAE120FF04}"/>
          </ac:graphicFrameMkLst>
        </pc:graphicFrame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27" creationId="{41DB34C5-C44E-9FDD-FD1E-D317507C8491}"/>
          </ac:cxnSpMkLst>
        </pc:cxnChg>
        <pc:cxnChg chg="mod">
          <ac:chgData name="Erfan Meskar" userId="ae30a713-38f5-4e56-b874-fd636adcf478" providerId="ADAL" clId="{931A8637-64D5-43EC-B2FD-4998665F4B82}" dt="2025-03-05T23:02:18.223" v="954" actId="14100"/>
          <ac:cxnSpMkLst>
            <pc:docMk/>
            <pc:sldMk cId="1195622804" sldId="1462"/>
            <ac:cxnSpMk id="29" creationId="{2890C6F3-85EF-A2FE-38CC-747AD41A02A2}"/>
          </ac:cxnSpMkLst>
        </pc:cxnChg>
        <pc:cxnChg chg="mod">
          <ac:chgData name="Erfan Meskar" userId="ae30a713-38f5-4e56-b874-fd636adcf478" providerId="ADAL" clId="{931A8637-64D5-43EC-B2FD-4998665F4B82}" dt="2025-03-05T23:16:09.507" v="1098" actId="1582"/>
          <ac:cxnSpMkLst>
            <pc:docMk/>
            <pc:sldMk cId="1195622804" sldId="1462"/>
            <ac:cxnSpMk id="32" creationId="{8F88984C-A166-E553-C7E4-73E6CC5EF77D}"/>
          </ac:cxnSpMkLst>
        </pc:cxnChg>
        <pc:cxnChg chg="mod">
          <ac:chgData name="Erfan Meskar" userId="ae30a713-38f5-4e56-b874-fd636adcf478" providerId="ADAL" clId="{931A8637-64D5-43EC-B2FD-4998665F4B82}" dt="2025-03-05T23:16:03.245" v="1096" actId="1582"/>
          <ac:cxnSpMkLst>
            <pc:docMk/>
            <pc:sldMk cId="1195622804" sldId="1462"/>
            <ac:cxnSpMk id="33" creationId="{8F9B511B-CBB3-B97B-8AE2-7D7064AE4BFE}"/>
          </ac:cxnSpMkLst>
        </pc:cxnChg>
        <pc:cxnChg chg="mod">
          <ac:chgData name="Erfan Meskar" userId="ae30a713-38f5-4e56-b874-fd636adcf478" providerId="ADAL" clId="{931A8637-64D5-43EC-B2FD-4998665F4B82}" dt="2025-03-05T23:16:21.814" v="1102" actId="1582"/>
          <ac:cxnSpMkLst>
            <pc:docMk/>
            <pc:sldMk cId="1195622804" sldId="1462"/>
            <ac:cxnSpMk id="37" creationId="{58E8976C-6636-6A3C-6DAE-4177277C44D0}"/>
          </ac:cxnSpMkLst>
        </pc:cxn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38" creationId="{6E569C62-123E-F6B9-76A9-01932B294D73}"/>
          </ac:cxnSpMkLst>
        </pc:cxnChg>
        <pc:cxnChg chg="mod">
          <ac:chgData name="Erfan Meskar" userId="ae30a713-38f5-4e56-b874-fd636adcf478" providerId="ADAL" clId="{931A8637-64D5-43EC-B2FD-4998665F4B82}" dt="2025-03-05T23:02:51.439" v="964" actId="478"/>
          <ac:cxnSpMkLst>
            <pc:docMk/>
            <pc:sldMk cId="1195622804" sldId="1462"/>
            <ac:cxnSpMk id="40" creationId="{AA010CB7-94FB-48B5-50AB-2C7470A692F4}"/>
          </ac:cxnSpMkLst>
        </pc:cxnChg>
        <pc:cxnChg chg="add mod">
          <ac:chgData name="Erfan Meskar" userId="ae30a713-38f5-4e56-b874-fd636adcf478" providerId="ADAL" clId="{931A8637-64D5-43EC-B2FD-4998665F4B82}" dt="2025-03-05T23:01:00.936" v="944" actId="14100"/>
          <ac:cxnSpMkLst>
            <pc:docMk/>
            <pc:sldMk cId="1195622804" sldId="1462"/>
            <ac:cxnSpMk id="7187" creationId="{DD10F622-AF1D-0E51-99DD-457771982983}"/>
          </ac:cxnSpMkLst>
        </pc:cxnChg>
        <pc:cxnChg chg="add mod">
          <ac:chgData name="Erfan Meskar" userId="ae30a713-38f5-4e56-b874-fd636adcf478" providerId="ADAL" clId="{931A8637-64D5-43EC-B2FD-4998665F4B82}" dt="2025-03-05T23:14:30.123" v="1083" actId="1076"/>
          <ac:cxnSpMkLst>
            <pc:docMk/>
            <pc:sldMk cId="1195622804" sldId="1462"/>
            <ac:cxnSpMk id="7199" creationId="{E4C85D08-D35D-1FF2-F26A-055AD1C1E9D8}"/>
          </ac:cxnSpMkLst>
        </pc:cxnChg>
        <pc:cxnChg chg="add mod">
          <ac:chgData name="Erfan Meskar" userId="ae30a713-38f5-4e56-b874-fd636adcf478" providerId="ADAL" clId="{931A8637-64D5-43EC-B2FD-4998665F4B82}" dt="2025-03-05T23:14:45.999" v="1086" actId="14100"/>
          <ac:cxnSpMkLst>
            <pc:docMk/>
            <pc:sldMk cId="1195622804" sldId="1462"/>
            <ac:cxnSpMk id="7201" creationId="{88DF6527-8DB6-72ED-30EC-470D6CEEFDB1}"/>
          </ac:cxnSpMkLst>
        </pc:cxnChg>
        <pc:cxnChg chg="add mod">
          <ac:chgData name="Erfan Meskar" userId="ae30a713-38f5-4e56-b874-fd636adcf478" providerId="ADAL" clId="{931A8637-64D5-43EC-B2FD-4998665F4B82}" dt="2025-03-05T23:15:03.809" v="1090" actId="14100"/>
          <ac:cxnSpMkLst>
            <pc:docMk/>
            <pc:sldMk cId="1195622804" sldId="1462"/>
            <ac:cxnSpMk id="7204" creationId="{2069E367-6929-FA0D-7EF2-493C8711193D}"/>
          </ac:cxnSpMkLst>
        </pc:cxnChg>
        <pc:cxnChg chg="add mod">
          <ac:chgData name="Erfan Meskar" userId="ae30a713-38f5-4e56-b874-fd636adcf478" providerId="ADAL" clId="{931A8637-64D5-43EC-B2FD-4998665F4B82}" dt="2025-03-05T23:15:18.818" v="1092" actId="14100"/>
          <ac:cxnSpMkLst>
            <pc:docMk/>
            <pc:sldMk cId="1195622804" sldId="1462"/>
            <ac:cxnSpMk id="7208" creationId="{B5136F07-E753-422D-BA70-AF23026FD8DB}"/>
          </ac:cxnSpMkLst>
        </pc:cxnChg>
      </pc:sldChg>
      <pc:sldChg chg="modSp add mod ord">
        <pc:chgData name="Erfan Meskar" userId="ae30a713-38f5-4e56-b874-fd636adcf478" providerId="ADAL" clId="{931A8637-64D5-43EC-B2FD-4998665F4B82}" dt="2025-03-06T15:43:43.759" v="6722" actId="20577"/>
        <pc:sldMkLst>
          <pc:docMk/>
          <pc:sldMk cId="3631498290" sldId="1463"/>
        </pc:sldMkLst>
        <pc:spChg chg="mod">
          <ac:chgData name="Erfan Meskar" userId="ae30a713-38f5-4e56-b874-fd636adcf478" providerId="ADAL" clId="{931A8637-64D5-43EC-B2FD-4998665F4B82}" dt="2025-03-06T15:43:43.759" v="6722" actId="20577"/>
          <ac:spMkLst>
            <pc:docMk/>
            <pc:sldMk cId="3631498290" sldId="1463"/>
            <ac:spMk id="13" creationId="{900A7ABF-981B-CB5C-E69A-D7AA66D5FC42}"/>
          </ac:spMkLst>
        </pc:spChg>
      </pc:sldChg>
      <pc:sldChg chg="addSp delSp modSp add mod">
        <pc:chgData name="Erfan Meskar" userId="ae30a713-38f5-4e56-b874-fd636adcf478" providerId="ADAL" clId="{931A8637-64D5-43EC-B2FD-4998665F4B82}" dt="2025-03-06T16:46:43.597" v="7995" actId="11530"/>
        <pc:sldMkLst>
          <pc:docMk/>
          <pc:sldMk cId="2037286310" sldId="1464"/>
        </pc:sldMkLst>
        <pc:spChg chg="del mod">
          <ac:chgData name="Erfan Meskar" userId="ae30a713-38f5-4e56-b874-fd636adcf478" providerId="ADAL" clId="{931A8637-64D5-43EC-B2FD-4998665F4B82}" dt="2025-03-05T23:31:40.078" v="1278" actId="478"/>
          <ac:spMkLst>
            <pc:docMk/>
            <pc:sldMk cId="2037286310" sldId="1464"/>
            <ac:spMk id="2" creationId="{194D99AA-C1AE-E2D9-917E-54BDB49E53F6}"/>
          </ac:spMkLst>
        </pc:spChg>
        <pc:spChg chg="add del mod">
          <ac:chgData name="Erfan Meskar" userId="ae30a713-38f5-4e56-b874-fd636adcf478" providerId="ADAL" clId="{931A8637-64D5-43EC-B2FD-4998665F4B82}" dt="2025-03-06T15:48:20.356" v="6790" actId="478"/>
          <ac:spMkLst>
            <pc:docMk/>
            <pc:sldMk cId="2037286310" sldId="1464"/>
            <ac:spMk id="2" creationId="{787B3875-E1E7-20F1-3784-974B2F91755D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3" creationId="{C7E8591D-38F8-795A-2CDA-EE527A09FE75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5" creationId="{E934A29D-B187-5A49-9D34-20800BFEDAC8}"/>
          </ac:spMkLst>
        </pc:spChg>
        <pc:spChg chg="add del mod">
          <ac:chgData name="Erfan Meskar" userId="ae30a713-38f5-4e56-b874-fd636adcf478" providerId="ADAL" clId="{931A8637-64D5-43EC-B2FD-4998665F4B82}" dt="2025-03-06T15:48:22.709" v="6791" actId="478"/>
          <ac:spMkLst>
            <pc:docMk/>
            <pc:sldMk cId="2037286310" sldId="1464"/>
            <ac:spMk id="6" creationId="{4E732791-5F17-070C-47C5-9CD125D46914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6" creationId="{D01CDF29-6A5E-BEAA-C081-B04E498393CF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7" creationId="{0A147253-F65F-E9D5-A618-73731FBAC6F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7" creationId="{8EE14F85-FE5B-19D0-D484-38CC2AD11936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8" creationId="{93748341-DE09-6209-B618-BD3FDD453381}"/>
          </ac:spMkLst>
        </pc:spChg>
        <pc:spChg chg="add mod">
          <ac:chgData name="Erfan Meskar" userId="ae30a713-38f5-4e56-b874-fd636adcf478" providerId="ADAL" clId="{931A8637-64D5-43EC-B2FD-4998665F4B82}" dt="2025-03-06T16:46:43.597" v="7995" actId="11530"/>
          <ac:spMkLst>
            <pc:docMk/>
            <pc:sldMk cId="2037286310" sldId="1464"/>
            <ac:spMk id="8" creationId="{FD743CC4-A1F9-8637-E62A-9C0AD6CB069D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1" creationId="{89D1E45A-B42F-A043-6348-DE168D62B740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4" creationId="{1EFCCB7C-A564-8D60-4BF4-8F8FC164D07F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5" creationId="{94D06994-31F3-8345-9446-42606B726B0B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6" creationId="{6D6971C0-0AB3-87AF-EB28-BA3A2193189E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6" creationId="{73DE6273-D143-A5AA-7BD2-30A8D94949E1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8" creationId="{8F9636F5-5855-5B3E-D8DA-E65E17373FC7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0" creationId="{BCD02645-2B1B-08B2-964D-6069BE87069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1" creationId="{A7381FD6-3433-64B7-2C59-F493C53A1402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4" creationId="{BDBB9F5C-B8B0-977C-D5EC-40B63F541F2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5" creationId="{CB542A3E-21DA-C3F8-B853-6F72A01EE5D9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7" creationId="{CADD562B-BE11-EFAB-81DA-C0E49B36A65E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35" creationId="{9B355A3F-E456-8F2B-DE8F-2980BC7CB34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36" creationId="{CA86C944-5401-3003-90DA-A5A411390355}"/>
          </ac:spMkLst>
        </pc:spChg>
        <pc:spChg chg="del mod">
          <ac:chgData name="Erfan Meskar" userId="ae30a713-38f5-4e56-b874-fd636adcf478" providerId="ADAL" clId="{931A8637-64D5-43EC-B2FD-4998665F4B82}" dt="2025-03-05T23:31:43.013" v="1280" actId="478"/>
          <ac:spMkLst>
            <pc:docMk/>
            <pc:sldMk cId="2037286310" sldId="1464"/>
            <ac:spMk id="41" creationId="{B7514B3B-31D6-8217-EEAF-04B9589B9A87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2" creationId="{6E55B12F-FA87-0054-C86F-D883F8770819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5" creationId="{4B9BC7D9-1EC5-1594-B0F6-77913C7E9E33}"/>
          </ac:spMkLst>
        </pc:spChg>
        <pc:spChg chg="mod">
          <ac:chgData name="Erfan Meskar" userId="ae30a713-38f5-4e56-b874-fd636adcf478" providerId="ADAL" clId="{931A8637-64D5-43EC-B2FD-4998665F4B82}" dt="2025-03-05T23:39:13.751" v="1321" actId="1076"/>
          <ac:spMkLst>
            <pc:docMk/>
            <pc:sldMk cId="2037286310" sldId="1464"/>
            <ac:spMk id="46" creationId="{0B32F848-E132-E1A2-6283-CF9BD9716D3C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47" creationId="{761E9FFB-1BBE-54C8-BA2D-EC16CD32F3AE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48" creationId="{89A7F6B2-D3D3-D357-11BA-111961BE4BCA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0" creationId="{402117D3-1A32-BBED-C2B6-8B8DD9D285CB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1" creationId="{439E1835-8C70-739A-A288-892D829107B9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53" creationId="{2F26E146-EECB-B520-1F40-7400E2C9690C}"/>
          </ac:spMkLst>
        </pc:spChg>
        <pc:spChg chg="mod">
          <ac:chgData name="Erfan Meskar" userId="ae30a713-38f5-4e56-b874-fd636adcf478" providerId="ADAL" clId="{931A8637-64D5-43EC-B2FD-4998665F4B82}" dt="2025-03-05T23:39:46.613" v="1325" actId="14100"/>
          <ac:spMkLst>
            <pc:docMk/>
            <pc:sldMk cId="2037286310" sldId="1464"/>
            <ac:spMk id="54" creationId="{6E8D50F2-A6A7-FCC6-5F81-BA1BB1803D2E}"/>
          </ac:spMkLst>
        </pc:spChg>
        <pc:spChg chg="mod">
          <ac:chgData name="Erfan Meskar" userId="ae30a713-38f5-4e56-b874-fd636adcf478" providerId="ADAL" clId="{931A8637-64D5-43EC-B2FD-4998665F4B82}" dt="2025-03-05T23:38:26.340" v="1312" actId="14100"/>
          <ac:spMkLst>
            <pc:docMk/>
            <pc:sldMk cId="2037286310" sldId="1464"/>
            <ac:spMk id="55" creationId="{DA99CF0D-E754-1DF5-B089-F90A7B4D2727}"/>
          </ac:spMkLst>
        </pc:spChg>
        <pc:spChg chg="mod">
          <ac:chgData name="Erfan Meskar" userId="ae30a713-38f5-4e56-b874-fd636adcf478" providerId="ADAL" clId="{931A8637-64D5-43EC-B2FD-4998665F4B82}" dt="2025-03-05T23:38:22.595" v="1311" actId="14100"/>
          <ac:spMkLst>
            <pc:docMk/>
            <pc:sldMk cId="2037286310" sldId="1464"/>
            <ac:spMk id="56" creationId="{DCEECE3A-EF23-710A-0C12-BBEE44B1B94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7" creationId="{209C1C2D-E034-5982-4615-C952C56482D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8" creationId="{E19CE95D-E926-7652-A033-E6DE672EAEDE}"/>
          </ac:spMkLst>
        </pc:spChg>
        <pc:spChg chg="mod">
          <ac:chgData name="Erfan Meskar" userId="ae30a713-38f5-4e56-b874-fd636adcf478" providerId="ADAL" clId="{931A8637-64D5-43EC-B2FD-4998665F4B82}" dt="2025-03-05T23:38:56.063" v="1318" actId="1076"/>
          <ac:spMkLst>
            <pc:docMk/>
            <pc:sldMk cId="2037286310" sldId="1464"/>
            <ac:spMk id="59" creationId="{5E0B3899-269B-1727-3FC9-9C9E1E4A56B4}"/>
          </ac:spMkLst>
        </pc:spChg>
        <pc:spChg chg="mod">
          <ac:chgData name="Erfan Meskar" userId="ae30a713-38f5-4e56-b874-fd636adcf478" providerId="ADAL" clId="{931A8637-64D5-43EC-B2FD-4998665F4B82}" dt="2025-03-05T23:38:49.839" v="1317" actId="1076"/>
          <ac:spMkLst>
            <pc:docMk/>
            <pc:sldMk cId="2037286310" sldId="1464"/>
            <ac:spMk id="60" creationId="{D9FA5746-4A05-3196-D098-B1A8291492F3}"/>
          </ac:spMkLst>
        </pc:spChg>
        <pc:spChg chg="mod">
          <ac:chgData name="Erfan Meskar" userId="ae30a713-38f5-4e56-b874-fd636adcf478" providerId="ADAL" clId="{931A8637-64D5-43EC-B2FD-4998665F4B82}" dt="2025-03-05T23:39:43.218" v="1324" actId="1076"/>
          <ac:spMkLst>
            <pc:docMk/>
            <pc:sldMk cId="2037286310" sldId="1464"/>
            <ac:spMk id="62" creationId="{A522898F-7EFA-6617-4482-B3FB2C6152DF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63" creationId="{1DC41B5C-E1A3-7B6C-7247-21F8CE88D7D6}"/>
          </ac:spMkLst>
        </pc:spChg>
        <pc:spChg chg="mod">
          <ac:chgData name="Erfan Meskar" userId="ae30a713-38f5-4e56-b874-fd636adcf478" providerId="ADAL" clId="{931A8637-64D5-43EC-B2FD-4998665F4B82}" dt="2025-03-05T23:28:45.510" v="1202" actId="20577"/>
          <ac:spMkLst>
            <pc:docMk/>
            <pc:sldMk cId="2037286310" sldId="1464"/>
            <ac:spMk id="7170" creationId="{1EB7E487-DDF7-4955-4005-7D5FA2EC245D}"/>
          </ac:spMkLst>
        </pc:spChg>
        <pc:spChg chg="mod">
          <ac:chgData name="Erfan Meskar" userId="ae30a713-38f5-4e56-b874-fd636adcf478" providerId="ADAL" clId="{931A8637-64D5-43EC-B2FD-4998665F4B82}" dt="2025-03-06T16:00:11.821" v="7060" actId="207"/>
          <ac:spMkLst>
            <pc:docMk/>
            <pc:sldMk cId="2037286310" sldId="1464"/>
            <ac:spMk id="7171" creationId="{B9CB31C2-D1AD-47C5-B5F6-239D0BB70B07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7172" creationId="{487415A5-83D2-5552-4657-C1B6AD8FD91E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3" creationId="{2EDA60D0-6B03-C24A-889C-99F033B92843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6" creationId="{2280C341-A9E1-EC52-048C-FF5AAC5B2E52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77" creationId="{DC56D646-6C57-7364-7CBE-F587B30E3A66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8" creationId="{083CE109-4A12-45AD-1589-6F88E163B975}"/>
          </ac:spMkLst>
        </pc:spChg>
        <pc:spChg chg="del mod">
          <ac:chgData name="Erfan Meskar" userId="ae30a713-38f5-4e56-b874-fd636adcf478" providerId="ADAL" clId="{931A8637-64D5-43EC-B2FD-4998665F4B82}" dt="2025-03-05T23:31:42.219" v="1279" actId="478"/>
          <ac:spMkLst>
            <pc:docMk/>
            <pc:sldMk cId="2037286310" sldId="1464"/>
            <ac:spMk id="7180" creationId="{D9EF725F-F940-FC3E-25C2-16F81F09AC36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81" creationId="{2B4982AD-46DF-DEA0-7DD8-32762E6871A2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82" creationId="{CA6918CD-8D83-8ED8-D7AB-58B1133E5189}"/>
          </ac:spMkLst>
        </pc:spChg>
        <pc:spChg chg="mod">
          <ac:chgData name="Erfan Meskar" userId="ae30a713-38f5-4e56-b874-fd636adcf478" providerId="ADAL" clId="{931A8637-64D5-43EC-B2FD-4998665F4B82}" dt="2025-03-05T23:39:33.248" v="1322" actId="1076"/>
          <ac:spMkLst>
            <pc:docMk/>
            <pc:sldMk cId="2037286310" sldId="1464"/>
            <ac:spMk id="7183" creationId="{9392DBBC-B9FE-F708-272C-F91E5A4CCE40}"/>
          </ac:spMkLst>
        </pc:spChg>
        <pc:graphicFrameChg chg="del modGraphic">
          <ac:chgData name="Erfan Meskar" userId="ae30a713-38f5-4e56-b874-fd636adcf478" providerId="ADAL" clId="{931A8637-64D5-43EC-B2FD-4998665F4B82}" dt="2025-03-05T23:36:38.935" v="1290" actId="478"/>
          <ac:graphicFrameMkLst>
            <pc:docMk/>
            <pc:sldMk cId="2037286310" sldId="1464"/>
            <ac:graphicFrameMk id="12" creationId="{596F2E3A-888D-BFDC-16D8-B5C5F0AD3CB1}"/>
          </ac:graphicFrameMkLst>
        </pc:graphicFrameChg>
        <pc:graphicFrameChg chg="del mod">
          <ac:chgData name="Erfan Meskar" userId="ae30a713-38f5-4e56-b874-fd636adcf478" providerId="ADAL" clId="{931A8637-64D5-43EC-B2FD-4998665F4B82}" dt="2025-03-05T23:36:36.827" v="1289" actId="478"/>
          <ac:graphicFrameMkLst>
            <pc:docMk/>
            <pc:sldMk cId="2037286310" sldId="1464"/>
            <ac:graphicFrameMk id="17" creationId="{79FF1708-AF68-658E-86C8-7C8FEA18B0CE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4.828" v="1263" actId="478"/>
          <ac:graphicFrameMkLst>
            <pc:docMk/>
            <pc:sldMk cId="2037286310" sldId="1464"/>
            <ac:graphicFrameMk id="18" creationId="{9112DA54-7A70-888B-5A61-604C81E406EB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6.177" v="1264" actId="478"/>
          <ac:graphicFrameMkLst>
            <pc:docMk/>
            <pc:sldMk cId="2037286310" sldId="1464"/>
            <ac:graphicFrameMk id="19" creationId="{10FE6E5A-E785-A2E4-9A1F-040F333221CA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7.873" v="1265" actId="478"/>
          <ac:graphicFrameMkLst>
            <pc:docMk/>
            <pc:sldMk cId="2037286310" sldId="1464"/>
            <ac:graphicFrameMk id="20" creationId="{474FA360-FC7F-F270-B48E-1E8F5D1BF0B5}"/>
          </ac:graphicFrameMkLst>
        </pc:graphicFrameChg>
        <pc:picChg chg="del mod">
          <ac:chgData name="Erfan Meskar" userId="ae30a713-38f5-4e56-b874-fd636adcf478" providerId="ADAL" clId="{931A8637-64D5-43EC-B2FD-4998665F4B82}" dt="2025-03-05T23:31:46.422" v="1284" actId="478"/>
          <ac:picMkLst>
            <pc:docMk/>
            <pc:sldMk cId="2037286310" sldId="1464"/>
            <ac:picMk id="3" creationId="{2E66204A-26B1-8826-9490-3A58F3E72A89}"/>
          </ac:picMkLst>
        </pc:picChg>
        <pc:picChg chg="del mod">
          <ac:chgData name="Erfan Meskar" userId="ae30a713-38f5-4e56-b874-fd636adcf478" providerId="ADAL" clId="{931A8637-64D5-43EC-B2FD-4998665F4B82}" dt="2025-03-05T23:31:45.980" v="1283" actId="478"/>
          <ac:picMkLst>
            <pc:docMk/>
            <pc:sldMk cId="2037286310" sldId="1464"/>
            <ac:picMk id="4" creationId="{5863B45C-29C1-8374-CE7A-B01643EB7468}"/>
          </ac:picMkLst>
        </pc:picChg>
        <pc:picChg chg="add mod">
          <ac:chgData name="Erfan Meskar" userId="ae30a713-38f5-4e56-b874-fd636adcf478" providerId="ADAL" clId="{931A8637-64D5-43EC-B2FD-4998665F4B82}" dt="2025-03-06T15:48:16.835" v="6789" actId="1076"/>
          <ac:picMkLst>
            <pc:docMk/>
            <pc:sldMk cId="2037286310" sldId="1464"/>
            <ac:picMk id="4" creationId="{C43229E8-5C87-0B48-9246-1232BB5BBA2E}"/>
          </ac:picMkLst>
        </pc:picChg>
        <pc:picChg chg="del mod">
          <ac:chgData name="Erfan Meskar" userId="ae30a713-38f5-4e56-b874-fd636adcf478" providerId="ADAL" clId="{931A8637-64D5-43EC-B2FD-4998665F4B82}" dt="2025-03-05T23:31:45.520" v="1282" actId="478"/>
          <ac:picMkLst>
            <pc:docMk/>
            <pc:sldMk cId="2037286310" sldId="1464"/>
            <ac:picMk id="5" creationId="{DE9C2724-4872-24BD-B302-9A3EF560DFDA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9" creationId="{BD16A784-152A-B138-61D0-82D673119A9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10" creationId="{046760DD-7335-1CE5-8E05-EDD08E60965A}"/>
          </ac:picMkLst>
        </pc:picChg>
        <pc:picChg chg="del mod">
          <ac:chgData name="Erfan Meskar" userId="ae30a713-38f5-4e56-b874-fd636adcf478" providerId="ADAL" clId="{931A8637-64D5-43EC-B2FD-4998665F4B82}" dt="2025-03-05T23:31:46.867" v="1285" actId="478"/>
          <ac:picMkLst>
            <pc:docMk/>
            <pc:sldMk cId="2037286310" sldId="1464"/>
            <ac:picMk id="43" creationId="{D41EAFE7-F092-2777-4262-FBA4B7BE18B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44" creationId="{28AA8796-8369-6226-B2A7-2F17103B1418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6:46:53.134" v="7996" actId="11530"/>
        <pc:sldMkLst>
          <pc:docMk/>
          <pc:sldMk cId="540613702" sldId="1465"/>
        </pc:sldMkLst>
        <pc:spChg chg="add mod">
          <ac:chgData name="Erfan Meskar" userId="ae30a713-38f5-4e56-b874-fd636adcf478" providerId="ADAL" clId="{931A8637-64D5-43EC-B2FD-4998665F4B82}" dt="2025-03-06T16:15:35.557" v="7214" actId="20577"/>
          <ac:spMkLst>
            <pc:docMk/>
            <pc:sldMk cId="540613702" sldId="1465"/>
            <ac:spMk id="2" creationId="{5F14530D-12E1-BE8C-22B7-3AE840122169}"/>
          </ac:spMkLst>
        </pc:spChg>
        <pc:spChg chg="mod">
          <ac:chgData name="Erfan Meskar" userId="ae30a713-38f5-4e56-b874-fd636adcf478" providerId="ADAL" clId="{931A8637-64D5-43EC-B2FD-4998665F4B82}" dt="2025-03-06T16:46:53.134" v="7996" actId="11530"/>
          <ac:spMkLst>
            <pc:docMk/>
            <pc:sldMk cId="540613702" sldId="1465"/>
            <ac:spMk id="3" creationId="{57DD4FD6-AF2B-6A92-508D-3C3807DBA58F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5" creationId="{7ACEF3C5-D233-D03D-A9D6-6E70AD19FDB3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8" creationId="{521D18E1-135F-E9D3-4995-9B66BFE8A4CF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0" creationId="{E514BFF5-3FDD-2AD3-5ED8-2DC97E593F3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5" creationId="{DD9DD8AE-A5B0-36A4-5A2C-16C090A3A6FA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6" creationId="{3117E850-E2C7-2A85-4125-8F275FFE36F9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8" creationId="{6CE444A4-67CF-BCED-302A-B2222B6FC18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0" creationId="{897D7EEE-66C0-EE61-B9BF-E5F18A2176AC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3" creationId="{DA5BDA78-6AD7-419F-6BC8-1CD73992D56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4" creationId="{3CBFF1B3-C0ED-F04F-790F-EE1EFB9CC76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5" creationId="{1EE03E49-1047-E49A-CB99-F06155FD684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7" creationId="{60AAC687-ED25-9A5B-6704-7DE141FB3B2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48" creationId="{ABD1B021-4DA9-E648-EEF7-90CA7CF51287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9" creationId="{3BCBAF49-D908-59F1-4A92-FFD249A31BEF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0" creationId="{1D561A31-12D9-11BD-ADA7-7C3E283F267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4" creationId="{BA14E4A2-729A-B485-3EB6-857FC951E17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5" creationId="{3A583495-BBA6-4C21-E0B5-80B352F38BD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6" creationId="{32A6CDA2-0698-23DE-346E-173A7DF78D5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58" creationId="{3EDA5798-C280-547F-0132-A87912A12D8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1" creationId="{548C2310-452B-3C6F-AA86-A9A53F22DEB8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62" creationId="{6AC519D3-DCFC-AD1C-0641-2149A20C8785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3" creationId="{F03A529C-A1DD-0855-E5B1-E4DD9A6CFFA6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8" creationId="{F3C68C28-2690-90AD-E4FC-0A4397E74E28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9" creationId="{B153E6F1-EBCA-09B3-33E6-8458F30C3974}"/>
          </ac:spMkLst>
        </pc:spChg>
        <pc:spChg chg="del mod">
          <ac:chgData name="Erfan Meskar" userId="ae30a713-38f5-4e56-b874-fd636adcf478" providerId="ADAL" clId="{931A8637-64D5-43EC-B2FD-4998665F4B82}" dt="2025-03-06T15:49:24.319" v="6793" actId="478"/>
          <ac:spMkLst>
            <pc:docMk/>
            <pc:sldMk cId="540613702" sldId="1465"/>
            <ac:spMk id="7171" creationId="{D3615DE8-CBF7-04B6-7C89-4E5307F1D4D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2" creationId="{DAB64096-42AC-B327-98AA-5DD05203B419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3" creationId="{5FFAA4D7-D706-FD5F-0435-835F74B968E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4" creationId="{C59D8A1E-A076-9C0B-0B00-474D31B405E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6" creationId="{0474C2CC-4E06-2563-A647-C6F2A8F8C2B2}"/>
          </ac:spMkLst>
        </pc:spChg>
        <pc:spChg chg="del">
          <ac:chgData name="Erfan Meskar" userId="ae30a713-38f5-4e56-b874-fd636adcf478" providerId="ADAL" clId="{931A8637-64D5-43EC-B2FD-4998665F4B82}" dt="2025-03-05T23:40:51.192" v="1327" actId="478"/>
          <ac:spMkLst>
            <pc:docMk/>
            <pc:sldMk cId="540613702" sldId="1465"/>
            <ac:spMk id="7179" creationId="{218C175C-55B1-CFB5-BB8E-032303E630A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82" creationId="{14C68104-DB9F-6C9B-B1A9-8E53F13DFC4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83" creationId="{566229F6-34FE-CCB1-7632-6AD4DF9020DD}"/>
          </ac:spMkLst>
        </pc:spChg>
      </pc:sldChg>
      <pc:sldChg chg="delSp modSp add mod ord">
        <pc:chgData name="Erfan Meskar" userId="ae30a713-38f5-4e56-b874-fd636adcf478" providerId="ADAL" clId="{931A8637-64D5-43EC-B2FD-4998665F4B82}" dt="2025-03-06T16:20:39.464" v="7312" actId="20577"/>
        <pc:sldMkLst>
          <pc:docMk/>
          <pc:sldMk cId="183588453" sldId="1466"/>
        </pc:sldMkLst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2" creationId="{BE631BC0-D258-CBE2-7F54-F0FE6A7B2579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3" creationId="{34823BF8-C8AA-EA82-EBB1-2FBDD888419C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7" creationId="{BD7ECF14-4860-DE88-D5A5-E28DF57B51EF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2" creationId="{02722232-133D-2A98-10F6-C8C4579F9D5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6" creationId="{F7742473-2BD7-4925-2883-57096A365265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7" creationId="{9D14BA70-4B3F-5572-5F02-2A90958D10A1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1" creationId="{8ABAF21E-D202-7ED8-B4BB-727C02E59820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2" creationId="{604A9040-0500-3A33-4ADB-FB7757CD5E27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3" creationId="{2196FA3B-74F6-5A47-03DC-7C1C9D1CED3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7168" creationId="{24994009-E2C5-6318-6820-FF6F98414FF3}"/>
          </ac:spMkLst>
        </pc:spChg>
        <pc:spChg chg="mod">
          <ac:chgData name="Erfan Meskar" userId="ae30a713-38f5-4e56-b874-fd636adcf478" providerId="ADAL" clId="{931A8637-64D5-43EC-B2FD-4998665F4B82}" dt="2025-03-06T16:20:39.464" v="7312" actId="20577"/>
          <ac:spMkLst>
            <pc:docMk/>
            <pc:sldMk cId="183588453" sldId="1466"/>
            <ac:spMk id="7170" creationId="{3C126B9B-B8BF-92BC-A880-B530E69BC714}"/>
          </ac:spMkLst>
        </pc:spChg>
        <pc:spChg chg="mod">
          <ac:chgData name="Erfan Meskar" userId="ae30a713-38f5-4e56-b874-fd636adcf478" providerId="ADAL" clId="{931A8637-64D5-43EC-B2FD-4998665F4B82}" dt="2025-03-06T00:08:28.390" v="1530" actId="1076"/>
          <ac:spMkLst>
            <pc:docMk/>
            <pc:sldMk cId="183588453" sldId="1466"/>
            <ac:spMk id="7171" creationId="{94C74C1F-AB55-3C7C-558A-FFF53E6ADF02}"/>
          </ac:spMkLst>
        </pc:spChg>
      </pc:sldChg>
      <pc:sldChg chg="addSp delSp modSp add mod">
        <pc:chgData name="Erfan Meskar" userId="ae30a713-38f5-4e56-b874-fd636adcf478" providerId="ADAL" clId="{931A8637-64D5-43EC-B2FD-4998665F4B82}" dt="2025-03-06T17:10:02.685" v="8500" actId="11530"/>
        <pc:sldMkLst>
          <pc:docMk/>
          <pc:sldMk cId="315047904" sldId="1467"/>
        </pc:sldMkLst>
        <pc:spChg chg="add mod">
          <ac:chgData name="Erfan Meskar" userId="ae30a713-38f5-4e56-b874-fd636adcf478" providerId="ADAL" clId="{931A8637-64D5-43EC-B2FD-4998665F4B82}" dt="2025-03-06T03:27:23.996" v="2862" actId="20577"/>
          <ac:spMkLst>
            <pc:docMk/>
            <pc:sldMk cId="315047904" sldId="1467"/>
            <ac:spMk id="4" creationId="{DCED78B6-598A-1B28-74C5-48FA701943E7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2" creationId="{9A89CE22-5692-C14F-D136-E77D31D762B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4" creationId="{3A7DBBC2-E046-BFF4-7FFF-2CC568499766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38" creationId="{E530BB19-A084-1119-4645-E806F68DD0CA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39" creationId="{9A453679-66EE-BC2C-9C8B-1158861C003D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0" creationId="{9D33304C-9057-23C4-2C8F-5713721232DA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1" creationId="{E296D65B-8F7F-FCC1-8B44-7977F2229E44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2" creationId="{66967A0D-1D10-0E60-E5F8-948CCFB85358}"/>
          </ac:spMkLst>
        </pc:spChg>
        <pc:spChg chg="mod">
          <ac:chgData name="Erfan Meskar" userId="ae30a713-38f5-4e56-b874-fd636adcf478" providerId="ADAL" clId="{931A8637-64D5-43EC-B2FD-4998665F4B82}" dt="2025-03-06T17:10:02.685" v="8500" actId="11530"/>
          <ac:spMkLst>
            <pc:docMk/>
            <pc:sldMk cId="315047904" sldId="1467"/>
            <ac:spMk id="43" creationId="{687B2A46-F6E8-A8F6-6244-0613A82A811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44" creationId="{4AEB8705-BEFA-C7AA-4FCD-CAE28A649495}"/>
          </ac:spMkLst>
        </pc:spChg>
        <pc:spChg chg="del">
          <ac:chgData name="Erfan Meskar" userId="ae30a713-38f5-4e56-b874-fd636adcf478" providerId="ADAL" clId="{931A8637-64D5-43EC-B2FD-4998665F4B82}" dt="2025-03-06T17:03:23.083" v="8201" actId="478"/>
          <ac:spMkLst>
            <pc:docMk/>
            <pc:sldMk cId="315047904" sldId="1467"/>
            <ac:spMk id="48" creationId="{C4C7BD01-2744-64BB-F6D1-6931B767786F}"/>
          </ac:spMkLst>
        </pc:spChg>
        <pc:spChg chg="del mod">
          <ac:chgData name="Erfan Meskar" userId="ae30a713-38f5-4e56-b874-fd636adcf478" providerId="ADAL" clId="{931A8637-64D5-43EC-B2FD-4998665F4B82}" dt="2025-03-06T17:03:17.972" v="8199" actId="478"/>
          <ac:spMkLst>
            <pc:docMk/>
            <pc:sldMk cId="315047904" sldId="1467"/>
            <ac:spMk id="49" creationId="{9B68FF0F-CF73-5D57-F3E8-B15A0BE639C0}"/>
          </ac:spMkLst>
        </pc:spChg>
        <pc:spChg chg="del mod">
          <ac:chgData name="Erfan Meskar" userId="ae30a713-38f5-4e56-b874-fd636adcf478" providerId="ADAL" clId="{931A8637-64D5-43EC-B2FD-4998665F4B82}" dt="2025-03-06T17:03:20.484" v="8200" actId="478"/>
          <ac:spMkLst>
            <pc:docMk/>
            <pc:sldMk cId="315047904" sldId="1467"/>
            <ac:spMk id="50" creationId="{047BF397-14E4-A0FF-4BCB-E776817D0D85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51" creationId="{9DC27401-00D1-622B-F114-1B6D134B5653}"/>
          </ac:spMkLst>
        </pc:spChg>
        <pc:spChg chg="del mod">
          <ac:chgData name="Erfan Meskar" userId="ae30a713-38f5-4e56-b874-fd636adcf478" providerId="ADAL" clId="{931A8637-64D5-43EC-B2FD-4998665F4B82}" dt="2025-03-06T17:03:01.735" v="8194" actId="478"/>
          <ac:spMkLst>
            <pc:docMk/>
            <pc:sldMk cId="315047904" sldId="1467"/>
            <ac:spMk id="54" creationId="{425BE1DA-9AB7-5EE8-BC46-2E6E863F705F}"/>
          </ac:spMkLst>
        </pc:spChg>
        <pc:spChg chg="del mod">
          <ac:chgData name="Erfan Meskar" userId="ae30a713-38f5-4e56-b874-fd636adcf478" providerId="ADAL" clId="{931A8637-64D5-43EC-B2FD-4998665F4B82}" dt="2025-03-06T17:02:55.677" v="8192" actId="478"/>
          <ac:spMkLst>
            <pc:docMk/>
            <pc:sldMk cId="315047904" sldId="1467"/>
            <ac:spMk id="57" creationId="{21F06424-AC4D-3BB7-4109-E149BF590AB1}"/>
          </ac:spMkLst>
        </pc:spChg>
        <pc:spChg chg="del mod">
          <ac:chgData name="Erfan Meskar" userId="ae30a713-38f5-4e56-b874-fd636adcf478" providerId="ADAL" clId="{931A8637-64D5-43EC-B2FD-4998665F4B82}" dt="2025-03-06T17:03:10.171" v="8197" actId="478"/>
          <ac:spMkLst>
            <pc:docMk/>
            <pc:sldMk cId="315047904" sldId="1467"/>
            <ac:spMk id="60" creationId="{B227E13C-91FE-8FFE-1417-40C7039A8544}"/>
          </ac:spMkLst>
        </pc:spChg>
        <pc:spChg chg="del">
          <ac:chgData name="Erfan Meskar" userId="ae30a713-38f5-4e56-b874-fd636adcf478" providerId="ADAL" clId="{931A8637-64D5-43EC-B2FD-4998665F4B82}" dt="2025-03-06T17:03:12.548" v="8198" actId="478"/>
          <ac:spMkLst>
            <pc:docMk/>
            <pc:sldMk cId="315047904" sldId="1467"/>
            <ac:spMk id="63" creationId="{8B91BB3A-C613-058A-C360-4547DB949412}"/>
          </ac:spMkLst>
        </pc:spChg>
        <pc:spChg chg="mod">
          <ac:chgData name="Erfan Meskar" userId="ae30a713-38f5-4e56-b874-fd636adcf478" providerId="ADAL" clId="{931A8637-64D5-43EC-B2FD-4998665F4B82}" dt="2025-03-06T17:09:11.407" v="8492" actId="20577"/>
          <ac:spMkLst>
            <pc:docMk/>
            <pc:sldMk cId="315047904" sldId="1467"/>
            <ac:spMk id="7171" creationId="{801203E9-B1B0-2E18-559E-3E323AD032BB}"/>
          </ac:spMkLst>
        </pc:spChg>
        <pc:spChg chg="del">
          <ac:chgData name="Erfan Meskar" userId="ae30a713-38f5-4e56-b874-fd636adcf478" providerId="ADAL" clId="{931A8637-64D5-43EC-B2FD-4998665F4B82}" dt="2025-03-06T17:03:04.814" v="8195" actId="478"/>
          <ac:spMkLst>
            <pc:docMk/>
            <pc:sldMk cId="315047904" sldId="1467"/>
            <ac:spMk id="7172" creationId="{C53FD3BC-270D-5499-199D-C2D23D761867}"/>
          </ac:spMkLst>
        </pc:spChg>
        <pc:spChg chg="del">
          <ac:chgData name="Erfan Meskar" userId="ae30a713-38f5-4e56-b874-fd636adcf478" providerId="ADAL" clId="{931A8637-64D5-43EC-B2FD-4998665F4B82}" dt="2025-03-06T17:03:07.752" v="8196" actId="478"/>
          <ac:spMkLst>
            <pc:docMk/>
            <pc:sldMk cId="315047904" sldId="1467"/>
            <ac:spMk id="7175" creationId="{4914D50B-DD7F-CC76-E8A2-16E37B0539D1}"/>
          </ac:spMkLst>
        </pc:spChg>
        <pc:graphicFrameChg chg="modGraphic">
          <ac:chgData name="Erfan Meskar" userId="ae30a713-38f5-4e56-b874-fd636adcf478" providerId="ADAL" clId="{931A8637-64D5-43EC-B2FD-4998665F4B82}" dt="2025-03-06T17:06:07.708" v="8323" actId="20577"/>
          <ac:graphicFrameMkLst>
            <pc:docMk/>
            <pc:sldMk cId="315047904" sldId="1467"/>
            <ac:graphicFrameMk id="26" creationId="{EA3A7615-33D8-3750-9255-9E7C733C588A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12.524" v="8329" actId="20577"/>
          <ac:graphicFrameMkLst>
            <pc:docMk/>
            <pc:sldMk cId="315047904" sldId="1467"/>
            <ac:graphicFrameMk id="27" creationId="{1DC43C0F-B7D9-76EB-97C3-49E652EDD879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15.896" v="8335" actId="20577"/>
          <ac:graphicFrameMkLst>
            <pc:docMk/>
            <pc:sldMk cId="315047904" sldId="1467"/>
            <ac:graphicFrameMk id="28" creationId="{C90A1C93-1E75-4A8E-D628-F8C6638E7C8E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20.086" v="8341" actId="20577"/>
          <ac:graphicFrameMkLst>
            <pc:docMk/>
            <pc:sldMk cId="315047904" sldId="1467"/>
            <ac:graphicFrameMk id="29" creationId="{90CDA58A-793D-3062-5EA2-8F458EB7EB66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17:06:24.846" v="8347" actId="20577"/>
          <ac:graphicFrameMkLst>
            <pc:docMk/>
            <pc:sldMk cId="315047904" sldId="1467"/>
            <ac:graphicFrameMk id="30" creationId="{D0C08375-80BC-EFB5-20D6-E16E27C7279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17:06:31.038" v="8357" actId="20577"/>
          <ac:graphicFrameMkLst>
            <pc:docMk/>
            <pc:sldMk cId="315047904" sldId="1467"/>
            <ac:graphicFrameMk id="31" creationId="{69582352-AA10-910E-9553-4F34F5C7BF9A}"/>
          </ac:graphicFrameMkLst>
        </pc:graphicFrameChg>
      </pc:sldChg>
      <pc:sldChg chg="addSp delSp modSp add mod modAnim">
        <pc:chgData name="Erfan Meskar" userId="ae30a713-38f5-4e56-b874-fd636adcf478" providerId="ADAL" clId="{931A8637-64D5-43EC-B2FD-4998665F4B82}" dt="2025-03-06T04:54:43.744" v="3773"/>
        <pc:sldMkLst>
          <pc:docMk/>
          <pc:sldMk cId="172204915" sldId="1468"/>
        </pc:sldMkLst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3" creationId="{C87DFF13-81C4-A819-85BE-1D792A018E1A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4" creationId="{733B2284-5471-9D7A-9042-6B7B5E23C38D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5" creationId="{D9A1F0AE-A5C5-1938-2103-FD87B4D5987F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7" creationId="{530D3EEE-41DE-1660-8B18-4B7296F8D961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8" creationId="{9BD7A562-4C1E-B3AE-1B9D-C15EF4A4BBF5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0" creationId="{EA593494-57EF-9F72-80A1-AFB038F78464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3" creationId="{80D082D6-767A-D96A-C522-D495BE3A1DD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4" creationId="{536703E8-F217-877E-3D37-9A2C6F1E2A2B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5" creationId="{BB5CEF07-1AF7-B614-5291-CEF3605D416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6" creationId="{D22775B5-07C8-1D99-E6EE-C0277CB8123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18" creationId="{9AAA633A-1213-095A-6D8E-163394D8972A}"/>
          </ac:spMkLst>
        </pc:spChg>
        <pc:spChg chg="add del mod">
          <ac:chgData name="Erfan Meskar" userId="ae30a713-38f5-4e56-b874-fd636adcf478" providerId="ADAL" clId="{931A8637-64D5-43EC-B2FD-4998665F4B82}" dt="2025-03-06T04:39:11.147" v="3700" actId="478"/>
          <ac:spMkLst>
            <pc:docMk/>
            <pc:sldMk cId="172204915" sldId="1468"/>
            <ac:spMk id="19" creationId="{03D6B19E-56F1-D7BB-53CD-04EE07F93406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0" creationId="{480348BD-8634-5D04-6FD8-07E4DF6A5E3F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2" creationId="{988F0440-6F65-5275-FD06-3067E3830922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3" creationId="{B2A07F81-186B-2996-F122-98BA66CDE810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5" creationId="{53E1CC4B-CF42-1385-A452-F07DB87EDE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8" creationId="{397C541B-0FCA-C309-47F9-E4D7D1DFB1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9" creationId="{16C13387-63F0-7266-F871-589189F32A3E}"/>
          </ac:spMkLst>
        </pc:spChg>
        <pc:spChg chg="add del mod">
          <ac:chgData name="Erfan Meskar" userId="ae30a713-38f5-4e56-b874-fd636adcf478" providerId="ADAL" clId="{931A8637-64D5-43EC-B2FD-4998665F4B82}" dt="2025-03-06T04:39:08.530" v="3699" actId="478"/>
          <ac:spMkLst>
            <pc:docMk/>
            <pc:sldMk cId="172204915" sldId="1468"/>
            <ac:spMk id="30" creationId="{6E38F10C-D37C-9D0C-3E99-A2C3F1DB769C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31" creationId="{6C89F586-3214-BF28-FBD4-FA3D60E391D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3" creationId="{B6CE3C08-F81F-9F97-E9F8-CC14481C3C0D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4" creationId="{417B4C12-B773-2B28-7AAB-C9D9D83881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5" creationId="{5795F112-555C-BF25-B309-B1E802DB102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7" creationId="{41210D53-B520-3A03-C853-6C1FC317CB88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8" creationId="{74850964-8FE5-504C-3C92-465FE47167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0" creationId="{1834B9F8-B86C-8696-02AA-9A2695B5C64E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3" creationId="{1CC5AEAD-3FD4-91A8-4301-3A58C8F9F7EF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4" creationId="{B7447D93-6E34-0F2F-643C-7C8C14D74062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5" creationId="{5936C30A-ACFD-9908-3C71-9249C78D458A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6" creationId="{4C5772F2-92FE-AB71-36BD-A0D1107EC41B}"/>
          </ac:spMkLst>
        </pc:spChg>
        <pc:spChg chg="mod">
          <ac:chgData name="Erfan Meskar" userId="ae30a713-38f5-4e56-b874-fd636adcf478" providerId="ADAL" clId="{931A8637-64D5-43EC-B2FD-4998665F4B82}" dt="2025-03-06T04:54:43.744" v="3773"/>
          <ac:spMkLst>
            <pc:docMk/>
            <pc:sldMk cId="172204915" sldId="1468"/>
            <ac:spMk id="7170" creationId="{433C3D13-276A-CB82-7810-A213E2CA207C}"/>
          </ac:spMkLst>
        </pc:spChg>
        <pc:spChg chg="mod">
          <ac:chgData name="Erfan Meskar" userId="ae30a713-38f5-4e56-b874-fd636adcf478" providerId="ADAL" clId="{931A8637-64D5-43EC-B2FD-4998665F4B82}" dt="2025-03-06T04:26:11.090" v="3689" actId="20577"/>
          <ac:spMkLst>
            <pc:docMk/>
            <pc:sldMk cId="172204915" sldId="1468"/>
            <ac:spMk id="7171" creationId="{9E53FEF4-F7C5-89E6-7208-A0FE6BA2D454}"/>
          </ac:spMkLst>
        </pc:spChg>
        <pc:graphicFrameChg chg="mod modGraphic">
          <ac:chgData name="Erfan Meskar" userId="ae30a713-38f5-4e56-b874-fd636adcf478" providerId="ADAL" clId="{931A8637-64D5-43EC-B2FD-4998665F4B82}" dt="2025-03-06T04:51:52.177" v="3734" actId="1035"/>
          <ac:graphicFrameMkLst>
            <pc:docMk/>
            <pc:sldMk cId="172204915" sldId="1468"/>
            <ac:graphicFrameMk id="17" creationId="{227C357C-F633-CF3E-6D49-769A1C4A2062}"/>
          </ac:graphicFrameMkLst>
        </pc:graphicFrameChg>
        <pc:cxnChg chg="mod">
          <ac:chgData name="Erfan Meskar" userId="ae30a713-38f5-4e56-b874-fd636adcf478" providerId="ADAL" clId="{931A8637-64D5-43EC-B2FD-4998665F4B82}" dt="2025-03-06T04:51:52.177" v="3734" actId="1035"/>
          <ac:cxnSpMkLst>
            <pc:docMk/>
            <pc:sldMk cId="172204915" sldId="1468"/>
            <ac:cxnSpMk id="21" creationId="{109C9374-5A69-04EF-38AA-01B885DCD67C}"/>
          </ac:cxnSpMkLst>
        </pc:cxnChg>
      </pc:sldChg>
      <pc:sldChg chg="modSp add mod modAnim">
        <pc:chgData name="Erfan Meskar" userId="ae30a713-38f5-4e56-b874-fd636adcf478" providerId="ADAL" clId="{931A8637-64D5-43EC-B2FD-4998665F4B82}" dt="2025-03-06T17:30:35.964" v="9117"/>
        <pc:sldMkLst>
          <pc:docMk/>
          <pc:sldMk cId="1712308086" sldId="1469"/>
        </pc:sldMkLst>
        <pc:spChg chg="mod">
          <ac:chgData name="Erfan Meskar" userId="ae30a713-38f5-4e56-b874-fd636adcf478" providerId="ADAL" clId="{931A8637-64D5-43EC-B2FD-4998665F4B82}" dt="2025-03-06T17:29:13.359" v="9105" actId="207"/>
          <ac:spMkLst>
            <pc:docMk/>
            <pc:sldMk cId="1712308086" sldId="1469"/>
            <ac:spMk id="7170" creationId="{0B14FF2D-6E43-EAEA-B1F8-AD1A9AFB8196}"/>
          </ac:spMkLst>
        </pc:spChg>
        <pc:spChg chg="mod">
          <ac:chgData name="Erfan Meskar" userId="ae30a713-38f5-4e56-b874-fd636adcf478" providerId="ADAL" clId="{931A8637-64D5-43EC-B2FD-4998665F4B82}" dt="2025-03-06T17:30:26.981" v="9116" actId="5793"/>
          <ac:spMkLst>
            <pc:docMk/>
            <pc:sldMk cId="1712308086" sldId="1469"/>
            <ac:spMk id="7171" creationId="{142F64BC-0ACF-6A65-DED2-099CE471AC30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17:26:55.630" v="9099" actId="207"/>
        <pc:sldMkLst>
          <pc:docMk/>
          <pc:sldMk cId="2628781783" sldId="1470"/>
        </pc:sldMkLst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2" creationId="{3F8A962F-FE75-E847-4D27-C9BCD6E9598D}"/>
          </ac:spMkLst>
        </pc:spChg>
        <pc:spChg chg="add mod">
          <ac:chgData name="Erfan Meskar" userId="ae30a713-38f5-4e56-b874-fd636adcf478" providerId="ADAL" clId="{931A8637-64D5-43EC-B2FD-4998665F4B82}" dt="2025-03-06T17:25:52.120" v="9011" actId="207"/>
          <ac:spMkLst>
            <pc:docMk/>
            <pc:sldMk cId="2628781783" sldId="1470"/>
            <ac:spMk id="3" creationId="{272F03B6-C281-F460-260C-2EB2CEAD8DFE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3" creationId="{B356EB2E-CED5-46E4-186F-624CC2DBC995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6" creationId="{3061BD74-3FF8-8749-63F2-934275C885A7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0" creationId="{A5BDA83B-35BD-B0C9-D1FB-B7DBCBDAF864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1" creationId="{739A8EBB-C57A-4D46-661F-498BC085317B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2" creationId="{667865BD-C476-8D83-9F96-EAD5FE27BCAE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3" creationId="{F90CC700-84B8-08CE-AC55-D14D47C0D166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6" creationId="{14DC1F55-E529-70F5-695E-A1C76A3C7DF9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0" creationId="{489AC36F-DFF6-BD42-C07E-D2F4877E61A7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1" creationId="{7B813EF4-5145-27EC-6325-8B405966009A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2" creationId="{365E14E7-F4EA-65B4-B0E1-A22E1456A817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3" creationId="{E08D7958-B928-84C6-AF27-9F696886D011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26" creationId="{AFD1612B-1BE5-4118-43A9-26F7108C8DD2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0" creationId="{784EA6B9-1CE8-FF7F-E40A-CF50E7C800D3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1" creationId="{0E80D023-E47F-9BD1-81E1-2A28C4A9D616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2" creationId="{F1BFB85D-A586-9AE5-FCB6-BD48B4B12708}"/>
          </ac:spMkLst>
        </pc:spChg>
        <pc:spChg chg="add mod">
          <ac:chgData name="Erfan Meskar" userId="ae30a713-38f5-4e56-b874-fd636adcf478" providerId="ADAL" clId="{931A8637-64D5-43EC-B2FD-4998665F4B82}" dt="2025-03-06T17:23:42.979" v="8974" actId="1035"/>
          <ac:spMkLst>
            <pc:docMk/>
            <pc:sldMk cId="2628781783" sldId="1470"/>
            <ac:spMk id="33" creationId="{EC529FD3-1F93-56E2-C0C3-90EFE9AB7D7D}"/>
          </ac:spMkLst>
        </pc:spChg>
        <pc:spChg chg="mod">
          <ac:chgData name="Erfan Meskar" userId="ae30a713-38f5-4e56-b874-fd636adcf478" providerId="ADAL" clId="{931A8637-64D5-43EC-B2FD-4998665F4B82}" dt="2025-03-06T17:26:55.630" v="9099" actId="207"/>
          <ac:spMkLst>
            <pc:docMk/>
            <pc:sldMk cId="2628781783" sldId="1470"/>
            <ac:spMk id="7170" creationId="{F73C3D8B-5587-7BED-ED04-82AA57E89098}"/>
          </ac:spMkLst>
        </pc:spChg>
        <pc:spChg chg="mod">
          <ac:chgData name="Erfan Meskar" userId="ae30a713-38f5-4e56-b874-fd636adcf478" providerId="ADAL" clId="{931A8637-64D5-43EC-B2FD-4998665F4B82}" dt="2025-03-06T17:23:06.781" v="8936" actId="14100"/>
          <ac:spMkLst>
            <pc:docMk/>
            <pc:sldMk cId="2628781783" sldId="1470"/>
            <ac:spMk id="7171" creationId="{421A90F9-9B6C-951A-0C83-664DE9B60A38}"/>
          </ac:spMkLst>
        </pc:spChg>
        <pc:graphicFrameChg chg="add mod modGraphic">
          <ac:chgData name="Erfan Meskar" userId="ae30a713-38f5-4e56-b874-fd636adcf478" providerId="ADAL" clId="{931A8637-64D5-43EC-B2FD-4998665F4B82}" dt="2025-03-06T17:25:26.985" v="9010" actId="1076"/>
          <ac:graphicFrameMkLst>
            <pc:docMk/>
            <pc:sldMk cId="2628781783" sldId="1470"/>
            <ac:graphicFrameMk id="2" creationId="{D88AFFDE-AD77-EF48-6B4A-82D1588701D0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7" creationId="{96B94D26-B2F2-63F6-0C8E-44ADD5B6C15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9" creationId="{2FE69255-5AF3-CAA2-FA6A-7B4D60AD1F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7" creationId="{7400EB5F-63B2-1E87-FB37-11075A72DA9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9" creationId="{5D5C7B22-D27D-F890-2852-A893F070A2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17:23:42.979" v="8974" actId="1035"/>
          <ac:graphicFrameMkLst>
            <pc:docMk/>
            <pc:sldMk cId="2628781783" sldId="1470"/>
            <ac:graphicFrameMk id="27" creationId="{1F10733A-B480-25B0-C3B0-C4B9580B3BB9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3:42.979" v="8974" actId="1035"/>
          <ac:graphicFrameMkLst>
            <pc:docMk/>
            <pc:sldMk cId="2628781783" sldId="1470"/>
            <ac:graphicFrameMk id="29" creationId="{4C91414C-37B6-AA46-5A65-DA75DDB53F67}"/>
          </ac:graphicFrameMkLst>
        </pc:graphicFrame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4" creationId="{3BED71CE-9535-CD37-C1E4-88A1899A38C3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5" creationId="{245417A0-4D99-CB9C-E0BB-3D9BA5FB6124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8" creationId="{281C5740-7665-8845-B6ED-5E5BC8386E79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4" creationId="{34C406A8-62F1-9124-B077-FD5D4D495AF8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5" creationId="{4F98CF4F-BEF0-4B37-0580-A930E63CED9E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8" creationId="{5FCD6515-28EF-2002-B398-F66B52A8E2E7}"/>
          </ac:cxnSpMkLst>
        </pc:cxnChg>
        <pc:cxnChg chg="add mod">
          <ac:chgData name="Erfan Meskar" userId="ae30a713-38f5-4e56-b874-fd636adcf478" providerId="ADAL" clId="{931A8637-64D5-43EC-B2FD-4998665F4B82}" dt="2025-03-06T17:23:42.979" v="8974" actId="1035"/>
          <ac:cxnSpMkLst>
            <pc:docMk/>
            <pc:sldMk cId="2628781783" sldId="1470"/>
            <ac:cxnSpMk id="24" creationId="{A14B70BA-D147-EEC4-570B-F6F6FD79506A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5" creationId="{847DC7E1-FE75-9076-94B5-B7D3AF040F6F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8" creationId="{5756FFF5-4DE3-8E0D-A014-FC98E6A67A48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17:27:02.586" v="9100" actId="207"/>
        <pc:sldMkLst>
          <pc:docMk/>
          <pc:sldMk cId="1385772971" sldId="1471"/>
        </pc:sldMkLst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2" creationId="{40406DA4-5CCA-73EE-F80C-962884DA4A1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3" creationId="{AC892E89-A7EF-D9B1-C607-DA3DF91B4C2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6" creationId="{94D4260E-EE81-BC34-071C-5F671B243568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0" creationId="{EB185800-9998-C1F9-42F6-A85E42BDFF24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1" creationId="{A2209342-1E35-5C28-8BBB-37ADAAA498F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2" creationId="{FB4BBD5B-7C77-DB1F-F886-498DC2EBBD42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3" creationId="{6762D114-BB70-00D5-3733-7C48802E819F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6" creationId="{4D43BCE0-F5C4-78A9-66A2-34A0A9F35C5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0" creationId="{2EC62D2E-176C-73E4-09B8-20B638D15E4B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1" creationId="{DF30385C-D2A4-5F6D-0F14-EDA26CD4274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2" creationId="{65933A80-120A-9EF6-4E33-23E46F4C10F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3" creationId="{1114A100-6887-72BF-C1EE-9CD1BA09862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6" creationId="{DA91F240-BE43-7BAC-E980-BB3F30D1C723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0" creationId="{50E0E0F9-7F0D-D6C6-0558-E4A3318D3DF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1" creationId="{BF222D52-F010-3A7B-E9E2-0BF7770F7BA5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2" creationId="{036163B7-17FE-94D8-8735-0AC5D3A6529C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3" creationId="{261107FB-E654-47DD-5E11-B7E909166FE7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6" creationId="{52157FDC-F5CC-7FC1-6898-280F06136F3F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8" creationId="{81EC90C9-9703-2EFD-CCD4-89E179129033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9" creationId="{C247C04C-73C6-889D-0043-3A2EDA659C2F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1" creationId="{76CCC4DA-FAC0-7161-63CD-DA470D6231E7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2" creationId="{9927B62D-22B0-B551-F1F2-D76C79624045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5" creationId="{B6532430-D937-B5FE-467F-38252E1FD912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7" creationId="{CD703DCD-7EAA-9566-F799-9858DA1AE273}"/>
          </ac:spMkLst>
        </pc:spChg>
        <pc:spChg chg="add mod">
          <ac:chgData name="Erfan Meskar" userId="ae30a713-38f5-4e56-b874-fd636adcf478" providerId="ADAL" clId="{931A8637-64D5-43EC-B2FD-4998665F4B82}" dt="2025-03-06T17:26:14.690" v="9055" actId="1037"/>
          <ac:spMkLst>
            <pc:docMk/>
            <pc:sldMk cId="1385772971" sldId="1471"/>
            <ac:spMk id="48" creationId="{2E54287B-C098-041A-27AD-F3A293A5C08A}"/>
          </ac:spMkLst>
        </pc:spChg>
        <pc:spChg chg="mod">
          <ac:chgData name="Erfan Meskar" userId="ae30a713-38f5-4e56-b874-fd636adcf478" providerId="ADAL" clId="{931A8637-64D5-43EC-B2FD-4998665F4B82}" dt="2025-03-06T17:27:02.586" v="9100" actId="207"/>
          <ac:spMkLst>
            <pc:docMk/>
            <pc:sldMk cId="1385772971" sldId="1471"/>
            <ac:spMk id="7170" creationId="{149A05E2-C33E-66C0-7E1D-AF08EAD68746}"/>
          </ac:spMkLst>
        </pc:spChg>
        <pc:spChg chg="mod">
          <ac:chgData name="Erfan Meskar" userId="ae30a713-38f5-4e56-b874-fd636adcf478" providerId="ADAL" clId="{931A8637-64D5-43EC-B2FD-4998665F4B82}" dt="2025-03-06T17:26:06.379" v="9012" actId="20577"/>
          <ac:spMkLst>
            <pc:docMk/>
            <pc:sldMk cId="1385772971" sldId="1471"/>
            <ac:spMk id="7171" creationId="{FC39D583-E17C-7E2B-848A-57021FA9CB86}"/>
          </ac:spMkLst>
        </pc:sp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7" creationId="{9B0000F8-D4F6-82B8-906B-BCB68D1B8DB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9" creationId="{24D21D91-3FE6-96C4-0B0F-9080F76E7C33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7" creationId="{88DD26B4-1D2C-59BA-35B0-7E4E1313E30A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9" creationId="{3C8E63EB-87BF-06A9-7A52-3658CF6CCFD1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7" creationId="{831444DA-D25F-BEBC-1793-90650692A143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9" creationId="{D819C554-613D-7415-163E-44704E293D6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25.814" v="3090"/>
          <ac:graphicFrameMkLst>
            <pc:docMk/>
            <pc:sldMk cId="1385772971" sldId="1471"/>
            <ac:graphicFrameMk id="37" creationId="{68C4146B-71FB-B985-386A-A77A3D37A6E4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6:14.690" v="9055" actId="1037"/>
          <ac:graphicFrameMkLst>
            <pc:docMk/>
            <pc:sldMk cId="1385772971" sldId="1471"/>
            <ac:graphicFrameMk id="46" creationId="{CC2488F1-120D-44CF-D4A5-C7E1905CC679}"/>
          </ac:graphicFrameMkLst>
        </pc:graphicFrame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4" creationId="{FB7112CE-3F8A-529C-53F0-EC91F67EFAB5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5" creationId="{D2225D11-A1E1-E7E2-DB82-B8E0E2E61844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8" creationId="{66AC5D32-C354-EFE3-ACE4-56A3728EF728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4" creationId="{7B1B6D6C-9F66-94A3-59F9-9E52DA0E402B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5" creationId="{39EBEF5C-FEB7-6291-14B6-FF78B214903E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8" creationId="{558CC885-A34A-C3C8-E584-4E86D38D80FA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4" creationId="{42662121-4092-C578-A3C8-A954465B9165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5" creationId="{F30A2CD9-97D2-9DAC-2C3A-CC86CE8ADA72}"/>
          </ac:cxnSpMkLst>
        </pc:cxnChg>
        <pc:cxnChg chg="del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8" creationId="{FD6A7D87-C2A9-5C6A-4E53-4D7CD13D3E0E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4" creationId="{300F3BF5-8887-94B4-BC65-C44EB9C7D8C1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5" creationId="{2E0DCAAC-8A54-85F3-DEB6-6327A3B9AB96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40" creationId="{BF580725-23C3-BCB9-7655-FBDF8D85ED6B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3" creationId="{034A30D6-0DED-3E45-D4E7-01A6F933888B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4" creationId="{4D079556-B44D-51D1-C309-87580AA17681}"/>
          </ac:cxnSpMkLst>
        </pc:cxnChg>
        <pc:cxnChg chg="add mod">
          <ac:chgData name="Erfan Meskar" userId="ae30a713-38f5-4e56-b874-fd636adcf478" providerId="ADAL" clId="{931A8637-64D5-43EC-B2FD-4998665F4B82}" dt="2025-03-06T17:26:14.690" v="9055" actId="1037"/>
          <ac:cxnSpMkLst>
            <pc:docMk/>
            <pc:sldMk cId="1385772971" sldId="1471"/>
            <ac:cxnSpMk id="49" creationId="{FA9E3850-134B-661D-C2C0-B6BD38E8CB7E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17:27:12.551" v="9102" actId="207"/>
        <pc:sldMkLst>
          <pc:docMk/>
          <pc:sldMk cId="1014909390" sldId="1472"/>
        </pc:sldMkLst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" creationId="{2B992753-84EC-D5C0-2A24-C96177060423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3" creationId="{69807A94-C271-15A2-8434-99C589DE3A12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6" creationId="{B000CF24-3CB0-B195-F794-C631DAA71D8C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8" creationId="{3B4B9218-3662-6132-5D83-22007C7E25E8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9" creationId="{31D8D6F8-3954-AF9A-ECE1-5C0FD1124CB8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2" creationId="{AE5EC7CF-15F2-9C14-8168-5AEE2EB829C7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3" creationId="{6FEA2096-81D1-AE53-8381-5F75BE401813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6" creationId="{692A0C41-AFDB-C14F-D6F9-E99B9A10B0BC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0" creationId="{CCD01AC5-D773-7C5F-B38E-93F5025BF530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1" creationId="{14C8A7C5-700F-3CE9-EEEA-B7626E47272B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2" creationId="{D437F30C-958E-E103-B44F-851A0D8DEA16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3" creationId="{12CE9E2F-3078-E7EE-7EA2-BB84B526E7E1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4" creationId="{ADE7327A-717E-9E93-FF64-54FB819415EF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5" creationId="{8D85DA39-5DEB-FA71-9497-D70FD31C9C0E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28" creationId="{73522A05-98C5-F65E-2F87-A57B77603204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0" creationId="{BF181347-6491-A5C9-D181-90E14E6A9FA0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1" creationId="{BBA95607-F50C-E380-8D6C-08C73AC9C8FD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4" creationId="{EAE5A740-3780-B57E-2A7E-EC2516742803}"/>
          </ac:spMkLst>
        </pc:spChg>
        <pc:spChg chg="add mod">
          <ac:chgData name="Erfan Meskar" userId="ae30a713-38f5-4e56-b874-fd636adcf478" providerId="ADAL" clId="{931A8637-64D5-43EC-B2FD-4998665F4B82}" dt="2025-03-06T17:26:35.698" v="9098" actId="1035"/>
          <ac:spMkLst>
            <pc:docMk/>
            <pc:sldMk cId="1014909390" sldId="1472"/>
            <ac:spMk id="35" creationId="{A6655092-4F54-2430-A477-169B4A6B56E8}"/>
          </ac:spMkLst>
        </pc:spChg>
        <pc:spChg chg="mod">
          <ac:chgData name="Erfan Meskar" userId="ae30a713-38f5-4e56-b874-fd636adcf478" providerId="ADAL" clId="{931A8637-64D5-43EC-B2FD-4998665F4B82}" dt="2025-03-06T17:27:09.314" v="9101" actId="207"/>
          <ac:spMkLst>
            <pc:docMk/>
            <pc:sldMk cId="1014909390" sldId="1472"/>
            <ac:spMk id="7170" creationId="{A6A4A81B-C1A0-CEE1-2DD3-CF0873D2D62D}"/>
          </ac:spMkLst>
        </pc:spChg>
        <pc:spChg chg="mod">
          <ac:chgData name="Erfan Meskar" userId="ae30a713-38f5-4e56-b874-fd636adcf478" providerId="ADAL" clId="{931A8637-64D5-43EC-B2FD-4998665F4B82}" dt="2025-03-06T17:27:12.551" v="9102" actId="207"/>
          <ac:spMkLst>
            <pc:docMk/>
            <pc:sldMk cId="1014909390" sldId="1472"/>
            <ac:spMk id="7171" creationId="{D980457F-9D60-74A5-69CA-37C38CC346CC}"/>
          </ac:spMkLst>
        </pc:sp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0" creationId="{437B2C46-8374-5F8E-49B4-A988EA439C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1" creationId="{C8E1E3F7-C222-654E-0950-F60B82A73509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7" creationId="{FF3D1F4D-7DF1-692B-B140-94176C775716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9" creationId="{E291F903-9ECE-FEF0-D28F-6235F33C330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17:26:35.698" v="9098" actId="1035"/>
          <ac:graphicFrameMkLst>
            <pc:docMk/>
            <pc:sldMk cId="1014909390" sldId="1472"/>
            <ac:graphicFrameMk id="32" creationId="{E6103E21-F0E4-4A4D-6F9A-F89F859B5C73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7:26:35.698" v="9098" actId="1035"/>
          <ac:graphicFrameMkLst>
            <pc:docMk/>
            <pc:sldMk cId="1014909390" sldId="1472"/>
            <ac:graphicFrameMk id="33" creationId="{4F8334EA-1A44-32BD-E150-DC1898AD8017}"/>
          </ac:graphicFrameMkLst>
        </pc:graphicFrameChg>
        <pc:cxnChg chg="add mod">
          <ac:chgData name="Erfan Meskar" userId="ae30a713-38f5-4e56-b874-fd636adcf478" providerId="ADAL" clId="{931A8637-64D5-43EC-B2FD-4998665F4B82}" dt="2025-03-06T03:35:53.150" v="3095"/>
          <ac:cxnSpMkLst>
            <pc:docMk/>
            <pc:sldMk cId="1014909390" sldId="1472"/>
            <ac:cxnSpMk id="5" creationId="{8183B5D8-70B1-48D4-C7EC-75A7401074F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4" creationId="{78F424DB-E36A-E1C0-3FDF-17942AB5775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5" creationId="{9E6F1ADA-9C7C-F68A-1E0B-27FAB6937628}"/>
          </ac:cxnSpMkLst>
        </pc:cxnChg>
        <pc:cxnChg chg="del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8" creationId="{316103BD-CE55-7BCC-B103-1B19FB397F2D}"/>
          </ac:cxnSpMkLst>
        </pc:cxnChg>
        <pc:cxnChg chg="add mod">
          <ac:chgData name="Erfan Meskar" userId="ae30a713-38f5-4e56-b874-fd636adcf478" providerId="ADAL" clId="{931A8637-64D5-43EC-B2FD-4998665F4B82}" dt="2025-03-06T17:26:35.698" v="9098" actId="1035"/>
          <ac:cxnSpMkLst>
            <pc:docMk/>
            <pc:sldMk cId="1014909390" sldId="1472"/>
            <ac:cxnSpMk id="27" creationId="{8E7A9D7C-1D31-7833-2DBB-032184ADD0BE}"/>
          </ac:cxnSpMkLst>
        </pc:cxnChg>
      </pc:sldChg>
      <pc:sldChg chg="addSp delSp modSp add mod addAnim delAnim modAnim">
        <pc:chgData name="Erfan Meskar" userId="ae30a713-38f5-4e56-b874-fd636adcf478" providerId="ADAL" clId="{931A8637-64D5-43EC-B2FD-4998665F4B82}" dt="2025-03-06T17:30:47.758" v="9118" actId="207"/>
        <pc:sldMkLst>
          <pc:docMk/>
          <pc:sldMk cId="3956173086" sldId="1473"/>
        </pc:sldMkLst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2" creationId="{2778D91D-37CC-7576-C7AE-3AF2D6B9A762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3" creationId="{2130196B-089C-ADEC-0AC5-521C4A759BF1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5" creationId="{193D1D2F-D429-2236-64AA-1266BEDFB279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7" creationId="{835B976B-3FB9-A0AB-4868-6170276717BE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3" creationId="{FCB0FD9D-18B9-0839-DD2A-AFB3D50041E8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4" creationId="{B8CD3779-62FA-4EE9-C11D-62360FAEC9B7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5" creationId="{719716AD-20A3-FE36-8A7F-BECDE77C2FB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6" creationId="{500B4577-632C-81AB-DCBC-10F5E088B8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7" creationId="{81C5DE6E-11F0-93A3-6DCD-67475FF4A8A1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9" creationId="{C60672E6-9D54-E79E-D374-10D5D67260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21" creationId="{8BF7874D-A766-DE2A-1321-83707CD089D5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4" creationId="{DB3781AB-5FA4-97F7-4ED6-52B8930C279F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5" creationId="{5A89DB04-1AD9-510F-8548-F0C778BA23B6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8" creationId="{90FCEC46-E803-EC67-47DA-3FBA73D44103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0" creationId="{BFEB7727-7B51-082B-EDB3-46813FE943BD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1" creationId="{723A00FF-0E60-9917-8C1D-5CFF8BDCD197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4" creationId="{A28B14C3-7D8A-7BB0-DB35-59586DB43F5A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5" creationId="{D594CFD2-8560-980F-346E-52FE9A983D65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39" creationId="{492B4E74-762B-11F9-383F-D5CEE7A7486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0" creationId="{827ADD32-64B4-CDEC-7E72-B215F21CDB59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1" creationId="{7DF31B8D-A954-5A01-84EF-51D2179BF7F6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2" creationId="{6AB9356C-5DC7-7256-3D05-09DE5BF7BB58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4" creationId="{B0C34919-2CFB-D8C2-F705-B64C5B995D1B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5" creationId="{C4850338-0E6D-31A1-2807-9BA3FA44BB3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8" creationId="{546B634F-5CE5-5054-9310-F57233139B1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0" creationId="{53AA76B2-8A46-833B-D728-FE4CE585067C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1" creationId="{F00A4CB8-96C5-9279-AD2A-95A1ED14A189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2" creationId="{E5C07C13-A1DC-D0BC-EDE0-71801D962C28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4" creationId="{4CF99F1A-2672-A4C1-10FE-58CF39C2FF02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6" creationId="{47E5F03B-16C9-1750-F19C-04D2CE615E7C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7" creationId="{BE55B6F9-DCB8-DACD-7BDF-BE2BB785DD04}"/>
          </ac:spMkLst>
        </pc:spChg>
        <pc:spChg chg="add mod">
          <ac:chgData name="Erfan Meskar" userId="ae30a713-38f5-4e56-b874-fd636adcf478" providerId="ADAL" clId="{931A8637-64D5-43EC-B2FD-4998665F4B82}" dt="2025-03-06T03:50:19.309" v="3457" actId="20577"/>
          <ac:spMkLst>
            <pc:docMk/>
            <pc:sldMk cId="3956173086" sldId="1473"/>
            <ac:spMk id="60" creationId="{C1AAFB4A-5D39-0A4D-B66F-DBE84D02CA2A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2" creationId="{92DF308B-4593-0E8F-49AF-58A688CC3EF4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3" creationId="{B74ACF66-85C9-6BB1-0044-0C6B77A173F6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7168" creationId="{8AC0272C-736F-0A7C-F44A-A3DBE0E1E6FB}"/>
          </ac:spMkLst>
        </pc:spChg>
        <pc:spChg chg="mod">
          <ac:chgData name="Erfan Meskar" userId="ae30a713-38f5-4e56-b874-fd636adcf478" providerId="ADAL" clId="{931A8637-64D5-43EC-B2FD-4998665F4B82}" dt="2025-03-06T17:30:47.758" v="9118" actId="207"/>
          <ac:spMkLst>
            <pc:docMk/>
            <pc:sldMk cId="3956173086" sldId="1473"/>
            <ac:spMk id="7170" creationId="{19EA0117-A21B-730E-FE16-6413F7095E6A}"/>
          </ac:spMkLst>
        </pc:spChg>
        <pc:spChg chg="mod">
          <ac:chgData name="Erfan Meskar" userId="ae30a713-38f5-4e56-b874-fd636adcf478" providerId="ADAL" clId="{931A8637-64D5-43EC-B2FD-4998665F4B82}" dt="2025-03-06T03:47:58.829" v="3427" actId="14100"/>
          <ac:spMkLst>
            <pc:docMk/>
            <pc:sldMk cId="3956173086" sldId="1473"/>
            <ac:spMk id="7171" creationId="{5977667A-EE1B-26EB-2309-6CAD20E24909}"/>
          </ac:spMkLst>
        </pc:spChg>
        <pc:spChg chg="add del mod">
          <ac:chgData name="Erfan Meskar" userId="ae30a713-38f5-4e56-b874-fd636adcf478" providerId="ADAL" clId="{931A8637-64D5-43EC-B2FD-4998665F4B82}" dt="2025-03-06T03:57:22.517" v="3513" actId="478"/>
          <ac:spMkLst>
            <pc:docMk/>
            <pc:sldMk cId="3956173086" sldId="1473"/>
            <ac:spMk id="7172" creationId="{8DC8E9B3-02C0-FCA4-AB21-0DC37B23819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6" creationId="{5ACAC804-2C12-D743-EBA1-CB4929ED017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7" creationId="{8C5C7AEF-B53D-CDED-A148-9033446CDBAF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0" creationId="{FBAB89E1-C60B-BD75-4A48-A24199D2618D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1" creationId="{D0C92CEB-7C3F-8306-E4ED-629F85F78F74}"/>
          </ac:spMkLst>
        </pc:spChg>
        <pc:spChg chg="add del mod">
          <ac:chgData name="Erfan Meskar" userId="ae30a713-38f5-4e56-b874-fd636adcf478" providerId="ADAL" clId="{931A8637-64D5-43EC-B2FD-4998665F4B82}" dt="2025-03-06T03:57:30.944" v="3515" actId="478"/>
          <ac:spMkLst>
            <pc:docMk/>
            <pc:sldMk cId="3956173086" sldId="1473"/>
            <ac:spMk id="7184" creationId="{3F624725-3D3A-591E-25E5-9EC507837ADE}"/>
          </ac:spMkLst>
        </pc:spChg>
        <pc:spChg chg="add del mod">
          <ac:chgData name="Erfan Meskar" userId="ae30a713-38f5-4e56-b874-fd636adcf478" providerId="ADAL" clId="{931A8637-64D5-43EC-B2FD-4998665F4B82}" dt="2025-03-06T03:55:28.360" v="3506" actId="478"/>
          <ac:spMkLst>
            <pc:docMk/>
            <pc:sldMk cId="3956173086" sldId="1473"/>
            <ac:spMk id="7185" creationId="{4662C922-7933-DA8B-0368-0F3F2EC2E059}"/>
          </ac:spMkLst>
        </pc:sp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9" creationId="{BF0046E2-77CE-1373-3C72-A538DE77D5A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0" creationId="{0BE187F2-2C27-6092-682B-B1239DA24AC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1" creationId="{059B7D19-EC53-E77A-8B12-9CA134736F9F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23" creationId="{E77139E4-DC52-8EF4-6E01-2404F9C42BE6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2" creationId="{67F8BBA4-60D5-F072-2CD2-216F7B439CD4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3" creationId="{F279DF13-79C8-7B40-9440-E7A256B5DA42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6" creationId="{8FB00918-E61C-70BB-5456-ED8F3E7E0831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7" creationId="{7E6280D4-2793-D98A-D63C-37A0B26FAEE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6" creationId="{5E9C10C8-10DB-ED2D-4240-194FE7BBDF8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9" creationId="{098C0C1C-E10C-6354-8E22-F27EF6C4155F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58" creationId="{CFA46429-CB1F-B522-AA47-73F7A812A1A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61" creationId="{B9C85567-860F-295C-6BB5-53212DAFF17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4" creationId="{019B9A98-2248-65A5-D724-A5C3BCB0ADEB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5" creationId="{FFEEBA5D-7555-0DC2-988B-C2A60508CB9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8" creationId="{9674CF3C-303E-C1D9-8844-6CDB2FDECE01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9" creationId="{69B0CC3C-E899-1C11-5A45-AD537D2A5E56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2" creationId="{70C2C561-9B54-780A-7935-8DFCCBEF7C30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3" creationId="{762E5A1B-2964-1D8E-B895-A462F93CFC97}"/>
          </ac:graphicFrameMkLst>
        </pc:graphicFrameChg>
        <pc:cxnChg chg="del mod">
          <ac:chgData name="Erfan Meskar" userId="ae30a713-38f5-4e56-b874-fd636adcf478" providerId="ADAL" clId="{931A8637-64D5-43EC-B2FD-4998665F4B82}" dt="2025-03-06T03:43:17.366" v="3358" actId="478"/>
          <ac:cxnSpMkLst>
            <pc:docMk/>
            <pc:sldMk cId="3956173086" sldId="1473"/>
            <ac:cxnSpMk id="26" creationId="{A9FEE703-3E7B-355D-3F3C-ABB4C4C3C41F}"/>
          </ac:cxnSpMkLst>
        </pc:cxnChg>
        <pc:cxnChg chg="add mod">
          <ac:chgData name="Erfan Meskar" userId="ae30a713-38f5-4e56-b874-fd636adcf478" providerId="ADAL" clId="{931A8637-64D5-43EC-B2FD-4998665F4B82}" dt="2025-03-06T03:47:59.273" v="3428"/>
          <ac:cxnSpMkLst>
            <pc:docMk/>
            <pc:sldMk cId="3956173086" sldId="1473"/>
            <ac:cxnSpMk id="43" creationId="{9A7428F8-918A-4252-6E2E-40BCFE6A13A8}"/>
          </ac:cxnSpMkLst>
        </pc:cxnChg>
        <pc:cxnChg chg="add mod">
          <ac:chgData name="Erfan Meskar" userId="ae30a713-38f5-4e56-b874-fd636adcf478" providerId="ADAL" clId="{931A8637-64D5-43EC-B2FD-4998665F4B82}" dt="2025-03-06T03:48:04.700" v="3431" actId="1076"/>
          <ac:cxnSpMkLst>
            <pc:docMk/>
            <pc:sldMk cId="3956173086" sldId="1473"/>
            <ac:cxnSpMk id="59" creationId="{179FE08F-69CD-757B-A7CC-F33B7F3B2F7F}"/>
          </ac:cxnSpMkLst>
        </pc:cxnChg>
        <pc:cxnChg chg="add del mod">
          <ac:chgData name="Erfan Meskar" userId="ae30a713-38f5-4e56-b874-fd636adcf478" providerId="ADAL" clId="{931A8637-64D5-43EC-B2FD-4998665F4B82}" dt="2025-03-06T03:57:21.494" v="3512" actId="478"/>
          <ac:cxnSpMkLst>
            <pc:docMk/>
            <pc:sldMk cId="3956173086" sldId="1473"/>
            <ac:cxnSpMk id="7173" creationId="{0307BAA4-6CF4-237E-A11E-C24CA79A6EED}"/>
          </ac:cxnSpMkLst>
        </pc:cxnChg>
      </pc:sldChg>
      <pc:sldChg chg="modSp add mod ord">
        <pc:chgData name="Erfan Meskar" userId="ae30a713-38f5-4e56-b874-fd636adcf478" providerId="ADAL" clId="{931A8637-64D5-43EC-B2FD-4998665F4B82}" dt="2025-03-06T17:31:34.859" v="9147" actId="20577"/>
        <pc:sldMkLst>
          <pc:docMk/>
          <pc:sldMk cId="1432575606" sldId="1474"/>
        </pc:sldMkLst>
        <pc:spChg chg="mod">
          <ac:chgData name="Erfan Meskar" userId="ae30a713-38f5-4e56-b874-fd636adcf478" providerId="ADAL" clId="{931A8637-64D5-43EC-B2FD-4998665F4B82}" dt="2025-03-06T17:31:34.859" v="9147" actId="20577"/>
          <ac:spMkLst>
            <pc:docMk/>
            <pc:sldMk cId="1432575606" sldId="1474"/>
            <ac:spMk id="7170" creationId="{390A81B8-F6E4-27B6-E4D5-2B58D0CA2702}"/>
          </ac:spMkLst>
        </pc:spChg>
        <pc:spChg chg="mod">
          <ac:chgData name="Erfan Meskar" userId="ae30a713-38f5-4e56-b874-fd636adcf478" providerId="ADAL" clId="{931A8637-64D5-43EC-B2FD-4998665F4B82}" dt="2025-03-06T04:22:52.852" v="3600" actId="20577"/>
          <ac:spMkLst>
            <pc:docMk/>
            <pc:sldMk cId="1432575606" sldId="1474"/>
            <ac:spMk id="7171" creationId="{DFE12A2B-221C-6BCD-C38D-8A7ED67C2210}"/>
          </ac:spMkLst>
        </pc:spChg>
      </pc:sldChg>
      <pc:sldChg chg="addSp delSp modSp add mod delAnim">
        <pc:chgData name="Erfan Meskar" userId="ae30a713-38f5-4e56-b874-fd636adcf478" providerId="ADAL" clId="{931A8637-64D5-43EC-B2FD-4998665F4B82}" dt="2025-03-06T17:30:54.552" v="9119"/>
        <pc:sldMkLst>
          <pc:docMk/>
          <pc:sldMk cId="3663143848" sldId="1475"/>
        </pc:sldMkLst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3" creationId="{D0DEC972-9321-E25A-C527-A41B8FDFD675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4" creationId="{7C9E7438-19A5-6A37-E467-04C58D28383B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5" creationId="{1494A190-92EE-11BA-7F63-C133F4ADF28F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7" creationId="{3F3BEE1B-54A1-6FE0-D335-88494873943A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9" creationId="{9E7C1289-5803-E580-AE00-F45C7A186C08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10" creationId="{EF44C5E8-C154-B9AF-0BF2-253D56FB2E9E}"/>
          </ac:spMkLst>
        </pc:spChg>
        <pc:spChg chg="add mod">
          <ac:chgData name="Erfan Meskar" userId="ae30a713-38f5-4e56-b874-fd636adcf478" providerId="ADAL" clId="{931A8637-64D5-43EC-B2FD-4998665F4B82}" dt="2025-03-06T03:58:01.483" v="3522" actId="20577"/>
          <ac:spMkLst>
            <pc:docMk/>
            <pc:sldMk cId="3663143848" sldId="1475"/>
            <ac:spMk id="13" creationId="{F0C35245-AB2D-5ECC-E567-4D9286583088}"/>
          </ac:spMkLst>
        </pc:spChg>
        <pc:spChg chg="add mod">
          <ac:chgData name="Erfan Meskar" userId="ae30a713-38f5-4e56-b874-fd636adcf478" providerId="ADAL" clId="{931A8637-64D5-43EC-B2FD-4998665F4B82}" dt="2025-03-06T03:58:04.808" v="3524" actId="20577"/>
          <ac:spMkLst>
            <pc:docMk/>
            <pc:sldMk cId="3663143848" sldId="1475"/>
            <ac:spMk id="14" creationId="{FD95755D-1BBB-BB65-15BA-FBEAC6BB24E8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5" creationId="{98BF829D-F1BA-70A1-8DC1-86912EDE1F23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7" creationId="{58E25A07-1302-EC04-C849-B3354C3E4DBE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9" creationId="{5C45D1CF-F296-217B-B40E-D3A82C356B92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20" creationId="{71BC4A90-74D3-414D-ED0E-E6AF9EDC68DD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4" creationId="{3FCE24B1-5483-59C4-5053-5571D828B43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6" creationId="{563C37A5-CFF3-8448-2EFE-4E5C24F805CE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7" creationId="{015E1387-5607-C25F-45C6-E06BAFC0CA53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0" creationId="{15AEE10D-AE9D-CE2F-4083-B20048DEDC80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2" creationId="{968971ED-1601-48E2-F00E-BF49C901772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3" creationId="{B578C94F-924E-B6C1-D80B-A42DEAF8183A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7168" creationId="{53BC4CCE-5339-BE53-8722-D46E75C998BE}"/>
          </ac:spMkLst>
        </pc:spChg>
        <pc:spChg chg="mod">
          <ac:chgData name="Erfan Meskar" userId="ae30a713-38f5-4e56-b874-fd636adcf478" providerId="ADAL" clId="{931A8637-64D5-43EC-B2FD-4998665F4B82}" dt="2025-03-06T17:30:54.552" v="9119"/>
          <ac:spMkLst>
            <pc:docMk/>
            <pc:sldMk cId="3663143848" sldId="1475"/>
            <ac:spMk id="7170" creationId="{A7EFFE70-457F-8353-110F-A61BEB81D671}"/>
          </ac:spMkLst>
        </pc:spChg>
        <pc:graphicFrameChg chg="add mod">
          <ac:chgData name="Erfan Meskar" userId="ae30a713-38f5-4e56-b874-fd636adcf478" providerId="ADAL" clId="{931A8637-64D5-43EC-B2FD-4998665F4B82}" dt="2025-03-06T03:49:24.559" v="3446"/>
          <ac:graphicFrameMkLst>
            <pc:docMk/>
            <pc:sldMk cId="3663143848" sldId="1475"/>
            <ac:graphicFrameMk id="2" creationId="{F1C45E86-A827-692F-A24E-DD851517717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8:03.294" v="3523" actId="20577"/>
          <ac:graphicFrameMkLst>
            <pc:docMk/>
            <pc:sldMk cId="3663143848" sldId="1475"/>
            <ac:graphicFrameMk id="12" creationId="{BE1D7154-3F3D-48F0-AB31-079F0BBD3727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58" creationId="{34A777F7-0518-09CF-ABF8-F9FBB64F6CEB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61" creationId="{95E0B141-E60B-8811-5F2B-C216708380BD}"/>
          </ac:graphicFrameMkLst>
        </pc:graphicFrame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6" creationId="{AAF52D72-1D88-FDB9-9888-B7EF48E6F1D1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8" creationId="{99E5C052-E2DF-0F4A-A4EB-24243CBCD752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11" creationId="{441EF960-C9E2-3EB5-5585-56D9CB642A71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6" creationId="{A373A056-018D-774E-7BBF-FA2FB8FB8F6C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8" creationId="{0B43899C-37BE-CBFA-886F-B35A1CBBEBE0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21" creationId="{1BCBBEB4-9A40-DD2F-A020-CCBFF7738E68}"/>
          </ac:cxnSpMkLst>
        </pc:cxnChg>
        <pc:cxnChg chg="del mod">
          <ac:chgData name="Erfan Meskar" userId="ae30a713-38f5-4e56-b874-fd636adcf478" providerId="ADAL" clId="{931A8637-64D5-43EC-B2FD-4998665F4B82}" dt="2025-03-06T03:49:16.845" v="3445" actId="478"/>
          <ac:cxnSpMkLst>
            <pc:docMk/>
            <pc:sldMk cId="3663143848" sldId="1475"/>
            <ac:cxnSpMk id="7169" creationId="{B6071D76-44D6-B037-D499-3D102055F72F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17:30:58.676" v="9120"/>
        <pc:sldMkLst>
          <pc:docMk/>
          <pc:sldMk cId="3695552801" sldId="1476"/>
        </pc:sldMkLst>
        <pc:spChg chg="del mod">
          <ac:chgData name="Erfan Meskar" userId="ae30a713-38f5-4e56-b874-fd636adcf478" providerId="ADAL" clId="{931A8637-64D5-43EC-B2FD-4998665F4B82}" dt="2025-03-06T03:58:22.141" v="3529" actId="478"/>
          <ac:spMkLst>
            <pc:docMk/>
            <pc:sldMk cId="3695552801" sldId="1476"/>
            <ac:spMk id="14" creationId="{3996367D-1212-7E5A-5694-3359BB16817D}"/>
          </ac:spMkLst>
        </pc:spChg>
        <pc:spChg chg="del">
          <ac:chgData name="Erfan Meskar" userId="ae30a713-38f5-4e56-b874-fd636adcf478" providerId="ADAL" clId="{931A8637-64D5-43EC-B2FD-4998665F4B82}" dt="2025-03-06T03:58:10.196" v="3526" actId="478"/>
          <ac:spMkLst>
            <pc:docMk/>
            <pc:sldMk cId="3695552801" sldId="1476"/>
            <ac:spMk id="15" creationId="{FC42DD19-BE81-8044-F739-A7D8B9A28076}"/>
          </ac:spMkLst>
        </pc:spChg>
        <pc:spChg chg="mod">
          <ac:chgData name="Erfan Meskar" userId="ae30a713-38f5-4e56-b874-fd636adcf478" providerId="ADAL" clId="{931A8637-64D5-43EC-B2FD-4998665F4B82}" dt="2025-03-06T17:30:58.676" v="9120"/>
          <ac:spMkLst>
            <pc:docMk/>
            <pc:sldMk cId="3695552801" sldId="1476"/>
            <ac:spMk id="7170" creationId="{888B8DC8-3529-544E-6A96-62095B57A570}"/>
          </ac:spMkLst>
        </pc:spChg>
        <pc:cxnChg chg="del">
          <ac:chgData name="Erfan Meskar" userId="ae30a713-38f5-4e56-b874-fd636adcf478" providerId="ADAL" clId="{931A8637-64D5-43EC-B2FD-4998665F4B82}" dt="2025-03-06T03:58:11.236" v="3527" actId="478"/>
          <ac:cxnSpMkLst>
            <pc:docMk/>
            <pc:sldMk cId="3695552801" sldId="1476"/>
            <ac:cxnSpMk id="16" creationId="{39965E84-116B-04CC-2604-02C792B7B82E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1:02.258" v="9121"/>
        <pc:sldMkLst>
          <pc:docMk/>
          <pc:sldMk cId="3853673070" sldId="1477"/>
        </pc:sldMkLst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3" creationId="{46C13867-EE55-D490-AA9B-63142490BE3E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4" creationId="{65DF2D64-B085-958F-35EF-30A7155587F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5" creationId="{38A6CE28-37FB-6E65-4797-4CF09282A63A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7" creationId="{8F105FC2-3B7B-AC5A-C0B1-1D4D7FEB5EB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9" creationId="{F95B8172-F754-1415-7EFC-9CD989CB7F5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10" creationId="{C2E67A15-C29E-6361-B2D9-E38592F0CDA1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3" creationId="{2BA957DB-9DCA-880B-4107-3A8956FB3163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5" creationId="{87A1200E-8500-DB9A-27D9-CE9A39850F1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6" creationId="{1E44309E-C51D-70F4-0ED6-15DF32A2466E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7" creationId="{802F7E20-5DD6-C333-4F9A-88F63B4051DB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9" creationId="{802355E8-84B9-E932-4342-451797D2BE86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20" creationId="{C370D321-6499-9A8A-A1C4-9B2980EAEA9D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2" creationId="{CEDCCB8C-F094-AAE0-D58E-BC6F9D2FA02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4" creationId="{41DE740C-B4BF-4DA0-D032-82EA7BB2ACE0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6" creationId="{61776FE6-5063-6015-21F0-7D90BEDC293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7" creationId="{A91C9C6D-E60B-567F-2931-59357D120C06}"/>
          </ac:spMkLst>
        </pc:spChg>
        <pc:spChg chg="mod">
          <ac:chgData name="Erfan Meskar" userId="ae30a713-38f5-4e56-b874-fd636adcf478" providerId="ADAL" clId="{931A8637-64D5-43EC-B2FD-4998665F4B82}" dt="2025-03-06T17:31:02.258" v="9121"/>
          <ac:spMkLst>
            <pc:docMk/>
            <pc:sldMk cId="3853673070" sldId="1477"/>
            <ac:spMk id="7170" creationId="{D394C78B-559E-3FF0-20EC-FE03A8AB6324}"/>
          </ac:spMkLst>
        </pc:spChg>
        <pc:graphicFrameChg chg="add mod">
          <ac:chgData name="Erfan Meskar" userId="ae30a713-38f5-4e56-b874-fd636adcf478" providerId="ADAL" clId="{931A8637-64D5-43EC-B2FD-4998665F4B82}" dt="2025-03-06T03:58:48.013" v="3532"/>
          <ac:graphicFrameMkLst>
            <pc:docMk/>
            <pc:sldMk cId="3853673070" sldId="1477"/>
            <ac:graphicFrameMk id="2" creationId="{652AD80F-71C9-7B13-B424-2003DC72B7C1}"/>
          </ac:graphicFrameMkLst>
        </pc:graphicFrameChg>
        <pc:graphicFrameChg chg="del">
          <ac:chgData name="Erfan Meskar" userId="ae30a713-38f5-4e56-b874-fd636adcf478" providerId="ADAL" clId="{931A8637-64D5-43EC-B2FD-4998665F4B82}" dt="2025-03-06T03:58:40.118" v="3531" actId="478"/>
          <ac:graphicFrameMkLst>
            <pc:docMk/>
            <pc:sldMk cId="3853673070" sldId="1477"/>
            <ac:graphicFrameMk id="12" creationId="{4D73B700-AC0D-5E0E-E00B-6885064EB73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9:18.464" v="3544" actId="1076"/>
          <ac:graphicFrameMkLst>
            <pc:docMk/>
            <pc:sldMk cId="3853673070" sldId="1477"/>
            <ac:graphicFrameMk id="14" creationId="{A2A8159D-DB6A-47D4-F1FC-6B09EAF74BD5}"/>
          </ac:graphicFrameMkLst>
        </pc:graphicFrame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6" creationId="{200CE8CF-9CDB-BDDE-6636-A19869EA2CDE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8" creationId="{8FE50BD7-101A-8306-EE3D-699758A42BAF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11" creationId="{42ED715A-1986-B6A5-EA3A-EE8FC51FD66D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18" creationId="{833E9774-D89F-652F-BA41-EA53C5E5B81F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21" creationId="{ADB9F36B-A688-B969-40D6-138D1AF58C1C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3" creationId="{062AB3C3-7BC4-9BE7-E03A-30F6B90C5592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5" creationId="{C9AD5B87-E958-57F5-6D7B-33253982C45D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8" creationId="{57CE3938-A4A4-CBC1-E311-C138ABAED50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1:12.963" v="9122"/>
        <pc:sldMkLst>
          <pc:docMk/>
          <pc:sldMk cId="1958894220" sldId="1478"/>
        </pc:sldMkLst>
        <pc:spChg chg="mod">
          <ac:chgData name="Erfan Meskar" userId="ae30a713-38f5-4e56-b874-fd636adcf478" providerId="ADAL" clId="{931A8637-64D5-43EC-B2FD-4998665F4B82}" dt="2025-03-06T04:00:47.069" v="3572" actId="20577"/>
          <ac:spMkLst>
            <pc:docMk/>
            <pc:sldMk cId="1958894220" sldId="1478"/>
            <ac:spMk id="15" creationId="{F5F94A49-E2FD-E9E5-A1C6-204776624792}"/>
          </ac:spMkLst>
        </pc:spChg>
        <pc:spChg chg="del">
          <ac:chgData name="Erfan Meskar" userId="ae30a713-38f5-4e56-b874-fd636adcf478" providerId="ADAL" clId="{931A8637-64D5-43EC-B2FD-4998665F4B82}" dt="2025-03-06T04:00:52.569" v="3576" actId="478"/>
          <ac:spMkLst>
            <pc:docMk/>
            <pc:sldMk cId="1958894220" sldId="1478"/>
            <ac:spMk id="16" creationId="{1B0AD75B-9C35-DA83-BCC9-70575FDFF8DA}"/>
          </ac:spMkLst>
        </pc:spChg>
        <pc:spChg chg="add del mod">
          <ac:chgData name="Erfan Meskar" userId="ae30a713-38f5-4e56-b874-fd636adcf478" providerId="ADAL" clId="{931A8637-64D5-43EC-B2FD-4998665F4B82}" dt="2025-03-06T04:00:25.475" v="3568" actId="20577"/>
          <ac:spMkLst>
            <pc:docMk/>
            <pc:sldMk cId="1958894220" sldId="1478"/>
            <ac:spMk id="22" creationId="{859D096D-EF42-2B2B-B37F-856D41303682}"/>
          </ac:spMkLst>
        </pc:spChg>
        <pc:spChg chg="mod">
          <ac:chgData name="Erfan Meskar" userId="ae30a713-38f5-4e56-b874-fd636adcf478" providerId="ADAL" clId="{931A8637-64D5-43EC-B2FD-4998665F4B82}" dt="2025-03-06T17:31:12.963" v="9122"/>
          <ac:spMkLst>
            <pc:docMk/>
            <pc:sldMk cId="1958894220" sldId="1478"/>
            <ac:spMk id="7170" creationId="{5F3299F4-5506-BA34-6219-0474A5B4CFF8}"/>
          </ac:spMkLst>
        </pc:spChg>
        <pc:graphicFrameChg chg="mod modGraphic">
          <ac:chgData name="Erfan Meskar" userId="ae30a713-38f5-4e56-b874-fd636adcf478" providerId="ADAL" clId="{931A8637-64D5-43EC-B2FD-4998665F4B82}" dt="2025-03-06T04:00:50.655" v="3575" actId="20577"/>
          <ac:graphicFrameMkLst>
            <pc:docMk/>
            <pc:sldMk cId="1958894220" sldId="1478"/>
            <ac:graphicFrameMk id="14" creationId="{6216BFAB-9AE5-8426-E05D-73DF4573892E}"/>
          </ac:graphicFrameMkLst>
        </pc:graphicFrameChg>
        <pc:cxnChg chg="del">
          <ac:chgData name="Erfan Meskar" userId="ae30a713-38f5-4e56-b874-fd636adcf478" providerId="ADAL" clId="{931A8637-64D5-43EC-B2FD-4998665F4B82}" dt="2025-03-06T04:00:27.826" v="3569" actId="478"/>
          <ac:cxnSpMkLst>
            <pc:docMk/>
            <pc:sldMk cId="1958894220" sldId="1478"/>
            <ac:cxnSpMk id="23" creationId="{A81494EE-120D-0FC9-B7E9-9D28B0031F89}"/>
          </ac:cxnSpMkLst>
        </pc:cxnChg>
        <pc:cxnChg chg="mod">
          <ac:chgData name="Erfan Meskar" userId="ae30a713-38f5-4e56-b874-fd636adcf478" providerId="ADAL" clId="{931A8637-64D5-43EC-B2FD-4998665F4B82}" dt="2025-03-06T04:00:42.346" v="3571" actId="208"/>
          <ac:cxnSpMkLst>
            <pc:docMk/>
            <pc:sldMk cId="1958894220" sldId="1478"/>
            <ac:cxnSpMk id="28" creationId="{8A4EF9C7-2E8B-0569-DFF4-9F04C45D8CF4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17:31:15.976" v="9123"/>
        <pc:sldMkLst>
          <pc:docMk/>
          <pc:sldMk cId="1160990765" sldId="1479"/>
        </pc:sldMkLst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3" creationId="{014C92C2-8911-E7D5-4B48-6627643CE6B0}"/>
          </ac:spMkLst>
        </pc:spChg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4" creationId="{8FF2EE63-5E0F-C266-4A86-CFC355A68931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7" creationId="{418FB12B-F1F3-EE83-9993-525A43469589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8" creationId="{42B72C67-B3B3-D79B-26CF-1F0B00374EAC}"/>
          </ac:spMkLst>
        </pc:spChg>
        <pc:spChg chg="del">
          <ac:chgData name="Erfan Meskar" userId="ae30a713-38f5-4e56-b874-fd636adcf478" providerId="ADAL" clId="{931A8637-64D5-43EC-B2FD-4998665F4B82}" dt="2025-03-06T04:01:18.163" v="3585" actId="478"/>
          <ac:spMkLst>
            <pc:docMk/>
            <pc:sldMk cId="1160990765" sldId="1479"/>
            <ac:spMk id="15" creationId="{A04CD311-8713-38F4-96AD-75B4BCC70557}"/>
          </ac:spMkLst>
        </pc:spChg>
        <pc:spChg chg="del">
          <ac:chgData name="Erfan Meskar" userId="ae30a713-38f5-4e56-b874-fd636adcf478" providerId="ADAL" clId="{931A8637-64D5-43EC-B2FD-4998665F4B82}" dt="2025-03-06T04:01:02.930" v="3578" actId="478"/>
          <ac:spMkLst>
            <pc:docMk/>
            <pc:sldMk cId="1160990765" sldId="1479"/>
            <ac:spMk id="22" creationId="{1E53EDF7-644E-5C44-BDA3-731D9F98F76F}"/>
          </ac:spMkLst>
        </pc:spChg>
        <pc:spChg chg="mod">
          <ac:chgData name="Erfan Meskar" userId="ae30a713-38f5-4e56-b874-fd636adcf478" providerId="ADAL" clId="{931A8637-64D5-43EC-B2FD-4998665F4B82}" dt="2025-03-06T17:31:15.976" v="9123"/>
          <ac:spMkLst>
            <pc:docMk/>
            <pc:sldMk cId="1160990765" sldId="1479"/>
            <ac:spMk id="7170" creationId="{0C1462A7-6C8E-B392-0FBC-665C3C9244BC}"/>
          </ac:spMkLst>
        </pc:spChg>
        <pc:graphicFrameChg chg="add mod">
          <ac:chgData name="Erfan Meskar" userId="ae30a713-38f5-4e56-b874-fd636adcf478" providerId="ADAL" clId="{931A8637-64D5-43EC-B2FD-4998665F4B82}" dt="2025-03-06T04:01:10.003" v="3579"/>
          <ac:graphicFrameMkLst>
            <pc:docMk/>
            <pc:sldMk cId="1160990765" sldId="1479"/>
            <ac:graphicFrameMk id="2" creationId="{1569CB3C-88C3-45A8-CBAD-55EBDA0739CD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4:01:23.888" v="3586" actId="1076"/>
          <ac:graphicFrameMkLst>
            <pc:docMk/>
            <pc:sldMk cId="1160990765" sldId="1479"/>
            <ac:graphicFrameMk id="6" creationId="{309A5311-31B2-1EC1-1552-A2C64E3D83A5}"/>
          </ac:graphicFrameMkLst>
        </pc:graphicFrameChg>
        <pc:graphicFrameChg chg="del">
          <ac:chgData name="Erfan Meskar" userId="ae30a713-38f5-4e56-b874-fd636adcf478" providerId="ADAL" clId="{931A8637-64D5-43EC-B2FD-4998665F4B82}" dt="2025-03-06T04:01:18.163" v="3585" actId="478"/>
          <ac:graphicFrameMkLst>
            <pc:docMk/>
            <pc:sldMk cId="1160990765" sldId="1479"/>
            <ac:graphicFrameMk id="14" creationId="{A08AE7E8-7940-56B1-716C-85DBF52C8924}"/>
          </ac:graphicFrameMkLst>
        </pc:graphicFrameChg>
        <pc:cxnChg chg="add mod">
          <ac:chgData name="Erfan Meskar" userId="ae30a713-38f5-4e56-b874-fd636adcf478" providerId="ADAL" clId="{931A8637-64D5-43EC-B2FD-4998665F4B82}" dt="2025-03-06T04:01:10.003" v="3579"/>
          <ac:cxnSpMkLst>
            <pc:docMk/>
            <pc:sldMk cId="1160990765" sldId="1479"/>
            <ac:cxnSpMk id="5" creationId="{1566BC59-302A-3FD3-2EFF-F423EC37D3BD}"/>
          </ac:cxnSpMkLst>
        </pc:cxnChg>
        <pc:cxnChg chg="add mod">
          <ac:chgData name="Erfan Meskar" userId="ae30a713-38f5-4e56-b874-fd636adcf478" providerId="ADAL" clId="{931A8637-64D5-43EC-B2FD-4998665F4B82}" dt="2025-03-06T04:01:23.888" v="3586" actId="1076"/>
          <ac:cxnSpMkLst>
            <pc:docMk/>
            <pc:sldMk cId="1160990765" sldId="1479"/>
            <ac:cxnSpMk id="9" creationId="{E664B763-5DB9-8F17-2ECC-AABE56DDE7B3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4:54:46.541" v="3774"/>
        <pc:sldMkLst>
          <pc:docMk/>
          <pc:sldMk cId="3966031201" sldId="1480"/>
        </pc:sldMkLst>
        <pc:spChg chg="add mod">
          <ac:chgData name="Erfan Meskar" userId="ae30a713-38f5-4e56-b874-fd636adcf478" providerId="ADAL" clId="{931A8637-64D5-43EC-B2FD-4998665F4B82}" dt="2025-03-06T04:41:00.553" v="3712"/>
          <ac:spMkLst>
            <pc:docMk/>
            <pc:sldMk cId="3966031201" sldId="1480"/>
            <ac:spMk id="2" creationId="{CD140C89-93F3-108D-DE50-7A2C5896383C}"/>
          </ac:spMkLst>
        </pc:spChg>
        <pc:spChg chg="add 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" creationId="{850E148D-3974-EF7E-AC60-3585DEF04425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18" creationId="{32E811D4-5756-8F64-DBAC-32102E73A4B6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0" creationId="{8B0BC1AC-C33B-C7CE-7BEE-005FBC6791B1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2" creationId="{DB138E56-403B-CEBF-F65B-ECB310FFD4E9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3" creationId="{E8A1F3C1-DBF0-0911-1097-8B168692F2E8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5" creationId="{E6C50ABE-44EC-BC89-C216-D74F6A5C9475}"/>
          </ac:spMkLst>
        </pc:spChg>
        <pc:spChg chg="del">
          <ac:chgData name="Erfan Meskar" userId="ae30a713-38f5-4e56-b874-fd636adcf478" providerId="ADAL" clId="{931A8637-64D5-43EC-B2FD-4998665F4B82}" dt="2025-03-06T04:40:41.225" v="3708" actId="478"/>
          <ac:spMkLst>
            <pc:docMk/>
            <pc:sldMk cId="3966031201" sldId="1480"/>
            <ac:spMk id="28" creationId="{7C41DB6F-249F-2AEE-1976-FA6359479FDA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9" creationId="{07CA572E-A5B0-AAE2-6DFA-C733FFC8B4F2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1" creationId="{11B609F3-518A-C89A-94C0-4E1397FDB6BF}"/>
          </ac:spMkLst>
        </pc:spChg>
        <pc:spChg chg="mod">
          <ac:chgData name="Erfan Meskar" userId="ae30a713-38f5-4e56-b874-fd636adcf478" providerId="ADAL" clId="{931A8637-64D5-43EC-B2FD-4998665F4B82}" dt="2025-03-06T04:54:46.541" v="3774"/>
          <ac:spMkLst>
            <pc:docMk/>
            <pc:sldMk cId="3966031201" sldId="1480"/>
            <ac:spMk id="7170" creationId="{843CF0E6-DAFA-AF02-DB95-97097751ECEA}"/>
          </ac:spMkLst>
        </pc:spChg>
        <pc:graphicFrameChg chg="mod">
          <ac:chgData name="Erfan Meskar" userId="ae30a713-38f5-4e56-b874-fd636adcf478" providerId="ADAL" clId="{931A8637-64D5-43EC-B2FD-4998665F4B82}" dt="2025-03-06T04:52:08.895" v="3757" actId="1036"/>
          <ac:graphicFrameMkLst>
            <pc:docMk/>
            <pc:sldMk cId="3966031201" sldId="1480"/>
            <ac:graphicFrameMk id="17" creationId="{CE2AFF85-C143-58F9-66CE-9BBFA746CE53}"/>
          </ac:graphicFrameMkLst>
        </pc:graphicFrameChg>
        <pc:cxnChg chg="mod">
          <ac:chgData name="Erfan Meskar" userId="ae30a713-38f5-4e56-b874-fd636adcf478" providerId="ADAL" clId="{931A8637-64D5-43EC-B2FD-4998665F4B82}" dt="2025-03-06T04:52:08.895" v="3757" actId="1036"/>
          <ac:cxnSpMkLst>
            <pc:docMk/>
            <pc:sldMk cId="3966031201" sldId="1480"/>
            <ac:cxnSpMk id="21" creationId="{9EB5E017-3AD4-7DD8-9A50-F82D8DF43579}"/>
          </ac:cxnSpMkLst>
        </pc:cxnChg>
        <pc:cxnChg chg="mod">
          <ac:chgData name="Erfan Meskar" userId="ae30a713-38f5-4e56-b874-fd636adcf478" providerId="ADAL" clId="{931A8637-64D5-43EC-B2FD-4998665F4B82}" dt="2025-03-06T04:40:52.852" v="3711" actId="693"/>
          <ac:cxnSpMkLst>
            <pc:docMk/>
            <pc:sldMk cId="3966031201" sldId="1480"/>
            <ac:cxnSpMk id="26" creationId="{AD078428-271D-0E96-1F24-54D5AF500D0A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17:32:41.486" v="9158" actId="20577"/>
        <pc:sldMkLst>
          <pc:docMk/>
          <pc:sldMk cId="997389317" sldId="1481"/>
        </pc:sldMkLst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" creationId="{111FE35D-8975-2817-5E67-5779D8D88FDB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18" creationId="{9EC3F3B2-B966-B118-C19B-2F9F3BB5A965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0" creationId="{6720D40C-9746-907A-5046-0CBA44B06B33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2" creationId="{C5687C58-F576-59E0-0FA0-DB31A8EDA08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3" creationId="{A9376D39-98A7-9C64-4D4E-3FBDB055795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5" creationId="{93586A38-3B48-3A6F-5354-EADD75BC393F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9" creationId="{778EC620-41E0-F2A2-58A3-76E791ED6446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1" creationId="{960F62B5-F287-C2FA-9C57-CFCED3010D1F}"/>
          </ac:spMkLst>
        </pc:spChg>
        <pc:spChg chg="mod">
          <ac:chgData name="Erfan Meskar" userId="ae30a713-38f5-4e56-b874-fd636adcf478" providerId="ADAL" clId="{931A8637-64D5-43EC-B2FD-4998665F4B82}" dt="2025-03-06T04:54:00.296" v="3770"/>
          <ac:spMkLst>
            <pc:docMk/>
            <pc:sldMk cId="997389317" sldId="1481"/>
            <ac:spMk id="7170" creationId="{E3CD1120-AA40-7FCC-A11D-694C37F12858}"/>
          </ac:spMkLst>
        </pc:spChg>
        <pc:spChg chg="mod">
          <ac:chgData name="Erfan Meskar" userId="ae30a713-38f5-4e56-b874-fd636adcf478" providerId="ADAL" clId="{931A8637-64D5-43EC-B2FD-4998665F4B82}" dt="2025-03-06T17:32:41.486" v="9158" actId="20577"/>
          <ac:spMkLst>
            <pc:docMk/>
            <pc:sldMk cId="997389317" sldId="1481"/>
            <ac:spMk id="7171" creationId="{BF60EE87-E82F-D393-5D99-FFD608A47B0D}"/>
          </ac:spMkLst>
        </pc:spChg>
        <pc:graphicFrameChg chg="del">
          <ac:chgData name="Erfan Meskar" userId="ae30a713-38f5-4e56-b874-fd636adcf478" providerId="ADAL" clId="{931A8637-64D5-43EC-B2FD-4998665F4B82}" dt="2025-03-06T04:53:03.062" v="3759" actId="478"/>
          <ac:graphicFrameMkLst>
            <pc:docMk/>
            <pc:sldMk cId="997389317" sldId="1481"/>
            <ac:graphicFrameMk id="17" creationId="{FD95185F-7168-54EB-F01A-983D32B96868}"/>
          </ac:graphicFrameMkLst>
        </pc:graphicFrameChg>
        <pc:cxnChg chg="del mod">
          <ac:chgData name="Erfan Meskar" userId="ae30a713-38f5-4e56-b874-fd636adcf478" providerId="ADAL" clId="{931A8637-64D5-43EC-B2FD-4998665F4B82}" dt="2025-03-06T04:53:03.062" v="3759" actId="478"/>
          <ac:cxnSpMkLst>
            <pc:docMk/>
            <pc:sldMk cId="997389317" sldId="1481"/>
            <ac:cxnSpMk id="24" creationId="{103CD184-A12C-75F5-4A11-D31C423B360E}"/>
          </ac:cxnSpMkLst>
        </pc:cxnChg>
      </pc:sldChg>
      <pc:sldChg chg="modSp add mod">
        <pc:chgData name="Erfan Meskar" userId="ae30a713-38f5-4e56-b874-fd636adcf478" providerId="ADAL" clId="{931A8637-64D5-43EC-B2FD-4998665F4B82}" dt="2025-03-06T04:55:40.531" v="3818"/>
        <pc:sldMkLst>
          <pc:docMk/>
          <pc:sldMk cId="2016775094" sldId="1482"/>
        </pc:sldMkLst>
        <pc:spChg chg="mod">
          <ac:chgData name="Erfan Meskar" userId="ae30a713-38f5-4e56-b874-fd636adcf478" providerId="ADAL" clId="{931A8637-64D5-43EC-B2FD-4998665F4B82}" dt="2025-03-06T04:54:55.917" v="3777"/>
          <ac:spMkLst>
            <pc:docMk/>
            <pc:sldMk cId="2016775094" sldId="1482"/>
            <ac:spMk id="7170" creationId="{BD681EDB-5EE4-5C96-7B8D-BFDAC86A3FBC}"/>
          </ac:spMkLst>
        </pc:spChg>
        <pc:spChg chg="mod">
          <ac:chgData name="Erfan Meskar" userId="ae30a713-38f5-4e56-b874-fd636adcf478" providerId="ADAL" clId="{931A8637-64D5-43EC-B2FD-4998665F4B82}" dt="2025-03-06T04:55:40.531" v="3818"/>
          <ac:spMkLst>
            <pc:docMk/>
            <pc:sldMk cId="2016775094" sldId="1482"/>
            <ac:spMk id="7171" creationId="{63F7647D-C400-D4A2-8A11-F408CCFED777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17:33:43.651" v="9164" actId="20577"/>
        <pc:sldMkLst>
          <pc:docMk/>
          <pc:sldMk cId="4019124316" sldId="1483"/>
        </pc:sldMkLst>
        <pc:spChg chg="add mod">
          <ac:chgData name="Erfan Meskar" userId="ae30a713-38f5-4e56-b874-fd636adcf478" providerId="ADAL" clId="{931A8637-64D5-43EC-B2FD-4998665F4B82}" dt="2025-03-06T04:58:44.723" v="3819"/>
          <ac:spMkLst>
            <pc:docMk/>
            <pc:sldMk cId="4019124316" sldId="1483"/>
            <ac:spMk id="2" creationId="{94F3B47B-4785-8A51-EC90-2555FEC8C359}"/>
          </ac:spMkLst>
        </pc:spChg>
        <pc:spChg chg="add mod">
          <ac:chgData name="Erfan Meskar" userId="ae30a713-38f5-4e56-b874-fd636adcf478" providerId="ADAL" clId="{931A8637-64D5-43EC-B2FD-4998665F4B82}" dt="2025-03-06T04:58:51.050" v="3822" actId="1076"/>
          <ac:spMkLst>
            <pc:docMk/>
            <pc:sldMk cId="4019124316" sldId="1483"/>
            <ac:spMk id="5" creationId="{EB6AB7C3-2EAB-AB92-0AAF-3F2B17BB9C26}"/>
          </ac:spMkLst>
        </pc:spChg>
        <pc:spChg chg="add mod">
          <ac:chgData name="Erfan Meskar" userId="ae30a713-38f5-4e56-b874-fd636adcf478" providerId="ADAL" clId="{931A8637-64D5-43EC-B2FD-4998665F4B82}" dt="2025-03-06T04:59:01.572" v="3824"/>
          <ac:spMkLst>
            <pc:docMk/>
            <pc:sldMk cId="4019124316" sldId="1483"/>
            <ac:spMk id="7" creationId="{3E6EDEDA-18D9-7A17-C797-B798AB529ED1}"/>
          </ac:spMkLst>
        </pc:spChg>
        <pc:spChg chg="add mod">
          <ac:chgData name="Erfan Meskar" userId="ae30a713-38f5-4e56-b874-fd636adcf478" providerId="ADAL" clId="{931A8637-64D5-43EC-B2FD-4998665F4B82}" dt="2025-03-06T04:59:09.419" v="3827" actId="1076"/>
          <ac:spMkLst>
            <pc:docMk/>
            <pc:sldMk cId="4019124316" sldId="1483"/>
            <ac:spMk id="8" creationId="{4B98C064-4C60-1B59-89B3-B845DE8116AB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9" creationId="{625E7A90-A4DD-F6D3-0302-24026E185C0C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11" creationId="{B9EA6985-6A27-A4B2-3836-800928CC55B2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2" creationId="{E062C057-5ADD-69BC-23A1-1CF790991D63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4" creationId="{5BD5389B-99AC-B05C-3501-A49049C33F2D}"/>
          </ac:spMkLst>
        </pc:spChg>
        <pc:spChg chg="mod">
          <ac:chgData name="Erfan Meskar" userId="ae30a713-38f5-4e56-b874-fd636adcf478" providerId="ADAL" clId="{931A8637-64D5-43EC-B2FD-4998665F4B82}" dt="2025-03-06T04:55:00.163" v="3780"/>
          <ac:spMkLst>
            <pc:docMk/>
            <pc:sldMk cId="4019124316" sldId="1483"/>
            <ac:spMk id="7170" creationId="{7AFD7B85-24A2-4AD6-0F79-698396405AE3}"/>
          </ac:spMkLst>
        </pc:spChg>
        <pc:spChg chg="mod">
          <ac:chgData name="Erfan Meskar" userId="ae30a713-38f5-4e56-b874-fd636adcf478" providerId="ADAL" clId="{931A8637-64D5-43EC-B2FD-4998665F4B82}" dt="2025-03-06T17:33:43.651" v="9164" actId="20577"/>
          <ac:spMkLst>
            <pc:docMk/>
            <pc:sldMk cId="4019124316" sldId="1483"/>
            <ac:spMk id="7171" creationId="{B4A66DAD-9E4F-2F08-C4E6-3F420B3A215F}"/>
          </ac:spMkLst>
        </pc:spChg>
        <pc:cxnChg chg="add mod">
          <ac:chgData name="Erfan Meskar" userId="ae30a713-38f5-4e56-b874-fd636adcf478" providerId="ADAL" clId="{931A8637-64D5-43EC-B2FD-4998665F4B82}" dt="2025-03-06T04:58:44.723" v="3819"/>
          <ac:cxnSpMkLst>
            <pc:docMk/>
            <pc:sldMk cId="4019124316" sldId="1483"/>
            <ac:cxnSpMk id="4" creationId="{3EFE9364-DB9A-C079-0F99-5468BF00E52D}"/>
          </ac:cxnSpMkLst>
        </pc:cxnChg>
        <pc:cxnChg chg="add mod">
          <ac:chgData name="Erfan Meskar" userId="ae30a713-38f5-4e56-b874-fd636adcf478" providerId="ADAL" clId="{931A8637-64D5-43EC-B2FD-4998665F4B82}" dt="2025-03-06T04:58:54.558" v="3823" actId="1076"/>
          <ac:cxnSpMkLst>
            <pc:docMk/>
            <pc:sldMk cId="4019124316" sldId="1483"/>
            <ac:cxnSpMk id="6" creationId="{5D35F8DC-0ADC-3B18-F498-1BDF88ACF4E8}"/>
          </ac:cxnSpMkLst>
        </pc:cxnChg>
        <pc:cxnChg chg="add mod">
          <ac:chgData name="Erfan Meskar" userId="ae30a713-38f5-4e56-b874-fd636adcf478" providerId="ADAL" clId="{931A8637-64D5-43EC-B2FD-4998665F4B82}" dt="2025-03-06T05:02:11.236" v="3829"/>
          <ac:cxnSpMkLst>
            <pc:docMk/>
            <pc:sldMk cId="4019124316" sldId="1483"/>
            <ac:cxnSpMk id="10" creationId="{045B4F4A-9CCF-947D-9969-0D1581C2A827}"/>
          </ac:cxnSpMkLst>
        </pc:cxnChg>
        <pc:cxnChg chg="add mod">
          <ac:chgData name="Erfan Meskar" userId="ae30a713-38f5-4e56-b874-fd636adcf478" providerId="ADAL" clId="{931A8637-64D5-43EC-B2FD-4998665F4B82}" dt="2025-03-06T05:02:17.365" v="3832" actId="1076"/>
          <ac:cxnSpMkLst>
            <pc:docMk/>
            <pc:sldMk cId="4019124316" sldId="1483"/>
            <ac:cxnSpMk id="13" creationId="{0A74D209-DD45-D562-281C-649EB951F9D4}"/>
          </ac:cxnSpMkLst>
        </pc:cxnChg>
      </pc:sldChg>
      <pc:sldChg chg="addSp modSp add mod">
        <pc:chgData name="Erfan Meskar" userId="ae30a713-38f5-4e56-b874-fd636adcf478" providerId="ADAL" clId="{931A8637-64D5-43EC-B2FD-4998665F4B82}" dt="2025-03-06T05:06:33.294" v="3867" actId="1076"/>
        <pc:sldMkLst>
          <pc:docMk/>
          <pc:sldMk cId="2935867970" sldId="1484"/>
        </pc:sldMkLst>
        <pc:spChg chg="add mod">
          <ac:chgData name="Erfan Meskar" userId="ae30a713-38f5-4e56-b874-fd636adcf478" providerId="ADAL" clId="{931A8637-64D5-43EC-B2FD-4998665F4B82}" dt="2025-03-06T05:06:33.294" v="3867" actId="1076"/>
          <ac:spMkLst>
            <pc:docMk/>
            <pc:sldMk cId="2935867970" sldId="1484"/>
            <ac:spMk id="4" creationId="{8ADE98A7-E3D1-0961-976C-5E2788C06624}"/>
          </ac:spMkLst>
        </pc:spChg>
        <pc:spChg chg="mod">
          <ac:chgData name="Erfan Meskar" userId="ae30a713-38f5-4e56-b874-fd636adcf478" providerId="ADAL" clId="{931A8637-64D5-43EC-B2FD-4998665F4B82}" dt="2025-03-06T05:05:30.513" v="3851"/>
          <ac:spMkLst>
            <pc:docMk/>
            <pc:sldMk cId="2935867970" sldId="1484"/>
            <ac:spMk id="7170" creationId="{E3EFF113-AEBC-7AED-F6FE-64CEF9F8E390}"/>
          </ac:spMkLst>
        </pc:spChg>
        <pc:spChg chg="mod">
          <ac:chgData name="Erfan Meskar" userId="ae30a713-38f5-4e56-b874-fd636adcf478" providerId="ADAL" clId="{931A8637-64D5-43EC-B2FD-4998665F4B82}" dt="2025-03-06T05:06:23.505" v="3865" actId="20577"/>
          <ac:spMkLst>
            <pc:docMk/>
            <pc:sldMk cId="2935867970" sldId="1484"/>
            <ac:spMk id="7171" creationId="{0E3E49A4-9585-BC39-F8AB-590CBBF03255}"/>
          </ac:spMkLst>
        </pc:spChg>
        <pc:graphicFrameChg chg="add mod">
          <ac:chgData name="Erfan Meskar" userId="ae30a713-38f5-4e56-b874-fd636adcf478" providerId="ADAL" clId="{931A8637-64D5-43EC-B2FD-4998665F4B82}" dt="2025-03-06T05:06:33.294" v="3867" actId="1076"/>
          <ac:graphicFrameMkLst>
            <pc:docMk/>
            <pc:sldMk cId="2935867970" sldId="1484"/>
            <ac:graphicFrameMk id="2" creationId="{FAA96D29-4EA1-AC2F-B840-A34657DBD75A}"/>
          </ac:graphicFrameMkLst>
        </pc:graphicFrameChg>
        <pc:cxnChg chg="add mod">
          <ac:chgData name="Erfan Meskar" userId="ae30a713-38f5-4e56-b874-fd636adcf478" providerId="ADAL" clId="{931A8637-64D5-43EC-B2FD-4998665F4B82}" dt="2025-03-06T05:06:33.294" v="3867" actId="1076"/>
          <ac:cxnSpMkLst>
            <pc:docMk/>
            <pc:sldMk cId="2935867970" sldId="1484"/>
            <ac:cxnSpMk id="3" creationId="{B63FBC3E-4A08-B89A-8766-8253D3F13D4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17:37:17.459" v="9378" actId="478"/>
        <pc:sldMkLst>
          <pc:docMk/>
          <pc:sldMk cId="1197131012" sldId="1485"/>
        </pc:sldMkLst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4" creationId="{A0E0D085-1AB8-8BE6-AE1E-116B56CE7F9A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5" creationId="{47D8C003-7A97-ED54-194C-8573F27F7006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0" creationId="{43E5F55A-623E-C14D-C4F1-706A2944332E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9" creationId="{0603C1BE-CEEC-0E3E-657E-76E93D3D97C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2" creationId="{AB1D3F52-91C2-A892-4C89-386CFD3783A4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3" creationId="{C7495B10-CA0A-A752-3935-47AD499423A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4" creationId="{CB6E95B4-97F6-4742-8187-3E41EA2E02B0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5" creationId="{D1F1D389-FB32-EC64-2940-3A11E46415D7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28" creationId="{9EA6F2AE-3FE1-671D-EAD8-31FF0445FAFE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29" creationId="{E2894991-E69E-0F90-F16F-B70F23F5863E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34" creationId="{8E6D182E-9D50-3547-9373-16F0119AC42D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3" creationId="{012CDE39-1200-844F-A114-1F70526CCFED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6" creationId="{B5354C22-E017-4677-0A49-C1E36CA41194}"/>
          </ac:spMkLst>
        </pc:spChg>
        <pc:spChg chg="add del mod">
          <ac:chgData name="Erfan Meskar" userId="ae30a713-38f5-4e56-b874-fd636adcf478" providerId="ADAL" clId="{931A8637-64D5-43EC-B2FD-4998665F4B82}" dt="2025-03-06T17:37:17.459" v="9378" actId="478"/>
          <ac:spMkLst>
            <pc:docMk/>
            <pc:sldMk cId="1197131012" sldId="1485"/>
            <ac:spMk id="47" creationId="{C3221A8F-E265-BD99-4BCB-D849FD6FB166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8" creationId="{E671AF46-CE3F-BE17-EFC0-7E8B74A0C181}"/>
          </ac:spMkLst>
        </pc:spChg>
        <pc:spChg chg="add del mod">
          <ac:chgData name="Erfan Meskar" userId="ae30a713-38f5-4e56-b874-fd636adcf478" providerId="ADAL" clId="{931A8637-64D5-43EC-B2FD-4998665F4B82}" dt="2025-03-06T17:37:14.538" v="9377" actId="478"/>
          <ac:spMkLst>
            <pc:docMk/>
            <pc:sldMk cId="1197131012" sldId="1485"/>
            <ac:spMk id="49" creationId="{882E9697-DDD2-1077-E8D2-3EC174223A15}"/>
          </ac:spMkLst>
        </pc:spChg>
        <pc:spChg chg="mod">
          <ac:chgData name="Erfan Meskar" userId="ae30a713-38f5-4e56-b874-fd636adcf478" providerId="ADAL" clId="{931A8637-64D5-43EC-B2FD-4998665F4B82}" dt="2025-03-06T06:04:47.936" v="4797" actId="20577"/>
          <ac:spMkLst>
            <pc:docMk/>
            <pc:sldMk cId="1197131012" sldId="1485"/>
            <ac:spMk id="7170" creationId="{51D76FB4-A582-A05F-A596-0F0D9032D67F}"/>
          </ac:spMkLst>
        </pc:spChg>
        <pc:spChg chg="mod">
          <ac:chgData name="Erfan Meskar" userId="ae30a713-38f5-4e56-b874-fd636adcf478" providerId="ADAL" clId="{931A8637-64D5-43EC-B2FD-4998665F4B82}" dt="2025-03-06T17:36:17.024" v="9303" actId="20577"/>
          <ac:spMkLst>
            <pc:docMk/>
            <pc:sldMk cId="1197131012" sldId="1485"/>
            <ac:spMk id="7171" creationId="{83E919D9-16AB-AC1B-11E3-C3182C97BEAD}"/>
          </ac:spMkLst>
        </pc:sp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6" creationId="{CCA4BF62-14EA-D54A-7488-9D1432A94612}"/>
          </ac:cxnSpMkLst>
        </pc:cxn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14" creationId="{ED181758-355A-2F09-E119-3DB37863E18F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30" creationId="{0F337C5C-3566-0AA9-722A-0C7FE3387482}"/>
          </ac:cxnSpMkLst>
        </pc:cxnChg>
        <pc:cxnChg chg="del mod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31" creationId="{C02F694C-4077-7766-BBCE-D49B637B3918}"/>
          </ac:cxnSpMkLst>
        </pc:cxnChg>
        <pc:cxnChg chg="del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36" creationId="{ED24C09A-A0E2-ACF7-E436-9067F42CD175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44" creationId="{F9056898-B07D-19EF-0D5A-E1A877AE11E3}"/>
          </ac:cxnSpMkLst>
        </pc:cxnChg>
        <pc:cxnChg chg="del">
          <ac:chgData name="Erfan Meskar" userId="ae30a713-38f5-4e56-b874-fd636adcf478" providerId="ADAL" clId="{931A8637-64D5-43EC-B2FD-4998665F4B82}" dt="2025-03-06T17:37:14.538" v="9377" actId="478"/>
          <ac:cxnSpMkLst>
            <pc:docMk/>
            <pc:sldMk cId="1197131012" sldId="1485"/>
            <ac:cxnSpMk id="45" creationId="{345244C1-7400-F8DE-9AF8-55B1882B06B4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3136765" sldId="1486"/>
        </pc:sldMkLst>
        <pc:spChg chg="mod">
          <ac:chgData name="Erfan Meskar" userId="ae30a713-38f5-4e56-b874-fd636adcf478" providerId="ADAL" clId="{931A8637-64D5-43EC-B2FD-4998665F4B82}" dt="2025-03-06T06:31:32.757" v="5088" actId="20577"/>
          <ac:spMkLst>
            <pc:docMk/>
            <pc:sldMk cId="1403136765" sldId="1486"/>
            <ac:spMk id="2449" creationId="{C3E243BA-B2BE-EDCE-23D5-7DD36EA5E69D}"/>
          </ac:spMkLst>
        </pc:spChg>
      </pc:sldChg>
      <pc:sldChg chg="addSp delSp modSp add del mod addAnim delAnim modAnim">
        <pc:chgData name="Erfan Meskar" userId="ae30a713-38f5-4e56-b874-fd636adcf478" providerId="ADAL" clId="{931A8637-64D5-43EC-B2FD-4998665F4B82}" dt="2025-03-06T07:38:33.633" v="6185" actId="47"/>
        <pc:sldMkLst>
          <pc:docMk/>
          <pc:sldMk cId="2528384101" sldId="1487"/>
        </pc:sldMkLst>
        <pc:spChg chg="mod">
          <ac:chgData name="Erfan Meskar" userId="ae30a713-38f5-4e56-b874-fd636adcf478" providerId="ADAL" clId="{931A8637-64D5-43EC-B2FD-4998665F4B82}" dt="2025-03-06T06:32:27.598" v="5100" actId="14100"/>
          <ac:spMkLst>
            <pc:docMk/>
            <pc:sldMk cId="2528384101" sldId="1487"/>
            <ac:spMk id="14" creationId="{DA062CBC-5E41-59BA-3D8F-3823F2B46AEE}"/>
          </ac:spMkLst>
        </pc:spChg>
        <pc:spChg chg="add del mod">
          <ac:chgData name="Erfan Meskar" userId="ae30a713-38f5-4e56-b874-fd636adcf478" providerId="ADAL" clId="{931A8637-64D5-43EC-B2FD-4998665F4B82}" dt="2025-03-06T06:42:00.911" v="5167" actId="1076"/>
          <ac:spMkLst>
            <pc:docMk/>
            <pc:sldMk cId="2528384101" sldId="1487"/>
            <ac:spMk id="15" creationId="{73C0444F-8CB5-88CD-A55F-CC162B460766}"/>
          </ac:spMkLst>
        </pc:spChg>
        <pc:spChg chg="del">
          <ac:chgData name="Erfan Meskar" userId="ae30a713-38f5-4e56-b874-fd636adcf478" providerId="ADAL" clId="{931A8637-64D5-43EC-B2FD-4998665F4B82}" dt="2025-03-06T06:41:57.581" v="5166" actId="478"/>
          <ac:spMkLst>
            <pc:docMk/>
            <pc:sldMk cId="2528384101" sldId="1487"/>
            <ac:spMk id="2537" creationId="{73A580A1-D921-4106-8796-0E79ABA28486}"/>
          </ac:spMkLst>
        </pc:spChg>
        <pc:spChg chg="mod">
          <ac:chgData name="Erfan Meskar" userId="ae30a713-38f5-4e56-b874-fd636adcf478" providerId="ADAL" clId="{931A8637-64D5-43EC-B2FD-4998665F4B82}" dt="2025-03-06T06:52:56.073" v="5214"/>
          <ac:spMkLst>
            <pc:docMk/>
            <pc:sldMk cId="2528384101" sldId="1487"/>
            <ac:spMk id="2538" creationId="{8A30FFB8-9779-0FD3-246B-F944D6817DBD}"/>
          </ac:spMkLst>
        </pc:spChg>
      </pc:sldChg>
      <pc:sldChg chg="addSp delSp modSp add mod ord modAnim">
        <pc:chgData name="Erfan Meskar" userId="ae30a713-38f5-4e56-b874-fd636adcf478" providerId="ADAL" clId="{931A8637-64D5-43EC-B2FD-4998665F4B82}" dt="2025-03-06T07:27:01.679" v="5885"/>
        <pc:sldMkLst>
          <pc:docMk/>
          <pc:sldMk cId="1017315681" sldId="1488"/>
        </pc:sldMkLst>
        <pc:spChg chg="mod">
          <ac:chgData name="Erfan Meskar" userId="ae30a713-38f5-4e56-b874-fd636adcf478" providerId="ADAL" clId="{931A8637-64D5-43EC-B2FD-4998665F4B82}" dt="2025-03-06T07:27:01.679" v="5885"/>
          <ac:spMkLst>
            <pc:docMk/>
            <pc:sldMk cId="1017315681" sldId="1488"/>
            <ac:spMk id="2" creationId="{2118774E-CEE9-A3E1-E28B-D762441BE474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10" creationId="{49861589-D6CA-4C63-0B0C-75D15EE89A7B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11" creationId="{FC2D9C2A-6317-A820-0958-9824086AA296}"/>
          </ac:spMkLst>
        </pc:spChg>
        <pc:spChg chg="del mod">
          <ac:chgData name="Erfan Meskar" userId="ae30a713-38f5-4e56-b874-fd636adcf478" providerId="ADAL" clId="{931A8637-64D5-43EC-B2FD-4998665F4B82}" dt="2025-03-06T06:54:13.221" v="5226" actId="478"/>
          <ac:spMkLst>
            <pc:docMk/>
            <pc:sldMk cId="1017315681" sldId="1488"/>
            <ac:spMk id="13" creationId="{01945215-918D-A60D-A250-14A2A211A102}"/>
          </ac:spMkLst>
        </pc:spChg>
        <pc:spChg chg="mod">
          <ac:chgData name="Erfan Meskar" userId="ae30a713-38f5-4e56-b874-fd636adcf478" providerId="ADAL" clId="{931A8637-64D5-43EC-B2FD-4998665F4B82}" dt="2025-03-06T06:36:33.147" v="5143" actId="5793"/>
          <ac:spMkLst>
            <pc:docMk/>
            <pc:sldMk cId="1017315681" sldId="1488"/>
            <ac:spMk id="14" creationId="{94966C81-EA5A-37E8-38FF-6181CEC0AD9C}"/>
          </ac:spMkLst>
        </pc:spChg>
        <pc:spChg chg="add mod">
          <ac:chgData name="Erfan Meskar" userId="ae30a713-38f5-4e56-b874-fd636adcf478" providerId="ADAL" clId="{931A8637-64D5-43EC-B2FD-4998665F4B82}" dt="2025-03-06T06:36:30.017" v="5141"/>
          <ac:spMkLst>
            <pc:docMk/>
            <pc:sldMk cId="1017315681" sldId="1488"/>
            <ac:spMk id="17" creationId="{BFE6D626-0977-B01F-97D6-32ACF35BB8A2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8" creationId="{D86F5614-8508-AE18-580C-FAB4C3AC4B8E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9" creationId="{F5110667-5E49-71D1-2E53-2B56B4C7D4B4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0" creationId="{55788694-FDB1-C814-8323-85A8E68DBB6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3" creationId="{C6BF688D-2606-4641-4615-BAE19D53A8AB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4" creationId="{150B651A-81CB-2A12-E5BC-D804C3236841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7" creationId="{235FDFB5-6DCA-08D5-F44D-1A826EFC6DCC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8" creationId="{A3F2CCFF-BA51-D598-B334-65FDAE74A705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9" creationId="{9D9B85FC-847F-D276-85E6-6655DF2D1F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0" creationId="{3BE8F547-E828-F89D-2F68-B32799CDFC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2" creationId="{3DCF4A20-74BA-46AD-E0F3-B562894D8766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5" creationId="{FBB92A21-8635-BE1D-118B-76E086DFF32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6" creationId="{836A5E0C-F2DB-9724-68DD-96A8FCB19B47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7" creationId="{E84D9284-BE66-08AF-C902-B0D51FF7F9B5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9" creationId="{542C9DF9-9F7D-B339-623A-AC6185130ED5}"/>
          </ac:spMkLst>
        </pc:spChg>
        <pc:spChg chg="mod">
          <ac:chgData name="Erfan Meskar" userId="ae30a713-38f5-4e56-b874-fd636adcf478" providerId="ADAL" clId="{931A8637-64D5-43EC-B2FD-4998665F4B82}" dt="2025-03-06T07:19:10.934" v="5812" actId="207"/>
          <ac:spMkLst>
            <pc:docMk/>
            <pc:sldMk cId="1017315681" sldId="1488"/>
            <ac:spMk id="41" creationId="{BCC6AD44-05C1-536D-5CFB-1D55EF1EBBD3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2" creationId="{603EECB0-F856-E87C-9AF8-FAA60AA50BF8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3" creationId="{224D042B-DE96-8425-05FF-D02631250357}"/>
          </ac:spMkLst>
        </pc:spChg>
        <pc:spChg chg="add mod">
          <ac:chgData name="Erfan Meskar" userId="ae30a713-38f5-4e56-b874-fd636adcf478" providerId="ADAL" clId="{931A8637-64D5-43EC-B2FD-4998665F4B82}" dt="2025-03-06T07:19:13.278" v="5813" actId="207"/>
          <ac:spMkLst>
            <pc:docMk/>
            <pc:sldMk cId="1017315681" sldId="1488"/>
            <ac:spMk id="47" creationId="{3216AB97-31FB-7DD5-C842-79E36A93E6D9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8" creationId="{34D1C64C-FEAD-BB7A-9DB8-B7C48015CF5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9" creationId="{0CE5DB36-362A-1C84-E2EE-87CA2646780E}"/>
          </ac:spMkLst>
        </pc:spChg>
        <pc:spChg chg="add mod">
          <ac:chgData name="Erfan Meskar" userId="ae30a713-38f5-4e56-b874-fd636adcf478" providerId="ADAL" clId="{931A8637-64D5-43EC-B2FD-4998665F4B82}" dt="2025-03-06T07:19:04.083" v="5811" actId="20577"/>
          <ac:spMkLst>
            <pc:docMk/>
            <pc:sldMk cId="1017315681" sldId="1488"/>
            <ac:spMk id="50" creationId="{E6EF3A6D-367B-B615-F133-25CFF1C9F834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89" creationId="{0D7B663B-BCAE-020C-140B-91AA459922D2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0" creationId="{DF3D313E-EF2F-BCE2-C612-2ABA4CE84355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9" creationId="{C05D58B3-12A0-D384-35CA-7E6D53D9E940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0" creationId="{3D8BEF6C-196E-D2CA-F11B-E3160B44241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1" creationId="{03ED2348-5C02-61AC-FC31-D19549A1AF7E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3" creationId="{AACDBAD4-B9E8-6468-B71D-80CDDCE32EB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4" creationId="{4477BF00-1670-4768-E53B-F0860707F778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5" creationId="{1F797A4E-1187-6C64-9921-62E0DE44EE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0" creationId="{726FDC40-670A-CE9C-F343-B9266718FCE7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1" creationId="{DF613241-65A8-5AAC-B2AE-ABA230A2819F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2" creationId="{A88089D1-5190-2C4E-DA94-423D99AABB62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3" creationId="{CE6ABD56-A864-C4BD-C831-6E198E04C77A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5" creationId="{E3DFE23E-025A-D705-6E4F-C399F065F9B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6" creationId="{412A1258-F8AA-0AF6-D2DA-E37684A94A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7" creationId="{3403FFED-7EE6-0059-E00F-0848EA2BD836}"/>
          </ac:spMkLst>
        </pc:spChg>
        <pc:spChg chg="mod">
          <ac:chgData name="Erfan Meskar" userId="ae30a713-38f5-4e56-b874-fd636adcf478" providerId="ADAL" clId="{931A8637-64D5-43EC-B2FD-4998665F4B82}" dt="2025-03-06T06:54:22.888" v="5227" actId="207"/>
          <ac:spMkLst>
            <pc:docMk/>
            <pc:sldMk cId="1017315681" sldId="1488"/>
            <ac:spMk id="2618" creationId="{42E42C89-F737-3DFF-3221-578F7B69C7EE}"/>
          </ac:spMkLst>
        </pc:spChg>
        <pc:spChg chg="del mod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26" creationId="{882DE5C7-15CB-3900-2FA5-089C3BF1EB95}"/>
          </ac:spMkLst>
        </pc:spChg>
        <pc:grpChg chg="del">
          <ac:chgData name="Erfan Meskar" userId="ae30a713-38f5-4e56-b874-fd636adcf478" providerId="ADAL" clId="{931A8637-64D5-43EC-B2FD-4998665F4B82}" dt="2025-03-06T07:18:20.692" v="5757" actId="478"/>
          <ac:grpSpMkLst>
            <pc:docMk/>
            <pc:sldMk cId="1017315681" sldId="1488"/>
            <ac:grpSpMk id="2621" creationId="{9D071275-5276-A649-C8F8-9368D2BE829B}"/>
          </ac:grpSpMkLst>
        </pc:grpChg>
        <pc:cxnChg chg="del">
          <ac:chgData name="Erfan Meskar" userId="ae30a713-38f5-4e56-b874-fd636adcf478" providerId="ADAL" clId="{931A8637-64D5-43EC-B2FD-4998665F4B82}" dt="2025-03-06T06:33:29.122" v="5103" actId="478"/>
          <ac:cxnSpMkLst>
            <pc:docMk/>
            <pc:sldMk cId="1017315681" sldId="1488"/>
            <ac:cxnSpMk id="12" creationId="{DB39F353-6822-D5BE-CD3E-869B0E9BE78F}"/>
          </ac:cxnSpMkLst>
        </pc:cxnChg>
        <pc:cxnChg chg="add del mod">
          <ac:chgData name="Erfan Meskar" userId="ae30a713-38f5-4e56-b874-fd636adcf478" providerId="ADAL" clId="{931A8637-64D5-43EC-B2FD-4998665F4B82}" dt="2025-03-06T06:54:11.560" v="5225" actId="478"/>
          <ac:cxnSpMkLst>
            <pc:docMk/>
            <pc:sldMk cId="1017315681" sldId="1488"/>
            <ac:cxnSpMk id="15" creationId="{34D288C5-1440-268F-D3D7-AA806419A615}"/>
          </ac:cxnSpMkLst>
        </pc:cxnChg>
        <pc:cxnChg chg="add mod">
          <ac:chgData name="Erfan Meskar" userId="ae30a713-38f5-4e56-b874-fd636adcf478" providerId="ADAL" clId="{931A8637-64D5-43EC-B2FD-4998665F4B82}" dt="2025-03-06T06:36:30.017" v="5141"/>
          <ac:cxnSpMkLst>
            <pc:docMk/>
            <pc:sldMk cId="1017315681" sldId="1488"/>
            <ac:cxnSpMk id="16" creationId="{4F13DF5F-CFC5-0C24-9263-A3F4E187B9B2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7:12.429" v="5886"/>
        <pc:sldMkLst>
          <pc:docMk/>
          <pc:sldMk cId="3626669792" sldId="1489"/>
        </pc:sldMkLst>
        <pc:spChg chg="mod">
          <ac:chgData name="Erfan Meskar" userId="ae30a713-38f5-4e56-b874-fd636adcf478" providerId="ADAL" clId="{931A8637-64D5-43EC-B2FD-4998665F4B82}" dt="2025-03-06T07:27:12.429" v="5886"/>
          <ac:spMkLst>
            <pc:docMk/>
            <pc:sldMk cId="3626669792" sldId="1489"/>
            <ac:spMk id="2" creationId="{7E76D00B-A7F0-6484-C19A-15F70D5297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10" creationId="{5D0D1DE0-6A3C-4748-1538-41ACC6EBC2F4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11" creationId="{4C690EFB-3109-9B3A-4E40-3A98B1E6F8FA}"/>
          </ac:spMkLst>
        </pc:spChg>
        <pc:spChg chg="mod">
          <ac:chgData name="Erfan Meskar" userId="ae30a713-38f5-4e56-b874-fd636adcf478" providerId="ADAL" clId="{931A8637-64D5-43EC-B2FD-4998665F4B82}" dt="2025-03-06T07:19:50.492" v="5820" actId="1076"/>
          <ac:spMkLst>
            <pc:docMk/>
            <pc:sldMk cId="3626669792" sldId="1489"/>
            <ac:spMk id="13" creationId="{E221A8B0-E13A-D97B-EFD1-CF42A56A7FA8}"/>
          </ac:spMkLst>
        </pc:spChg>
        <pc:spChg chg="del mod">
          <ac:chgData name="Erfan Meskar" userId="ae30a713-38f5-4e56-b874-fd636adcf478" providerId="ADAL" clId="{931A8637-64D5-43EC-B2FD-4998665F4B82}" dt="2025-03-06T06:37:07.588" v="5148" actId="478"/>
          <ac:spMkLst>
            <pc:docMk/>
            <pc:sldMk cId="3626669792" sldId="1489"/>
            <ac:spMk id="14" creationId="{500AAF75-A7DA-2F6E-8129-40CEE654482D}"/>
          </ac:spMkLst>
        </pc:spChg>
        <pc:spChg chg="add mod">
          <ac:chgData name="Erfan Meskar" userId="ae30a713-38f5-4e56-b874-fd636adcf478" providerId="ADAL" clId="{931A8637-64D5-43EC-B2FD-4998665F4B82}" dt="2025-03-06T06:36:47.622" v="5146" actId="571"/>
          <ac:spMkLst>
            <pc:docMk/>
            <pc:sldMk cId="3626669792" sldId="1489"/>
            <ac:spMk id="18" creationId="{8FD8C131-8757-3D69-3F7D-08303DB62CA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0" creationId="{1176112A-A40F-AFCE-84AB-7E18BF605CD9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5" creationId="{7667EFBD-AFF8-C2FF-7AE1-F0B8FC97C1F1}"/>
          </ac:spMkLst>
        </pc:spChg>
        <pc:spChg chg="add mod">
          <ac:chgData name="Erfan Meskar" userId="ae30a713-38f5-4e56-b874-fd636adcf478" providerId="ADAL" clId="{931A8637-64D5-43EC-B2FD-4998665F4B82}" dt="2025-03-06T07:20:07.387" v="5825" actId="207"/>
          <ac:spMkLst>
            <pc:docMk/>
            <pc:sldMk cId="3626669792" sldId="1489"/>
            <ac:spMk id="28" creationId="{92C9C46E-C14B-4CE4-82BC-A2855A65D04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9" creationId="{62BAD9AF-9557-496B-C63C-323D7E5E7704}"/>
          </ac:spMkLst>
        </pc:spChg>
        <pc:spChg chg="add mod">
          <ac:chgData name="Erfan Meskar" userId="ae30a713-38f5-4e56-b874-fd636adcf478" providerId="ADAL" clId="{931A8637-64D5-43EC-B2FD-4998665F4B82}" dt="2025-03-06T07:20:05.148" v="5824" actId="207"/>
          <ac:spMkLst>
            <pc:docMk/>
            <pc:sldMk cId="3626669792" sldId="1489"/>
            <ac:spMk id="31" creationId="{10A707F1-3538-873D-A637-935176DF8A91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2" creationId="{7AB89113-175A-0F3F-AACB-511335FE8F74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8" creationId="{12B0CDD6-AA98-94AA-E51D-C2810F9110E7}"/>
          </ac:spMkLst>
        </pc:spChg>
        <pc:spChg chg="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3" creationId="{02E8689C-8227-E189-7E59-94BD3E6D587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5" creationId="{1EA7EB36-7964-9A47-B014-8C5250E86EE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9" creationId="{8E3A2347-0010-17AF-7444-3010DC9E14BC}"/>
          </ac:spMkLst>
        </pc:spChg>
        <pc:spChg chg="add mod">
          <ac:chgData name="Erfan Meskar" userId="ae30a713-38f5-4e56-b874-fd636adcf478" providerId="ADAL" clId="{931A8637-64D5-43EC-B2FD-4998665F4B82}" dt="2025-03-06T07:19:42.356" v="5817"/>
          <ac:spMkLst>
            <pc:docMk/>
            <pc:sldMk cId="3626669792" sldId="1489"/>
            <ac:spMk id="51" creationId="{379FBF59-2690-D257-687F-28D1B62AFD4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89" creationId="{3A44DE51-E27D-96FC-FBBB-A37040A9D525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0" creationId="{7FAAC577-528A-ED77-FC0A-2F8E2E38258D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9" creationId="{43EE0A27-4D1B-6B75-C95F-7AAAC9298249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1" creationId="{98E46F8C-9DA7-1162-DA25-0455558C133E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2" creationId="{51D9E546-931D-1B53-F823-470D5E16A80F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3" creationId="{11B04057-A015-455D-AD6C-5617B7503521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4" creationId="{6C6F95FF-66E0-39B1-8A0F-E81BA51AA04D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5" creationId="{4EE40E20-F845-FB1C-8866-07AEC601310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0" creationId="{20334336-C0E8-97A2-CDEC-8DF2AD8243E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1" creationId="{D0CC7DE8-2E7D-D83F-2C67-AE11B952388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2" creationId="{4EA594DF-71A2-48D7-85CD-CD9AFDE43BA6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3" creationId="{A76DCCE0-4F18-EDD5-5291-190705653529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5" creationId="{E30BDE67-1F33-593B-7683-28D9A0A435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6" creationId="{CA5C8F05-2BEA-007B-63DB-743074D1971A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7" creationId="{02A6D084-3F6F-B8B5-AEEC-63C668203026}"/>
          </ac:spMkLst>
        </pc:spChg>
        <pc:spChg chg="mod">
          <ac:chgData name="Erfan Meskar" userId="ae30a713-38f5-4e56-b874-fd636adcf478" providerId="ADAL" clId="{931A8637-64D5-43EC-B2FD-4998665F4B82}" dt="2025-03-06T06:34:34.853" v="5113" actId="207"/>
          <ac:spMkLst>
            <pc:docMk/>
            <pc:sldMk cId="3626669792" sldId="1489"/>
            <ac:spMk id="2618" creationId="{209938E5-7B0E-44F9-BD97-CA0726DE4C0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26" creationId="{1F8D88BB-4711-BEB0-27FC-32B4F8796EA8}"/>
          </ac:spMkLst>
        </pc:spChg>
        <pc:spChg chg="mod">
          <ac:chgData name="Erfan Meskar" userId="ae30a713-38f5-4e56-b874-fd636adcf478" providerId="ADAL" clId="{931A8637-64D5-43EC-B2FD-4998665F4B82}" dt="2025-03-06T07:19:58.332" v="5822" actId="1076"/>
          <ac:spMkLst>
            <pc:docMk/>
            <pc:sldMk cId="3626669792" sldId="1489"/>
            <ac:spMk id="2627" creationId="{D0167D83-756D-1899-CBA1-1F02BF652FEB}"/>
          </ac:spMkLst>
        </pc:spChg>
        <pc:grpChg chg="del">
          <ac:chgData name="Erfan Meskar" userId="ae30a713-38f5-4e56-b874-fd636adcf478" providerId="ADAL" clId="{931A8637-64D5-43EC-B2FD-4998665F4B82}" dt="2025-03-06T07:19:21.670" v="5815" actId="478"/>
          <ac:grpSpMkLst>
            <pc:docMk/>
            <pc:sldMk cId="3626669792" sldId="1489"/>
            <ac:grpSpMk id="2621" creationId="{D9D3BEA1-9088-6E1B-749F-A2742390EAA5}"/>
          </ac:grpSpMkLst>
        </pc:grpChg>
        <pc:cxnChg chg="add mod">
          <ac:chgData name="Erfan Meskar" userId="ae30a713-38f5-4e56-b874-fd636adcf478" providerId="ADAL" clId="{931A8637-64D5-43EC-B2FD-4998665F4B82}" dt="2025-03-06T07:19:48.002" v="5819" actId="14100"/>
          <ac:cxnSpMkLst>
            <pc:docMk/>
            <pc:sldMk cId="3626669792" sldId="1489"/>
            <ac:cxnSpMk id="12" creationId="{7915D439-0BEE-EE78-925E-A2B524623420}"/>
          </ac:cxnSpMkLst>
        </pc:cxnChg>
        <pc:cxnChg chg="del">
          <ac:chgData name="Erfan Meskar" userId="ae30a713-38f5-4e56-b874-fd636adcf478" providerId="ADAL" clId="{931A8637-64D5-43EC-B2FD-4998665F4B82}" dt="2025-03-06T06:34:45.247" v="5114" actId="478"/>
          <ac:cxnSpMkLst>
            <pc:docMk/>
            <pc:sldMk cId="3626669792" sldId="1489"/>
            <ac:cxnSpMk id="15" creationId="{D9A22A44-DAF6-03A4-DA9E-287ED5B5A0E1}"/>
          </ac:cxnSpMkLst>
        </pc:cxnChg>
        <pc:cxnChg chg="add mod">
          <ac:chgData name="Erfan Meskar" userId="ae30a713-38f5-4e56-b874-fd636adcf478" providerId="ADAL" clId="{931A8637-64D5-43EC-B2FD-4998665F4B82}" dt="2025-03-06T06:36:43.708" v="5145" actId="14100"/>
          <ac:cxnSpMkLst>
            <pc:docMk/>
            <pc:sldMk cId="3626669792" sldId="1489"/>
            <ac:cxnSpMk id="16" creationId="{960B84E5-23C5-F029-62F4-A725AC875CD3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25.081" v="5887"/>
        <pc:sldMkLst>
          <pc:docMk/>
          <pc:sldMk cId="2756358598" sldId="1490"/>
        </pc:sldMkLst>
        <pc:spChg chg="mod">
          <ac:chgData name="Erfan Meskar" userId="ae30a713-38f5-4e56-b874-fd636adcf478" providerId="ADAL" clId="{931A8637-64D5-43EC-B2FD-4998665F4B82}" dt="2025-03-06T07:27:25.081" v="5887"/>
          <ac:spMkLst>
            <pc:docMk/>
            <pc:sldMk cId="2756358598" sldId="1490"/>
            <ac:spMk id="2" creationId="{E5E1A56E-7DBB-3FD1-0C79-D627F224F82B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10" creationId="{FFFBE1C3-B000-6669-1A74-B3471CDB93FB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11" creationId="{CE94DC3E-E00B-2B29-08A9-C7AEAF81235A}"/>
          </ac:spMkLst>
        </pc:spChg>
        <pc:spChg chg="add del mod">
          <ac:chgData name="Erfan Meskar" userId="ae30a713-38f5-4e56-b874-fd636adcf478" providerId="ADAL" clId="{931A8637-64D5-43EC-B2FD-4998665F4B82}" dt="2025-03-06T06:55:00.048" v="5231" actId="478"/>
          <ac:spMkLst>
            <pc:docMk/>
            <pc:sldMk cId="2756358598" sldId="1490"/>
            <ac:spMk id="12" creationId="{D19281EA-89FF-893B-94C8-14E311443D7A}"/>
          </ac:spMkLst>
        </pc:spChg>
        <pc:spChg chg="mod">
          <ac:chgData name="Erfan Meskar" userId="ae30a713-38f5-4e56-b874-fd636adcf478" providerId="ADAL" clId="{931A8637-64D5-43EC-B2FD-4998665F4B82}" dt="2025-03-06T07:20:55.648" v="5832" actId="1076"/>
          <ac:spMkLst>
            <pc:docMk/>
            <pc:sldMk cId="2756358598" sldId="1490"/>
            <ac:spMk id="13" creationId="{3F4537F3-E57D-2143-E794-4C2CB748CF7E}"/>
          </ac:spMkLst>
        </pc:spChg>
        <pc:spChg chg="del">
          <ac:chgData name="Erfan Meskar" userId="ae30a713-38f5-4e56-b874-fd636adcf478" providerId="ADAL" clId="{931A8637-64D5-43EC-B2FD-4998665F4B82}" dt="2025-03-06T07:20:40.795" v="5830" actId="478"/>
          <ac:spMkLst>
            <pc:docMk/>
            <pc:sldMk cId="2756358598" sldId="1490"/>
            <ac:spMk id="14" creationId="{27079524-0F98-3CF1-0657-3A59FBBDE652}"/>
          </ac:spMkLst>
        </pc:spChg>
        <pc:spChg chg="del">
          <ac:chgData name="Erfan Meskar" userId="ae30a713-38f5-4e56-b874-fd636adcf478" providerId="ADAL" clId="{931A8637-64D5-43EC-B2FD-4998665F4B82}" dt="2025-03-06T06:55:33.826" v="5233" actId="478"/>
          <ac:spMkLst>
            <pc:docMk/>
            <pc:sldMk cId="2756358598" sldId="1490"/>
            <ac:spMk id="17" creationId="{F5A7C365-B458-2B35-E939-D00DDDAD4024}"/>
          </ac:spMkLst>
        </pc:spChg>
        <pc:spChg chg="add del mod">
          <ac:chgData name="Erfan Meskar" userId="ae30a713-38f5-4e56-b874-fd636adcf478" providerId="ADAL" clId="{931A8637-64D5-43EC-B2FD-4998665F4B82}" dt="2025-03-06T06:54:58.876" v="5230" actId="478"/>
          <ac:spMkLst>
            <pc:docMk/>
            <pc:sldMk cId="2756358598" sldId="1490"/>
            <ac:spMk id="18" creationId="{CEAC75D3-7234-9E94-E221-E55E5622A42C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19" creationId="{55DC27A6-29D6-DAF0-3D6F-189C445EABC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0" creationId="{C67E7A6C-F51D-6233-8AE8-3B7192627B27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2" creationId="{655FF2CF-A5EF-1B9A-A92C-8B2AABD018EF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3" creationId="{CB9BD2AC-F057-542D-0A3E-64A12B7A513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4" creationId="{1C83FFD8-9967-FFF9-CB91-8ABB9D85A882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5" creationId="{2EBE7662-2BC7-F95C-61EA-09C01701C1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6" creationId="{609C2D10-9CD8-3CBA-7081-A89F67748D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8" creationId="{67940DE2-8912-AB74-5C03-38294EFB6571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0" creationId="{2E46CE13-9630-F4C7-707C-E09944120289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1" creationId="{A99E952F-F4DC-CCE1-6418-E27A14FFD925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5" creationId="{151BBAA9-0BAD-C89F-E93D-1C88226C181C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7" creationId="{3BFC4872-C8B3-1286-EEBA-CBF11A39CF3A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8" creationId="{6F3FAB0D-47D8-CCEC-83EB-32DA30DDC8CB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0" creationId="{1799D32F-7503-39D9-2EBA-77F8F85ECED9}"/>
          </ac:spMkLst>
        </pc:spChg>
        <pc:spChg chg="mod">
          <ac:chgData name="Erfan Meskar" userId="ae30a713-38f5-4e56-b874-fd636adcf478" providerId="ADAL" clId="{931A8637-64D5-43EC-B2FD-4998665F4B82}" dt="2025-03-06T07:21:05.429" v="5835" actId="207"/>
          <ac:spMkLst>
            <pc:docMk/>
            <pc:sldMk cId="2756358598" sldId="1490"/>
            <ac:spMk id="42" creationId="{36EF1EFB-90AF-0A47-B817-B534EC715BE3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3" creationId="{AA1E52C2-1CB3-EF31-3D74-B4788B7524CC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4" creationId="{BE748FAE-F4C6-2442-1EA3-5A8418452090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6" creationId="{9F125D20-7C8E-8FB3-4B03-D0F418C9ED57}"/>
          </ac:spMkLst>
        </pc:spChg>
        <pc:spChg chg="mod">
          <ac:chgData name="Erfan Meskar" userId="ae30a713-38f5-4e56-b874-fd636adcf478" providerId="ADAL" clId="{931A8637-64D5-43EC-B2FD-4998665F4B82}" dt="2025-03-06T07:21:07.511" v="5836" actId="207"/>
          <ac:spMkLst>
            <pc:docMk/>
            <pc:sldMk cId="2756358598" sldId="1490"/>
            <ac:spMk id="48" creationId="{DD3ED20F-2377-E94C-661B-AF0081E59102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9" creationId="{2AAAE1CA-9DFF-A477-5348-7283A72A628E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50" creationId="{12ADB566-E6CE-707B-8761-D3239E42D0C5}"/>
          </ac:spMkLst>
        </pc:spChg>
        <pc:spChg chg="add mod">
          <ac:chgData name="Erfan Meskar" userId="ae30a713-38f5-4e56-b874-fd636adcf478" providerId="ADAL" clId="{931A8637-64D5-43EC-B2FD-4998665F4B82}" dt="2025-03-06T07:20:51.032" v="5831"/>
          <ac:spMkLst>
            <pc:docMk/>
            <pc:sldMk cId="2756358598" sldId="1490"/>
            <ac:spMk id="51" creationId="{5800B3AB-01E6-1F59-2A89-80CB3A903770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0" creationId="{5A877315-716E-1C30-E8FE-D7BE0E6731CE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9" creationId="{DDFAA452-9D37-AE2B-DFF5-DC14E80E40DC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0" creationId="{2C9A721C-EC1F-9D97-EA9D-58C813139627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1" creationId="{5EE7E198-B6DC-BC66-EFEF-81847A68C33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2" creationId="{BC5A4D99-3BA9-A109-B7A8-3B0CEA214572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3" creationId="{FC150F76-13BE-92EE-6F09-0DCE84B9BC1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4" creationId="{767EB52F-D20B-5881-DF5B-C98F1BBCB526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5" creationId="{D3BB9179-8F6F-3000-4E15-1B0EA2B64DA2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0" creationId="{7CA396C8-5282-873F-1339-A8EF90AFCF5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1" creationId="{6C06A9C6-11C2-B4EA-0D40-B44F43CE52B5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2" creationId="{4A10FAAA-3055-9EA9-D179-71118A0D1AB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3" creationId="{F0854565-65D8-2C5A-FFD5-68787AD75C84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5" creationId="{8C7600C9-47D4-18DC-5151-12CD10BF9711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6" creationId="{DCD344BC-AA60-5471-E7F0-C7AF87845DEA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7" creationId="{97A034AE-3384-1CFF-7C22-C402BA39E807}"/>
          </ac:spMkLst>
        </pc:spChg>
        <pc:spChg chg="mod">
          <ac:chgData name="Erfan Meskar" userId="ae30a713-38f5-4e56-b874-fd636adcf478" providerId="ADAL" clId="{931A8637-64D5-43EC-B2FD-4998665F4B82}" dt="2025-03-06T06:55:41.326" v="5237" actId="20577"/>
          <ac:spMkLst>
            <pc:docMk/>
            <pc:sldMk cId="2756358598" sldId="1490"/>
            <ac:spMk id="2618" creationId="{C3AC6B1F-6F49-C550-1CAC-A81A8E5ED9D9}"/>
          </ac:spMkLst>
        </pc:spChg>
        <pc:spChg chg="del mod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26" creationId="{E79B0D4B-2F56-01B6-EF12-478229DD94C6}"/>
          </ac:spMkLst>
        </pc:spChg>
        <pc:spChg chg="del">
          <ac:chgData name="Erfan Meskar" userId="ae30a713-38f5-4e56-b874-fd636adcf478" providerId="ADAL" clId="{931A8637-64D5-43EC-B2FD-4998665F4B82}" dt="2025-03-06T06:39:15.634" v="5161" actId="478"/>
          <ac:spMkLst>
            <pc:docMk/>
            <pc:sldMk cId="2756358598" sldId="1490"/>
            <ac:spMk id="2627" creationId="{0D0A6C51-5EA9-74C0-535E-F3DAF3C4BF58}"/>
          </ac:spMkLst>
        </pc:spChg>
        <pc:grpChg chg="del">
          <ac:chgData name="Erfan Meskar" userId="ae30a713-38f5-4e56-b874-fd636adcf478" providerId="ADAL" clId="{931A8637-64D5-43EC-B2FD-4998665F4B82}" dt="2025-03-06T07:20:35.058" v="5828" actId="478"/>
          <ac:grpSpMkLst>
            <pc:docMk/>
            <pc:sldMk cId="2756358598" sldId="1490"/>
            <ac:grpSpMk id="2621" creationId="{BA551938-C59C-AE12-B360-CA7C6980E16F}"/>
          </ac:grpSpMkLst>
        </pc:grpChg>
        <pc:cxnChg chg="mod">
          <ac:chgData name="Erfan Meskar" userId="ae30a713-38f5-4e56-b874-fd636adcf478" providerId="ADAL" clId="{931A8637-64D5-43EC-B2FD-4998665F4B82}" dt="2025-03-06T07:20:59.368" v="5833" actId="14100"/>
          <ac:cxnSpMkLst>
            <pc:docMk/>
            <pc:sldMk cId="2756358598" sldId="1490"/>
            <ac:cxnSpMk id="15" creationId="{801A594B-0131-94B5-EC87-07AAC043EBF0}"/>
          </ac:cxnSpMkLst>
        </pc:cxnChg>
        <pc:cxnChg chg="del">
          <ac:chgData name="Erfan Meskar" userId="ae30a713-38f5-4e56-b874-fd636adcf478" providerId="ADAL" clId="{931A8637-64D5-43EC-B2FD-4998665F4B82}" dt="2025-03-06T06:55:34.877" v="5234" actId="478"/>
          <ac:cxnSpMkLst>
            <pc:docMk/>
            <pc:sldMk cId="2756358598" sldId="1490"/>
            <ac:cxnSpMk id="16" creationId="{13A3987D-8526-4E51-5CE3-20BB1F733057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3447506737" sldId="1491"/>
        </pc:sldMkLst>
        <pc:spChg chg="mod">
          <ac:chgData name="Erfan Meskar" userId="ae30a713-38f5-4e56-b874-fd636adcf478" providerId="ADAL" clId="{931A8637-64D5-43EC-B2FD-4998665F4B82}" dt="2025-03-06T06:50:19.616" v="5171"/>
          <ac:spMkLst>
            <pc:docMk/>
            <pc:sldMk cId="3447506737" sldId="1491"/>
            <ac:spMk id="2" creationId="{CEB0B420-DC12-BFDC-0F08-E07BC6506596}"/>
          </ac:spMkLst>
        </pc:spChg>
        <pc:spChg chg="mod">
          <ac:chgData name="Erfan Meskar" userId="ae30a713-38f5-4e56-b874-fd636adcf478" providerId="ADAL" clId="{931A8637-64D5-43EC-B2FD-4998665F4B82}" dt="2025-03-06T06:50:53.950" v="5187" actId="14100"/>
          <ac:spMkLst>
            <pc:docMk/>
            <pc:sldMk cId="3447506737" sldId="1491"/>
            <ac:spMk id="12" creationId="{B3159661-20D5-DE93-BB13-7AA052E9EAED}"/>
          </ac:spMkLst>
        </pc:spChg>
        <pc:spChg chg="add mod">
          <ac:chgData name="Erfan Meskar" userId="ae30a713-38f5-4e56-b874-fd636adcf478" providerId="ADAL" clId="{931A8637-64D5-43EC-B2FD-4998665F4B82}" dt="2025-03-06T06:50:27.218" v="5172"/>
          <ac:spMkLst>
            <pc:docMk/>
            <pc:sldMk cId="3447506737" sldId="1491"/>
            <ac:spMk id="13" creationId="{19222ED9-7C0A-B619-2444-1A1C5A59B771}"/>
          </ac:spMkLst>
        </pc:spChg>
        <pc:spChg chg="add mod">
          <ac:chgData name="Erfan Meskar" userId="ae30a713-38f5-4e56-b874-fd636adcf478" providerId="ADAL" clId="{931A8637-64D5-43EC-B2FD-4998665F4B82}" dt="2025-03-06T06:50:36.117" v="5175" actId="1076"/>
          <ac:spMkLst>
            <pc:docMk/>
            <pc:sldMk cId="3447506737" sldId="1491"/>
            <ac:spMk id="14" creationId="{44F54679-AA98-A662-6EFE-BE2E2959CD09}"/>
          </ac:spMkLst>
        </pc:spChg>
        <pc:spChg chg="add mod">
          <ac:chgData name="Erfan Meskar" userId="ae30a713-38f5-4e56-b874-fd636adcf478" providerId="ADAL" clId="{931A8637-64D5-43EC-B2FD-4998665F4B82}" dt="2025-03-06T06:51:31.144" v="5193" actId="207"/>
          <ac:spMkLst>
            <pc:docMk/>
            <pc:sldMk cId="3447506737" sldId="1491"/>
            <ac:spMk id="17" creationId="{9E627A02-F7AE-F6EB-B1EE-BE13947DD670}"/>
          </ac:spMkLst>
        </pc:spChg>
        <pc:spChg chg="del">
          <ac:chgData name="Erfan Meskar" userId="ae30a713-38f5-4e56-b874-fd636adcf478" providerId="ADAL" clId="{931A8637-64D5-43EC-B2FD-4998665F4B82}" dt="2025-03-06T06:51:08.878" v="5188" actId="478"/>
          <ac:spMkLst>
            <pc:docMk/>
            <pc:sldMk cId="3447506737" sldId="1491"/>
            <ac:spMk id="18" creationId="{6DC99AD1-100C-D3CB-2710-35D468B9B6C8}"/>
          </ac:spMkLst>
        </pc:spChg>
        <pc:spChg chg="del">
          <ac:chgData name="Erfan Meskar" userId="ae30a713-38f5-4e56-b874-fd636adcf478" providerId="ADAL" clId="{931A8637-64D5-43EC-B2FD-4998665F4B82}" dt="2025-03-06T06:51:23.842" v="5190" actId="478"/>
          <ac:spMkLst>
            <pc:docMk/>
            <pc:sldMk cId="3447506737" sldId="1491"/>
            <ac:spMk id="2573" creationId="{9B41BBCC-2DDF-C640-7346-8B6E6391DC7E}"/>
          </ac:spMkLst>
        </pc:spChg>
        <pc:spChg chg="del">
          <ac:chgData name="Erfan Meskar" userId="ae30a713-38f5-4e56-b874-fd636adcf478" providerId="ADAL" clId="{931A8637-64D5-43EC-B2FD-4998665F4B82}" dt="2025-03-06T06:50:32.709" v="5173" actId="478"/>
          <ac:spMkLst>
            <pc:docMk/>
            <pc:sldMk cId="3447506737" sldId="1491"/>
            <ac:spMk id="2581" creationId="{EC08445C-6ECC-1D5E-8EE3-4CE96DC0357A}"/>
          </ac:spMkLst>
        </pc:spChg>
        <pc:spChg chg="mod">
          <ac:chgData name="Erfan Meskar" userId="ae30a713-38f5-4e56-b874-fd636adcf478" providerId="ADAL" clId="{931A8637-64D5-43EC-B2FD-4998665F4B82}" dt="2025-03-06T06:52:51.705" v="5213" actId="1076"/>
          <ac:spMkLst>
            <pc:docMk/>
            <pc:sldMk cId="3447506737" sldId="1491"/>
            <ac:spMk id="2582" creationId="{40229753-E1CE-D1B4-6580-A90BE8BF55D5}"/>
          </ac:spMkLst>
        </pc:spChg>
        <pc:cxnChg chg="del">
          <ac:chgData name="Erfan Meskar" userId="ae30a713-38f5-4e56-b874-fd636adcf478" providerId="ADAL" clId="{931A8637-64D5-43EC-B2FD-4998665F4B82}" dt="2025-03-06T06:51:09.604" v="5189" actId="478"/>
          <ac:cxnSpMkLst>
            <pc:docMk/>
            <pc:sldMk cId="3447506737" sldId="1491"/>
            <ac:cxnSpMk id="16" creationId="{EB8D4BDF-A4C1-8C92-4E80-F0286BB65C23}"/>
          </ac:cxnSpMkLst>
        </pc:cxnChg>
      </pc:sldChg>
      <pc:sldChg chg="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744897775" sldId="1492"/>
        </pc:sldMkLst>
        <pc:spChg chg="del">
          <ac:chgData name="Erfan Meskar" userId="ae30a713-38f5-4e56-b874-fd636adcf478" providerId="ADAL" clId="{931A8637-64D5-43EC-B2FD-4998665F4B82}" dt="2025-03-06T06:51:36.502" v="5194" actId="478"/>
          <ac:spMkLst>
            <pc:docMk/>
            <pc:sldMk cId="744897775" sldId="1492"/>
            <ac:spMk id="12" creationId="{C7146944-A7EA-344D-DF19-30991523518D}"/>
          </ac:spMkLst>
        </pc:spChg>
        <pc:spChg chg="mod">
          <ac:chgData name="Erfan Meskar" userId="ae30a713-38f5-4e56-b874-fd636adcf478" providerId="ADAL" clId="{931A8637-64D5-43EC-B2FD-4998665F4B82}" dt="2025-03-06T06:51:43.778" v="5196" actId="20577"/>
          <ac:spMkLst>
            <pc:docMk/>
            <pc:sldMk cId="744897775" sldId="1492"/>
            <ac:spMk id="2573" creationId="{2CF31B51-B9EE-470B-DB3F-F5E042208B03}"/>
          </ac:spMkLst>
        </pc:spChg>
        <pc:spChg chg="mod">
          <ac:chgData name="Erfan Meskar" userId="ae30a713-38f5-4e56-b874-fd636adcf478" providerId="ADAL" clId="{931A8637-64D5-43EC-B2FD-4998665F4B82}" dt="2025-03-06T06:52:44.076" v="5209" actId="14100"/>
          <ac:spMkLst>
            <pc:docMk/>
            <pc:sldMk cId="744897775" sldId="1492"/>
            <ac:spMk id="2582" creationId="{978749D8-77AC-9D43-1ADD-0AFD10245BA2}"/>
          </ac:spMkLst>
        </pc:spChg>
        <pc:cxnChg chg="del">
          <ac:chgData name="Erfan Meskar" userId="ae30a713-38f5-4e56-b874-fd636adcf478" providerId="ADAL" clId="{931A8637-64D5-43EC-B2FD-4998665F4B82}" dt="2025-03-06T06:51:37.284" v="5195" actId="478"/>
          <ac:cxnSpMkLst>
            <pc:docMk/>
            <pc:sldMk cId="744897775" sldId="1492"/>
            <ac:cxnSpMk id="11" creationId="{DB57133C-6196-B1AA-C68F-B4FE7E58B7B3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2066202" sldId="1493"/>
        </pc:sldMkLst>
        <pc:spChg chg="mod">
          <ac:chgData name="Erfan Meskar" userId="ae30a713-38f5-4e56-b874-fd636adcf478" providerId="ADAL" clId="{931A8637-64D5-43EC-B2FD-4998665F4B82}" dt="2025-03-06T06:52:05.719" v="5199" actId="20577"/>
          <ac:spMkLst>
            <pc:docMk/>
            <pc:sldMk cId="1402066202" sldId="1493"/>
            <ac:spMk id="14" creationId="{863FD778-E087-4502-3321-94B4A22E810C}"/>
          </ac:spMkLst>
        </pc:spChg>
        <pc:spChg chg="mod">
          <ac:chgData name="Erfan Meskar" userId="ae30a713-38f5-4e56-b874-fd636adcf478" providerId="ADAL" clId="{931A8637-64D5-43EC-B2FD-4998665F4B82}" dt="2025-03-06T06:52:09.188" v="5200" actId="20577"/>
          <ac:spMkLst>
            <pc:docMk/>
            <pc:sldMk cId="1402066202" sldId="1493"/>
            <ac:spMk id="15" creationId="{3363F14B-4765-D6EE-F5A5-DF12F2D5ACDA}"/>
          </ac:spMkLst>
        </pc:spChg>
        <pc:spChg chg="mod">
          <ac:chgData name="Erfan Meskar" userId="ae30a713-38f5-4e56-b874-fd636adcf478" providerId="ADAL" clId="{931A8637-64D5-43EC-B2FD-4998665F4B82}" dt="2025-03-06T06:52:02.457" v="5198" actId="20577"/>
          <ac:spMkLst>
            <pc:docMk/>
            <pc:sldMk cId="1402066202" sldId="1493"/>
            <ac:spMk id="2528" creationId="{9EAC1BCC-6071-8F78-5A7D-03C642E3840A}"/>
          </ac:spMkLst>
        </pc:spChg>
        <pc:spChg chg="mod">
          <ac:chgData name="Erfan Meskar" userId="ae30a713-38f5-4e56-b874-fd636adcf478" providerId="ADAL" clId="{931A8637-64D5-43EC-B2FD-4998665F4B82}" dt="2025-03-06T06:52:23.425" v="5206" actId="20577"/>
          <ac:spMkLst>
            <pc:docMk/>
            <pc:sldMk cId="1402066202" sldId="1493"/>
            <ac:spMk id="2538" creationId="{55000CC5-325F-3DA2-2887-41BB6B3FFC29}"/>
          </ac:spMkLst>
        </pc:spChg>
      </pc:sldChg>
      <pc:sldChg chg="addSp delSp modSp add mod modAnim">
        <pc:chgData name="Erfan Meskar" userId="ae30a713-38f5-4e56-b874-fd636adcf478" providerId="ADAL" clId="{931A8637-64D5-43EC-B2FD-4998665F4B82}" dt="2025-03-06T07:15:04.771" v="5726" actId="1038"/>
        <pc:sldMkLst>
          <pc:docMk/>
          <pc:sldMk cId="2469144385" sldId="1494"/>
        </pc:sldMkLst>
        <pc:spChg chg="mod">
          <ac:chgData name="Erfan Meskar" userId="ae30a713-38f5-4e56-b874-fd636adcf478" providerId="ADAL" clId="{931A8637-64D5-43EC-B2FD-4998665F4B82}" dt="2025-03-06T07:10:18.840" v="5533" actId="20577"/>
          <ac:spMkLst>
            <pc:docMk/>
            <pc:sldMk cId="2469144385" sldId="1494"/>
            <ac:spMk id="2" creationId="{C925F6DB-FF9D-B5FD-3B4A-DAC5F1FDC51A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10" creationId="{E64BFBBA-F511-5A67-526C-E219E42510B3}"/>
          </ac:spMkLst>
        </pc:spChg>
        <pc:spChg chg="del">
          <ac:chgData name="Erfan Meskar" userId="ae30a713-38f5-4e56-b874-fd636adcf478" providerId="ADAL" clId="{931A8637-64D5-43EC-B2FD-4998665F4B82}" dt="2025-03-06T06:53:37.852" v="5218" actId="478"/>
          <ac:spMkLst>
            <pc:docMk/>
            <pc:sldMk cId="2469144385" sldId="1494"/>
            <ac:spMk id="12" creationId="{CF78EBB1-278E-17D1-794B-5F15AE0673B8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15" creationId="{F850A3DE-CBD3-3247-DCA8-04F5DB6F35D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19" creationId="{B785FA0D-39C2-895B-5999-06DEF79D365E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0" creationId="{D094A68F-076D-EEEC-6F6F-A37D1EE2D52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1" creationId="{DB3ADD2E-934C-1F76-F32F-B1D3EE92034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2" creationId="{5739D746-C3C2-B6B3-6F22-C145C1EE9390}"/>
          </ac:spMkLst>
        </pc:spChg>
        <pc:spChg chg="mod">
          <ac:chgData name="Erfan Meskar" userId="ae30a713-38f5-4e56-b874-fd636adcf478" providerId="ADAL" clId="{931A8637-64D5-43EC-B2FD-4998665F4B82}" dt="2025-03-06T07:15:00.097" v="5723" actId="207"/>
          <ac:spMkLst>
            <pc:docMk/>
            <pc:sldMk cId="2469144385" sldId="1494"/>
            <ac:spMk id="24" creationId="{3DDFB0DE-3A71-90A4-44CF-93CB37E711FC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5" creationId="{48889FB8-E058-90A5-3952-440639936529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6" creationId="{7A292884-8444-A534-E588-17051B5FA826}"/>
          </ac:spMkLst>
        </pc:spChg>
        <pc:spChg chg="add mod">
          <ac:chgData name="Erfan Meskar" userId="ae30a713-38f5-4e56-b874-fd636adcf478" providerId="ADAL" clId="{931A8637-64D5-43EC-B2FD-4998665F4B82}" dt="2025-03-06T07:15:04.771" v="5726" actId="1038"/>
          <ac:spMkLst>
            <pc:docMk/>
            <pc:sldMk cId="2469144385" sldId="1494"/>
            <ac:spMk id="30" creationId="{0AF13DA1-BE96-7DEE-226C-8639C9D9E4F2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1" creationId="{11155FDB-A119-076C-3E35-C63986E63E2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2" creationId="{13599279-BADD-7408-C523-660517E89C5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4" creationId="{C6AB9012-A13D-5939-9256-7F81B14F5D7D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6" creationId="{CAC3EB92-0E74-F208-6593-610B422B327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7" creationId="{9A1EFE0E-ABD4-BD37-DE53-E9AD7A3DB69C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9" creationId="{40714706-3AA9-71D4-C644-08D2B1AA20CA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0" creationId="{ECFA65DF-DF84-9A8F-D974-7DCC50A40727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1" creationId="{654D53C7-D51C-338B-9C84-E26EAD766BD3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2" creationId="{47F09E88-C6F5-B298-EE92-9D757A6C680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3" creationId="{16465F26-649D-DBCA-CBB4-045E93A9413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4" creationId="{0FBEE95C-C8BF-4694-56B3-0776EB2117C8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5" creationId="{185E1B12-CC9E-E62C-A2F5-54508E06D588}"/>
          </ac:spMkLst>
        </pc:spChg>
        <pc:spChg chg="add mod">
          <ac:chgData name="Erfan Meskar" userId="ae30a713-38f5-4e56-b874-fd636adcf478" providerId="ADAL" clId="{931A8637-64D5-43EC-B2FD-4998665F4B82}" dt="2025-03-06T07:14:53.911" v="5722" actId="20577"/>
          <ac:spMkLst>
            <pc:docMk/>
            <pc:sldMk cId="2469144385" sldId="1494"/>
            <ac:spMk id="48" creationId="{49FFE8BC-79CE-C585-67F0-B0B0D083A3A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4" creationId="{A908EB00-2643-777C-0435-283B793DE14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5" creationId="{9864EA44-2B6F-CE8F-B105-BCA75075CA65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4" creationId="{C489BA3A-40A0-839B-6EA3-5188404A892C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5" creationId="{63D0F9A6-9CB1-C56D-55F2-D006470ACAD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6" creationId="{7C9073C3-9A55-58FA-EC05-F2EA86359F1F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8" creationId="{6FF8D8C9-F50F-354D-200E-4FDC69140C4E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9" creationId="{C6F40A3D-950D-9159-DBBC-4F7857E08B6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60" creationId="{FA60D849-A873-B66A-8C21-6AAD2CA15AE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5" creationId="{EF9C5588-6DE2-C538-44FF-A7EDEBB1AF5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6" creationId="{8BA1D50D-2412-DC85-7131-6E678BB7AC30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7" creationId="{194F3B40-1341-2A49-7811-F00E96892E69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8" creationId="{8F3F652C-E8CE-1C50-855B-6E241D9863E3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0" creationId="{C0601497-4A2B-0710-3F1B-8338CB76FF52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1" creationId="{3A689056-D4D0-1C66-0D8A-60A1A8167756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2" creationId="{2866BCD6-156F-10A7-B2D3-D35DB32B2C8F}"/>
          </ac:spMkLst>
        </pc:spChg>
        <pc:spChg chg="mod">
          <ac:chgData name="Erfan Meskar" userId="ae30a713-38f5-4e56-b874-fd636adcf478" providerId="ADAL" clId="{931A8637-64D5-43EC-B2FD-4998665F4B82}" dt="2025-03-06T06:54:28.302" v="5228" actId="207"/>
          <ac:spMkLst>
            <pc:docMk/>
            <pc:sldMk cId="2469144385" sldId="1494"/>
            <ac:spMk id="2573" creationId="{44247F0C-8CE0-6F89-8B75-3BB90ED0CE31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81" creationId="{3E649AE5-9D74-A279-8C79-DA319D6B2A1A}"/>
          </ac:spMkLst>
        </pc:spChg>
        <pc:grpChg chg="del">
          <ac:chgData name="Erfan Meskar" userId="ae30a713-38f5-4e56-b874-fd636adcf478" providerId="ADAL" clId="{931A8637-64D5-43EC-B2FD-4998665F4B82}" dt="2025-03-06T07:14:16.969" v="5660" actId="478"/>
          <ac:grpSpMkLst>
            <pc:docMk/>
            <pc:sldMk cId="2469144385" sldId="1494"/>
            <ac:grpSpMk id="2576" creationId="{15B3091F-09B9-7FCD-EB1F-907460DD78A3}"/>
          </ac:grpSpMkLst>
        </pc:grpChg>
        <pc:cxnChg chg="del">
          <ac:chgData name="Erfan Meskar" userId="ae30a713-38f5-4e56-b874-fd636adcf478" providerId="ADAL" clId="{931A8637-64D5-43EC-B2FD-4998665F4B82}" dt="2025-03-06T06:53:46.382" v="5219" actId="478"/>
          <ac:cxnSpMkLst>
            <pc:docMk/>
            <pc:sldMk cId="2469144385" sldId="1494"/>
            <ac:cxnSpMk id="11" creationId="{A67D50CF-124E-745E-9533-738EE02FBD6A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6:46.976" v="5884"/>
        <pc:sldMkLst>
          <pc:docMk/>
          <pc:sldMk cId="695348644" sldId="1495"/>
        </pc:sldMkLst>
        <pc:spChg chg="mod">
          <ac:chgData name="Erfan Meskar" userId="ae30a713-38f5-4e56-b874-fd636adcf478" providerId="ADAL" clId="{931A8637-64D5-43EC-B2FD-4998665F4B82}" dt="2025-03-06T07:26:46.976" v="5884"/>
          <ac:spMkLst>
            <pc:docMk/>
            <pc:sldMk cId="695348644" sldId="1495"/>
            <ac:spMk id="2" creationId="{85401C01-ADC2-5AD1-0002-36ABB5BE5988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10" creationId="{DDD3007B-0A12-E3AD-A052-AA55DBD245D2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11" creationId="{324B4038-6EAA-7D74-40FF-21915BEA4C82}"/>
          </ac:spMkLst>
        </pc:spChg>
        <pc:spChg chg="del">
          <ac:chgData name="Erfan Meskar" userId="ae30a713-38f5-4e56-b874-fd636adcf478" providerId="ADAL" clId="{931A8637-64D5-43EC-B2FD-4998665F4B82}" dt="2025-03-06T06:53:56.711" v="5221" actId="478"/>
          <ac:spMkLst>
            <pc:docMk/>
            <pc:sldMk cId="695348644" sldId="1495"/>
            <ac:spMk id="17" creationId="{79E1D39F-EAA8-0B97-6784-F88CB0244F71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19" creationId="{EE8838DC-55AF-0917-061A-157766629CD2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1" creationId="{0E50AF17-1BC9-B409-4EDA-3238E8B97C4F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2" creationId="{39F1922E-8AE0-0680-1019-5A29EFEE8F99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3" creationId="{16BF84CF-1156-D4B4-F0FF-6165991A1F86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4" creationId="{72A1C717-7C6D-CB2E-DA9B-A5EFDD1346F0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5" creationId="{ACB5C5C0-E79B-B3F1-875F-39D5322A6CC7}"/>
          </ac:spMkLst>
        </pc:spChg>
        <pc:spChg chg="add mod">
          <ac:chgData name="Erfan Meskar" userId="ae30a713-38f5-4e56-b874-fd636adcf478" providerId="ADAL" clId="{931A8637-64D5-43EC-B2FD-4998665F4B82}" dt="2025-03-06T07:17:36.991" v="5749" actId="207"/>
          <ac:spMkLst>
            <pc:docMk/>
            <pc:sldMk cId="695348644" sldId="1495"/>
            <ac:spMk id="26" creationId="{DA7D1B88-AE52-A88A-F7F8-FDDA489DA3FB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7" creationId="{AE831EB3-F1E1-F6A4-2970-6AAF38A261DC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8" creationId="{58F6388D-C635-9C47-E476-FF3D4A2F82C0}"/>
          </ac:spMkLst>
        </pc:spChg>
        <pc:spChg chg="mod">
          <ac:chgData name="Erfan Meskar" userId="ae30a713-38f5-4e56-b874-fd636adcf478" providerId="ADAL" clId="{931A8637-64D5-43EC-B2FD-4998665F4B82}" dt="2025-03-06T07:17:39.264" v="5750" actId="207"/>
          <ac:spMkLst>
            <pc:docMk/>
            <pc:sldMk cId="695348644" sldId="1495"/>
            <ac:spMk id="29" creationId="{115C3A39-68F0-A00A-A374-48B87A40D0DA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31" creationId="{28A9466C-9F95-3A73-3782-1E530D988EA9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2" creationId="{F7F73DC2-7979-6476-35A8-9BC920B5E003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3" creationId="{82C78361-CF92-4DB4-541A-5BA9CBB305FD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7" creationId="{1D8B2BAC-E710-7378-9225-89203224CE97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8" creationId="{0045EEFA-0FEA-EABF-AD33-C2EA09F554B4}"/>
          </ac:spMkLst>
        </pc:spChg>
        <pc:spChg chg="mod">
          <ac:chgData name="Erfan Meskar" userId="ae30a713-38f5-4e56-b874-fd636adcf478" providerId="ADAL" clId="{931A8637-64D5-43EC-B2FD-4998665F4B82}" dt="2025-03-06T07:18:07.051" v="5754" actId="207"/>
          <ac:spMkLst>
            <pc:docMk/>
            <pc:sldMk cId="695348644" sldId="1495"/>
            <ac:spMk id="40" creationId="{CB8261BF-3B4F-D94A-5306-3C0DC2B1D7F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1" creationId="{F2DFB869-A5DD-97D1-2384-7B5FA83EBC8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2" creationId="{324CE082-EE6B-1151-2F94-DB654A7BDA2C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4" creationId="{8E9659B9-8349-1639-3BBE-6AC33DE362BA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5" creationId="{8E9F9D28-A05B-7536-B853-5FC48572EC22}"/>
          </ac:spMkLst>
        </pc:spChg>
        <pc:spChg chg="mod">
          <ac:chgData name="Erfan Meskar" userId="ae30a713-38f5-4e56-b874-fd636adcf478" providerId="ADAL" clId="{931A8637-64D5-43EC-B2FD-4998665F4B82}" dt="2025-03-06T07:18:09.191" v="5755" actId="207"/>
          <ac:spMkLst>
            <pc:docMk/>
            <pc:sldMk cId="695348644" sldId="1495"/>
            <ac:spMk id="46" creationId="{8434EC16-7BB3-767E-8D20-A39C05BC468E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7" creationId="{8B0C8CEF-2402-A1A9-1364-6AAA1CEFEE6B}"/>
          </ac:spMkLst>
        </pc:spChg>
        <pc:spChg chg="add mod">
          <ac:chgData name="Erfan Meskar" userId="ae30a713-38f5-4e56-b874-fd636adcf478" providerId="ADAL" clId="{931A8637-64D5-43EC-B2FD-4998665F4B82}" dt="2025-03-06T07:17:55.747" v="5752"/>
          <ac:spMkLst>
            <pc:docMk/>
            <pc:sldMk cId="695348644" sldId="1495"/>
            <ac:spMk id="49" creationId="{03AB6BF3-120A-3975-58D6-2F4E73D58F1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89" creationId="{1A737B9F-3A29-876E-C316-6CF3F497631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0" creationId="{E55793A9-568D-DDAE-47CB-AAE010EE653E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9" creationId="{D24A9201-4EA0-6E6E-BE78-DC1CB979545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0" creationId="{2D1505CB-B3CE-EE89-239E-964DF906DDE0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1" creationId="{C56E8DED-8B05-2358-53B4-6352D4337D3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2" creationId="{CE1DFD9F-5872-3B38-B003-B0BAE77AAE3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4" creationId="{7F48E7A9-C705-211E-BB53-3E85ADE16B0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5" creationId="{122BAF2D-638B-3059-F61D-B2AC1B6B79F3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0" creationId="{32CFD4F9-D884-EE5A-0303-E494EE92C01B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1" creationId="{19C873A8-8B2F-34E6-56F0-E3D67A7B11FD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2" creationId="{6B5839B8-B916-DA60-5041-99419BFAF5F4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3" creationId="{EB094672-FB62-A929-E7ED-9C340E737040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5" creationId="{450DA4EF-696D-A3ED-C312-3D6D4DCB6CFA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6" creationId="{2DA8DCA2-CDF0-384D-6B7E-4EC34487E699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7" creationId="{00693C85-1086-9A2D-4E2A-750369DB4DE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26" creationId="{D81A63CC-8CB0-3D76-D6AA-0D955D495E19}"/>
          </ac:spMkLst>
        </pc:spChg>
        <pc:grpChg chg="del">
          <ac:chgData name="Erfan Meskar" userId="ae30a713-38f5-4e56-b874-fd636adcf478" providerId="ADAL" clId="{931A8637-64D5-43EC-B2FD-4998665F4B82}" dt="2025-03-06T07:17:23.438" v="5747" actId="478"/>
          <ac:grpSpMkLst>
            <pc:docMk/>
            <pc:sldMk cId="695348644" sldId="1495"/>
            <ac:grpSpMk id="2621" creationId="{76EEF647-F69E-9F29-6BD0-8A9A2E3E106E}"/>
          </ac:grpSpMkLst>
        </pc:grpChg>
        <pc:cxnChg chg="del">
          <ac:chgData name="Erfan Meskar" userId="ae30a713-38f5-4e56-b874-fd636adcf478" providerId="ADAL" clId="{931A8637-64D5-43EC-B2FD-4998665F4B82}" dt="2025-03-06T06:53:57.739" v="5222" actId="478"/>
          <ac:cxnSpMkLst>
            <pc:docMk/>
            <pc:sldMk cId="695348644" sldId="1495"/>
            <ac:cxnSpMk id="16" creationId="{A34C8F3E-B9BE-74E0-3747-0DE5CD62A5C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8:49.308" v="5968" actId="1037"/>
        <pc:sldMkLst>
          <pc:docMk/>
          <pc:sldMk cId="2149870211" sldId="1496"/>
        </pc:sldMkLst>
        <pc:spChg chg="mod">
          <ac:chgData name="Erfan Meskar" userId="ae30a713-38f5-4e56-b874-fd636adcf478" providerId="ADAL" clId="{931A8637-64D5-43EC-B2FD-4998665F4B82}" dt="2025-03-06T07:27:56.357" v="5898" actId="20577"/>
          <ac:spMkLst>
            <pc:docMk/>
            <pc:sldMk cId="2149870211" sldId="1496"/>
            <ac:spMk id="2" creationId="{B211C930-C90F-DBC0-1BD3-BF7ED818C149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10" creationId="{A0656F05-D49E-CFCF-E0C5-84F56CDEBE2F}"/>
          </ac:spMkLst>
        </pc:spChg>
        <pc:spChg chg="del">
          <ac:chgData name="Erfan Meskar" userId="ae30a713-38f5-4e56-b874-fd636adcf478" providerId="ADAL" clId="{931A8637-64D5-43EC-B2FD-4998665F4B82}" dt="2025-03-06T06:56:00.030" v="5243" actId="478"/>
          <ac:spMkLst>
            <pc:docMk/>
            <pc:sldMk cId="2149870211" sldId="1496"/>
            <ac:spMk id="13" creationId="{8442B25B-6DB8-103D-58BB-2677F2AC7EA0}"/>
          </ac:spMkLst>
        </pc:spChg>
        <pc:spChg chg="mod">
          <ac:chgData name="Erfan Meskar" userId="ae30a713-38f5-4e56-b874-fd636adcf478" providerId="ADAL" clId="{931A8637-64D5-43EC-B2FD-4998665F4B82}" dt="2025-03-06T07:28:49.308" v="5968" actId="1037"/>
          <ac:spMkLst>
            <pc:docMk/>
            <pc:sldMk cId="2149870211" sldId="1496"/>
            <ac:spMk id="14" creationId="{92D976F9-C7BF-7A10-60B3-792AE98ACFB7}"/>
          </ac:spMkLst>
        </pc:spChg>
        <pc:spChg chg="del">
          <ac:chgData name="Erfan Meskar" userId="ae30a713-38f5-4e56-b874-fd636adcf478" providerId="ADAL" clId="{931A8637-64D5-43EC-B2FD-4998665F4B82}" dt="2025-03-06T06:55:58.101" v="5242" actId="478"/>
          <ac:spMkLst>
            <pc:docMk/>
            <pc:sldMk cId="2149870211" sldId="1496"/>
            <ac:spMk id="17" creationId="{59500606-CD31-3765-FAEC-3538E4BED750}"/>
          </ac:spMkLst>
        </pc:spChg>
        <pc:spChg chg="add mod">
          <ac:chgData name="Erfan Meskar" userId="ae30a713-38f5-4e56-b874-fd636adcf478" providerId="ADAL" clId="{931A8637-64D5-43EC-B2FD-4998665F4B82}" dt="2025-03-06T07:28:48.641" v="5967" actId="14100"/>
          <ac:spMkLst>
            <pc:docMk/>
            <pc:sldMk cId="2149870211" sldId="1496"/>
            <ac:spMk id="19" creationId="{A3A6C04F-9BEA-C580-4775-BCF8E78AB505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1" creationId="{AD4D2727-F231-6D7F-1783-B0FE49ECF9EE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2" creationId="{8F83EF3F-5155-5A66-CFDE-E24B5BB58B5D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5" creationId="{AE3C1856-20B4-9EC2-96B6-ED952EA9AE24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6" creationId="{2A72B4C2-4C34-2C29-4AB7-8B6452C41CAA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9" creationId="{0A0CA497-1CDE-91D4-5396-4665B94C238B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0" creationId="{785EEC39-0A40-64AB-D559-A314E690CADF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1" creationId="{AA6B0425-49AB-525A-9BE3-262CAFE073A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4" creationId="{72B46986-0D5A-D1A5-8C2E-4AB51AEB2DAC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5" creationId="{7E7C665D-BADE-146F-C561-05377828063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6" creationId="{53517385-B157-D92E-86C8-E2A572D872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7" creationId="{F5E099F3-C5AC-F092-80D3-F9B0915428EA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8" creationId="{1B9A5CF8-A261-FA83-D77B-9C815209C9C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9" creationId="{5F25E40F-8C4D-E346-1FA0-9B63EFDC61E2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0" creationId="{4DC471A6-8B06-1D21-8B66-B4F3A5AE213E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1" creationId="{7C08505A-7547-F490-D156-5AC04C20F1D7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2" creationId="{79B9205F-8529-E0CC-923E-E13D0E7FCD63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3" creationId="{25B4F3DA-455D-421B-0B03-94C6E133062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5" creationId="{821BB19E-4D20-67A7-5DD9-C7687B803A3C}"/>
          </ac:spMkLst>
        </pc:spChg>
        <pc:spChg chg="mod">
          <ac:chgData name="Erfan Meskar" userId="ae30a713-38f5-4e56-b874-fd636adcf478" providerId="ADAL" clId="{931A8637-64D5-43EC-B2FD-4998665F4B82}" dt="2025-03-06T07:25:23.864" v="5879" actId="207"/>
          <ac:spMkLst>
            <pc:docMk/>
            <pc:sldMk cId="2149870211" sldId="1496"/>
            <ac:spMk id="46" creationId="{953E9EA2-A947-59DA-6ED4-19CF39546C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7" creationId="{DC120E61-0095-D610-1FFB-FC7B3B813DFA}"/>
          </ac:spMkLst>
        </pc:spChg>
        <pc:spChg chg="mod">
          <ac:chgData name="Erfan Meskar" userId="ae30a713-38f5-4e56-b874-fd636adcf478" providerId="ADAL" clId="{931A8637-64D5-43EC-B2FD-4998665F4B82}" dt="2025-03-06T07:25:25.471" v="5880" actId="207"/>
          <ac:spMkLst>
            <pc:docMk/>
            <pc:sldMk cId="2149870211" sldId="1496"/>
            <ac:spMk id="49" creationId="{C8064590-C5C7-5F89-B767-109267765450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50" creationId="{25DFE420-F191-2013-F7D9-A91380DA42B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89" creationId="{AEA03BE6-5EF7-DE38-6A96-D26C402286E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0" creationId="{88348F6E-307B-AEEF-24FC-A4BBA1157812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9" creationId="{282438C1-8C3A-36D9-E0B5-910CC343F02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0" creationId="{08FA38A6-A5EB-B4EF-C633-B668A7379DEB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1" creationId="{F6343F8D-2344-4541-5027-6F05BA80777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2" creationId="{F3817852-4A0E-AD09-1638-72967B5EE48E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3" creationId="{B1DCBB3E-5DD3-D063-AE50-15DE614D9DBF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4" creationId="{935B0919-8697-1E94-85DB-B971D3D10F7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5" creationId="{37CDE5E4-8F37-5FCD-412A-B2CBC709D441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0" creationId="{10692F83-05B6-BAF7-57D2-A65F6AFEEE07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1" creationId="{5E5A000D-839F-1E4D-D388-9EBBA1F42034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2" creationId="{9D81EA8A-0C7B-98F8-0B43-0E1B2AF96AA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3" creationId="{D457357F-8D75-F23A-62EB-B0B6EC6B2B98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5" creationId="{ECF2A00E-EAE7-E78E-A81E-7C4A517F1E1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6" creationId="{2C5979C3-95A3-EBE5-6F1F-976D3544D003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7" creationId="{F065C438-A857-4514-9868-213FF29C610E}"/>
          </ac:spMkLst>
        </pc:spChg>
        <pc:spChg chg="mod">
          <ac:chgData name="Erfan Meskar" userId="ae30a713-38f5-4e56-b874-fd636adcf478" providerId="ADAL" clId="{931A8637-64D5-43EC-B2FD-4998665F4B82}" dt="2025-03-06T06:56:10.890" v="5250" actId="207"/>
          <ac:spMkLst>
            <pc:docMk/>
            <pc:sldMk cId="2149870211" sldId="1496"/>
            <ac:spMk id="2618" creationId="{BBF790E9-2FA2-4221-3031-1EFB2047E144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26" creationId="{450B5EB8-E83B-1844-1570-BE5DE9A76F0A}"/>
          </ac:spMkLst>
        </pc:spChg>
        <pc:grpChg chg="del">
          <ac:chgData name="Erfan Meskar" userId="ae30a713-38f5-4e56-b874-fd636adcf478" providerId="ADAL" clId="{931A8637-64D5-43EC-B2FD-4998665F4B82}" dt="2025-03-06T07:25:10.121" v="5876" actId="478"/>
          <ac:grpSpMkLst>
            <pc:docMk/>
            <pc:sldMk cId="2149870211" sldId="1496"/>
            <ac:grpSpMk id="2621" creationId="{DCAE882F-15AA-ABF9-D03B-226295CFDA85}"/>
          </ac:grpSpMkLst>
        </pc:grpChg>
        <pc:cxnChg chg="del">
          <ac:chgData name="Erfan Meskar" userId="ae30a713-38f5-4e56-b874-fd636adcf478" providerId="ADAL" clId="{931A8637-64D5-43EC-B2FD-4998665F4B82}" dt="2025-03-06T06:56:06.596" v="5249" actId="478"/>
          <ac:cxnSpMkLst>
            <pc:docMk/>
            <pc:sldMk cId="2149870211" sldId="1496"/>
            <ac:cxnSpMk id="15" creationId="{C1DA85D8-F785-6ADF-806A-83CA08B9FF45}"/>
          </ac:cxnSpMkLst>
        </pc:cxnChg>
        <pc:cxnChg chg="del">
          <ac:chgData name="Erfan Meskar" userId="ae30a713-38f5-4e56-b874-fd636adcf478" providerId="ADAL" clId="{931A8637-64D5-43EC-B2FD-4998665F4B82}" dt="2025-03-06T06:56:05.527" v="5248" actId="478"/>
          <ac:cxnSpMkLst>
            <pc:docMk/>
            <pc:sldMk cId="2149870211" sldId="1496"/>
            <ac:cxnSpMk id="16" creationId="{4B35B922-22AC-513C-4F7F-ED3D3189BE91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34.073" v="5888"/>
        <pc:sldMkLst>
          <pc:docMk/>
          <pc:sldMk cId="2726514584" sldId="1497"/>
        </pc:sldMkLst>
        <pc:spChg chg="mod">
          <ac:chgData name="Erfan Meskar" userId="ae30a713-38f5-4e56-b874-fd636adcf478" providerId="ADAL" clId="{931A8637-64D5-43EC-B2FD-4998665F4B82}" dt="2025-03-06T07:27:34.073" v="5888"/>
          <ac:spMkLst>
            <pc:docMk/>
            <pc:sldMk cId="2726514584" sldId="1497"/>
            <ac:spMk id="2" creationId="{B207F006-2D84-5388-30A2-A1E92A1CB495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10" creationId="{F8762F89-87E6-FF7A-C1D6-D853A77A9A1A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11" creationId="{FE741C71-B53A-44B3-5F12-3710499FF91E}"/>
          </ac:spMkLst>
        </pc:spChg>
        <pc:spChg chg="del">
          <ac:chgData name="Erfan Meskar" userId="ae30a713-38f5-4e56-b874-fd636adcf478" providerId="ADAL" clId="{931A8637-64D5-43EC-B2FD-4998665F4B82}" dt="2025-03-06T06:55:46.548" v="5238" actId="478"/>
          <ac:spMkLst>
            <pc:docMk/>
            <pc:sldMk cId="2726514584" sldId="1497"/>
            <ac:spMk id="13" creationId="{1B4B0015-391E-9CA5-5C5F-1142D315ACE4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8" creationId="{1072CA76-23BA-DA1B-D2A0-697B7A416493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9" creationId="{4E4A3162-223F-B13C-7E4B-22ADF3F80B06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0" creationId="{899ECA52-DE62-7EEC-9BF7-6C79D8A3A6F8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1" creationId="{AC1A8F6A-B7F7-56EF-A617-F6E83E2DFEF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2" creationId="{93B96ACC-C615-97FA-9962-6EE6ABB5B6CD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3" creationId="{2A793CE2-FC7A-A39E-D538-FE2B17871E5C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4" creationId="{9BF9C059-1FB4-59E8-CC3C-A1F9BA6E6832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8" creationId="{BF1A7766-449A-0458-D116-262630513CA9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9" creationId="{8ED189E6-2763-10F1-66B1-DE6946E9727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31" creationId="{CDACBC2C-1943-D6E3-9241-EFDDCC21DBC6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2" creationId="{AF90AD79-A95D-00F0-523C-5E8A987D070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3" creationId="{0CB27BEE-ECC7-177E-E6F8-C7281C43772D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5" creationId="{44AA0490-03DA-7AF1-C3A8-63A19A498EC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6" creationId="{C86D8052-8CD9-36FC-BBA0-B9CB5B7B722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8" creationId="{24DEB96C-8575-B237-56C0-A90CF0282DE8}"/>
          </ac:spMkLst>
        </pc:spChg>
        <pc:spChg chg="mod">
          <ac:chgData name="Erfan Meskar" userId="ae30a713-38f5-4e56-b874-fd636adcf478" providerId="ADAL" clId="{931A8637-64D5-43EC-B2FD-4998665F4B82}" dt="2025-03-06T07:21:35.309" v="5841" actId="20577"/>
          <ac:spMkLst>
            <pc:docMk/>
            <pc:sldMk cId="2726514584" sldId="1497"/>
            <ac:spMk id="40" creationId="{F3F5F6E0-896A-2079-CA94-5AF0B14EB926}"/>
          </ac:spMkLst>
        </pc:spChg>
        <pc:spChg chg="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2" creationId="{239DDF9E-4EE1-8021-93AD-108D75CC2ABB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3" creationId="{F42AAD3C-18C7-08B7-DB2A-2490E871EDA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4" creationId="{CD3ED916-9A29-8CDB-CA79-3F85F420EC4E}"/>
          </ac:spMkLst>
        </pc:spChg>
        <pc:spChg chg="mod">
          <ac:chgData name="Erfan Meskar" userId="ae30a713-38f5-4e56-b874-fd636adcf478" providerId="ADAL" clId="{931A8637-64D5-43EC-B2FD-4998665F4B82}" dt="2025-03-06T07:21:38.126" v="5842" actId="20577"/>
          <ac:spMkLst>
            <pc:docMk/>
            <pc:sldMk cId="2726514584" sldId="1497"/>
            <ac:spMk id="46" creationId="{1526400A-6B89-52D1-36BC-EBEA08643D35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7" creationId="{7165AF57-840E-D337-0D0A-280CD7E6E8C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8" creationId="{534A38B8-211C-DDED-9317-AA739D1F0282}"/>
          </ac:spMkLst>
        </pc:spChg>
        <pc:spChg chg="add mod">
          <ac:chgData name="Erfan Meskar" userId="ae30a713-38f5-4e56-b874-fd636adcf478" providerId="ADAL" clId="{931A8637-64D5-43EC-B2FD-4998665F4B82}" dt="2025-03-06T07:21:53.433" v="5871" actId="20577"/>
          <ac:spMkLst>
            <pc:docMk/>
            <pc:sldMk cId="2726514584" sldId="1497"/>
            <ac:spMk id="49" creationId="{DEAEC423-BCF8-AEC0-8E82-467219BC67CD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89" creationId="{3484A5EB-D300-4862-7C30-DB7BA26F035C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0" creationId="{8B1B1646-020A-3A9A-4F14-A6050FF28A13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9" creationId="{C8161184-5268-0672-A0E6-DE0591248AE0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0" creationId="{49930BCB-3104-7E03-3A17-33348009D98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1" creationId="{54F1761A-2D8E-6EF6-40F2-73D6A8388529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2" creationId="{A6FB5D24-70A7-0E7C-D4CB-DF3DDDBDBC8F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3" creationId="{74058715-00D3-F08C-61E3-76B210620BA4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4" creationId="{09B5FB79-8609-23FA-15E9-382A76096D13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0" creationId="{8D9AA0D2-7E1E-FE1A-CEB3-57C4BAB7BDEA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1" creationId="{4BB60796-0D3D-A860-129C-FD705022952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2" creationId="{F63FDB58-70F7-D0D0-2D2E-FBBF35A35AED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3" creationId="{1953D710-2E66-7AF8-2169-2EA6CD3A6FBB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5" creationId="{9D44D23A-EEE3-36AC-FC67-2788772EF21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6" creationId="{57D1067C-AB1B-6EDD-0C13-9BF537570567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7" creationId="{5BCE23D6-2E6A-BAF0-CACD-D467B925B56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26" creationId="{6EFDCCE9-4705-78EF-CED7-2B7D1B7B9C26}"/>
          </ac:spMkLst>
        </pc:spChg>
        <pc:grpChg chg="del">
          <ac:chgData name="Erfan Meskar" userId="ae30a713-38f5-4e56-b874-fd636adcf478" providerId="ADAL" clId="{931A8637-64D5-43EC-B2FD-4998665F4B82}" dt="2025-03-06T07:21:20.067" v="5838" actId="478"/>
          <ac:grpSpMkLst>
            <pc:docMk/>
            <pc:sldMk cId="2726514584" sldId="1497"/>
            <ac:grpSpMk id="2621" creationId="{8C8D591B-FFF9-CE07-7049-F2869A4A8906}"/>
          </ac:grpSpMkLst>
        </pc:grpChg>
        <pc:cxnChg chg="del">
          <ac:chgData name="Erfan Meskar" userId="ae30a713-38f5-4e56-b874-fd636adcf478" providerId="ADAL" clId="{931A8637-64D5-43EC-B2FD-4998665F4B82}" dt="2025-03-06T06:55:47.411" v="5239" actId="478"/>
          <ac:cxnSpMkLst>
            <pc:docMk/>
            <pc:sldMk cId="2726514584" sldId="1497"/>
            <ac:cxnSpMk id="15" creationId="{8D46B65C-9256-0653-9372-D275D885E78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6:05.034" v="5882"/>
        <pc:sldMkLst>
          <pc:docMk/>
          <pc:sldMk cId="3785822310" sldId="1498"/>
        </pc:sldMkLst>
        <pc:spChg chg="mod">
          <ac:chgData name="Erfan Meskar" userId="ae30a713-38f5-4e56-b874-fd636adcf478" providerId="ADAL" clId="{931A8637-64D5-43EC-B2FD-4998665F4B82}" dt="2025-03-06T07:06:54.886" v="5485" actId="20577"/>
          <ac:spMkLst>
            <pc:docMk/>
            <pc:sldMk cId="3785822310" sldId="1498"/>
            <ac:spMk id="2" creationId="{FBCF4C17-C2DE-15AE-8CC2-E2DC7322A8D8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0" creationId="{4D500A09-6D01-D8C9-88E4-269C949B55D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2" creationId="{E2C85F86-5877-A65D-CFCE-EA3F05F1E067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3" creationId="{D8EE2803-BCE4-B1FF-EE5B-F736B49FF409}"/>
          </ac:spMkLst>
        </pc:spChg>
        <pc:spChg chg="mod">
          <ac:chgData name="Erfan Meskar" userId="ae30a713-38f5-4e56-b874-fd636adcf478" providerId="ADAL" clId="{931A8637-64D5-43EC-B2FD-4998665F4B82}" dt="2025-03-06T07:12:32.421" v="5612" actId="1076"/>
          <ac:spMkLst>
            <pc:docMk/>
            <pc:sldMk cId="3785822310" sldId="1498"/>
            <ac:spMk id="14" creationId="{AA55A091-8BE6-0875-A714-76C14CFCFFD3}"/>
          </ac:spMkLst>
        </pc:spChg>
        <pc:spChg chg="del mod">
          <ac:chgData name="Erfan Meskar" userId="ae30a713-38f5-4e56-b874-fd636adcf478" providerId="ADAL" clId="{931A8637-64D5-43EC-B2FD-4998665F4B82}" dt="2025-03-06T07:02:53.310" v="5405" actId="478"/>
          <ac:spMkLst>
            <pc:docMk/>
            <pc:sldMk cId="3785822310" sldId="1498"/>
            <ac:spMk id="15" creationId="{4BD6F317-089C-6199-1427-345A9C4A2B8B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7" creationId="{9E951E60-6579-755A-5885-ECD713D8708F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1" creationId="{EDEF5F17-BE09-F981-3077-FCD181A71DC2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3" creationId="{A20680C0-58EB-F8D8-E2F9-D1C209F48485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6" creationId="{E2FE37D2-8764-2FB0-5D4D-737B2C2A63A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8" creationId="{5BF14FE3-B123-52F0-D5D0-A61BBADAFA42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9" creationId="{1B09AC51-F18E-6F26-4880-CF2543908C4D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31" creationId="{EBEBC397-EFA6-AE4A-5932-AB40202C23E1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2" creationId="{E3F6E54E-2274-E488-CA8D-793A101C861D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3" creationId="{3319E38D-06EB-5C15-A164-42ABB3E7135E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4" creationId="{96CC99E3-79AB-5CD4-7BFE-330AB0E43FCC}"/>
          </ac:spMkLst>
        </pc:spChg>
        <pc:spChg chg="add mod">
          <ac:chgData name="Erfan Meskar" userId="ae30a713-38f5-4e56-b874-fd636adcf478" providerId="ADAL" clId="{931A8637-64D5-43EC-B2FD-4998665F4B82}" dt="2025-03-06T07:04:16.368" v="5457" actId="20577"/>
          <ac:spMkLst>
            <pc:docMk/>
            <pc:sldMk cId="3785822310" sldId="1498"/>
            <ac:spMk id="35" creationId="{BA9BFA8D-9B16-5680-FC57-9915F0E8549B}"/>
          </ac:spMkLst>
        </pc:spChg>
        <pc:spChg chg="add mod">
          <ac:chgData name="Erfan Meskar" userId="ae30a713-38f5-4e56-b874-fd636adcf478" providerId="ADAL" clId="{931A8637-64D5-43EC-B2FD-4998665F4B82}" dt="2025-03-06T07:13:10.617" v="5654" actId="207"/>
          <ac:spMkLst>
            <pc:docMk/>
            <pc:sldMk cId="3785822310" sldId="1498"/>
            <ac:spMk id="36" creationId="{B6E20D60-FC9D-A1FB-DE2D-7E156F45CF09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7" creationId="{FB0AF28D-2FBD-73EB-9400-A742C882CAA3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8" creationId="{500F65F9-2920-96E1-02BB-C4187BBDB847}"/>
          </ac:spMkLst>
        </pc:spChg>
        <pc:spChg chg="add mod">
          <ac:chgData name="Erfan Meskar" userId="ae30a713-38f5-4e56-b874-fd636adcf478" providerId="ADAL" clId="{931A8637-64D5-43EC-B2FD-4998665F4B82}" dt="2025-03-06T07:12:59.864" v="5652" actId="20577"/>
          <ac:spMkLst>
            <pc:docMk/>
            <pc:sldMk cId="3785822310" sldId="1498"/>
            <ac:spMk id="39" creationId="{37A72169-80D9-AE0B-BEF1-7C2223F36BFE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499" creationId="{49373451-D793-7366-9296-13DCCE838F7F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00" creationId="{1FA23104-30F4-0EA7-FBA7-EC3DCAC03414}"/>
          </ac:spMkLst>
        </pc:spChg>
        <pc:spChg chg="mod">
          <ac:chgData name="Erfan Meskar" userId="ae30a713-38f5-4e56-b874-fd636adcf478" providerId="ADAL" clId="{931A8637-64D5-43EC-B2FD-4998665F4B82}" dt="2025-03-06T07:07:32.122" v="5501" actId="1076"/>
          <ac:spMkLst>
            <pc:docMk/>
            <pc:sldMk cId="3785822310" sldId="1498"/>
            <ac:spMk id="2509" creationId="{657477CD-F2D5-5514-1782-366B00397410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0" creationId="{841A4B37-375D-E8CB-5172-A0E21834568B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1" creationId="{12CF4CAA-7522-1D9A-7F8E-79AC29794971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2" creationId="{D55E62DC-2403-3584-E062-21D0BC70E27B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13" creationId="{363D23E5-F950-86A7-8CCC-46C53A505B93}"/>
          </ac:spMkLst>
        </pc:spChg>
        <pc:spChg chg="mod">
          <ac:chgData name="Erfan Meskar" userId="ae30a713-38f5-4e56-b874-fd636adcf478" providerId="ADAL" clId="{931A8637-64D5-43EC-B2FD-4998665F4B82}" dt="2025-03-06T07:05:14.455" v="5479" actId="1037"/>
          <ac:spMkLst>
            <pc:docMk/>
            <pc:sldMk cId="3785822310" sldId="1498"/>
            <ac:spMk id="2514" creationId="{5BFB1CD7-29B3-6776-9FEB-870F9AEF7C45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5" creationId="{9FC8F159-2064-93D3-1A45-1A8E4A9AD401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0" creationId="{A308DCA5-4639-65F7-91C9-4C440C9B050B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1" creationId="{C167058D-A6ED-32F0-191B-EDBA1E2D8E6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2" creationId="{098D0DAE-EC2D-0B5C-C186-721892CFAFA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3" creationId="{A439DBEE-B496-75DA-780B-6BD2E362DAA6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5" creationId="{8A50A0B1-0C48-F876-AFEA-87A36C986D4F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6" creationId="{2957417B-9CDB-E127-6D8B-12F0829679A5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7" creationId="{4FD49FD5-7036-F9EA-76D2-D2B8AA7FC102}"/>
          </ac:spMkLst>
        </pc:spChg>
        <pc:spChg chg="mod">
          <ac:chgData name="Erfan Meskar" userId="ae30a713-38f5-4e56-b874-fd636adcf478" providerId="ADAL" clId="{931A8637-64D5-43EC-B2FD-4998665F4B82}" dt="2025-03-06T07:13:07.866" v="5653" actId="207"/>
          <ac:spMkLst>
            <pc:docMk/>
            <pc:sldMk cId="3785822310" sldId="1498"/>
            <ac:spMk id="2537" creationId="{A864A3A4-525E-9505-08D2-B3620A07D5CF}"/>
          </ac:spMkLst>
        </pc:spChg>
        <pc:spChg chg="mod">
          <ac:chgData name="Erfan Meskar" userId="ae30a713-38f5-4e56-b874-fd636adcf478" providerId="ADAL" clId="{931A8637-64D5-43EC-B2FD-4998665F4B82}" dt="2025-03-06T07:07:26.977" v="5499" actId="1076"/>
          <ac:spMkLst>
            <pc:docMk/>
            <pc:sldMk cId="3785822310" sldId="1498"/>
            <ac:spMk id="2538" creationId="{E41A5763-F276-F4A9-161C-90E8668DB2AF}"/>
          </ac:spMkLst>
        </pc:spChg>
        <pc:grpChg chg="del">
          <ac:chgData name="Erfan Meskar" userId="ae30a713-38f5-4e56-b874-fd636adcf478" providerId="ADAL" clId="{931A8637-64D5-43EC-B2FD-4998665F4B82}" dt="2025-03-06T07:02:40.807" v="5402" actId="478"/>
          <ac:grpSpMkLst>
            <pc:docMk/>
            <pc:sldMk cId="3785822310" sldId="1498"/>
            <ac:grpSpMk id="2531" creationId="{E5F6F149-9F08-8F70-9E72-300A934D642B}"/>
          </ac:grpSpMkLst>
        </pc:grpChg>
        <pc:cxnChg chg="mod">
          <ac:chgData name="Erfan Meskar" userId="ae30a713-38f5-4e56-b874-fd636adcf478" providerId="ADAL" clId="{931A8637-64D5-43EC-B2FD-4998665F4B82}" dt="2025-03-06T07:12:36.661" v="5614" actId="1076"/>
          <ac:cxnSpMkLst>
            <pc:docMk/>
            <pc:sldMk cId="3785822310" sldId="1498"/>
            <ac:cxnSpMk id="11" creationId="{EDF52673-DA02-AE12-2675-6286DCC76A23}"/>
          </ac:cxnSpMkLst>
        </pc:cxnChg>
      </pc:sldChg>
      <pc:sldChg chg="modSp add mod">
        <pc:chgData name="Erfan Meskar" userId="ae30a713-38f5-4e56-b874-fd636adcf478" providerId="ADAL" clId="{931A8637-64D5-43EC-B2FD-4998665F4B82}" dt="2025-03-06T07:27:46.540" v="5889"/>
        <pc:sldMkLst>
          <pc:docMk/>
          <pc:sldMk cId="333919083" sldId="1499"/>
        </pc:sldMkLst>
        <pc:spChg chg="mod">
          <ac:chgData name="Erfan Meskar" userId="ae30a713-38f5-4e56-b874-fd636adcf478" providerId="ADAL" clId="{931A8637-64D5-43EC-B2FD-4998665F4B82}" dt="2025-03-06T07:27:46.540" v="5889"/>
          <ac:spMkLst>
            <pc:docMk/>
            <pc:sldMk cId="333919083" sldId="1499"/>
            <ac:spMk id="2" creationId="{FED7F816-ED93-D386-0015-CD049DEBDBDF}"/>
          </ac:spMkLst>
        </pc:spChg>
        <pc:spChg chg="mod">
          <ac:chgData name="Erfan Meskar" userId="ae30a713-38f5-4e56-b874-fd636adcf478" providerId="ADAL" clId="{931A8637-64D5-43EC-B2FD-4998665F4B82}" dt="2025-03-06T07:23:54.690" v="5874" actId="20577"/>
          <ac:spMkLst>
            <pc:docMk/>
            <pc:sldMk cId="333919083" sldId="1499"/>
            <ac:spMk id="51" creationId="{B5D0D003-3990-43CE-09B7-6C4AC91A5FAE}"/>
          </ac:spMkLst>
        </pc:spChg>
      </pc:sldChg>
      <pc:sldChg chg="modSp add mod">
        <pc:chgData name="Erfan Meskar" userId="ae30a713-38f5-4e56-b874-fd636adcf478" providerId="ADAL" clId="{931A8637-64D5-43EC-B2FD-4998665F4B82}" dt="2025-03-06T07:31:24.352" v="6010" actId="20577"/>
        <pc:sldMkLst>
          <pc:docMk/>
          <pc:sldMk cId="1059977177" sldId="1500"/>
        </pc:sldMkLst>
        <pc:spChg chg="mod">
          <ac:chgData name="Erfan Meskar" userId="ae30a713-38f5-4e56-b874-fd636adcf478" providerId="ADAL" clId="{931A8637-64D5-43EC-B2FD-4998665F4B82}" dt="2025-03-06T07:31:24.352" v="6010" actId="20577"/>
          <ac:spMkLst>
            <pc:docMk/>
            <pc:sldMk cId="1059977177" sldId="1500"/>
            <ac:spMk id="2449" creationId="{F0F0231F-ADD7-6A5C-1541-9F2C8CFDF273}"/>
          </ac:spMkLst>
        </pc:spChg>
      </pc:sldChg>
      <pc:sldChg chg="modSp add mod">
        <pc:chgData name="Erfan Meskar" userId="ae30a713-38f5-4e56-b874-fd636adcf478" providerId="ADAL" clId="{931A8637-64D5-43EC-B2FD-4998665F4B82}" dt="2025-03-06T07:31:29.133" v="6011"/>
        <pc:sldMkLst>
          <pc:docMk/>
          <pc:sldMk cId="4132697580" sldId="1501"/>
        </pc:sldMkLst>
        <pc:spChg chg="mod">
          <ac:chgData name="Erfan Meskar" userId="ae30a713-38f5-4e56-b874-fd636adcf478" providerId="ADAL" clId="{931A8637-64D5-43EC-B2FD-4998665F4B82}" dt="2025-03-06T07:31:29.133" v="6011"/>
          <ac:spMkLst>
            <pc:docMk/>
            <pc:sldMk cId="4132697580" sldId="1501"/>
            <ac:spMk id="2" creationId="{B71C9A3A-1D16-36CE-ADF6-378535229C93}"/>
          </ac:spMkLst>
        </pc:spChg>
      </pc:sldChg>
      <pc:sldChg chg="modSp add mod">
        <pc:chgData name="Erfan Meskar" userId="ae30a713-38f5-4e56-b874-fd636adcf478" providerId="ADAL" clId="{931A8637-64D5-43EC-B2FD-4998665F4B82}" dt="2025-03-06T07:39:04.826" v="6191" actId="20577"/>
        <pc:sldMkLst>
          <pc:docMk/>
          <pc:sldMk cId="3086955815" sldId="1502"/>
        </pc:sldMkLst>
        <pc:spChg chg="mod">
          <ac:chgData name="Erfan Meskar" userId="ae30a713-38f5-4e56-b874-fd636adcf478" providerId="ADAL" clId="{931A8637-64D5-43EC-B2FD-4998665F4B82}" dt="2025-03-06T07:31:31.750" v="6012"/>
          <ac:spMkLst>
            <pc:docMk/>
            <pc:sldMk cId="3086955815" sldId="1502"/>
            <ac:spMk id="2" creationId="{0E05ABD3-CE10-280D-EB07-B2244C5F3CE3}"/>
          </ac:spMkLst>
        </pc:spChg>
        <pc:spChg chg="mod">
          <ac:chgData name="Erfan Meskar" userId="ae30a713-38f5-4e56-b874-fd636adcf478" providerId="ADAL" clId="{931A8637-64D5-43EC-B2FD-4998665F4B82}" dt="2025-03-06T07:32:02.751" v="6025" actId="14100"/>
          <ac:spMkLst>
            <pc:docMk/>
            <pc:sldMk cId="3086955815" sldId="1502"/>
            <ac:spMk id="14" creationId="{B5C70C74-C24C-8105-055F-29E1DA4662F3}"/>
          </ac:spMkLst>
        </pc:spChg>
        <pc:spChg chg="mod">
          <ac:chgData name="Erfan Meskar" userId="ae30a713-38f5-4e56-b874-fd636adcf478" providerId="ADAL" clId="{931A8637-64D5-43EC-B2FD-4998665F4B82}" dt="2025-03-06T07:33:52.793" v="6027" actId="20577"/>
          <ac:spMkLst>
            <pc:docMk/>
            <pc:sldMk cId="3086955815" sldId="1502"/>
            <ac:spMk id="36" creationId="{3C075087-4242-0CD3-72D6-713A53AB8792}"/>
          </ac:spMkLst>
        </pc:spChg>
        <pc:spChg chg="mod">
          <ac:chgData name="Erfan Meskar" userId="ae30a713-38f5-4e56-b874-fd636adcf478" providerId="ADAL" clId="{931A8637-64D5-43EC-B2FD-4998665F4B82}" dt="2025-03-06T07:34:23.386" v="6046" actId="14100"/>
          <ac:spMkLst>
            <pc:docMk/>
            <pc:sldMk cId="3086955815" sldId="1502"/>
            <ac:spMk id="39" creationId="{3E4563D5-DF02-9346-9829-4D57034E8C2C}"/>
          </ac:spMkLst>
        </pc:spChg>
        <pc:spChg chg="mod">
          <ac:chgData name="Erfan Meskar" userId="ae30a713-38f5-4e56-b874-fd636adcf478" providerId="ADAL" clId="{931A8637-64D5-43EC-B2FD-4998665F4B82}" dt="2025-03-06T07:33:58.906" v="6035" actId="20577"/>
          <ac:spMkLst>
            <pc:docMk/>
            <pc:sldMk cId="3086955815" sldId="1502"/>
            <ac:spMk id="2537" creationId="{12C0715B-41D5-92FA-F903-E55C9AC06AC7}"/>
          </ac:spMkLst>
        </pc:spChg>
        <pc:spChg chg="mod">
          <ac:chgData name="Erfan Meskar" userId="ae30a713-38f5-4e56-b874-fd636adcf478" providerId="ADAL" clId="{931A8637-64D5-43EC-B2FD-4998665F4B82}" dt="2025-03-06T07:39:04.826" v="6191" actId="20577"/>
          <ac:spMkLst>
            <pc:docMk/>
            <pc:sldMk cId="3086955815" sldId="1502"/>
            <ac:spMk id="2538" creationId="{E6C66027-31FE-D675-F6B8-F79733C5E47C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1.883" v="6192" actId="478"/>
        <pc:sldMkLst>
          <pc:docMk/>
          <pc:sldMk cId="4094718687" sldId="1503"/>
        </pc:sldMkLst>
        <pc:spChg chg="mod">
          <ac:chgData name="Erfan Meskar" userId="ae30a713-38f5-4e56-b874-fd636adcf478" providerId="ADAL" clId="{931A8637-64D5-43EC-B2FD-4998665F4B82}" dt="2025-03-06T07:31:33.491" v="6013"/>
          <ac:spMkLst>
            <pc:docMk/>
            <pc:sldMk cId="4094718687" sldId="1503"/>
            <ac:spMk id="2" creationId="{D3A9C709-78A0-57AC-674F-10B054200615}"/>
          </ac:spMkLst>
        </pc:spChg>
        <pc:spChg chg="mod">
          <ac:chgData name="Erfan Meskar" userId="ae30a713-38f5-4e56-b874-fd636adcf478" providerId="ADAL" clId="{931A8637-64D5-43EC-B2FD-4998665F4B82}" dt="2025-03-06T07:35:38.812" v="6064" actId="14100"/>
          <ac:spMkLst>
            <pc:docMk/>
            <pc:sldMk cId="4094718687" sldId="1503"/>
            <ac:spMk id="12" creationId="{0B5E24E8-D094-332D-535A-33482FFD9A1F}"/>
          </ac:spMkLst>
        </pc:spChg>
        <pc:spChg chg="mod">
          <ac:chgData name="Erfan Meskar" userId="ae30a713-38f5-4e56-b874-fd636adcf478" providerId="ADAL" clId="{931A8637-64D5-43EC-B2FD-4998665F4B82}" dt="2025-03-06T07:35:22.392" v="6051"/>
          <ac:spMkLst>
            <pc:docMk/>
            <pc:sldMk cId="4094718687" sldId="1503"/>
            <ac:spMk id="28" creationId="{8B811A81-A32C-210B-E960-AF7C66C867E5}"/>
          </ac:spMkLst>
        </pc:spChg>
        <pc:spChg chg="mod">
          <ac:chgData name="Erfan Meskar" userId="ae30a713-38f5-4e56-b874-fd636adcf478" providerId="ADAL" clId="{931A8637-64D5-43EC-B2FD-4998665F4B82}" dt="2025-03-06T07:35:27.276" v="6053" actId="20577"/>
          <ac:spMkLst>
            <pc:docMk/>
            <pc:sldMk cId="4094718687" sldId="1503"/>
            <ac:spMk id="31" creationId="{3241CFC8-48D2-30C1-B6F3-3071F8F266F8}"/>
          </ac:spMkLst>
        </pc:spChg>
        <pc:spChg chg="mod">
          <ac:chgData name="Erfan Meskar" userId="ae30a713-38f5-4e56-b874-fd636adcf478" providerId="ADAL" clId="{931A8637-64D5-43EC-B2FD-4998665F4B82}" dt="2025-03-06T07:35:50.910" v="6073" actId="20577"/>
          <ac:spMkLst>
            <pc:docMk/>
            <pc:sldMk cId="4094718687" sldId="1503"/>
            <ac:spMk id="42" creationId="{A74412A6-687E-795F-45B2-64844661D505}"/>
          </ac:spMkLst>
        </pc:spChg>
        <pc:spChg chg="del">
          <ac:chgData name="Erfan Meskar" userId="ae30a713-38f5-4e56-b874-fd636adcf478" providerId="ADAL" clId="{931A8637-64D5-43EC-B2FD-4998665F4B82}" dt="2025-03-06T07:39:21.883" v="6192" actId="478"/>
          <ac:spMkLst>
            <pc:docMk/>
            <pc:sldMk cId="4094718687" sldId="1503"/>
            <ac:spMk id="2582" creationId="{38C35ABA-6EDF-F495-6E1C-278017DE80F4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4.387" v="6193" actId="478"/>
        <pc:sldMkLst>
          <pc:docMk/>
          <pc:sldMk cId="1629409767" sldId="1504"/>
        </pc:sldMkLst>
        <pc:spChg chg="mod">
          <ac:chgData name="Erfan Meskar" userId="ae30a713-38f5-4e56-b874-fd636adcf478" providerId="ADAL" clId="{931A8637-64D5-43EC-B2FD-4998665F4B82}" dt="2025-03-06T07:31:35.328" v="6014"/>
          <ac:spMkLst>
            <pc:docMk/>
            <pc:sldMk cId="1629409767" sldId="1504"/>
            <ac:spMk id="2" creationId="{8D31E10B-DCB2-B786-1B67-B1B7A6F8237E}"/>
          </ac:spMkLst>
        </pc:spChg>
        <pc:spChg chg="mod">
          <ac:chgData name="Erfan Meskar" userId="ae30a713-38f5-4e56-b874-fd636adcf478" providerId="ADAL" clId="{931A8637-64D5-43EC-B2FD-4998665F4B82}" dt="2025-03-06T07:36:26.313" v="6092" actId="20577"/>
          <ac:spMkLst>
            <pc:docMk/>
            <pc:sldMk cId="1629409767" sldId="1504"/>
            <ac:spMk id="24" creationId="{BB9DDC41-CC23-E823-1EAC-AD5C8AD53ACB}"/>
          </ac:spMkLst>
        </pc:spChg>
        <pc:spChg chg="mod">
          <ac:chgData name="Erfan Meskar" userId="ae30a713-38f5-4e56-b874-fd636adcf478" providerId="ADAL" clId="{931A8637-64D5-43EC-B2FD-4998665F4B82}" dt="2025-03-06T07:36:21.971" v="6091" actId="20577"/>
          <ac:spMkLst>
            <pc:docMk/>
            <pc:sldMk cId="1629409767" sldId="1504"/>
            <ac:spMk id="30" creationId="{CBC6CA40-E2D3-D8E8-A3F3-D1F5602C51F9}"/>
          </ac:spMkLst>
        </pc:spChg>
        <pc:spChg chg="mod">
          <ac:chgData name="Erfan Meskar" userId="ae30a713-38f5-4e56-b874-fd636adcf478" providerId="ADAL" clId="{931A8637-64D5-43EC-B2FD-4998665F4B82}" dt="2025-03-06T07:36:36.055" v="6100" actId="20577"/>
          <ac:spMkLst>
            <pc:docMk/>
            <pc:sldMk cId="1629409767" sldId="1504"/>
            <ac:spMk id="42" creationId="{EE93FEE1-264F-BF37-B043-D5A9376220D3}"/>
          </ac:spMkLst>
        </pc:spChg>
        <pc:spChg chg="mod">
          <ac:chgData name="Erfan Meskar" userId="ae30a713-38f5-4e56-b874-fd636adcf478" providerId="ADAL" clId="{931A8637-64D5-43EC-B2FD-4998665F4B82}" dt="2025-03-06T07:36:38.931" v="6102" actId="20577"/>
          <ac:spMkLst>
            <pc:docMk/>
            <pc:sldMk cId="1629409767" sldId="1504"/>
            <ac:spMk id="45" creationId="{E59F18CE-0FE0-ABF4-F59A-D5C36F7456CD}"/>
          </ac:spMkLst>
        </pc:spChg>
        <pc:spChg chg="mod">
          <ac:chgData name="Erfan Meskar" userId="ae30a713-38f5-4e56-b874-fd636adcf478" providerId="ADAL" clId="{931A8637-64D5-43EC-B2FD-4998665F4B82}" dt="2025-03-06T07:36:17.110" v="6089" actId="20577"/>
          <ac:spMkLst>
            <pc:docMk/>
            <pc:sldMk cId="1629409767" sldId="1504"/>
            <ac:spMk id="48" creationId="{D204C5EB-7C64-909D-C1D6-0DCE4CDA1139}"/>
          </ac:spMkLst>
        </pc:spChg>
        <pc:spChg chg="del">
          <ac:chgData name="Erfan Meskar" userId="ae30a713-38f5-4e56-b874-fd636adcf478" providerId="ADAL" clId="{931A8637-64D5-43EC-B2FD-4998665F4B82}" dt="2025-03-06T07:39:24.387" v="6193" actId="478"/>
          <ac:spMkLst>
            <pc:docMk/>
            <pc:sldMk cId="1629409767" sldId="1504"/>
            <ac:spMk id="2582" creationId="{3188A39A-1225-BA75-4532-5C4109D3C0EB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50.997" v="6187" actId="478"/>
        <pc:sldMkLst>
          <pc:docMk/>
          <pc:sldMk cId="3858851120" sldId="1505"/>
        </pc:sldMkLst>
        <pc:spChg chg="mod">
          <ac:chgData name="Erfan Meskar" userId="ae30a713-38f5-4e56-b874-fd636adcf478" providerId="ADAL" clId="{931A8637-64D5-43EC-B2FD-4998665F4B82}" dt="2025-03-06T07:31:36.979" v="6015"/>
          <ac:spMkLst>
            <pc:docMk/>
            <pc:sldMk cId="3858851120" sldId="1505"/>
            <ac:spMk id="2" creationId="{8162DA1D-D082-CBB8-E980-2BB351E476BF}"/>
          </ac:spMkLst>
        </pc:spChg>
        <pc:spChg chg="mod">
          <ac:chgData name="Erfan Meskar" userId="ae30a713-38f5-4e56-b874-fd636adcf478" providerId="ADAL" clId="{931A8637-64D5-43EC-B2FD-4998665F4B82}" dt="2025-03-06T07:37:10.546" v="6116" actId="20577"/>
          <ac:spMkLst>
            <pc:docMk/>
            <pc:sldMk cId="3858851120" sldId="1505"/>
            <ac:spMk id="13" creationId="{5D19DEE1-E1A2-A522-230D-3D2A591A16CF}"/>
          </ac:spMkLst>
        </pc:spChg>
        <pc:spChg chg="mod">
          <ac:chgData name="Erfan Meskar" userId="ae30a713-38f5-4e56-b874-fd636adcf478" providerId="ADAL" clId="{931A8637-64D5-43EC-B2FD-4998665F4B82}" dt="2025-03-06T07:37:06.891" v="6115" actId="14100"/>
          <ac:spMkLst>
            <pc:docMk/>
            <pc:sldMk cId="3858851120" sldId="1505"/>
            <ac:spMk id="17" creationId="{A4105895-5B49-6E70-CD2B-648B5A52E160}"/>
          </ac:spMkLst>
        </pc:spChg>
        <pc:spChg chg="mod">
          <ac:chgData name="Erfan Meskar" userId="ae30a713-38f5-4e56-b874-fd636adcf478" providerId="ADAL" clId="{931A8637-64D5-43EC-B2FD-4998665F4B82}" dt="2025-03-06T07:36:57.769" v="6104" actId="20577"/>
          <ac:spMkLst>
            <pc:docMk/>
            <pc:sldMk cId="3858851120" sldId="1505"/>
            <ac:spMk id="26" creationId="{D394BD2D-991E-C532-5E4C-B95F6AE6279E}"/>
          </ac:spMkLst>
        </pc:spChg>
        <pc:spChg chg="mod">
          <ac:chgData name="Erfan Meskar" userId="ae30a713-38f5-4e56-b874-fd636adcf478" providerId="ADAL" clId="{931A8637-64D5-43EC-B2FD-4998665F4B82}" dt="2025-03-06T07:36:55.808" v="6103" actId="20577"/>
          <ac:spMkLst>
            <pc:docMk/>
            <pc:sldMk cId="3858851120" sldId="1505"/>
            <ac:spMk id="32" creationId="{2D95A788-C545-E0F6-8211-EB20D9EEB125}"/>
          </ac:spMkLst>
        </pc:spChg>
        <pc:spChg chg="mod">
          <ac:chgData name="Erfan Meskar" userId="ae30a713-38f5-4e56-b874-fd636adcf478" providerId="ADAL" clId="{931A8637-64D5-43EC-B2FD-4998665F4B82}" dt="2025-03-06T07:37:27.535" v="6137" actId="20577"/>
          <ac:spMkLst>
            <pc:docMk/>
            <pc:sldMk cId="3858851120" sldId="1505"/>
            <ac:spMk id="44" creationId="{DEFA0492-7AAA-AD45-469B-5901687903BB}"/>
          </ac:spMkLst>
        </pc:spChg>
        <pc:spChg chg="mod">
          <ac:chgData name="Erfan Meskar" userId="ae30a713-38f5-4e56-b874-fd636adcf478" providerId="ADAL" clId="{931A8637-64D5-43EC-B2FD-4998665F4B82}" dt="2025-03-06T07:37:22.733" v="6136" actId="20577"/>
          <ac:spMkLst>
            <pc:docMk/>
            <pc:sldMk cId="3858851120" sldId="1505"/>
            <ac:spMk id="50" creationId="{43BD45D1-A6F3-5793-1D31-12C355DE6D56}"/>
          </ac:spMkLst>
        </pc:spChg>
        <pc:spChg chg="del">
          <ac:chgData name="Erfan Meskar" userId="ae30a713-38f5-4e56-b874-fd636adcf478" providerId="ADAL" clId="{931A8637-64D5-43EC-B2FD-4998665F4B82}" dt="2025-03-06T07:38:50.997" v="6187" actId="478"/>
          <ac:spMkLst>
            <pc:docMk/>
            <pc:sldMk cId="3858851120" sldId="1505"/>
            <ac:spMk id="2627" creationId="{ECFDDA11-CDE0-A819-54E5-2B150B9DD4A7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48.228" v="6186" actId="478"/>
        <pc:sldMkLst>
          <pc:docMk/>
          <pc:sldMk cId="609605461" sldId="1506"/>
        </pc:sldMkLst>
        <pc:spChg chg="mod">
          <ac:chgData name="Erfan Meskar" userId="ae30a713-38f5-4e56-b874-fd636adcf478" providerId="ADAL" clId="{931A8637-64D5-43EC-B2FD-4998665F4B82}" dt="2025-03-06T07:31:39.703" v="6016"/>
          <ac:spMkLst>
            <pc:docMk/>
            <pc:sldMk cId="609605461" sldId="1506"/>
            <ac:spMk id="2" creationId="{4C0459EF-639C-6285-E841-EFDD7EFAD01F}"/>
          </ac:spMkLst>
        </pc:spChg>
        <pc:spChg chg="mod">
          <ac:chgData name="Erfan Meskar" userId="ae30a713-38f5-4e56-b874-fd636adcf478" providerId="ADAL" clId="{931A8637-64D5-43EC-B2FD-4998665F4B82}" dt="2025-03-06T07:37:46.394" v="6146" actId="14100"/>
          <ac:spMkLst>
            <pc:docMk/>
            <pc:sldMk cId="609605461" sldId="1506"/>
            <ac:spMk id="13" creationId="{5DF41E76-625D-11F5-6A05-20DB0DE677B4}"/>
          </ac:spMkLst>
        </pc:spChg>
        <pc:spChg chg="mod">
          <ac:chgData name="Erfan Meskar" userId="ae30a713-38f5-4e56-b874-fd636adcf478" providerId="ADAL" clId="{931A8637-64D5-43EC-B2FD-4998665F4B82}" dt="2025-03-06T07:38:15.173" v="6184" actId="207"/>
          <ac:spMkLst>
            <pc:docMk/>
            <pc:sldMk cId="609605461" sldId="1506"/>
            <ac:spMk id="40" creationId="{8F193B14-FC4B-E1EF-334E-03F9DA1A4666}"/>
          </ac:spMkLst>
        </pc:spChg>
        <pc:spChg chg="mod">
          <ac:chgData name="Erfan Meskar" userId="ae30a713-38f5-4e56-b874-fd636adcf478" providerId="ADAL" clId="{931A8637-64D5-43EC-B2FD-4998665F4B82}" dt="2025-03-06T07:38:11.378" v="6183" actId="207"/>
          <ac:spMkLst>
            <pc:docMk/>
            <pc:sldMk cId="609605461" sldId="1506"/>
            <ac:spMk id="46" creationId="{E57AAEB8-C7BA-4B96-8156-650AFD17CB46}"/>
          </ac:spMkLst>
        </pc:spChg>
        <pc:spChg chg="mod">
          <ac:chgData name="Erfan Meskar" userId="ae30a713-38f5-4e56-b874-fd636adcf478" providerId="ADAL" clId="{931A8637-64D5-43EC-B2FD-4998665F4B82}" dt="2025-03-06T07:38:04.135" v="6180" actId="20577"/>
          <ac:spMkLst>
            <pc:docMk/>
            <pc:sldMk cId="609605461" sldId="1506"/>
            <ac:spMk id="49" creationId="{C37069D9-453F-7616-9D2C-2FF31419698D}"/>
          </ac:spMkLst>
        </pc:spChg>
        <pc:spChg chg="del">
          <ac:chgData name="Erfan Meskar" userId="ae30a713-38f5-4e56-b874-fd636adcf478" providerId="ADAL" clId="{931A8637-64D5-43EC-B2FD-4998665F4B82}" dt="2025-03-06T07:38:48.228" v="6186" actId="478"/>
          <ac:spMkLst>
            <pc:docMk/>
            <pc:sldMk cId="609605461" sldId="1506"/>
            <ac:spMk id="2627" creationId="{D4090F4F-AA05-E009-4568-29A44D63F920}"/>
          </ac:spMkLst>
        </pc:spChg>
      </pc:sldChg>
      <pc:sldChg chg="modSp add mod">
        <pc:chgData name="Erfan Meskar" userId="ae30a713-38f5-4e56-b874-fd636adcf478" providerId="ADAL" clId="{931A8637-64D5-43EC-B2FD-4998665F4B82}" dt="2025-03-06T07:50:44.621" v="6348" actId="20577"/>
        <pc:sldMkLst>
          <pc:docMk/>
          <pc:sldMk cId="489455108" sldId="1507"/>
        </pc:sldMkLst>
        <pc:spChg chg="mod">
          <ac:chgData name="Erfan Meskar" userId="ae30a713-38f5-4e56-b874-fd636adcf478" providerId="ADAL" clId="{931A8637-64D5-43EC-B2FD-4998665F4B82}" dt="2025-03-06T07:50:44.621" v="6348" actId="20577"/>
          <ac:spMkLst>
            <pc:docMk/>
            <pc:sldMk cId="489455108" sldId="1507"/>
            <ac:spMk id="7170" creationId="{BA004571-F6B6-0637-7F7A-7C29857496FC}"/>
          </ac:spMkLst>
        </pc:spChg>
        <pc:spChg chg="mod">
          <ac:chgData name="Erfan Meskar" userId="ae30a713-38f5-4e56-b874-fd636adcf478" providerId="ADAL" clId="{931A8637-64D5-43EC-B2FD-4998665F4B82}" dt="2025-03-06T07:50:20.228" v="6322" actId="20577"/>
          <ac:spMkLst>
            <pc:docMk/>
            <pc:sldMk cId="489455108" sldId="1507"/>
            <ac:spMk id="7171" creationId="{E527328C-B878-1DB4-F502-F551881927BA}"/>
          </ac:spMkLst>
        </pc:spChg>
      </pc:sldChg>
      <pc:sldChg chg="addSp modSp add mod">
        <pc:chgData name="Erfan Meskar" userId="ae30a713-38f5-4e56-b874-fd636adcf478" providerId="ADAL" clId="{931A8637-64D5-43EC-B2FD-4998665F4B82}" dt="2025-03-06T07:44:31.502" v="6271"/>
        <pc:sldMkLst>
          <pc:docMk/>
          <pc:sldMk cId="2510394206" sldId="1508"/>
        </pc:sldMkLst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2" creationId="{48149C3F-8A2A-20A7-A0CF-C77928E77F5A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7" creationId="{868DD43F-4A6B-B5C5-5A67-F502632DA09B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9" creationId="{3D155AA8-AB7A-E463-E759-4EB2001F60ED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10" creationId="{1F937B5C-AAD9-BFBC-1C3F-DC7EFACFDDA4}"/>
          </ac:spMkLst>
        </pc:spChg>
        <pc:spChg chg="mod">
          <ac:chgData name="Erfan Meskar" userId="ae30a713-38f5-4e56-b874-fd636adcf478" providerId="ADAL" clId="{931A8637-64D5-43EC-B2FD-4998665F4B82}" dt="2025-03-06T07:44:00.371" v="6268" actId="20577"/>
          <ac:spMkLst>
            <pc:docMk/>
            <pc:sldMk cId="2510394206" sldId="1508"/>
            <ac:spMk id="7170" creationId="{7455026A-0510-D652-AA5C-A68DAFE884DE}"/>
          </ac:spMkLst>
        </pc:spChg>
        <pc:spChg chg="mod">
          <ac:chgData name="Erfan Meskar" userId="ae30a713-38f5-4e56-b874-fd636adcf478" providerId="ADAL" clId="{931A8637-64D5-43EC-B2FD-4998665F4B82}" dt="2025-03-06T07:44:23.879" v="6270"/>
          <ac:spMkLst>
            <pc:docMk/>
            <pc:sldMk cId="2510394206" sldId="1508"/>
            <ac:spMk id="7171" creationId="{09413282-601E-6D27-7D11-016DED446469}"/>
          </ac:spMkLst>
        </pc:sp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4" creationId="{0798C056-B25A-1339-8AD0-B4EAA5F9A1F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5" creationId="{784C7263-49E7-383B-8B51-3F701CC2E5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6" creationId="{6C73D682-F96D-5332-8A10-22A29B5F39FD}"/>
          </ac:graphicFrameMkLst>
        </pc:graphicFrame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3" creationId="{836A0EB0-C572-BF7D-EA48-8C817975AF48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8" creationId="{6B87AF14-AFDA-AD64-208D-EC12FD7DA6AE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12" creationId="{2424CD2B-3598-AEAB-16E7-DA65B38684DE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5:09.226" v="6280"/>
        <pc:sldMkLst>
          <pc:docMk/>
          <pc:sldMk cId="2613867743" sldId="1509"/>
        </pc:sldMkLst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2" creationId="{0886432D-AA4E-F4D7-6217-C482F19C7A08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7" creationId="{EEAEAA90-CD81-FF07-EC3D-8B869DCC536F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9" creationId="{F6076E4A-DDCF-7A68-030B-3D08A4316ED6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10" creationId="{2723EE12-2964-22BD-EFFF-CC44CAB0D14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3" creationId="{BAB3091B-1BD7-AFF2-5BB3-99777C635BF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5" creationId="{35905BEB-BE80-8EAD-1AF7-72C847AF57A6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7" creationId="{80992893-C8F8-8A41-4574-2ADAE8AC2B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8" creationId="{9D7F0454-55AE-C757-FA42-09AE4D61F4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1" creationId="{2BA0B5D8-4162-8211-18CE-17AAA4F4131D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6" creationId="{49741062-786E-7E9E-AEE3-939ACB712FB5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8" creationId="{E1CC8DBB-B71B-F6EA-B5A3-B5F98FBB06EC}"/>
          </ac:spMkLst>
        </pc:spChg>
        <pc:spChg chg="mod">
          <ac:chgData name="Erfan Meskar" userId="ae30a713-38f5-4e56-b874-fd636adcf478" providerId="ADAL" clId="{931A8637-64D5-43EC-B2FD-4998665F4B82}" dt="2025-03-06T07:45:00.393" v="6278" actId="14100"/>
          <ac:spMkLst>
            <pc:docMk/>
            <pc:sldMk cId="2613867743" sldId="1509"/>
            <ac:spMk id="7171" creationId="{1C509CFB-6D32-AA51-F26D-E993AFCD83AE}"/>
          </ac:spMkLst>
        </pc:sp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4" creationId="{579CAD7A-90D9-B7AD-0E71-9BCB6C3686B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5" creationId="{96F414F8-6BB2-7C18-C3E7-132B2DD5BE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6" creationId="{76C892E8-5D9B-76AF-C70D-F475EDF715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3" creationId="{C5BCC51E-8C06-F400-A32F-100D28132AB0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5" creationId="{840F62BD-A5B1-C556-B4F9-F6061214BCC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30" creationId="{F02ED1BD-A763-8A31-659A-9A511E58BAC9}"/>
          </ac:graphicFrameMkLst>
        </pc:graphicFrame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3" creationId="{E821C135-C01F-4D2A-199B-5E57961577C4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8" creationId="{083C6598-2D29-9EFE-FB94-90BFC1CA9FCC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11" creationId="{C734F13C-6763-4C86-C178-73B3E1D7114D}"/>
          </ac:cxnSpMkLst>
        </pc:cxnChg>
      </pc:sldChg>
      <pc:sldChg chg="addSp delSp modSp add mod delAnim">
        <pc:chgData name="Erfan Meskar" userId="ae30a713-38f5-4e56-b874-fd636adcf478" providerId="ADAL" clId="{931A8637-64D5-43EC-B2FD-4998665F4B82}" dt="2025-03-06T07:46:03.294" v="6287"/>
        <pc:sldMkLst>
          <pc:docMk/>
          <pc:sldMk cId="1653191725" sldId="1510"/>
        </pc:sldMkLst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3" creationId="{E4A0D0A0-601C-57F9-9685-BE02D1F5959E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4" creationId="{6299E1D9-3DDD-36EB-F721-65DF4F9C9C17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6" creationId="{A49A34E0-BDC4-F152-7731-E8540B922CAF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7" creationId="{B23513A2-EDF0-39F2-A090-3C5213E01BF7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3" creationId="{67AF3BD7-C4CE-E380-3AEF-DE169CDFA196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5" creationId="{72C73156-24C1-9420-A514-751A44D59BE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7" creationId="{A571514B-2E85-C5F4-C5F0-0105010B870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8" creationId="{E4792AAC-3070-6DE4-E05E-486AB0D002D9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1" creationId="{2085AEC3-BF4D-9B58-5287-A29982E1468C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6" creationId="{7EF947D2-F48A-01C6-BC47-D159EBDD887E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8" creationId="{88F1DA39-A828-5CC3-3396-53B68B2BE685}"/>
          </ac:spMkLst>
        </pc:spChg>
        <pc:spChg chg="mod">
          <ac:chgData name="Erfan Meskar" userId="ae30a713-38f5-4e56-b874-fd636adcf478" providerId="ADAL" clId="{931A8637-64D5-43EC-B2FD-4998665F4B82}" dt="2025-03-06T07:45:51.697" v="6285"/>
          <ac:spMkLst>
            <pc:docMk/>
            <pc:sldMk cId="1653191725" sldId="1510"/>
            <ac:spMk id="7171" creationId="{158B2BE0-BFBB-C2AD-CF28-9086F5C403C3}"/>
          </ac:spMkLst>
        </pc:sp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0" creationId="{51F35F4B-4174-9653-EC03-7925DF1B004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1" creationId="{BEE1D6DC-07D6-17F4-1488-27AC8430131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2" creationId="{D277576B-26CD-8BA1-D417-D7B95EE14936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2" creationId="{E89492F9-536C-D80C-ACFC-BBF56C8256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3" creationId="{0C175EC4-F748-AF27-61C7-CB16F7E58D39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4" creationId="{4B8123B5-5A9A-CB8F-8824-42A5329FD558}"/>
          </ac:graphicFrameMkLst>
        </pc:graphicFrame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5" creationId="{ED695167-EDBA-F623-F90F-583E856BB600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8" creationId="{8F2B509A-BB20-345D-B14B-2A56F46EA00B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9" creationId="{BED1BB76-1466-9C52-C468-37D4B00BEA63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7:07.480" v="6296"/>
        <pc:sldMkLst>
          <pc:docMk/>
          <pc:sldMk cId="3080931385" sldId="1511"/>
        </pc:sldMkLst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3" creationId="{29DA36E1-1FC1-7DD4-7008-92492C20E758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4" creationId="{E6A3AFE7-6AC6-1D1E-600A-7F06FCD475F5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6" creationId="{A3932336-65E6-E414-E3C7-ED5413985D91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7" creationId="{207D6027-DC09-4F7C-C406-0DD09AF75483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4" creationId="{BE7DBD46-CD93-8384-1D86-2258190E8217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5" creationId="{3D2EEA8B-0F8E-B71B-40F6-E26088E9FD7C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7" creationId="{A17AD4F2-929F-D9E2-82A5-1C9A6958AAC5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8" creationId="{F2D535D4-7A0B-9026-5105-2A71884C8EAD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24" creationId="{09841397-CACA-EC3F-C6C6-A339D6ECC5E1}"/>
          </ac:spMkLst>
        </pc:spChg>
        <pc:spChg chg="mod">
          <ac:chgData name="Erfan Meskar" userId="ae30a713-38f5-4e56-b874-fd636adcf478" providerId="ADAL" clId="{931A8637-64D5-43EC-B2FD-4998665F4B82}" dt="2025-03-06T07:46:53.507" v="6294"/>
          <ac:spMkLst>
            <pc:docMk/>
            <pc:sldMk cId="3080931385" sldId="1511"/>
            <ac:spMk id="7171" creationId="{8A46FA8C-C510-163E-DEAA-B52775F03252}"/>
          </ac:spMkLst>
        </pc:sp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0" creationId="{0D4B3167-2E15-11CA-043D-C431F97C247E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1" creationId="{908959A6-B1AC-FB81-8A3F-62E0426D49AB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2" creationId="{9A9D9E1A-4159-F54A-D379-68F2C2C0B24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1" creationId="{618B10D7-63FA-81AD-7859-3F661E23333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2" creationId="{7BB74156-D81C-D8B6-6A5C-10865C607A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3" creationId="{C33994B4-E2FD-5C1F-FC9A-92608EB9EC5A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6" creationId="{2C653A76-C8F8-242A-F477-AA6A759840ED}"/>
          </ac:graphicFrameMkLst>
        </pc:graphicFrame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2" creationId="{41E51B85-C814-B967-F819-C25EF9BE8AC7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8" creationId="{3FCB7CB4-90BF-3DD2-9C61-281CDDFAE81D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9" creationId="{95604757-AFCE-8D28-2BB2-8BAC24332B26}"/>
          </ac:cxnSpMkLst>
        </pc:cxnChg>
        <pc:cxnChg chg="add mod">
          <ac:chgData name="Erfan Meskar" userId="ae30a713-38f5-4e56-b874-fd636adcf478" providerId="ADAL" clId="{931A8637-64D5-43EC-B2FD-4998665F4B82}" dt="2025-03-06T07:47:07.480" v="6296"/>
          <ac:cxnSpMkLst>
            <pc:docMk/>
            <pc:sldMk cId="3080931385" sldId="1511"/>
            <ac:cxnSpMk id="20" creationId="{75A468EF-267B-F4E3-A6F2-7AC04CB77FC6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7:52.923" v="6301"/>
        <pc:sldMkLst>
          <pc:docMk/>
          <pc:sldMk cId="2516943626" sldId="1512"/>
        </pc:sldMkLst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3" creationId="{2B4049C9-2D4E-494F-8501-761B9D84D6C0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4" creationId="{17FC7401-A96A-1AC0-51F1-651A5222DDD9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6" creationId="{49F318E3-1407-CA34-8814-64196BEC04AE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7" creationId="{43205657-75B0-F518-D65F-F27895B84C01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4" creationId="{9368B722-03A1-4F28-635D-71909899323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5" creationId="{903C39DD-A940-AF32-E940-2883B1AE2374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7" creationId="{D935CB17-D794-98E8-DF57-BFA81EEA36C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8" creationId="{F6B83B5A-8CE0-9434-B60E-C9A392592E06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24" creationId="{397BE41C-C88A-27D5-DCA6-DA10B6A1F652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27" creationId="{D19B6625-223F-53F3-8C46-F20AA869296F}"/>
          </ac:spMkLst>
        </pc:spChg>
        <pc:spChg chg="mod">
          <ac:chgData name="Erfan Meskar" userId="ae30a713-38f5-4e56-b874-fd636adcf478" providerId="ADAL" clId="{931A8637-64D5-43EC-B2FD-4998665F4B82}" dt="2025-03-06T07:47:43.021" v="6299" actId="6549"/>
          <ac:spMkLst>
            <pc:docMk/>
            <pc:sldMk cId="2516943626" sldId="1512"/>
            <ac:spMk id="7171" creationId="{6FC7250E-09CC-8429-040D-9596C9BFDEEB}"/>
          </ac:spMkLst>
        </pc:sp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0" creationId="{1E8A5B44-4ECB-0635-6862-EBC38B535F7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1" creationId="{2973AFCD-DDFE-CB4C-29E8-00B50B4FF0D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2" creationId="{D51532EC-E1A0-6072-745C-293D783F5D2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1" creationId="{7DA67699-3869-73B8-870D-85D08F94122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2" creationId="{4209930B-9476-F255-9BEA-334DD56E1E54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3" creationId="{28E3AE78-5079-1D97-BC7F-D5A876708A3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6" creationId="{1CC52AAF-6A70-E92F-D47E-3D6DB2487CC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29" creationId="{A04CB1E6-50BC-0C12-699F-F2480C920574}"/>
          </ac:graphicFrameMkLst>
        </pc:graphicFrameChg>
        <pc:cxnChg chg="add mod">
          <ac:chgData name="Erfan Meskar" userId="ae30a713-38f5-4e56-b874-fd636adcf478" providerId="ADAL" clId="{931A8637-64D5-43EC-B2FD-4998665F4B82}" dt="2025-03-06T07:47:52.923" v="6301"/>
          <ac:cxnSpMkLst>
            <pc:docMk/>
            <pc:sldMk cId="2516943626" sldId="1512"/>
            <ac:cxnSpMk id="5" creationId="{7A1C4EF3-3037-AB5E-F8EE-40AF697F9397}"/>
          </ac:cxnSpMkLst>
        </pc:cxnChg>
        <pc:cxnChg chg="del mod">
          <ac:chgData name="Erfan Meskar" userId="ae30a713-38f5-4e56-b874-fd636adcf478" providerId="ADAL" clId="{931A8637-64D5-43EC-B2FD-4998665F4B82}" dt="2025-03-06T07:47:46.868" v="6300" actId="478"/>
          <ac:cxnSpMkLst>
            <pc:docMk/>
            <pc:sldMk cId="2516943626" sldId="1512"/>
            <ac:cxnSpMk id="13" creationId="{2BF1C464-AA56-1542-F63C-11344CBD4E9B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8:09.779" v="6305"/>
        <pc:sldMkLst>
          <pc:docMk/>
          <pc:sldMk cId="2870400344" sldId="1513"/>
        </pc:sldMkLst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3" creationId="{4A8CD43B-42B9-FA4C-6694-91AA9678F147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4" creationId="{7ADF2B6A-1274-89F0-8151-5D8ACAD98E70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6" creationId="{10BC90C2-C756-7D3D-759B-82A3132B9824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7" creationId="{C634BCD2-256E-671B-D594-A13EFC827A1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4" creationId="{E341E139-0BBA-65B3-3062-5CEDC564F7DB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5" creationId="{4216CD24-F4C7-B959-5240-E57E9F5667EE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7" creationId="{EE7AF219-6B88-CF4B-1FD9-39842110928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8" creationId="{24B167D0-E130-4975-5A38-9F0FDEF260D5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24" creationId="{CF2D779B-FD40-F199-0AA0-974917523823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27" creationId="{0F7ED6A6-3C81-9A86-7E98-673F12F7CBFC}"/>
          </ac:spMkLst>
        </pc:sp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0" creationId="{EB84862E-8EB5-882E-12E9-1F4962B43FCF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1" creationId="{B8586F44-1813-2D11-CD06-D6831E85C2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2" creationId="{C495B066-780B-0661-A03A-1C4F06BA4F4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1" creationId="{3A679A48-3C41-C3B7-F009-F801793A8F2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2" creationId="{C56A994A-7759-5D87-BFD8-410F0881A00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3" creationId="{9EA0A112-FB56-22CB-1B91-CFDEDFAFC51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6" creationId="{8477EA6D-BFF2-5760-5264-1375C202271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29" creationId="{010569DF-E465-AB7D-29EC-77E06CAA2DB6}"/>
          </ac:graphicFrameMkLst>
        </pc:graphicFrameChg>
        <pc:cxnChg chg="del mod">
          <ac:chgData name="Erfan Meskar" userId="ae30a713-38f5-4e56-b874-fd636adcf478" providerId="ADAL" clId="{931A8637-64D5-43EC-B2FD-4998665F4B82}" dt="2025-03-06T07:48:09.643" v="6304" actId="478"/>
          <ac:cxnSpMkLst>
            <pc:docMk/>
            <pc:sldMk cId="2870400344" sldId="1513"/>
            <ac:cxnSpMk id="9" creationId="{03DC92EF-6A65-BE11-8F92-876C6BA2DD03}"/>
          </ac:cxnSpMkLst>
        </pc:cxnChg>
        <pc:cxnChg chg="add mod">
          <ac:chgData name="Erfan Meskar" userId="ae30a713-38f5-4e56-b874-fd636adcf478" providerId="ADAL" clId="{931A8637-64D5-43EC-B2FD-4998665F4B82}" dt="2025-03-06T07:48:09.779" v="6305"/>
          <ac:cxnSpMkLst>
            <pc:docMk/>
            <pc:sldMk cId="2870400344" sldId="1513"/>
            <ac:cxnSpMk id="16" creationId="{FD04B3F1-1A3B-B449-AD26-3874210AF55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4:36.981" v="6435" actId="20577"/>
        <pc:sldMkLst>
          <pc:docMk/>
          <pc:sldMk cId="2803910696" sldId="1514"/>
        </pc:sldMkLst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3" creationId="{1FAA4DED-96D7-07A3-6599-7EA433A5FFBA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4" creationId="{68E2D1AD-131D-2D9F-6730-CA1593A9C3DB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6" creationId="{6C484E78-4810-6202-2F04-968207C4A4A8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7" creationId="{31A14FA3-807E-6075-049F-0B9AD1115740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4" creationId="{16FB5A08-30B6-CCAA-75DF-CAFB44653043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5" creationId="{35B448A1-6C77-47EA-998B-DF1EE9498D5E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7" creationId="{6A61EBC4-36AD-AD48-7214-D203B848BBE7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8" creationId="{6BE150CD-63B5-5AE4-41B4-73915AFE138A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24" creationId="{FF9225B5-3796-E01C-DBBF-04CBC8858A1D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27" creationId="{5D4D658E-0284-2C2B-9B09-6D7859842307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0" creationId="{1EC57149-0389-9BC1-98E4-5608AD8E9010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2" creationId="{6FD1AB7A-9175-2387-E29F-7F713135A398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3" creationId="{9A664AE0-8286-64F8-9B30-8BBEC07F0A73}"/>
          </ac:spMkLst>
        </pc:spChg>
        <pc:spChg chg="add mod">
          <ac:chgData name="Erfan Meskar" userId="ae30a713-38f5-4e56-b874-fd636adcf478" providerId="ADAL" clId="{931A8637-64D5-43EC-B2FD-4998665F4B82}" dt="2025-03-06T07:51:52.803" v="6369" actId="20577"/>
          <ac:spMkLst>
            <pc:docMk/>
            <pc:sldMk cId="2803910696" sldId="1514"/>
            <ac:spMk id="39" creationId="{3770512F-C578-67E3-3517-53FF0FD11780}"/>
          </ac:spMkLst>
        </pc:spChg>
        <pc:spChg chg="add mod">
          <ac:chgData name="Erfan Meskar" userId="ae30a713-38f5-4e56-b874-fd636adcf478" providerId="ADAL" clId="{931A8637-64D5-43EC-B2FD-4998665F4B82}" dt="2025-03-06T07:51:59.195" v="6372" actId="20577"/>
          <ac:spMkLst>
            <pc:docMk/>
            <pc:sldMk cId="2803910696" sldId="1514"/>
            <ac:spMk id="40" creationId="{5DCA208F-B1BF-B793-D7F1-7C3F0A38228D}"/>
          </ac:spMkLst>
        </pc:spChg>
        <pc:spChg chg="add mod">
          <ac:chgData name="Erfan Meskar" userId="ae30a713-38f5-4e56-b874-fd636adcf478" providerId="ADAL" clId="{931A8637-64D5-43EC-B2FD-4998665F4B82}" dt="2025-03-06T07:52:13.554" v="6380" actId="404"/>
          <ac:spMkLst>
            <pc:docMk/>
            <pc:sldMk cId="2803910696" sldId="1514"/>
            <ac:spMk id="41" creationId="{877568A4-713A-F676-EE66-C7906E510233}"/>
          </ac:spMkLst>
        </pc:spChg>
        <pc:spChg chg="add mod">
          <ac:chgData name="Erfan Meskar" userId="ae30a713-38f5-4e56-b874-fd636adcf478" providerId="ADAL" clId="{931A8637-64D5-43EC-B2FD-4998665F4B82}" dt="2025-03-06T07:51:54.636" v="6370" actId="20577"/>
          <ac:spMkLst>
            <pc:docMk/>
            <pc:sldMk cId="2803910696" sldId="1514"/>
            <ac:spMk id="42" creationId="{349F3BE7-27BB-4039-19C8-E3C2E42F680E}"/>
          </ac:spMkLst>
        </pc:spChg>
        <pc:spChg chg="add mod">
          <ac:chgData name="Erfan Meskar" userId="ae30a713-38f5-4e56-b874-fd636adcf478" providerId="ADAL" clId="{931A8637-64D5-43EC-B2FD-4998665F4B82}" dt="2025-03-06T07:52:01.269" v="6373" actId="20577"/>
          <ac:spMkLst>
            <pc:docMk/>
            <pc:sldMk cId="2803910696" sldId="1514"/>
            <ac:spMk id="43" creationId="{BD93A35D-194B-54DC-79B6-7992A44FAD0B}"/>
          </ac:spMkLst>
        </pc:spChg>
        <pc:spChg chg="mod">
          <ac:chgData name="Erfan Meskar" userId="ae30a713-38f5-4e56-b874-fd636adcf478" providerId="ADAL" clId="{931A8637-64D5-43EC-B2FD-4998665F4B82}" dt="2025-03-06T07:52:19.678" v="6383" actId="404"/>
          <ac:spMkLst>
            <pc:docMk/>
            <pc:sldMk cId="2803910696" sldId="1514"/>
            <ac:spMk id="44" creationId="{081F9687-6CAC-C89E-8450-F3550C4FFD46}"/>
          </ac:spMkLst>
        </pc:spChg>
        <pc:spChg chg="add mod">
          <ac:chgData name="Erfan Meskar" userId="ae30a713-38f5-4e56-b874-fd636adcf478" providerId="ADAL" clId="{931A8637-64D5-43EC-B2FD-4998665F4B82}" dt="2025-03-06T07:52:26.248" v="6386" actId="20577"/>
          <ac:spMkLst>
            <pc:docMk/>
            <pc:sldMk cId="2803910696" sldId="1514"/>
            <ac:spMk id="45" creationId="{433F7687-176D-68B2-D7E4-C638542DDA2E}"/>
          </ac:spMkLst>
        </pc:spChg>
        <pc:spChg chg="add mod">
          <ac:chgData name="Erfan Meskar" userId="ae30a713-38f5-4e56-b874-fd636adcf478" providerId="ADAL" clId="{931A8637-64D5-43EC-B2FD-4998665F4B82}" dt="2025-03-06T07:52:23.245" v="6384" actId="404"/>
          <ac:spMkLst>
            <pc:docMk/>
            <pc:sldMk cId="2803910696" sldId="1514"/>
            <ac:spMk id="46" creationId="{C868976E-7A0A-9FEA-5EC0-BF56C7A047A4}"/>
          </ac:spMkLst>
        </pc:spChg>
        <pc:spChg chg="mod">
          <ac:chgData name="Erfan Meskar" userId="ae30a713-38f5-4e56-b874-fd636adcf478" providerId="ADAL" clId="{931A8637-64D5-43EC-B2FD-4998665F4B82}" dt="2025-03-06T07:51:56.712" v="6371" actId="20577"/>
          <ac:spMkLst>
            <pc:docMk/>
            <pc:sldMk cId="2803910696" sldId="1514"/>
            <ac:spMk id="47" creationId="{5F8187C9-4DF7-E8D9-48DA-4B06EE4DE9EA}"/>
          </ac:spMkLst>
        </pc:spChg>
        <pc:spChg chg="add mod">
          <ac:chgData name="Erfan Meskar" userId="ae30a713-38f5-4e56-b874-fd636adcf478" providerId="ADAL" clId="{931A8637-64D5-43EC-B2FD-4998665F4B82}" dt="2025-03-06T07:53:46.593" v="6397" actId="20577"/>
          <ac:spMkLst>
            <pc:docMk/>
            <pc:sldMk cId="2803910696" sldId="1514"/>
            <ac:spMk id="48" creationId="{C0BF44F4-3897-9B23-7AC6-B506C93191CD}"/>
          </ac:spMkLst>
        </pc:spChg>
        <pc:spChg chg="add mod">
          <ac:chgData name="Erfan Meskar" userId="ae30a713-38f5-4e56-b874-fd636adcf478" providerId="ADAL" clId="{931A8637-64D5-43EC-B2FD-4998665F4B82}" dt="2025-03-06T07:54:36.981" v="6435" actId="20577"/>
          <ac:spMkLst>
            <pc:docMk/>
            <pc:sldMk cId="2803910696" sldId="1514"/>
            <ac:spMk id="49" creationId="{715F9E95-18F7-D07B-F761-0AEFC920A621}"/>
          </ac:spMkLst>
        </pc:spChg>
        <pc:spChg chg="add mod">
          <ac:chgData name="Erfan Meskar" userId="ae30a713-38f5-4e56-b874-fd636adcf478" providerId="ADAL" clId="{931A8637-64D5-43EC-B2FD-4998665F4B82}" dt="2025-03-06T07:54:31.006" v="6426" actId="6549"/>
          <ac:spMkLst>
            <pc:docMk/>
            <pc:sldMk cId="2803910696" sldId="1514"/>
            <ac:spMk id="50" creationId="{2027AD9D-D703-0AEA-B864-1B0A69589384}"/>
          </ac:spMkLst>
        </pc:spChg>
        <pc:spChg chg="mod">
          <ac:chgData name="Erfan Meskar" userId="ae30a713-38f5-4e56-b874-fd636adcf478" providerId="ADAL" clId="{931A8637-64D5-43EC-B2FD-4998665F4B82}" dt="2025-03-06T07:49:30.010" v="6312"/>
          <ac:spMkLst>
            <pc:docMk/>
            <pc:sldMk cId="2803910696" sldId="1514"/>
            <ac:spMk id="7171" creationId="{A5F7A0E2-770A-EC8A-241B-EB7E5DBA69C7}"/>
          </ac:spMkLst>
        </pc:sp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0" creationId="{6361A1E9-131D-6504-3DB7-1EC2D5D9E13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1" creationId="{6FC17F24-5D8C-049E-27A7-E4D2A36583B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2" creationId="{C477A493-43E7-6AB8-2C53-BD0551EACA4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1" creationId="{9CE6ED8C-2E7C-1C67-5AE2-BB19B7C1B9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2" creationId="{25EF9B8C-0A33-0A84-7F4B-26E2EFA3F32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3" creationId="{D84039D5-5D9B-A0E7-2E1B-3FD55512A35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6" creationId="{DEA6335C-171F-8D4A-802C-CBAE19DDAEC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29" creationId="{A75ED905-A5E6-EF3E-36AB-DDDBB1EEF74E}"/>
          </ac:graphicFrameMkLst>
        </pc:graphicFrameChg>
        <pc:cxnChg chg="add mod">
          <ac:chgData name="Erfan Meskar" userId="ae30a713-38f5-4e56-b874-fd636adcf478" providerId="ADAL" clId="{931A8637-64D5-43EC-B2FD-4998665F4B82}" dt="2025-03-06T07:49:40.805" v="6314"/>
          <ac:cxnSpMkLst>
            <pc:docMk/>
            <pc:sldMk cId="2803910696" sldId="1514"/>
            <ac:cxnSpMk id="2" creationId="{B748FF78-6BC9-2C64-BC26-4EED15930FC0}"/>
          </ac:cxnSpMkLst>
        </pc:cxnChg>
        <pc:cxnChg chg="del mod">
          <ac:chgData name="Erfan Meskar" userId="ae30a713-38f5-4e56-b874-fd636adcf478" providerId="ADAL" clId="{931A8637-64D5-43EC-B2FD-4998665F4B82}" dt="2025-03-06T07:49:34.968" v="6313" actId="478"/>
          <ac:cxnSpMkLst>
            <pc:docMk/>
            <pc:sldMk cId="2803910696" sldId="1514"/>
            <ac:cxnSpMk id="19" creationId="{9A00D252-CE68-37E4-344D-8B0A0410963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6:25.121" v="6475" actId="478"/>
        <pc:sldMkLst>
          <pc:docMk/>
          <pc:sldMk cId="1718155739" sldId="1515"/>
        </pc:sldMkLst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2" creationId="{6D7FFAC4-6CE7-7149-1A6B-D749EE011DDD}"/>
          </ac:spMkLst>
        </pc:spChg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4" creationId="{70DDB8E7-23FE-5A9D-0654-A853328D8DC8}"/>
          </ac:spMkLst>
        </pc:spChg>
        <pc:spChg chg="mod">
          <ac:chgData name="Erfan Meskar" userId="ae30a713-38f5-4e56-b874-fd636adcf478" providerId="ADAL" clId="{931A8637-64D5-43EC-B2FD-4998665F4B82}" dt="2025-03-06T07:55:11.783" v="6440" actId="404"/>
          <ac:spMkLst>
            <pc:docMk/>
            <pc:sldMk cId="1718155739" sldId="1515"/>
            <ac:spMk id="11" creationId="{BF0F6A19-6F4E-834F-36F4-BD03F4CF1D08}"/>
          </ac:spMkLst>
        </pc:spChg>
        <pc:spChg chg="mod">
          <ac:chgData name="Erfan Meskar" userId="ae30a713-38f5-4e56-b874-fd636adcf478" providerId="ADAL" clId="{931A8637-64D5-43EC-B2FD-4998665F4B82}" dt="2025-03-06T07:56:01.640" v="6466" actId="20577"/>
          <ac:spMkLst>
            <pc:docMk/>
            <pc:sldMk cId="1718155739" sldId="1515"/>
            <ac:spMk id="12" creationId="{57841ECC-59E7-147A-0D02-8ABA9E532ED2}"/>
          </ac:spMkLst>
        </pc:spChg>
        <pc:spChg chg="del">
          <ac:chgData name="Erfan Meskar" userId="ae30a713-38f5-4e56-b874-fd636adcf478" providerId="ADAL" clId="{931A8637-64D5-43EC-B2FD-4998665F4B82}" dt="2025-03-06T07:56:04.837" v="6467" actId="478"/>
          <ac:spMkLst>
            <pc:docMk/>
            <pc:sldMk cId="1718155739" sldId="1515"/>
            <ac:spMk id="13" creationId="{70A6DF9C-F66F-FF76-725C-65863A8DE49F}"/>
          </ac:spMkLst>
        </pc:spChg>
        <pc:spChg chg="add mod">
          <ac:chgData name="Erfan Meskar" userId="ae30a713-38f5-4e56-b874-fd636adcf478" providerId="ADAL" clId="{931A8637-64D5-43EC-B2FD-4998665F4B82}" dt="2025-03-06T07:55:17.029" v="6443" actId="404"/>
          <ac:spMkLst>
            <pc:docMk/>
            <pc:sldMk cId="1718155739" sldId="1515"/>
            <ac:spMk id="14" creationId="{84F513A8-787A-A681-2FE1-D5799E6E9AB3}"/>
          </ac:spMkLst>
        </pc:spChg>
        <pc:spChg chg="add mod">
          <ac:chgData name="Erfan Meskar" userId="ae30a713-38f5-4e56-b874-fd636adcf478" providerId="ADAL" clId="{931A8637-64D5-43EC-B2FD-4998665F4B82}" dt="2025-03-06T07:56:17.414" v="6469"/>
          <ac:spMkLst>
            <pc:docMk/>
            <pc:sldMk cId="1718155739" sldId="1515"/>
            <ac:spMk id="15" creationId="{EAC75F3A-CB30-1B22-7214-6934F8426EB3}"/>
          </ac:spMkLst>
        </pc:spChg>
        <pc:spChg chg="add del mod">
          <ac:chgData name="Erfan Meskar" userId="ae30a713-38f5-4e56-b874-fd636adcf478" providerId="ADAL" clId="{931A8637-64D5-43EC-B2FD-4998665F4B82}" dt="2025-03-06T07:56:19.158" v="6470" actId="478"/>
          <ac:spMkLst>
            <pc:docMk/>
            <pc:sldMk cId="1718155739" sldId="1515"/>
            <ac:spMk id="16" creationId="{4AF00D71-3EFA-B711-E0F6-D22E10F6B9FA}"/>
          </ac:spMkLst>
        </pc:spChg>
        <pc:spChg chg="add del mod">
          <ac:chgData name="Erfan Meskar" userId="ae30a713-38f5-4e56-b874-fd636adcf478" providerId="ADAL" clId="{931A8637-64D5-43EC-B2FD-4998665F4B82}" dt="2025-03-06T07:56:24.412" v="6474" actId="478"/>
          <ac:spMkLst>
            <pc:docMk/>
            <pc:sldMk cId="1718155739" sldId="1515"/>
            <ac:spMk id="17" creationId="{F5C2FB4C-A511-01A4-1005-CB6DDC3AC14F}"/>
          </ac:spMkLst>
        </pc:spChg>
        <pc:spChg chg="add del mod">
          <ac:chgData name="Erfan Meskar" userId="ae30a713-38f5-4e56-b874-fd636adcf478" providerId="ADAL" clId="{931A8637-64D5-43EC-B2FD-4998665F4B82}" dt="2025-03-06T07:56:22.370" v="6472" actId="478"/>
          <ac:spMkLst>
            <pc:docMk/>
            <pc:sldMk cId="1718155739" sldId="1515"/>
            <ac:spMk id="18" creationId="{2E3D650E-7716-D978-2C15-E2B3769D9545}"/>
          </ac:spMkLst>
        </pc:spChg>
        <pc:spChg chg="add mod">
          <ac:chgData name="Erfan Meskar" userId="ae30a713-38f5-4e56-b874-fd636adcf478" providerId="ADAL" clId="{931A8637-64D5-43EC-B2FD-4998665F4B82}" dt="2025-03-06T07:55:53.876" v="6458" actId="400"/>
          <ac:spMkLst>
            <pc:docMk/>
            <pc:sldMk cId="1718155739" sldId="1515"/>
            <ac:spMk id="19" creationId="{22DAB481-0AB0-2245-3E0A-488C16338C4A}"/>
          </ac:spMkLst>
        </pc:spChg>
        <pc:spChg chg="add del mod">
          <ac:chgData name="Erfan Meskar" userId="ae30a713-38f5-4e56-b874-fd636adcf478" providerId="ADAL" clId="{931A8637-64D5-43EC-B2FD-4998665F4B82}" dt="2025-03-06T07:56:05.739" v="6468" actId="478"/>
          <ac:spMkLst>
            <pc:docMk/>
            <pc:sldMk cId="1718155739" sldId="1515"/>
            <ac:spMk id="20" creationId="{8C41C2C6-C246-FB6E-76E3-7974E0F5A9DB}"/>
          </ac:spMkLst>
        </pc:spChg>
        <pc:spChg chg="add del mod">
          <ac:chgData name="Erfan Meskar" userId="ae30a713-38f5-4e56-b874-fd636adcf478" providerId="ADAL" clId="{931A8637-64D5-43EC-B2FD-4998665F4B82}" dt="2025-03-06T07:56:20.084" v="6471" actId="478"/>
          <ac:spMkLst>
            <pc:docMk/>
            <pc:sldMk cId="1718155739" sldId="1515"/>
            <ac:spMk id="21" creationId="{123C2B74-0C2E-409A-10B1-8933D9715C5C}"/>
          </ac:spMkLst>
        </pc:spChg>
        <pc:spChg chg="del">
          <ac:chgData name="Erfan Meskar" userId="ae30a713-38f5-4e56-b874-fd636adcf478" providerId="ADAL" clId="{931A8637-64D5-43EC-B2FD-4998665F4B82}" dt="2025-03-06T07:56:25.121" v="6475" actId="478"/>
          <ac:spMkLst>
            <pc:docMk/>
            <pc:sldMk cId="1718155739" sldId="1515"/>
            <ac:spMk id="22" creationId="{4384CF55-8512-E3D8-ADC4-2774E8D3B899}"/>
          </ac:spMkLst>
        </pc:spChg>
        <pc:spChg chg="mod">
          <ac:chgData name="Erfan Meskar" userId="ae30a713-38f5-4e56-b874-fd636adcf478" providerId="ADAL" clId="{931A8637-64D5-43EC-B2FD-4998665F4B82}" dt="2025-03-06T07:50:57.280" v="6350"/>
          <ac:spMkLst>
            <pc:docMk/>
            <pc:sldMk cId="1718155739" sldId="1515"/>
            <ac:spMk id="7170" creationId="{A878787F-A749-4EA1-0E61-05EE59F398DD}"/>
          </ac:spMkLst>
        </pc:spChg>
        <pc:spChg chg="mod">
          <ac:chgData name="Erfan Meskar" userId="ae30a713-38f5-4e56-b874-fd636adcf478" providerId="ADAL" clId="{931A8637-64D5-43EC-B2FD-4998665F4B82}" dt="2025-03-06T07:51:18.702" v="6368" actId="20577"/>
          <ac:spMkLst>
            <pc:docMk/>
            <pc:sldMk cId="1718155739" sldId="1515"/>
            <ac:spMk id="7171" creationId="{B354E859-952A-F3E7-5273-619663A0887C}"/>
          </ac:spMkLst>
        </pc:spChg>
      </pc:sldChg>
      <pc:sldChg chg="modSp add mod">
        <pc:chgData name="Erfan Meskar" userId="ae30a713-38f5-4e56-b874-fd636adcf478" providerId="ADAL" clId="{931A8637-64D5-43EC-B2FD-4998665F4B82}" dt="2025-03-06T07:58:35.121" v="6496" actId="15"/>
        <pc:sldMkLst>
          <pc:docMk/>
          <pc:sldMk cId="3250874862" sldId="1516"/>
        </pc:sldMkLst>
        <pc:spChg chg="mod">
          <ac:chgData name="Erfan Meskar" userId="ae30a713-38f5-4e56-b874-fd636adcf478" providerId="ADAL" clId="{931A8637-64D5-43EC-B2FD-4998665F4B82}" dt="2025-03-06T07:57:48.446" v="6487" actId="20577"/>
          <ac:spMkLst>
            <pc:docMk/>
            <pc:sldMk cId="3250874862" sldId="1516"/>
            <ac:spMk id="7170" creationId="{8179183F-A6E3-2F63-E558-F47EBEFA50FA}"/>
          </ac:spMkLst>
        </pc:spChg>
        <pc:spChg chg="mod">
          <ac:chgData name="Erfan Meskar" userId="ae30a713-38f5-4e56-b874-fd636adcf478" providerId="ADAL" clId="{931A8637-64D5-43EC-B2FD-4998665F4B82}" dt="2025-03-06T07:58:35.121" v="6496" actId="15"/>
          <ac:spMkLst>
            <pc:docMk/>
            <pc:sldMk cId="3250874862" sldId="1516"/>
            <ac:spMk id="7171" creationId="{90724CF4-2FA8-6214-8D96-7BB1BFD64E11}"/>
          </ac:spMkLst>
        </pc:spChg>
      </pc:sldChg>
      <pc:sldChg chg="delSp modSp add mod">
        <pc:chgData name="Erfan Meskar" userId="ae30a713-38f5-4e56-b874-fd636adcf478" providerId="ADAL" clId="{931A8637-64D5-43EC-B2FD-4998665F4B82}" dt="2025-03-06T16:27:10.208" v="7439" actId="20577"/>
        <pc:sldMkLst>
          <pc:docMk/>
          <pc:sldMk cId="2605924500" sldId="1517"/>
        </pc:sldMkLst>
        <pc:spChg chg="del">
          <ac:chgData name="Erfan Meskar" userId="ae30a713-38f5-4e56-b874-fd636adcf478" providerId="ADAL" clId="{931A8637-64D5-43EC-B2FD-4998665F4B82}" dt="2025-03-06T16:25:04.136" v="7319" actId="478"/>
          <ac:spMkLst>
            <pc:docMk/>
            <pc:sldMk cId="2605924500" sldId="1517"/>
            <ac:spMk id="3" creationId="{F9437F3E-0BFF-CBFA-9BF2-7ED06628E317}"/>
          </ac:spMkLst>
        </pc:spChg>
        <pc:spChg chg="del">
          <ac:chgData name="Erfan Meskar" userId="ae30a713-38f5-4e56-b874-fd636adcf478" providerId="ADAL" clId="{931A8637-64D5-43EC-B2FD-4998665F4B82}" dt="2025-03-06T16:24:57.870" v="7317" actId="478"/>
          <ac:spMkLst>
            <pc:docMk/>
            <pc:sldMk cId="2605924500" sldId="1517"/>
            <ac:spMk id="4" creationId="{D9633180-8AED-C9FD-10C4-C8123292CD8B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7" creationId="{5D05851A-6E62-BD7E-BEB0-A1CEB1C79382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8" creationId="{EB03AA46-D3D4-B633-202E-E13A6A0595BB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9" creationId="{F182956A-B0BD-772E-A523-7BC56EC6E7D3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1" creationId="{7DD0E674-8B3C-FAF3-0CA1-CBEB6091AEC4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7" creationId="{0F845190-2B7A-0E43-EA9D-2B817E759A66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8" creationId="{DA5F5B2D-422E-14D1-A90D-4C26C264C495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19" creationId="{00E10F1E-2502-7BE0-FF04-A99314E10BEF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1" creationId="{3ABCE13D-E2A3-1F39-B1B3-F088C4C853F5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2" creationId="{A9CCA93B-8574-7C55-F764-7E6C5532AC57}"/>
          </ac:spMkLst>
        </pc:spChg>
        <pc:spChg chg="del">
          <ac:chgData name="Erfan Meskar" userId="ae30a713-38f5-4e56-b874-fd636adcf478" providerId="ADAL" clId="{931A8637-64D5-43EC-B2FD-4998665F4B82}" dt="2025-03-06T16:25:00.742" v="7318" actId="478"/>
          <ac:spMkLst>
            <pc:docMk/>
            <pc:sldMk cId="2605924500" sldId="1517"/>
            <ac:spMk id="23" creationId="{00B31C7C-949E-36BF-7564-83BF246B6C28}"/>
          </ac:spMkLst>
        </pc:spChg>
        <pc:spChg chg="mod">
          <ac:chgData name="Erfan Meskar" userId="ae30a713-38f5-4e56-b874-fd636adcf478" providerId="ADAL" clId="{931A8637-64D5-43EC-B2FD-4998665F4B82}" dt="2025-03-06T16:27:10.208" v="7439" actId="20577"/>
          <ac:spMkLst>
            <pc:docMk/>
            <pc:sldMk cId="2605924500" sldId="1517"/>
            <ac:spMk id="7171" creationId="{D0511850-EBEC-9FC4-116D-21C29156164B}"/>
          </ac:spMkLst>
        </pc:spChg>
        <pc:picChg chg="del">
          <ac:chgData name="Erfan Meskar" userId="ae30a713-38f5-4e56-b874-fd636adcf478" providerId="ADAL" clId="{931A8637-64D5-43EC-B2FD-4998665F4B82}" dt="2025-03-06T16:25:04.136" v="7319" actId="478"/>
          <ac:picMkLst>
            <pc:docMk/>
            <pc:sldMk cId="2605924500" sldId="1517"/>
            <ac:picMk id="2" creationId="{1F0C416B-FE63-0071-1130-0DAE90DE34F1}"/>
          </ac:picMkLst>
        </pc:picChg>
      </pc:sldChg>
      <pc:sldChg chg="modSp add mod">
        <pc:chgData name="Erfan Meskar" userId="ae30a713-38f5-4e56-b874-fd636adcf478" providerId="ADAL" clId="{931A8637-64D5-43EC-B2FD-4998665F4B82}" dt="2025-03-06T17:30:16.927" v="9113" actId="20577"/>
        <pc:sldMkLst>
          <pc:docMk/>
          <pc:sldMk cId="971231326" sldId="1518"/>
        </pc:sldMkLst>
        <pc:spChg chg="mod">
          <ac:chgData name="Erfan Meskar" userId="ae30a713-38f5-4e56-b874-fd636adcf478" providerId="ADAL" clId="{931A8637-64D5-43EC-B2FD-4998665F4B82}" dt="2025-03-06T17:30:07.248" v="9111" actId="207"/>
          <ac:spMkLst>
            <pc:docMk/>
            <pc:sldMk cId="971231326" sldId="1518"/>
            <ac:spMk id="7170" creationId="{3D0CF4A2-509D-8D96-D93C-89E70E96BD9D}"/>
          </ac:spMkLst>
        </pc:spChg>
        <pc:spChg chg="mod">
          <ac:chgData name="Erfan Meskar" userId="ae30a713-38f5-4e56-b874-fd636adcf478" providerId="ADAL" clId="{931A8637-64D5-43EC-B2FD-4998665F4B82}" dt="2025-03-06T17:30:16.927" v="9113" actId="20577"/>
          <ac:spMkLst>
            <pc:docMk/>
            <pc:sldMk cId="971231326" sldId="1518"/>
            <ac:spMk id="7171" creationId="{0E90D2AE-F437-1B02-8D30-3F495E291DE2}"/>
          </ac:spMkLst>
        </pc:spChg>
      </pc:sldChg>
      <pc:sldChg chg="delSp modSp add mod">
        <pc:chgData name="Erfan Meskar" userId="ae30a713-38f5-4e56-b874-fd636adcf478" providerId="ADAL" clId="{931A8637-64D5-43EC-B2FD-4998665F4B82}" dt="2025-03-06T17:37:08.171" v="9376" actId="1035"/>
        <pc:sldMkLst>
          <pc:docMk/>
          <pc:sldMk cId="1376250680" sldId="1519"/>
        </pc:sldMkLst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28" creationId="{9CD6C0CE-F71B-3167-5F65-07322CB4DC9D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29" creationId="{5A5AEEC3-0EA2-5F6A-39FC-DC2725719664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34" creationId="{C2402FB3-AA3C-D3B2-FEBD-60D8FE9FD129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3" creationId="{702451AB-A60E-2D84-D021-5E639D9C3627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6" creationId="{D17C6067-4529-6607-5E92-068C4B8265DA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7" creationId="{F4E56EF3-1E55-1232-C097-15408EB5E374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8" creationId="{893C2DF7-79CF-397E-42E1-28B2B38CF440}"/>
          </ac:spMkLst>
        </pc:spChg>
        <pc:spChg chg="mod">
          <ac:chgData name="Erfan Meskar" userId="ae30a713-38f5-4e56-b874-fd636adcf478" providerId="ADAL" clId="{931A8637-64D5-43EC-B2FD-4998665F4B82}" dt="2025-03-06T17:37:08.171" v="9376" actId="1035"/>
          <ac:spMkLst>
            <pc:docMk/>
            <pc:sldMk cId="1376250680" sldId="1519"/>
            <ac:spMk id="49" creationId="{42839E25-9E68-2446-B71F-F06BC5EA34D3}"/>
          </ac:spMkLst>
        </pc:spChg>
        <pc:spChg chg="del mod">
          <ac:chgData name="Erfan Meskar" userId="ae30a713-38f5-4e56-b874-fd636adcf478" providerId="ADAL" clId="{931A8637-64D5-43EC-B2FD-4998665F4B82}" dt="2025-03-06T17:37:00.410" v="9306" actId="478"/>
          <ac:spMkLst>
            <pc:docMk/>
            <pc:sldMk cId="1376250680" sldId="1519"/>
            <ac:spMk id="7171" creationId="{04D4422A-4142-68D7-1A63-EC968F6B9527}"/>
          </ac:spMkLst>
        </pc:spChg>
        <pc:cxnChg chg="mod">
          <ac:chgData name="Erfan Meskar" userId="ae30a713-38f5-4e56-b874-fd636adcf478" providerId="ADAL" clId="{931A8637-64D5-43EC-B2FD-4998665F4B82}" dt="2025-03-06T17:37:08.171" v="9376" actId="1035"/>
          <ac:cxnSpMkLst>
            <pc:docMk/>
            <pc:sldMk cId="1376250680" sldId="1519"/>
            <ac:cxnSpMk id="38" creationId="{FFD07EE0-D1E7-4448-9FCA-535F89458FD8}"/>
          </ac:cxnSpMkLst>
        </pc:cxnChg>
        <pc:cxnChg chg="mod">
          <ac:chgData name="Erfan Meskar" userId="ae30a713-38f5-4e56-b874-fd636adcf478" providerId="ADAL" clId="{931A8637-64D5-43EC-B2FD-4998665F4B82}" dt="2025-03-06T17:37:08.171" v="9376" actId="1035"/>
          <ac:cxnSpMkLst>
            <pc:docMk/>
            <pc:sldMk cId="1376250680" sldId="1519"/>
            <ac:cxnSpMk id="44" creationId="{B3C7FCCF-079E-D601-DF97-A24AE39DFBC4}"/>
          </ac:cxnSpMkLst>
        </pc:cxnChg>
      </pc:sldChg>
      <pc:sldMasterChg chg="delSldLayout">
        <pc:chgData name="Erfan Meskar" userId="ae30a713-38f5-4e56-b874-fd636adcf478" providerId="ADAL" clId="{931A8637-64D5-43EC-B2FD-4998665F4B82}" dt="2025-03-06T07:49:49.828" v="6317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931A8637-64D5-43EC-B2FD-4998665F4B82}" dt="2025-03-06T07:49:49.828" v="6317" actId="47"/>
          <pc:sldLayoutMkLst>
            <pc:docMk/>
            <pc:sldMasterMk cId="0" sldId="2147483740"/>
            <pc:sldLayoutMk cId="3460066222" sldId="2147483752"/>
          </pc:sldLayoutMkLst>
        </pc:sldLayoutChg>
      </pc:sldMaster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F905F-EADB-69B4-2571-6D5BAB3F7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E1670-C070-4409-3739-FFFE54646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A3629-17E9-BC04-CEBE-F56B35947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A0B3-F50F-CB8A-67B2-50C159332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7E9E3-04C5-174A-BA4A-3A93A5D0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5A158-0B31-D652-CB43-EBF380A54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52DA55-372A-64E2-F6DC-CCEF99349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93E96-5930-7511-8AD2-2F68376B4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0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71335-E3FE-9C5F-8B1E-CB479284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92EC2-F2B4-2563-2FE2-320116AB9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223CA-ADEB-D94F-F9D6-4CD4CE02F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2795C-920A-9A1A-DD8D-EA184D17C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6D2D2-1429-23A0-D523-BEBED22D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EA8F6-304A-34CE-A963-4F6738EAA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A5F43-01D2-933E-91DC-E324847B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34EE-064A-C95D-E996-C4CB1A912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794E-EEFE-47B0-307A-B453212ED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FA317-3653-D99A-B609-D507A1382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414531-4D4A-6612-22FF-E7D04D962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E183-A159-3A12-7B22-8F4F682E8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A3C78-1BE3-C89A-AC44-8BAF73553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7081C-3630-73C4-00F3-6B529B0F4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98BC6-3CA4-E8E5-A1EA-E71DF8833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D03B1-227C-9504-8A88-67C47060F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2E29A-FA60-097F-2B7C-B7AE136B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69B1E-ED97-987E-0A9A-4B26BB4E3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0D282-AA7B-F673-2205-28513C26B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2A598-617A-F957-1633-EEFE0FD0D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02388-A85D-99F4-1940-74F0636C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E6BF6-84AE-FEE1-9040-3979F48ED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2810B-F214-1F10-1A29-25E97DCE2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EF91E-7833-A35C-79F7-8DE67A62A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0CB4B-3456-F9FB-1D0E-AA4D843AF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A73A70EA-B77D-F015-2687-11BD46F27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45964EC7-1974-5F64-51E7-DE1C5A8E175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6072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5141-42F4-B78F-1453-FEC5255F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BB19-3D30-F5A2-E1E3-978D2ECCA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51D88-6C6C-8DC8-828B-7C59AE742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A623-B8F4-62B3-31D5-270F65390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6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E607-2256-3F8D-7F4B-2BD928637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AAD9A48C-BF16-3849-399A-C7AB0B023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D1404CE6-8EB9-0E4A-0A47-8FBFAA5BCA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2482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0C54A-1B6D-34EC-0FD5-48BD28EB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8D3F95B9-8F35-C24D-A057-A0B99EB62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62AD3028-BE34-1282-3524-1F0D942F8EF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68360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6F77-1257-F888-49D1-10331EE3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831C85D5-1236-B519-5605-40B6D5CDC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90E7C2D5-8519-C0B0-DA12-FB3D61B6515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49724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5D4A-A593-1B9B-21A5-563C9CF2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DC3383A8-1210-F23D-F070-2AD4DEDC1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5391C197-1E60-549B-8C91-4170A044239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42237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FCA2-9CF2-3B74-7476-F75AFE0F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0E5B4AF3-F061-9E2D-819C-D64E22105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4BEF680B-93CE-7CFE-F412-04B453812A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40008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BAE1-08DE-BEC6-2DE5-FCF8D9BC3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A9C9C171-D923-A774-EEC4-533E49398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5CF34763-7920-0343-FE14-FB1323283F6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38548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2DCC-2416-3394-E5CB-80D279F0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B6D8FA6D-217D-0EAE-936F-88C6315646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C984B832-6DF0-FD8A-8703-0A2240BCCF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53119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28B04-1F2D-D6E1-33D8-5A5933C0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C241006C-6FC1-EFAD-1483-5FBB0BD9F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A65BBD03-7EC5-647F-1717-53C95E2F22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3730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38E0F-7119-A418-C237-CF65FFBD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D244A63C-1F8B-9782-4E41-50F65F86C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647FDC76-3875-F185-1F3E-7861E962843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051225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F967D-D45B-3BB8-765D-3CAD9756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2A8C46D2-8C1D-C37E-1C16-1E51DE2AC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43CA0DC7-C1E5-A106-1215-F49A42CDB82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8201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D5456-7A67-04DD-7614-2BE4B91D1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EEBD8-ABF3-132F-646D-8634A190D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CFA67-0742-14F7-581E-2B9AC1BA8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86D3-8062-DC7D-AEB1-1BB4C947C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2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159DC-B260-358F-04F6-33DF416E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2817CDED-D21A-FC16-3C40-D078DF55C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671E4D81-4620-52E6-AFAD-DE698DC4D5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24296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203E-ED05-E8BF-1CD9-5BF1D42F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ABEEFDFC-F16E-90D3-AA08-FBACD2706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1715146F-D2F3-FD50-989D-60887318D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45325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6F13B-B8B1-76DC-D6BB-4A50E8609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85A3C-69F5-A21E-44C3-143217701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721A0-78B1-31E5-5643-2FC76AA4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382AF-7779-9181-10A8-264080C74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8EEF-112C-5D5F-2620-B78F1889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8D5CB-732A-0173-1FFD-062C4E984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A0F51-39F8-6F6F-8C20-3E2EFB255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34A1-A2F8-E2B8-278E-5B6CE23C7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5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DAEA-C872-33E0-C8F3-1EDE3A7D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011EBD94-9C91-BC64-E727-4C6435A01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C0CD70AF-DC68-37F1-E2E8-43DA131CF1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6684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98E38-2DC5-B77F-8E0A-FA9F7E61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42B3CA42-D7D4-32C2-FC27-D422F4375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4B87EF95-65FD-58F6-B2A9-6E94EE6385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43667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C470-812F-1FF9-C96F-E91AEFC6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604193A5-DCD2-CF20-251F-FA04ADD8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661B6F99-1595-E6EA-F9C7-E2D9F6B594F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090453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07C67-1A6C-CF7D-B7D8-EB7E9E8C8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21DBBCE5-A338-311D-C327-29C8787B2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D62F1026-AFD9-AF96-57DE-3E10686DECC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50775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D1CD-B7E0-91BE-BCED-672DFE603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34EEE25E-98BF-A24C-3ED7-CC6DA36A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17EA3736-F83E-F221-8E4A-CFB76EC9C7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3665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F1EB-734E-6922-9A0A-B3A5F16D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F82D189B-EE4F-F401-75F9-F045AD9FD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DC098137-91C4-2EF0-18D8-DE0AEBBED69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447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523-D6BB-0A81-638C-832F5D98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17A36-CE3D-E5C2-C014-6CC36D0A3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1CA5F-8CE2-6D1E-7A68-771B8B1D7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E0BF3-CB7E-FD69-7DF2-F61AD36FB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9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4087-2B03-A13C-3841-773140BCD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>
            <a:extLst>
              <a:ext uri="{FF2B5EF4-FFF2-40B4-BE49-F238E27FC236}">
                <a16:creationId xmlns:a16="http://schemas.microsoft.com/office/drawing/2014/main" id="{C8B09D12-0303-B93A-11CA-6FF4DB53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>
            <a:extLst>
              <a:ext uri="{FF2B5EF4-FFF2-40B4-BE49-F238E27FC236}">
                <a16:creationId xmlns:a16="http://schemas.microsoft.com/office/drawing/2014/main" id="{C505D48D-1FF4-CADB-67F7-5E15263E99D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481050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6D276-D294-1730-4CD8-8EF5418A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ACFDC-0400-1E73-C2E1-615F6EF77C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3DC92-A241-F6BE-1DC2-A0C688341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2E3B-8715-3A6D-40A7-C4BE79B70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0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FDFD9-094C-65D3-D56C-41B8A118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B309C-DE09-16FD-BCE0-CEE8D0EAA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02A5A-8F93-4C75-D709-6F8485737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DB5D-C485-D76B-BE40-FD07A6ACE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27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359E-E6A9-25F7-3262-4DF40D95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F644F-4D05-1286-BEFC-9A4876FF3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458D5-B10C-AE43-3401-92C92AE3D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27BC-31D8-0E48-2BEE-EE837731D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0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CA027-2527-E54E-065D-2BEC9352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99B5E-FA0A-65F8-2755-C5D6D919C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9D3CF-A833-911D-8E42-4CA46270A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F3E8-B122-1E9D-2333-7366A3673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64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074D-0462-9B77-AEFA-8FEB922F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7265B-5ACD-16DA-DBD5-724BFDCE3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04B28-4639-5D9A-197D-403FFC862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9D8B3-5181-CDF3-F4D0-CDD2F0DD8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128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EC935-4200-19D7-7077-C9E31632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87D97-3EDD-DDCE-80BE-9AA5F4735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D43843-5089-6D9B-2B36-8B4F6ECD8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10F38-8160-1A88-F9C1-EA3060A6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EFF1-5846-B76B-2F4A-E3BF0E6D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ADBD-11F7-0C1C-067F-0CDE3C2DF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B3FAB3-75F8-067E-238C-DD4A6F955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7C7A-2006-441C-1C2A-15DEBB475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31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17F2-035A-C605-7F08-4B0091D6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3D212-78F2-5740-3239-145FC8EAF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1046B-9116-D2AC-6DA7-806FB781D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90D77-2E6C-3813-64BA-91ACECDB6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64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33BA-B24A-4596-653B-FD0E48C6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D4A87-0752-FD0C-CF1F-09648F39B0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FFBDD-34ED-390E-547F-C3D153F8B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512B-B657-3CD0-B02B-64CB4C4F7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FD4DE-303B-BD0D-C060-586465EC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9D2F9-6B38-7A70-CC93-B3A70AA36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E04BC-77E1-92BE-8B0B-CDB333662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4A6D9-6ABF-AAB0-F1C2-25357B91F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90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13290-B280-8E9F-FA56-2114331A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76830-0716-88A1-DA46-215F058DA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DEC425-6930-C1F3-AAF7-82BD4AFE6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A36-F7DB-EAF1-871F-EDC025F21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DB20-2B79-904E-3E43-DF96B425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9FBFF-3BD3-43E4-C7CE-CC824A384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D2E92-9A55-67BA-D2F1-3D6DE3516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B718D-9B46-A934-0C15-DFC56F1A7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69-C3C5-D35E-F6A3-779E028E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112C4-9EF2-23C4-4A5D-20B88C5F1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664F9-496F-1113-1DBA-5A787DAB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7DF1-2525-CCFA-3CEB-8CF3A0770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D1E4-ADDB-39AB-1C00-CF8BE7DF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4920C-61EE-DA0E-7460-373D43438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27390-073C-8E5C-B221-618DEEBC5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82FD8-519C-2F72-456C-693FC3978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7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B0360-712D-02D1-35C6-F650A87C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5E3432-9ABA-B4D1-A6D8-03C0D4BD0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77B57-FD91-B1A1-3CE1-8BD620E91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A4C6-4D9B-D53C-5AB0-5B0243F5F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7 – Part 2b</a:t>
            </a:r>
            <a:r>
              <a:rPr lang="en-US" sz="4300"/>
              <a:t>: Optimizing DV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3505D-EBF2-7284-BA44-05C1C19E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3268E7-579D-6921-9A29-1E8FC6433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88823C4-AF7B-FEDF-24F5-94B4C4FE6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t=16, R3 updates its TTL.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Also, R1 announces its advertisement, again.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R3 Accepts the ad from R1 as it</a:t>
            </a:r>
            <a:br>
              <a:rPr lang="en-US" dirty="0"/>
            </a:br>
            <a:r>
              <a:rPr lang="en-US" dirty="0"/>
              <a:t>does not have A in its table.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13" name="Google Shape;1195;p77">
            <a:extLst>
              <a:ext uri="{FF2B5EF4-FFF2-40B4-BE49-F238E27FC236}">
                <a16:creationId xmlns:a16="http://schemas.microsoft.com/office/drawing/2014/main" id="{F9AB4464-A396-A524-F24F-641D196A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185104"/>
              </p:ext>
            </p:extLst>
          </p:nvPr>
        </p:nvGraphicFramePr>
        <p:xfrm>
          <a:off x="5791200" y="1630412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1209;p77">
            <a:extLst>
              <a:ext uri="{FF2B5EF4-FFF2-40B4-BE49-F238E27FC236}">
                <a16:creationId xmlns:a16="http://schemas.microsoft.com/office/drawing/2014/main" id="{178C9965-C161-6F34-FDE5-C20C404B6AD8}"/>
              </a:ext>
            </a:extLst>
          </p:cNvPr>
          <p:cNvSpPr txBox="1"/>
          <p:nvPr/>
        </p:nvSpPr>
        <p:spPr>
          <a:xfrm>
            <a:off x="6634181" y="1291187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98;p77">
            <a:extLst>
              <a:ext uri="{FF2B5EF4-FFF2-40B4-BE49-F238E27FC236}">
                <a16:creationId xmlns:a16="http://schemas.microsoft.com/office/drawing/2014/main" id="{1ECDFF35-EE1A-FD6D-B3B6-303A867C5A4C}"/>
              </a:ext>
            </a:extLst>
          </p:cNvPr>
          <p:cNvSpPr/>
          <p:nvPr/>
        </p:nvSpPr>
        <p:spPr>
          <a:xfrm>
            <a:off x="8769850" y="49721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Google Shape;1199;p77">
            <a:extLst>
              <a:ext uri="{FF2B5EF4-FFF2-40B4-BE49-F238E27FC236}">
                <a16:creationId xmlns:a16="http://schemas.microsoft.com/office/drawing/2014/main" id="{08FA7A5A-AA8D-0363-FAF9-B14BEF464F96}"/>
              </a:ext>
            </a:extLst>
          </p:cNvPr>
          <p:cNvCxnSpPr>
            <a:stCxn id="7" idx="3"/>
            <a:endCxn id="2" idx="1"/>
          </p:cNvCxnSpPr>
          <p:nvPr/>
        </p:nvCxnSpPr>
        <p:spPr>
          <a:xfrm rot="10800000" flipH="1">
            <a:off x="7219200" y="51147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200;p77">
            <a:extLst>
              <a:ext uri="{FF2B5EF4-FFF2-40B4-BE49-F238E27FC236}">
                <a16:creationId xmlns:a16="http://schemas.microsoft.com/office/drawing/2014/main" id="{C6F98042-8F82-C683-E638-606365DAF544}"/>
              </a:ext>
            </a:extLst>
          </p:cNvPr>
          <p:cNvSpPr/>
          <p:nvPr/>
        </p:nvSpPr>
        <p:spPr>
          <a:xfrm>
            <a:off x="6934200" y="49731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201;p77">
            <a:extLst>
              <a:ext uri="{FF2B5EF4-FFF2-40B4-BE49-F238E27FC236}">
                <a16:creationId xmlns:a16="http://schemas.microsoft.com/office/drawing/2014/main" id="{AC5D149D-86BF-3F6F-EEA5-F3AF9C65C86A}"/>
              </a:ext>
            </a:extLst>
          </p:cNvPr>
          <p:cNvSpPr/>
          <p:nvPr/>
        </p:nvSpPr>
        <p:spPr>
          <a:xfrm>
            <a:off x="6934200" y="41349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202;p77">
            <a:extLst>
              <a:ext uri="{FF2B5EF4-FFF2-40B4-BE49-F238E27FC236}">
                <a16:creationId xmlns:a16="http://schemas.microsoft.com/office/drawing/2014/main" id="{D174B0F3-F14A-FD56-2F44-10BEC3896383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7219200" y="427740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203;p77">
            <a:extLst>
              <a:ext uri="{FF2B5EF4-FFF2-40B4-BE49-F238E27FC236}">
                <a16:creationId xmlns:a16="http://schemas.microsoft.com/office/drawing/2014/main" id="{D82DBF2A-BC8D-F54A-686F-A23715EBEAD3}"/>
              </a:ext>
            </a:extLst>
          </p:cNvPr>
          <p:cNvSpPr/>
          <p:nvPr/>
        </p:nvSpPr>
        <p:spPr>
          <a:xfrm>
            <a:off x="6143108" y="4973100"/>
            <a:ext cx="390292" cy="344608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1204;p77">
            <a:extLst>
              <a:ext uri="{FF2B5EF4-FFF2-40B4-BE49-F238E27FC236}">
                <a16:creationId xmlns:a16="http://schemas.microsoft.com/office/drawing/2014/main" id="{D1D91109-62F4-D6B4-78E4-D0C8181C462D}"/>
              </a:ext>
            </a:extLst>
          </p:cNvPr>
          <p:cNvCxnSpPr>
            <a:endCxn id="7" idx="1"/>
          </p:cNvCxnSpPr>
          <p:nvPr/>
        </p:nvCxnSpPr>
        <p:spPr>
          <a:xfrm>
            <a:off x="6533400" y="51156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Google Shape;1205;p77">
            <a:extLst>
              <a:ext uri="{FF2B5EF4-FFF2-40B4-BE49-F238E27FC236}">
                <a16:creationId xmlns:a16="http://schemas.microsoft.com/office/drawing/2014/main" id="{E306BB24-AAF8-BBD5-7DD9-E85C2D4B2D71}"/>
              </a:ext>
            </a:extLst>
          </p:cNvPr>
          <p:cNvCxnSpPr>
            <a:endCxn id="8" idx="1"/>
          </p:cNvCxnSpPr>
          <p:nvPr/>
        </p:nvCxnSpPr>
        <p:spPr>
          <a:xfrm rot="10800000" flipH="1">
            <a:off x="6390900" y="427740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78;p86">
            <a:extLst>
              <a:ext uri="{FF2B5EF4-FFF2-40B4-BE49-F238E27FC236}">
                <a16:creationId xmlns:a16="http://schemas.microsoft.com/office/drawing/2014/main" id="{620CBD17-E9FE-24E6-112B-AD1AD6506B17}"/>
              </a:ext>
            </a:extLst>
          </p:cNvPr>
          <p:cNvCxnSpPr/>
          <p:nvPr/>
        </p:nvCxnSpPr>
        <p:spPr>
          <a:xfrm>
            <a:off x="7466991" y="4323476"/>
            <a:ext cx="900900" cy="4866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379;p86">
            <a:extLst>
              <a:ext uri="{FF2B5EF4-FFF2-40B4-BE49-F238E27FC236}">
                <a16:creationId xmlns:a16="http://schemas.microsoft.com/office/drawing/2014/main" id="{0786B9CB-5976-E5A2-51BF-CC73728EEE89}"/>
              </a:ext>
            </a:extLst>
          </p:cNvPr>
          <p:cNvSpPr/>
          <p:nvPr/>
        </p:nvSpPr>
        <p:spPr>
          <a:xfrm>
            <a:off x="7560291" y="3827875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377;p86">
            <a:extLst>
              <a:ext uri="{FF2B5EF4-FFF2-40B4-BE49-F238E27FC236}">
                <a16:creationId xmlns:a16="http://schemas.microsoft.com/office/drawing/2014/main" id="{B49F80E7-6D97-3AD9-9FBC-FE5AA867AE89}"/>
              </a:ext>
            </a:extLst>
          </p:cNvPr>
          <p:cNvSpPr/>
          <p:nvPr/>
        </p:nvSpPr>
        <p:spPr>
          <a:xfrm>
            <a:off x="9677400" y="4277400"/>
            <a:ext cx="1905000" cy="733069"/>
          </a:xfrm>
          <a:prstGeom prst="wedgeRoundRectCallout">
            <a:avLst>
              <a:gd name="adj1" fmla="val -81363"/>
              <a:gd name="adj2" fmla="val 50805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don’t have A.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lang="en-CA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FC58DB-76B3-02D2-18E2-0170FAE87535}"/>
              </a:ext>
            </a:extLst>
          </p:cNvPr>
          <p:cNvCxnSpPr/>
          <p:nvPr/>
        </p:nvCxnSpPr>
        <p:spPr>
          <a:xfrm>
            <a:off x="5562600" y="2209800"/>
            <a:ext cx="2895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oogle Shape;1195;p77">
            <a:extLst>
              <a:ext uri="{FF2B5EF4-FFF2-40B4-BE49-F238E27FC236}">
                <a16:creationId xmlns:a16="http://schemas.microsoft.com/office/drawing/2014/main" id="{3734CC94-5297-DC15-CB2B-8443460FE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406819"/>
              </p:ext>
            </p:extLst>
          </p:nvPr>
        </p:nvGraphicFramePr>
        <p:xfrm>
          <a:off x="4899925" y="5952008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Google Shape;1209;p77">
            <a:extLst>
              <a:ext uri="{FF2B5EF4-FFF2-40B4-BE49-F238E27FC236}">
                <a16:creationId xmlns:a16="http://schemas.microsoft.com/office/drawing/2014/main" id="{00E9D21A-9F9A-0BFA-3BBC-89B671A4C3E2}"/>
              </a:ext>
            </a:extLst>
          </p:cNvPr>
          <p:cNvSpPr txBox="1"/>
          <p:nvPr/>
        </p:nvSpPr>
        <p:spPr>
          <a:xfrm>
            <a:off x="5742906" y="5612783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" name="Google Shape;1195;p77">
            <a:extLst>
              <a:ext uri="{FF2B5EF4-FFF2-40B4-BE49-F238E27FC236}">
                <a16:creationId xmlns:a16="http://schemas.microsoft.com/office/drawing/2014/main" id="{20D7AD83-3F1E-4AC0-073E-D788BDDFB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409520"/>
              </p:ext>
            </p:extLst>
          </p:nvPr>
        </p:nvGraphicFramePr>
        <p:xfrm>
          <a:off x="9556275" y="1630412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Google Shape;1209;p77">
            <a:extLst>
              <a:ext uri="{FF2B5EF4-FFF2-40B4-BE49-F238E27FC236}">
                <a16:creationId xmlns:a16="http://schemas.microsoft.com/office/drawing/2014/main" id="{BCABFFCF-7BE9-F3BE-0FBE-6B14B39CE0E7}"/>
              </a:ext>
            </a:extLst>
          </p:cNvPr>
          <p:cNvSpPr txBox="1"/>
          <p:nvPr/>
        </p:nvSpPr>
        <p:spPr>
          <a:xfrm>
            <a:off x="10399256" y="1291187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75D6CF-166C-5D9A-3E62-7F25D350D5D6}"/>
              </a:ext>
            </a:extLst>
          </p:cNvPr>
          <p:cNvSpPr/>
          <p:nvPr/>
        </p:nvSpPr>
        <p:spPr>
          <a:xfrm>
            <a:off x="8458200" y="1896251"/>
            <a:ext cx="838200" cy="20512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DCB5-D53F-DBEF-04FA-C99684A2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CD1120-AA40-7FCC-A11D-694C37F12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Solution 1: Poison for Fast Route Expiry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F60EE87-E82F-D393-5D99-FFD608A47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506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keep a busted path in the forwarding table for a long time.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Packets might get lost during this time.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You might advertise that busted route to other people.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might reject new paths, thinking the busted path is still valid.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Could have converged on a better path earlier.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problem: When something fails, nobody's reporting it.</a:t>
            </a:r>
          </a:p>
          <a:p>
            <a:pPr>
              <a:lnSpc>
                <a:spcPct val="90000"/>
              </a:lnSpc>
            </a:pPr>
            <a:r>
              <a:rPr lang="en-US" dirty="0"/>
              <a:t>Solution: Poisoning a route.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Explicitly advertise that a path is busted.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path with cost infinity represents a busted path.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path propagates just like any other path.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Routers accept the poison path to invalidate the route.</a:t>
            </a:r>
          </a:p>
        </p:txBody>
      </p:sp>
    </p:spTree>
    <p:extLst>
      <p:ext uri="{BB962C8B-B14F-4D97-AF65-F5344CB8AC3E}">
        <p14:creationId xmlns:p14="http://schemas.microsoft.com/office/powerpoint/2010/main" val="99738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C8FB-0196-F4C9-E685-3811D352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681EDB-5EE4-5C96-7B8D-BFDAC86A3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Poison for Fast Route Expiry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F7647D-C400-D4A2-8A11-F408CCFED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506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same example </a:t>
            </a:r>
            <a:r>
              <a:rPr lang="en-US" dirty="0">
                <a:solidFill>
                  <a:srgbClr val="C00000"/>
                </a:solidFill>
              </a:rPr>
              <a:t>with poison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that by t=3, R3 knows a route to A.</a:t>
            </a:r>
          </a:p>
        </p:txBody>
      </p:sp>
      <p:graphicFrame>
        <p:nvGraphicFramePr>
          <p:cNvPr id="17" name="Google Shape;1195;p77">
            <a:extLst>
              <a:ext uri="{FF2B5EF4-FFF2-40B4-BE49-F238E27FC236}">
                <a16:creationId xmlns:a16="http://schemas.microsoft.com/office/drawing/2014/main" id="{B00E346A-B64F-35BA-480D-C9D4ADD08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245702"/>
              </p:ext>
            </p:extLst>
          </p:nvPr>
        </p:nvGraphicFramePr>
        <p:xfrm>
          <a:off x="7239000" y="357843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196;p77">
            <a:extLst>
              <a:ext uri="{FF2B5EF4-FFF2-40B4-BE49-F238E27FC236}">
                <a16:creationId xmlns:a16="http://schemas.microsoft.com/office/drawing/2014/main" id="{CED29857-503F-F4B1-7893-C46BA983B8C0}"/>
              </a:ext>
            </a:extLst>
          </p:cNvPr>
          <p:cNvSpPr txBox="1"/>
          <p:nvPr/>
        </p:nvSpPr>
        <p:spPr>
          <a:xfrm>
            <a:off x="8081981" y="32392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B21BC34E-E876-9194-A4ED-F31E2F5A581C}"/>
              </a:ext>
            </a:extLst>
          </p:cNvPr>
          <p:cNvSpPr/>
          <p:nvPr/>
        </p:nvSpPr>
        <p:spPr>
          <a:xfrm>
            <a:off x="4450144" y="380058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EF1043F9-309D-7B93-2008-75D39B9B797F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2899494" y="394313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E83B8A2F-177B-75F3-6A40-97CD02D03DE2}"/>
              </a:ext>
            </a:extLst>
          </p:cNvPr>
          <p:cNvSpPr/>
          <p:nvPr/>
        </p:nvSpPr>
        <p:spPr>
          <a:xfrm>
            <a:off x="2614494" y="380153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770001FC-453E-62BA-8D61-570AAE8A2713}"/>
              </a:ext>
            </a:extLst>
          </p:cNvPr>
          <p:cNvSpPr/>
          <p:nvPr/>
        </p:nvSpPr>
        <p:spPr>
          <a:xfrm>
            <a:off x="2614494" y="296333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14738F9A-8E0B-53B2-C2F6-96DAE941994F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2899494" y="310583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C97FEAF8-0AD5-D88F-D523-977833C547D7}"/>
              </a:ext>
            </a:extLst>
          </p:cNvPr>
          <p:cNvSpPr/>
          <p:nvPr/>
        </p:nvSpPr>
        <p:spPr>
          <a:xfrm>
            <a:off x="1786193" y="3801530"/>
            <a:ext cx="427501" cy="38947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05F29ECA-450C-FA8C-B741-40E5EE545439}"/>
              </a:ext>
            </a:extLst>
          </p:cNvPr>
          <p:cNvCxnSpPr>
            <a:endCxn id="22" idx="1"/>
          </p:cNvCxnSpPr>
          <p:nvPr/>
        </p:nvCxnSpPr>
        <p:spPr>
          <a:xfrm>
            <a:off x="2213694" y="394403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10B0DF34-FF23-4BDE-A5CB-E361ACE4C12E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2071194" y="310583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206;p77">
            <a:extLst>
              <a:ext uri="{FF2B5EF4-FFF2-40B4-BE49-F238E27FC236}">
                <a16:creationId xmlns:a16="http://schemas.microsoft.com/office/drawing/2014/main" id="{C0D9BEB9-4FF8-F12C-9761-C3CC32DF4DCB}"/>
              </a:ext>
            </a:extLst>
          </p:cNvPr>
          <p:cNvSpPr txBox="1"/>
          <p:nvPr/>
        </p:nvSpPr>
        <p:spPr>
          <a:xfrm>
            <a:off x="6672881" y="2692430"/>
            <a:ext cx="35244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 that by t=3, R3 knows a route to A.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207;p77">
            <a:extLst>
              <a:ext uri="{FF2B5EF4-FFF2-40B4-BE49-F238E27FC236}">
                <a16:creationId xmlns:a16="http://schemas.microsoft.com/office/drawing/2014/main" id="{4DEB7D6E-C0F0-24BC-27B5-2DDB047F344C}"/>
              </a:ext>
            </a:extLst>
          </p:cNvPr>
          <p:cNvSpPr txBox="1"/>
          <p:nvPr/>
        </p:nvSpPr>
        <p:spPr>
          <a:xfrm>
            <a:off x="8081981" y="32392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209;p77">
            <a:extLst>
              <a:ext uri="{FF2B5EF4-FFF2-40B4-BE49-F238E27FC236}">
                <a16:creationId xmlns:a16="http://schemas.microsoft.com/office/drawing/2014/main" id="{BBBFB698-3256-24F0-3122-25B8397E90BB}"/>
              </a:ext>
            </a:extLst>
          </p:cNvPr>
          <p:cNvSpPr txBox="1"/>
          <p:nvPr/>
        </p:nvSpPr>
        <p:spPr>
          <a:xfrm>
            <a:off x="8081981" y="32392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677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7D6C-43C3-9ABF-DFEC-E1ECB066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CFC67B-807C-DF14-D02B-378CEB19C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Poison for Fast Route Expiry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54069F-6E15-1A6D-85EF-C1A7D4AF4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31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t=4, 5.</a:t>
            </a:r>
          </a:p>
        </p:txBody>
      </p:sp>
      <p:graphicFrame>
        <p:nvGraphicFramePr>
          <p:cNvPr id="17" name="Google Shape;1195;p77">
            <a:extLst>
              <a:ext uri="{FF2B5EF4-FFF2-40B4-BE49-F238E27FC236}">
                <a16:creationId xmlns:a16="http://schemas.microsoft.com/office/drawing/2014/main" id="{8B100DE7-DA95-4E37-5249-8DEA8E019038}"/>
              </a:ext>
            </a:extLst>
          </p:cNvPr>
          <p:cNvGraphicFramePr/>
          <p:nvPr/>
        </p:nvGraphicFramePr>
        <p:xfrm>
          <a:off x="1418419" y="4273816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196;p77">
            <a:extLst>
              <a:ext uri="{FF2B5EF4-FFF2-40B4-BE49-F238E27FC236}">
                <a16:creationId xmlns:a16="http://schemas.microsoft.com/office/drawing/2014/main" id="{3FE33DFA-3C05-B222-DB73-07382D3D5781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B992F2F7-4080-7FB2-79DF-0CE3FA3254F9}"/>
              </a:ext>
            </a:extLst>
          </p:cNvPr>
          <p:cNvSpPr/>
          <p:nvPr/>
        </p:nvSpPr>
        <p:spPr>
          <a:xfrm>
            <a:off x="4450144" y="30893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4B08DBD5-102A-1E1E-EC4D-B78AE41DE6CA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2899494" y="32319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5F64D7AB-7B9C-88AB-F3C2-4010230B77DE}"/>
              </a:ext>
            </a:extLst>
          </p:cNvPr>
          <p:cNvSpPr/>
          <p:nvPr/>
        </p:nvSpPr>
        <p:spPr>
          <a:xfrm>
            <a:off x="2614494" y="30903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B141E0A9-8382-FA50-7416-AEDFC9AAAF6D}"/>
              </a:ext>
            </a:extLst>
          </p:cNvPr>
          <p:cNvSpPr/>
          <p:nvPr/>
        </p:nvSpPr>
        <p:spPr>
          <a:xfrm>
            <a:off x="2614494" y="22521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5043AEF0-1B37-FDA4-A8AD-98B529044F2F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2899494" y="239460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9C9D6614-31C3-331A-36FF-CD3FE0925111}"/>
              </a:ext>
            </a:extLst>
          </p:cNvPr>
          <p:cNvSpPr/>
          <p:nvPr/>
        </p:nvSpPr>
        <p:spPr>
          <a:xfrm>
            <a:off x="1786193" y="3090300"/>
            <a:ext cx="427501" cy="410358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BD7EF885-5012-F3B0-3F9E-FE3353BCF7A1}"/>
              </a:ext>
            </a:extLst>
          </p:cNvPr>
          <p:cNvCxnSpPr>
            <a:endCxn id="22" idx="1"/>
          </p:cNvCxnSpPr>
          <p:nvPr/>
        </p:nvCxnSpPr>
        <p:spPr>
          <a:xfrm>
            <a:off x="2213694" y="32328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FC3F3AE6-8659-4668-BCEE-1AE5C2E912F9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2071194" y="239460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207;p77">
            <a:extLst>
              <a:ext uri="{FF2B5EF4-FFF2-40B4-BE49-F238E27FC236}">
                <a16:creationId xmlns:a16="http://schemas.microsoft.com/office/drawing/2014/main" id="{D648BC86-25C0-3DB9-CB97-796ACFEF5616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209;p77">
            <a:extLst>
              <a:ext uri="{FF2B5EF4-FFF2-40B4-BE49-F238E27FC236}">
                <a16:creationId xmlns:a16="http://schemas.microsoft.com/office/drawing/2014/main" id="{69A33E1E-0831-D7A0-A17E-932BB9A6D97C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Google Shape;1195;p77">
            <a:extLst>
              <a:ext uri="{FF2B5EF4-FFF2-40B4-BE49-F238E27FC236}">
                <a16:creationId xmlns:a16="http://schemas.microsoft.com/office/drawing/2014/main" id="{654F26CB-0881-BF90-E5C3-B17B21FE5525}"/>
              </a:ext>
            </a:extLst>
          </p:cNvPr>
          <p:cNvGraphicFramePr/>
          <p:nvPr/>
        </p:nvGraphicFramePr>
        <p:xfrm>
          <a:off x="5181600" y="4273816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Google Shape;1196;p77">
            <a:extLst>
              <a:ext uri="{FF2B5EF4-FFF2-40B4-BE49-F238E27FC236}">
                <a16:creationId xmlns:a16="http://schemas.microsoft.com/office/drawing/2014/main" id="{FDCA92EC-22D4-31FD-D61A-D80EA9D21492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207;p77">
            <a:extLst>
              <a:ext uri="{FF2B5EF4-FFF2-40B4-BE49-F238E27FC236}">
                <a16:creationId xmlns:a16="http://schemas.microsoft.com/office/drawing/2014/main" id="{1E1015FA-ECB0-D1E1-7724-38178152F2DD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209;p77">
            <a:extLst>
              <a:ext uri="{FF2B5EF4-FFF2-40B4-BE49-F238E27FC236}">
                <a16:creationId xmlns:a16="http://schemas.microsoft.com/office/drawing/2014/main" id="{89B20236-C48D-0770-580E-DDD1FB16943E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75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C11A-5925-E817-19F7-BD52F0BA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2F4F79-7F66-2028-AE3E-785DEAE0D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Poison for Fast Route Expiry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655D4-1970-4098-4D71-8FAF50CE1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t=6, R3 updates its TTL.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Also, the link between A and R2 fails.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Also, R1 announces its advertisement.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24E913E5-025E-630A-A8CD-EBFD3B09334B}"/>
              </a:ext>
            </a:extLst>
          </p:cNvPr>
          <p:cNvSpPr/>
          <p:nvPr/>
        </p:nvSpPr>
        <p:spPr>
          <a:xfrm>
            <a:off x="9227050" y="365887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195EFAC5-E461-81ED-85FD-71EA3936EDF2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7676400" y="3801433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BC576C5D-89D3-5B2C-9B55-DEDC8C10E37F}"/>
              </a:ext>
            </a:extLst>
          </p:cNvPr>
          <p:cNvSpPr/>
          <p:nvPr/>
        </p:nvSpPr>
        <p:spPr>
          <a:xfrm>
            <a:off x="7391400" y="3659833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BAB03A68-228A-EF51-7E51-2A81FF1B2524}"/>
              </a:ext>
            </a:extLst>
          </p:cNvPr>
          <p:cNvSpPr/>
          <p:nvPr/>
        </p:nvSpPr>
        <p:spPr>
          <a:xfrm>
            <a:off x="7391400" y="2821633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7D57D7DF-C843-9CFB-FE3F-06429B4816B8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7676400" y="2964133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0C03D3A6-62D4-829D-362E-72BD9E8E6004}"/>
              </a:ext>
            </a:extLst>
          </p:cNvPr>
          <p:cNvSpPr/>
          <p:nvPr/>
        </p:nvSpPr>
        <p:spPr>
          <a:xfrm>
            <a:off x="6563100" y="3659824"/>
            <a:ext cx="427500" cy="354075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9696688D-8B15-2BF4-1CFC-09495B87944F}"/>
              </a:ext>
            </a:extLst>
          </p:cNvPr>
          <p:cNvCxnSpPr>
            <a:endCxn id="22" idx="1"/>
          </p:cNvCxnSpPr>
          <p:nvPr/>
        </p:nvCxnSpPr>
        <p:spPr>
          <a:xfrm>
            <a:off x="6990600" y="3802325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52AA7901-5A50-8FA2-FA6C-CEF115FF5615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6848100" y="2964125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19;p78">
            <a:extLst>
              <a:ext uri="{FF2B5EF4-FFF2-40B4-BE49-F238E27FC236}">
                <a16:creationId xmlns:a16="http://schemas.microsoft.com/office/drawing/2014/main" id="{6E303E77-1BCA-0725-497B-B002CB8D553D}"/>
              </a:ext>
            </a:extLst>
          </p:cNvPr>
          <p:cNvSpPr txBox="1"/>
          <p:nvPr/>
        </p:nvSpPr>
        <p:spPr>
          <a:xfrm>
            <a:off x="6848100" y="4004525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 sz="1400" kern="0" dirty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" name="Google Shape;1378;p86">
            <a:extLst>
              <a:ext uri="{FF2B5EF4-FFF2-40B4-BE49-F238E27FC236}">
                <a16:creationId xmlns:a16="http://schemas.microsoft.com/office/drawing/2014/main" id="{57348EF7-3C64-051C-A5F0-EB1B06F92264}"/>
              </a:ext>
            </a:extLst>
          </p:cNvPr>
          <p:cNvCxnSpPr>
            <a:cxnSpLocks/>
          </p:cNvCxnSpPr>
          <p:nvPr/>
        </p:nvCxnSpPr>
        <p:spPr>
          <a:xfrm>
            <a:off x="7784317" y="3894299"/>
            <a:ext cx="961874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379;p86">
            <a:extLst>
              <a:ext uri="{FF2B5EF4-FFF2-40B4-BE49-F238E27FC236}">
                <a16:creationId xmlns:a16="http://schemas.microsoft.com/office/drawing/2014/main" id="{414370CC-24E3-DAD6-8EF9-0AE4A80D80F9}"/>
              </a:ext>
            </a:extLst>
          </p:cNvPr>
          <p:cNvSpPr/>
          <p:nvPr/>
        </p:nvSpPr>
        <p:spPr>
          <a:xfrm>
            <a:off x="7652502" y="3986266"/>
            <a:ext cx="1643897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-US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-US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</a:p>
        </p:txBody>
      </p:sp>
      <p:graphicFrame>
        <p:nvGraphicFramePr>
          <p:cNvPr id="5" name="Google Shape;1195;p77">
            <a:extLst>
              <a:ext uri="{FF2B5EF4-FFF2-40B4-BE49-F238E27FC236}">
                <a16:creationId xmlns:a16="http://schemas.microsoft.com/office/drawing/2014/main" id="{F6A61DE8-505E-71F0-F1F9-D2D556CEB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859577"/>
              </p:ext>
            </p:extLst>
          </p:nvPr>
        </p:nvGraphicFramePr>
        <p:xfrm>
          <a:off x="5456450" y="1558425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09;p77">
            <a:extLst>
              <a:ext uri="{FF2B5EF4-FFF2-40B4-BE49-F238E27FC236}">
                <a16:creationId xmlns:a16="http://schemas.microsoft.com/office/drawing/2014/main" id="{C05C2678-B891-0D5F-8F36-57330217A65D}"/>
              </a:ext>
            </a:extLst>
          </p:cNvPr>
          <p:cNvSpPr txBox="1"/>
          <p:nvPr/>
        </p:nvSpPr>
        <p:spPr>
          <a:xfrm>
            <a:off x="6299431" y="1219200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77;p86">
            <a:extLst>
              <a:ext uri="{FF2B5EF4-FFF2-40B4-BE49-F238E27FC236}">
                <a16:creationId xmlns:a16="http://schemas.microsoft.com/office/drawing/2014/main" id="{66ABF65C-86FE-FD8C-8861-4555BADE782B}"/>
              </a:ext>
            </a:extLst>
          </p:cNvPr>
          <p:cNvSpPr/>
          <p:nvPr/>
        </p:nvSpPr>
        <p:spPr>
          <a:xfrm>
            <a:off x="9707959" y="2554194"/>
            <a:ext cx="2331641" cy="837300"/>
          </a:xfrm>
          <a:prstGeom prst="wedgeRoundRectCallout">
            <a:avLst>
              <a:gd name="adj1" fmla="val -57923"/>
              <a:gd name="adj2" fmla="val 90973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R2 is my next hop. Accept!</a:t>
            </a:r>
            <a:b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(Looks like the path via R2 is busted.)</a:t>
            </a:r>
          </a:p>
        </p:txBody>
      </p:sp>
      <p:sp>
        <p:nvSpPr>
          <p:cNvPr id="9" name="Google Shape;1198;p77">
            <a:extLst>
              <a:ext uri="{FF2B5EF4-FFF2-40B4-BE49-F238E27FC236}">
                <a16:creationId xmlns:a16="http://schemas.microsoft.com/office/drawing/2014/main" id="{FC88408E-ECFC-C187-151D-A4A9FEFFA7BB}"/>
              </a:ext>
            </a:extLst>
          </p:cNvPr>
          <p:cNvSpPr/>
          <p:nvPr/>
        </p:nvSpPr>
        <p:spPr>
          <a:xfrm>
            <a:off x="9521491" y="575668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Google Shape;1199;p77">
            <a:extLst>
              <a:ext uri="{FF2B5EF4-FFF2-40B4-BE49-F238E27FC236}">
                <a16:creationId xmlns:a16="http://schemas.microsoft.com/office/drawing/2014/main" id="{CECD4499-6DC0-1648-3745-705EC462D025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rot="10800000" flipH="1">
            <a:off x="7970841" y="5899246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200;p77">
            <a:extLst>
              <a:ext uri="{FF2B5EF4-FFF2-40B4-BE49-F238E27FC236}">
                <a16:creationId xmlns:a16="http://schemas.microsoft.com/office/drawing/2014/main" id="{19D036E1-B38C-021E-0592-17C67DFBE721}"/>
              </a:ext>
            </a:extLst>
          </p:cNvPr>
          <p:cNvSpPr/>
          <p:nvPr/>
        </p:nvSpPr>
        <p:spPr>
          <a:xfrm>
            <a:off x="7685841" y="5757646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01;p77">
            <a:extLst>
              <a:ext uri="{FF2B5EF4-FFF2-40B4-BE49-F238E27FC236}">
                <a16:creationId xmlns:a16="http://schemas.microsoft.com/office/drawing/2014/main" id="{C46B6FC4-D56E-94C1-35F5-E7F704C445F9}"/>
              </a:ext>
            </a:extLst>
          </p:cNvPr>
          <p:cNvSpPr/>
          <p:nvPr/>
        </p:nvSpPr>
        <p:spPr>
          <a:xfrm>
            <a:off x="7685841" y="4919446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" name="Google Shape;1202;p77">
            <a:extLst>
              <a:ext uri="{FF2B5EF4-FFF2-40B4-BE49-F238E27FC236}">
                <a16:creationId xmlns:a16="http://schemas.microsoft.com/office/drawing/2014/main" id="{2275A9F7-97C5-B1D1-5969-4250CEB3ADAB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970841" y="5061946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203;p77">
            <a:extLst>
              <a:ext uri="{FF2B5EF4-FFF2-40B4-BE49-F238E27FC236}">
                <a16:creationId xmlns:a16="http://schemas.microsoft.com/office/drawing/2014/main" id="{BD1C7747-95AF-0B36-8C84-FE96A3751B29}"/>
              </a:ext>
            </a:extLst>
          </p:cNvPr>
          <p:cNvSpPr/>
          <p:nvPr/>
        </p:nvSpPr>
        <p:spPr>
          <a:xfrm>
            <a:off x="6842872" y="5757638"/>
            <a:ext cx="442169" cy="3447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204;p77">
            <a:extLst>
              <a:ext uri="{FF2B5EF4-FFF2-40B4-BE49-F238E27FC236}">
                <a16:creationId xmlns:a16="http://schemas.microsoft.com/office/drawing/2014/main" id="{9B498853-9F8F-CEB6-AAA9-A37CDA7BED35}"/>
              </a:ext>
            </a:extLst>
          </p:cNvPr>
          <p:cNvCxnSpPr>
            <a:endCxn id="11" idx="1"/>
          </p:cNvCxnSpPr>
          <p:nvPr/>
        </p:nvCxnSpPr>
        <p:spPr>
          <a:xfrm>
            <a:off x="7285041" y="5900138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" name="Google Shape;1205;p77">
            <a:extLst>
              <a:ext uri="{FF2B5EF4-FFF2-40B4-BE49-F238E27FC236}">
                <a16:creationId xmlns:a16="http://schemas.microsoft.com/office/drawing/2014/main" id="{614A6B3B-9CD9-AE26-EDFD-2E2B7EF98F21}"/>
              </a:ext>
            </a:extLst>
          </p:cNvPr>
          <p:cNvCxnSpPr>
            <a:endCxn id="12" idx="1"/>
          </p:cNvCxnSpPr>
          <p:nvPr/>
        </p:nvCxnSpPr>
        <p:spPr>
          <a:xfrm rot="10800000" flipH="1">
            <a:off x="7142541" y="5061938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219;p78">
            <a:extLst>
              <a:ext uri="{FF2B5EF4-FFF2-40B4-BE49-F238E27FC236}">
                <a16:creationId xmlns:a16="http://schemas.microsoft.com/office/drawing/2014/main" id="{3FE6F1FF-847F-B758-EDCC-44E8481C399B}"/>
              </a:ext>
            </a:extLst>
          </p:cNvPr>
          <p:cNvSpPr txBox="1"/>
          <p:nvPr/>
        </p:nvSpPr>
        <p:spPr>
          <a:xfrm>
            <a:off x="7142541" y="6102338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 sz="1400" kern="0" dirty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377;p86">
            <a:extLst>
              <a:ext uri="{FF2B5EF4-FFF2-40B4-BE49-F238E27FC236}">
                <a16:creationId xmlns:a16="http://schemas.microsoft.com/office/drawing/2014/main" id="{72429625-C202-71C2-862E-C26A82654D12}"/>
              </a:ext>
            </a:extLst>
          </p:cNvPr>
          <p:cNvSpPr/>
          <p:nvPr/>
        </p:nvSpPr>
        <p:spPr>
          <a:xfrm>
            <a:off x="10044272" y="5304721"/>
            <a:ext cx="2061900" cy="535800"/>
          </a:xfrm>
          <a:prstGeom prst="wedgeRoundRectCallout">
            <a:avLst>
              <a:gd name="adj1" fmla="val -59294"/>
              <a:gd name="adj2" fmla="val 55106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Sure, I'll accept, that's better than infinity.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378;p86">
            <a:extLst>
              <a:ext uri="{FF2B5EF4-FFF2-40B4-BE49-F238E27FC236}">
                <a16:creationId xmlns:a16="http://schemas.microsoft.com/office/drawing/2014/main" id="{4D16C6A2-46C6-DA1B-EF93-0AB3850B8F64}"/>
              </a:ext>
            </a:extLst>
          </p:cNvPr>
          <p:cNvCxnSpPr/>
          <p:nvPr/>
        </p:nvCxnSpPr>
        <p:spPr>
          <a:xfrm>
            <a:off x="8238897" y="5024646"/>
            <a:ext cx="900900" cy="4866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1379;p86">
            <a:extLst>
              <a:ext uri="{FF2B5EF4-FFF2-40B4-BE49-F238E27FC236}">
                <a16:creationId xmlns:a16="http://schemas.microsoft.com/office/drawing/2014/main" id="{51786527-4F07-6BEE-0CCA-5FDD0BBCD5BF}"/>
              </a:ext>
            </a:extLst>
          </p:cNvPr>
          <p:cNvSpPr/>
          <p:nvPr/>
        </p:nvSpPr>
        <p:spPr>
          <a:xfrm>
            <a:off x="8719522" y="4756021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Google Shape;1195;p77">
                <a:extLst>
                  <a:ext uri="{FF2B5EF4-FFF2-40B4-BE49-F238E27FC236}">
                    <a16:creationId xmlns:a16="http://schemas.microsoft.com/office/drawing/2014/main" id="{9C946B9A-DCA9-2732-7A85-38E03362BF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985574"/>
                  </p:ext>
                </p:extLst>
              </p:nvPr>
            </p:nvGraphicFramePr>
            <p:xfrm>
              <a:off x="3448600" y="3801433"/>
              <a:ext cx="2392150" cy="76497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1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7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21925">
                    <a:tc gridSpan="4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Via: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TTL: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b="1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16</a:t>
                          </a:r>
                          <a:endParaRPr b="1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Google Shape;1195;p77">
                <a:extLst>
                  <a:ext uri="{FF2B5EF4-FFF2-40B4-BE49-F238E27FC236}">
                    <a16:creationId xmlns:a16="http://schemas.microsoft.com/office/drawing/2014/main" id="{9C946B9A-DCA9-2732-7A85-38E03362BF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8985574"/>
                  </p:ext>
                </p:extLst>
              </p:nvPr>
            </p:nvGraphicFramePr>
            <p:xfrm>
              <a:off x="3448600" y="3801433"/>
              <a:ext cx="2392150" cy="76497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1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7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19430">
                    <a:tc gridSpan="4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Via: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TTL: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3815" t="-142593" r="-45665" b="-3888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b="1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16</a:t>
                          </a:r>
                          <a:endParaRPr b="1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Google Shape;1209;p77">
            <a:extLst>
              <a:ext uri="{FF2B5EF4-FFF2-40B4-BE49-F238E27FC236}">
                <a16:creationId xmlns:a16="http://schemas.microsoft.com/office/drawing/2014/main" id="{061952EF-1D17-3CB8-CA6F-B0EF293C8F10}"/>
              </a:ext>
            </a:extLst>
          </p:cNvPr>
          <p:cNvSpPr txBox="1"/>
          <p:nvPr/>
        </p:nvSpPr>
        <p:spPr>
          <a:xfrm>
            <a:off x="4291581" y="3462208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Google Shape;1195;p77">
                <a:extLst>
                  <a:ext uri="{FF2B5EF4-FFF2-40B4-BE49-F238E27FC236}">
                    <a16:creationId xmlns:a16="http://schemas.microsoft.com/office/drawing/2014/main" id="{6BA8ED7A-46BF-320C-B38E-754641A716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1406512"/>
                  </p:ext>
                </p:extLst>
              </p:nvPr>
            </p:nvGraphicFramePr>
            <p:xfrm>
              <a:off x="3456334" y="5864430"/>
              <a:ext cx="2392150" cy="76497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1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7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21925">
                    <a:tc gridSpan="4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Via: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TTL: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b="1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16</a:t>
                          </a:r>
                          <a:endParaRPr b="1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Google Shape;1195;p77">
                <a:extLst>
                  <a:ext uri="{FF2B5EF4-FFF2-40B4-BE49-F238E27FC236}">
                    <a16:creationId xmlns:a16="http://schemas.microsoft.com/office/drawing/2014/main" id="{6BA8ED7A-46BF-320C-B38E-754641A716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1406512"/>
                  </p:ext>
                </p:extLst>
              </p:nvPr>
            </p:nvGraphicFramePr>
            <p:xfrm>
              <a:off x="3456334" y="5864430"/>
              <a:ext cx="2392150" cy="76497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1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7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19430">
                    <a:tc gridSpan="4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Via: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TTL:</a:t>
                          </a:r>
                          <a:endParaRPr sz="120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A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815" t="-142593" r="-45665" b="-4074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b="1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16</a:t>
                          </a:r>
                          <a:endParaRPr b="1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Google Shape;1209;p77">
            <a:extLst>
              <a:ext uri="{FF2B5EF4-FFF2-40B4-BE49-F238E27FC236}">
                <a16:creationId xmlns:a16="http://schemas.microsoft.com/office/drawing/2014/main" id="{8AE71B01-1C4E-46D6-0476-11DE52338D2C}"/>
              </a:ext>
            </a:extLst>
          </p:cNvPr>
          <p:cNvSpPr txBox="1"/>
          <p:nvPr/>
        </p:nvSpPr>
        <p:spPr>
          <a:xfrm>
            <a:off x="4299315" y="55252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5036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417C-3D03-3528-1E5D-EF6794061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FD7B85-24A2-4AD6-0F79-698396405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Poison for Fast Route Expiry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4A66DAD-9E4F-2F08-C4E6-3F420B3A2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506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Where does poison come from?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of your routes is timed out.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You notice a local failure, </a:t>
            </a:r>
            <a:r>
              <a:rPr lang="en-US" i="1" dirty="0"/>
              <a:t>e.g.,</a:t>
            </a:r>
            <a:r>
              <a:rPr lang="en-US" dirty="0"/>
              <a:t> one of your links goes down.</a:t>
            </a:r>
          </a:p>
          <a:p>
            <a:pPr>
              <a:lnSpc>
                <a:spcPct val="90000"/>
              </a:lnSpc>
            </a:pPr>
            <a:r>
              <a:rPr lang="en-US" dirty="0"/>
              <a:t>When one of those occurs: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Poison the entry: Set cost to infinity, reset TTL.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the poison to your neighbors.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4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08BB-3504-916A-F3D7-79798FCC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3EFF113-AEBC-7AED-F6FE-64CEF9F8E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Accepting and Advertising Poison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3E49A4-9585-BC39-F8AB-590CBBF03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506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get a poison advertisement from the current next-hop: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Accept it, even if you have a better path.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you update the table with a poison route: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Reset the TTL, just like any other table update.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the poison to your neighbors, so they also know about the busted route.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Don't forward packets along a poisoned route.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Google Shape;1400;p88">
            <a:extLst>
              <a:ext uri="{FF2B5EF4-FFF2-40B4-BE49-F238E27FC236}">
                <a16:creationId xmlns:a16="http://schemas.microsoft.com/office/drawing/2014/main" id="{FAA96D29-4EA1-AC2F-B840-A34657DBD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65758"/>
              </p:ext>
            </p:extLst>
          </p:nvPr>
        </p:nvGraphicFramePr>
        <p:xfrm>
          <a:off x="4038600" y="5867400"/>
          <a:ext cx="1835500" cy="545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Google Shape;1401;p88">
            <a:extLst>
              <a:ext uri="{FF2B5EF4-FFF2-40B4-BE49-F238E27FC236}">
                <a16:creationId xmlns:a16="http://schemas.microsoft.com/office/drawing/2014/main" id="{B63FBC3E-4A08-B89A-8766-8253D3F13D4B}"/>
              </a:ext>
            </a:extLst>
          </p:cNvPr>
          <p:cNvCxnSpPr/>
          <p:nvPr/>
        </p:nvCxnSpPr>
        <p:spPr>
          <a:xfrm rot="10800000">
            <a:off x="6042756" y="6086825"/>
            <a:ext cx="5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402;p88">
            <a:extLst>
              <a:ext uri="{FF2B5EF4-FFF2-40B4-BE49-F238E27FC236}">
                <a16:creationId xmlns:a16="http://schemas.microsoft.com/office/drawing/2014/main" id="{8ADE98A7-E3D1-0961-976C-5E2788C06624}"/>
              </a:ext>
            </a:extLst>
          </p:cNvPr>
          <p:cNvSpPr txBox="1"/>
          <p:nvPr/>
        </p:nvSpPr>
        <p:spPr>
          <a:xfrm>
            <a:off x="6677131" y="5951375"/>
            <a:ext cx="1661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Don't forward to R1.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586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491A-DA98-61B0-5A5C-FBD8D5863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D76FB4-A582-A05F-A596-0F0D9032D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Problem 2: We may Have Loops Until We Converge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E919D9-16AB-AC1B-11E3-C3182C97B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1734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With poisoning a route, we can let others know that a route is lost.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we still may get stuck in a loop for a while.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see an example.</a:t>
            </a:r>
          </a:p>
        </p:txBody>
      </p:sp>
    </p:spTree>
    <p:extLst>
      <p:ext uri="{BB962C8B-B14F-4D97-AF65-F5344CB8AC3E}">
        <p14:creationId xmlns:p14="http://schemas.microsoft.com/office/powerpoint/2010/main" val="119713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556DC599-B551-AD10-A862-5FFF3C5F338A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3B861F06-DBA0-AA2A-BE7D-7E5260C138CA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7EBE05BE-CA68-07C6-34C6-7B477317B880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FFFC6AFB-24FE-9709-8F1C-75B780B9F5FC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4" name="Shape 1530">
            <a:extLst>
              <a:ext uri="{FF2B5EF4-FFF2-40B4-BE49-F238E27FC236}">
                <a16:creationId xmlns:a16="http://schemas.microsoft.com/office/drawing/2014/main" id="{C7B24996-8175-69E6-FAEF-C52787D3CDAB}"/>
              </a:ext>
            </a:extLst>
          </p:cNvPr>
          <p:cNvSpPr/>
          <p:nvPr/>
        </p:nvSpPr>
        <p:spPr>
          <a:xfrm>
            <a:off x="4461867" y="3418638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3A910A00-B2AB-E5EB-2177-05032DF15F80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25B5527F-3ACB-2E49-4817-0E293405A93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Routing Loops in DV</a:t>
            </a:r>
          </a:p>
        </p:txBody>
      </p:sp>
      <p:sp>
        <p:nvSpPr>
          <p:cNvPr id="2450" name="Shape 2494">
            <a:extLst>
              <a:ext uri="{FF2B5EF4-FFF2-40B4-BE49-F238E27FC236}">
                <a16:creationId xmlns:a16="http://schemas.microsoft.com/office/drawing/2014/main" id="{9005B1D5-F92C-7E2C-67FB-C30981A73959}"/>
              </a:ext>
            </a:extLst>
          </p:cNvPr>
          <p:cNvSpPr/>
          <p:nvPr/>
        </p:nvSpPr>
        <p:spPr>
          <a:xfrm flipV="1">
            <a:off x="3719541" y="3512738"/>
            <a:ext cx="1955064" cy="8668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6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1" name="Shape 2495">
            <a:extLst>
              <a:ext uri="{FF2B5EF4-FFF2-40B4-BE49-F238E27FC236}">
                <a16:creationId xmlns:a16="http://schemas.microsoft.com/office/drawing/2014/main" id="{B7C4524B-029D-776C-C47D-1A46FC9AB375}"/>
              </a:ext>
            </a:extLst>
          </p:cNvPr>
          <p:cNvSpPr/>
          <p:nvPr/>
        </p:nvSpPr>
        <p:spPr>
          <a:xfrm>
            <a:off x="3818811" y="3538519"/>
            <a:ext cx="4679274" cy="977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FF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672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D2AE35F4-00E5-9D60-26A5-2CB6FCC51EA8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E1ACDF-015C-58D3-F608-1E1E3299ADA8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CD8D93-43CA-8C15-C51F-F351CFD21455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8BAF75F5-9B4C-D219-CE4E-91A63B6E51AB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E0B4DA-5870-AA8A-E5E6-4C3DF5267A19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0B7875C6-E1AE-F9A1-8A48-8FF9C5AEC4D0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4AE1A6-2307-D3CA-99C4-20E80E83028A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FE5EF2-D318-8550-1FDC-BF31268FD528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4CA0FD-BD1E-02F9-DDE9-4FB4208262B6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79B31689-13E1-5B96-3835-0C63F216A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3810"/>
              </p:ext>
            </p:extLst>
          </p:nvPr>
        </p:nvGraphicFramePr>
        <p:xfrm>
          <a:off x="6553200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53622767-3B3A-8D5B-7EAC-F983376D7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834630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65ACAE7A-DEC6-0132-26B6-52FFE4C59728}"/>
              </a:ext>
            </a:extLst>
          </p:cNvPr>
          <p:cNvSpPr txBox="1">
            <a:spLocks noChangeArrowheads="1"/>
          </p:cNvSpPr>
          <p:nvPr/>
        </p:nvSpPr>
        <p:spPr>
          <a:xfrm>
            <a:off x="422087" y="5997446"/>
            <a:ext cx="6091238" cy="615636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We did not show TTL for simplicity.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9AEE86-9F92-3432-EF9B-CFD70667AE5D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3" name="Straight Connector 2432">
            <a:extLst>
              <a:ext uri="{FF2B5EF4-FFF2-40B4-BE49-F238E27FC236}">
                <a16:creationId xmlns:a16="http://schemas.microsoft.com/office/drawing/2014/main" id="{064CD9E8-8EE0-43EF-60A8-082287B899FC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flipV="1">
            <a:off x="3426025" y="3351947"/>
            <a:ext cx="2339577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4C89460C-4F90-71CD-E4CA-2D201490D2FF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FBFC7-8C78-8B96-5F49-9936B28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938D5EF8-A07E-D16D-4322-4FD71DD165C3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A28D438F-53BB-537C-E2F7-AA4219F4C2C4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7D550C71-0B63-C822-8CF3-28FE4313A54E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C910F3A5-146A-0F25-61C0-409E82AF74DD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AD3BA336-AE45-93F4-0DE6-5616163CC0C9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1988CD39-007F-B737-3B22-E466FF22B8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1: Link R1—R2 Fails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72ADC2E-7833-6CC7-D9BF-BF2A17949F71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2084E-DABA-A50D-6182-E8199D0ABB82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061481-6085-FF72-355C-D436344B5CEA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80D090D1-6B2A-3A23-CADB-947E4C3B2F2F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CFBC33-45C6-A926-82EA-5EE81D6C0947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D969D89F-1A7D-0C5E-1C64-8AE6FD741FAB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CB0577-39F5-042E-E489-440B1DD631A9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8C9DC0-80AE-2D56-AD32-E9162F42C34A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B11E6D-4DC8-8170-8822-1CEE9956FB0A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55B2FB65-1A05-3961-5E8B-430763E553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4968333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rgbClr val="C0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55B2FB65-1A05-3961-5E8B-430763E553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4968333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743" t="-142593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4016FCFF-0C2C-867E-5A6F-014341096B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699867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F9ED7C-7E36-8A1D-4FF3-FF31D7D4804A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31158DE8-BAB9-A0A5-5285-B9FB44946F35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Google Shape;1078;p69">
            <a:extLst>
              <a:ext uri="{FF2B5EF4-FFF2-40B4-BE49-F238E27FC236}">
                <a16:creationId xmlns:a16="http://schemas.microsoft.com/office/drawing/2014/main" id="{1A0A5036-8108-7C0D-4C8C-672D933B0263}"/>
              </a:ext>
            </a:extLst>
          </p:cNvPr>
          <p:cNvSpPr/>
          <p:nvPr/>
        </p:nvSpPr>
        <p:spPr>
          <a:xfrm>
            <a:off x="3222330" y="2563632"/>
            <a:ext cx="2249106" cy="535800"/>
          </a:xfrm>
          <a:prstGeom prst="wedgeRoundRectCallout">
            <a:avLst>
              <a:gd name="adj1" fmla="val 63609"/>
              <a:gd name="adj2" fmla="val 9826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path through</a:t>
            </a:r>
            <a:r>
              <a:rPr kumimoji="0" lang="en" sz="1400" b="0" i="0" u="none" strike="noStrike" kern="0" cap="none" spc="0" normalizeH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R1 is down! It’s cost is infinity.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448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A70DF-B761-2C42-4B97-B28634554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F19F4F3-740A-1DAF-3249-557820ADF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BB0FFE-F86C-C3D7-3DEB-41134C8B0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11404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The Routing Concept &amp; Algorithms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2: Distance Vector (DV): Distributed Bellman Ford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2.a: A DV that works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2.b: Adding more feature to optimize: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Poison Expired Routes</a:t>
            </a:r>
          </a:p>
          <a:p>
            <a:pPr lvl="2">
              <a:lnSpc>
                <a:spcPct val="90000"/>
              </a:lnSpc>
            </a:pPr>
            <a:r>
              <a:rPr lang="en" dirty="0">
                <a:solidFill>
                  <a:srgbClr val="C00000"/>
                </a:solidFill>
              </a:rPr>
              <a:t>Split Horizon</a:t>
            </a:r>
            <a:endParaRPr lang="en-US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" dirty="0">
                <a:solidFill>
                  <a:srgbClr val="C00000"/>
                </a:solidFill>
              </a:rPr>
              <a:t>Poison Reverse</a:t>
            </a:r>
            <a:endParaRPr lang="en-US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" dirty="0">
                <a:solidFill>
                  <a:srgbClr val="C00000"/>
                </a:solidFill>
              </a:rPr>
              <a:t>Count To Infinity</a:t>
            </a:r>
            <a:endParaRPr lang="en-US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Part 3: Link State (LS): Dijkstra’s Shortest Path First-based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201244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07A-2EC0-BCA0-C61F-A0D557BF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589A52FB-214E-C93E-FF5D-2B83305FAD3E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92F7B48D-C326-B4C2-ADC6-431C5CBC83CA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D473DF13-D2E4-AED8-0F21-C3EEA28560F6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A4573D49-77AC-A68B-7904-3779B0BF2242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16BE683C-89A6-7810-833D-01B700C886FA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58B7BE5C-A76C-F047-66DC-911437CACB3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2: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27737108-B481-B17C-5DDC-25750D64E8A7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345480-0859-757E-D015-BC21C2731735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D7361B-764E-EB38-6923-4D6DEAC6A2F7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A762CDAB-CAFD-B712-AC4F-1174B90B3035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E1696F-7AA8-6B85-4D2B-F8BAF7FB8853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A10239B9-0FAF-0730-63B9-A9196713DB25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57DF21-DF04-8E25-071C-A9AC488B470C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E55464-B53E-F513-F5B3-99439E25A59D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BDEC1-34C8-F490-D452-CCE30F493F1B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9D149534-8607-C09F-DEBE-3AF58697F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116898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19893DCB-D5E5-C3A8-5038-89B0B9C2A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512426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1AD652-0F9D-943C-D607-A6D7520071A5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CE3AB60D-2D27-B6D5-EBDC-B8AF331EF975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CDB3B-E535-789C-FC1A-96E19EA45CB8}"/>
              </a:ext>
            </a:extLst>
          </p:cNvPr>
          <p:cNvCxnSpPr>
            <a:cxnSpLocks/>
          </p:cNvCxnSpPr>
          <p:nvPr/>
        </p:nvCxnSpPr>
        <p:spPr>
          <a:xfrm flipH="1" flipV="1">
            <a:off x="7373350" y="3789522"/>
            <a:ext cx="1007791" cy="44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1379;p86">
            <a:extLst>
              <a:ext uri="{FF2B5EF4-FFF2-40B4-BE49-F238E27FC236}">
                <a16:creationId xmlns:a16="http://schemas.microsoft.com/office/drawing/2014/main" id="{CB12EB6D-7187-6647-6C4E-7E4F4DE711C3}"/>
              </a:ext>
            </a:extLst>
          </p:cNvPr>
          <p:cNvSpPr/>
          <p:nvPr/>
        </p:nvSpPr>
        <p:spPr>
          <a:xfrm>
            <a:off x="7999172" y="3487579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6604C-6A6A-FC1B-2DE6-3A97BCD0E1DE}"/>
              </a:ext>
            </a:extLst>
          </p:cNvPr>
          <p:cNvCxnSpPr>
            <a:cxnSpLocks/>
          </p:cNvCxnSpPr>
          <p:nvPr/>
        </p:nvCxnSpPr>
        <p:spPr>
          <a:xfrm flipH="1">
            <a:off x="6248400" y="4736386"/>
            <a:ext cx="14330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379;p86">
            <a:extLst>
              <a:ext uri="{FF2B5EF4-FFF2-40B4-BE49-F238E27FC236}">
                <a16:creationId xmlns:a16="http://schemas.microsoft.com/office/drawing/2014/main" id="{2B72A98B-F5CF-BB0F-7DB2-8E171EE12C42}"/>
              </a:ext>
            </a:extLst>
          </p:cNvPr>
          <p:cNvSpPr/>
          <p:nvPr/>
        </p:nvSpPr>
        <p:spPr>
          <a:xfrm>
            <a:off x="6306426" y="4810311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078;p69">
            <a:extLst>
              <a:ext uri="{FF2B5EF4-FFF2-40B4-BE49-F238E27FC236}">
                <a16:creationId xmlns:a16="http://schemas.microsoft.com/office/drawing/2014/main" id="{F53EB3A0-3DBB-F1AB-DD1E-E1C79B59DDBA}"/>
              </a:ext>
            </a:extLst>
          </p:cNvPr>
          <p:cNvSpPr/>
          <p:nvPr/>
        </p:nvSpPr>
        <p:spPr>
          <a:xfrm>
            <a:off x="3299299" y="2487741"/>
            <a:ext cx="2249106" cy="535800"/>
          </a:xfrm>
          <a:prstGeom prst="wedgeRoundRectCallout">
            <a:avLst>
              <a:gd name="adj1" fmla="val 59871"/>
              <a:gd name="adj2" fmla="val 100224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It’s a better path. Accept!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Shape 2538">
            <a:extLst>
              <a:ext uri="{FF2B5EF4-FFF2-40B4-BE49-F238E27FC236}">
                <a16:creationId xmlns:a16="http://schemas.microsoft.com/office/drawing/2014/main" id="{33F14CC9-68F7-54E1-786C-3CEDFD986B33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050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9ACE3-7EDC-C706-2E60-416F2FAF0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B0959DAD-8AB5-3A3C-ABAE-888E22FFA39B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BC7285EB-C6A9-851E-2D3A-28F2157BF9AF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152281CF-3868-045D-9AB7-F0B11B64F476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9C66AED6-598C-4732-40F7-2887A500779F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444E85F0-8760-FB65-A409-5B3B881B7447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466A0123-55D1-C3B5-EB33-21531C7B30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3: R2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4BD4B723-1D13-0962-BAF5-C58BAF649B66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F3E900-7C55-33C0-9F4C-9B10E4636976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6F776E-0843-7B36-633F-17BBA426ACD3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C628DB4-8E07-A04B-02EB-4EA555D2AC75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770F15-DC4B-E12F-ED24-B1628CFB82F0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80DD328F-FE4E-C94E-2217-1B1126FC3EBC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CB5834-F0F9-A9ED-B4BC-5BBD964CF061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59D64B-8B0F-2C6A-0A8B-1B9FFF40771A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8873E-D70E-0348-208D-9913516AE13A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707657C7-35BD-E551-C42B-A69B8FC33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017095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26D7C896-8658-3AE3-FB88-AA3AAE2B1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517808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93868-6AF7-435F-1CF2-48B7C49BB9FD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559E2ABD-6A10-0E14-9264-A0E950CE873B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2447D932-B9EC-A8E8-EBFF-D174DA252106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0C01D-D332-75CA-0F4C-76DEEDFA3458}"/>
              </a:ext>
            </a:extLst>
          </p:cNvPr>
          <p:cNvCxnSpPr>
            <a:cxnSpLocks/>
          </p:cNvCxnSpPr>
          <p:nvPr/>
        </p:nvCxnSpPr>
        <p:spPr>
          <a:xfrm>
            <a:off x="6947482" y="3564435"/>
            <a:ext cx="823664" cy="3819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CC2C3DD9-8E37-C6BB-A88C-210BB6A34104}"/>
              </a:ext>
            </a:extLst>
          </p:cNvPr>
          <p:cNvSpPr/>
          <p:nvPr/>
        </p:nvSpPr>
        <p:spPr>
          <a:xfrm>
            <a:off x="7159315" y="3137200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F186D58C-7FCF-34C1-8CFF-25EDC1B0D870}"/>
              </a:ext>
            </a:extLst>
          </p:cNvPr>
          <p:cNvSpPr/>
          <p:nvPr/>
        </p:nvSpPr>
        <p:spPr>
          <a:xfrm>
            <a:off x="9222162" y="3462780"/>
            <a:ext cx="2249106" cy="535800"/>
          </a:xfrm>
          <a:prstGeom prst="wedgeRoundRectCallout">
            <a:avLst>
              <a:gd name="adj1" fmla="val -68640"/>
              <a:gd name="adj2" fmla="val 12964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R2 is the next-hop. Accept!</a:t>
            </a:r>
          </a:p>
        </p:txBody>
      </p:sp>
    </p:spTree>
    <p:extLst>
      <p:ext uri="{BB962C8B-B14F-4D97-AF65-F5344CB8AC3E}">
        <p14:creationId xmlns:p14="http://schemas.microsoft.com/office/powerpoint/2010/main" val="818840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12589-5557-03C7-0CB3-6A81DDEC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D0598FF6-7F01-5BFF-A8C6-88F909839968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C3328C0B-39F4-CA66-FB70-87195D4A3FDE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0FE86E86-7A01-2B59-E684-5308FF3E4D18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C44C66A5-918F-C977-E16C-DAB3CBE9AE7F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4A66C2BA-728B-AA82-E70C-75900EC9B044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BFF11EED-DE7D-379F-FF15-5813408C9E1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4: R1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4D218503-8599-2EBC-C0EF-48C558084298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3BE457-A6E9-8419-37A8-7AF31C48DFC6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A6E3C8-A513-0DB7-3DD3-2AD95D5456DF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6E13F682-0634-9997-9A2F-FF05AADCDB38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A34BA-F414-652C-650A-D1F7A1C72596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AC8667D9-3BC0-D120-D68C-0AA589F0013C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A6E1FF-270B-EE44-E939-A84C4AF309EC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206BC5-5CFD-66DD-C508-AF3A6C376BE3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AB1F8A-F668-5A55-4D40-A0C3FA3B95EC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837B2548-B5DB-0B7C-990C-0E58F21AD96E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1126AD3C-000E-EF3C-0731-08D22A2823E7}"/>
              </a:ext>
            </a:extLst>
          </p:cNvPr>
          <p:cNvGraphicFramePr/>
          <p:nvPr/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F402DA-26D9-B3CE-E05C-9B2945C0A977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8DAD4415-CF4D-6C62-0497-F48BC03C778F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E9E54011-920C-EE84-2350-D95214E3EFB0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FC34-6F48-FDC4-29EF-93497C875F43}"/>
              </a:ext>
            </a:extLst>
          </p:cNvPr>
          <p:cNvCxnSpPr>
            <a:cxnSpLocks/>
          </p:cNvCxnSpPr>
          <p:nvPr/>
        </p:nvCxnSpPr>
        <p:spPr>
          <a:xfrm>
            <a:off x="4033980" y="4763337"/>
            <a:ext cx="10714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E0E46102-A12F-3071-8AE9-62EFD8F79177}"/>
              </a:ext>
            </a:extLst>
          </p:cNvPr>
          <p:cNvSpPr/>
          <p:nvPr/>
        </p:nvSpPr>
        <p:spPr>
          <a:xfrm>
            <a:off x="3888428" y="4859185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1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6F53975B-D5FD-ED36-910E-2CDEBF4A5B9D}"/>
              </a:ext>
            </a:extLst>
          </p:cNvPr>
          <p:cNvSpPr/>
          <p:nvPr/>
        </p:nvSpPr>
        <p:spPr>
          <a:xfrm>
            <a:off x="9222162" y="3462780"/>
            <a:ext cx="2249106" cy="535800"/>
          </a:xfrm>
          <a:prstGeom prst="wedgeRoundRectCallout">
            <a:avLst>
              <a:gd name="adj1" fmla="val -68640"/>
              <a:gd name="adj2" fmla="val 12964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 already have a better cost. Reject!</a:t>
            </a:r>
          </a:p>
        </p:txBody>
      </p:sp>
    </p:spTree>
    <p:extLst>
      <p:ext uri="{BB962C8B-B14F-4D97-AF65-F5344CB8AC3E}">
        <p14:creationId xmlns:p14="http://schemas.microsoft.com/office/powerpoint/2010/main" val="90015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1E77-A9EE-C56E-522E-E8406D37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54E6C7C6-12C7-4515-981B-C65AC3DE2191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8D077528-DF64-7D65-293A-B0817282B01E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8442BECE-C6FF-572B-4FAD-9CE46E021874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6B4F7A35-42CD-4AB0-5C95-C469797FA01D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A5BC82B1-8E91-6895-A89F-1A6CACC8060B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D5FB6E2C-46AE-4191-5A2B-25412B11096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5: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8B3DD580-C78E-33CC-06DE-9498C21FBB04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1C4F25-F946-88CB-436B-D2716FE3B13F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96215A-7824-03E1-00F2-77586925871E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C5660561-83F5-D99F-C690-4AE780585A3C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0F0D66-E8A0-F45B-07E0-D136BBE64EB2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596E1A2D-63EB-304F-4CAD-03D31FF54BE8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BE04D7-B086-5DA2-BA7D-C281CF283FD6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C55EE8-ED4A-1B80-ED80-47954E5715FE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C00F2-A3AF-C097-2FE7-B4DD1DCF3A43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49DAE5EE-DF28-91A4-E612-2C8F2B3F2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202863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427EC0FB-E053-7BF3-0795-BE29F4FB4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867839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FFB34E-B32D-F288-20F0-1AFAD291EAF6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79B018C9-0876-2688-E932-AE39904C964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2BC88340-5FD0-3614-0B95-89C04A7EC6A7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378534-1038-F5A8-8BF5-F2C0E3D67DF3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3752850"/>
            <a:ext cx="762000" cy="361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501927C7-8561-FBC3-FC33-EE0D1F70D9C6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6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690B4C61-D9EE-B69D-308D-BE61F5E6C573}"/>
              </a:ext>
            </a:extLst>
          </p:cNvPr>
          <p:cNvSpPr/>
          <p:nvPr/>
        </p:nvSpPr>
        <p:spPr>
          <a:xfrm>
            <a:off x="3359258" y="2467052"/>
            <a:ext cx="2249106" cy="535800"/>
          </a:xfrm>
          <a:prstGeom prst="wedgeRoundRectCallout">
            <a:avLst>
              <a:gd name="adj1" fmla="val 57534"/>
              <a:gd name="adj2" fmla="val 11003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R3 is my next hop. Accept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2C02B6-1459-9F2E-1799-916599829EA6}"/>
              </a:ext>
            </a:extLst>
          </p:cNvPr>
          <p:cNvCxnSpPr>
            <a:cxnSpLocks/>
          </p:cNvCxnSpPr>
          <p:nvPr/>
        </p:nvCxnSpPr>
        <p:spPr>
          <a:xfrm flipH="1">
            <a:off x="6513325" y="4772136"/>
            <a:ext cx="10170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379;p86">
            <a:extLst>
              <a:ext uri="{FF2B5EF4-FFF2-40B4-BE49-F238E27FC236}">
                <a16:creationId xmlns:a16="http://schemas.microsoft.com/office/drawing/2014/main" id="{DB25D8C7-EA1C-FB69-7BB0-F34F8B6C35C9}"/>
              </a:ext>
            </a:extLst>
          </p:cNvPr>
          <p:cNvSpPr/>
          <p:nvPr/>
        </p:nvSpPr>
        <p:spPr>
          <a:xfrm>
            <a:off x="6341194" y="4863364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6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972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C1392-94C5-34A7-B247-684BDE03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084B98FC-63FE-F749-239E-A779292853DA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56312E35-D05F-116F-06A6-53B15706577A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5132C784-B476-4A9B-DE13-24C2C8CAABEE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C62ACD22-7A52-A352-4CDA-FE8ACA3A431E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0FEBD935-0E36-E949-A893-4F4F34D6719D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006707B6-8C33-8E70-1D35-CE308E94C7C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6: R2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766204AA-FA9D-4452-2897-71CE46F26FED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52A05-7BCC-FBA2-3DDE-AF87AA2FC51D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03283E-C6DB-5F70-5F7D-9400E6D63DEE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3824FE30-680F-A77D-BA50-F92E32F56467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4FC886-6E7E-3D76-3BAC-89FA0F473ED6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79A4AA67-5097-1883-CAAA-418F6AB9EE8C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6F67FE-8BCA-AFD7-4180-6C5685398CDA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335A03-D70D-E706-23D9-774C5569DF07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31952C-7C7D-33C2-9615-B3C5FDA37609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1E74E926-A0E6-A05F-C060-90500FAB9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415837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09A5DCB1-BE89-EE0D-7E0B-02ADD2377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359131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728AB9-0BDE-334B-F995-61BA4D006B08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7F8CEA31-8971-CC74-CB0B-F491BFC550BF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6424D178-96DE-7E4D-D8BE-395A0F9EBE63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FD184E-C790-9121-64F9-BB57C725DC79}"/>
              </a:ext>
            </a:extLst>
          </p:cNvPr>
          <p:cNvCxnSpPr>
            <a:cxnSpLocks/>
          </p:cNvCxnSpPr>
          <p:nvPr/>
        </p:nvCxnSpPr>
        <p:spPr>
          <a:xfrm>
            <a:off x="6705600" y="3429000"/>
            <a:ext cx="685800" cy="323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6F040C42-FD02-77C3-AD33-C3CEFBF9778C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7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DFB896F9-51CA-C6F7-0FEE-CEAA70D1D915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R2 is my next hop. Accept!</a:t>
            </a:r>
          </a:p>
        </p:txBody>
      </p:sp>
    </p:spTree>
    <p:extLst>
      <p:ext uri="{BB962C8B-B14F-4D97-AF65-F5344CB8AC3E}">
        <p14:creationId xmlns:p14="http://schemas.microsoft.com/office/powerpoint/2010/main" val="232588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9F265-0B2C-94F3-3320-DD4A274B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CA077FC7-908A-8384-D658-5699CEFBDDC2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B93CC62E-7F3D-8156-7AA1-A4E282671DE6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5F8E445A-C039-3527-1F4F-875B8480624C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F857A83A-F957-F50A-4597-34DDFD1619B1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2E3A788F-DB28-EE6A-7187-BBB2BEF1DB39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8E88D14A-E935-946B-EC6C-0190847917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7: R1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C8C4BD35-BE46-7354-3D86-25AD4C076ACE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C521B0-4145-6171-98BA-F97D81A6C23C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05D080-82CD-250B-E8C1-ED1D0EBD6AC0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CC5D703-CFCB-1451-9830-8494AE9BBCC1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392472-5948-E550-8FD3-1259E236ECE7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6203AC97-F7B1-BA54-0098-9AA5E9700E1B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C5AAD2-0E7E-4AA2-51B9-CACFC930B519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3B1FDA-14CA-E480-4C1B-9522F01A72FC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C0BB6E-A67E-4DF2-3CC2-5B2BDED8F7F1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96B37486-8EA2-4339-203A-9144A4AE7780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71299C78-DFE4-80A9-3888-85F388A9B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613249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32AC49-0BF0-803D-5129-8C253C6882EB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04C7553C-92D2-32E8-BE2F-53CBC642083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5ACC3E57-04A2-2CCA-343C-A7522776A402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E2157C-DABC-9A57-C60F-C50377D5413B}"/>
              </a:ext>
            </a:extLst>
          </p:cNvPr>
          <p:cNvCxnSpPr>
            <a:cxnSpLocks/>
          </p:cNvCxnSpPr>
          <p:nvPr/>
        </p:nvCxnSpPr>
        <p:spPr>
          <a:xfrm>
            <a:off x="4215324" y="4787057"/>
            <a:ext cx="10482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3534F522-79DC-87BC-828E-F0F8A19B3672}"/>
              </a:ext>
            </a:extLst>
          </p:cNvPr>
          <p:cNvSpPr/>
          <p:nvPr/>
        </p:nvSpPr>
        <p:spPr>
          <a:xfrm>
            <a:off x="4008120" y="4914960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1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569CB9A4-5A61-7593-0904-43BF94A35793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 already have a better cost. Reject!</a:t>
            </a:r>
          </a:p>
        </p:txBody>
      </p:sp>
    </p:spTree>
    <p:extLst>
      <p:ext uri="{BB962C8B-B14F-4D97-AF65-F5344CB8AC3E}">
        <p14:creationId xmlns:p14="http://schemas.microsoft.com/office/powerpoint/2010/main" val="68253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55005-3506-5A2E-3DE6-75D018E6C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24126487-72AA-822F-04B3-06375B2394CD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D48210CA-4EDD-3A8A-CBCC-202AD2BE471D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79353669-AA30-583B-37A2-8A3CAA6BA71E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D400B6F7-09ED-5CBB-0F15-6B575F1A60F8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A74CC61F-40F6-C10A-DE07-D76B2ED63E13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A7F96A51-7C65-8217-4F59-53C1DDF0ED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8: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9E226342-64E5-D7BE-4F29-8623BDD5AC8C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1DAF30-B00B-FF6A-C68D-AAEB3580585E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F3883B-B1A9-CD5F-2397-685689637B12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60CFC0BC-BBD1-2C8E-FB61-2ECCF28CFD1E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5FF127-F3CF-8153-73E9-E128ABC3BD57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3B4670EA-F846-C033-7D78-E051E5BB9C98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43FB26-22FD-91A1-D775-E8517BF51D6A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6FCF34-1F34-3282-3948-3931E9A1122F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FB1504-E254-B5E5-1982-376C9AA6B09E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E8742990-8F88-BED9-A37C-2B7135154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163040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FA52F57A-AFAB-5FCD-D3E7-E520FD7FC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6922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D8688B-C143-861B-9908-99B9460472A6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4F33037C-C3D5-85E3-DB50-6F3C583F94F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2FDE26A6-737A-2C27-8AC8-13FC8B62BE64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882A77-9DE0-18BD-F596-72AAB9E3A7E2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3752850"/>
            <a:ext cx="762000" cy="361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49BF0AED-2CD7-ADB1-3057-E70D743E79A4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8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C6CE925B-F5F3-BB59-F216-14EC03B2BB83}"/>
              </a:ext>
            </a:extLst>
          </p:cNvPr>
          <p:cNvSpPr/>
          <p:nvPr/>
        </p:nvSpPr>
        <p:spPr>
          <a:xfrm>
            <a:off x="3359258" y="2467052"/>
            <a:ext cx="2249106" cy="535800"/>
          </a:xfrm>
          <a:prstGeom prst="wedgeRoundRectCallout">
            <a:avLst>
              <a:gd name="adj1" fmla="val 57534"/>
              <a:gd name="adj2" fmla="val 11003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R3 is my next hop. Accept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23947E-E42F-BED6-6460-14E132C6CB6F}"/>
              </a:ext>
            </a:extLst>
          </p:cNvPr>
          <p:cNvCxnSpPr>
            <a:cxnSpLocks/>
          </p:cNvCxnSpPr>
          <p:nvPr/>
        </p:nvCxnSpPr>
        <p:spPr>
          <a:xfrm flipH="1">
            <a:off x="6513325" y="4772136"/>
            <a:ext cx="10170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379;p86">
            <a:extLst>
              <a:ext uri="{FF2B5EF4-FFF2-40B4-BE49-F238E27FC236}">
                <a16:creationId xmlns:a16="http://schemas.microsoft.com/office/drawing/2014/main" id="{F5B0F3F2-287B-E717-B685-86CDF5F613D1}"/>
              </a:ext>
            </a:extLst>
          </p:cNvPr>
          <p:cNvSpPr/>
          <p:nvPr/>
        </p:nvSpPr>
        <p:spPr>
          <a:xfrm>
            <a:off x="6341194" y="4863364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8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136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9D5C8-105A-C046-5049-165408BF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2DB917E6-B753-3B75-90BC-1D38CAAC7BA2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219CC9AD-0854-FD35-AC79-81B17936B9AD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6899FAFF-4FBD-B89C-DB3E-4F994DC5CC20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ECC1732F-7434-C916-B7D4-4338DE2CA881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8C8FCF24-A659-EE3A-C3AA-8CC4638F945E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11688B1F-5A8D-4E71-A1D6-98F3D05D792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9: R2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C1FE1EED-D7DD-D90D-0DA6-6398A8D5EC50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5052A7-9DCD-E8AD-0738-F01D846B7638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98DE03-4EC8-4171-A2A6-E0B5B45787C8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4D307AB1-35BE-8B35-62E2-B6BA3D5ADEE3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55BD07-67B9-BC49-4310-2A12EF9D65E0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3C1C595F-F853-3E09-551D-C38F43FB8CB4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1BA421-670E-C4B3-D6F9-259CF2A450F4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849FFD-95C9-CA3E-A63B-AC3183F005AA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D40097-72BC-83B3-D0E7-DA22D2C686DE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43C1F601-2059-5C19-1AAA-CA0015036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079341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FC3FE8F7-30A6-D2E4-3E93-D1B1D2508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96174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1B29C9-0823-5902-3A3F-062B40511ACC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14A6F191-A64A-0D88-02C1-7823B1AFE60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355EFD73-24BA-1963-CD9B-10173372DAE5}"/>
              </a:ext>
            </a:extLst>
          </p:cNvPr>
          <p:cNvSpPr/>
          <p:nvPr/>
        </p:nvSpPr>
        <p:spPr>
          <a:xfrm>
            <a:off x="9287932" y="1739487"/>
            <a:ext cx="2594612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next hop is R3 and R3’s next hop is R2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537C7A-65B3-BB85-7A61-8EAF8A45B4E4}"/>
              </a:ext>
            </a:extLst>
          </p:cNvPr>
          <p:cNvCxnSpPr>
            <a:cxnSpLocks/>
          </p:cNvCxnSpPr>
          <p:nvPr/>
        </p:nvCxnSpPr>
        <p:spPr>
          <a:xfrm>
            <a:off x="6705600" y="3429000"/>
            <a:ext cx="685800" cy="323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E3877CA4-30CB-3709-E9EA-978522F00502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9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B7A6911A-093A-0144-8A5A-A7DCAC767FD7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R2 is my next hop. Accept!</a:t>
            </a:r>
          </a:p>
        </p:txBody>
      </p:sp>
    </p:spTree>
    <p:extLst>
      <p:ext uri="{BB962C8B-B14F-4D97-AF65-F5344CB8AC3E}">
        <p14:creationId xmlns:p14="http://schemas.microsoft.com/office/powerpoint/2010/main" val="50889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8078-0E61-714F-1563-521F735C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4805D289-6FBF-B7E7-E587-FFD29A8465A1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71627875-64BE-A962-31A2-9E0BA52CEED1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70551470-7A5E-C589-3615-84D69723F296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6B0D7ABD-3762-D6DB-9D70-C557EE44E8D6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CC07BCB6-F86B-21E9-8AC8-622E37661AA9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861443F4-5A69-3743-1399-2026F9C406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10: R1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04F3B845-DA1E-4C94-DD8A-E036E3B7DB2B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B74498-CEAC-7418-60C1-CB53F7C4D561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84DFA6-AC5B-EB00-20EF-9523D351022F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B7751D89-6860-0C7D-CCAC-57DAF79A0323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274687-9502-376C-EEEC-5D20D0D5F91E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CD55C6F5-BDC9-1AD6-13C5-69CF118FC87D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544511-6AB7-57BD-8DE1-D604CDC84F91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F23090-966E-7814-7AA7-0BDC6C80A95A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C7ECB3-87D0-8BC2-171A-64631DFDB916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4D30FF57-DD06-9272-7DD2-3F7F45DC0A80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89115582-0D6E-6CA3-BCFE-C1C34AC31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290519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7FD36C-4E6F-D606-C2B9-45E3608FC263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466D4A57-47A4-E48C-5ABA-A900FC8AAFF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Shape 2538">
            <a:extLst>
              <a:ext uri="{FF2B5EF4-FFF2-40B4-BE49-F238E27FC236}">
                <a16:creationId xmlns:a16="http://schemas.microsoft.com/office/drawing/2014/main" id="{5407B1BE-888B-8974-D988-8F55ACB7CEC9}"/>
              </a:ext>
            </a:extLst>
          </p:cNvPr>
          <p:cNvSpPr/>
          <p:nvPr/>
        </p:nvSpPr>
        <p:spPr>
          <a:xfrm>
            <a:off x="9287932" y="1462488"/>
            <a:ext cx="2594612" cy="1549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R</a:t>
            </a:r>
            <a:r>
              <a:rPr sz="3200" dirty="0"/>
              <a:t>outing loop</a:t>
            </a:r>
            <a:r>
              <a:rPr lang="en-CA" sz="3200" dirty="0"/>
              <a:t> is finally resolved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A0C04E-8959-EB2E-ABE6-DE53F9C32C4E}"/>
              </a:ext>
            </a:extLst>
          </p:cNvPr>
          <p:cNvCxnSpPr>
            <a:cxnSpLocks/>
          </p:cNvCxnSpPr>
          <p:nvPr/>
        </p:nvCxnSpPr>
        <p:spPr>
          <a:xfrm>
            <a:off x="4215324" y="4787057"/>
            <a:ext cx="104823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8DB64413-DFA0-790F-2A50-6F78E5D6C5A7}"/>
              </a:ext>
            </a:extLst>
          </p:cNvPr>
          <p:cNvSpPr/>
          <p:nvPr/>
        </p:nvSpPr>
        <p:spPr>
          <a:xfrm>
            <a:off x="4008120" y="4914960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1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E8F571FF-16AC-B078-A7D4-E7226FBF056E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It’s a better route. Accept!</a:t>
            </a:r>
          </a:p>
        </p:txBody>
      </p:sp>
    </p:spTree>
    <p:extLst>
      <p:ext uri="{BB962C8B-B14F-4D97-AF65-F5344CB8AC3E}">
        <p14:creationId xmlns:p14="http://schemas.microsoft.com/office/powerpoint/2010/main" val="191353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59BF4-5AA1-8EC7-8453-B0362A63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0EAE7D6E-221D-75C2-4250-76F7E9ECB95A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1771DE59-B1C5-27F9-9C16-D702BDF00FCF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3C7DAD7A-8970-D6AD-CD00-25F01FBC35AE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B04FE7F6-8565-835F-F415-22552A92CA5A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F6397B73-B2CC-B19A-15C6-F672A5AE429C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E7449BBF-5153-485A-0985-0DA58FD0D2F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11: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8121704B-4381-0958-1599-A418CF3BCEE7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8AC1EA-7B89-2BDA-CA5C-EAB2212FD720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F6C34D-A81D-1EAA-E9BE-A816FCF2B611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7EF3BD44-EB38-8055-8B8F-CC7C4BB397A0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BF4DC9-C1C7-BE8A-A67D-15700A479222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CC7F8EA5-86CD-8156-1C2E-D4D22A40F1D5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0DD0BF-351B-4027-936C-1CED1E4D848A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1891A5-8CB0-9CFA-0407-8AAD7B4A451C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760EAB-822C-D307-C7B0-12D9290D893C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78473BF7-1EE9-075F-2ECA-C88301A46E35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D1905986-78F0-E031-48B1-B8A1BFA18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103619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C0F97A-6502-6929-1AFC-CC22B4834BA7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29EADB7F-E719-7457-B17A-C62A1EFD837D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AD3B8E-E09C-3094-96FE-9A610A0DD1B3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3752850"/>
            <a:ext cx="762000" cy="361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2049C4B5-D8A8-7F3D-6CC6-651B43B0CB82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8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3B8FC9BF-1A3E-FAD3-7E4C-716E93C64638}"/>
              </a:ext>
            </a:extLst>
          </p:cNvPr>
          <p:cNvSpPr/>
          <p:nvPr/>
        </p:nvSpPr>
        <p:spPr>
          <a:xfrm>
            <a:off x="3359258" y="2467052"/>
            <a:ext cx="2249106" cy="535800"/>
          </a:xfrm>
          <a:prstGeom prst="wedgeRoundRectCallout">
            <a:avLst>
              <a:gd name="adj1" fmla="val 57534"/>
              <a:gd name="adj2" fmla="val 11003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R3 is my next hop. Accept!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B60E0B-51FF-DAAE-A211-7A2E7E6AB8CD}"/>
              </a:ext>
            </a:extLst>
          </p:cNvPr>
          <p:cNvCxnSpPr>
            <a:cxnSpLocks/>
          </p:cNvCxnSpPr>
          <p:nvPr/>
        </p:nvCxnSpPr>
        <p:spPr>
          <a:xfrm flipH="1">
            <a:off x="6513325" y="4772136"/>
            <a:ext cx="10170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379;p86">
            <a:extLst>
              <a:ext uri="{FF2B5EF4-FFF2-40B4-BE49-F238E27FC236}">
                <a16:creationId xmlns:a16="http://schemas.microsoft.com/office/drawing/2014/main" id="{08234D77-7318-5793-739A-239116FC57C3}"/>
              </a:ext>
            </a:extLst>
          </p:cNvPr>
          <p:cNvSpPr/>
          <p:nvPr/>
        </p:nvSpPr>
        <p:spPr>
          <a:xfrm>
            <a:off x="6341194" y="4863364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8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779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DC34-C997-C508-9818-2347EBC6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0A81B8-F6E4-27B6-E4D5-2B58D0CA2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We have a Functional DV!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FE12A2B-221C-6BCD-C38D-8A7ED67C2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destination isn't in the table. (#1)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Advertised cost + link cost to neighbor &lt; best-known cost. (#2)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advertisement is from current next-hop. 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 to all your neighbors when the table updates, and periodically. (#4)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table entry expires, delete it. (#5)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Let's add some optimizations for faster convergence.</a:t>
            </a:r>
          </a:p>
        </p:txBody>
      </p:sp>
    </p:spTree>
    <p:extLst>
      <p:ext uri="{BB962C8B-B14F-4D97-AF65-F5344CB8AC3E}">
        <p14:creationId xmlns:p14="http://schemas.microsoft.com/office/powerpoint/2010/main" val="143257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A060-2BB0-D02B-3E1C-D2E6D13C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2DF5C296-EF73-AEB5-49AB-62B2D1CBD86B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9FDB542E-5FF8-EDA3-90CE-321F90484DB9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582A2A35-3A5C-48B5-7E77-E6F271573CF3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A0D7285B-E031-6679-F511-B2E3B89F5ACD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5A21117B-3E4B-43EA-3E85-EAA2F5C23F95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CC91DA15-428D-FF02-E664-90D48AC91A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Event 12: R2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5B418060-438B-BFB1-7A19-135C4A2B34D4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70258-6CD3-1433-5B1A-5882704B4D4D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09A76-59FF-3AC4-CE1D-FD922AD5AF6D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B24152BE-3A74-23C4-DD83-86E23D22368F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0A2659-F508-F52A-23E4-88A8A32EF8CF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E197AA6D-CACC-FF38-0AAA-41E0131D3930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AB1979-CA4B-B4AF-7F5D-5F3EE8F8B8B1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6AF297-7FC5-A364-2DA3-B32CB0989AFD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D906F2-7C9F-9B92-6C7D-D6C5E76DFC6F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37A20D63-7C63-B231-33F2-C4CA8077498E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CC214AB9-501F-F020-A6AB-52E2DC675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634483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9A4718-BB86-8E34-564C-A28FDECCF09C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988F0431-88C6-306B-DCC1-AEB6BD09800F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E5864D-627B-6A5A-88C5-724F430A5D70}"/>
              </a:ext>
            </a:extLst>
          </p:cNvPr>
          <p:cNvCxnSpPr>
            <a:cxnSpLocks/>
          </p:cNvCxnSpPr>
          <p:nvPr/>
        </p:nvCxnSpPr>
        <p:spPr>
          <a:xfrm>
            <a:off x="6705600" y="3429000"/>
            <a:ext cx="685800" cy="323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77C7573A-EE05-D2FB-F556-971514AA8BCF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9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AD13B8A3-5572-5545-F2F3-93653DA4FD07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 already have a better path. Reject!</a:t>
            </a:r>
          </a:p>
        </p:txBody>
      </p:sp>
    </p:spTree>
    <p:extLst>
      <p:ext uri="{BB962C8B-B14F-4D97-AF65-F5344CB8AC3E}">
        <p14:creationId xmlns:p14="http://schemas.microsoft.com/office/powerpoint/2010/main" val="3430522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6D735-2F7A-D788-1668-ADC7BAF3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36A4D976-3D25-8088-50F7-DC7CB9D06905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780DA80E-EF94-E740-AD77-90CA2171704F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84B4C0D7-65CB-467D-A88F-5CDBBE00C0AB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E55382DC-744E-54EF-2C1A-654A7E17FE01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559E679C-DF8C-C285-0164-68EB9F601B9F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01D88D6C-B2D3-2A2F-B043-1540939F93E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Converged!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C967BCE7-DE09-C097-86A0-C13CF90FDBA5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6885CF-FD0B-024A-DB42-836A1114CBC0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7DE3B9-8A67-F016-2C4F-B4E0BC4FA781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2537015D-9502-2BC7-D6CE-1C006F380DBD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1FEF23-283A-71B1-42CE-5649B9CAC3F0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7D9A05D9-9496-56A8-0B82-5F99F92BA0F5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33B928-93FA-9D0E-2FEF-6CCECE315239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B96291-45BC-3C63-B57F-FE62C29E8588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7804-4917-971B-ECED-F19EA7C4669A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5517FB0B-B6CA-3B2F-F2ED-4D5095AB67CE}"/>
              </a:ext>
            </a:extLst>
          </p:cNvPr>
          <p:cNvGraphicFramePr/>
          <p:nvPr/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8988B0F6-17BA-441C-A855-9B1F216F27B8}"/>
              </a:ext>
            </a:extLst>
          </p:cNvPr>
          <p:cNvGraphicFramePr/>
          <p:nvPr/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F7C92B-7D66-BE77-E35C-6B6B894F0012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AD4901C9-FBC6-0F9A-3B0E-5ADACB12031B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3">
            <a:extLst>
              <a:ext uri="{FF2B5EF4-FFF2-40B4-BE49-F238E27FC236}">
                <a16:creationId xmlns:a16="http://schemas.microsoft.com/office/drawing/2014/main" id="{0B00A938-824A-D875-CA69-715A15DB834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143000"/>
            <a:ext cx="11734800" cy="5308597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en-US" kern="0" dirty="0"/>
          </a:p>
        </p:txBody>
      </p:sp>
      <p:sp>
        <p:nvSpPr>
          <p:cNvPr id="7" name="Shape 2988">
            <a:extLst>
              <a:ext uri="{FF2B5EF4-FFF2-40B4-BE49-F238E27FC236}">
                <a16:creationId xmlns:a16="http://schemas.microsoft.com/office/drawing/2014/main" id="{13B35711-D74C-386F-64F7-9C05D919BCFC}"/>
              </a:ext>
            </a:extLst>
          </p:cNvPr>
          <p:cNvSpPr/>
          <p:nvPr/>
        </p:nvSpPr>
        <p:spPr>
          <a:xfrm flipH="1" flipV="1">
            <a:off x="3745013" y="4573273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6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" name="Shape 2990">
            <a:extLst>
              <a:ext uri="{FF2B5EF4-FFF2-40B4-BE49-F238E27FC236}">
                <a16:creationId xmlns:a16="http://schemas.microsoft.com/office/drawing/2014/main" id="{C3BA9799-C460-FD1D-6117-342CD47A1834}"/>
              </a:ext>
            </a:extLst>
          </p:cNvPr>
          <p:cNvSpPr/>
          <p:nvPr/>
        </p:nvSpPr>
        <p:spPr>
          <a:xfrm>
            <a:off x="3912479" y="3593844"/>
            <a:ext cx="4202563" cy="821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FF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672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FF16D1-3468-6A19-FDA1-F2BFF6FCEB86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295400"/>
            <a:ext cx="4938245" cy="5308597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It converged, but after a long time and being stuck In a loop for a while.</a:t>
            </a:r>
          </a:p>
        </p:txBody>
      </p:sp>
    </p:spTree>
    <p:extLst>
      <p:ext uri="{BB962C8B-B14F-4D97-AF65-F5344CB8AC3E}">
        <p14:creationId xmlns:p14="http://schemas.microsoft.com/office/powerpoint/2010/main" val="328260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F090-4990-154F-03D1-0694259EC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D6897F-40D0-B325-FA71-C5B7BA51F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Solution 2: Avoid Routing Loops with Poison Reverse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FBEB70D-7589-EA7E-5922-09A30D065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43000"/>
            <a:ext cx="11734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Why do we get loops?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I give someone a path, they advertise it back to me.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Path goes from me → them → me.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Path with extra loop is always longer, so I'd never accept.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But if I lost my earlier routes, I might accept.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 might not realize the path is going through me.</a:t>
            </a:r>
          </a:p>
          <a:p>
            <a:pPr>
              <a:lnSpc>
                <a:spcPct val="90000"/>
              </a:lnSpc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Poison reverse.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R1 gives me a route, advertise poison back to R1.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This tells R1: "Do not forward packets to me."</a:t>
            </a:r>
          </a:p>
        </p:txBody>
      </p:sp>
      <p:cxnSp>
        <p:nvCxnSpPr>
          <p:cNvPr id="2" name="Google Shape;1566;p101">
            <a:extLst>
              <a:ext uri="{FF2B5EF4-FFF2-40B4-BE49-F238E27FC236}">
                <a16:creationId xmlns:a16="http://schemas.microsoft.com/office/drawing/2014/main" id="{7481EBA0-5BD9-ED9D-B41C-338EFB2C9B43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514800" y="5995350"/>
            <a:ext cx="1365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1569;p101">
            <a:extLst>
              <a:ext uri="{FF2B5EF4-FFF2-40B4-BE49-F238E27FC236}">
                <a16:creationId xmlns:a16="http://schemas.microsoft.com/office/drawing/2014/main" id="{4A458717-CE52-E6C8-7FBB-8FD3DD995A0C}"/>
              </a:ext>
            </a:extLst>
          </p:cNvPr>
          <p:cNvCxnSpPr/>
          <p:nvPr/>
        </p:nvCxnSpPr>
        <p:spPr>
          <a:xfrm>
            <a:off x="2645350" y="5894625"/>
            <a:ext cx="10452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570;p101">
            <a:extLst>
              <a:ext uri="{FF2B5EF4-FFF2-40B4-BE49-F238E27FC236}">
                <a16:creationId xmlns:a16="http://schemas.microsoft.com/office/drawing/2014/main" id="{3756AF73-1015-0219-0B6B-1B1551E6C971}"/>
              </a:ext>
            </a:extLst>
          </p:cNvPr>
          <p:cNvSpPr/>
          <p:nvPr/>
        </p:nvSpPr>
        <p:spPr>
          <a:xfrm>
            <a:off x="2743200" y="5257800"/>
            <a:ext cx="781200" cy="534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68;p101">
            <a:extLst>
              <a:ext uri="{FF2B5EF4-FFF2-40B4-BE49-F238E27FC236}">
                <a16:creationId xmlns:a16="http://schemas.microsoft.com/office/drawing/2014/main" id="{C969824A-60E8-0DA3-DC5F-89F951C70754}"/>
              </a:ext>
            </a:extLst>
          </p:cNvPr>
          <p:cNvSpPr/>
          <p:nvPr/>
        </p:nvSpPr>
        <p:spPr>
          <a:xfrm>
            <a:off x="3880100" y="58528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572;p101">
            <a:extLst>
              <a:ext uri="{FF2B5EF4-FFF2-40B4-BE49-F238E27FC236}">
                <a16:creationId xmlns:a16="http://schemas.microsoft.com/office/drawing/2014/main" id="{AEEBC3EA-82C7-2B64-6F4D-4313D9AE3F41}"/>
              </a:ext>
            </a:extLst>
          </p:cNvPr>
          <p:cNvCxnSpPr>
            <a:stCxn id="5" idx="3"/>
          </p:cNvCxnSpPr>
          <p:nvPr/>
        </p:nvCxnSpPr>
        <p:spPr>
          <a:xfrm rot="10800000" flipH="1">
            <a:off x="4165100" y="5339250"/>
            <a:ext cx="656100" cy="65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573;p101">
            <a:extLst>
              <a:ext uri="{FF2B5EF4-FFF2-40B4-BE49-F238E27FC236}">
                <a16:creationId xmlns:a16="http://schemas.microsoft.com/office/drawing/2014/main" id="{4B16E006-92A3-6EFC-C58B-0A6DA9EC5BB0}"/>
              </a:ext>
            </a:extLst>
          </p:cNvPr>
          <p:cNvCxnSpPr>
            <a:stCxn id="5" idx="3"/>
          </p:cNvCxnSpPr>
          <p:nvPr/>
        </p:nvCxnSpPr>
        <p:spPr>
          <a:xfrm rot="10800000" flipH="1">
            <a:off x="4165100" y="5782650"/>
            <a:ext cx="793800" cy="21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574;p101">
            <a:extLst>
              <a:ext uri="{FF2B5EF4-FFF2-40B4-BE49-F238E27FC236}">
                <a16:creationId xmlns:a16="http://schemas.microsoft.com/office/drawing/2014/main" id="{99B7E6D1-1CD8-E2A7-F5BA-D22289B4216A}"/>
              </a:ext>
            </a:extLst>
          </p:cNvPr>
          <p:cNvCxnSpPr>
            <a:stCxn id="5" idx="3"/>
          </p:cNvCxnSpPr>
          <p:nvPr/>
        </p:nvCxnSpPr>
        <p:spPr>
          <a:xfrm>
            <a:off x="4165100" y="5995350"/>
            <a:ext cx="756900" cy="20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575;p101">
            <a:extLst>
              <a:ext uri="{FF2B5EF4-FFF2-40B4-BE49-F238E27FC236}">
                <a16:creationId xmlns:a16="http://schemas.microsoft.com/office/drawing/2014/main" id="{AE7C6738-966A-06D0-7C0E-735B6B2CAB7D}"/>
              </a:ext>
            </a:extLst>
          </p:cNvPr>
          <p:cNvCxnSpPr>
            <a:stCxn id="5" idx="3"/>
          </p:cNvCxnSpPr>
          <p:nvPr/>
        </p:nvCxnSpPr>
        <p:spPr>
          <a:xfrm>
            <a:off x="4165100" y="5995350"/>
            <a:ext cx="638400" cy="63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567;p101">
            <a:extLst>
              <a:ext uri="{FF2B5EF4-FFF2-40B4-BE49-F238E27FC236}">
                <a16:creationId xmlns:a16="http://schemas.microsoft.com/office/drawing/2014/main" id="{BA91B0D6-9CFB-DAF2-BA6B-88ED8CB7FDCA}"/>
              </a:ext>
            </a:extLst>
          </p:cNvPr>
          <p:cNvSpPr/>
          <p:nvPr/>
        </p:nvSpPr>
        <p:spPr>
          <a:xfrm>
            <a:off x="2229800" y="58528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588;p101">
            <a:extLst>
              <a:ext uri="{FF2B5EF4-FFF2-40B4-BE49-F238E27FC236}">
                <a16:creationId xmlns:a16="http://schemas.microsoft.com/office/drawing/2014/main" id="{992CF0EC-9A28-1A19-C637-F1447B745B47}"/>
              </a:ext>
            </a:extLst>
          </p:cNvPr>
          <p:cNvSpPr/>
          <p:nvPr/>
        </p:nvSpPr>
        <p:spPr>
          <a:xfrm>
            <a:off x="8609699" y="58748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Google Shape;1589;p101">
            <a:extLst>
              <a:ext uri="{FF2B5EF4-FFF2-40B4-BE49-F238E27FC236}">
                <a16:creationId xmlns:a16="http://schemas.microsoft.com/office/drawing/2014/main" id="{A05DF96F-2DE6-4BB8-A5F5-8B0123A8DF6E}"/>
              </a:ext>
            </a:extLst>
          </p:cNvPr>
          <p:cNvCxnSpPr>
            <a:stCxn id="25" idx="3"/>
            <a:endCxn id="11" idx="1"/>
          </p:cNvCxnSpPr>
          <p:nvPr/>
        </p:nvCxnSpPr>
        <p:spPr>
          <a:xfrm>
            <a:off x="7244399" y="6017325"/>
            <a:ext cx="1365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591;p101">
            <a:extLst>
              <a:ext uri="{FF2B5EF4-FFF2-40B4-BE49-F238E27FC236}">
                <a16:creationId xmlns:a16="http://schemas.microsoft.com/office/drawing/2014/main" id="{DC444FD6-56A5-5AD5-0775-494E838EC682}"/>
              </a:ext>
            </a:extLst>
          </p:cNvPr>
          <p:cNvCxnSpPr/>
          <p:nvPr/>
        </p:nvCxnSpPr>
        <p:spPr>
          <a:xfrm rot="10800000" flipH="1">
            <a:off x="9079961" y="5334950"/>
            <a:ext cx="386400" cy="3864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592;p101">
            <a:extLst>
              <a:ext uri="{FF2B5EF4-FFF2-40B4-BE49-F238E27FC236}">
                <a16:creationId xmlns:a16="http://schemas.microsoft.com/office/drawing/2014/main" id="{AB4EFC0B-5166-FC66-741F-F0DA52F4EF8D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8894699" y="5361225"/>
            <a:ext cx="656100" cy="65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93;p101">
            <a:extLst>
              <a:ext uri="{FF2B5EF4-FFF2-40B4-BE49-F238E27FC236}">
                <a16:creationId xmlns:a16="http://schemas.microsoft.com/office/drawing/2014/main" id="{F344404E-3938-F858-3FDD-4DE318CD21EF}"/>
              </a:ext>
            </a:extLst>
          </p:cNvPr>
          <p:cNvCxnSpPr>
            <a:stCxn id="11" idx="3"/>
          </p:cNvCxnSpPr>
          <p:nvPr/>
        </p:nvCxnSpPr>
        <p:spPr>
          <a:xfrm rot="10800000" flipH="1">
            <a:off x="8894699" y="5804625"/>
            <a:ext cx="793800" cy="212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594;p101">
            <a:extLst>
              <a:ext uri="{FF2B5EF4-FFF2-40B4-BE49-F238E27FC236}">
                <a16:creationId xmlns:a16="http://schemas.microsoft.com/office/drawing/2014/main" id="{0EADCA37-8767-D03E-D996-66BF3994F0A2}"/>
              </a:ext>
            </a:extLst>
          </p:cNvPr>
          <p:cNvCxnSpPr>
            <a:stCxn id="11" idx="3"/>
          </p:cNvCxnSpPr>
          <p:nvPr/>
        </p:nvCxnSpPr>
        <p:spPr>
          <a:xfrm>
            <a:off x="8894699" y="6017325"/>
            <a:ext cx="756900" cy="20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595;p101">
            <a:extLst>
              <a:ext uri="{FF2B5EF4-FFF2-40B4-BE49-F238E27FC236}">
                <a16:creationId xmlns:a16="http://schemas.microsoft.com/office/drawing/2014/main" id="{9A1AB5DE-6D2B-C50A-B288-F7F005B31452}"/>
              </a:ext>
            </a:extLst>
          </p:cNvPr>
          <p:cNvCxnSpPr>
            <a:stCxn id="11" idx="3"/>
          </p:cNvCxnSpPr>
          <p:nvPr/>
        </p:nvCxnSpPr>
        <p:spPr>
          <a:xfrm>
            <a:off x="8894699" y="6017325"/>
            <a:ext cx="638400" cy="638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596;p101">
            <a:extLst>
              <a:ext uri="{FF2B5EF4-FFF2-40B4-BE49-F238E27FC236}">
                <a16:creationId xmlns:a16="http://schemas.microsoft.com/office/drawing/2014/main" id="{20F3D52C-1166-2CAE-1AC0-9664CAA48439}"/>
              </a:ext>
            </a:extLst>
          </p:cNvPr>
          <p:cNvCxnSpPr/>
          <p:nvPr/>
        </p:nvCxnSpPr>
        <p:spPr>
          <a:xfrm rot="10800000" flipH="1">
            <a:off x="9131749" y="5741925"/>
            <a:ext cx="496500" cy="1329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597;p101">
            <a:extLst>
              <a:ext uri="{FF2B5EF4-FFF2-40B4-BE49-F238E27FC236}">
                <a16:creationId xmlns:a16="http://schemas.microsoft.com/office/drawing/2014/main" id="{6C939535-BF91-D158-BAE3-21E2BD26336E}"/>
              </a:ext>
            </a:extLst>
          </p:cNvPr>
          <p:cNvCxnSpPr/>
          <p:nvPr/>
        </p:nvCxnSpPr>
        <p:spPr>
          <a:xfrm>
            <a:off x="9148999" y="6018525"/>
            <a:ext cx="462000" cy="1239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598;p101">
            <a:extLst>
              <a:ext uri="{FF2B5EF4-FFF2-40B4-BE49-F238E27FC236}">
                <a16:creationId xmlns:a16="http://schemas.microsoft.com/office/drawing/2014/main" id="{B67809D0-EA12-60D1-9FD5-1A848E4BE7B6}"/>
              </a:ext>
            </a:extLst>
          </p:cNvPr>
          <p:cNvSpPr/>
          <p:nvPr/>
        </p:nvSpPr>
        <p:spPr>
          <a:xfrm>
            <a:off x="9781799" y="5361225"/>
            <a:ext cx="781200" cy="534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can reach 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599;p101">
            <a:extLst>
              <a:ext uri="{FF2B5EF4-FFF2-40B4-BE49-F238E27FC236}">
                <a16:creationId xmlns:a16="http://schemas.microsoft.com/office/drawing/2014/main" id="{1549E7A8-A8FB-867B-3708-728D339FCA7C}"/>
              </a:ext>
            </a:extLst>
          </p:cNvPr>
          <p:cNvCxnSpPr/>
          <p:nvPr/>
        </p:nvCxnSpPr>
        <p:spPr>
          <a:xfrm>
            <a:off x="9150161" y="6159825"/>
            <a:ext cx="319800" cy="3198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600;p101">
            <a:extLst>
              <a:ext uri="{FF2B5EF4-FFF2-40B4-BE49-F238E27FC236}">
                <a16:creationId xmlns:a16="http://schemas.microsoft.com/office/drawing/2014/main" id="{25525EAD-F159-7BF8-42E7-F6154D0DA3B0}"/>
              </a:ext>
            </a:extLst>
          </p:cNvPr>
          <p:cNvCxnSpPr/>
          <p:nvPr/>
        </p:nvCxnSpPr>
        <p:spPr>
          <a:xfrm>
            <a:off x="7374949" y="5894625"/>
            <a:ext cx="10452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" name="Google Shape;1601;p101">
            <a:extLst>
              <a:ext uri="{FF2B5EF4-FFF2-40B4-BE49-F238E27FC236}">
                <a16:creationId xmlns:a16="http://schemas.microsoft.com/office/drawing/2014/main" id="{B1E36863-C589-CF1C-D51B-CA5AB3CA8C74}"/>
              </a:ext>
            </a:extLst>
          </p:cNvPr>
          <p:cNvSpPr/>
          <p:nvPr/>
        </p:nvSpPr>
        <p:spPr>
          <a:xfrm>
            <a:off x="7472799" y="5257800"/>
            <a:ext cx="781200" cy="534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cannot</a:t>
            </a: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reach 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603;p101">
            <a:extLst>
              <a:ext uri="{FF2B5EF4-FFF2-40B4-BE49-F238E27FC236}">
                <a16:creationId xmlns:a16="http://schemas.microsoft.com/office/drawing/2014/main" id="{6DB552D3-866F-3D02-72AE-BBFCC4A3139A}"/>
              </a:ext>
            </a:extLst>
          </p:cNvPr>
          <p:cNvSpPr txBox="1"/>
          <p:nvPr/>
        </p:nvSpPr>
        <p:spPr>
          <a:xfrm>
            <a:off x="6016961" y="6348896"/>
            <a:ext cx="331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Explicitly advertise poison back to R1.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590;p101">
            <a:extLst>
              <a:ext uri="{FF2B5EF4-FFF2-40B4-BE49-F238E27FC236}">
                <a16:creationId xmlns:a16="http://schemas.microsoft.com/office/drawing/2014/main" id="{0C28DBAB-2AD7-930A-1E46-B16F68E79106}"/>
              </a:ext>
            </a:extLst>
          </p:cNvPr>
          <p:cNvSpPr/>
          <p:nvPr/>
        </p:nvSpPr>
        <p:spPr>
          <a:xfrm>
            <a:off x="6959399" y="5874825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973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0DA2E-38AC-CEEE-34E5-3ED752B6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67D52E-FA91-3EC3-0EE5-6D4B49B6C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Converge Faster?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487BBE-F8CA-B735-13B5-2ADC8EF45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Poisoned Reverse: </a:t>
            </a:r>
            <a:r>
              <a:rPr lang="en-US" dirty="0"/>
              <a:t>Because R</a:t>
            </a:r>
            <a:r>
              <a:rPr lang="en-US" baseline="-25000" dirty="0"/>
              <a:t>2</a:t>
            </a:r>
            <a:r>
              <a:rPr lang="en-US" dirty="0"/>
              <a:t> received lowest cost path to X from R</a:t>
            </a:r>
            <a:r>
              <a:rPr lang="en-US" baseline="-25000" dirty="0"/>
              <a:t>3</a:t>
            </a:r>
            <a:r>
              <a:rPr lang="en-US" dirty="0"/>
              <a:t>, it advertises to R</a:t>
            </a:r>
            <a:r>
              <a:rPr lang="en-US" baseline="-25000" dirty="0"/>
              <a:t>3</a:t>
            </a:r>
            <a:r>
              <a:rPr lang="en-US" dirty="0"/>
              <a:t> a path cost of infinity to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we’ll see in the next example, poison reverse helps us avoid length-2 loops. </a:t>
            </a:r>
          </a:p>
          <a:p>
            <a:pPr>
              <a:lnSpc>
                <a:spcPct val="90000"/>
              </a:lnSpc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59550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9B495-2CE1-2E42-2B99-D7EF2B90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CC243536-72FE-C6CF-A7E8-272F918E7192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314441C6-F93E-FF94-E792-AF328B33EFAE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5652D9FF-0176-3C51-3DA8-635E722F0B68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05F84B60-7941-075B-51C8-D8CB5BC26819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4" name="Shape 1530">
            <a:extLst>
              <a:ext uri="{FF2B5EF4-FFF2-40B4-BE49-F238E27FC236}">
                <a16:creationId xmlns:a16="http://schemas.microsoft.com/office/drawing/2014/main" id="{89ECC2E8-9869-13A9-6B2E-6B3142C3BEF6}"/>
              </a:ext>
            </a:extLst>
          </p:cNvPr>
          <p:cNvSpPr/>
          <p:nvPr/>
        </p:nvSpPr>
        <p:spPr>
          <a:xfrm>
            <a:off x="4461867" y="3418638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FD91ABFE-A143-1E8D-8329-4A38C21AF333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00D7426F-4E22-6348-C040-B00EB8C899E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DV with Poison Reverse</a:t>
            </a:r>
          </a:p>
        </p:txBody>
      </p:sp>
      <p:sp>
        <p:nvSpPr>
          <p:cNvPr id="2450" name="Shape 2494">
            <a:extLst>
              <a:ext uri="{FF2B5EF4-FFF2-40B4-BE49-F238E27FC236}">
                <a16:creationId xmlns:a16="http://schemas.microsoft.com/office/drawing/2014/main" id="{71BC67B4-5963-E6F8-3D03-A22CFA0147A9}"/>
              </a:ext>
            </a:extLst>
          </p:cNvPr>
          <p:cNvSpPr/>
          <p:nvPr/>
        </p:nvSpPr>
        <p:spPr>
          <a:xfrm flipV="1">
            <a:off x="3719541" y="3512738"/>
            <a:ext cx="1955064" cy="8668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6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1" name="Shape 2495">
            <a:extLst>
              <a:ext uri="{FF2B5EF4-FFF2-40B4-BE49-F238E27FC236}">
                <a16:creationId xmlns:a16="http://schemas.microsoft.com/office/drawing/2014/main" id="{F0CB8578-71D3-3950-E6CB-8E3DA769E0BB}"/>
              </a:ext>
            </a:extLst>
          </p:cNvPr>
          <p:cNvSpPr/>
          <p:nvPr/>
        </p:nvSpPr>
        <p:spPr>
          <a:xfrm>
            <a:off x="3818811" y="3538519"/>
            <a:ext cx="4679274" cy="977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FF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672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54DD12C6-8BED-D4B1-8F8C-EBFDC0E64392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DF174C-F748-37DE-A6D0-4B25F9CA5C2F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7453D1-ACF8-D18D-C87B-0B75C41F0EC9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D711A113-78E2-83E6-7889-6031193E817B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27E26D-3E0E-37ED-ABE5-C9456105AD54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E9A6E47A-7BC6-8285-1477-EA5473F7ECF0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302A99-38FD-5925-73BD-879FF5EF893C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5ABC96-4053-621E-1854-F42E6F4A45DB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5ADC5-8D15-3648-3A74-58BF78B654ED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CC58FC39-E0F8-82E7-5EC7-2F1B6A4B7CF4}"/>
              </a:ext>
            </a:extLst>
          </p:cNvPr>
          <p:cNvGraphicFramePr/>
          <p:nvPr/>
        </p:nvGraphicFramePr>
        <p:xfrm>
          <a:off x="6553200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484D30C8-756A-812F-63CA-B15A1CBD749B}"/>
              </a:ext>
            </a:extLst>
          </p:cNvPr>
          <p:cNvGraphicFramePr/>
          <p:nvPr/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2E00CBFC-880F-AFED-01C8-F20E0C1D5811}"/>
              </a:ext>
            </a:extLst>
          </p:cNvPr>
          <p:cNvSpPr txBox="1">
            <a:spLocks noChangeArrowheads="1"/>
          </p:cNvSpPr>
          <p:nvPr/>
        </p:nvSpPr>
        <p:spPr>
          <a:xfrm>
            <a:off x="422087" y="5997446"/>
            <a:ext cx="6091238" cy="615636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 We did not show TTL for simplicity.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7C095E-88A6-72B0-985D-EA666FF131A5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3" name="Straight Connector 2432">
            <a:extLst>
              <a:ext uri="{FF2B5EF4-FFF2-40B4-BE49-F238E27FC236}">
                <a16:creationId xmlns:a16="http://schemas.microsoft.com/office/drawing/2014/main" id="{A44FF0C7-5775-5832-F200-9BD97DF2F3D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flipV="1">
            <a:off x="3426025" y="3351947"/>
            <a:ext cx="2339577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5E541620-8A43-26DD-F22E-D2EDADFF35F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8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B8FB-930A-B18C-98D5-A011FEAF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2CA9B9F8-1EEB-5F3A-1F66-18D96D4EA62B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CD0CBBE1-FE11-EA40-AE8F-C778D4003967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A7AC5567-DC66-5A78-1953-F036DE9E70C4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DEC156CF-6D49-5ADE-A2F8-21A94456C969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80F0A900-A8BF-674F-D00B-02DF60AB61DA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49154ACD-1D6D-E7C8-D857-AD32EFCB3F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1: Link R1—R2 Fails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75BAC72C-D05C-F750-57D7-8EFDAB69DDBF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AFCDA7-2F73-F5B1-C35D-473B08524E1C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7B6DF7-11BD-451D-5CCF-972163863A76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F170E47B-D9E9-6C51-3619-0FBA8A09A9A3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D2F906-87E1-BA6F-28F1-64D7678CB16F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B91FEEDD-01AD-D962-7409-D960AE8AA29E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67C1A-3BF5-08BF-699A-05970D6787E2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90D6CE-5971-D96C-CEF2-6A5D470A8E8C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7F6721-C499-B720-2DF2-D300C7D7452B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A204E421-CDF0-C462-17C2-7EFDC9C73903}"/>
                  </a:ext>
                </a:extLst>
              </p:cNvPr>
              <p:cNvGraphicFramePr/>
              <p:nvPr/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rgbClr val="C0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A204E421-CDF0-C462-17C2-7EFDC9C73903}"/>
                  </a:ext>
                </a:extLst>
              </p:cNvPr>
              <p:cNvGraphicFramePr/>
              <p:nvPr/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743" t="-142593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2B08B847-AA50-ED7B-6F4A-CFDFB3B65A29}"/>
              </a:ext>
            </a:extLst>
          </p:cNvPr>
          <p:cNvGraphicFramePr/>
          <p:nvPr/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857B6-17C3-22B7-3881-5F4F2650628C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1E9549B7-D1E8-5277-DA46-D33C6D605C08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Google Shape;1078;p69">
            <a:extLst>
              <a:ext uri="{FF2B5EF4-FFF2-40B4-BE49-F238E27FC236}">
                <a16:creationId xmlns:a16="http://schemas.microsoft.com/office/drawing/2014/main" id="{BAF3817A-881C-4FCB-B02A-6A48616215F8}"/>
              </a:ext>
            </a:extLst>
          </p:cNvPr>
          <p:cNvSpPr/>
          <p:nvPr/>
        </p:nvSpPr>
        <p:spPr>
          <a:xfrm>
            <a:off x="3222330" y="2563632"/>
            <a:ext cx="2249106" cy="535800"/>
          </a:xfrm>
          <a:prstGeom prst="wedgeRoundRectCallout">
            <a:avLst>
              <a:gd name="adj1" fmla="val 63609"/>
              <a:gd name="adj2" fmla="val 9826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path through</a:t>
            </a:r>
            <a:r>
              <a:rPr kumimoji="0" lang="en" sz="1400" b="0" i="0" u="none" strike="noStrike" kern="0" cap="none" spc="0" normalizeH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R1 is down! It’s cost is infinity.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4594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61138-49FE-AF88-CA26-88B0ADD3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184258FD-CC80-6F80-1C42-837E2BF2ADC8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9EAA53CB-67FC-2E7F-4A08-D1982C899018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8FB32D63-0638-3C95-8C2E-4A6CE7DA05F1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0A982400-77D6-533D-2A89-4839AFBBD8E8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C7557ED3-04C4-3E5B-CE4F-205F173E725E}"/>
              </a:ext>
            </a:extLst>
          </p:cNvPr>
          <p:cNvSpPr/>
          <p:nvPr/>
        </p:nvSpPr>
        <p:spPr>
          <a:xfrm>
            <a:off x="7373268" y="3440747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20DC80BC-D223-80F9-2FDC-CEE0A61CE6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2: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9D202D1C-ECDF-C437-4013-E9D8126462A5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0004A3-89EE-1249-9439-810F78A9B18C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2AB57F-5052-AD6B-2725-4453BAA189E2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51C797D8-4BB9-7E36-AA4F-9D9D2989F2EC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6A1DA-33C5-A97C-DCB5-974587EF0E47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A15F3087-4908-4569-DF41-2BC7EDDDFCDE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652AD0-B760-F0C1-E966-C7EBE42B6444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49CDBFB-865D-2651-DB0F-CFECC8F94469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DA9412-91CF-3086-8409-3555A3E47E10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24E5A214-6050-C817-22E7-E61FDC9E3F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6570062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24E5A214-6050-C817-22E7-E61FDC9E3F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6570062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743" t="-142593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D500B858-2507-8E69-003A-129BF8877117}"/>
              </a:ext>
            </a:extLst>
          </p:cNvPr>
          <p:cNvGraphicFramePr/>
          <p:nvPr/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9906E0-1DAE-374C-868D-FB1787499ABA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D9CC680D-569B-1BAE-CE55-101227513CF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41BDFF-098E-CE86-0AA0-72A341A7C3B2}"/>
              </a:ext>
            </a:extLst>
          </p:cNvPr>
          <p:cNvCxnSpPr>
            <a:cxnSpLocks/>
          </p:cNvCxnSpPr>
          <p:nvPr/>
        </p:nvCxnSpPr>
        <p:spPr>
          <a:xfrm flipH="1" flipV="1">
            <a:off x="7373350" y="3789522"/>
            <a:ext cx="1007791" cy="4490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1379;p86">
                <a:extLst>
                  <a:ext uri="{FF2B5EF4-FFF2-40B4-BE49-F238E27FC236}">
                    <a16:creationId xmlns:a16="http://schemas.microsoft.com/office/drawing/2014/main" id="{5DEC4A5F-241D-636E-43A9-832373AECEFD}"/>
                  </a:ext>
                </a:extLst>
              </p:cNvPr>
              <p:cNvSpPr/>
              <p:nvPr/>
            </p:nvSpPr>
            <p:spPr>
              <a:xfrm>
                <a:off x="7999171" y="3487579"/>
                <a:ext cx="1586335" cy="4947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7425" tIns="27425" rIns="27425" bIns="27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I’m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R3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, and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CA" sz="1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∞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away from me.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6" name="Google Shape;1379;p86">
                <a:extLst>
                  <a:ext uri="{FF2B5EF4-FFF2-40B4-BE49-F238E27FC236}">
                    <a16:creationId xmlns:a16="http://schemas.microsoft.com/office/drawing/2014/main" id="{5DEC4A5F-241D-636E-43A9-832373AEC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171" y="3487579"/>
                <a:ext cx="1586335" cy="4947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3614" b="-14458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C848A-6DC1-5E30-E276-E5DBB590B63C}"/>
              </a:ext>
            </a:extLst>
          </p:cNvPr>
          <p:cNvCxnSpPr>
            <a:cxnSpLocks/>
          </p:cNvCxnSpPr>
          <p:nvPr/>
        </p:nvCxnSpPr>
        <p:spPr>
          <a:xfrm flipH="1">
            <a:off x="6248400" y="4736386"/>
            <a:ext cx="14330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379;p86">
            <a:extLst>
              <a:ext uri="{FF2B5EF4-FFF2-40B4-BE49-F238E27FC236}">
                <a16:creationId xmlns:a16="http://schemas.microsoft.com/office/drawing/2014/main" id="{B825D4AF-6F16-EAEE-7A26-133FE10B18FC}"/>
              </a:ext>
            </a:extLst>
          </p:cNvPr>
          <p:cNvSpPr/>
          <p:nvPr/>
        </p:nvSpPr>
        <p:spPr>
          <a:xfrm>
            <a:off x="6306426" y="4810311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1078;p69">
                <a:extLst>
                  <a:ext uri="{FF2B5EF4-FFF2-40B4-BE49-F238E27FC236}">
                    <a16:creationId xmlns:a16="http://schemas.microsoft.com/office/drawing/2014/main" id="{9B8F0A1B-660A-862F-A733-EC0F8D9E7D65}"/>
                  </a:ext>
                </a:extLst>
              </p:cNvPr>
              <p:cNvSpPr/>
              <p:nvPr/>
            </p:nvSpPr>
            <p:spPr>
              <a:xfrm>
                <a:off x="3299299" y="2487741"/>
                <a:ext cx="2249106" cy="535800"/>
              </a:xfrm>
              <a:prstGeom prst="wedgeRoundRectCallout">
                <a:avLst>
                  <a:gd name="adj1" fmla="val 59871"/>
                  <a:gd name="adj2" fmla="val 100224"/>
                  <a:gd name="adj3" fmla="val 0"/>
                </a:avLst>
              </a:prstGeom>
              <a:noFill/>
              <a:ln w="9525" cap="flat" cmpd="sng">
                <a:solidFill>
                  <a:srgbClr val="CC41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4125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 already have a path with cost </a:t>
                </a:r>
                <a14:m>
                  <m:oMath xmlns:m="http://schemas.openxmlformats.org/officeDocument/2006/math">
                    <m:r>
                      <a:rPr kumimoji="0" lang="en-CA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C4125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∞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4125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. Reject!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19" name="Google Shape;1078;p69">
                <a:extLst>
                  <a:ext uri="{FF2B5EF4-FFF2-40B4-BE49-F238E27FC236}">
                    <a16:creationId xmlns:a16="http://schemas.microsoft.com/office/drawing/2014/main" id="{9B8F0A1B-660A-862F-A733-EC0F8D9E7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299" y="2487741"/>
                <a:ext cx="2249106" cy="535800"/>
              </a:xfrm>
              <a:prstGeom prst="wedgeRoundRectCallout">
                <a:avLst>
                  <a:gd name="adj1" fmla="val 59871"/>
                  <a:gd name="adj2" fmla="val 100224"/>
                  <a:gd name="adj3" fmla="val 0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rgbClr val="CC412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2538">
            <a:extLst>
              <a:ext uri="{FF2B5EF4-FFF2-40B4-BE49-F238E27FC236}">
                <a16:creationId xmlns:a16="http://schemas.microsoft.com/office/drawing/2014/main" id="{DFB036B1-DDC9-CE9F-F7F6-6E99F9EC242A}"/>
              </a:ext>
            </a:extLst>
          </p:cNvPr>
          <p:cNvSpPr/>
          <p:nvPr/>
        </p:nvSpPr>
        <p:spPr>
          <a:xfrm>
            <a:off x="9287932" y="1493266"/>
            <a:ext cx="2594612" cy="148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3200" dirty="0"/>
              <a:t>No R</a:t>
            </a:r>
            <a:r>
              <a:rPr sz="3200" dirty="0"/>
              <a:t>outing loop!</a:t>
            </a:r>
            <a:endParaRPr lang="en-CA" sz="320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CA" sz="1400" dirty="0"/>
              <a:t>To reach X, R2’s drops the packet and R3’s next hop is R2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195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4126-14C2-C9D2-E1DC-5C584597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DF4942B5-4E1D-188E-D5F1-9F6A9726B760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975727A4-FCF7-10B2-8DD6-3134416A010C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0C22937B-B687-CB35-E42F-EDE3C5E62541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B557180B-48FD-A0D9-8076-64F852E79D63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24CF3C9D-4F06-1F83-AB3F-D57D186158F4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2872C007-2228-D963-ADCB-62072D04FD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3: R2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2F8E5C79-3E7F-9DE5-FC02-8BDC53A6F4CA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32DE4-6A3D-7425-ADCE-7549E003FAFE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747B4A-4209-86C4-9F16-C5FB7CE09734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8AC17778-01E7-A552-D711-A3E6693623D7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FCDF15-E4B0-DD95-237C-9FFF871CB329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FDCFFB75-7804-6EFB-82A7-5C04FFEA1C0A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38517C-4432-1592-B9A4-C6A7BD7FE75F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46FF47-0387-033F-A689-8A2391C2BC45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913720-91EF-7355-E418-309A784FC45D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85A1E068-3646-2B73-71E6-2D4E09897C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082886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85A1E068-3646-2B73-71E6-2D4E09897C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082886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743" t="-142593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Google Shape;1195;p77">
                <a:extLst>
                  <a:ext uri="{FF2B5EF4-FFF2-40B4-BE49-F238E27FC236}">
                    <a16:creationId xmlns:a16="http://schemas.microsoft.com/office/drawing/2014/main" id="{5F9056EF-CAE5-1130-64BE-C0740C512F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3506981"/>
                  </p:ext>
                </p:extLst>
              </p:nvPr>
            </p:nvGraphicFramePr>
            <p:xfrm>
              <a:off x="7866310" y="5186006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dirty="0">
                            <a:solidFill>
                              <a:srgbClr val="C00000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Google Shape;1195;p77">
                <a:extLst>
                  <a:ext uri="{FF2B5EF4-FFF2-40B4-BE49-F238E27FC236}">
                    <a16:creationId xmlns:a16="http://schemas.microsoft.com/office/drawing/2014/main" id="{5F9056EF-CAE5-1130-64BE-C0740C512F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3506981"/>
                  </p:ext>
                </p:extLst>
              </p:nvPr>
            </p:nvGraphicFramePr>
            <p:xfrm>
              <a:off x="7866310" y="5186006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CC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1743" t="-140741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0D2D10-CC35-DBA3-F167-09CB66444E3E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A197CE01-61CB-F9ED-44ED-90F17F7B01F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B9433-AED0-6BB3-6025-E2166721962F}"/>
              </a:ext>
            </a:extLst>
          </p:cNvPr>
          <p:cNvCxnSpPr>
            <a:cxnSpLocks/>
          </p:cNvCxnSpPr>
          <p:nvPr/>
        </p:nvCxnSpPr>
        <p:spPr>
          <a:xfrm>
            <a:off x="6947482" y="3564435"/>
            <a:ext cx="823664" cy="3819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379;p86">
                <a:extLst>
                  <a:ext uri="{FF2B5EF4-FFF2-40B4-BE49-F238E27FC236}">
                    <a16:creationId xmlns:a16="http://schemas.microsoft.com/office/drawing/2014/main" id="{B5C38766-5BEB-BAD3-727C-1D0B330BC30A}"/>
                  </a:ext>
                </a:extLst>
              </p:cNvPr>
              <p:cNvSpPr/>
              <p:nvPr/>
            </p:nvSpPr>
            <p:spPr>
              <a:xfrm>
                <a:off x="7159314" y="3137200"/>
                <a:ext cx="1527485" cy="4947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7425" tIns="27425" rIns="27425" bIns="27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I’m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R2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, and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CA" sz="1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∞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away from me.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5" name="Google Shape;1379;p86">
                <a:extLst>
                  <a:ext uri="{FF2B5EF4-FFF2-40B4-BE49-F238E27FC236}">
                    <a16:creationId xmlns:a16="http://schemas.microsoft.com/office/drawing/2014/main" id="{B5C38766-5BEB-BAD3-727C-1D0B330BC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14" y="3137200"/>
                <a:ext cx="1527485" cy="494700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1976" t="-3614" b="-13253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3F8936ED-DA37-5C71-85CB-85EFB94141FB}"/>
              </a:ext>
            </a:extLst>
          </p:cNvPr>
          <p:cNvSpPr/>
          <p:nvPr/>
        </p:nvSpPr>
        <p:spPr>
          <a:xfrm>
            <a:off x="9222162" y="3462780"/>
            <a:ext cx="2249106" cy="535800"/>
          </a:xfrm>
          <a:prstGeom prst="wedgeRoundRectCallout">
            <a:avLst>
              <a:gd name="adj1" fmla="val -68640"/>
              <a:gd name="adj2" fmla="val 12964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R2 is the next-hop. Accept!</a:t>
            </a:r>
          </a:p>
        </p:txBody>
      </p:sp>
    </p:spTree>
    <p:extLst>
      <p:ext uri="{BB962C8B-B14F-4D97-AF65-F5344CB8AC3E}">
        <p14:creationId xmlns:p14="http://schemas.microsoft.com/office/powerpoint/2010/main" val="1972340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729A0-4DA1-1C16-D684-2C719E36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8A575FB9-186B-B4C4-3092-D50697E51950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34A808A9-AAC8-C222-552B-6502DDC346C0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D7B5AE5E-AF86-CA19-2139-9299B189A744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BD651116-C88D-BFE7-ABAB-EAD9AC1005EC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E89F66E5-2E07-A97F-AE4B-E525C9751FB1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45064445-1893-5099-969C-0AB1F23D7E3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4: R1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858495B0-A4D0-521F-0B11-9643F68EADD9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A9D660-198B-D67A-6887-64CDD55E45A3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99B28B-B3CB-492B-41E1-00E8139A5160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EBE4E5C-C4BE-C556-466D-854499570905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2FA232-DD07-1A96-5B9C-503E7B5CD8BB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B2F3DAED-906C-0AF6-85E4-0EABE7C85AB9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756A0F-1231-8549-030E-570936146C4D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4E8769-CFDE-185D-1A98-3F1CB8FEA340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A348-A603-F02A-A3B3-4ABCF42F2ACD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00CC8CBD-219F-11DF-EFC8-7527E74507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8315981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21925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Google Shape;1195;p77">
                <a:extLst>
                  <a:ext uri="{FF2B5EF4-FFF2-40B4-BE49-F238E27FC236}">
                    <a16:creationId xmlns:a16="http://schemas.microsoft.com/office/drawing/2014/main" id="{00CC8CBD-219F-11DF-EFC8-7527E74507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8315981"/>
                  </p:ext>
                </p:extLst>
              </p:nvPr>
            </p:nvGraphicFramePr>
            <p:xfrm>
              <a:off x="6513325" y="1408647"/>
              <a:ext cx="1924350" cy="141719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456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81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99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19430">
                    <a:tc gridSpan="3"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943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To: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2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Cost:</a:t>
                          </a:r>
                          <a:endParaRPr sz="12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10"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X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286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43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57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571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2858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000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143" algn="l" defTabSz="914286" rtl="0" eaLnBrk="1" latinLnBrk="0" hangingPunct="1">
                            <a:defRPr sz="19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solidFill>
                                <a:schemeClr val="tx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</a:t>
                          </a:r>
                          <a:endParaRPr dirty="0">
                            <a:solidFill>
                              <a:schemeClr val="tx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743" t="-142593" r="-1835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Direct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1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4034932"/>
                      </a:ext>
                    </a:extLst>
                  </a:tr>
                  <a:tr h="32611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Z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CA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2</a:t>
                          </a:r>
                          <a:endParaRPr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784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A3F4281C-59D2-FC9E-0F87-CB7618936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173398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15871B-6526-0706-6F48-E08242D7870B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B31CC2B8-5031-6994-5505-6E6B6A2A9A3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119AE-CC4A-23FA-4D4C-02B07D4ADCAB}"/>
              </a:ext>
            </a:extLst>
          </p:cNvPr>
          <p:cNvCxnSpPr>
            <a:cxnSpLocks/>
          </p:cNvCxnSpPr>
          <p:nvPr/>
        </p:nvCxnSpPr>
        <p:spPr>
          <a:xfrm>
            <a:off x="4033980" y="4763337"/>
            <a:ext cx="10714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1BD89D41-38DB-D874-EA0B-F570D480ED90}"/>
              </a:ext>
            </a:extLst>
          </p:cNvPr>
          <p:cNvSpPr/>
          <p:nvPr/>
        </p:nvSpPr>
        <p:spPr>
          <a:xfrm>
            <a:off x="3888428" y="4859185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1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608481B7-D3E4-0278-59E1-7189B779D3CA}"/>
              </a:ext>
            </a:extLst>
          </p:cNvPr>
          <p:cNvSpPr/>
          <p:nvPr/>
        </p:nvSpPr>
        <p:spPr>
          <a:xfrm>
            <a:off x="9222162" y="3462780"/>
            <a:ext cx="2249106" cy="535800"/>
          </a:xfrm>
          <a:prstGeom prst="wedgeRoundRectCallout">
            <a:avLst>
              <a:gd name="adj1" fmla="val -68640"/>
              <a:gd name="adj2" fmla="val 12964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It’s a better route. Accept!</a:t>
            </a:r>
          </a:p>
        </p:txBody>
      </p:sp>
    </p:spTree>
    <p:extLst>
      <p:ext uri="{BB962C8B-B14F-4D97-AF65-F5344CB8AC3E}">
        <p14:creationId xmlns:p14="http://schemas.microsoft.com/office/powerpoint/2010/main" val="125559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6FB09-3E54-5E1D-D38E-75BBC0CD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E9FA7D72-4E22-CFF8-68AA-DB8ED2D9E2F3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96427691-31BE-E95F-6B89-B3829762D072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0F08D140-9C6C-E240-597F-06EFD667E978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60C1057A-7BEC-9AFE-CB76-A2212D877493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18AAB344-1507-7D57-584D-616B98F5FD4C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D58FA57A-CED3-DAEA-FADF-D813E2193D9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5: R3 Advertises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59E13D0D-164E-0280-18A1-3840D148035C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1FF7E1-9522-F402-A658-D2D2A6238038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CFF7BE-4E67-49EC-B610-9CC3A9E29BE0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A3C11C39-360D-2280-8A3D-527E252F6256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170C20-99F7-8C28-774E-8818FCB90ADB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16D2BF28-DDCA-BA3F-0F07-009B0ED80C7D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6A204-332F-49A4-0B84-C4C0CDFEBCAB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2B8332-EB8F-56E6-D8EA-27DC9FE5D36A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7B9EDB-B64E-F642-0473-D3C1C174EBEA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DD65CE94-C9AE-2FE2-EFA4-B3DB66207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899354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rgbClr val="C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rgbClr val="C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42168690-DB8F-D53D-69D8-B5BD50BF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901426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3B87FE-CCDF-482A-C199-FFEBA81447F0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D087CDBE-87D5-CB7D-B86C-5A645251A11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0C00CC-3810-B5AD-AABE-E0C5CE825EED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3752850"/>
            <a:ext cx="762000" cy="3619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379;p86">
            <a:extLst>
              <a:ext uri="{FF2B5EF4-FFF2-40B4-BE49-F238E27FC236}">
                <a16:creationId xmlns:a16="http://schemas.microsoft.com/office/drawing/2014/main" id="{E2C0105C-D4E9-23A6-6F00-E4F4AE311C2D}"/>
              </a:ext>
            </a:extLst>
          </p:cNvPr>
          <p:cNvSpPr/>
          <p:nvPr/>
        </p:nvSpPr>
        <p:spPr>
          <a:xfrm>
            <a:off x="7371085" y="3147623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I’m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8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3014D6A1-CE60-CCA4-6843-B5F5D27D9DB8}"/>
              </a:ext>
            </a:extLst>
          </p:cNvPr>
          <p:cNvSpPr/>
          <p:nvPr/>
        </p:nvSpPr>
        <p:spPr>
          <a:xfrm>
            <a:off x="3359258" y="2467052"/>
            <a:ext cx="2249106" cy="535800"/>
          </a:xfrm>
          <a:prstGeom prst="wedgeRoundRectCallout">
            <a:avLst>
              <a:gd name="adj1" fmla="val 57534"/>
              <a:gd name="adj2" fmla="val 110032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It’s a better route. Accept!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0F5717-FFCA-7D35-5E7C-6C1F40791463}"/>
              </a:ext>
            </a:extLst>
          </p:cNvPr>
          <p:cNvCxnSpPr>
            <a:cxnSpLocks/>
          </p:cNvCxnSpPr>
          <p:nvPr/>
        </p:nvCxnSpPr>
        <p:spPr>
          <a:xfrm flipH="1">
            <a:off x="6513325" y="4772136"/>
            <a:ext cx="10170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1379;p86">
                <a:extLst>
                  <a:ext uri="{FF2B5EF4-FFF2-40B4-BE49-F238E27FC236}">
                    <a16:creationId xmlns:a16="http://schemas.microsoft.com/office/drawing/2014/main" id="{CF6D29AD-92EB-59AC-16D4-DB40D4505768}"/>
                  </a:ext>
                </a:extLst>
              </p:cNvPr>
              <p:cNvSpPr/>
              <p:nvPr/>
            </p:nvSpPr>
            <p:spPr>
              <a:xfrm>
                <a:off x="6301383" y="4863364"/>
                <a:ext cx="1497211" cy="4947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7425" tIns="27425" rIns="27425" bIns="27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I’m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R3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, and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CA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∞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away from me.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21" name="Google Shape;1379;p86">
                <a:extLst>
                  <a:ext uri="{FF2B5EF4-FFF2-40B4-BE49-F238E27FC236}">
                    <a16:creationId xmlns:a16="http://schemas.microsoft.com/office/drawing/2014/main" id="{CF6D29AD-92EB-59AC-16D4-DB40D4505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83" y="4863364"/>
                <a:ext cx="1497211" cy="4947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3239" t="-3614" b="-13253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1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761DD-46AE-9DD4-F8DB-78621847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3C3D13-276A-CB82-7810-A213E2CA2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Problem 1: 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E53FEF4-F7C5-89E6-7208-A0FE6BA2D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115062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that by t=3, R3 knows a route to A.</a:t>
            </a:r>
          </a:p>
        </p:txBody>
      </p:sp>
      <p:graphicFrame>
        <p:nvGraphicFramePr>
          <p:cNvPr id="17" name="Google Shape;1195;p77">
            <a:extLst>
              <a:ext uri="{FF2B5EF4-FFF2-40B4-BE49-F238E27FC236}">
                <a16:creationId xmlns:a16="http://schemas.microsoft.com/office/drawing/2014/main" id="{227C357C-F633-CF3E-6D49-769A1C4A2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559712"/>
              </p:ext>
            </p:extLst>
          </p:nvPr>
        </p:nvGraphicFramePr>
        <p:xfrm>
          <a:off x="7239000" y="365463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196;p77">
            <a:extLst>
              <a:ext uri="{FF2B5EF4-FFF2-40B4-BE49-F238E27FC236}">
                <a16:creationId xmlns:a16="http://schemas.microsoft.com/office/drawing/2014/main" id="{9AAA633A-1213-095A-6D8E-163394D8972A}"/>
              </a:ext>
            </a:extLst>
          </p:cNvPr>
          <p:cNvSpPr txBox="1"/>
          <p:nvPr/>
        </p:nvSpPr>
        <p:spPr>
          <a:xfrm>
            <a:off x="8081981" y="33154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480348BD-8634-5D04-6FD8-07E4DF6A5E3F}"/>
              </a:ext>
            </a:extLst>
          </p:cNvPr>
          <p:cNvSpPr/>
          <p:nvPr/>
        </p:nvSpPr>
        <p:spPr>
          <a:xfrm>
            <a:off x="4450144" y="387678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109C9374-5A69-04EF-38AA-01B885DCD67C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2899494" y="401933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988F0440-6F65-5275-FD06-3067E3830922}"/>
              </a:ext>
            </a:extLst>
          </p:cNvPr>
          <p:cNvSpPr/>
          <p:nvPr/>
        </p:nvSpPr>
        <p:spPr>
          <a:xfrm>
            <a:off x="2614494" y="387773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B2A07F81-186B-2996-F122-98BA66CDE810}"/>
              </a:ext>
            </a:extLst>
          </p:cNvPr>
          <p:cNvSpPr/>
          <p:nvPr/>
        </p:nvSpPr>
        <p:spPr>
          <a:xfrm>
            <a:off x="2614494" y="303953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39A157C7-8BEC-57F8-3D6A-F92155B04CA7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2899494" y="318203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53E1CC4B-CF42-1385-A452-F07DB87EDE97}"/>
              </a:ext>
            </a:extLst>
          </p:cNvPr>
          <p:cNvSpPr/>
          <p:nvPr/>
        </p:nvSpPr>
        <p:spPr>
          <a:xfrm>
            <a:off x="1786193" y="3877730"/>
            <a:ext cx="427501" cy="38947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A2E17610-866F-EB3F-3B12-0E0BBDD76658}"/>
              </a:ext>
            </a:extLst>
          </p:cNvPr>
          <p:cNvCxnSpPr>
            <a:endCxn id="22" idx="1"/>
          </p:cNvCxnSpPr>
          <p:nvPr/>
        </p:nvCxnSpPr>
        <p:spPr>
          <a:xfrm>
            <a:off x="2213694" y="402023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C8BAFBE0-1079-AC5F-18A2-B22331B8E108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2071194" y="318203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207;p77">
            <a:extLst>
              <a:ext uri="{FF2B5EF4-FFF2-40B4-BE49-F238E27FC236}">
                <a16:creationId xmlns:a16="http://schemas.microsoft.com/office/drawing/2014/main" id="{16C13387-63F0-7266-F871-589189F32A3E}"/>
              </a:ext>
            </a:extLst>
          </p:cNvPr>
          <p:cNvSpPr txBox="1"/>
          <p:nvPr/>
        </p:nvSpPr>
        <p:spPr>
          <a:xfrm>
            <a:off x="8081981" y="33154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209;p77">
            <a:extLst>
              <a:ext uri="{FF2B5EF4-FFF2-40B4-BE49-F238E27FC236}">
                <a16:creationId xmlns:a16="http://schemas.microsoft.com/office/drawing/2014/main" id="{6C89F586-3214-BF28-FBD4-FA3D60E391D1}"/>
              </a:ext>
            </a:extLst>
          </p:cNvPr>
          <p:cNvSpPr txBox="1"/>
          <p:nvPr/>
        </p:nvSpPr>
        <p:spPr>
          <a:xfrm>
            <a:off x="8081981" y="331540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2204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991A-3A22-1F3B-0ABC-C33E0FE5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26">
            <a:extLst>
              <a:ext uri="{FF2B5EF4-FFF2-40B4-BE49-F238E27FC236}">
                <a16:creationId xmlns:a16="http://schemas.microsoft.com/office/drawing/2014/main" id="{4B47916D-5665-60E7-B843-BCDB8A059B20}"/>
              </a:ext>
            </a:extLst>
          </p:cNvPr>
          <p:cNvSpPr/>
          <p:nvPr/>
        </p:nvSpPr>
        <p:spPr>
          <a:xfrm>
            <a:off x="315813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ysClr val="windowText" lastClr="000000"/>
                </a:solidFill>
              </a:rPr>
              <a:t>R1</a:t>
            </a:r>
            <a:endParaRPr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Shape 1527">
            <a:extLst>
              <a:ext uri="{FF2B5EF4-FFF2-40B4-BE49-F238E27FC236}">
                <a16:creationId xmlns:a16="http://schemas.microsoft.com/office/drawing/2014/main" id="{7FB56158-12AE-0D9C-2CBC-FAA4BCC2C6CE}"/>
              </a:ext>
            </a:extLst>
          </p:cNvPr>
          <p:cNvSpPr/>
          <p:nvPr/>
        </p:nvSpPr>
        <p:spPr>
          <a:xfrm>
            <a:off x="8292704" y="4408325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R3</a:t>
            </a:r>
            <a:endParaRPr lang="en-CA" sz="2954" dirty="0">
              <a:solidFill>
                <a:srgbClr val="33CC33"/>
              </a:solidFill>
            </a:endParaRPr>
          </a:p>
        </p:txBody>
      </p:sp>
      <p:sp>
        <p:nvSpPr>
          <p:cNvPr id="12" name="Shape 1528">
            <a:extLst>
              <a:ext uri="{FF2B5EF4-FFF2-40B4-BE49-F238E27FC236}">
                <a16:creationId xmlns:a16="http://schemas.microsoft.com/office/drawing/2014/main" id="{60A5DB9D-332C-55F9-6669-87D66B8DD2AD}"/>
              </a:ext>
            </a:extLst>
          </p:cNvPr>
          <p:cNvSpPr/>
          <p:nvPr/>
        </p:nvSpPr>
        <p:spPr>
          <a:xfrm>
            <a:off x="5765602" y="3084056"/>
            <a:ext cx="535781" cy="535781"/>
          </a:xfrm>
          <a:prstGeom prst="roundRect">
            <a:avLst>
              <a:gd name="adj" fmla="val 25000"/>
            </a:avLst>
          </a:prstGeom>
          <a:noFill/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CA" sz="2000" dirty="0">
                <a:solidFill>
                  <a:srgbClr val="FF9933"/>
                </a:solidFill>
              </a:rPr>
              <a:t>R2</a:t>
            </a:r>
            <a:endParaRPr sz="2000" dirty="0">
              <a:solidFill>
                <a:srgbClr val="FF9933"/>
              </a:solidFill>
            </a:endParaRPr>
          </a:p>
        </p:txBody>
      </p:sp>
      <p:sp>
        <p:nvSpPr>
          <p:cNvPr id="13" name="Shape 1529">
            <a:extLst>
              <a:ext uri="{FF2B5EF4-FFF2-40B4-BE49-F238E27FC236}">
                <a16:creationId xmlns:a16="http://schemas.microsoft.com/office/drawing/2014/main" id="{9F52C099-419A-9F38-6F32-25AA02700390}"/>
              </a:ext>
            </a:extLst>
          </p:cNvPr>
          <p:cNvSpPr/>
          <p:nvPr/>
        </p:nvSpPr>
        <p:spPr>
          <a:xfrm>
            <a:off x="5890557" y="4694226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7</a:t>
            </a:r>
          </a:p>
        </p:txBody>
      </p:sp>
      <p:sp>
        <p:nvSpPr>
          <p:cNvPr id="15" name="Shape 1531">
            <a:extLst>
              <a:ext uri="{FF2B5EF4-FFF2-40B4-BE49-F238E27FC236}">
                <a16:creationId xmlns:a16="http://schemas.microsoft.com/office/drawing/2014/main" id="{7EAE5E99-224A-E2E9-FC9C-2500C00ECD30}"/>
              </a:ext>
            </a:extLst>
          </p:cNvPr>
          <p:cNvSpPr/>
          <p:nvPr/>
        </p:nvSpPr>
        <p:spPr>
          <a:xfrm>
            <a:off x="7019026" y="3752850"/>
            <a:ext cx="26789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1</a:t>
            </a:r>
          </a:p>
        </p:txBody>
      </p:sp>
      <p:sp>
        <p:nvSpPr>
          <p:cNvPr id="2449" name="Rectangle 2">
            <a:extLst>
              <a:ext uri="{FF2B5EF4-FFF2-40B4-BE49-F238E27FC236}">
                <a16:creationId xmlns:a16="http://schemas.microsoft.com/office/drawing/2014/main" id="{BF1AF906-10AD-D4A5-89F8-3984A43470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5400"/>
            <a:ext cx="12192000" cy="11430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(With Poison Reverse) Event 6: R2 Advertises</a:t>
            </a:r>
          </a:p>
          <a:p>
            <a:r>
              <a:rPr lang="en-US" kern="0" dirty="0"/>
              <a:t>Converged Already!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312BE292-D03B-F100-C38B-EEFFFB9B91F3}"/>
              </a:ext>
            </a:extLst>
          </p:cNvPr>
          <p:cNvSpPr/>
          <p:nvPr/>
        </p:nvSpPr>
        <p:spPr>
          <a:xfrm>
            <a:off x="1648550" y="438913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963D73-379E-3901-6EC5-75CABBCFDA9F}"/>
              </a:ext>
            </a:extLst>
          </p:cNvPr>
          <p:cNvCxnSpPr>
            <a:cxnSpLocks/>
            <a:stCxn id="2" idx="0"/>
            <a:endCxn id="10" idx="1"/>
          </p:cNvCxnSpPr>
          <p:nvPr/>
        </p:nvCxnSpPr>
        <p:spPr>
          <a:xfrm flipV="1">
            <a:off x="2248669" y="4676216"/>
            <a:ext cx="909465" cy="341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FE5EBE-2573-F750-6777-9C7DD3AD1A58}"/>
              </a:ext>
            </a:extLst>
          </p:cNvPr>
          <p:cNvSpPr txBox="1"/>
          <p:nvPr/>
        </p:nvSpPr>
        <p:spPr>
          <a:xfrm>
            <a:off x="2533653" y="4358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5D391BD1-16A0-4E55-0CCB-52E09AEC0DF6}"/>
              </a:ext>
            </a:extLst>
          </p:cNvPr>
          <p:cNvSpPr/>
          <p:nvPr/>
        </p:nvSpPr>
        <p:spPr>
          <a:xfrm>
            <a:off x="10130236" y="4379570"/>
            <a:ext cx="600620" cy="6423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2E948C-8C7B-98A2-D8B4-594A7048980B}"/>
              </a:ext>
            </a:extLst>
          </p:cNvPr>
          <p:cNvCxnSpPr>
            <a:cxnSpLocks/>
            <a:stCxn id="32" idx="2"/>
            <a:endCxn id="11" idx="3"/>
          </p:cNvCxnSpPr>
          <p:nvPr/>
        </p:nvCxnSpPr>
        <p:spPr>
          <a:xfrm flipH="1" flipV="1">
            <a:off x="8828485" y="4676216"/>
            <a:ext cx="1303614" cy="245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479ACA79-6580-3A54-847E-808B4B6F1E28}"/>
              </a:ext>
            </a:extLst>
          </p:cNvPr>
          <p:cNvSpPr/>
          <p:nvPr/>
        </p:nvSpPr>
        <p:spPr>
          <a:xfrm>
            <a:off x="5696746" y="1837384"/>
            <a:ext cx="673492" cy="6050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ysClr val="windowText" lastClr="000000"/>
                </a:solidFill>
              </a:rPr>
              <a:t>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47AF12-2476-E8A5-5A7D-16E4BE8B4182}"/>
              </a:ext>
            </a:extLst>
          </p:cNvPr>
          <p:cNvCxnSpPr>
            <a:cxnSpLocks/>
            <a:stCxn id="12" idx="0"/>
            <a:endCxn id="36" idx="1"/>
          </p:cNvCxnSpPr>
          <p:nvPr/>
        </p:nvCxnSpPr>
        <p:spPr>
          <a:xfrm flipH="1" flipV="1">
            <a:off x="6033492" y="2441803"/>
            <a:ext cx="1" cy="64225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8F27C1-5D02-1AC4-4B05-C4E838956432}"/>
              </a:ext>
            </a:extLst>
          </p:cNvPr>
          <p:cNvSpPr txBox="1"/>
          <p:nvPr/>
        </p:nvSpPr>
        <p:spPr>
          <a:xfrm>
            <a:off x="5988477" y="25275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E89D0C-C94C-8A80-8684-B9C9266B26A5}"/>
              </a:ext>
            </a:extLst>
          </p:cNvPr>
          <p:cNvSpPr txBox="1"/>
          <p:nvPr/>
        </p:nvSpPr>
        <p:spPr>
          <a:xfrm>
            <a:off x="9272601" y="465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</a:p>
        </p:txBody>
      </p:sp>
      <p:graphicFrame>
        <p:nvGraphicFramePr>
          <p:cNvPr id="20" name="Google Shape;1195;p77">
            <a:extLst>
              <a:ext uri="{FF2B5EF4-FFF2-40B4-BE49-F238E27FC236}">
                <a16:creationId xmlns:a16="http://schemas.microsoft.com/office/drawing/2014/main" id="{4A81072B-45C8-5BA3-AFFB-4B1CF8F81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894192"/>
              </p:ext>
            </p:extLst>
          </p:nvPr>
        </p:nvGraphicFramePr>
        <p:xfrm>
          <a:off x="6513325" y="1408647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graphicFrame>
        <p:nvGraphicFramePr>
          <p:cNvPr id="28" name="Google Shape;1195;p77">
            <a:extLst>
              <a:ext uri="{FF2B5EF4-FFF2-40B4-BE49-F238E27FC236}">
                <a16:creationId xmlns:a16="http://schemas.microsoft.com/office/drawing/2014/main" id="{75A9964C-3E7A-A9BA-5DCD-46D69520D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845128"/>
              </p:ext>
            </p:extLst>
          </p:nvPr>
        </p:nvGraphicFramePr>
        <p:xfrm>
          <a:off x="7866310" y="5186006"/>
          <a:ext cx="1924350" cy="141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5">
                <a:tc gridSpan="3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3493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84242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7BC66F-D2BC-3F85-7E39-47A4B7F72771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H="1" flipV="1">
            <a:off x="6301383" y="3351947"/>
            <a:ext cx="2259212" cy="105637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6" name="Straight Connector 2435">
            <a:extLst>
              <a:ext uri="{FF2B5EF4-FFF2-40B4-BE49-F238E27FC236}">
                <a16:creationId xmlns:a16="http://schemas.microsoft.com/office/drawing/2014/main" id="{02DE50F1-532E-2CD4-B058-85A50472F21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693915" y="4676216"/>
            <a:ext cx="459878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B4FC9-D192-DBE7-5521-71339AFAF70A}"/>
              </a:ext>
            </a:extLst>
          </p:cNvPr>
          <p:cNvCxnSpPr>
            <a:cxnSpLocks/>
          </p:cNvCxnSpPr>
          <p:nvPr/>
        </p:nvCxnSpPr>
        <p:spPr>
          <a:xfrm>
            <a:off x="6705600" y="3429000"/>
            <a:ext cx="685800" cy="3238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1379;p86">
                <a:extLst>
                  <a:ext uri="{FF2B5EF4-FFF2-40B4-BE49-F238E27FC236}">
                    <a16:creationId xmlns:a16="http://schemas.microsoft.com/office/drawing/2014/main" id="{68775693-A050-B028-1CC3-7AC08E52FDC0}"/>
                  </a:ext>
                </a:extLst>
              </p:cNvPr>
              <p:cNvSpPr/>
              <p:nvPr/>
            </p:nvSpPr>
            <p:spPr>
              <a:xfrm>
                <a:off x="7371084" y="3147623"/>
                <a:ext cx="1725291" cy="4947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7425" tIns="27425" rIns="27425" bIns="27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I’m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R2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, and </a:t>
                </a: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CA" sz="1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∞</m:t>
                    </m:r>
                  </m:oMath>
                </a14:m>
                <a:r>
                  <a:rPr kumimoji="0" lang="e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 away from me.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5" name="Google Shape;1379;p86">
                <a:extLst>
                  <a:ext uri="{FF2B5EF4-FFF2-40B4-BE49-F238E27FC236}">
                    <a16:creationId xmlns:a16="http://schemas.microsoft.com/office/drawing/2014/main" id="{68775693-A050-B028-1CC3-7AC08E52F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84" y="3147623"/>
                <a:ext cx="1725291" cy="4947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2410" b="-14458"/>
                </a:stretch>
              </a:blip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078;p69">
            <a:extLst>
              <a:ext uri="{FF2B5EF4-FFF2-40B4-BE49-F238E27FC236}">
                <a16:creationId xmlns:a16="http://schemas.microsoft.com/office/drawing/2014/main" id="{20EA2528-C722-26A4-A0FB-D1DA4BA69AD5}"/>
              </a:ext>
            </a:extLst>
          </p:cNvPr>
          <p:cNvSpPr/>
          <p:nvPr/>
        </p:nvSpPr>
        <p:spPr>
          <a:xfrm>
            <a:off x="9195189" y="3413055"/>
            <a:ext cx="2249106" cy="535800"/>
          </a:xfrm>
          <a:prstGeom prst="wedgeRoundRectCallout">
            <a:avLst>
              <a:gd name="adj1" fmla="val -65836"/>
              <a:gd name="adj2" fmla="val 153188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 already have a better path. Reject!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4E8527-9A9E-FA0A-C6E5-9F2B8708016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295400"/>
            <a:ext cx="4938245" cy="5308597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It converged faster.</a:t>
            </a:r>
          </a:p>
          <a:p>
            <a:pPr>
              <a:lnSpc>
                <a:spcPct val="90000"/>
              </a:lnSpc>
            </a:pPr>
            <a:r>
              <a:rPr lang="en-US" kern="0" dirty="0"/>
              <a:t>No loop while updating the tables!</a:t>
            </a:r>
          </a:p>
        </p:txBody>
      </p:sp>
    </p:spTree>
    <p:extLst>
      <p:ext uri="{BB962C8B-B14F-4D97-AF65-F5344CB8AC3E}">
        <p14:creationId xmlns:p14="http://schemas.microsoft.com/office/powerpoint/2010/main" val="4231327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52EDD-F65B-9B0C-2994-26877FC5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04571-F6B6-0637-7F7A-7C2985749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Problem 3: Count to Infinity Problem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527328C-B878-1DB4-F502-F55188192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Poison reverse helps us avoid length-2 loops. </a:t>
            </a:r>
          </a:p>
          <a:p>
            <a:pPr>
              <a:lnSpc>
                <a:spcPct val="90000"/>
              </a:lnSpc>
            </a:pPr>
            <a:r>
              <a:rPr lang="en-US" dirty="0"/>
              <a:t>But we can still get routing loops with 3 or more routers.</a:t>
            </a:r>
          </a:p>
        </p:txBody>
      </p:sp>
    </p:spTree>
    <p:extLst>
      <p:ext uri="{BB962C8B-B14F-4D97-AF65-F5344CB8AC3E}">
        <p14:creationId xmlns:p14="http://schemas.microsoft.com/office/powerpoint/2010/main" val="489455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36CC3-BA50-F2BC-462F-D22D0E9C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455026A-0510-D652-AA5C-A68DAFE88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9413282-601E-6D27-7D11-016DED446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 the tables reach steady-state.</a:t>
            </a:r>
          </a:p>
          <a:p>
            <a:pPr>
              <a:lnSpc>
                <a:spcPct val="90000"/>
              </a:lnSpc>
            </a:pPr>
            <a:endParaRPr lang="en-US" baseline="-25000" dirty="0"/>
          </a:p>
        </p:txBody>
      </p:sp>
      <p:sp>
        <p:nvSpPr>
          <p:cNvPr id="2" name="Google Shape;1712;p110">
            <a:extLst>
              <a:ext uri="{FF2B5EF4-FFF2-40B4-BE49-F238E27FC236}">
                <a16:creationId xmlns:a16="http://schemas.microsoft.com/office/drawing/2014/main" id="{48149C3F-8A2A-20A7-A0CF-C77928E77F5A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1713;p110">
            <a:extLst>
              <a:ext uri="{FF2B5EF4-FFF2-40B4-BE49-F238E27FC236}">
                <a16:creationId xmlns:a16="http://schemas.microsoft.com/office/drawing/2014/main" id="{836A0EB0-C572-BF7D-EA48-8C817975AF48}"/>
              </a:ext>
            </a:extLst>
          </p:cNvPr>
          <p:cNvCxnSpPr>
            <a:stCxn id="10" idx="1"/>
            <a:endCxn id="2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Google Shape;1715;p110">
            <a:extLst>
              <a:ext uri="{FF2B5EF4-FFF2-40B4-BE49-F238E27FC236}">
                <a16:creationId xmlns:a16="http://schemas.microsoft.com/office/drawing/2014/main" id="{0798C056-B25A-1339-8AD0-B4EAA5F9A1FC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716;p110">
            <a:extLst>
              <a:ext uri="{FF2B5EF4-FFF2-40B4-BE49-F238E27FC236}">
                <a16:creationId xmlns:a16="http://schemas.microsoft.com/office/drawing/2014/main" id="{784C7263-49E7-383B-8B51-3F701CC2E5B3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717;p110">
            <a:extLst>
              <a:ext uri="{FF2B5EF4-FFF2-40B4-BE49-F238E27FC236}">
                <a16:creationId xmlns:a16="http://schemas.microsoft.com/office/drawing/2014/main" id="{6C73D682-F96D-5332-8A10-22A29B5F39FD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1718;p110">
            <a:extLst>
              <a:ext uri="{FF2B5EF4-FFF2-40B4-BE49-F238E27FC236}">
                <a16:creationId xmlns:a16="http://schemas.microsoft.com/office/drawing/2014/main" id="{868DD43F-4A6B-B5C5-5A67-F502632DA09B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1719;p110">
            <a:extLst>
              <a:ext uri="{FF2B5EF4-FFF2-40B4-BE49-F238E27FC236}">
                <a16:creationId xmlns:a16="http://schemas.microsoft.com/office/drawing/2014/main" id="{6B87AF14-AFDA-AD64-208D-EC12FD7DA6A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720;p110">
            <a:extLst>
              <a:ext uri="{FF2B5EF4-FFF2-40B4-BE49-F238E27FC236}">
                <a16:creationId xmlns:a16="http://schemas.microsoft.com/office/drawing/2014/main" id="{3D155AA8-AB7A-E463-E759-4EB2001F60ED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14;p110">
            <a:extLst>
              <a:ext uri="{FF2B5EF4-FFF2-40B4-BE49-F238E27FC236}">
                <a16:creationId xmlns:a16="http://schemas.microsoft.com/office/drawing/2014/main" id="{1F937B5C-AAD9-BFBC-1C3F-DC7EFACFDDA4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Google Shape;1721;p110">
            <a:extLst>
              <a:ext uri="{FF2B5EF4-FFF2-40B4-BE49-F238E27FC236}">
                <a16:creationId xmlns:a16="http://schemas.microsoft.com/office/drawing/2014/main" id="{FA744207-CD98-5789-205F-DC7E708F69B1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722;p110">
            <a:extLst>
              <a:ext uri="{FF2B5EF4-FFF2-40B4-BE49-F238E27FC236}">
                <a16:creationId xmlns:a16="http://schemas.microsoft.com/office/drawing/2014/main" id="{2424CD2B-3598-AEAB-16E7-DA65B38684D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039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2C4A-EE81-8F4A-3578-0177EECE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C8AAFA-8A63-5636-E3F9-4217DE4A6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509CFB-6D32-AA51-F26D-E993AFCD8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Link goes down! A now unreachable.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R3 updates table and sends poison.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Poison reaches R2, but not R1!</a:t>
            </a:r>
            <a:endParaRPr lang="en-US" baseline="-25000" dirty="0"/>
          </a:p>
        </p:txBody>
      </p:sp>
      <p:sp>
        <p:nvSpPr>
          <p:cNvPr id="13" name="Google Shape;1727;p111">
            <a:extLst>
              <a:ext uri="{FF2B5EF4-FFF2-40B4-BE49-F238E27FC236}">
                <a16:creationId xmlns:a16="http://schemas.microsoft.com/office/drawing/2014/main" id="{BAB3091B-1BD7-AFF2-5BB3-99777C635BFE}"/>
              </a:ext>
            </a:extLst>
          </p:cNvPr>
          <p:cNvSpPr/>
          <p:nvPr/>
        </p:nvSpPr>
        <p:spPr>
          <a:xfrm>
            <a:off x="4077167" y="3480067"/>
            <a:ext cx="1908400" cy="5828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" sz="16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6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6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Google Shape;1728;p111">
            <a:extLst>
              <a:ext uri="{FF2B5EF4-FFF2-40B4-BE49-F238E27FC236}">
                <a16:creationId xmlns:a16="http://schemas.microsoft.com/office/drawing/2014/main" id="{4ED92811-2667-C0E3-9467-F72247862315}"/>
              </a:ext>
            </a:extLst>
          </p:cNvPr>
          <p:cNvCxnSpPr>
            <a:stCxn id="18" idx="1"/>
            <a:endCxn id="21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" name="Google Shape;1733;p111">
            <a:extLst>
              <a:ext uri="{FF2B5EF4-FFF2-40B4-BE49-F238E27FC236}">
                <a16:creationId xmlns:a16="http://schemas.microsoft.com/office/drawing/2014/main" id="{35905BEB-BE80-8EAD-1AF7-72C847AF57A6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1734;p111">
            <a:extLst>
              <a:ext uri="{FF2B5EF4-FFF2-40B4-BE49-F238E27FC236}">
                <a16:creationId xmlns:a16="http://schemas.microsoft.com/office/drawing/2014/main" id="{2C5A7C1D-CCE9-B51E-4EE1-39C30B0A5003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35;p111">
            <a:extLst>
              <a:ext uri="{FF2B5EF4-FFF2-40B4-BE49-F238E27FC236}">
                <a16:creationId xmlns:a16="http://schemas.microsoft.com/office/drawing/2014/main" id="{80992893-C8F8-8A41-4574-2ADAE8AC2B61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729;p111">
            <a:extLst>
              <a:ext uri="{FF2B5EF4-FFF2-40B4-BE49-F238E27FC236}">
                <a16:creationId xmlns:a16="http://schemas.microsoft.com/office/drawing/2014/main" id="{9D7F0454-55AE-C757-FA42-09AE4D61F461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1736;p111">
            <a:extLst>
              <a:ext uri="{FF2B5EF4-FFF2-40B4-BE49-F238E27FC236}">
                <a16:creationId xmlns:a16="http://schemas.microsoft.com/office/drawing/2014/main" id="{FA32310F-4002-0D04-9C2A-984FA9FD0BE7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737;p111">
            <a:extLst>
              <a:ext uri="{FF2B5EF4-FFF2-40B4-BE49-F238E27FC236}">
                <a16:creationId xmlns:a16="http://schemas.microsoft.com/office/drawing/2014/main" id="{B4F29E00-80B1-DABA-9D80-6DDCCA9CF4FA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30;p111">
            <a:extLst>
              <a:ext uri="{FF2B5EF4-FFF2-40B4-BE49-F238E27FC236}">
                <a16:creationId xmlns:a16="http://schemas.microsoft.com/office/drawing/2014/main" id="{2BA0B5D8-4162-8211-18CE-17AAA4F4131D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" name="Google Shape;1738;p111">
            <a:extLst>
              <a:ext uri="{FF2B5EF4-FFF2-40B4-BE49-F238E27FC236}">
                <a16:creationId xmlns:a16="http://schemas.microsoft.com/office/drawing/2014/main" id="{F74D0DF4-6A44-887D-4A8B-3573CA69D112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oogle Shape;1739;p111">
            <a:extLst>
              <a:ext uri="{FF2B5EF4-FFF2-40B4-BE49-F238E27FC236}">
                <a16:creationId xmlns:a16="http://schemas.microsoft.com/office/drawing/2014/main" id="{C5BCC51E-8C06-F400-A32F-100D28132AB0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oogle Shape;1740;p111">
            <a:extLst>
              <a:ext uri="{FF2B5EF4-FFF2-40B4-BE49-F238E27FC236}">
                <a16:creationId xmlns:a16="http://schemas.microsoft.com/office/drawing/2014/main" id="{98D11191-D214-D734-7927-3F1B68D441C5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1741;p111">
            <a:extLst>
              <a:ext uri="{FF2B5EF4-FFF2-40B4-BE49-F238E27FC236}">
                <a16:creationId xmlns:a16="http://schemas.microsoft.com/office/drawing/2014/main" id="{840F62BD-A5B1-C556-B4F9-F6061214BCC7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Google Shape;1742;p111">
            <a:extLst>
              <a:ext uri="{FF2B5EF4-FFF2-40B4-BE49-F238E27FC236}">
                <a16:creationId xmlns:a16="http://schemas.microsoft.com/office/drawing/2014/main" id="{49741062-786E-7E9E-AEE3-939ACB712FB5}"/>
              </a:ext>
            </a:extLst>
          </p:cNvPr>
          <p:cNvSpPr/>
          <p:nvPr/>
        </p:nvSpPr>
        <p:spPr>
          <a:xfrm>
            <a:off x="4077167" y="5613667"/>
            <a:ext cx="1908400" cy="582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1743;p111">
            <a:extLst>
              <a:ext uri="{FF2B5EF4-FFF2-40B4-BE49-F238E27FC236}">
                <a16:creationId xmlns:a16="http://schemas.microsoft.com/office/drawing/2014/main" id="{D9FB0F9B-DFA5-75EF-2662-2125A6E708C6}"/>
              </a:ext>
            </a:extLst>
          </p:cNvPr>
          <p:cNvCxnSpPr/>
          <p:nvPr/>
        </p:nvCxnSpPr>
        <p:spPr>
          <a:xfrm>
            <a:off x="5487567" y="5178067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744;p111">
            <a:extLst>
              <a:ext uri="{FF2B5EF4-FFF2-40B4-BE49-F238E27FC236}">
                <a16:creationId xmlns:a16="http://schemas.microsoft.com/office/drawing/2014/main" id="{E1CC8DBB-B71B-F6EA-B5A3-B5F98FBB06EC}"/>
              </a:ext>
            </a:extLst>
          </p:cNvPr>
          <p:cNvSpPr txBox="1"/>
          <p:nvPr/>
        </p:nvSpPr>
        <p:spPr>
          <a:xfrm rot="-899921">
            <a:off x="4427802" y="3593529"/>
            <a:ext cx="1207124" cy="4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2133" b="1">
                <a:latin typeface="Roboto"/>
                <a:ea typeface="Roboto"/>
                <a:cs typeface="Roboto"/>
                <a:sym typeface="Roboto"/>
              </a:rPr>
              <a:t>Dropped!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1745;p111">
            <a:extLst>
              <a:ext uri="{FF2B5EF4-FFF2-40B4-BE49-F238E27FC236}">
                <a16:creationId xmlns:a16="http://schemas.microsoft.com/office/drawing/2014/main" id="{880535AC-072E-4BAD-B5ED-BA98977D6DB4}"/>
              </a:ext>
            </a:extLst>
          </p:cNvPr>
          <p:cNvCxnSpPr/>
          <p:nvPr/>
        </p:nvCxnSpPr>
        <p:spPr>
          <a:xfrm rot="10800000" flipH="1">
            <a:off x="5487567" y="3790424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" name="Google Shape;1746;p111">
            <a:extLst>
              <a:ext uri="{FF2B5EF4-FFF2-40B4-BE49-F238E27FC236}">
                <a16:creationId xmlns:a16="http://schemas.microsoft.com/office/drawing/2014/main" id="{F02ED1BD-A763-8A31-659A-9A511E58BAC9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6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053E1-F3B0-2939-E3E1-2E60D7151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5E0173-6A87-9E4E-CCCE-F5EDDB6E4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58B2BE0-BFBB-C2AD-CF28-9086F5C40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 this point, R3 and R2 know A is unreachable.</a:t>
            </a:r>
          </a:p>
          <a:p>
            <a:pPr>
              <a:lnSpc>
                <a:spcPct val="90000"/>
              </a:lnSpc>
            </a:pPr>
            <a:r>
              <a:rPr lang="en-US" dirty="0"/>
              <a:t>But R1 still thinks there's a path to A!</a:t>
            </a:r>
          </a:p>
        </p:txBody>
      </p:sp>
      <p:cxnSp>
        <p:nvCxnSpPr>
          <p:cNvPr id="2" name="Google Shape;1751;p112">
            <a:extLst>
              <a:ext uri="{FF2B5EF4-FFF2-40B4-BE49-F238E27FC236}">
                <a16:creationId xmlns:a16="http://schemas.microsoft.com/office/drawing/2014/main" id="{3768B7A9-2A6B-9563-F3E3-D6BA3B1C2616}"/>
              </a:ext>
            </a:extLst>
          </p:cNvPr>
          <p:cNvCxnSpPr>
            <a:stCxn id="7" idx="1"/>
            <a:endCxn id="3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Google Shape;1753;p112">
            <a:extLst>
              <a:ext uri="{FF2B5EF4-FFF2-40B4-BE49-F238E27FC236}">
                <a16:creationId xmlns:a16="http://schemas.microsoft.com/office/drawing/2014/main" id="{E4A0D0A0-601C-57F9-9685-BE02D1F5959E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756;p112">
            <a:extLst>
              <a:ext uri="{FF2B5EF4-FFF2-40B4-BE49-F238E27FC236}">
                <a16:creationId xmlns:a16="http://schemas.microsoft.com/office/drawing/2014/main" id="{6299E1D9-3DDD-36EB-F721-65DF4F9C9C17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Google Shape;1757;p112">
            <a:extLst>
              <a:ext uri="{FF2B5EF4-FFF2-40B4-BE49-F238E27FC236}">
                <a16:creationId xmlns:a16="http://schemas.microsoft.com/office/drawing/2014/main" id="{ED695167-EDBA-F623-F90F-583E856BB60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758;p112">
            <a:extLst>
              <a:ext uri="{FF2B5EF4-FFF2-40B4-BE49-F238E27FC236}">
                <a16:creationId xmlns:a16="http://schemas.microsoft.com/office/drawing/2014/main" id="{A49A34E0-BDC4-F152-7731-E8540B922CAF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52;p112">
            <a:extLst>
              <a:ext uri="{FF2B5EF4-FFF2-40B4-BE49-F238E27FC236}">
                <a16:creationId xmlns:a16="http://schemas.microsoft.com/office/drawing/2014/main" id="{B23513A2-EDF0-39F2-A090-3C5213E01BF7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1759;p112">
            <a:extLst>
              <a:ext uri="{FF2B5EF4-FFF2-40B4-BE49-F238E27FC236}">
                <a16:creationId xmlns:a16="http://schemas.microsoft.com/office/drawing/2014/main" id="{8F2B509A-BB20-345D-B14B-2A56F46EA00B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760;p112">
            <a:extLst>
              <a:ext uri="{FF2B5EF4-FFF2-40B4-BE49-F238E27FC236}">
                <a16:creationId xmlns:a16="http://schemas.microsoft.com/office/drawing/2014/main" id="{BED1BB76-1466-9C52-C468-37D4B00BEA63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Google Shape;1761;p112">
            <a:extLst>
              <a:ext uri="{FF2B5EF4-FFF2-40B4-BE49-F238E27FC236}">
                <a16:creationId xmlns:a16="http://schemas.microsoft.com/office/drawing/2014/main" id="{51F35F4B-4174-9653-EC03-7925DF1B0042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762;p112">
            <a:extLst>
              <a:ext uri="{FF2B5EF4-FFF2-40B4-BE49-F238E27FC236}">
                <a16:creationId xmlns:a16="http://schemas.microsoft.com/office/drawing/2014/main" id="{BEE1D6DC-07D6-17F4-1488-27AC84301318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1763;p112">
            <a:extLst>
              <a:ext uri="{FF2B5EF4-FFF2-40B4-BE49-F238E27FC236}">
                <a16:creationId xmlns:a16="http://schemas.microsoft.com/office/drawing/2014/main" id="{D277576B-26CD-8BA1-D417-D7B95EE14936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91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A64F-123E-BADD-2DF0-C0503BCA9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4CA604-1F43-4A1C-0EC3-D6ED87B4A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46FA8C-C510-163E-DEAA-B52775F03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R1 announces it can reach A.</a:t>
            </a:r>
          </a:p>
          <a:p>
            <a:pPr>
              <a:lnSpc>
                <a:spcPct val="90000"/>
              </a:lnSpc>
            </a:pPr>
            <a:r>
              <a:rPr lang="en-US" dirty="0"/>
              <a:t>Split horizon: R1's path came from R3, so don't tell R3.</a:t>
            </a:r>
          </a:p>
        </p:txBody>
      </p:sp>
      <p:cxnSp>
        <p:nvCxnSpPr>
          <p:cNvPr id="13" name="Google Shape;1768;p113">
            <a:extLst>
              <a:ext uri="{FF2B5EF4-FFF2-40B4-BE49-F238E27FC236}">
                <a16:creationId xmlns:a16="http://schemas.microsoft.com/office/drawing/2014/main" id="{A8B217F9-1972-888B-7837-906F9D10F5AD}"/>
              </a:ext>
            </a:extLst>
          </p:cNvPr>
          <p:cNvCxnSpPr>
            <a:stCxn id="18" idx="1"/>
            <a:endCxn id="14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" name="Google Shape;1770;p113">
            <a:extLst>
              <a:ext uri="{FF2B5EF4-FFF2-40B4-BE49-F238E27FC236}">
                <a16:creationId xmlns:a16="http://schemas.microsoft.com/office/drawing/2014/main" id="{BE7DBD46-CD93-8384-1D86-2258190E8217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773;p113">
            <a:extLst>
              <a:ext uri="{FF2B5EF4-FFF2-40B4-BE49-F238E27FC236}">
                <a16:creationId xmlns:a16="http://schemas.microsoft.com/office/drawing/2014/main" id="{3D2EEA8B-0F8E-B71B-40F6-E26088E9FD7C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1774;p113">
            <a:extLst>
              <a:ext uri="{FF2B5EF4-FFF2-40B4-BE49-F238E27FC236}">
                <a16:creationId xmlns:a16="http://schemas.microsoft.com/office/drawing/2014/main" id="{4D66C6F0-5AEC-A9FF-8C38-B4BD57A2456C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75;p113">
            <a:extLst>
              <a:ext uri="{FF2B5EF4-FFF2-40B4-BE49-F238E27FC236}">
                <a16:creationId xmlns:a16="http://schemas.microsoft.com/office/drawing/2014/main" id="{A17AD4F2-929F-D9E2-82A5-1C9A6958AAC5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769;p113">
            <a:extLst>
              <a:ext uri="{FF2B5EF4-FFF2-40B4-BE49-F238E27FC236}">
                <a16:creationId xmlns:a16="http://schemas.microsoft.com/office/drawing/2014/main" id="{F2D535D4-7A0B-9026-5105-2A71884C8EAD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1776;p113">
            <a:extLst>
              <a:ext uri="{FF2B5EF4-FFF2-40B4-BE49-F238E27FC236}">
                <a16:creationId xmlns:a16="http://schemas.microsoft.com/office/drawing/2014/main" id="{F619D9DC-589B-FB88-EA44-8408407AAB7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777;p113">
            <a:extLst>
              <a:ext uri="{FF2B5EF4-FFF2-40B4-BE49-F238E27FC236}">
                <a16:creationId xmlns:a16="http://schemas.microsoft.com/office/drawing/2014/main" id="{75A468EF-267B-F4E3-A6F2-7AC04CB77FC6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1778;p113">
            <a:extLst>
              <a:ext uri="{FF2B5EF4-FFF2-40B4-BE49-F238E27FC236}">
                <a16:creationId xmlns:a16="http://schemas.microsoft.com/office/drawing/2014/main" id="{618B10D7-63FA-81AD-7859-3F661E23333C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oogle Shape;1779;p113">
            <a:extLst>
              <a:ext uri="{FF2B5EF4-FFF2-40B4-BE49-F238E27FC236}">
                <a16:creationId xmlns:a16="http://schemas.microsoft.com/office/drawing/2014/main" id="{7BB74156-D81C-D8B6-6A5C-10865C607AB3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oogle Shape;1780;p113">
            <a:extLst>
              <a:ext uri="{FF2B5EF4-FFF2-40B4-BE49-F238E27FC236}">
                <a16:creationId xmlns:a16="http://schemas.microsoft.com/office/drawing/2014/main" id="{C33994B4-E2FD-5C1F-FC9A-92608EB9EC5A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1781;p113">
            <a:extLst>
              <a:ext uri="{FF2B5EF4-FFF2-40B4-BE49-F238E27FC236}">
                <a16:creationId xmlns:a16="http://schemas.microsoft.com/office/drawing/2014/main" id="{09841397-CACA-EC3F-C6C6-A339D6ECC5E1}"/>
              </a:ext>
            </a:extLst>
          </p:cNvPr>
          <p:cNvSpPr/>
          <p:nvPr/>
        </p:nvSpPr>
        <p:spPr>
          <a:xfrm>
            <a:off x="7644800" y="4567133"/>
            <a:ext cx="1908400" cy="582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782;p113">
            <a:extLst>
              <a:ext uri="{FF2B5EF4-FFF2-40B4-BE49-F238E27FC236}">
                <a16:creationId xmlns:a16="http://schemas.microsoft.com/office/drawing/2014/main" id="{7C6BCF54-3C15-2C91-F26F-76DF5C139A33}"/>
              </a:ext>
            </a:extLst>
          </p:cNvPr>
          <p:cNvCxnSpPr/>
          <p:nvPr/>
        </p:nvCxnSpPr>
        <p:spPr>
          <a:xfrm>
            <a:off x="7426100" y="4229923"/>
            <a:ext cx="0" cy="123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" name="Google Shape;1783;p113">
            <a:extLst>
              <a:ext uri="{FF2B5EF4-FFF2-40B4-BE49-F238E27FC236}">
                <a16:creationId xmlns:a16="http://schemas.microsoft.com/office/drawing/2014/main" id="{2C653A76-C8F8-242A-F477-AA6A759840ED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3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A9A3-AB48-9547-FB0D-9F8F66DD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9A4DA8D-5DA1-4B56-1E28-9A2AB733D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C7250E-09CC-8429-040D-9596C9BFD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" name="Google Shape;1788;p114">
            <a:extLst>
              <a:ext uri="{FF2B5EF4-FFF2-40B4-BE49-F238E27FC236}">
                <a16:creationId xmlns:a16="http://schemas.microsoft.com/office/drawing/2014/main" id="{F942C0C4-29ED-824C-BEF2-3FB8C3D3DA6E}"/>
              </a:ext>
            </a:extLst>
          </p:cNvPr>
          <p:cNvCxnSpPr>
            <a:stCxn id="7" idx="1"/>
            <a:endCxn id="3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Google Shape;1790;p114">
            <a:extLst>
              <a:ext uri="{FF2B5EF4-FFF2-40B4-BE49-F238E27FC236}">
                <a16:creationId xmlns:a16="http://schemas.microsoft.com/office/drawing/2014/main" id="{2B4049C9-2D4E-494F-8501-761B9D84D6C0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793;p114">
            <a:extLst>
              <a:ext uri="{FF2B5EF4-FFF2-40B4-BE49-F238E27FC236}">
                <a16:creationId xmlns:a16="http://schemas.microsoft.com/office/drawing/2014/main" id="{17FC7401-A96A-1AC0-51F1-651A5222DDD9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Google Shape;1794;p114">
            <a:extLst>
              <a:ext uri="{FF2B5EF4-FFF2-40B4-BE49-F238E27FC236}">
                <a16:creationId xmlns:a16="http://schemas.microsoft.com/office/drawing/2014/main" id="{7A1C4EF3-3037-AB5E-F8EE-40AF697F939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795;p114">
            <a:extLst>
              <a:ext uri="{FF2B5EF4-FFF2-40B4-BE49-F238E27FC236}">
                <a16:creationId xmlns:a16="http://schemas.microsoft.com/office/drawing/2014/main" id="{49F318E3-1407-CA34-8814-64196BEC04AE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89;p114">
            <a:extLst>
              <a:ext uri="{FF2B5EF4-FFF2-40B4-BE49-F238E27FC236}">
                <a16:creationId xmlns:a16="http://schemas.microsoft.com/office/drawing/2014/main" id="{43205657-75B0-F518-D65F-F27895B84C01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Google Shape;1796;p114">
            <a:extLst>
              <a:ext uri="{FF2B5EF4-FFF2-40B4-BE49-F238E27FC236}">
                <a16:creationId xmlns:a16="http://schemas.microsoft.com/office/drawing/2014/main" id="{5C20980B-F9A8-57A9-E094-885BA61D7EDA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797;p114">
            <a:extLst>
              <a:ext uri="{FF2B5EF4-FFF2-40B4-BE49-F238E27FC236}">
                <a16:creationId xmlns:a16="http://schemas.microsoft.com/office/drawing/2014/main" id="{FA8BB7E7-EC5B-130F-F325-062E475E3A0E}"/>
              </a:ext>
            </a:extLst>
          </p:cNvPr>
          <p:cNvCxnSpPr>
            <a:stCxn id="6" idx="1"/>
            <a:endCxn id="7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Google Shape;1798;p114">
            <a:extLst>
              <a:ext uri="{FF2B5EF4-FFF2-40B4-BE49-F238E27FC236}">
                <a16:creationId xmlns:a16="http://schemas.microsoft.com/office/drawing/2014/main" id="{1E8A5B44-4ECB-0635-6862-EBC38B535F77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∞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799;p114">
            <a:extLst>
              <a:ext uri="{FF2B5EF4-FFF2-40B4-BE49-F238E27FC236}">
                <a16:creationId xmlns:a16="http://schemas.microsoft.com/office/drawing/2014/main" id="{2973AFCD-DDFE-CB4C-29E8-00B50B4FF0D7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1800;p114">
            <a:extLst>
              <a:ext uri="{FF2B5EF4-FFF2-40B4-BE49-F238E27FC236}">
                <a16:creationId xmlns:a16="http://schemas.microsoft.com/office/drawing/2014/main" id="{D51532EC-E1A0-6072-745C-293D783F5D22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Google Shape;1801;p114">
            <a:extLst>
              <a:ext uri="{FF2B5EF4-FFF2-40B4-BE49-F238E27FC236}">
                <a16:creationId xmlns:a16="http://schemas.microsoft.com/office/drawing/2014/main" id="{D19B6625-223F-53F3-8C46-F20AA869296F}"/>
              </a:ext>
            </a:extLst>
          </p:cNvPr>
          <p:cNvSpPr/>
          <p:nvPr/>
        </p:nvSpPr>
        <p:spPr>
          <a:xfrm>
            <a:off x="4077167" y="5613667"/>
            <a:ext cx="1908400" cy="582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R2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1802;p114">
            <a:extLst>
              <a:ext uri="{FF2B5EF4-FFF2-40B4-BE49-F238E27FC236}">
                <a16:creationId xmlns:a16="http://schemas.microsoft.com/office/drawing/2014/main" id="{1EA0DA79-F0C1-366B-A6AB-E6EB522D5DB3}"/>
              </a:ext>
            </a:extLst>
          </p:cNvPr>
          <p:cNvCxnSpPr/>
          <p:nvPr/>
        </p:nvCxnSpPr>
        <p:spPr>
          <a:xfrm>
            <a:off x="5487567" y="5178067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29" name="Google Shape;1803;p114">
            <a:extLst>
              <a:ext uri="{FF2B5EF4-FFF2-40B4-BE49-F238E27FC236}">
                <a16:creationId xmlns:a16="http://schemas.microsoft.com/office/drawing/2014/main" id="{A04CB1E6-50BC-0C12-699F-F2480C920574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ADC2-74C6-02F5-0871-AF3C93BA9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64CC8C-8DA1-50C7-86BE-D55E128B0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D5F1C20-C90E-6473-39A9-826EEC6F6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13" name="Google Shape;1808;p115">
            <a:extLst>
              <a:ext uri="{FF2B5EF4-FFF2-40B4-BE49-F238E27FC236}">
                <a16:creationId xmlns:a16="http://schemas.microsoft.com/office/drawing/2014/main" id="{FBBAE5D3-E965-EB98-4B74-806A8E9C8E05}"/>
              </a:ext>
            </a:extLst>
          </p:cNvPr>
          <p:cNvCxnSpPr>
            <a:stCxn id="18" idx="1"/>
            <a:endCxn id="14" idx="6"/>
          </p:cNvCxnSpPr>
          <p:nvPr/>
        </p:nvCxnSpPr>
        <p:spPr>
          <a:xfrm rot="10800000">
            <a:off x="4448500" y="4849700"/>
            <a:ext cx="5344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" name="Google Shape;1810;p115">
            <a:extLst>
              <a:ext uri="{FF2B5EF4-FFF2-40B4-BE49-F238E27FC236}">
                <a16:creationId xmlns:a16="http://schemas.microsoft.com/office/drawing/2014/main" id="{E341E139-0BBA-65B3-3062-5CEDC564F7DB}"/>
              </a:ext>
            </a:extLst>
          </p:cNvPr>
          <p:cNvSpPr/>
          <p:nvPr/>
        </p:nvSpPr>
        <p:spPr>
          <a:xfrm>
            <a:off x="4068484" y="4659700"/>
            <a:ext cx="380000" cy="3800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3;p115">
            <a:extLst>
              <a:ext uri="{FF2B5EF4-FFF2-40B4-BE49-F238E27FC236}">
                <a16:creationId xmlns:a16="http://schemas.microsoft.com/office/drawing/2014/main" id="{4216CD24-F4C7-B959-5240-E57E9F5667EE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Google Shape;1814;p115">
            <a:extLst>
              <a:ext uri="{FF2B5EF4-FFF2-40B4-BE49-F238E27FC236}">
                <a16:creationId xmlns:a16="http://schemas.microsoft.com/office/drawing/2014/main" id="{FD04B3F1-1A3B-B449-AD26-3874210AF55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815;p115">
            <a:extLst>
              <a:ext uri="{FF2B5EF4-FFF2-40B4-BE49-F238E27FC236}">
                <a16:creationId xmlns:a16="http://schemas.microsoft.com/office/drawing/2014/main" id="{EE7AF219-6B88-CF4B-1FD9-398421109282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09;p115">
            <a:extLst>
              <a:ext uri="{FF2B5EF4-FFF2-40B4-BE49-F238E27FC236}">
                <a16:creationId xmlns:a16="http://schemas.microsoft.com/office/drawing/2014/main" id="{24B167D0-E130-4975-5A38-9F0FDEF260D5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1816;p115">
            <a:extLst>
              <a:ext uri="{FF2B5EF4-FFF2-40B4-BE49-F238E27FC236}">
                <a16:creationId xmlns:a16="http://schemas.microsoft.com/office/drawing/2014/main" id="{70D588C2-184D-5887-5D30-9889D16E3192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817;p115">
            <a:extLst>
              <a:ext uri="{FF2B5EF4-FFF2-40B4-BE49-F238E27FC236}">
                <a16:creationId xmlns:a16="http://schemas.microsoft.com/office/drawing/2014/main" id="{EA7708DA-3248-8087-7EBC-AA4DA1EA4503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1818;p115">
            <a:extLst>
              <a:ext uri="{FF2B5EF4-FFF2-40B4-BE49-F238E27FC236}">
                <a16:creationId xmlns:a16="http://schemas.microsoft.com/office/drawing/2014/main" id="{3A679A48-3C41-C3B7-F009-F801793A8F2E}"/>
              </a:ext>
            </a:extLst>
          </p:cNvPr>
          <p:cNvGraphicFramePr/>
          <p:nvPr/>
        </p:nvGraphicFramePr>
        <p:xfrm>
          <a:off x="1320426" y="4390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oogle Shape;1819;p115">
            <a:extLst>
              <a:ext uri="{FF2B5EF4-FFF2-40B4-BE49-F238E27FC236}">
                <a16:creationId xmlns:a16="http://schemas.microsoft.com/office/drawing/2014/main" id="{C56A994A-7759-5D87-BFD8-410F0881A007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oogle Shape;1820;p115">
            <a:extLst>
              <a:ext uri="{FF2B5EF4-FFF2-40B4-BE49-F238E27FC236}">
                <a16:creationId xmlns:a16="http://schemas.microsoft.com/office/drawing/2014/main" id="{9EA0A112-FB56-22CB-1B91-CFDEDFAFC51C}"/>
              </a:ext>
            </a:extLst>
          </p:cNvPr>
          <p:cNvGraphicFramePr/>
          <p:nvPr/>
        </p:nvGraphicFramePr>
        <p:xfrm>
          <a:off x="8424226" y="5406533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1821;p115">
            <a:extLst>
              <a:ext uri="{FF2B5EF4-FFF2-40B4-BE49-F238E27FC236}">
                <a16:creationId xmlns:a16="http://schemas.microsoft.com/office/drawing/2014/main" id="{CF2D779B-FD40-F199-0AA0-974917523823}"/>
              </a:ext>
            </a:extLst>
          </p:cNvPr>
          <p:cNvSpPr/>
          <p:nvPr/>
        </p:nvSpPr>
        <p:spPr>
          <a:xfrm>
            <a:off x="4077167" y="3480067"/>
            <a:ext cx="1908400" cy="5828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R3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1822;p115">
            <a:extLst>
              <a:ext uri="{FF2B5EF4-FFF2-40B4-BE49-F238E27FC236}">
                <a16:creationId xmlns:a16="http://schemas.microsoft.com/office/drawing/2014/main" id="{40A2F3A4-DEEA-517D-056C-6614CE6E72F3}"/>
              </a:ext>
            </a:extLst>
          </p:cNvPr>
          <p:cNvCxnSpPr/>
          <p:nvPr/>
        </p:nvCxnSpPr>
        <p:spPr>
          <a:xfrm rot="10800000" flipH="1">
            <a:off x="5487567" y="3775825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" name="Google Shape;1823;p115">
            <a:extLst>
              <a:ext uri="{FF2B5EF4-FFF2-40B4-BE49-F238E27FC236}">
                <a16:creationId xmlns:a16="http://schemas.microsoft.com/office/drawing/2014/main" id="{8477EA6D-BFF2-5760-5264-1375C202271A}"/>
              </a:ext>
            </a:extLst>
          </p:cNvPr>
          <p:cNvGraphicFramePr/>
          <p:nvPr/>
        </p:nvGraphicFramePr>
        <p:xfrm>
          <a:off x="8424226" y="3392200"/>
          <a:ext cx="2447334" cy="1019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5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40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F82EB-2C78-7C39-456E-28ECA9B5A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CF0376-6DB9-4323-6EB0-74AA1FEFF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with 3 or more Routers</a:t>
            </a:r>
            <a:endParaRPr lang="en-US" sz="80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5F7A0E2-770A-EC8A-241B-EB7E5DBA69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16152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Poison wasn't propagated properly. A router had a busted path.</a:t>
            </a:r>
          </a:p>
          <a:p>
            <a:pPr>
              <a:lnSpc>
                <a:spcPct val="90000"/>
              </a:lnSpc>
            </a:pPr>
            <a:r>
              <a:rPr lang="en-US" dirty="0"/>
              <a:t>Busted path is advertised in a loop.</a:t>
            </a:r>
          </a:p>
          <a:p>
            <a:pPr>
              <a:lnSpc>
                <a:spcPct val="90000"/>
              </a:lnSpc>
            </a:pPr>
            <a:r>
              <a:rPr lang="en-US" dirty="0"/>
              <a:t>Split horizon won't save us.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" name="Google Shape;1950;p122">
            <a:extLst>
              <a:ext uri="{FF2B5EF4-FFF2-40B4-BE49-F238E27FC236}">
                <a16:creationId xmlns:a16="http://schemas.microsoft.com/office/drawing/2014/main" id="{1EC57149-0389-9BC1-98E4-5608AD8E9010}"/>
              </a:ext>
            </a:extLst>
          </p:cNvPr>
          <p:cNvSpPr/>
          <p:nvPr/>
        </p:nvSpPr>
        <p:spPr>
          <a:xfrm>
            <a:off x="7014900" y="3707276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1951;p122">
            <a:extLst>
              <a:ext uri="{FF2B5EF4-FFF2-40B4-BE49-F238E27FC236}">
                <a16:creationId xmlns:a16="http://schemas.microsoft.com/office/drawing/2014/main" id="{D3C7F30A-1701-0246-D309-9EDD62BA1A2E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7204900" y="4087276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952;p122">
            <a:extLst>
              <a:ext uri="{FF2B5EF4-FFF2-40B4-BE49-F238E27FC236}">
                <a16:creationId xmlns:a16="http://schemas.microsoft.com/office/drawing/2014/main" id="{6FD1AB7A-9175-2387-E29F-7F713135A398}"/>
              </a:ext>
            </a:extLst>
          </p:cNvPr>
          <p:cNvSpPr/>
          <p:nvPr/>
        </p:nvSpPr>
        <p:spPr>
          <a:xfrm>
            <a:off x="7014900" y="5613639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53;p122">
            <a:extLst>
              <a:ext uri="{FF2B5EF4-FFF2-40B4-BE49-F238E27FC236}">
                <a16:creationId xmlns:a16="http://schemas.microsoft.com/office/drawing/2014/main" id="{9A664AE0-8286-64F8-9B30-8BBEC07F0A73}"/>
              </a:ext>
            </a:extLst>
          </p:cNvPr>
          <p:cNvSpPr/>
          <p:nvPr/>
        </p:nvSpPr>
        <p:spPr>
          <a:xfrm>
            <a:off x="4982900" y="4659700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954;p122">
            <a:extLst>
              <a:ext uri="{FF2B5EF4-FFF2-40B4-BE49-F238E27FC236}">
                <a16:creationId xmlns:a16="http://schemas.microsoft.com/office/drawing/2014/main" id="{670A0D81-2A64-DC1C-ED36-F14C18B0D846}"/>
              </a:ext>
            </a:extLst>
          </p:cNvPr>
          <p:cNvCxnSpPr>
            <a:stCxn id="30" idx="1"/>
            <a:endCxn id="33" idx="3"/>
          </p:cNvCxnSpPr>
          <p:nvPr/>
        </p:nvCxnSpPr>
        <p:spPr>
          <a:xfrm flipH="1">
            <a:off x="5362900" y="3897276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955;p122">
            <a:extLst>
              <a:ext uri="{FF2B5EF4-FFF2-40B4-BE49-F238E27FC236}">
                <a16:creationId xmlns:a16="http://schemas.microsoft.com/office/drawing/2014/main" id="{1771F3AF-E1C1-7CCE-AC40-FE46B46E7ED0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rot="10800000">
            <a:off x="5362900" y="4849639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956;p122">
            <a:extLst>
              <a:ext uri="{FF2B5EF4-FFF2-40B4-BE49-F238E27FC236}">
                <a16:creationId xmlns:a16="http://schemas.microsoft.com/office/drawing/2014/main" id="{6CC272B0-4C69-FD34-8DC4-CEEFA65B9A78}"/>
              </a:ext>
            </a:extLst>
          </p:cNvPr>
          <p:cNvCxnSpPr/>
          <p:nvPr/>
        </p:nvCxnSpPr>
        <p:spPr>
          <a:xfrm rot="10800000" flipH="1">
            <a:off x="5487567" y="3775825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1957;p122">
            <a:extLst>
              <a:ext uri="{FF2B5EF4-FFF2-40B4-BE49-F238E27FC236}">
                <a16:creationId xmlns:a16="http://schemas.microsoft.com/office/drawing/2014/main" id="{3563AE74-538C-296A-FF5F-0914D67885C9}"/>
              </a:ext>
            </a:extLst>
          </p:cNvPr>
          <p:cNvCxnSpPr/>
          <p:nvPr/>
        </p:nvCxnSpPr>
        <p:spPr>
          <a:xfrm>
            <a:off x="5487567" y="5178067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" name="Google Shape;1958;p122">
            <a:extLst>
              <a:ext uri="{FF2B5EF4-FFF2-40B4-BE49-F238E27FC236}">
                <a16:creationId xmlns:a16="http://schemas.microsoft.com/office/drawing/2014/main" id="{22924F40-7FAF-BCE0-5A3A-4747D5EC27B6}"/>
              </a:ext>
            </a:extLst>
          </p:cNvPr>
          <p:cNvCxnSpPr/>
          <p:nvPr/>
        </p:nvCxnSpPr>
        <p:spPr>
          <a:xfrm>
            <a:off x="7426100" y="4229923"/>
            <a:ext cx="0" cy="123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1959;p122">
            <a:extLst>
              <a:ext uri="{FF2B5EF4-FFF2-40B4-BE49-F238E27FC236}">
                <a16:creationId xmlns:a16="http://schemas.microsoft.com/office/drawing/2014/main" id="{3770512F-C578-67E3-3517-53FF0FD11780}"/>
              </a:ext>
            </a:extLst>
          </p:cNvPr>
          <p:cNvSpPr/>
          <p:nvPr/>
        </p:nvSpPr>
        <p:spPr>
          <a:xfrm>
            <a:off x="7647300" y="42958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960;p122">
            <a:extLst>
              <a:ext uri="{FF2B5EF4-FFF2-40B4-BE49-F238E27FC236}">
                <a16:creationId xmlns:a16="http://schemas.microsoft.com/office/drawing/2014/main" id="{5DCA208F-B1BF-B793-D7F1-7C3F0A38228D}"/>
              </a:ext>
            </a:extLst>
          </p:cNvPr>
          <p:cNvSpPr/>
          <p:nvPr/>
        </p:nvSpPr>
        <p:spPr>
          <a:xfrm>
            <a:off x="7647300" y="47022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961;p122">
            <a:extLst>
              <a:ext uri="{FF2B5EF4-FFF2-40B4-BE49-F238E27FC236}">
                <a16:creationId xmlns:a16="http://schemas.microsoft.com/office/drawing/2014/main" id="{877568A4-713A-F676-EE66-C7906E510233}"/>
              </a:ext>
            </a:extLst>
          </p:cNvPr>
          <p:cNvSpPr/>
          <p:nvPr/>
        </p:nvSpPr>
        <p:spPr>
          <a:xfrm>
            <a:off x="7647300" y="51086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11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962;p122">
            <a:extLst>
              <a:ext uri="{FF2B5EF4-FFF2-40B4-BE49-F238E27FC236}">
                <a16:creationId xmlns:a16="http://schemas.microsoft.com/office/drawing/2014/main" id="{349F3BE7-27BB-4039-19C8-E3C2E42F680E}"/>
              </a:ext>
            </a:extLst>
          </p:cNvPr>
          <p:cNvSpPr/>
          <p:nvPr/>
        </p:nvSpPr>
        <p:spPr>
          <a:xfrm>
            <a:off x="6191133" y="58849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1963;p122">
            <a:extLst>
              <a:ext uri="{FF2B5EF4-FFF2-40B4-BE49-F238E27FC236}">
                <a16:creationId xmlns:a16="http://schemas.microsoft.com/office/drawing/2014/main" id="{BD93A35D-194B-54DC-79B6-7992A44FAD0B}"/>
              </a:ext>
            </a:extLst>
          </p:cNvPr>
          <p:cNvSpPr/>
          <p:nvPr/>
        </p:nvSpPr>
        <p:spPr>
          <a:xfrm>
            <a:off x="5784733" y="56817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9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1964;p122">
            <a:extLst>
              <a:ext uri="{FF2B5EF4-FFF2-40B4-BE49-F238E27FC236}">
                <a16:creationId xmlns:a16="http://schemas.microsoft.com/office/drawing/2014/main" id="{081F9687-6CAC-C89E-8450-F3550C4FFD46}"/>
              </a:ext>
            </a:extLst>
          </p:cNvPr>
          <p:cNvSpPr/>
          <p:nvPr/>
        </p:nvSpPr>
        <p:spPr>
          <a:xfrm>
            <a:off x="5378333" y="54785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1965;p122">
            <a:extLst>
              <a:ext uri="{FF2B5EF4-FFF2-40B4-BE49-F238E27FC236}">
                <a16:creationId xmlns:a16="http://schemas.microsoft.com/office/drawing/2014/main" id="{433F7687-176D-68B2-D7E4-C638542DDA2E}"/>
              </a:ext>
            </a:extLst>
          </p:cNvPr>
          <p:cNvSpPr/>
          <p:nvPr/>
        </p:nvSpPr>
        <p:spPr>
          <a:xfrm>
            <a:off x="6191133" y="35481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13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966;p122">
            <a:extLst>
              <a:ext uri="{FF2B5EF4-FFF2-40B4-BE49-F238E27FC236}">
                <a16:creationId xmlns:a16="http://schemas.microsoft.com/office/drawing/2014/main" id="{C868976E-7A0A-9FEA-5EC0-BF56C7A047A4}"/>
              </a:ext>
            </a:extLst>
          </p:cNvPr>
          <p:cNvSpPr/>
          <p:nvPr/>
        </p:nvSpPr>
        <p:spPr>
          <a:xfrm>
            <a:off x="5784733" y="37513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10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1967;p122">
            <a:extLst>
              <a:ext uri="{FF2B5EF4-FFF2-40B4-BE49-F238E27FC236}">
                <a16:creationId xmlns:a16="http://schemas.microsoft.com/office/drawing/2014/main" id="{5F8187C9-4DF7-E8D9-48DA-4B06EE4DE9EA}"/>
              </a:ext>
            </a:extLst>
          </p:cNvPr>
          <p:cNvSpPr/>
          <p:nvPr/>
        </p:nvSpPr>
        <p:spPr>
          <a:xfrm>
            <a:off x="5378333" y="3954500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7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1961;p122">
                <a:extLst>
                  <a:ext uri="{FF2B5EF4-FFF2-40B4-BE49-F238E27FC236}">
                    <a16:creationId xmlns:a16="http://schemas.microsoft.com/office/drawing/2014/main" id="{C0BF44F4-3897-9B23-7AC6-B506C93191CD}"/>
                  </a:ext>
                </a:extLst>
              </p:cNvPr>
              <p:cNvSpPr/>
              <p:nvPr/>
            </p:nvSpPr>
            <p:spPr>
              <a:xfrm>
                <a:off x="7647300" y="5544867"/>
                <a:ext cx="309600" cy="2976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567" tIns="36567" rIns="36567" bIns="36567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⋮</m:t>
                      </m:r>
                    </m:oMath>
                  </m:oMathPara>
                </a14:m>
                <a:endParaRPr lang="en-CA" sz="1600" b="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48" name="Google Shape;1961;p122">
                <a:extLst>
                  <a:ext uri="{FF2B5EF4-FFF2-40B4-BE49-F238E27FC236}">
                    <a16:creationId xmlns:a16="http://schemas.microsoft.com/office/drawing/2014/main" id="{C0BF44F4-3897-9B23-7AC6-B506C9319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0" y="5544867"/>
                <a:ext cx="309600" cy="2976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1964;p122">
                <a:extLst>
                  <a:ext uri="{FF2B5EF4-FFF2-40B4-BE49-F238E27FC236}">
                    <a16:creationId xmlns:a16="http://schemas.microsoft.com/office/drawing/2014/main" id="{715F9E95-18F7-D07B-F761-0AEFC920A621}"/>
                  </a:ext>
                </a:extLst>
              </p:cNvPr>
              <p:cNvSpPr/>
              <p:nvPr/>
            </p:nvSpPr>
            <p:spPr>
              <a:xfrm>
                <a:off x="5067368" y="5154825"/>
                <a:ext cx="309600" cy="2976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567" tIns="36567" rIns="36567" bIns="36567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…</m:t>
                      </m:r>
                    </m:oMath>
                  </m:oMathPara>
                </a14:m>
                <a:endParaRPr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49" name="Google Shape;1964;p122">
                <a:extLst>
                  <a:ext uri="{FF2B5EF4-FFF2-40B4-BE49-F238E27FC236}">
                    <a16:creationId xmlns:a16="http://schemas.microsoft.com/office/drawing/2014/main" id="{715F9E95-18F7-D07B-F761-0AEFC920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68" y="5154825"/>
                <a:ext cx="309600" cy="2976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1965;p122">
                <a:extLst>
                  <a:ext uri="{FF2B5EF4-FFF2-40B4-BE49-F238E27FC236}">
                    <a16:creationId xmlns:a16="http://schemas.microsoft.com/office/drawing/2014/main" id="{2027AD9D-D703-0AEA-B864-1B0A69589384}"/>
                  </a:ext>
                </a:extLst>
              </p:cNvPr>
              <p:cNvSpPr/>
              <p:nvPr/>
            </p:nvSpPr>
            <p:spPr>
              <a:xfrm>
                <a:off x="6564986" y="3328843"/>
                <a:ext cx="309600" cy="2976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dirty="0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…</m:t>
                      </m:r>
                    </m:oMath>
                  </m:oMathPara>
                </a14:m>
                <a:endParaRPr sz="16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50" name="Google Shape;1965;p122">
                <a:extLst>
                  <a:ext uri="{FF2B5EF4-FFF2-40B4-BE49-F238E27FC236}">
                    <a16:creationId xmlns:a16="http://schemas.microsoft.com/office/drawing/2014/main" id="{2027AD9D-D703-0AEA-B864-1B0A69589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6" y="3328843"/>
                <a:ext cx="309600" cy="297600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A7A5-FFE2-43D8-7534-3676AFC9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78787F-A749-4EA1-0E61-05EE59F39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Solution 3: Set Infinity to “Some </a:t>
            </a:r>
            <a:r>
              <a:rPr lang="en-CA"/>
              <a:t>small Integer</a:t>
            </a:r>
            <a:r>
              <a:rPr lang="en-CA" dirty="0"/>
              <a:t>”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54E859-952A-F3E7-5273-619663A08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Poison reverse helps us avoid length-2 loops. </a:t>
            </a:r>
          </a:p>
          <a:p>
            <a:pPr>
              <a:lnSpc>
                <a:spcPct val="90000"/>
              </a:lnSpc>
            </a:pPr>
            <a:r>
              <a:rPr lang="en-US" dirty="0"/>
              <a:t>But we can still get routing loops with 3 or more routers.</a:t>
            </a:r>
          </a:p>
          <a:p>
            <a:pPr marL="0" indent="0">
              <a:lnSpc>
                <a:spcPct val="90000"/>
              </a:lnSpc>
              <a:buNone/>
            </a:pPr>
            <a:endParaRPr lang="en-US" baseline="-25000" dirty="0"/>
          </a:p>
          <a:p>
            <a:pPr>
              <a:lnSpc>
                <a:spcPct val="90000"/>
              </a:lnSpc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Set infinity </a:t>
            </a:r>
            <a:r>
              <a:rPr lang="en-US" dirty="0"/>
              <a:t>to “some small integer” (</a:t>
            </a:r>
            <a:r>
              <a:rPr lang="en-US" i="1" dirty="0"/>
              <a:t>e.g.</a:t>
            </a:r>
            <a:r>
              <a:rPr lang="en-US" dirty="0"/>
              <a:t>, 16).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cost greater than equal to 16 is treated as infinity</a:t>
            </a:r>
          </a:p>
          <a:p>
            <a:pPr>
              <a:lnSpc>
                <a:spcPct val="90000"/>
              </a:lnSpc>
            </a:pPr>
            <a:endParaRPr lang="en-US" baseline="-25000" dirty="0"/>
          </a:p>
        </p:txBody>
      </p:sp>
      <p:sp>
        <p:nvSpPr>
          <p:cNvPr id="2" name="Google Shape;1950;p122">
            <a:extLst>
              <a:ext uri="{FF2B5EF4-FFF2-40B4-BE49-F238E27FC236}">
                <a16:creationId xmlns:a16="http://schemas.microsoft.com/office/drawing/2014/main" id="{6D7FFAC4-6CE7-7149-1A6B-D749EE011DDD}"/>
              </a:ext>
            </a:extLst>
          </p:cNvPr>
          <p:cNvSpPr/>
          <p:nvPr/>
        </p:nvSpPr>
        <p:spPr>
          <a:xfrm>
            <a:off x="7963400" y="4238124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1951;p122">
            <a:extLst>
              <a:ext uri="{FF2B5EF4-FFF2-40B4-BE49-F238E27FC236}">
                <a16:creationId xmlns:a16="http://schemas.microsoft.com/office/drawing/2014/main" id="{A1CD5DF8-9781-21E5-DD31-5D366EF77BC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8153400" y="4618124"/>
            <a:ext cx="0" cy="152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952;p122">
            <a:extLst>
              <a:ext uri="{FF2B5EF4-FFF2-40B4-BE49-F238E27FC236}">
                <a16:creationId xmlns:a16="http://schemas.microsoft.com/office/drawing/2014/main" id="{70DDB8E7-23FE-5A9D-0654-A853328D8DC8}"/>
              </a:ext>
            </a:extLst>
          </p:cNvPr>
          <p:cNvSpPr/>
          <p:nvPr/>
        </p:nvSpPr>
        <p:spPr>
          <a:xfrm>
            <a:off x="7963400" y="6144487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53;p122">
            <a:extLst>
              <a:ext uri="{FF2B5EF4-FFF2-40B4-BE49-F238E27FC236}">
                <a16:creationId xmlns:a16="http://schemas.microsoft.com/office/drawing/2014/main" id="{FE83EE05-98D6-23AC-AC09-A3049F144434}"/>
              </a:ext>
            </a:extLst>
          </p:cNvPr>
          <p:cNvSpPr/>
          <p:nvPr/>
        </p:nvSpPr>
        <p:spPr>
          <a:xfrm>
            <a:off x="5931400" y="5190548"/>
            <a:ext cx="380000" cy="380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1954;p122">
            <a:extLst>
              <a:ext uri="{FF2B5EF4-FFF2-40B4-BE49-F238E27FC236}">
                <a16:creationId xmlns:a16="http://schemas.microsoft.com/office/drawing/2014/main" id="{8D1C09C2-6612-210F-619C-12B53F7AF65B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6311400" y="4428124"/>
            <a:ext cx="1652000" cy="952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955;p122">
            <a:extLst>
              <a:ext uri="{FF2B5EF4-FFF2-40B4-BE49-F238E27FC236}">
                <a16:creationId xmlns:a16="http://schemas.microsoft.com/office/drawing/2014/main" id="{1D81220E-986A-B906-3EFC-760732A86631}"/>
              </a:ext>
            </a:extLst>
          </p:cNvPr>
          <p:cNvCxnSpPr>
            <a:stCxn id="4" idx="1"/>
            <a:endCxn id="5" idx="3"/>
          </p:cNvCxnSpPr>
          <p:nvPr/>
        </p:nvCxnSpPr>
        <p:spPr>
          <a:xfrm rot="10800000">
            <a:off x="6311400" y="5380487"/>
            <a:ext cx="1652000" cy="95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956;p122">
            <a:extLst>
              <a:ext uri="{FF2B5EF4-FFF2-40B4-BE49-F238E27FC236}">
                <a16:creationId xmlns:a16="http://schemas.microsoft.com/office/drawing/2014/main" id="{AA01876D-5DA4-4B52-1B8C-598E24F26F4F}"/>
              </a:ext>
            </a:extLst>
          </p:cNvPr>
          <p:cNvCxnSpPr/>
          <p:nvPr/>
        </p:nvCxnSpPr>
        <p:spPr>
          <a:xfrm rot="10800000" flipH="1">
            <a:off x="6436067" y="4306673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957;p122">
            <a:extLst>
              <a:ext uri="{FF2B5EF4-FFF2-40B4-BE49-F238E27FC236}">
                <a16:creationId xmlns:a16="http://schemas.microsoft.com/office/drawing/2014/main" id="{DBC1B71C-1D9E-FD02-AC4A-364933FCA557}"/>
              </a:ext>
            </a:extLst>
          </p:cNvPr>
          <p:cNvCxnSpPr/>
          <p:nvPr/>
        </p:nvCxnSpPr>
        <p:spPr>
          <a:xfrm>
            <a:off x="6436067" y="5708915"/>
            <a:ext cx="1270800" cy="733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" name="Google Shape;1958;p122">
            <a:extLst>
              <a:ext uri="{FF2B5EF4-FFF2-40B4-BE49-F238E27FC236}">
                <a16:creationId xmlns:a16="http://schemas.microsoft.com/office/drawing/2014/main" id="{D979C6C4-0FA5-5521-FFCB-49F442686E47}"/>
              </a:ext>
            </a:extLst>
          </p:cNvPr>
          <p:cNvCxnSpPr/>
          <p:nvPr/>
        </p:nvCxnSpPr>
        <p:spPr>
          <a:xfrm>
            <a:off x="8374600" y="4760771"/>
            <a:ext cx="0" cy="123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959;p122">
            <a:extLst>
              <a:ext uri="{FF2B5EF4-FFF2-40B4-BE49-F238E27FC236}">
                <a16:creationId xmlns:a16="http://schemas.microsoft.com/office/drawing/2014/main" id="{BF0F6A19-6F4E-834F-36F4-BD03F4CF1D08}"/>
              </a:ext>
            </a:extLst>
          </p:cNvPr>
          <p:cNvSpPr/>
          <p:nvPr/>
        </p:nvSpPr>
        <p:spPr>
          <a:xfrm>
            <a:off x="8595800" y="4826648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14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960;p122">
                <a:extLst>
                  <a:ext uri="{FF2B5EF4-FFF2-40B4-BE49-F238E27FC236}">
                    <a16:creationId xmlns:a16="http://schemas.microsoft.com/office/drawing/2014/main" id="{57841ECC-59E7-147A-0D02-8ABA9E532ED2}"/>
                  </a:ext>
                </a:extLst>
              </p:cNvPr>
              <p:cNvSpPr/>
              <p:nvPr/>
            </p:nvSpPr>
            <p:spPr>
              <a:xfrm>
                <a:off x="8595800" y="5233048"/>
                <a:ext cx="309600" cy="2976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567" tIns="36567" rIns="36567" bIns="36567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dirty="0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∞</m:t>
                      </m:r>
                    </m:oMath>
                  </m:oMathPara>
                </a14:m>
                <a:endParaRPr sz="16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12" name="Google Shape;1960;p122">
                <a:extLst>
                  <a:ext uri="{FF2B5EF4-FFF2-40B4-BE49-F238E27FC236}">
                    <a16:creationId xmlns:a16="http://schemas.microsoft.com/office/drawing/2014/main" id="{57841ECC-59E7-147A-0D02-8ABA9E532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00" y="5233048"/>
                <a:ext cx="309600" cy="2976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962;p122">
            <a:extLst>
              <a:ext uri="{FF2B5EF4-FFF2-40B4-BE49-F238E27FC236}">
                <a16:creationId xmlns:a16="http://schemas.microsoft.com/office/drawing/2014/main" id="{84F513A8-787A-A681-2FE1-D5799E6E9AB3}"/>
              </a:ext>
            </a:extLst>
          </p:cNvPr>
          <p:cNvSpPr/>
          <p:nvPr/>
        </p:nvSpPr>
        <p:spPr>
          <a:xfrm>
            <a:off x="7139633" y="6415748"/>
            <a:ext cx="309600" cy="297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15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1963;p122">
                <a:extLst>
                  <a:ext uri="{FF2B5EF4-FFF2-40B4-BE49-F238E27FC236}">
                    <a16:creationId xmlns:a16="http://schemas.microsoft.com/office/drawing/2014/main" id="{EAC75F3A-CB30-1B22-7214-6934F8426EB3}"/>
                  </a:ext>
                </a:extLst>
              </p:cNvPr>
              <p:cNvSpPr/>
              <p:nvPr/>
            </p:nvSpPr>
            <p:spPr>
              <a:xfrm>
                <a:off x="6733233" y="6212548"/>
                <a:ext cx="309600" cy="2976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567" tIns="36567" rIns="36567" bIns="36567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 dirty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∞</m:t>
                      </m:r>
                    </m:oMath>
                  </m:oMathPara>
                </a14:m>
                <a:endParaRPr lang="en-CA" sz="16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15" name="Google Shape;1963;p122">
                <a:extLst>
                  <a:ext uri="{FF2B5EF4-FFF2-40B4-BE49-F238E27FC236}">
                    <a16:creationId xmlns:a16="http://schemas.microsoft.com/office/drawing/2014/main" id="{EAC75F3A-CB30-1B22-7214-6934F8426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233" y="6212548"/>
                <a:ext cx="309600" cy="2976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923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967;p122">
                <a:extLst>
                  <a:ext uri="{FF2B5EF4-FFF2-40B4-BE49-F238E27FC236}">
                    <a16:creationId xmlns:a16="http://schemas.microsoft.com/office/drawing/2014/main" id="{22DAB481-0AB0-2245-3E0A-488C16338C4A}"/>
                  </a:ext>
                </a:extLst>
              </p:cNvPr>
              <p:cNvSpPr/>
              <p:nvPr/>
            </p:nvSpPr>
            <p:spPr>
              <a:xfrm>
                <a:off x="6246066" y="4360491"/>
                <a:ext cx="390367" cy="422457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6567" tIns="36567" rIns="36567" bIns="36567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400" strike="sngStrike" dirty="0"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∞</m:t>
                      </m:r>
                    </m:oMath>
                  </m:oMathPara>
                </a14:m>
                <a:endParaRPr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19" name="Google Shape;1967;p122">
                <a:extLst>
                  <a:ext uri="{FF2B5EF4-FFF2-40B4-BE49-F238E27FC236}">
                    <a16:creationId xmlns:a16="http://schemas.microsoft.com/office/drawing/2014/main" id="{22DAB481-0AB0-2245-3E0A-488C16338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66" y="4360491"/>
                <a:ext cx="390367" cy="422457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4545" t="-11111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D1B4-327E-4B6B-D4FF-3776F2E4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7593B5E-FF61-EFF2-4612-C6BD766A7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FE4CFF-5ACB-2745-A9C0-16C35009B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31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t=4, 5.</a:t>
            </a:r>
          </a:p>
        </p:txBody>
      </p:sp>
      <p:graphicFrame>
        <p:nvGraphicFramePr>
          <p:cNvPr id="17" name="Google Shape;1195;p77">
            <a:extLst>
              <a:ext uri="{FF2B5EF4-FFF2-40B4-BE49-F238E27FC236}">
                <a16:creationId xmlns:a16="http://schemas.microsoft.com/office/drawing/2014/main" id="{6A2003B5-80C8-E209-C551-BBE86938B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586809"/>
              </p:ext>
            </p:extLst>
          </p:nvPr>
        </p:nvGraphicFramePr>
        <p:xfrm>
          <a:off x="1418419" y="4273816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196;p77">
            <a:extLst>
              <a:ext uri="{FF2B5EF4-FFF2-40B4-BE49-F238E27FC236}">
                <a16:creationId xmlns:a16="http://schemas.microsoft.com/office/drawing/2014/main" id="{1DAAC35F-DFEA-08F0-312E-CBFC51C8389E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66B0E90D-E4DD-2A4D-5E0E-FB4964A19E80}"/>
              </a:ext>
            </a:extLst>
          </p:cNvPr>
          <p:cNvSpPr/>
          <p:nvPr/>
        </p:nvSpPr>
        <p:spPr>
          <a:xfrm>
            <a:off x="4450144" y="30893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95F43739-95AB-5021-C927-CF6C88FEBF6C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2899494" y="32319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244BEB74-D8F3-A240-E118-227675DE18E5}"/>
              </a:ext>
            </a:extLst>
          </p:cNvPr>
          <p:cNvSpPr/>
          <p:nvPr/>
        </p:nvSpPr>
        <p:spPr>
          <a:xfrm>
            <a:off x="2614494" y="30903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B855AF6B-A568-FD35-D20E-92B6F3A81ACC}"/>
              </a:ext>
            </a:extLst>
          </p:cNvPr>
          <p:cNvSpPr/>
          <p:nvPr/>
        </p:nvSpPr>
        <p:spPr>
          <a:xfrm>
            <a:off x="2614494" y="22521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7DF15027-1C17-B94E-2114-0EDF65613D82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2899494" y="239460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94E89C0D-0E77-24FD-C0C5-2C99C578C976}"/>
              </a:ext>
            </a:extLst>
          </p:cNvPr>
          <p:cNvSpPr/>
          <p:nvPr/>
        </p:nvSpPr>
        <p:spPr>
          <a:xfrm>
            <a:off x="1786193" y="3090300"/>
            <a:ext cx="427501" cy="3387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9D92C7B5-D02E-33DB-71A3-9C418F483768}"/>
              </a:ext>
            </a:extLst>
          </p:cNvPr>
          <p:cNvCxnSpPr>
            <a:endCxn id="22" idx="1"/>
          </p:cNvCxnSpPr>
          <p:nvPr/>
        </p:nvCxnSpPr>
        <p:spPr>
          <a:xfrm>
            <a:off x="2213694" y="32328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7DC7F9D6-8EB2-1C82-F175-E6AACA0E182D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2071194" y="239460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207;p77">
            <a:extLst>
              <a:ext uri="{FF2B5EF4-FFF2-40B4-BE49-F238E27FC236}">
                <a16:creationId xmlns:a16="http://schemas.microsoft.com/office/drawing/2014/main" id="{2DA41042-BF2C-8E9F-F003-DD07D7353E24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209;p77">
            <a:extLst>
              <a:ext uri="{FF2B5EF4-FFF2-40B4-BE49-F238E27FC236}">
                <a16:creationId xmlns:a16="http://schemas.microsoft.com/office/drawing/2014/main" id="{14F9933A-2E56-A9FE-573C-FD739A32B1AD}"/>
              </a:ext>
            </a:extLst>
          </p:cNvPr>
          <p:cNvSpPr txBox="1"/>
          <p:nvPr/>
        </p:nvSpPr>
        <p:spPr>
          <a:xfrm>
            <a:off x="2261400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Google Shape;1195;p77">
            <a:extLst>
              <a:ext uri="{FF2B5EF4-FFF2-40B4-BE49-F238E27FC236}">
                <a16:creationId xmlns:a16="http://schemas.microsoft.com/office/drawing/2014/main" id="{9E46FCE0-B550-52B7-D8A6-D3E5A6254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577456"/>
              </p:ext>
            </p:extLst>
          </p:nvPr>
        </p:nvGraphicFramePr>
        <p:xfrm>
          <a:off x="5181600" y="4273816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Google Shape;1196;p77">
            <a:extLst>
              <a:ext uri="{FF2B5EF4-FFF2-40B4-BE49-F238E27FC236}">
                <a16:creationId xmlns:a16="http://schemas.microsoft.com/office/drawing/2014/main" id="{8A4F3416-7262-9A64-5E27-FC5E321FFC9F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1207;p77">
            <a:extLst>
              <a:ext uri="{FF2B5EF4-FFF2-40B4-BE49-F238E27FC236}">
                <a16:creationId xmlns:a16="http://schemas.microsoft.com/office/drawing/2014/main" id="{AAAC7566-E839-A260-B5B3-FC0AA161E8C7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400" b="1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209;p77">
            <a:extLst>
              <a:ext uri="{FF2B5EF4-FFF2-40B4-BE49-F238E27FC236}">
                <a16:creationId xmlns:a16="http://schemas.microsoft.com/office/drawing/2014/main" id="{80ABCD45-1BB8-3601-1EBD-640825C4DEF0}"/>
              </a:ext>
            </a:extLst>
          </p:cNvPr>
          <p:cNvSpPr txBox="1"/>
          <p:nvPr/>
        </p:nvSpPr>
        <p:spPr>
          <a:xfrm>
            <a:off x="6024581" y="3934591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31038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2636-ED24-A0EA-9824-BF585E542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179183F-A6E3-2F63-E558-F47EBEFA5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CA" dirty="0"/>
              <a:t>An Even</a:t>
            </a:r>
            <a:r>
              <a:rPr lang="en" dirty="0"/>
              <a:t> Deeper Look Into DV Algorithm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724CF4-2FA8-6214-8D96-7BB1BFD64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12115800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each destination: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hear an advertisement, update table and reset TTL if: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destination isn't in the table.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Advertised cost + link cost to neighbor &lt; best-known cost. (#1)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advertisement is from current next-hop. (#2)</a:t>
            </a:r>
            <a:br>
              <a:rPr lang="en-US" dirty="0"/>
            </a:br>
            <a:r>
              <a:rPr lang="en-US" dirty="0"/>
              <a:t>Includes poison advertisements. (Poisoning)</a:t>
            </a:r>
          </a:p>
          <a:p>
            <a:pPr>
              <a:lnSpc>
                <a:spcPct val="90000"/>
              </a:lnSpc>
            </a:pPr>
            <a:r>
              <a:rPr lang="en-US" dirty="0"/>
              <a:t>Advertise to all your neighbors when the table updates, and periodically. (#3)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advertise poison back to the next-hop. (Poison Reverse)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cost ≥ 16 is advertised as ∞. (Count-to-infinity)</a:t>
            </a:r>
          </a:p>
          <a:p>
            <a:pPr>
              <a:lnSpc>
                <a:spcPct val="90000"/>
              </a:lnSpc>
            </a:pPr>
            <a:r>
              <a:rPr lang="en-US" dirty="0"/>
              <a:t>If a table entry expires, make the entry poison and advertise it. (#4, Poisoning Expired Routes)</a:t>
            </a:r>
          </a:p>
        </p:txBody>
      </p:sp>
    </p:spTree>
    <p:extLst>
      <p:ext uri="{BB962C8B-B14F-4D97-AF65-F5344CB8AC3E}">
        <p14:creationId xmlns:p14="http://schemas.microsoft.com/office/powerpoint/2010/main" val="325087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E042-771F-7AB6-022E-23E2D23F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43CF0E6-DAFA-AF02-DB95-97097751E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257366-BCEE-B5BC-A2A5-48F828E9C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t=6, R3 updates its TTL.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Also, the link between A and R2 fails.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Also, R1 announces its advertisement.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R3 rejects the ad from R1.</a:t>
            </a:r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8B0BC1AC-C33B-C7CE-7BEE-005FBC6791B1}"/>
              </a:ext>
            </a:extLst>
          </p:cNvPr>
          <p:cNvSpPr/>
          <p:nvPr/>
        </p:nvSpPr>
        <p:spPr>
          <a:xfrm>
            <a:off x="8769850" y="49721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9EB5E017-3AD4-7DD8-9A50-F82D8DF43579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7219200" y="51147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DB138E56-403B-CEBF-F65B-ECB310FFD4E9}"/>
              </a:ext>
            </a:extLst>
          </p:cNvPr>
          <p:cNvSpPr/>
          <p:nvPr/>
        </p:nvSpPr>
        <p:spPr>
          <a:xfrm>
            <a:off x="6934200" y="49731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E8A1F3C1-DBF0-0911-1097-8B168692F2E8}"/>
              </a:ext>
            </a:extLst>
          </p:cNvPr>
          <p:cNvSpPr/>
          <p:nvPr/>
        </p:nvSpPr>
        <p:spPr>
          <a:xfrm>
            <a:off x="6934200" y="41349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A6DC1BAC-9A9F-B988-4A69-017DD704E1C3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7219200" y="427740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E6C50ABE-44EC-BC89-C216-D74F6A5C9475}"/>
              </a:ext>
            </a:extLst>
          </p:cNvPr>
          <p:cNvSpPr/>
          <p:nvPr/>
        </p:nvSpPr>
        <p:spPr>
          <a:xfrm>
            <a:off x="6143108" y="4973100"/>
            <a:ext cx="390292" cy="3447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AD078428-271D-0E96-1F24-54D5AF500D0A}"/>
              </a:ext>
            </a:extLst>
          </p:cNvPr>
          <p:cNvCxnSpPr>
            <a:endCxn id="22" idx="1"/>
          </p:cNvCxnSpPr>
          <p:nvPr/>
        </p:nvCxnSpPr>
        <p:spPr>
          <a:xfrm>
            <a:off x="6533400" y="51156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DD05F944-9112-E305-3AD9-8B9D449AD790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6390900" y="427740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19;p78">
            <a:extLst>
              <a:ext uri="{FF2B5EF4-FFF2-40B4-BE49-F238E27FC236}">
                <a16:creationId xmlns:a16="http://schemas.microsoft.com/office/drawing/2014/main" id="{850E148D-3974-EF7E-AC60-3585DEF04425}"/>
              </a:ext>
            </a:extLst>
          </p:cNvPr>
          <p:cNvSpPr txBox="1"/>
          <p:nvPr/>
        </p:nvSpPr>
        <p:spPr>
          <a:xfrm>
            <a:off x="6390900" y="5317800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 sz="1400" kern="0" dirty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" name="Google Shape;1378;p86">
            <a:extLst>
              <a:ext uri="{FF2B5EF4-FFF2-40B4-BE49-F238E27FC236}">
                <a16:creationId xmlns:a16="http://schemas.microsoft.com/office/drawing/2014/main" id="{DD96F226-3F56-492A-377B-CC6E2F7E750C}"/>
              </a:ext>
            </a:extLst>
          </p:cNvPr>
          <p:cNvCxnSpPr/>
          <p:nvPr/>
        </p:nvCxnSpPr>
        <p:spPr>
          <a:xfrm>
            <a:off x="7466991" y="4323476"/>
            <a:ext cx="900900" cy="4866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379;p86">
            <a:extLst>
              <a:ext uri="{FF2B5EF4-FFF2-40B4-BE49-F238E27FC236}">
                <a16:creationId xmlns:a16="http://schemas.microsoft.com/office/drawing/2014/main" id="{55945E97-BC50-BB88-353F-C128038EF547}"/>
              </a:ext>
            </a:extLst>
          </p:cNvPr>
          <p:cNvSpPr/>
          <p:nvPr/>
        </p:nvSpPr>
        <p:spPr>
          <a:xfrm>
            <a:off x="7560291" y="3827875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Google Shape;1195;p77">
            <a:extLst>
              <a:ext uri="{FF2B5EF4-FFF2-40B4-BE49-F238E27FC236}">
                <a16:creationId xmlns:a16="http://schemas.microsoft.com/office/drawing/2014/main" id="{D70E9200-6E0E-436C-97A6-734C6A5F5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207763"/>
              </p:ext>
            </p:extLst>
          </p:nvPr>
        </p:nvGraphicFramePr>
        <p:xfrm>
          <a:off x="5456450" y="1558425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09;p77">
            <a:extLst>
              <a:ext uri="{FF2B5EF4-FFF2-40B4-BE49-F238E27FC236}">
                <a16:creationId xmlns:a16="http://schemas.microsoft.com/office/drawing/2014/main" id="{9BDFF023-17E3-301A-70A3-08C72BD9DCBA}"/>
              </a:ext>
            </a:extLst>
          </p:cNvPr>
          <p:cNvSpPr txBox="1"/>
          <p:nvPr/>
        </p:nvSpPr>
        <p:spPr>
          <a:xfrm>
            <a:off x="6299431" y="1219200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77;p86">
            <a:extLst>
              <a:ext uri="{FF2B5EF4-FFF2-40B4-BE49-F238E27FC236}">
                <a16:creationId xmlns:a16="http://schemas.microsoft.com/office/drawing/2014/main" id="{FBE9F510-92B8-B92E-F5E6-503D6A40558E}"/>
              </a:ext>
            </a:extLst>
          </p:cNvPr>
          <p:cNvSpPr/>
          <p:nvPr/>
        </p:nvSpPr>
        <p:spPr>
          <a:xfrm>
            <a:off x="9677400" y="4277400"/>
            <a:ext cx="1905000" cy="733069"/>
          </a:xfrm>
          <a:prstGeom prst="wedgeRoundRectCallout">
            <a:avLst>
              <a:gd name="adj1" fmla="val -81363"/>
              <a:gd name="adj2" fmla="val 50805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have a path with the same cost already.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eject!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660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15ECD-165E-6CFC-327D-32B919A3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9F1A7F-6AB7-5B8D-5F06-8A0FB50CF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4C81A3D-26F0-91D4-6EA0-8EF5D7CD9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t=7, 8, 9, 10.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F4247161-4C04-74D1-B7F2-9699E0045746}"/>
              </a:ext>
            </a:extLst>
          </p:cNvPr>
          <p:cNvSpPr/>
          <p:nvPr/>
        </p:nvSpPr>
        <p:spPr>
          <a:xfrm>
            <a:off x="7646650" y="2143442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54623EA4-3E45-2C16-142A-655076D49ED0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6096000" y="2286000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791E039E-CCAC-E74E-A020-E440A4300758}"/>
              </a:ext>
            </a:extLst>
          </p:cNvPr>
          <p:cNvSpPr/>
          <p:nvPr/>
        </p:nvSpPr>
        <p:spPr>
          <a:xfrm>
            <a:off x="5811000" y="21444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5C582962-B2FD-CCF9-EBCF-63603C657A9A}"/>
              </a:ext>
            </a:extLst>
          </p:cNvPr>
          <p:cNvSpPr/>
          <p:nvPr/>
        </p:nvSpPr>
        <p:spPr>
          <a:xfrm>
            <a:off x="5811000" y="13062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5321D5C1-2292-DF5E-CB85-0D9C15668378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96000" y="1448700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1CC65B61-DB68-AAEF-9F15-0345C4B51B87}"/>
              </a:ext>
            </a:extLst>
          </p:cNvPr>
          <p:cNvSpPr/>
          <p:nvPr/>
        </p:nvSpPr>
        <p:spPr>
          <a:xfrm>
            <a:off x="4982700" y="2144392"/>
            <a:ext cx="427500" cy="3447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E317D969-87DA-05FC-EF81-A2E4696B3C92}"/>
              </a:ext>
            </a:extLst>
          </p:cNvPr>
          <p:cNvCxnSpPr>
            <a:endCxn id="22" idx="1"/>
          </p:cNvCxnSpPr>
          <p:nvPr/>
        </p:nvCxnSpPr>
        <p:spPr>
          <a:xfrm>
            <a:off x="5410200" y="2286892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2D7CD5CE-E3CD-2F87-D8EC-56C043B011F5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5267700" y="1448692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19;p78">
            <a:extLst>
              <a:ext uri="{FF2B5EF4-FFF2-40B4-BE49-F238E27FC236}">
                <a16:creationId xmlns:a16="http://schemas.microsoft.com/office/drawing/2014/main" id="{EF05D5D2-6D42-9CDC-73FC-DF59083EFD4C}"/>
              </a:ext>
            </a:extLst>
          </p:cNvPr>
          <p:cNvSpPr txBox="1"/>
          <p:nvPr/>
        </p:nvSpPr>
        <p:spPr>
          <a:xfrm>
            <a:off x="5267700" y="2489092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 sz="1400" kern="0" dirty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Google Shape;1195;p77">
            <a:extLst>
              <a:ext uri="{FF2B5EF4-FFF2-40B4-BE49-F238E27FC236}">
                <a16:creationId xmlns:a16="http://schemas.microsoft.com/office/drawing/2014/main" id="{BE85638C-B754-526A-EFE6-61BC155F1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29356"/>
              </p:ext>
            </p:extLst>
          </p:nvPr>
        </p:nvGraphicFramePr>
        <p:xfrm>
          <a:off x="685800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09;p77">
            <a:extLst>
              <a:ext uri="{FF2B5EF4-FFF2-40B4-BE49-F238E27FC236}">
                <a16:creationId xmlns:a16="http://schemas.microsoft.com/office/drawing/2014/main" id="{0CFDE9AE-01E7-E050-7E6E-2B286DABCFA1}"/>
              </a:ext>
            </a:extLst>
          </p:cNvPr>
          <p:cNvSpPr txBox="1"/>
          <p:nvPr/>
        </p:nvSpPr>
        <p:spPr>
          <a:xfrm>
            <a:off x="1528781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" name="Google Shape;1195;p77">
            <a:extLst>
              <a:ext uri="{FF2B5EF4-FFF2-40B4-BE49-F238E27FC236}">
                <a16:creationId xmlns:a16="http://schemas.microsoft.com/office/drawing/2014/main" id="{47E5412F-366F-B587-9C6B-9A2A11C14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289279"/>
              </p:ext>
            </p:extLst>
          </p:nvPr>
        </p:nvGraphicFramePr>
        <p:xfrm>
          <a:off x="3416222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Google Shape;1209;p77">
            <a:extLst>
              <a:ext uri="{FF2B5EF4-FFF2-40B4-BE49-F238E27FC236}">
                <a16:creationId xmlns:a16="http://schemas.microsoft.com/office/drawing/2014/main" id="{3A0B5ED2-3335-B333-F032-00829A284961}"/>
              </a:ext>
            </a:extLst>
          </p:cNvPr>
          <p:cNvSpPr txBox="1"/>
          <p:nvPr/>
        </p:nvSpPr>
        <p:spPr>
          <a:xfrm>
            <a:off x="4259203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" name="Google Shape;1195;p77">
            <a:extLst>
              <a:ext uri="{FF2B5EF4-FFF2-40B4-BE49-F238E27FC236}">
                <a16:creationId xmlns:a16="http://schemas.microsoft.com/office/drawing/2014/main" id="{4DF82D50-E82B-9189-40EC-A3D532542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314406"/>
              </p:ext>
            </p:extLst>
          </p:nvPr>
        </p:nvGraphicFramePr>
        <p:xfrm>
          <a:off x="6166945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Google Shape;1209;p77">
            <a:extLst>
              <a:ext uri="{FF2B5EF4-FFF2-40B4-BE49-F238E27FC236}">
                <a16:creationId xmlns:a16="http://schemas.microsoft.com/office/drawing/2014/main" id="{ECCE43A3-CE3D-9100-9117-36708F82934E}"/>
              </a:ext>
            </a:extLst>
          </p:cNvPr>
          <p:cNvSpPr txBox="1"/>
          <p:nvPr/>
        </p:nvSpPr>
        <p:spPr>
          <a:xfrm>
            <a:off x="7009926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Google Shape;1195;p77">
            <a:extLst>
              <a:ext uri="{FF2B5EF4-FFF2-40B4-BE49-F238E27FC236}">
                <a16:creationId xmlns:a16="http://schemas.microsoft.com/office/drawing/2014/main" id="{C91BF555-9F02-1033-B1B6-45B6336E4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18021"/>
              </p:ext>
            </p:extLst>
          </p:nvPr>
        </p:nvGraphicFramePr>
        <p:xfrm>
          <a:off x="8897367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1209;p77">
            <a:extLst>
              <a:ext uri="{FF2B5EF4-FFF2-40B4-BE49-F238E27FC236}">
                <a16:creationId xmlns:a16="http://schemas.microsoft.com/office/drawing/2014/main" id="{A537ECF3-9BEE-BE45-D48C-EF2221BC73EB}"/>
              </a:ext>
            </a:extLst>
          </p:cNvPr>
          <p:cNvSpPr txBox="1"/>
          <p:nvPr/>
        </p:nvSpPr>
        <p:spPr>
          <a:xfrm>
            <a:off x="9740348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271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7C8E-3CC6-012D-EEE4-AC26A1CB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25CEE0-B829-73ED-70FC-991A844BF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97C992-94F5-2B58-AC68-99B58BFA5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t=11, R3 updates its TTL.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Also, R1 announces its advertisement, again.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R3 rejects the ad from R1.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graphicFrame>
        <p:nvGraphicFramePr>
          <p:cNvPr id="13" name="Google Shape;1195;p77">
            <a:extLst>
              <a:ext uri="{FF2B5EF4-FFF2-40B4-BE49-F238E27FC236}">
                <a16:creationId xmlns:a16="http://schemas.microsoft.com/office/drawing/2014/main" id="{A3FA4596-8759-FB13-B8AF-7473538EC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749661"/>
              </p:ext>
            </p:extLst>
          </p:nvPr>
        </p:nvGraphicFramePr>
        <p:xfrm>
          <a:off x="5791200" y="1630412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1209;p77">
            <a:extLst>
              <a:ext uri="{FF2B5EF4-FFF2-40B4-BE49-F238E27FC236}">
                <a16:creationId xmlns:a16="http://schemas.microsoft.com/office/drawing/2014/main" id="{B0C6B1E3-1576-CD24-F1F9-3DF4CB1BDED7}"/>
              </a:ext>
            </a:extLst>
          </p:cNvPr>
          <p:cNvSpPr txBox="1"/>
          <p:nvPr/>
        </p:nvSpPr>
        <p:spPr>
          <a:xfrm>
            <a:off x="6634181" y="1291187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198;p77">
            <a:extLst>
              <a:ext uri="{FF2B5EF4-FFF2-40B4-BE49-F238E27FC236}">
                <a16:creationId xmlns:a16="http://schemas.microsoft.com/office/drawing/2014/main" id="{41CA1542-976F-F6DA-D8C6-D4A46202B8E2}"/>
              </a:ext>
            </a:extLst>
          </p:cNvPr>
          <p:cNvSpPr/>
          <p:nvPr/>
        </p:nvSpPr>
        <p:spPr>
          <a:xfrm>
            <a:off x="8769850" y="49721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Google Shape;1199;p77">
            <a:extLst>
              <a:ext uri="{FF2B5EF4-FFF2-40B4-BE49-F238E27FC236}">
                <a16:creationId xmlns:a16="http://schemas.microsoft.com/office/drawing/2014/main" id="{3EEE451F-FC43-AB88-307D-65F15AA01C75}"/>
              </a:ext>
            </a:extLst>
          </p:cNvPr>
          <p:cNvCxnSpPr>
            <a:stCxn id="7" idx="3"/>
            <a:endCxn id="2" idx="1"/>
          </p:cNvCxnSpPr>
          <p:nvPr/>
        </p:nvCxnSpPr>
        <p:spPr>
          <a:xfrm rot="10800000" flipH="1">
            <a:off x="7219200" y="5114708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200;p77">
            <a:extLst>
              <a:ext uri="{FF2B5EF4-FFF2-40B4-BE49-F238E27FC236}">
                <a16:creationId xmlns:a16="http://schemas.microsoft.com/office/drawing/2014/main" id="{17DF2204-A849-5D82-EE71-39495B53E385}"/>
              </a:ext>
            </a:extLst>
          </p:cNvPr>
          <p:cNvSpPr/>
          <p:nvPr/>
        </p:nvSpPr>
        <p:spPr>
          <a:xfrm>
            <a:off x="6934200" y="49731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201;p77">
            <a:extLst>
              <a:ext uri="{FF2B5EF4-FFF2-40B4-BE49-F238E27FC236}">
                <a16:creationId xmlns:a16="http://schemas.microsoft.com/office/drawing/2014/main" id="{23BCB1C8-5E5B-1C4B-1E11-4A76C4F00A58}"/>
              </a:ext>
            </a:extLst>
          </p:cNvPr>
          <p:cNvSpPr/>
          <p:nvPr/>
        </p:nvSpPr>
        <p:spPr>
          <a:xfrm>
            <a:off x="6934200" y="4134908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1202;p77">
            <a:extLst>
              <a:ext uri="{FF2B5EF4-FFF2-40B4-BE49-F238E27FC236}">
                <a16:creationId xmlns:a16="http://schemas.microsoft.com/office/drawing/2014/main" id="{7A139907-1437-559A-5C6D-5D2793825C70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7219200" y="4277408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203;p77">
            <a:extLst>
              <a:ext uri="{FF2B5EF4-FFF2-40B4-BE49-F238E27FC236}">
                <a16:creationId xmlns:a16="http://schemas.microsoft.com/office/drawing/2014/main" id="{C688CE93-3ABE-65B3-4D25-87748593A4B9}"/>
              </a:ext>
            </a:extLst>
          </p:cNvPr>
          <p:cNvSpPr/>
          <p:nvPr/>
        </p:nvSpPr>
        <p:spPr>
          <a:xfrm>
            <a:off x="6105899" y="4973100"/>
            <a:ext cx="427501" cy="3609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1204;p77">
            <a:extLst>
              <a:ext uri="{FF2B5EF4-FFF2-40B4-BE49-F238E27FC236}">
                <a16:creationId xmlns:a16="http://schemas.microsoft.com/office/drawing/2014/main" id="{8A2EF926-4334-B992-ED5F-FE72D53857C9}"/>
              </a:ext>
            </a:extLst>
          </p:cNvPr>
          <p:cNvCxnSpPr>
            <a:endCxn id="7" idx="1"/>
          </p:cNvCxnSpPr>
          <p:nvPr/>
        </p:nvCxnSpPr>
        <p:spPr>
          <a:xfrm>
            <a:off x="6533400" y="5115600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Google Shape;1205;p77">
            <a:extLst>
              <a:ext uri="{FF2B5EF4-FFF2-40B4-BE49-F238E27FC236}">
                <a16:creationId xmlns:a16="http://schemas.microsoft.com/office/drawing/2014/main" id="{41D1FC44-BD9E-9488-25BA-52481028BDCC}"/>
              </a:ext>
            </a:extLst>
          </p:cNvPr>
          <p:cNvCxnSpPr>
            <a:endCxn id="8" idx="1"/>
          </p:cNvCxnSpPr>
          <p:nvPr/>
        </p:nvCxnSpPr>
        <p:spPr>
          <a:xfrm rot="10800000" flipH="1">
            <a:off x="6390900" y="4277400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78;p86">
            <a:extLst>
              <a:ext uri="{FF2B5EF4-FFF2-40B4-BE49-F238E27FC236}">
                <a16:creationId xmlns:a16="http://schemas.microsoft.com/office/drawing/2014/main" id="{70BFC6D8-D189-A221-F704-05F727F637C4}"/>
              </a:ext>
            </a:extLst>
          </p:cNvPr>
          <p:cNvCxnSpPr/>
          <p:nvPr/>
        </p:nvCxnSpPr>
        <p:spPr>
          <a:xfrm>
            <a:off x="7466991" y="4323476"/>
            <a:ext cx="900900" cy="48660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379;p86">
            <a:extLst>
              <a:ext uri="{FF2B5EF4-FFF2-40B4-BE49-F238E27FC236}">
                <a16:creationId xmlns:a16="http://schemas.microsoft.com/office/drawing/2014/main" id="{E109C61D-F479-F9CC-15CB-21D8C3D8A599}"/>
              </a:ext>
            </a:extLst>
          </p:cNvPr>
          <p:cNvSpPr/>
          <p:nvPr/>
        </p:nvSpPr>
        <p:spPr>
          <a:xfrm>
            <a:off x="7560291" y="3827875"/>
            <a:ext cx="1457400" cy="494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I'm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away from me.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377;p86">
            <a:extLst>
              <a:ext uri="{FF2B5EF4-FFF2-40B4-BE49-F238E27FC236}">
                <a16:creationId xmlns:a16="http://schemas.microsoft.com/office/drawing/2014/main" id="{A162AC8A-4A98-4CD7-DBB8-BE419F26BDBE}"/>
              </a:ext>
            </a:extLst>
          </p:cNvPr>
          <p:cNvSpPr/>
          <p:nvPr/>
        </p:nvSpPr>
        <p:spPr>
          <a:xfrm>
            <a:off x="9677400" y="4277400"/>
            <a:ext cx="1905000" cy="733069"/>
          </a:xfrm>
          <a:prstGeom prst="wedgeRoundRectCallout">
            <a:avLst>
              <a:gd name="adj1" fmla="val -81363"/>
              <a:gd name="adj2" fmla="val 50805"/>
              <a:gd name="adj3" fmla="val 0"/>
            </a:avLst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have a path with the same cost already.</a:t>
            </a:r>
            <a:b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eject!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59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A5ABD-8F79-60E4-7BFD-E5F4A2A8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6E1A891-0230-E75A-691B-BAFF7B257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Route Expiry is Slow</a:t>
            </a:r>
            <a:endParaRPr lang="en-CA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081DF7-E21C-39ED-2FAD-529A713D9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1"/>
            <a:ext cx="11506200" cy="170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Route Expiry is Slow: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t=12, 13, 14, 15.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Google Shape;1198;p77">
            <a:extLst>
              <a:ext uri="{FF2B5EF4-FFF2-40B4-BE49-F238E27FC236}">
                <a16:creationId xmlns:a16="http://schemas.microsoft.com/office/drawing/2014/main" id="{A1754F53-B12A-A652-8E0D-C700A1A34D5A}"/>
              </a:ext>
            </a:extLst>
          </p:cNvPr>
          <p:cNvSpPr/>
          <p:nvPr/>
        </p:nvSpPr>
        <p:spPr>
          <a:xfrm>
            <a:off x="7646650" y="2143442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99;p77">
            <a:extLst>
              <a:ext uri="{FF2B5EF4-FFF2-40B4-BE49-F238E27FC236}">
                <a16:creationId xmlns:a16="http://schemas.microsoft.com/office/drawing/2014/main" id="{97784B5C-C2B3-6EF3-AD5E-6C6BE5541B3F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 rot="10800000" flipH="1">
            <a:off x="6096000" y="2286000"/>
            <a:ext cx="1550700" cy="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00;p77">
            <a:extLst>
              <a:ext uri="{FF2B5EF4-FFF2-40B4-BE49-F238E27FC236}">
                <a16:creationId xmlns:a16="http://schemas.microsoft.com/office/drawing/2014/main" id="{B67E00D6-D3B3-4B01-8AFA-D39CF2FC5A71}"/>
              </a:ext>
            </a:extLst>
          </p:cNvPr>
          <p:cNvSpPr/>
          <p:nvPr/>
        </p:nvSpPr>
        <p:spPr>
          <a:xfrm>
            <a:off x="5811000" y="21444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201;p77">
            <a:extLst>
              <a:ext uri="{FF2B5EF4-FFF2-40B4-BE49-F238E27FC236}">
                <a16:creationId xmlns:a16="http://schemas.microsoft.com/office/drawing/2014/main" id="{876EE572-E154-BB67-9B26-D70865DEA64E}"/>
              </a:ext>
            </a:extLst>
          </p:cNvPr>
          <p:cNvSpPr/>
          <p:nvPr/>
        </p:nvSpPr>
        <p:spPr>
          <a:xfrm>
            <a:off x="5811000" y="130620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 sz="14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1202;p77">
            <a:extLst>
              <a:ext uri="{FF2B5EF4-FFF2-40B4-BE49-F238E27FC236}">
                <a16:creationId xmlns:a16="http://schemas.microsoft.com/office/drawing/2014/main" id="{2D715446-C907-BEE0-9F74-936CBCBEB314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96000" y="1448700"/>
            <a:ext cx="1550700" cy="83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203;p77">
            <a:extLst>
              <a:ext uri="{FF2B5EF4-FFF2-40B4-BE49-F238E27FC236}">
                <a16:creationId xmlns:a16="http://schemas.microsoft.com/office/drawing/2014/main" id="{7B301413-E5AE-502F-3450-607AC47C2251}"/>
              </a:ext>
            </a:extLst>
          </p:cNvPr>
          <p:cNvSpPr/>
          <p:nvPr/>
        </p:nvSpPr>
        <p:spPr>
          <a:xfrm>
            <a:off x="4965403" y="2144392"/>
            <a:ext cx="444797" cy="344700"/>
          </a:xfrm>
          <a:prstGeom prst="cloud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1204;p77">
            <a:extLst>
              <a:ext uri="{FF2B5EF4-FFF2-40B4-BE49-F238E27FC236}">
                <a16:creationId xmlns:a16="http://schemas.microsoft.com/office/drawing/2014/main" id="{B14E7BC0-F665-A4EB-7E8A-5C915CBED1C2}"/>
              </a:ext>
            </a:extLst>
          </p:cNvPr>
          <p:cNvCxnSpPr>
            <a:endCxn id="22" idx="1"/>
          </p:cNvCxnSpPr>
          <p:nvPr/>
        </p:nvCxnSpPr>
        <p:spPr>
          <a:xfrm>
            <a:off x="5410200" y="2286892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1205;p77">
            <a:extLst>
              <a:ext uri="{FF2B5EF4-FFF2-40B4-BE49-F238E27FC236}">
                <a16:creationId xmlns:a16="http://schemas.microsoft.com/office/drawing/2014/main" id="{A11E324C-C4C3-CBD3-2A11-1A4656B66B60}"/>
              </a:ext>
            </a:extLst>
          </p:cNvPr>
          <p:cNvCxnSpPr>
            <a:endCxn id="23" idx="1"/>
          </p:cNvCxnSpPr>
          <p:nvPr/>
        </p:nvCxnSpPr>
        <p:spPr>
          <a:xfrm rot="10800000" flipH="1">
            <a:off x="5267700" y="1448692"/>
            <a:ext cx="543300" cy="69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19;p78">
            <a:extLst>
              <a:ext uri="{FF2B5EF4-FFF2-40B4-BE49-F238E27FC236}">
                <a16:creationId xmlns:a16="http://schemas.microsoft.com/office/drawing/2014/main" id="{71BA311C-2D2C-04DE-3D2A-7CCB83FBFB33}"/>
              </a:ext>
            </a:extLst>
          </p:cNvPr>
          <p:cNvSpPr txBox="1"/>
          <p:nvPr/>
        </p:nvSpPr>
        <p:spPr>
          <a:xfrm>
            <a:off x="5267700" y="2489092"/>
            <a:ext cx="543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 sz="1400" kern="0" dirty="0"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Google Shape;1195;p77">
            <a:extLst>
              <a:ext uri="{FF2B5EF4-FFF2-40B4-BE49-F238E27FC236}">
                <a16:creationId xmlns:a16="http://schemas.microsoft.com/office/drawing/2014/main" id="{AF566FD3-BE9E-54BA-FBB8-FA6210153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606795"/>
              </p:ext>
            </p:extLst>
          </p:nvPr>
        </p:nvGraphicFramePr>
        <p:xfrm>
          <a:off x="685800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209;p77">
            <a:extLst>
              <a:ext uri="{FF2B5EF4-FFF2-40B4-BE49-F238E27FC236}">
                <a16:creationId xmlns:a16="http://schemas.microsoft.com/office/drawing/2014/main" id="{C66EC84B-855C-70D9-E6B7-075221DF3F57}"/>
              </a:ext>
            </a:extLst>
          </p:cNvPr>
          <p:cNvSpPr txBox="1"/>
          <p:nvPr/>
        </p:nvSpPr>
        <p:spPr>
          <a:xfrm>
            <a:off x="1528781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" name="Google Shape;1195;p77">
            <a:extLst>
              <a:ext uri="{FF2B5EF4-FFF2-40B4-BE49-F238E27FC236}">
                <a16:creationId xmlns:a16="http://schemas.microsoft.com/office/drawing/2014/main" id="{0B60D061-DAF9-3830-0115-E8EF89F4A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245845"/>
              </p:ext>
            </p:extLst>
          </p:nvPr>
        </p:nvGraphicFramePr>
        <p:xfrm>
          <a:off x="3416222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Google Shape;1209;p77">
            <a:extLst>
              <a:ext uri="{FF2B5EF4-FFF2-40B4-BE49-F238E27FC236}">
                <a16:creationId xmlns:a16="http://schemas.microsoft.com/office/drawing/2014/main" id="{F885E1D0-72FE-60E0-3B77-C0B810CEE962}"/>
              </a:ext>
            </a:extLst>
          </p:cNvPr>
          <p:cNvSpPr txBox="1"/>
          <p:nvPr/>
        </p:nvSpPr>
        <p:spPr>
          <a:xfrm>
            <a:off x="4259203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" name="Google Shape;1195;p77">
            <a:extLst>
              <a:ext uri="{FF2B5EF4-FFF2-40B4-BE49-F238E27FC236}">
                <a16:creationId xmlns:a16="http://schemas.microsoft.com/office/drawing/2014/main" id="{6DE8FEE3-72BB-D762-D6FB-55F946F4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33690"/>
              </p:ext>
            </p:extLst>
          </p:nvPr>
        </p:nvGraphicFramePr>
        <p:xfrm>
          <a:off x="6166945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Google Shape;1209;p77">
            <a:extLst>
              <a:ext uri="{FF2B5EF4-FFF2-40B4-BE49-F238E27FC236}">
                <a16:creationId xmlns:a16="http://schemas.microsoft.com/office/drawing/2014/main" id="{23C0A92E-0180-681A-9528-9CA44EBB52A0}"/>
              </a:ext>
            </a:extLst>
          </p:cNvPr>
          <p:cNvSpPr txBox="1"/>
          <p:nvPr/>
        </p:nvSpPr>
        <p:spPr>
          <a:xfrm>
            <a:off x="7009926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Google Shape;1195;p77">
            <a:extLst>
              <a:ext uri="{FF2B5EF4-FFF2-40B4-BE49-F238E27FC236}">
                <a16:creationId xmlns:a16="http://schemas.microsoft.com/office/drawing/2014/main" id="{E8AD2F02-FA70-F6CD-91E8-12F0BB14F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313717"/>
              </p:ext>
            </p:extLst>
          </p:nvPr>
        </p:nvGraphicFramePr>
        <p:xfrm>
          <a:off x="8897367" y="4013900"/>
          <a:ext cx="2392150" cy="764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5">
                <a:tc gridSpan="4"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Via: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86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3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7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1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58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00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43" algn="l" defTabSz="914286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1209;p77">
            <a:extLst>
              <a:ext uri="{FF2B5EF4-FFF2-40B4-BE49-F238E27FC236}">
                <a16:creationId xmlns:a16="http://schemas.microsoft.com/office/drawing/2014/main" id="{802E002E-F5BC-59D9-99D4-9524EF272931}"/>
              </a:ext>
            </a:extLst>
          </p:cNvPr>
          <p:cNvSpPr txBox="1"/>
          <p:nvPr/>
        </p:nvSpPr>
        <p:spPr>
          <a:xfrm>
            <a:off x="9740348" y="3674675"/>
            <a:ext cx="7062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 sz="1400" b="1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400" b="1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1536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48234</TotalTime>
  <Words>4110</Words>
  <Application>Microsoft Office PowerPoint</Application>
  <PresentationFormat>Widescreen</PresentationFormat>
  <Paragraphs>1632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Roboto</vt:lpstr>
      <vt:lpstr>Wingdings</vt:lpstr>
      <vt:lpstr>dan-berkeley-nlp-v1</vt:lpstr>
      <vt:lpstr>CSC358: Principles of Computer Networks </vt:lpstr>
      <vt:lpstr>Today</vt:lpstr>
      <vt:lpstr>We have a Functional DV!</vt:lpstr>
      <vt:lpstr>Problem 1: Route Expiry is Slow</vt:lpstr>
      <vt:lpstr>Route Expiry is Slow</vt:lpstr>
      <vt:lpstr>Route Expiry is Slow</vt:lpstr>
      <vt:lpstr>Route Expiry is Slow</vt:lpstr>
      <vt:lpstr>Route Expiry is Slow</vt:lpstr>
      <vt:lpstr>Route Expiry is Slow</vt:lpstr>
      <vt:lpstr>Route Expiry is Slow</vt:lpstr>
      <vt:lpstr>Solution 1: Poison for Fast Route Expiry</vt:lpstr>
      <vt:lpstr>Poison for Fast Route Expiry</vt:lpstr>
      <vt:lpstr>Poison for Fast Route Expiry</vt:lpstr>
      <vt:lpstr>Poison for Fast Route Expiry</vt:lpstr>
      <vt:lpstr>Poison for Fast Route Expiry</vt:lpstr>
      <vt:lpstr>Accepting and Advertising Poison</vt:lpstr>
      <vt:lpstr>Problem 2: We may Have Loops Until We Converge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2: Avoid Routing Loops with Poison Reverse</vt:lpstr>
      <vt:lpstr>How to Converge Faster?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3: Count to Infinity Problem</vt:lpstr>
      <vt:lpstr>Loops with 3 or more Routers</vt:lpstr>
      <vt:lpstr>Loops with 3 or more Routers</vt:lpstr>
      <vt:lpstr>Loops with 3 or more Routers</vt:lpstr>
      <vt:lpstr>Loops with 3 or more Routers</vt:lpstr>
      <vt:lpstr>Loops with 3 or more Routers</vt:lpstr>
      <vt:lpstr>Loops with 3 or more Routers</vt:lpstr>
      <vt:lpstr>Loops with 3 or more Routers</vt:lpstr>
      <vt:lpstr>Solution 3: Set Infinity to “Some small Integer”</vt:lpstr>
      <vt:lpstr>An Even Deeper Look Into DV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2025-03-06T21:58:45Z</dcterms:modified>
</cp:coreProperties>
</file>