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notesMasterIdLst>
    <p:notesMasterId r:id="rId12"/>
  </p:notesMasterIdLst>
  <p:handoutMasterIdLst>
    <p:handoutMasterId r:id="rId13"/>
  </p:handoutMasterIdLst>
  <p:sldIdLst>
    <p:sldId id="446" r:id="rId2"/>
    <p:sldId id="1447" r:id="rId3"/>
    <p:sldId id="1448" r:id="rId4"/>
    <p:sldId id="1453" r:id="rId5"/>
    <p:sldId id="1454" r:id="rId6"/>
    <p:sldId id="1452" r:id="rId7"/>
    <p:sldId id="1451" r:id="rId8"/>
    <p:sldId id="1455" r:id="rId9"/>
    <p:sldId id="1456" r:id="rId10"/>
    <p:sldId id="1331" r:id="rId11"/>
  </p:sldIdLst>
  <p:sldSz cx="12192000" cy="6858000"/>
  <p:notesSz cx="7099300" cy="10234613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1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30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46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61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774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2926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080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235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6600"/>
    <a:srgbClr val="FFFFCC"/>
    <a:srgbClr val="FFCCCC"/>
    <a:srgbClr val="E42606"/>
    <a:srgbClr val="9ED3D7"/>
    <a:srgbClr val="C5C000"/>
    <a:srgbClr val="9292DB"/>
    <a:srgbClr val="7575D1"/>
    <a:srgbClr val="5F8E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1A8637-64D5-43EC-B2FD-4998665F4B82}" v="1270" dt="2025-03-11T01:19:18.2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10" autoAdjust="0"/>
    <p:restoredTop sz="79764" autoAdjust="0"/>
  </p:normalViewPr>
  <p:slideViewPr>
    <p:cSldViewPr>
      <p:cViewPr varScale="1">
        <p:scale>
          <a:sx n="73" d="100"/>
          <a:sy n="73" d="100"/>
        </p:scale>
        <p:origin x="1070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5" d="100"/>
          <a:sy n="105" d="100"/>
        </p:scale>
        <p:origin x="528" y="1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fan Meskar" userId="ae30a713-38f5-4e56-b874-fd636adcf478" providerId="ADAL" clId="{F28590A2-00E5-476E-970A-304A9BFAA126}"/>
    <pc:docChg chg="undo redo custSel addSld delSld modSld sldOrd">
      <pc:chgData name="Erfan Meskar" userId="ae30a713-38f5-4e56-b874-fd636adcf478" providerId="ADAL" clId="{F28590A2-00E5-476E-970A-304A9BFAA126}" dt="2024-02-14T02:54:03.193" v="3532" actId="6549"/>
      <pc:docMkLst>
        <pc:docMk/>
      </pc:docMkLst>
      <pc:sldChg chg="addSp delSp modSp add del mod delAnim modAnim">
        <pc:chgData name="Erfan Meskar" userId="ae30a713-38f5-4e56-b874-fd636adcf478" providerId="ADAL" clId="{F28590A2-00E5-476E-970A-304A9BFAA126}" dt="2024-02-14T02:17:03.376" v="3161" actId="47"/>
        <pc:sldMkLst>
          <pc:docMk/>
          <pc:sldMk cId="0" sldId="294"/>
        </pc:sldMkLst>
      </pc:sldChg>
      <pc:sldChg chg="addSp delSp modSp add mod modTransition delAnim modAnim">
        <pc:chgData name="Erfan Meskar" userId="ae30a713-38f5-4e56-b874-fd636adcf478" providerId="ADAL" clId="{F28590A2-00E5-476E-970A-304A9BFAA126}" dt="2024-02-14T02:25:42.153" v="3245" actId="20577"/>
        <pc:sldMkLst>
          <pc:docMk/>
          <pc:sldMk cId="0" sldId="309"/>
        </pc:sldMkLst>
      </pc:sldChg>
      <pc:sldChg chg="addSp delSp modSp add mod modTransition modAnim">
        <pc:chgData name="Erfan Meskar" userId="ae30a713-38f5-4e56-b874-fd636adcf478" providerId="ADAL" clId="{F28590A2-00E5-476E-970A-304A9BFAA126}" dt="2024-02-14T02:35:00.315" v="3322"/>
        <pc:sldMkLst>
          <pc:docMk/>
          <pc:sldMk cId="0" sldId="310"/>
        </pc:sldMkLst>
      </pc:sldChg>
      <pc:sldChg chg="addSp delSp modSp add mod modTransition">
        <pc:chgData name="Erfan Meskar" userId="ae30a713-38f5-4e56-b874-fd636adcf478" providerId="ADAL" clId="{F28590A2-00E5-476E-970A-304A9BFAA126}" dt="2024-02-14T02:37:44.130" v="3352" actId="122"/>
        <pc:sldMkLst>
          <pc:docMk/>
          <pc:sldMk cId="0" sldId="311"/>
        </pc:sldMkLst>
      </pc:sldChg>
      <pc:sldChg chg="addSp delSp modSp add mod modTransition">
        <pc:chgData name="Erfan Meskar" userId="ae30a713-38f5-4e56-b874-fd636adcf478" providerId="ADAL" clId="{F28590A2-00E5-476E-970A-304A9BFAA126}" dt="2024-02-14T02:37:38.675" v="3349" actId="122"/>
        <pc:sldMkLst>
          <pc:docMk/>
          <pc:sldMk cId="0" sldId="312"/>
        </pc:sldMkLst>
      </pc:sldChg>
      <pc:sldChg chg="addSp delSp modSp add mod modTransition">
        <pc:chgData name="Erfan Meskar" userId="ae30a713-38f5-4e56-b874-fd636adcf478" providerId="ADAL" clId="{F28590A2-00E5-476E-970A-304A9BFAA126}" dt="2024-02-14T02:40:05.838" v="3374"/>
        <pc:sldMkLst>
          <pc:docMk/>
          <pc:sldMk cId="0" sldId="313"/>
        </pc:sldMkLst>
      </pc:sldChg>
      <pc:sldChg chg="addSp modSp add mod modTransition">
        <pc:chgData name="Erfan Meskar" userId="ae30a713-38f5-4e56-b874-fd636adcf478" providerId="ADAL" clId="{F28590A2-00E5-476E-970A-304A9BFAA126}" dt="2024-02-14T02:40:06.733" v="3375"/>
        <pc:sldMkLst>
          <pc:docMk/>
          <pc:sldMk cId="0" sldId="314"/>
        </pc:sldMkLst>
      </pc:sldChg>
      <pc:sldChg chg="addSp delSp modSp add mod modTransition">
        <pc:chgData name="Erfan Meskar" userId="ae30a713-38f5-4e56-b874-fd636adcf478" providerId="ADAL" clId="{F28590A2-00E5-476E-970A-304A9BFAA126}" dt="2024-02-14T02:40:07.708" v="3376"/>
        <pc:sldMkLst>
          <pc:docMk/>
          <pc:sldMk cId="0" sldId="315"/>
        </pc:sldMkLst>
      </pc:sldChg>
      <pc:sldChg chg="addSp delSp modSp add mod modTransition">
        <pc:chgData name="Erfan Meskar" userId="ae30a713-38f5-4e56-b874-fd636adcf478" providerId="ADAL" clId="{F28590A2-00E5-476E-970A-304A9BFAA126}" dt="2024-02-14T02:40:08.682" v="3377"/>
        <pc:sldMkLst>
          <pc:docMk/>
          <pc:sldMk cId="0" sldId="316"/>
        </pc:sldMkLst>
      </pc:sldChg>
      <pc:sldChg chg="addSp delSp modSp add mod modTransition">
        <pc:chgData name="Erfan Meskar" userId="ae30a713-38f5-4e56-b874-fd636adcf478" providerId="ADAL" clId="{F28590A2-00E5-476E-970A-304A9BFAA126}" dt="2024-02-14T02:40:10.157" v="3378"/>
        <pc:sldMkLst>
          <pc:docMk/>
          <pc:sldMk cId="0" sldId="317"/>
        </pc:sldMkLst>
      </pc:sldChg>
      <pc:sldChg chg="addSp delSp modSp add mod modTransition">
        <pc:chgData name="Erfan Meskar" userId="ae30a713-38f5-4e56-b874-fd636adcf478" providerId="ADAL" clId="{F28590A2-00E5-476E-970A-304A9BFAA126}" dt="2024-02-14T02:40:11.524" v="3379"/>
        <pc:sldMkLst>
          <pc:docMk/>
          <pc:sldMk cId="0" sldId="318"/>
        </pc:sldMkLst>
      </pc:sldChg>
      <pc:sldChg chg="addSp delSp modSp add mod modTransition">
        <pc:chgData name="Erfan Meskar" userId="ae30a713-38f5-4e56-b874-fd636adcf478" providerId="ADAL" clId="{F28590A2-00E5-476E-970A-304A9BFAA126}" dt="2024-02-14T02:40:12.293" v="3380"/>
        <pc:sldMkLst>
          <pc:docMk/>
          <pc:sldMk cId="0" sldId="319"/>
        </pc:sldMkLst>
      </pc:sldChg>
      <pc:sldChg chg="addSp delSp modSp add mod modTransition">
        <pc:chgData name="Erfan Meskar" userId="ae30a713-38f5-4e56-b874-fd636adcf478" providerId="ADAL" clId="{F28590A2-00E5-476E-970A-304A9BFAA126}" dt="2024-02-14T02:40:13.455" v="3381"/>
        <pc:sldMkLst>
          <pc:docMk/>
          <pc:sldMk cId="0" sldId="320"/>
        </pc:sldMkLst>
      </pc:sldChg>
      <pc:sldChg chg="delSp modSp add del mod">
        <pc:chgData name="Erfan Meskar" userId="ae30a713-38f5-4e56-b874-fd636adcf478" providerId="ADAL" clId="{F28590A2-00E5-476E-970A-304A9BFAA126}" dt="2024-02-14T02:41:11.374" v="3393" actId="47"/>
        <pc:sldMkLst>
          <pc:docMk/>
          <pc:sldMk cId="0" sldId="322"/>
        </pc:sldMkLst>
      </pc:sldChg>
      <pc:sldChg chg="delSp modSp add del mod">
        <pc:chgData name="Erfan Meskar" userId="ae30a713-38f5-4e56-b874-fd636adcf478" providerId="ADAL" clId="{F28590A2-00E5-476E-970A-304A9BFAA126}" dt="2024-02-14T02:41:45.648" v="3412" actId="47"/>
        <pc:sldMkLst>
          <pc:docMk/>
          <pc:sldMk cId="0" sldId="323"/>
        </pc:sldMkLst>
      </pc:sldChg>
      <pc:sldChg chg="delSp modSp add del mod">
        <pc:chgData name="Erfan Meskar" userId="ae30a713-38f5-4e56-b874-fd636adcf478" providerId="ADAL" clId="{F28590A2-00E5-476E-970A-304A9BFAA126}" dt="2024-02-14T02:44:12.967" v="3458" actId="47"/>
        <pc:sldMkLst>
          <pc:docMk/>
          <pc:sldMk cId="0" sldId="324"/>
        </pc:sldMkLst>
      </pc:sldChg>
      <pc:sldChg chg="delSp modSp add del mod">
        <pc:chgData name="Erfan Meskar" userId="ae30a713-38f5-4e56-b874-fd636adcf478" providerId="ADAL" clId="{F28590A2-00E5-476E-970A-304A9BFAA126}" dt="2024-02-14T02:44:00.476" v="3455" actId="47"/>
        <pc:sldMkLst>
          <pc:docMk/>
          <pc:sldMk cId="0" sldId="325"/>
        </pc:sldMkLst>
      </pc:sldChg>
      <pc:sldChg chg="delSp modSp add del mod">
        <pc:chgData name="Erfan Meskar" userId="ae30a713-38f5-4e56-b874-fd636adcf478" providerId="ADAL" clId="{F28590A2-00E5-476E-970A-304A9BFAA126}" dt="2024-02-14T02:43:49.790" v="3452" actId="47"/>
        <pc:sldMkLst>
          <pc:docMk/>
          <pc:sldMk cId="0" sldId="326"/>
        </pc:sldMkLst>
      </pc:sldChg>
      <pc:sldChg chg="delSp modSp add del mod">
        <pc:chgData name="Erfan Meskar" userId="ae30a713-38f5-4e56-b874-fd636adcf478" providerId="ADAL" clId="{F28590A2-00E5-476E-970A-304A9BFAA126}" dt="2024-02-14T02:43:40.562" v="3449" actId="47"/>
        <pc:sldMkLst>
          <pc:docMk/>
          <pc:sldMk cId="0" sldId="327"/>
        </pc:sldMkLst>
      </pc:sldChg>
      <pc:sldChg chg="add del">
        <pc:chgData name="Erfan Meskar" userId="ae30a713-38f5-4e56-b874-fd636adcf478" providerId="ADAL" clId="{F28590A2-00E5-476E-970A-304A9BFAA126}" dt="2024-02-14T02:39:56.872" v="3373" actId="47"/>
        <pc:sldMkLst>
          <pc:docMk/>
          <pc:sldMk cId="898918817" sldId="367"/>
        </pc:sldMkLst>
      </pc:sldChg>
      <pc:sldChg chg="modSp mod">
        <pc:chgData name="Erfan Meskar" userId="ae30a713-38f5-4e56-b874-fd636adcf478" providerId="ADAL" clId="{F28590A2-00E5-476E-970A-304A9BFAA126}" dt="2024-02-13T20:10:45.025" v="2145"/>
        <pc:sldMkLst>
          <pc:docMk/>
          <pc:sldMk cId="0" sldId="446"/>
        </pc:sldMkLst>
      </pc:sldChg>
      <pc:sldChg chg="delSp add del modNotes">
        <pc:chgData name="Erfan Meskar" userId="ae30a713-38f5-4e56-b874-fd636adcf478" providerId="ADAL" clId="{F28590A2-00E5-476E-970A-304A9BFAA126}" dt="2024-02-14T01:23:44.450" v="2629" actId="47"/>
        <pc:sldMkLst>
          <pc:docMk/>
          <pc:sldMk cId="3017203873" sldId="542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0" sldId="862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1957613388" sldId="1309"/>
        </pc:sldMkLst>
      </pc:sldChg>
      <pc:sldChg chg="modSp del mod">
        <pc:chgData name="Erfan Meskar" userId="ae30a713-38f5-4e56-b874-fd636adcf478" providerId="ADAL" clId="{F28590A2-00E5-476E-970A-304A9BFAA126}" dt="2024-02-13T17:27:24.089" v="116" actId="2696"/>
        <pc:sldMkLst>
          <pc:docMk/>
          <pc:sldMk cId="1376133071" sldId="1318"/>
        </pc:sldMkLst>
      </pc:sldChg>
      <pc:sldChg chg="addSp delSp modSp mod">
        <pc:chgData name="Erfan Meskar" userId="ae30a713-38f5-4e56-b874-fd636adcf478" providerId="ADAL" clId="{F28590A2-00E5-476E-970A-304A9BFAA126}" dt="2024-02-13T17:24:06.821" v="63" actId="13822"/>
        <pc:sldMkLst>
          <pc:docMk/>
          <pc:sldMk cId="673110629" sldId="1319"/>
        </pc:sldMkLst>
      </pc:sldChg>
      <pc:sldChg chg="del">
        <pc:chgData name="Erfan Meskar" userId="ae30a713-38f5-4e56-b874-fd636adcf478" providerId="ADAL" clId="{F28590A2-00E5-476E-970A-304A9BFAA126}" dt="2024-02-13T17:42:33.882" v="172" actId="47"/>
        <pc:sldMkLst>
          <pc:docMk/>
          <pc:sldMk cId="1366376714" sldId="1321"/>
        </pc:sldMkLst>
      </pc:sldChg>
      <pc:sldChg chg="del">
        <pc:chgData name="Erfan Meskar" userId="ae30a713-38f5-4e56-b874-fd636adcf478" providerId="ADAL" clId="{F28590A2-00E5-476E-970A-304A9BFAA126}" dt="2024-02-13T18:55:50.416" v="1583" actId="47"/>
        <pc:sldMkLst>
          <pc:docMk/>
          <pc:sldMk cId="4246416916" sldId="1322"/>
        </pc:sldMkLst>
      </pc:sldChg>
      <pc:sldChg chg="addSp delSp modSp mod ord">
        <pc:chgData name="Erfan Meskar" userId="ae30a713-38f5-4e56-b874-fd636adcf478" providerId="ADAL" clId="{F28590A2-00E5-476E-970A-304A9BFAA126}" dt="2024-02-14T02:39:23.429" v="3372"/>
        <pc:sldMkLst>
          <pc:docMk/>
          <pc:sldMk cId="4059550234" sldId="1323"/>
        </pc:sldMkLst>
      </pc:sldChg>
      <pc:sldChg chg="addSp delSp modSp mod">
        <pc:chgData name="Erfan Meskar" userId="ae30a713-38f5-4e56-b874-fd636adcf478" providerId="ADAL" clId="{F28590A2-00E5-476E-970A-304A9BFAA126}" dt="2024-02-13T17:54:22.150" v="343" actId="20577"/>
        <pc:sldMkLst>
          <pc:docMk/>
          <pc:sldMk cId="512385820" sldId="1324"/>
        </pc:sldMkLst>
      </pc:sldChg>
      <pc:sldChg chg="del">
        <pc:chgData name="Erfan Meskar" userId="ae30a713-38f5-4e56-b874-fd636adcf478" providerId="ADAL" clId="{F28590A2-00E5-476E-970A-304A9BFAA126}" dt="2024-02-13T18:17:06.137" v="630" actId="47"/>
        <pc:sldMkLst>
          <pc:docMk/>
          <pc:sldMk cId="2936246329" sldId="1325"/>
        </pc:sldMkLst>
      </pc:sldChg>
      <pc:sldChg chg="del">
        <pc:chgData name="Erfan Meskar" userId="ae30a713-38f5-4e56-b874-fd636adcf478" providerId="ADAL" clId="{F28590A2-00E5-476E-970A-304A9BFAA126}" dt="2024-02-13T18:17:06.137" v="630" actId="47"/>
        <pc:sldMkLst>
          <pc:docMk/>
          <pc:sldMk cId="1722650123" sldId="1326"/>
        </pc:sldMkLst>
      </pc:sldChg>
      <pc:sldChg chg="modSp mod">
        <pc:chgData name="Erfan Meskar" userId="ae30a713-38f5-4e56-b874-fd636adcf478" providerId="ADAL" clId="{F28590A2-00E5-476E-970A-304A9BFAA126}" dt="2024-02-13T18:19:17.525" v="692" actId="20577"/>
        <pc:sldMkLst>
          <pc:docMk/>
          <pc:sldMk cId="3810293082" sldId="1327"/>
        </pc:sldMkLst>
      </pc:sldChg>
      <pc:sldChg chg="addSp modSp mod">
        <pc:chgData name="Erfan Meskar" userId="ae30a713-38f5-4e56-b874-fd636adcf478" providerId="ADAL" clId="{F28590A2-00E5-476E-970A-304A9BFAA126}" dt="2024-02-13T18:23:43.865" v="741" actId="14100"/>
        <pc:sldMkLst>
          <pc:docMk/>
          <pc:sldMk cId="290692642" sldId="1328"/>
        </pc:sldMkLst>
      </pc:sldChg>
      <pc:sldChg chg="modSp mod modAnim">
        <pc:chgData name="Erfan Meskar" userId="ae30a713-38f5-4e56-b874-fd636adcf478" providerId="ADAL" clId="{F28590A2-00E5-476E-970A-304A9BFAA126}" dt="2024-02-13T18:32:57.266" v="1062" actId="108"/>
        <pc:sldMkLst>
          <pc:docMk/>
          <pc:sldMk cId="1235106489" sldId="1329"/>
        </pc:sldMkLst>
      </pc:sldChg>
      <pc:sldChg chg="del">
        <pc:chgData name="Erfan Meskar" userId="ae30a713-38f5-4e56-b874-fd636adcf478" providerId="ADAL" clId="{F28590A2-00E5-476E-970A-304A9BFAA126}" dt="2024-02-13T18:58:11.916" v="1608" actId="47"/>
        <pc:sldMkLst>
          <pc:docMk/>
          <pc:sldMk cId="723536329" sldId="1330"/>
        </pc:sldMkLst>
      </pc:sldChg>
      <pc:sldChg chg="modSp mod ord">
        <pc:chgData name="Erfan Meskar" userId="ae30a713-38f5-4e56-b874-fd636adcf478" providerId="ADAL" clId="{F28590A2-00E5-476E-970A-304A9BFAA126}" dt="2024-02-14T01:47:31.477" v="2875" actId="20577"/>
        <pc:sldMkLst>
          <pc:docMk/>
          <pc:sldMk cId="4260202966" sldId="1331"/>
        </pc:sldMkLst>
      </pc:sldChg>
      <pc:sldChg chg="del">
        <pc:chgData name="Erfan Meskar" userId="ae30a713-38f5-4e56-b874-fd636adcf478" providerId="ADAL" clId="{F28590A2-00E5-476E-970A-304A9BFAA126}" dt="2024-02-13T19:00:28.595" v="1636" actId="47"/>
        <pc:sldMkLst>
          <pc:docMk/>
          <pc:sldMk cId="968785519" sldId="1332"/>
        </pc:sldMkLst>
      </pc:sldChg>
      <pc:sldChg chg="addSp delSp modSp mod">
        <pc:chgData name="Erfan Meskar" userId="ae30a713-38f5-4e56-b874-fd636adcf478" providerId="ADAL" clId="{F28590A2-00E5-476E-970A-304A9BFAA126}" dt="2024-02-13T18:27:00.485" v="979" actId="207"/>
        <pc:sldMkLst>
          <pc:docMk/>
          <pc:sldMk cId="2653276517" sldId="1344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3479248927" sldId="1348"/>
        </pc:sldMkLst>
      </pc:sldChg>
      <pc:sldChg chg="del">
        <pc:chgData name="Erfan Meskar" userId="ae30a713-38f5-4e56-b874-fd636adcf478" providerId="ADAL" clId="{F28590A2-00E5-476E-970A-304A9BFAA126}" dt="2024-02-13T18:55:50.416" v="1583" actId="47"/>
        <pc:sldMkLst>
          <pc:docMk/>
          <pc:sldMk cId="44258675" sldId="1366"/>
        </pc:sldMkLst>
      </pc:sldChg>
      <pc:sldChg chg="del">
        <pc:chgData name="Erfan Meskar" userId="ae30a713-38f5-4e56-b874-fd636adcf478" providerId="ADAL" clId="{F28590A2-00E5-476E-970A-304A9BFAA126}" dt="2024-02-13T18:58:09.514" v="1607" actId="47"/>
        <pc:sldMkLst>
          <pc:docMk/>
          <pc:sldMk cId="4133726131" sldId="1367"/>
        </pc:sldMkLst>
      </pc:sldChg>
      <pc:sldChg chg="addSp delSp modSp mod">
        <pc:chgData name="Erfan Meskar" userId="ae30a713-38f5-4e56-b874-fd636adcf478" providerId="ADAL" clId="{F28590A2-00E5-476E-970A-304A9BFAA126}" dt="2024-02-14T01:38:09.840" v="2856" actId="207"/>
        <pc:sldMkLst>
          <pc:docMk/>
          <pc:sldMk cId="3318124592" sldId="1368"/>
        </pc:sldMkLst>
      </pc:sldChg>
      <pc:sldChg chg="addSp delSp modSp mod delAnim modAnim">
        <pc:chgData name="Erfan Meskar" userId="ae30a713-38f5-4e56-b874-fd636adcf478" providerId="ADAL" clId="{F28590A2-00E5-476E-970A-304A9BFAA126}" dt="2024-02-13T19:38:14.766" v="1916"/>
        <pc:sldMkLst>
          <pc:docMk/>
          <pc:sldMk cId="1773025388" sldId="1369"/>
        </pc:sldMkLst>
      </pc:sldChg>
      <pc:sldChg chg="addSp delSp modSp mod">
        <pc:chgData name="Erfan Meskar" userId="ae30a713-38f5-4e56-b874-fd636adcf478" providerId="ADAL" clId="{F28590A2-00E5-476E-970A-304A9BFAA126}" dt="2024-02-13T19:41:55.553" v="1983" actId="1037"/>
        <pc:sldMkLst>
          <pc:docMk/>
          <pc:sldMk cId="2980114125" sldId="1370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2931520855" sldId="1371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1333091538" sldId="1372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3812072497" sldId="1379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2001746861" sldId="1380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519581669" sldId="1381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150478051" sldId="1382"/>
        </pc:sldMkLst>
      </pc:sldChg>
      <pc:sldChg chg="addSp delSp modSp mod">
        <pc:chgData name="Erfan Meskar" userId="ae30a713-38f5-4e56-b874-fd636adcf478" providerId="ADAL" clId="{F28590A2-00E5-476E-970A-304A9BFAA126}" dt="2024-02-13T18:16:37.496" v="629" actId="207"/>
        <pc:sldMkLst>
          <pc:docMk/>
          <pc:sldMk cId="2901537697" sldId="1383"/>
        </pc:sldMkLst>
      </pc:sldChg>
      <pc:sldChg chg="del">
        <pc:chgData name="Erfan Meskar" userId="ae30a713-38f5-4e56-b874-fd636adcf478" providerId="ADAL" clId="{F28590A2-00E5-476E-970A-304A9BFAA126}" dt="2024-02-13T18:17:06.137" v="630" actId="47"/>
        <pc:sldMkLst>
          <pc:docMk/>
          <pc:sldMk cId="570155935" sldId="1384"/>
        </pc:sldMkLst>
      </pc:sldChg>
      <pc:sldChg chg="del">
        <pc:chgData name="Erfan Meskar" userId="ae30a713-38f5-4e56-b874-fd636adcf478" providerId="ADAL" clId="{F28590A2-00E5-476E-970A-304A9BFAA126}" dt="2024-02-13T18:17:06.137" v="630" actId="47"/>
        <pc:sldMkLst>
          <pc:docMk/>
          <pc:sldMk cId="3954391893" sldId="1385"/>
        </pc:sldMkLst>
      </pc:sldChg>
      <pc:sldChg chg="del">
        <pc:chgData name="Erfan Meskar" userId="ae30a713-38f5-4e56-b874-fd636adcf478" providerId="ADAL" clId="{F28590A2-00E5-476E-970A-304A9BFAA126}" dt="2024-02-13T18:17:06.137" v="630" actId="47"/>
        <pc:sldMkLst>
          <pc:docMk/>
          <pc:sldMk cId="2543808252" sldId="1386"/>
        </pc:sldMkLst>
      </pc:sldChg>
      <pc:sldChg chg="del">
        <pc:chgData name="Erfan Meskar" userId="ae30a713-38f5-4e56-b874-fd636adcf478" providerId="ADAL" clId="{F28590A2-00E5-476E-970A-304A9BFAA126}" dt="2024-02-13T18:17:06.137" v="630" actId="47"/>
        <pc:sldMkLst>
          <pc:docMk/>
          <pc:sldMk cId="3205210136" sldId="1387"/>
        </pc:sldMkLst>
      </pc:sldChg>
      <pc:sldChg chg="del">
        <pc:chgData name="Erfan Meskar" userId="ae30a713-38f5-4e56-b874-fd636adcf478" providerId="ADAL" clId="{F28590A2-00E5-476E-970A-304A9BFAA126}" dt="2024-02-13T18:17:06.137" v="630" actId="47"/>
        <pc:sldMkLst>
          <pc:docMk/>
          <pc:sldMk cId="2024812900" sldId="1388"/>
        </pc:sldMkLst>
      </pc:sldChg>
      <pc:sldChg chg="del">
        <pc:chgData name="Erfan Meskar" userId="ae30a713-38f5-4e56-b874-fd636adcf478" providerId="ADAL" clId="{F28590A2-00E5-476E-970A-304A9BFAA126}" dt="2024-02-13T18:24:08.201" v="742" actId="47"/>
        <pc:sldMkLst>
          <pc:docMk/>
          <pc:sldMk cId="2123773328" sldId="1389"/>
        </pc:sldMkLst>
      </pc:sldChg>
      <pc:sldChg chg="del">
        <pc:chgData name="Erfan Meskar" userId="ae30a713-38f5-4e56-b874-fd636adcf478" providerId="ADAL" clId="{F28590A2-00E5-476E-970A-304A9BFAA126}" dt="2024-02-13T18:24:08.201" v="742" actId="47"/>
        <pc:sldMkLst>
          <pc:docMk/>
          <pc:sldMk cId="3842914426" sldId="1390"/>
        </pc:sldMkLst>
      </pc:sldChg>
      <pc:sldChg chg="addSp delSp modSp mod addAnim delAnim modAnim">
        <pc:chgData name="Erfan Meskar" userId="ae30a713-38f5-4e56-b874-fd636adcf478" providerId="ADAL" clId="{F28590A2-00E5-476E-970A-304A9BFAA126}" dt="2024-02-14T02:05:33.620" v="3015" actId="6549"/>
        <pc:sldMkLst>
          <pc:docMk/>
          <pc:sldMk cId="1503854869" sldId="1391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2370245131" sldId="1398"/>
        </pc:sldMkLst>
      </pc:sldChg>
      <pc:sldChg chg="del">
        <pc:chgData name="Erfan Meskar" userId="ae30a713-38f5-4e56-b874-fd636adcf478" providerId="ADAL" clId="{F28590A2-00E5-476E-970A-304A9BFAA126}" dt="2024-02-13T17:42:33.882" v="172" actId="47"/>
        <pc:sldMkLst>
          <pc:docMk/>
          <pc:sldMk cId="4261204556" sldId="1399"/>
        </pc:sldMkLst>
      </pc:sldChg>
      <pc:sldChg chg="del">
        <pc:chgData name="Erfan Meskar" userId="ae30a713-38f5-4e56-b874-fd636adcf478" providerId="ADAL" clId="{F28590A2-00E5-476E-970A-304A9BFAA126}" dt="2024-02-13T18:55:50.416" v="1583" actId="47"/>
        <pc:sldMkLst>
          <pc:docMk/>
          <pc:sldMk cId="3707821865" sldId="1400"/>
        </pc:sldMkLst>
      </pc:sldChg>
      <pc:sldChg chg="del">
        <pc:chgData name="Erfan Meskar" userId="ae30a713-38f5-4e56-b874-fd636adcf478" providerId="ADAL" clId="{F28590A2-00E5-476E-970A-304A9BFAA126}" dt="2024-02-13T18:55:50.416" v="1583" actId="47"/>
        <pc:sldMkLst>
          <pc:docMk/>
          <pc:sldMk cId="1297419670" sldId="1401"/>
        </pc:sldMkLst>
      </pc:sldChg>
      <pc:sldChg chg="del">
        <pc:chgData name="Erfan Meskar" userId="ae30a713-38f5-4e56-b874-fd636adcf478" providerId="ADAL" clId="{F28590A2-00E5-476E-970A-304A9BFAA126}" dt="2024-02-13T18:55:50.416" v="1583" actId="47"/>
        <pc:sldMkLst>
          <pc:docMk/>
          <pc:sldMk cId="2440246467" sldId="1402"/>
        </pc:sldMkLst>
      </pc:sldChg>
      <pc:sldChg chg="del">
        <pc:chgData name="Erfan Meskar" userId="ae30a713-38f5-4e56-b874-fd636adcf478" providerId="ADAL" clId="{F28590A2-00E5-476E-970A-304A9BFAA126}" dt="2024-02-13T18:55:50.416" v="1583" actId="47"/>
        <pc:sldMkLst>
          <pc:docMk/>
          <pc:sldMk cId="2648409268" sldId="1403"/>
        </pc:sldMkLst>
      </pc:sldChg>
      <pc:sldChg chg="del">
        <pc:chgData name="Erfan Meskar" userId="ae30a713-38f5-4e56-b874-fd636adcf478" providerId="ADAL" clId="{F28590A2-00E5-476E-970A-304A9BFAA126}" dt="2024-02-13T18:55:50.416" v="1583" actId="47"/>
        <pc:sldMkLst>
          <pc:docMk/>
          <pc:sldMk cId="207635620" sldId="1404"/>
        </pc:sldMkLst>
      </pc:sldChg>
      <pc:sldChg chg="del">
        <pc:chgData name="Erfan Meskar" userId="ae30a713-38f5-4e56-b874-fd636adcf478" providerId="ADAL" clId="{F28590A2-00E5-476E-970A-304A9BFAA126}" dt="2024-02-13T18:55:50.416" v="1583" actId="47"/>
        <pc:sldMkLst>
          <pc:docMk/>
          <pc:sldMk cId="1025362232" sldId="1405"/>
        </pc:sldMkLst>
      </pc:sldChg>
      <pc:sldChg chg="del">
        <pc:chgData name="Erfan Meskar" userId="ae30a713-38f5-4e56-b874-fd636adcf478" providerId="ADAL" clId="{F28590A2-00E5-476E-970A-304A9BFAA126}" dt="2024-02-13T18:58:09.514" v="1607" actId="47"/>
        <pc:sldMkLst>
          <pc:docMk/>
          <pc:sldMk cId="630240547" sldId="1406"/>
        </pc:sldMkLst>
      </pc:sldChg>
      <pc:sldChg chg="del">
        <pc:chgData name="Erfan Meskar" userId="ae30a713-38f5-4e56-b874-fd636adcf478" providerId="ADAL" clId="{F28590A2-00E5-476E-970A-304A9BFAA126}" dt="2024-02-13T18:58:09.514" v="1607" actId="47"/>
        <pc:sldMkLst>
          <pc:docMk/>
          <pc:sldMk cId="1117589973" sldId="1407"/>
        </pc:sldMkLst>
      </pc:sldChg>
      <pc:sldChg chg="del">
        <pc:chgData name="Erfan Meskar" userId="ae30a713-38f5-4e56-b874-fd636adcf478" providerId="ADAL" clId="{F28590A2-00E5-476E-970A-304A9BFAA126}" dt="2024-02-13T18:58:09.514" v="1607" actId="47"/>
        <pc:sldMkLst>
          <pc:docMk/>
          <pc:sldMk cId="1145410491" sldId="1408"/>
        </pc:sldMkLst>
      </pc:sldChg>
      <pc:sldChg chg="del">
        <pc:chgData name="Erfan Meskar" userId="ae30a713-38f5-4e56-b874-fd636adcf478" providerId="ADAL" clId="{F28590A2-00E5-476E-970A-304A9BFAA126}" dt="2024-02-13T18:58:09.514" v="1607" actId="47"/>
        <pc:sldMkLst>
          <pc:docMk/>
          <pc:sldMk cId="2430851485" sldId="1409"/>
        </pc:sldMkLst>
      </pc:sldChg>
      <pc:sldChg chg="modSp mod">
        <pc:chgData name="Erfan Meskar" userId="ae30a713-38f5-4e56-b874-fd636adcf478" providerId="ADAL" clId="{F28590A2-00E5-476E-970A-304A9BFAA126}" dt="2024-02-13T17:37:07.008" v="127" actId="15"/>
        <pc:sldMkLst>
          <pc:docMk/>
          <pc:sldMk cId="3816436875" sldId="1410"/>
        </pc:sldMkLst>
      </pc:sldChg>
      <pc:sldChg chg="addSp delSp modSp mod modAnim">
        <pc:chgData name="Erfan Meskar" userId="ae30a713-38f5-4e56-b874-fd636adcf478" providerId="ADAL" clId="{F28590A2-00E5-476E-970A-304A9BFAA126}" dt="2024-02-13T17:26:16.062" v="100" actId="478"/>
        <pc:sldMkLst>
          <pc:docMk/>
          <pc:sldMk cId="1654481666" sldId="1411"/>
        </pc:sldMkLst>
      </pc:sldChg>
      <pc:sldChg chg="addSp modSp mod">
        <pc:chgData name="Erfan Meskar" userId="ae30a713-38f5-4e56-b874-fd636adcf478" providerId="ADAL" clId="{F28590A2-00E5-476E-970A-304A9BFAA126}" dt="2024-02-13T17:27:05.951" v="112" actId="1076"/>
        <pc:sldMkLst>
          <pc:docMk/>
          <pc:sldMk cId="26761941" sldId="1412"/>
        </pc:sldMkLst>
      </pc:sldChg>
      <pc:sldChg chg="addSp delSp modSp mod modAnim modNotesTx">
        <pc:chgData name="Erfan Meskar" userId="ae30a713-38f5-4e56-b874-fd636adcf478" providerId="ADAL" clId="{F28590A2-00E5-476E-970A-304A9BFAA126}" dt="2024-02-13T17:47:08.783" v="232" actId="207"/>
        <pc:sldMkLst>
          <pc:docMk/>
          <pc:sldMk cId="807687938" sldId="1413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661946345" sldId="1414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712125615" sldId="1415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438065505" sldId="1417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73443199" sldId="1418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843459683" sldId="1419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3121951658" sldId="1420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988568542" sldId="1421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1304729223" sldId="1422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2259402683" sldId="1423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3646833090" sldId="1424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3534534359" sldId="1425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2121262393" sldId="1426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2652396992" sldId="1427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1565028378" sldId="1428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4025698772" sldId="1429"/>
        </pc:sldMkLst>
      </pc:sldChg>
      <pc:sldChg chg="del">
        <pc:chgData name="Erfan Meskar" userId="ae30a713-38f5-4e56-b874-fd636adcf478" providerId="ADAL" clId="{F28590A2-00E5-476E-970A-304A9BFAA126}" dt="2024-02-13T19:00:27.463" v="1635" actId="47"/>
        <pc:sldMkLst>
          <pc:docMk/>
          <pc:sldMk cId="1620734553" sldId="1430"/>
        </pc:sldMkLst>
      </pc:sldChg>
      <pc:sldChg chg="del">
        <pc:chgData name="Erfan Meskar" userId="ae30a713-38f5-4e56-b874-fd636adcf478" providerId="ADAL" clId="{F28590A2-00E5-476E-970A-304A9BFAA126}" dt="2024-02-13T18:58:09.514" v="1607" actId="47"/>
        <pc:sldMkLst>
          <pc:docMk/>
          <pc:sldMk cId="4203400141" sldId="1431"/>
        </pc:sldMkLst>
      </pc:sldChg>
      <pc:sldChg chg="del">
        <pc:chgData name="Erfan Meskar" userId="ae30a713-38f5-4e56-b874-fd636adcf478" providerId="ADAL" clId="{F28590A2-00E5-476E-970A-304A9BFAA126}" dt="2024-02-13T18:55:43.597" v="1582" actId="47"/>
        <pc:sldMkLst>
          <pc:docMk/>
          <pc:sldMk cId="2783764805" sldId="1432"/>
        </pc:sldMkLst>
      </pc:sldChg>
      <pc:sldChg chg="del">
        <pc:chgData name="Erfan Meskar" userId="ae30a713-38f5-4e56-b874-fd636adcf478" providerId="ADAL" clId="{F28590A2-00E5-476E-970A-304A9BFAA126}" dt="2024-02-13T17:42:59.652" v="175" actId="47"/>
        <pc:sldMkLst>
          <pc:docMk/>
          <pc:sldMk cId="2771155143" sldId="1433"/>
        </pc:sldMkLst>
      </pc:sldChg>
      <pc:sldChg chg="addSp delSp modSp mod delAnim modAnim">
        <pc:chgData name="Erfan Meskar" userId="ae30a713-38f5-4e56-b874-fd636adcf478" providerId="ADAL" clId="{F28590A2-00E5-476E-970A-304A9BFAA126}" dt="2024-02-13T20:33:12.784" v="2151" actId="478"/>
        <pc:sldMkLst>
          <pc:docMk/>
          <pc:sldMk cId="2754597206" sldId="1434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2450779263" sldId="1435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1430521000" sldId="1436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4259670529" sldId="1437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2300268511" sldId="1438"/>
        </pc:sldMkLst>
      </pc:sldChg>
      <pc:sldChg chg="addSp delSp modSp add mod delAnim modAnim">
        <pc:chgData name="Erfan Meskar" userId="ae30a713-38f5-4e56-b874-fd636adcf478" providerId="ADAL" clId="{F28590A2-00E5-476E-970A-304A9BFAA126}" dt="2024-02-13T17:40:57.191" v="160" actId="1035"/>
        <pc:sldMkLst>
          <pc:docMk/>
          <pc:sldMk cId="1060896350" sldId="1439"/>
        </pc:sldMkLst>
      </pc:sldChg>
      <pc:sldChg chg="addSp delSp modSp add mod">
        <pc:chgData name="Erfan Meskar" userId="ae30a713-38f5-4e56-b874-fd636adcf478" providerId="ADAL" clId="{F28590A2-00E5-476E-970A-304A9BFAA126}" dt="2024-02-14T02:54:03.193" v="3532" actId="6549"/>
        <pc:sldMkLst>
          <pc:docMk/>
          <pc:sldMk cId="1003224041" sldId="1440"/>
        </pc:sldMkLst>
      </pc:sldChg>
      <pc:sldChg chg="delSp modSp add mod delAnim">
        <pc:chgData name="Erfan Meskar" userId="ae30a713-38f5-4e56-b874-fd636adcf478" providerId="ADAL" clId="{F28590A2-00E5-476E-970A-304A9BFAA126}" dt="2024-02-13T17:43:06.466" v="177" actId="478"/>
        <pc:sldMkLst>
          <pc:docMk/>
          <pc:sldMk cId="1702084720" sldId="1441"/>
        </pc:sldMkLst>
      </pc:sldChg>
      <pc:sldChg chg="addSp delSp modSp add mod delAnim">
        <pc:chgData name="Erfan Meskar" userId="ae30a713-38f5-4e56-b874-fd636adcf478" providerId="ADAL" clId="{F28590A2-00E5-476E-970A-304A9BFAA126}" dt="2024-02-13T17:55:08.756" v="353" actId="14100"/>
        <pc:sldMkLst>
          <pc:docMk/>
          <pc:sldMk cId="3704364748" sldId="1442"/>
        </pc:sldMkLst>
      </pc:sldChg>
      <pc:sldChg chg="addSp delSp modSp add mod">
        <pc:chgData name="Erfan Meskar" userId="ae30a713-38f5-4e56-b874-fd636adcf478" providerId="ADAL" clId="{F28590A2-00E5-476E-970A-304A9BFAA126}" dt="2024-02-13T17:57:21.647" v="417" actId="14100"/>
        <pc:sldMkLst>
          <pc:docMk/>
          <pc:sldMk cId="1887611521" sldId="1443"/>
        </pc:sldMkLst>
      </pc:sldChg>
      <pc:sldChg chg="modSp add mod">
        <pc:chgData name="Erfan Meskar" userId="ae30a713-38f5-4e56-b874-fd636adcf478" providerId="ADAL" clId="{F28590A2-00E5-476E-970A-304A9BFAA126}" dt="2024-02-13T17:55:42.092" v="356" actId="207"/>
        <pc:sldMkLst>
          <pc:docMk/>
          <pc:sldMk cId="331130572" sldId="1444"/>
        </pc:sldMkLst>
      </pc:sldChg>
      <pc:sldChg chg="modSp add mod">
        <pc:chgData name="Erfan Meskar" userId="ae30a713-38f5-4e56-b874-fd636adcf478" providerId="ADAL" clId="{F28590A2-00E5-476E-970A-304A9BFAA126}" dt="2024-02-13T18:29:25.531" v="1021" actId="20577"/>
        <pc:sldMkLst>
          <pc:docMk/>
          <pc:sldMk cId="2357520155" sldId="1445"/>
        </pc:sldMkLst>
      </pc:sldChg>
      <pc:sldChg chg="modSp add mod">
        <pc:chgData name="Erfan Meskar" userId="ae30a713-38f5-4e56-b874-fd636adcf478" providerId="ADAL" clId="{F28590A2-00E5-476E-970A-304A9BFAA126}" dt="2024-02-13T18:31:01.379" v="1049" actId="207"/>
        <pc:sldMkLst>
          <pc:docMk/>
          <pc:sldMk cId="1933646142" sldId="1446"/>
        </pc:sldMkLst>
      </pc:sldChg>
      <pc:sldChg chg="modSp add mod">
        <pc:chgData name="Erfan Meskar" userId="ae30a713-38f5-4e56-b874-fd636adcf478" providerId="ADAL" clId="{F28590A2-00E5-476E-970A-304A9BFAA126}" dt="2024-02-13T18:57:59.831" v="1606" actId="207"/>
        <pc:sldMkLst>
          <pc:docMk/>
          <pc:sldMk cId="803905150" sldId="1447"/>
        </pc:sldMkLst>
      </pc:sldChg>
      <pc:sldChg chg="modSp add mod ord">
        <pc:chgData name="Erfan Meskar" userId="ae30a713-38f5-4e56-b874-fd636adcf478" providerId="ADAL" clId="{F28590A2-00E5-476E-970A-304A9BFAA126}" dt="2024-02-14T01:31:39.963" v="2658" actId="20577"/>
        <pc:sldMkLst>
          <pc:docMk/>
          <pc:sldMk cId="1205747470" sldId="1448"/>
        </pc:sldMkLst>
      </pc:sldChg>
      <pc:sldChg chg="addSp modSp add mod">
        <pc:chgData name="Erfan Meskar" userId="ae30a713-38f5-4e56-b874-fd636adcf478" providerId="ADAL" clId="{F28590A2-00E5-476E-970A-304A9BFAA126}" dt="2024-02-14T00:44:27.014" v="2392" actId="20577"/>
        <pc:sldMkLst>
          <pc:docMk/>
          <pc:sldMk cId="102091555" sldId="1449"/>
        </pc:sldMkLst>
      </pc:sldChg>
      <pc:sldChg chg="addSp delSp modSp add del mod delAnim modAnim modShow">
        <pc:chgData name="Erfan Meskar" userId="ae30a713-38f5-4e56-b874-fd636adcf478" providerId="ADAL" clId="{F28590A2-00E5-476E-970A-304A9BFAA126}" dt="2024-02-14T02:06:33.287" v="3021" actId="47"/>
        <pc:sldMkLst>
          <pc:docMk/>
          <pc:sldMk cId="3547220587" sldId="1450"/>
        </pc:sldMkLst>
      </pc:sldChg>
      <pc:sldChg chg="modSp add mod">
        <pc:chgData name="Erfan Meskar" userId="ae30a713-38f5-4e56-b874-fd636adcf478" providerId="ADAL" clId="{F28590A2-00E5-476E-970A-304A9BFAA126}" dt="2024-02-14T01:48:43.970" v="2885" actId="20577"/>
        <pc:sldMkLst>
          <pc:docMk/>
          <pc:sldMk cId="2451255072" sldId="1451"/>
        </pc:sldMkLst>
      </pc:sldChg>
      <pc:sldChg chg="modSp add mod">
        <pc:chgData name="Erfan Meskar" userId="ae30a713-38f5-4e56-b874-fd636adcf478" providerId="ADAL" clId="{F28590A2-00E5-476E-970A-304A9BFAA126}" dt="2024-02-14T01:51:08.128" v="2908" actId="57"/>
        <pc:sldMkLst>
          <pc:docMk/>
          <pc:sldMk cId="1580485334" sldId="1452"/>
        </pc:sldMkLst>
      </pc:sldChg>
      <pc:sldChg chg="addSp delSp modSp add mod delAnim modAnim modNotesTx">
        <pc:chgData name="Erfan Meskar" userId="ae30a713-38f5-4e56-b874-fd636adcf478" providerId="ADAL" clId="{F28590A2-00E5-476E-970A-304A9BFAA126}" dt="2024-02-14T02:50:30.371" v="3509" actId="20577"/>
        <pc:sldMkLst>
          <pc:docMk/>
          <pc:sldMk cId="1738484118" sldId="1453"/>
        </pc:sldMkLst>
      </pc:sldChg>
      <pc:sldChg chg="add del">
        <pc:chgData name="Erfan Meskar" userId="ae30a713-38f5-4e56-b874-fd636adcf478" providerId="ADAL" clId="{F28590A2-00E5-476E-970A-304A9BFAA126}" dt="2024-02-14T02:27:45.601" v="3246" actId="47"/>
        <pc:sldMkLst>
          <pc:docMk/>
          <pc:sldMk cId="4192003187" sldId="1453"/>
        </pc:sldMkLst>
      </pc:sldChg>
      <pc:sldChg chg="addSp delSp modSp add mod delAnim modAnim modNotesTx">
        <pc:chgData name="Erfan Meskar" userId="ae30a713-38f5-4e56-b874-fd636adcf478" providerId="ADAL" clId="{F28590A2-00E5-476E-970A-304A9BFAA126}" dt="2024-02-14T02:47:11.431" v="3464" actId="20577"/>
        <pc:sldMkLst>
          <pc:docMk/>
          <pc:sldMk cId="235082132" sldId="1454"/>
        </pc:sldMkLst>
      </pc:sldChg>
      <pc:sldChg chg="addSp delSp modSp add mod delAnim modNotesTx">
        <pc:chgData name="Erfan Meskar" userId="ae30a713-38f5-4e56-b874-fd636adcf478" providerId="ADAL" clId="{F28590A2-00E5-476E-970A-304A9BFAA126}" dt="2024-02-14T02:47:07.805" v="3463" actId="20577"/>
        <pc:sldMkLst>
          <pc:docMk/>
          <pc:sldMk cId="1911192117" sldId="1455"/>
        </pc:sldMkLst>
      </pc:sldChg>
      <pc:sldChg chg="addSp modSp add mod ord modAnim modNotesTx">
        <pc:chgData name="Erfan Meskar" userId="ae30a713-38f5-4e56-b874-fd636adcf478" providerId="ADAL" clId="{F28590A2-00E5-476E-970A-304A9BFAA126}" dt="2024-02-14T02:47:04.774" v="3462" actId="20577"/>
        <pc:sldMkLst>
          <pc:docMk/>
          <pc:sldMk cId="1683385823" sldId="1456"/>
        </pc:sldMkLst>
      </pc:sldChg>
      <pc:sldChg chg="addSp modSp add mod ord modNotesTx">
        <pc:chgData name="Erfan Meskar" userId="ae30a713-38f5-4e56-b874-fd636adcf478" providerId="ADAL" clId="{F28590A2-00E5-476E-970A-304A9BFAA126}" dt="2024-02-14T02:47:02.324" v="3461" actId="20577"/>
        <pc:sldMkLst>
          <pc:docMk/>
          <pc:sldMk cId="1044515931" sldId="1457"/>
        </pc:sldMkLst>
      </pc:sldChg>
      <pc:sldChg chg="addSp modSp add mod ord modAnim modNotesTx">
        <pc:chgData name="Erfan Meskar" userId="ae30a713-38f5-4e56-b874-fd636adcf478" providerId="ADAL" clId="{F28590A2-00E5-476E-970A-304A9BFAA126}" dt="2024-02-14T02:46:59.482" v="3460" actId="20577"/>
        <pc:sldMkLst>
          <pc:docMk/>
          <pc:sldMk cId="3209402299" sldId="1458"/>
        </pc:sldMkLst>
      </pc:sldChg>
      <pc:sldChg chg="modSp add mod">
        <pc:chgData name="Erfan Meskar" userId="ae30a713-38f5-4e56-b874-fd636adcf478" providerId="ADAL" clId="{F28590A2-00E5-476E-970A-304A9BFAA126}" dt="2024-02-14T02:51:03.435" v="3530" actId="15"/>
        <pc:sldMkLst>
          <pc:docMk/>
          <pc:sldMk cId="3458664754" sldId="1459"/>
        </pc:sldMkLst>
      </pc:sldChg>
      <pc:sldMasterChg chg="delSldLayout">
        <pc:chgData name="Erfan Meskar" userId="ae30a713-38f5-4e56-b874-fd636adcf478" providerId="ADAL" clId="{F28590A2-00E5-476E-970A-304A9BFAA126}" dt="2024-02-14T02:44:12.967" v="3458" actId="47"/>
        <pc:sldMasterMkLst>
          <pc:docMk/>
          <pc:sldMasterMk cId="0" sldId="2147483740"/>
        </pc:sldMasterMkLst>
        <pc:sldLayoutChg chg="del">
          <pc:chgData name="Erfan Meskar" userId="ae30a713-38f5-4e56-b874-fd636adcf478" providerId="ADAL" clId="{F28590A2-00E5-476E-970A-304A9BFAA126}" dt="2024-02-14T02:44:12.967" v="3458" actId="47"/>
          <pc:sldLayoutMkLst>
            <pc:docMk/>
            <pc:sldMasterMk cId="0" sldId="2147483740"/>
            <pc:sldLayoutMk cId="312131802" sldId="2147483752"/>
          </pc:sldLayoutMkLst>
        </pc:sldLayoutChg>
        <pc:sldLayoutChg chg="del">
          <pc:chgData name="Erfan Meskar" userId="ae30a713-38f5-4e56-b874-fd636adcf478" providerId="ADAL" clId="{F28590A2-00E5-476E-970A-304A9BFAA126}" dt="2024-02-14T01:23:44.450" v="2629" actId="47"/>
          <pc:sldLayoutMkLst>
            <pc:docMk/>
            <pc:sldMasterMk cId="0" sldId="2147483740"/>
            <pc:sldLayoutMk cId="2187673849" sldId="2147483752"/>
          </pc:sldLayoutMkLst>
        </pc:sldLayoutChg>
      </pc:sldMasterChg>
    </pc:docChg>
  </pc:docChgLst>
  <pc:docChgLst>
    <pc:chgData name="Erfan Meskar" userId="ae30a713-38f5-4e56-b874-fd636adcf478" providerId="ADAL" clId="{C98706A0-7D3B-4148-88E3-F4FD9301FE98}"/>
    <pc:docChg chg="modSld">
      <pc:chgData name="Erfan Meskar" userId="ae30a713-38f5-4e56-b874-fd636adcf478" providerId="ADAL" clId="{C98706A0-7D3B-4148-88E3-F4FD9301FE98}" dt="2025-01-06T18:42:15.718" v="0" actId="20577"/>
      <pc:docMkLst>
        <pc:docMk/>
      </pc:docMkLst>
      <pc:sldChg chg="modSp mod">
        <pc:chgData name="Erfan Meskar" userId="ae30a713-38f5-4e56-b874-fd636adcf478" providerId="ADAL" clId="{C98706A0-7D3B-4148-88E3-F4FD9301FE98}" dt="2025-01-06T18:42:15.718" v="0" actId="20577"/>
        <pc:sldMkLst>
          <pc:docMk/>
          <pc:sldMk cId="0" sldId="446"/>
        </pc:sldMkLst>
        <pc:spChg chg="mod">
          <ac:chgData name="Erfan Meskar" userId="ae30a713-38f5-4e56-b874-fd636adcf478" providerId="ADAL" clId="{C98706A0-7D3B-4148-88E3-F4FD9301FE98}" dt="2025-01-06T18:42:15.718" v="0" actId="20577"/>
          <ac:spMkLst>
            <pc:docMk/>
            <pc:sldMk cId="0" sldId="446"/>
            <ac:spMk id="7" creationId="{00000000-0000-0000-0000-000000000000}"/>
          </ac:spMkLst>
        </pc:spChg>
      </pc:sldChg>
    </pc:docChg>
  </pc:docChgLst>
  <pc:docChgLst>
    <pc:chgData name="Erfan Meskar" userId="ae30a713-38f5-4e56-b874-fd636adcf478" providerId="ADAL" clId="{2503E8C9-F288-4550-AB56-B5D4B7D8742D}"/>
    <pc:docChg chg="undo redo custSel addSld delSld modSld sldOrd">
      <pc:chgData name="Erfan Meskar" userId="ae30a713-38f5-4e56-b874-fd636adcf478" providerId="ADAL" clId="{2503E8C9-F288-4550-AB56-B5D4B7D8742D}" dt="2024-01-24T15:55:09.106" v="4928" actId="14100"/>
      <pc:docMkLst>
        <pc:docMk/>
      </pc:docMkLst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400590785" sldId="336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7498412" sldId="337"/>
        </pc:sldMkLst>
      </pc:sldChg>
      <pc:sldChg chg="addSp delSp modSp mod modAnim">
        <pc:chgData name="Erfan Meskar" userId="ae30a713-38f5-4e56-b874-fd636adcf478" providerId="ADAL" clId="{2503E8C9-F288-4550-AB56-B5D4B7D8742D}" dt="2024-01-24T07:36:11.631" v="4608" actId="14100"/>
        <pc:sldMkLst>
          <pc:docMk/>
          <pc:sldMk cId="0" sldId="389"/>
        </pc:sldMkLst>
      </pc:sldChg>
      <pc:sldChg chg="modSp mod">
        <pc:chgData name="Erfan Meskar" userId="ae30a713-38f5-4e56-b874-fd636adcf478" providerId="ADAL" clId="{2503E8C9-F288-4550-AB56-B5D4B7D8742D}" dt="2024-01-23T23:08:32.826" v="52" actId="20577"/>
        <pc:sldMkLst>
          <pc:docMk/>
          <pc:sldMk cId="0" sldId="446"/>
        </pc:sldMkLst>
      </pc:sldChg>
      <pc:sldChg chg="del">
        <pc:chgData name="Erfan Meskar" userId="ae30a713-38f5-4e56-b874-fd636adcf478" providerId="ADAL" clId="{2503E8C9-F288-4550-AB56-B5D4B7D8742D}" dt="2024-01-23T23:05:28.283" v="23" actId="47"/>
        <pc:sldMkLst>
          <pc:docMk/>
          <pc:sldMk cId="1293616425" sldId="1276"/>
        </pc:sldMkLst>
      </pc:sldChg>
      <pc:sldChg chg="delSp modSp mod">
        <pc:chgData name="Erfan Meskar" userId="ae30a713-38f5-4e56-b874-fd636adcf478" providerId="ADAL" clId="{2503E8C9-F288-4550-AB56-B5D4B7D8742D}" dt="2024-01-24T00:40:59.188" v="168" actId="20577"/>
        <pc:sldMkLst>
          <pc:docMk/>
          <pc:sldMk cId="2989959072" sldId="1277"/>
        </pc:sldMkLst>
      </pc:sldChg>
      <pc:sldChg chg="del">
        <pc:chgData name="Erfan Meskar" userId="ae30a713-38f5-4e56-b874-fd636adcf478" providerId="ADAL" clId="{2503E8C9-F288-4550-AB56-B5D4B7D8742D}" dt="2024-01-23T23:06:08.745" v="26" actId="47"/>
        <pc:sldMkLst>
          <pc:docMk/>
          <pc:sldMk cId="3568926194" sldId="1278"/>
        </pc:sldMkLst>
      </pc:sldChg>
      <pc:sldChg chg="addSp modSp add del mod">
        <pc:chgData name="Erfan Meskar" userId="ae30a713-38f5-4e56-b874-fd636adcf478" providerId="ADAL" clId="{2503E8C9-F288-4550-AB56-B5D4B7D8742D}" dt="2024-01-24T07:41:27.280" v="4684" actId="47"/>
        <pc:sldMkLst>
          <pc:docMk/>
          <pc:sldMk cId="3779221954" sldId="1278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921811897" sldId="1279"/>
        </pc:sldMkLst>
      </pc:sldChg>
      <pc:sldChg chg="addSp delSp modSp add mod">
        <pc:chgData name="Erfan Meskar" userId="ae30a713-38f5-4e56-b874-fd636adcf478" providerId="ADAL" clId="{2503E8C9-F288-4550-AB56-B5D4B7D8742D}" dt="2024-01-24T07:38:37.104" v="4652" actId="167"/>
        <pc:sldMkLst>
          <pc:docMk/>
          <pc:sldMk cId="2070254921" sldId="1279"/>
        </pc:sldMkLst>
      </pc:sldChg>
      <pc:sldChg chg="addSp delSp modSp add mod delAnim modAnim">
        <pc:chgData name="Erfan Meskar" userId="ae30a713-38f5-4e56-b874-fd636adcf478" providerId="ADAL" clId="{2503E8C9-F288-4550-AB56-B5D4B7D8742D}" dt="2024-01-24T15:55:02.601" v="4927" actId="14100"/>
        <pc:sldMkLst>
          <pc:docMk/>
          <pc:sldMk cId="561231466" sldId="1280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607860485" sldId="1280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717971344" sldId="1281"/>
        </pc:sldMkLst>
      </pc:sldChg>
      <pc:sldChg chg="delSp modSp add mod delAnim">
        <pc:chgData name="Erfan Meskar" userId="ae30a713-38f5-4e56-b874-fd636adcf478" providerId="ADAL" clId="{2503E8C9-F288-4550-AB56-B5D4B7D8742D}" dt="2024-01-24T03:46:42.929" v="2444" actId="1035"/>
        <pc:sldMkLst>
          <pc:docMk/>
          <pc:sldMk cId="3033007558" sldId="1281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748415498" sldId="1282"/>
        </pc:sldMkLst>
      </pc:sldChg>
      <pc:sldChg chg="modSp add mod">
        <pc:chgData name="Erfan Meskar" userId="ae30a713-38f5-4e56-b874-fd636adcf478" providerId="ADAL" clId="{2503E8C9-F288-4550-AB56-B5D4B7D8742D}" dt="2024-01-24T03:47:00.957" v="2452" actId="20577"/>
        <pc:sldMkLst>
          <pc:docMk/>
          <pc:sldMk cId="3532016241" sldId="1282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096928723" sldId="1283"/>
        </pc:sldMkLst>
      </pc:sldChg>
      <pc:sldChg chg="modSp add mod ord">
        <pc:chgData name="Erfan Meskar" userId="ae30a713-38f5-4e56-b874-fd636adcf478" providerId="ADAL" clId="{2503E8C9-F288-4550-AB56-B5D4B7D8742D}" dt="2024-01-24T07:42:50.440" v="4701"/>
        <pc:sldMkLst>
          <pc:docMk/>
          <pc:sldMk cId="4185331016" sldId="1283"/>
        </pc:sldMkLst>
      </pc:sldChg>
      <pc:sldChg chg="addSp delSp modSp add mod">
        <pc:chgData name="Erfan Meskar" userId="ae30a713-38f5-4e56-b874-fd636adcf478" providerId="ADAL" clId="{2503E8C9-F288-4550-AB56-B5D4B7D8742D}" dt="2024-01-24T02:34:44.693" v="1524" actId="207"/>
        <pc:sldMkLst>
          <pc:docMk/>
          <pc:sldMk cId="968923185" sldId="1284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511717894" sldId="1284"/>
        </pc:sldMkLst>
      </pc:sldChg>
      <pc:sldChg chg="addSp delSp modSp add mod">
        <pc:chgData name="Erfan Meskar" userId="ae30a713-38f5-4e56-b874-fd636adcf478" providerId="ADAL" clId="{2503E8C9-F288-4550-AB56-B5D4B7D8742D}" dt="2024-01-24T02:34:40.170" v="1523" actId="207"/>
        <pc:sldMkLst>
          <pc:docMk/>
          <pc:sldMk cId="1481476604" sldId="1285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599283626" sldId="1285"/>
        </pc:sldMkLst>
      </pc:sldChg>
      <pc:sldChg chg="addSp delSp modSp add mod">
        <pc:chgData name="Erfan Meskar" userId="ae30a713-38f5-4e56-b874-fd636adcf478" providerId="ADAL" clId="{2503E8C9-F288-4550-AB56-B5D4B7D8742D}" dt="2024-01-24T03:19:12.857" v="1794" actId="20577"/>
        <pc:sldMkLst>
          <pc:docMk/>
          <pc:sldMk cId="2886313096" sldId="1286"/>
        </pc:sldMkLst>
      </pc:sldChg>
      <pc:sldChg chg="del">
        <pc:chgData name="Erfan Meskar" userId="ae30a713-38f5-4e56-b874-fd636adcf478" providerId="ADAL" clId="{2503E8C9-F288-4550-AB56-B5D4B7D8742D}" dt="2024-01-23T23:05:28.283" v="23" actId="47"/>
        <pc:sldMkLst>
          <pc:docMk/>
          <pc:sldMk cId="1731397365" sldId="1287"/>
        </pc:sldMkLst>
      </pc:sldChg>
      <pc:sldChg chg="addSp modSp add mod">
        <pc:chgData name="Erfan Meskar" userId="ae30a713-38f5-4e56-b874-fd636adcf478" providerId="ADAL" clId="{2503E8C9-F288-4550-AB56-B5D4B7D8742D}" dt="2024-01-24T03:23:41.702" v="1883" actId="14100"/>
        <pc:sldMkLst>
          <pc:docMk/>
          <pc:sldMk cId="3173908679" sldId="1287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181774180" sldId="1288"/>
        </pc:sldMkLst>
      </pc:sldChg>
      <pc:sldChg chg="modSp add mod">
        <pc:chgData name="Erfan Meskar" userId="ae30a713-38f5-4e56-b874-fd636adcf478" providerId="ADAL" clId="{2503E8C9-F288-4550-AB56-B5D4B7D8742D}" dt="2024-01-24T03:47:12.885" v="2453" actId="20577"/>
        <pc:sldMkLst>
          <pc:docMk/>
          <pc:sldMk cId="3478647662" sldId="1288"/>
        </pc:sldMkLst>
      </pc:sldChg>
      <pc:sldChg chg="delSp modSp add del mod">
        <pc:chgData name="Erfan Meskar" userId="ae30a713-38f5-4e56-b874-fd636adcf478" providerId="ADAL" clId="{2503E8C9-F288-4550-AB56-B5D4B7D8742D}" dt="2024-01-24T03:41:04.748" v="2418" actId="47"/>
        <pc:sldMkLst>
          <pc:docMk/>
          <pc:sldMk cId="1706360779" sldId="1289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726723632" sldId="1289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686588971" sldId="1290"/>
        </pc:sldMkLst>
      </pc:sldChg>
      <pc:sldChg chg="addSp delSp modSp add mod">
        <pc:chgData name="Erfan Meskar" userId="ae30a713-38f5-4e56-b874-fd636adcf478" providerId="ADAL" clId="{2503E8C9-F288-4550-AB56-B5D4B7D8742D}" dt="2024-01-24T03:41:46.490" v="2426" actId="1076"/>
        <pc:sldMkLst>
          <pc:docMk/>
          <pc:sldMk cId="1714668859" sldId="1290"/>
        </pc:sldMkLst>
      </pc:sldChg>
      <pc:sldChg chg="addSp modSp add mod ord">
        <pc:chgData name="Erfan Meskar" userId="ae30a713-38f5-4e56-b874-fd636adcf478" providerId="ADAL" clId="{2503E8C9-F288-4550-AB56-B5D4B7D8742D}" dt="2024-01-24T05:03:35.975" v="3078" actId="1076"/>
        <pc:sldMkLst>
          <pc:docMk/>
          <pc:sldMk cId="272642106" sldId="1291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223562956" sldId="1291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384552223" sldId="1292"/>
        </pc:sldMkLst>
      </pc:sldChg>
      <pc:sldChg chg="addSp delSp modSp add mod">
        <pc:chgData name="Erfan Meskar" userId="ae30a713-38f5-4e56-b874-fd636adcf478" providerId="ADAL" clId="{2503E8C9-F288-4550-AB56-B5D4B7D8742D}" dt="2024-01-24T05:33:08.909" v="3322" actId="14100"/>
        <pc:sldMkLst>
          <pc:docMk/>
          <pc:sldMk cId="1575620019" sldId="1292"/>
        </pc:sldMkLst>
      </pc:sldChg>
      <pc:sldChg chg="modSp add mod">
        <pc:chgData name="Erfan Meskar" userId="ae30a713-38f5-4e56-b874-fd636adcf478" providerId="ADAL" clId="{2503E8C9-F288-4550-AB56-B5D4B7D8742D}" dt="2024-01-24T07:41:18.950" v="4682" actId="108"/>
        <pc:sldMkLst>
          <pc:docMk/>
          <pc:sldMk cId="652454141" sldId="1293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191666617" sldId="1293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640343491" sldId="1294"/>
        </pc:sldMkLst>
      </pc:sldChg>
      <pc:sldChg chg="modSp add del mod">
        <pc:chgData name="Erfan Meskar" userId="ae30a713-38f5-4e56-b874-fd636adcf478" providerId="ADAL" clId="{2503E8C9-F288-4550-AB56-B5D4B7D8742D}" dt="2024-01-24T07:46:11.503" v="4704" actId="47"/>
        <pc:sldMkLst>
          <pc:docMk/>
          <pc:sldMk cId="2585634030" sldId="1294"/>
        </pc:sldMkLst>
      </pc:sldChg>
      <pc:sldChg chg="addSp delSp modSp add mod">
        <pc:chgData name="Erfan Meskar" userId="ae30a713-38f5-4e56-b874-fd636adcf478" providerId="ADAL" clId="{2503E8C9-F288-4550-AB56-B5D4B7D8742D}" dt="2024-01-24T04:30:19.368" v="2870" actId="20577"/>
        <pc:sldMkLst>
          <pc:docMk/>
          <pc:sldMk cId="1934248143" sldId="1295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193290240" sldId="1295"/>
        </pc:sldMkLst>
      </pc:sldChg>
      <pc:sldChg chg="addSp delSp modSp add mod ord">
        <pc:chgData name="Erfan Meskar" userId="ae30a713-38f5-4e56-b874-fd636adcf478" providerId="ADAL" clId="{2503E8C9-F288-4550-AB56-B5D4B7D8742D}" dt="2024-01-24T05:34:38.267" v="3324"/>
        <pc:sldMkLst>
          <pc:docMk/>
          <pc:sldMk cId="1026086260" sldId="1296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420394866" sldId="1296"/>
        </pc:sldMkLst>
      </pc:sldChg>
      <pc:sldChg chg="addSp delSp modSp add mod">
        <pc:chgData name="Erfan Meskar" userId="ae30a713-38f5-4e56-b874-fd636adcf478" providerId="ADAL" clId="{2503E8C9-F288-4550-AB56-B5D4B7D8742D}" dt="2024-01-24T04:37:26.906" v="2926" actId="207"/>
        <pc:sldMkLst>
          <pc:docMk/>
          <pc:sldMk cId="1959279903" sldId="1297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024058802" sldId="1297"/>
        </pc:sldMkLst>
      </pc:sldChg>
      <pc:sldChg chg="addSp delSp modSp add mod">
        <pc:chgData name="Erfan Meskar" userId="ae30a713-38f5-4e56-b874-fd636adcf478" providerId="ADAL" clId="{2503E8C9-F288-4550-AB56-B5D4B7D8742D}" dt="2024-01-24T07:48:14.119" v="4743" actId="1076"/>
        <pc:sldMkLst>
          <pc:docMk/>
          <pc:sldMk cId="385254321" sldId="1298"/>
        </pc:sldMkLst>
      </pc:sldChg>
      <pc:sldChg chg="delSp modSp add mod ord">
        <pc:chgData name="Erfan Meskar" userId="ae30a713-38f5-4e56-b874-fd636adcf478" providerId="ADAL" clId="{2503E8C9-F288-4550-AB56-B5D4B7D8742D}" dt="2024-01-24T07:47:17.447" v="4711" actId="1076"/>
        <pc:sldMkLst>
          <pc:docMk/>
          <pc:sldMk cId="980053618" sldId="1299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219251425" sldId="1299"/>
        </pc:sldMkLst>
      </pc:sldChg>
      <pc:sldChg chg="add">
        <pc:chgData name="Erfan Meskar" userId="ae30a713-38f5-4e56-b874-fd636adcf478" providerId="ADAL" clId="{2503E8C9-F288-4550-AB56-B5D4B7D8742D}" dt="2024-01-24T05:05:06.740" v="3079" actId="2890"/>
        <pc:sldMkLst>
          <pc:docMk/>
          <pc:sldMk cId="1654300718" sldId="1300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068421356" sldId="1300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705585269" sldId="1301"/>
        </pc:sldMkLst>
      </pc:sldChg>
      <pc:sldChg chg="addSp delSp modSp add mod">
        <pc:chgData name="Erfan Meskar" userId="ae30a713-38f5-4e56-b874-fd636adcf478" providerId="ADAL" clId="{2503E8C9-F288-4550-AB56-B5D4B7D8742D}" dt="2024-01-24T05:42:33.266" v="3396" actId="20577"/>
        <pc:sldMkLst>
          <pc:docMk/>
          <pc:sldMk cId="1825440586" sldId="1301"/>
        </pc:sldMkLst>
      </pc:sldChg>
      <pc:sldChg chg="delSp modSp add mod">
        <pc:chgData name="Erfan Meskar" userId="ae30a713-38f5-4e56-b874-fd636adcf478" providerId="ADAL" clId="{2503E8C9-F288-4550-AB56-B5D4B7D8742D}" dt="2024-01-24T05:27:17.879" v="3304" actId="478"/>
        <pc:sldMkLst>
          <pc:docMk/>
          <pc:sldMk cId="3043564442" sldId="1302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4109825290" sldId="1302"/>
        </pc:sldMkLst>
      </pc:sldChg>
      <pc:sldChg chg="addSp delSp modSp add mod">
        <pc:chgData name="Erfan Meskar" userId="ae30a713-38f5-4e56-b874-fd636adcf478" providerId="ADAL" clId="{2503E8C9-F288-4550-AB56-B5D4B7D8742D}" dt="2024-01-24T05:50:42.023" v="3501" actId="11"/>
        <pc:sldMkLst>
          <pc:docMk/>
          <pc:sldMk cId="182611509" sldId="1303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502869255" sldId="1303"/>
        </pc:sldMkLst>
      </pc:sldChg>
      <pc:sldChg chg="addSp delSp modSp add mod">
        <pc:chgData name="Erfan Meskar" userId="ae30a713-38f5-4e56-b874-fd636adcf478" providerId="ADAL" clId="{2503E8C9-F288-4550-AB56-B5D4B7D8742D}" dt="2024-01-24T07:49:30.645" v="4763" actId="20577"/>
        <pc:sldMkLst>
          <pc:docMk/>
          <pc:sldMk cId="41123549" sldId="1304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103325380" sldId="1304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447585104" sldId="1305"/>
        </pc:sldMkLst>
      </pc:sldChg>
      <pc:sldChg chg="addSp delSp modSp add mod ord">
        <pc:chgData name="Erfan Meskar" userId="ae30a713-38f5-4e56-b874-fd636adcf478" providerId="ADAL" clId="{2503E8C9-F288-4550-AB56-B5D4B7D8742D}" dt="2024-01-24T07:15:59.059" v="4361" actId="20577"/>
        <pc:sldMkLst>
          <pc:docMk/>
          <pc:sldMk cId="3703507877" sldId="1305"/>
        </pc:sldMkLst>
      </pc:sldChg>
      <pc:sldChg chg="addSp delSp modSp add mod">
        <pc:chgData name="Erfan Meskar" userId="ae30a713-38f5-4e56-b874-fd636adcf478" providerId="ADAL" clId="{2503E8C9-F288-4550-AB56-B5D4B7D8742D}" dt="2024-01-24T07:49:54.627" v="4771" actId="207"/>
        <pc:sldMkLst>
          <pc:docMk/>
          <pc:sldMk cId="1858292311" sldId="1306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4052797028" sldId="1306"/>
        </pc:sldMkLst>
      </pc:sldChg>
      <pc:sldChg chg="addSp delSp modSp add mod">
        <pc:chgData name="Erfan Meskar" userId="ae30a713-38f5-4e56-b874-fd636adcf478" providerId="ADAL" clId="{2503E8C9-F288-4550-AB56-B5D4B7D8742D}" dt="2024-01-24T06:38:55.083" v="4003" actId="207"/>
        <pc:sldMkLst>
          <pc:docMk/>
          <pc:sldMk cId="1682986423" sldId="1307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729141422" sldId="1307"/>
        </pc:sldMkLst>
      </pc:sldChg>
      <pc:sldChg chg="addSp delSp modSp add mod modAnim">
        <pc:chgData name="Erfan Meskar" userId="ae30a713-38f5-4e56-b874-fd636adcf478" providerId="ADAL" clId="{2503E8C9-F288-4550-AB56-B5D4B7D8742D}" dt="2024-01-24T07:23:04.866" v="4389" actId="14100"/>
        <pc:sldMkLst>
          <pc:docMk/>
          <pc:sldMk cId="485736851" sldId="1308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870206651" sldId="1308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107486443" sldId="1309"/>
        </pc:sldMkLst>
      </pc:sldChg>
      <pc:sldChg chg="addSp delSp modSp add mod">
        <pc:chgData name="Erfan Meskar" userId="ae30a713-38f5-4e56-b874-fd636adcf478" providerId="ADAL" clId="{2503E8C9-F288-4550-AB56-B5D4B7D8742D}" dt="2024-01-24T07:26:51.974" v="4450" actId="404"/>
        <pc:sldMkLst>
          <pc:docMk/>
          <pc:sldMk cId="3959401300" sldId="1309"/>
        </pc:sldMkLst>
      </pc:sldChg>
      <pc:sldChg chg="modSp add mod">
        <pc:chgData name="Erfan Meskar" userId="ae30a713-38f5-4e56-b874-fd636adcf478" providerId="ADAL" clId="{2503E8C9-F288-4550-AB56-B5D4B7D8742D}" dt="2024-01-24T07:41:41.698" v="4686" actId="108"/>
        <pc:sldMkLst>
          <pc:docMk/>
          <pc:sldMk cId="138784894" sldId="1310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531701761" sldId="1310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258605132" sldId="1311"/>
        </pc:sldMkLst>
      </pc:sldChg>
      <pc:sldChg chg="modSp add mod">
        <pc:chgData name="Erfan Meskar" userId="ae30a713-38f5-4e56-b874-fd636adcf478" providerId="ADAL" clId="{2503E8C9-F288-4550-AB56-B5D4B7D8742D}" dt="2024-01-24T07:42:06.586" v="4689" actId="207"/>
        <pc:sldMkLst>
          <pc:docMk/>
          <pc:sldMk cId="4267219622" sldId="1311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645972348" sldId="1312"/>
        </pc:sldMkLst>
      </pc:sldChg>
      <pc:sldChg chg="modSp add mod">
        <pc:chgData name="Erfan Meskar" userId="ae30a713-38f5-4e56-b874-fd636adcf478" providerId="ADAL" clId="{2503E8C9-F288-4550-AB56-B5D4B7D8742D}" dt="2024-01-24T07:46:19.672" v="4706" actId="207"/>
        <pc:sldMkLst>
          <pc:docMk/>
          <pc:sldMk cId="3218458894" sldId="1312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846269759" sldId="1313"/>
        </pc:sldMkLst>
      </pc:sldChg>
      <pc:sldChg chg="addSp delSp modSp add mod modAnim">
        <pc:chgData name="Erfan Meskar" userId="ae30a713-38f5-4e56-b874-fd636adcf478" providerId="ADAL" clId="{2503E8C9-F288-4550-AB56-B5D4B7D8742D}" dt="2024-01-24T15:55:09.106" v="4928" actId="14100"/>
        <pc:sldMkLst>
          <pc:docMk/>
          <pc:sldMk cId="3756779788" sldId="1313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455276903" sldId="1314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234880298" sldId="1315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125323223" sldId="1316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140845290" sldId="1317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135054167" sldId="1318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4239441771" sldId="1319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4053373772" sldId="1320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649850334" sldId="1321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544730233" sldId="1322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358343715" sldId="1323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387305938" sldId="1324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28272633" sldId="1325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834877873" sldId="1326"/>
        </pc:sldMkLst>
      </pc:sldChg>
    </pc:docChg>
  </pc:docChgLst>
  <pc:docChgLst>
    <pc:chgData name="Erfan Meskar" userId="ae30a713-38f5-4e56-b874-fd636adcf478" providerId="ADAL" clId="{5FA51A70-90F5-41D5-983F-9F22D8E3373A}"/>
    <pc:docChg chg="undo redo custSel addSld delSld modSld sldOrd">
      <pc:chgData name="Erfan Meskar" userId="ae30a713-38f5-4e56-b874-fd636adcf478" providerId="ADAL" clId="{5FA51A70-90F5-41D5-983F-9F22D8E3373A}" dt="2024-01-31T16:38:44.171" v="4311" actId="20577"/>
      <pc:docMkLst>
        <pc:docMk/>
      </pc:docMkLst>
      <pc:sldChg chg="delSp modSp mod">
        <pc:chgData name="Erfan Meskar" userId="ae30a713-38f5-4e56-b874-fd636adcf478" providerId="ADAL" clId="{5FA51A70-90F5-41D5-983F-9F22D8E3373A}" dt="2024-01-30T16:31:13.912" v="797" actId="20577"/>
        <pc:sldMkLst>
          <pc:docMk/>
          <pc:sldMk cId="0" sldId="389"/>
        </pc:sldMkLst>
      </pc:sldChg>
      <pc:sldChg chg="modSp mod">
        <pc:chgData name="Erfan Meskar" userId="ae30a713-38f5-4e56-b874-fd636adcf478" providerId="ADAL" clId="{5FA51A70-90F5-41D5-983F-9F22D8E3373A}" dt="2024-01-30T16:18:54.900" v="333" actId="20577"/>
        <pc:sldMkLst>
          <pc:docMk/>
          <pc:sldMk cId="0" sldId="446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2989959072" sldId="1277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2070254921" sldId="1279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561231466" sldId="1280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3033007558" sldId="1281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3532016241" sldId="1282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4185331016" sldId="1283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968923185" sldId="1284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1481476604" sldId="1285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2886313096" sldId="1286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3173908679" sldId="1287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3478647662" sldId="1288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1714668859" sldId="1290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272642106" sldId="1291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1575620019" sldId="1292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652454141" sldId="1293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1934248143" sldId="1295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1026086260" sldId="1296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1959279903" sldId="1297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385254321" sldId="1298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980053618" sldId="1299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1654300718" sldId="1300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1825440586" sldId="1301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3043564442" sldId="1302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182611509" sldId="1303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41123549" sldId="1304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3703507877" sldId="1305"/>
        </pc:sldMkLst>
      </pc:sldChg>
      <pc:sldChg chg="addSp 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1858292311" sldId="1306"/>
        </pc:sldMkLst>
      </pc:sldChg>
      <pc:sldChg chg="del">
        <pc:chgData name="Erfan Meskar" userId="ae30a713-38f5-4e56-b874-fd636adcf478" providerId="ADAL" clId="{5FA51A70-90F5-41D5-983F-9F22D8E3373A}" dt="2024-01-30T16:09:30.820" v="280" actId="2696"/>
        <pc:sldMkLst>
          <pc:docMk/>
          <pc:sldMk cId="1682986423" sldId="1307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485736851" sldId="1308"/>
        </pc:sldMkLst>
      </pc:sldChg>
      <pc:sldChg chg="addSp delSp modSp mod ord">
        <pc:chgData name="Erfan Meskar" userId="ae30a713-38f5-4e56-b874-fd636adcf478" providerId="ADAL" clId="{5FA51A70-90F5-41D5-983F-9F22D8E3373A}" dt="2024-01-31T01:15:50.045" v="2428" actId="20577"/>
        <pc:sldMkLst>
          <pc:docMk/>
          <pc:sldMk cId="3959401300" sldId="1309"/>
        </pc:sldMkLst>
      </pc:sldChg>
      <pc:sldChg chg="modSp del mod ord">
        <pc:chgData name="Erfan Meskar" userId="ae30a713-38f5-4e56-b874-fd636adcf478" providerId="ADAL" clId="{5FA51A70-90F5-41D5-983F-9F22D8E3373A}" dt="2024-01-31T01:14:25.586" v="2424" actId="47"/>
        <pc:sldMkLst>
          <pc:docMk/>
          <pc:sldMk cId="138784894" sldId="1310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4267219622" sldId="1311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3218458894" sldId="1312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3756779788" sldId="1313"/>
        </pc:sldMkLst>
      </pc:sldChg>
      <pc:sldChg chg="modSp add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4085324982" sldId="1314"/>
        </pc:sldMkLst>
      </pc:sldChg>
      <pc:sldChg chg="modSp add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2112824900" sldId="1315"/>
        </pc:sldMkLst>
      </pc:sldChg>
      <pc:sldChg chg="modSp add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811258788" sldId="1316"/>
        </pc:sldMkLst>
      </pc:sldChg>
      <pc:sldChg chg="addSp delSp modSp add mod">
        <pc:chgData name="Erfan Meskar" userId="ae30a713-38f5-4e56-b874-fd636adcf478" providerId="ADAL" clId="{5FA51A70-90F5-41D5-983F-9F22D8E3373A}" dt="2024-01-30T16:57:48.886" v="898" actId="1076"/>
        <pc:sldMkLst>
          <pc:docMk/>
          <pc:sldMk cId="2758015130" sldId="1317"/>
        </pc:sldMkLst>
      </pc:sldChg>
      <pc:sldChg chg="addSp delSp modSp add mod ord">
        <pc:chgData name="Erfan Meskar" userId="ae30a713-38f5-4e56-b874-fd636adcf478" providerId="ADAL" clId="{5FA51A70-90F5-41D5-983F-9F22D8E3373A}" dt="2024-01-31T01:11:34.779" v="2400" actId="20577"/>
        <pc:sldMkLst>
          <pc:docMk/>
          <pc:sldMk cId="1376133071" sldId="1318"/>
        </pc:sldMkLst>
      </pc:sldChg>
      <pc:sldChg chg="addSp delSp modSp add mod ord">
        <pc:chgData name="Erfan Meskar" userId="ae30a713-38f5-4e56-b874-fd636adcf478" providerId="ADAL" clId="{5FA51A70-90F5-41D5-983F-9F22D8E3373A}" dt="2024-01-31T16:37:46.337" v="4303" actId="20577"/>
        <pc:sldMkLst>
          <pc:docMk/>
          <pc:sldMk cId="673110629" sldId="1319"/>
        </pc:sldMkLst>
      </pc:sldChg>
      <pc:sldChg chg="addSp delSp modSp add del mod ord">
        <pc:chgData name="Erfan Meskar" userId="ae30a713-38f5-4e56-b874-fd636adcf478" providerId="ADAL" clId="{5FA51A70-90F5-41D5-983F-9F22D8E3373A}" dt="2024-01-30T23:11:06.927" v="2116" actId="47"/>
        <pc:sldMkLst>
          <pc:docMk/>
          <pc:sldMk cId="3186386221" sldId="1320"/>
        </pc:sldMkLst>
      </pc:sldChg>
      <pc:sldChg chg="delSp modSp add mod ord">
        <pc:chgData name="Erfan Meskar" userId="ae30a713-38f5-4e56-b874-fd636adcf478" providerId="ADAL" clId="{5FA51A70-90F5-41D5-983F-9F22D8E3373A}" dt="2024-01-31T16:38:44.171" v="4311" actId="20577"/>
        <pc:sldMkLst>
          <pc:docMk/>
          <pc:sldMk cId="1366376714" sldId="1321"/>
        </pc:sldMkLst>
      </pc:sldChg>
      <pc:sldChg chg="addSp modSp add mod ord">
        <pc:chgData name="Erfan Meskar" userId="ae30a713-38f5-4e56-b874-fd636adcf478" providerId="ADAL" clId="{5FA51A70-90F5-41D5-983F-9F22D8E3373A}" dt="2024-01-31T01:08:52.673" v="2344" actId="20577"/>
        <pc:sldMkLst>
          <pc:docMk/>
          <pc:sldMk cId="1257659850" sldId="1322"/>
        </pc:sldMkLst>
      </pc:sldChg>
      <pc:sldChg chg="addSp delSp modSp add mod ord">
        <pc:chgData name="Erfan Meskar" userId="ae30a713-38f5-4e56-b874-fd636adcf478" providerId="ADAL" clId="{5FA51A70-90F5-41D5-983F-9F22D8E3373A}" dt="2024-01-31T01:21:18.890" v="2454" actId="167"/>
        <pc:sldMkLst>
          <pc:docMk/>
          <pc:sldMk cId="2173081152" sldId="1323"/>
        </pc:sldMkLst>
      </pc:sldChg>
      <pc:sldChg chg="modSp add mod ord">
        <pc:chgData name="Erfan Meskar" userId="ae30a713-38f5-4e56-b874-fd636adcf478" providerId="ADAL" clId="{5FA51A70-90F5-41D5-983F-9F22D8E3373A}" dt="2024-01-31T01:31:24.769" v="2488" actId="6549"/>
        <pc:sldMkLst>
          <pc:docMk/>
          <pc:sldMk cId="512385820" sldId="1324"/>
        </pc:sldMkLst>
      </pc:sldChg>
      <pc:sldChg chg="addSp modSp add mod ord">
        <pc:chgData name="Erfan Meskar" userId="ae30a713-38f5-4e56-b874-fd636adcf478" providerId="ADAL" clId="{5FA51A70-90F5-41D5-983F-9F22D8E3373A}" dt="2024-01-31T16:35:48.916" v="4302" actId="20577"/>
        <pc:sldMkLst>
          <pc:docMk/>
          <pc:sldMk cId="2936246329" sldId="1325"/>
        </pc:sldMkLst>
      </pc:sldChg>
      <pc:sldChg chg="modSp add mod ord">
        <pc:chgData name="Erfan Meskar" userId="ae30a713-38f5-4e56-b874-fd636adcf478" providerId="ADAL" clId="{5FA51A70-90F5-41D5-983F-9F22D8E3373A}" dt="2024-01-31T01:34:14.193" v="2500" actId="1035"/>
        <pc:sldMkLst>
          <pc:docMk/>
          <pc:sldMk cId="1722650123" sldId="1326"/>
        </pc:sldMkLst>
      </pc:sldChg>
      <pc:sldChg chg="modSp add mod ord">
        <pc:chgData name="Erfan Meskar" userId="ae30a713-38f5-4e56-b874-fd636adcf478" providerId="ADAL" clId="{5FA51A70-90F5-41D5-983F-9F22D8E3373A}" dt="2024-01-31T01:34:58.581" v="2505" actId="207"/>
        <pc:sldMkLst>
          <pc:docMk/>
          <pc:sldMk cId="3810293082" sldId="1327"/>
        </pc:sldMkLst>
      </pc:sldChg>
      <pc:sldChg chg="addSp modSp add mod ord">
        <pc:chgData name="Erfan Meskar" userId="ae30a713-38f5-4e56-b874-fd636adcf478" providerId="ADAL" clId="{5FA51A70-90F5-41D5-983F-9F22D8E3373A}" dt="2024-01-31T01:40:41.432" v="2508" actId="20577"/>
        <pc:sldMkLst>
          <pc:docMk/>
          <pc:sldMk cId="290692642" sldId="1328"/>
        </pc:sldMkLst>
      </pc:sldChg>
      <pc:sldChg chg="modSp add mod ord">
        <pc:chgData name="Erfan Meskar" userId="ae30a713-38f5-4e56-b874-fd636adcf478" providerId="ADAL" clId="{5FA51A70-90F5-41D5-983F-9F22D8E3373A}" dt="2024-01-31T01:40:44.239" v="2509" actId="20577"/>
        <pc:sldMkLst>
          <pc:docMk/>
          <pc:sldMk cId="1235106489" sldId="1329"/>
        </pc:sldMkLst>
      </pc:sldChg>
      <pc:sldChg chg="addSp delSp modSp add mod">
        <pc:chgData name="Erfan Meskar" userId="ae30a713-38f5-4e56-b874-fd636adcf478" providerId="ADAL" clId="{5FA51A70-90F5-41D5-983F-9F22D8E3373A}" dt="2024-01-30T21:32:01.885" v="1188" actId="1076"/>
        <pc:sldMkLst>
          <pc:docMk/>
          <pc:sldMk cId="723536329" sldId="1330"/>
        </pc:sldMkLst>
      </pc:sldChg>
      <pc:sldChg chg="addSp modSp add mod">
        <pc:chgData name="Erfan Meskar" userId="ae30a713-38f5-4e56-b874-fd636adcf478" providerId="ADAL" clId="{5FA51A70-90F5-41D5-983F-9F22D8E3373A}" dt="2024-01-30T21:33:06.076" v="1201" actId="15"/>
        <pc:sldMkLst>
          <pc:docMk/>
          <pc:sldMk cId="4260202966" sldId="1331"/>
        </pc:sldMkLst>
      </pc:sldChg>
      <pc:sldChg chg="addSp delSp modSp add mod">
        <pc:chgData name="Erfan Meskar" userId="ae30a713-38f5-4e56-b874-fd636adcf478" providerId="ADAL" clId="{5FA51A70-90F5-41D5-983F-9F22D8E3373A}" dt="2024-01-31T01:54:42.008" v="2572" actId="20577"/>
        <pc:sldMkLst>
          <pc:docMk/>
          <pc:sldMk cId="968785519" sldId="1332"/>
        </pc:sldMkLst>
      </pc:sldChg>
      <pc:sldChg chg="addSp delSp modSp add mod">
        <pc:chgData name="Erfan Meskar" userId="ae30a713-38f5-4e56-b874-fd636adcf478" providerId="ADAL" clId="{5FA51A70-90F5-41D5-983F-9F22D8E3373A}" dt="2024-01-31T01:55:22.605" v="2573" actId="20578"/>
        <pc:sldMkLst>
          <pc:docMk/>
          <pc:sldMk cId="1244113681" sldId="1333"/>
        </pc:sldMkLst>
      </pc:sldChg>
      <pc:sldChg chg="modSp add mod ord">
        <pc:chgData name="Erfan Meskar" userId="ae30a713-38f5-4e56-b874-fd636adcf478" providerId="ADAL" clId="{5FA51A70-90F5-41D5-983F-9F22D8E3373A}" dt="2024-01-30T21:36:43.665" v="1249" actId="20577"/>
        <pc:sldMkLst>
          <pc:docMk/>
          <pc:sldMk cId="1231065769" sldId="1334"/>
        </pc:sldMkLst>
      </pc:sldChg>
      <pc:sldChg chg="addSp delSp modSp add del mod delAnim modAnim">
        <pc:chgData name="Erfan Meskar" userId="ae30a713-38f5-4e56-b874-fd636adcf478" providerId="ADAL" clId="{5FA51A70-90F5-41D5-983F-9F22D8E3373A}" dt="2024-01-31T03:49:55.040" v="3009" actId="14100"/>
        <pc:sldMkLst>
          <pc:docMk/>
          <pc:sldMk cId="5718872" sldId="1335"/>
        </pc:sldMkLst>
      </pc:sldChg>
      <pc:sldChg chg="addSp delSp modSp add mod ord">
        <pc:chgData name="Erfan Meskar" userId="ae30a713-38f5-4e56-b874-fd636adcf478" providerId="ADAL" clId="{5FA51A70-90F5-41D5-983F-9F22D8E3373A}" dt="2024-01-31T04:21:59.630" v="3307"/>
        <pc:sldMkLst>
          <pc:docMk/>
          <pc:sldMk cId="1064349258" sldId="1336"/>
        </pc:sldMkLst>
      </pc:sldChg>
      <pc:sldChg chg="delSp modSp add mod">
        <pc:chgData name="Erfan Meskar" userId="ae30a713-38f5-4e56-b874-fd636adcf478" providerId="ADAL" clId="{5FA51A70-90F5-41D5-983F-9F22D8E3373A}" dt="2024-01-31T04:20:52.929" v="3305" actId="20577"/>
        <pc:sldMkLst>
          <pc:docMk/>
          <pc:sldMk cId="136565222" sldId="1337"/>
        </pc:sldMkLst>
      </pc:sldChg>
      <pc:sldChg chg="delSp modSp add mod">
        <pc:chgData name="Erfan Meskar" userId="ae30a713-38f5-4e56-b874-fd636adcf478" providerId="ADAL" clId="{5FA51A70-90F5-41D5-983F-9F22D8E3373A}" dt="2024-01-31T04:39:10.937" v="3499" actId="207"/>
        <pc:sldMkLst>
          <pc:docMk/>
          <pc:sldMk cId="3034075118" sldId="1338"/>
        </pc:sldMkLst>
      </pc:sldChg>
      <pc:sldChg chg="addSp delSp modSp add mod ord">
        <pc:chgData name="Erfan Meskar" userId="ae30a713-38f5-4e56-b874-fd636adcf478" providerId="ADAL" clId="{5FA51A70-90F5-41D5-983F-9F22D8E3373A}" dt="2024-01-31T05:20:52.042" v="3852" actId="1076"/>
        <pc:sldMkLst>
          <pc:docMk/>
          <pc:sldMk cId="1843409399" sldId="1339"/>
        </pc:sldMkLst>
      </pc:sldChg>
      <pc:sldChg chg="addSp delSp modSp add mod ord modAnim">
        <pc:chgData name="Erfan Meskar" userId="ae30a713-38f5-4e56-b874-fd636adcf478" providerId="ADAL" clId="{5FA51A70-90F5-41D5-983F-9F22D8E3373A}" dt="2024-01-31T06:08:45.737" v="4087" actId="113"/>
        <pc:sldMkLst>
          <pc:docMk/>
          <pc:sldMk cId="4164959228" sldId="1340"/>
        </pc:sldMkLst>
      </pc:sldChg>
      <pc:sldChg chg="delSp modSp add mod ord modAnim">
        <pc:chgData name="Erfan Meskar" userId="ae30a713-38f5-4e56-b874-fd636adcf478" providerId="ADAL" clId="{5FA51A70-90F5-41D5-983F-9F22D8E3373A}" dt="2024-01-31T06:37:49.198" v="4290" actId="20577"/>
        <pc:sldMkLst>
          <pc:docMk/>
          <pc:sldMk cId="2103325890" sldId="1341"/>
        </pc:sldMkLst>
      </pc:sldChg>
      <pc:sldChg chg="modSp add mod">
        <pc:chgData name="Erfan Meskar" userId="ae30a713-38f5-4e56-b874-fd636adcf478" providerId="ADAL" clId="{5FA51A70-90F5-41D5-983F-9F22D8E3373A}" dt="2024-01-30T22:21:12.215" v="1564" actId="15"/>
        <pc:sldMkLst>
          <pc:docMk/>
          <pc:sldMk cId="1969118978" sldId="1342"/>
        </pc:sldMkLst>
      </pc:sldChg>
      <pc:sldChg chg="delSp modSp add del mod ord">
        <pc:chgData name="Erfan Meskar" userId="ae30a713-38f5-4e56-b874-fd636adcf478" providerId="ADAL" clId="{5FA51A70-90F5-41D5-983F-9F22D8E3373A}" dt="2024-01-31T01:41:09.426" v="2510" actId="47"/>
        <pc:sldMkLst>
          <pc:docMk/>
          <pc:sldMk cId="454123280" sldId="1343"/>
        </pc:sldMkLst>
      </pc:sldChg>
      <pc:sldChg chg="addSp delSp modSp add mod ord">
        <pc:chgData name="Erfan Meskar" userId="ae30a713-38f5-4e56-b874-fd636adcf478" providerId="ADAL" clId="{5FA51A70-90F5-41D5-983F-9F22D8E3373A}" dt="2024-01-31T01:05:58.387" v="2317" actId="1076"/>
        <pc:sldMkLst>
          <pc:docMk/>
          <pc:sldMk cId="2653276517" sldId="1344"/>
        </pc:sldMkLst>
      </pc:sldChg>
      <pc:sldChg chg="addSp delSp modSp add del mod ord">
        <pc:chgData name="Erfan Meskar" userId="ae30a713-38f5-4e56-b874-fd636adcf478" providerId="ADAL" clId="{5FA51A70-90F5-41D5-983F-9F22D8E3373A}" dt="2024-01-31T01:14:00.211" v="2418" actId="47"/>
        <pc:sldMkLst>
          <pc:docMk/>
          <pc:sldMk cId="1476223917" sldId="1345"/>
        </pc:sldMkLst>
      </pc:sldChg>
      <pc:sldChg chg="modSp add mod">
        <pc:chgData name="Erfan Meskar" userId="ae30a713-38f5-4e56-b874-fd636adcf478" providerId="ADAL" clId="{5FA51A70-90F5-41D5-983F-9F22D8E3373A}" dt="2024-01-31T01:11:22.567" v="2397" actId="20577"/>
        <pc:sldMkLst>
          <pc:docMk/>
          <pc:sldMk cId="4224626903" sldId="1346"/>
        </pc:sldMkLst>
      </pc:sldChg>
      <pc:sldChg chg="modSp add mod ord">
        <pc:chgData name="Erfan Meskar" userId="ae30a713-38f5-4e56-b874-fd636adcf478" providerId="ADAL" clId="{5FA51A70-90F5-41D5-983F-9F22D8E3373A}" dt="2024-01-31T01:14:45.774" v="2426" actId="20577"/>
        <pc:sldMkLst>
          <pc:docMk/>
          <pc:sldMk cId="1328849838" sldId="1347"/>
        </pc:sldMkLst>
      </pc:sldChg>
      <pc:sldChg chg="modSp add mod">
        <pc:chgData name="Erfan Meskar" userId="ae30a713-38f5-4e56-b874-fd636adcf478" providerId="ADAL" clId="{5FA51A70-90F5-41D5-983F-9F22D8E3373A}" dt="2024-01-31T01:53:06.607" v="2555" actId="207"/>
        <pc:sldMkLst>
          <pc:docMk/>
          <pc:sldMk cId="227733724" sldId="1348"/>
        </pc:sldMkLst>
      </pc:sldChg>
      <pc:sldChg chg="addSp delSp modSp add mod delAnim modAnim">
        <pc:chgData name="Erfan Meskar" userId="ae30a713-38f5-4e56-b874-fd636adcf478" providerId="ADAL" clId="{5FA51A70-90F5-41D5-983F-9F22D8E3373A}" dt="2024-01-31T03:21:32.091" v="2865" actId="14100"/>
        <pc:sldMkLst>
          <pc:docMk/>
          <pc:sldMk cId="2903308550" sldId="1349"/>
        </pc:sldMkLst>
      </pc:sldChg>
      <pc:sldChg chg="addSp delSp modSp add mod">
        <pc:chgData name="Erfan Meskar" userId="ae30a713-38f5-4e56-b874-fd636adcf478" providerId="ADAL" clId="{5FA51A70-90F5-41D5-983F-9F22D8E3373A}" dt="2024-01-31T03:58:05.431" v="3151" actId="688"/>
        <pc:sldMkLst>
          <pc:docMk/>
          <pc:sldMk cId="2233748477" sldId="1350"/>
        </pc:sldMkLst>
      </pc:sldChg>
      <pc:sldChg chg="addSp delSp modSp add mod modAnim">
        <pc:chgData name="Erfan Meskar" userId="ae30a713-38f5-4e56-b874-fd636adcf478" providerId="ADAL" clId="{5FA51A70-90F5-41D5-983F-9F22D8E3373A}" dt="2024-01-31T04:05:56.703" v="3266" actId="14100"/>
        <pc:sldMkLst>
          <pc:docMk/>
          <pc:sldMk cId="1132052150" sldId="1351"/>
        </pc:sldMkLst>
      </pc:sldChg>
      <pc:sldChg chg="delSp modSp add mod">
        <pc:chgData name="Erfan Meskar" userId="ae30a713-38f5-4e56-b874-fd636adcf478" providerId="ADAL" clId="{5FA51A70-90F5-41D5-983F-9F22D8E3373A}" dt="2024-01-31T04:36:44.410" v="3473" actId="20577"/>
        <pc:sldMkLst>
          <pc:docMk/>
          <pc:sldMk cId="2939041604" sldId="1352"/>
        </pc:sldMkLst>
      </pc:sldChg>
      <pc:sldChg chg="modSp add mod">
        <pc:chgData name="Erfan Meskar" userId="ae30a713-38f5-4e56-b874-fd636adcf478" providerId="ADAL" clId="{5FA51A70-90F5-41D5-983F-9F22D8E3373A}" dt="2024-01-31T04:34:04.573" v="3444" actId="20577"/>
        <pc:sldMkLst>
          <pc:docMk/>
          <pc:sldMk cId="3252503072" sldId="1353"/>
        </pc:sldMkLst>
      </pc:sldChg>
      <pc:sldChg chg="addSp modSp add mod">
        <pc:chgData name="Erfan Meskar" userId="ae30a713-38f5-4e56-b874-fd636adcf478" providerId="ADAL" clId="{5FA51A70-90F5-41D5-983F-9F22D8E3373A}" dt="2024-01-31T04:34:42.104" v="3472" actId="20577"/>
        <pc:sldMkLst>
          <pc:docMk/>
          <pc:sldMk cId="2330957834" sldId="1354"/>
        </pc:sldMkLst>
      </pc:sldChg>
      <pc:sldChg chg="modSp add mod">
        <pc:chgData name="Erfan Meskar" userId="ae30a713-38f5-4e56-b874-fd636adcf478" providerId="ADAL" clId="{5FA51A70-90F5-41D5-983F-9F22D8E3373A}" dt="2024-01-31T04:53:39.105" v="3689" actId="207"/>
        <pc:sldMkLst>
          <pc:docMk/>
          <pc:sldMk cId="3260573187" sldId="1355"/>
        </pc:sldMkLst>
      </pc:sldChg>
      <pc:sldChg chg="addSp delSp modSp add mod">
        <pc:chgData name="Erfan Meskar" userId="ae30a713-38f5-4e56-b874-fd636adcf478" providerId="ADAL" clId="{5FA51A70-90F5-41D5-983F-9F22D8E3373A}" dt="2024-01-31T05:27:26.967" v="3911" actId="1076"/>
        <pc:sldMkLst>
          <pc:docMk/>
          <pc:sldMk cId="1677233769" sldId="1356"/>
        </pc:sldMkLst>
      </pc:sldChg>
      <pc:sldChg chg="addSp delSp modSp add mod modAnim">
        <pc:chgData name="Erfan Meskar" userId="ae30a713-38f5-4e56-b874-fd636adcf478" providerId="ADAL" clId="{5FA51A70-90F5-41D5-983F-9F22D8E3373A}" dt="2024-01-31T05:30:57.605" v="3939"/>
        <pc:sldMkLst>
          <pc:docMk/>
          <pc:sldMk cId="2515085733" sldId="1357"/>
        </pc:sldMkLst>
      </pc:sldChg>
      <pc:sldChg chg="addSp delSp modSp add mod delAnim">
        <pc:chgData name="Erfan Meskar" userId="ae30a713-38f5-4e56-b874-fd636adcf478" providerId="ADAL" clId="{5FA51A70-90F5-41D5-983F-9F22D8E3373A}" dt="2024-01-31T05:38:48.013" v="3969" actId="2085"/>
        <pc:sldMkLst>
          <pc:docMk/>
          <pc:sldMk cId="210620175" sldId="1358"/>
        </pc:sldMkLst>
      </pc:sldChg>
      <pc:sldChg chg="add del">
        <pc:chgData name="Erfan Meskar" userId="ae30a713-38f5-4e56-b874-fd636adcf478" providerId="ADAL" clId="{5FA51A70-90F5-41D5-983F-9F22D8E3373A}" dt="2024-01-31T05:25:09.883" v="3884"/>
        <pc:sldMkLst>
          <pc:docMk/>
          <pc:sldMk cId="1938601926" sldId="1358"/>
        </pc:sldMkLst>
      </pc:sldChg>
      <pc:sldChg chg="addSp delSp modSp add mod">
        <pc:chgData name="Erfan Meskar" userId="ae30a713-38f5-4e56-b874-fd636adcf478" providerId="ADAL" clId="{5FA51A70-90F5-41D5-983F-9F22D8E3373A}" dt="2024-01-31T05:36:41.757" v="3960" actId="14100"/>
        <pc:sldMkLst>
          <pc:docMk/>
          <pc:sldMk cId="2912657503" sldId="1359"/>
        </pc:sldMkLst>
      </pc:sldChg>
      <pc:sldChg chg="addSp delSp modSp add mod">
        <pc:chgData name="Erfan Meskar" userId="ae30a713-38f5-4e56-b874-fd636adcf478" providerId="ADAL" clId="{5FA51A70-90F5-41D5-983F-9F22D8E3373A}" dt="2024-01-31T05:37:21.222" v="3966" actId="1076"/>
        <pc:sldMkLst>
          <pc:docMk/>
          <pc:sldMk cId="3589606623" sldId="1360"/>
        </pc:sldMkLst>
      </pc:sldChg>
      <pc:sldChg chg="delSp modSp add mod">
        <pc:chgData name="Erfan Meskar" userId="ae30a713-38f5-4e56-b874-fd636adcf478" providerId="ADAL" clId="{5FA51A70-90F5-41D5-983F-9F22D8E3373A}" dt="2024-01-31T05:51:42.968" v="3976" actId="478"/>
        <pc:sldMkLst>
          <pc:docMk/>
          <pc:sldMk cId="2399802620" sldId="1361"/>
        </pc:sldMkLst>
      </pc:sldChg>
      <pc:sldChg chg="add">
        <pc:chgData name="Erfan Meskar" userId="ae30a713-38f5-4e56-b874-fd636adcf478" providerId="ADAL" clId="{5FA51A70-90F5-41D5-983F-9F22D8E3373A}" dt="2024-01-31T06:00:33.918" v="3977"/>
        <pc:sldMkLst>
          <pc:docMk/>
          <pc:sldMk cId="2414766761" sldId="1362"/>
        </pc:sldMkLst>
      </pc:sldChg>
      <pc:sldChg chg="modSp add mod">
        <pc:chgData name="Erfan Meskar" userId="ae30a713-38f5-4e56-b874-fd636adcf478" providerId="ADAL" clId="{5FA51A70-90F5-41D5-983F-9F22D8E3373A}" dt="2024-01-31T06:27:36.805" v="4131" actId="20577"/>
        <pc:sldMkLst>
          <pc:docMk/>
          <pc:sldMk cId="2300670627" sldId="1363"/>
        </pc:sldMkLst>
      </pc:sldChg>
      <pc:sldChg chg="add">
        <pc:chgData name="Erfan Meskar" userId="ae30a713-38f5-4e56-b874-fd636adcf478" providerId="ADAL" clId="{5FA51A70-90F5-41D5-983F-9F22D8E3373A}" dt="2024-01-31T06:26:29.394" v="4102" actId="2890"/>
        <pc:sldMkLst>
          <pc:docMk/>
          <pc:sldMk cId="3444194625" sldId="1364"/>
        </pc:sldMkLst>
      </pc:sldChg>
      <pc:sldChg chg="modSp add mod">
        <pc:chgData name="Erfan Meskar" userId="ae30a713-38f5-4e56-b874-fd636adcf478" providerId="ADAL" clId="{5FA51A70-90F5-41D5-983F-9F22D8E3373A}" dt="2024-01-31T06:28:18.584" v="4142" actId="20577"/>
        <pc:sldMkLst>
          <pc:docMk/>
          <pc:sldMk cId="823127271" sldId="1365"/>
        </pc:sldMkLst>
      </pc:sldChg>
    </pc:docChg>
  </pc:docChgLst>
  <pc:docChgLst>
    <pc:chgData name="Erfan Meskar" userId="ae30a713-38f5-4e56-b874-fd636adcf478" providerId="ADAL" clId="{931A8637-64D5-43EC-B2FD-4998665F4B82}"/>
    <pc:docChg chg="undo redo custSel addSld delSld modSld sldOrd">
      <pc:chgData name="Erfan Meskar" userId="ae30a713-38f5-4e56-b874-fd636adcf478" providerId="ADAL" clId="{931A8637-64D5-43EC-B2FD-4998665F4B82}" dt="2025-03-13T16:56:41.943" v="11186" actId="207"/>
      <pc:docMkLst>
        <pc:docMk/>
      </pc:docMkLst>
      <pc:sldChg chg="addSp delSp modSp del mod">
        <pc:chgData name="Erfan Meskar" userId="ae30a713-38f5-4e56-b874-fd636adcf478" providerId="ADAL" clId="{931A8637-64D5-43EC-B2FD-4998665F4B82}" dt="2025-03-11T00:31:43.160" v="9412" actId="47"/>
        <pc:sldMkLst>
          <pc:docMk/>
          <pc:sldMk cId="0" sldId="309"/>
        </pc:sldMkLst>
      </pc:sldChg>
      <pc:sldChg chg="addSp delSp modSp del mod addAnim delAnim modAnim">
        <pc:chgData name="Erfan Meskar" userId="ae30a713-38f5-4e56-b874-fd636adcf478" providerId="ADAL" clId="{931A8637-64D5-43EC-B2FD-4998665F4B82}" dt="2025-03-11T00:31:43.160" v="9412" actId="47"/>
        <pc:sldMkLst>
          <pc:docMk/>
          <pc:sldMk cId="0" sldId="310"/>
        </pc:sldMkLst>
      </pc:sldChg>
      <pc:sldChg chg="addSp delSp modSp del mod delAnim modAnim">
        <pc:chgData name="Erfan Meskar" userId="ae30a713-38f5-4e56-b874-fd636adcf478" providerId="ADAL" clId="{931A8637-64D5-43EC-B2FD-4998665F4B82}" dt="2025-03-11T00:31:43.160" v="9412" actId="47"/>
        <pc:sldMkLst>
          <pc:docMk/>
          <pc:sldMk cId="0" sldId="311"/>
        </pc:sldMkLst>
      </pc:sldChg>
      <pc:sldChg chg="addSp delSp modSp del mod delAnim modAnim">
        <pc:chgData name="Erfan Meskar" userId="ae30a713-38f5-4e56-b874-fd636adcf478" providerId="ADAL" clId="{931A8637-64D5-43EC-B2FD-4998665F4B82}" dt="2025-03-11T00:31:43.160" v="9412" actId="47"/>
        <pc:sldMkLst>
          <pc:docMk/>
          <pc:sldMk cId="0" sldId="312"/>
        </pc:sldMkLst>
      </pc:sldChg>
      <pc:sldChg chg="addSp delSp modSp del mod delAnim modShow">
        <pc:chgData name="Erfan Meskar" userId="ae30a713-38f5-4e56-b874-fd636adcf478" providerId="ADAL" clId="{931A8637-64D5-43EC-B2FD-4998665F4B82}" dt="2025-03-06T06:39:23.090" v="5162" actId="47"/>
        <pc:sldMkLst>
          <pc:docMk/>
          <pc:sldMk cId="0" sldId="313"/>
        </pc:sldMkLst>
      </pc:sldChg>
      <pc:sldChg chg="addSp delSp modSp del mod delAnim modShow">
        <pc:chgData name="Erfan Meskar" userId="ae30a713-38f5-4e56-b874-fd636adcf478" providerId="ADAL" clId="{931A8637-64D5-43EC-B2FD-4998665F4B82}" dt="2025-03-06T06:39:23.090" v="5162" actId="47"/>
        <pc:sldMkLst>
          <pc:docMk/>
          <pc:sldMk cId="0" sldId="314"/>
        </pc:sldMkLst>
      </pc:sldChg>
      <pc:sldChg chg="addSp modSp del mod modShow">
        <pc:chgData name="Erfan Meskar" userId="ae30a713-38f5-4e56-b874-fd636adcf478" providerId="ADAL" clId="{931A8637-64D5-43EC-B2FD-4998665F4B82}" dt="2025-03-06T06:39:23.090" v="5162" actId="47"/>
        <pc:sldMkLst>
          <pc:docMk/>
          <pc:sldMk cId="0" sldId="315"/>
        </pc:sldMkLst>
      </pc:sldChg>
      <pc:sldChg chg="addSp modSp del mod modShow">
        <pc:chgData name="Erfan Meskar" userId="ae30a713-38f5-4e56-b874-fd636adcf478" providerId="ADAL" clId="{931A8637-64D5-43EC-B2FD-4998665F4B82}" dt="2025-03-06T06:39:23.090" v="5162" actId="47"/>
        <pc:sldMkLst>
          <pc:docMk/>
          <pc:sldMk cId="0" sldId="316"/>
        </pc:sldMkLst>
      </pc:sldChg>
      <pc:sldChg chg="addSp modSp del mod modShow">
        <pc:chgData name="Erfan Meskar" userId="ae30a713-38f5-4e56-b874-fd636adcf478" providerId="ADAL" clId="{931A8637-64D5-43EC-B2FD-4998665F4B82}" dt="2025-03-06T06:39:23.090" v="5162" actId="47"/>
        <pc:sldMkLst>
          <pc:docMk/>
          <pc:sldMk cId="0" sldId="317"/>
        </pc:sldMkLst>
      </pc:sldChg>
      <pc:sldChg chg="addSp delSp modSp del mod modShow">
        <pc:chgData name="Erfan Meskar" userId="ae30a713-38f5-4e56-b874-fd636adcf478" providerId="ADAL" clId="{931A8637-64D5-43EC-B2FD-4998665F4B82}" dt="2025-03-06T06:39:23.090" v="5162" actId="47"/>
        <pc:sldMkLst>
          <pc:docMk/>
          <pc:sldMk cId="0" sldId="318"/>
        </pc:sldMkLst>
      </pc:sldChg>
      <pc:sldChg chg="addSp modSp del mod modShow">
        <pc:chgData name="Erfan Meskar" userId="ae30a713-38f5-4e56-b874-fd636adcf478" providerId="ADAL" clId="{931A8637-64D5-43EC-B2FD-4998665F4B82}" dt="2025-03-06T06:39:23.090" v="5162" actId="47"/>
        <pc:sldMkLst>
          <pc:docMk/>
          <pc:sldMk cId="0" sldId="319"/>
        </pc:sldMkLst>
      </pc:sldChg>
      <pc:sldChg chg="addSp modSp del mod modShow">
        <pc:chgData name="Erfan Meskar" userId="ae30a713-38f5-4e56-b874-fd636adcf478" providerId="ADAL" clId="{931A8637-64D5-43EC-B2FD-4998665F4B82}" dt="2025-03-06T06:39:23.090" v="5162" actId="47"/>
        <pc:sldMkLst>
          <pc:docMk/>
          <pc:sldMk cId="0" sldId="320"/>
        </pc:sldMkLst>
      </pc:sldChg>
      <pc:sldChg chg="addSp delSp modSp add del mod">
        <pc:chgData name="Erfan Meskar" userId="ae30a713-38f5-4e56-b874-fd636adcf478" providerId="ADAL" clId="{931A8637-64D5-43EC-B2FD-4998665F4B82}" dt="2025-03-06T07:44:35.012" v="6272" actId="47"/>
        <pc:sldMkLst>
          <pc:docMk/>
          <pc:sldMk cId="0" sldId="342"/>
        </pc:sldMkLst>
      </pc:sldChg>
      <pc:sldChg chg="add del">
        <pc:chgData name="Erfan Meskar" userId="ae30a713-38f5-4e56-b874-fd636adcf478" providerId="ADAL" clId="{931A8637-64D5-43EC-B2FD-4998665F4B82}" dt="2025-03-06T07:45:33.931" v="6281" actId="47"/>
        <pc:sldMkLst>
          <pc:docMk/>
          <pc:sldMk cId="0" sldId="343"/>
        </pc:sldMkLst>
      </pc:sldChg>
      <pc:sldChg chg="add del">
        <pc:chgData name="Erfan Meskar" userId="ae30a713-38f5-4e56-b874-fd636adcf478" providerId="ADAL" clId="{931A8637-64D5-43EC-B2FD-4998665F4B82}" dt="2025-03-06T07:46:39.529" v="6288" actId="47"/>
        <pc:sldMkLst>
          <pc:docMk/>
          <pc:sldMk cId="0" sldId="344"/>
        </pc:sldMkLst>
      </pc:sldChg>
      <pc:sldChg chg="add del">
        <pc:chgData name="Erfan Meskar" userId="ae30a713-38f5-4e56-b874-fd636adcf478" providerId="ADAL" clId="{931A8637-64D5-43EC-B2FD-4998665F4B82}" dt="2025-03-06T07:47:18.375" v="6297" actId="47"/>
        <pc:sldMkLst>
          <pc:docMk/>
          <pc:sldMk cId="0" sldId="345"/>
        </pc:sldMkLst>
      </pc:sldChg>
      <pc:sldChg chg="add del">
        <pc:chgData name="Erfan Meskar" userId="ae30a713-38f5-4e56-b874-fd636adcf478" providerId="ADAL" clId="{931A8637-64D5-43EC-B2FD-4998665F4B82}" dt="2025-03-06T07:47:55.109" v="6302" actId="47"/>
        <pc:sldMkLst>
          <pc:docMk/>
          <pc:sldMk cId="0" sldId="346"/>
        </pc:sldMkLst>
      </pc:sldChg>
      <pc:sldChg chg="add del">
        <pc:chgData name="Erfan Meskar" userId="ae30a713-38f5-4e56-b874-fd636adcf478" providerId="ADAL" clId="{931A8637-64D5-43EC-B2FD-4998665F4B82}" dt="2025-03-06T07:48:27.246" v="6306" actId="47"/>
        <pc:sldMkLst>
          <pc:docMk/>
          <pc:sldMk cId="0" sldId="347"/>
        </pc:sldMkLst>
      </pc:sldChg>
      <pc:sldChg chg="add del">
        <pc:chgData name="Erfan Meskar" userId="ae30a713-38f5-4e56-b874-fd636adcf478" providerId="ADAL" clId="{931A8637-64D5-43EC-B2FD-4998665F4B82}" dt="2025-03-06T07:48:27.246" v="6306" actId="47"/>
        <pc:sldMkLst>
          <pc:docMk/>
          <pc:sldMk cId="0" sldId="348"/>
        </pc:sldMkLst>
      </pc:sldChg>
      <pc:sldChg chg="add del">
        <pc:chgData name="Erfan Meskar" userId="ae30a713-38f5-4e56-b874-fd636adcf478" providerId="ADAL" clId="{931A8637-64D5-43EC-B2FD-4998665F4B82}" dt="2025-03-06T07:48:27.246" v="6306" actId="47"/>
        <pc:sldMkLst>
          <pc:docMk/>
          <pc:sldMk cId="0" sldId="349"/>
        </pc:sldMkLst>
      </pc:sldChg>
      <pc:sldChg chg="add del">
        <pc:chgData name="Erfan Meskar" userId="ae30a713-38f5-4e56-b874-fd636adcf478" providerId="ADAL" clId="{931A8637-64D5-43EC-B2FD-4998665F4B82}" dt="2025-03-06T07:48:27.246" v="6306" actId="47"/>
        <pc:sldMkLst>
          <pc:docMk/>
          <pc:sldMk cId="0" sldId="350"/>
        </pc:sldMkLst>
      </pc:sldChg>
      <pc:sldChg chg="add del">
        <pc:chgData name="Erfan Meskar" userId="ae30a713-38f5-4e56-b874-fd636adcf478" providerId="ADAL" clId="{931A8637-64D5-43EC-B2FD-4998665F4B82}" dt="2025-03-06T07:48:27.246" v="6306" actId="47"/>
        <pc:sldMkLst>
          <pc:docMk/>
          <pc:sldMk cId="0" sldId="351"/>
        </pc:sldMkLst>
      </pc:sldChg>
      <pc:sldChg chg="add del">
        <pc:chgData name="Erfan Meskar" userId="ae30a713-38f5-4e56-b874-fd636adcf478" providerId="ADAL" clId="{931A8637-64D5-43EC-B2FD-4998665F4B82}" dt="2025-03-06T07:48:27.246" v="6306" actId="47"/>
        <pc:sldMkLst>
          <pc:docMk/>
          <pc:sldMk cId="0" sldId="352"/>
        </pc:sldMkLst>
      </pc:sldChg>
      <pc:sldChg chg="add del">
        <pc:chgData name="Erfan Meskar" userId="ae30a713-38f5-4e56-b874-fd636adcf478" providerId="ADAL" clId="{931A8637-64D5-43EC-B2FD-4998665F4B82}" dt="2025-03-06T07:48:27.246" v="6306" actId="47"/>
        <pc:sldMkLst>
          <pc:docMk/>
          <pc:sldMk cId="0" sldId="353"/>
        </pc:sldMkLst>
      </pc:sldChg>
      <pc:sldChg chg="add del">
        <pc:chgData name="Erfan Meskar" userId="ae30a713-38f5-4e56-b874-fd636adcf478" providerId="ADAL" clId="{931A8637-64D5-43EC-B2FD-4998665F4B82}" dt="2025-03-06T07:49:49.828" v="6317" actId="47"/>
        <pc:sldMkLst>
          <pc:docMk/>
          <pc:sldMk cId="0" sldId="354"/>
        </pc:sldMkLst>
      </pc:sldChg>
      <pc:sldChg chg="modSp mod">
        <pc:chgData name="Erfan Meskar" userId="ae30a713-38f5-4e56-b874-fd636adcf478" providerId="ADAL" clId="{931A8637-64D5-43EC-B2FD-4998665F4B82}" dt="2025-03-12T23:15:03.077" v="10997" actId="20577"/>
        <pc:sldMkLst>
          <pc:docMk/>
          <pc:sldMk cId="0" sldId="446"/>
        </pc:sldMkLst>
        <pc:spChg chg="mod">
          <ac:chgData name="Erfan Meskar" userId="ae30a713-38f5-4e56-b874-fd636adcf478" providerId="ADAL" clId="{931A8637-64D5-43EC-B2FD-4998665F4B82}" dt="2025-03-12T23:15:03.077" v="10997" actId="20577"/>
          <ac:spMkLst>
            <pc:docMk/>
            <pc:sldMk cId="0" sldId="446"/>
            <ac:spMk id="5123" creationId="{00000000-0000-0000-0000-000000000000}"/>
          </ac:spMkLst>
        </pc:spChg>
      </pc:sldChg>
      <pc:sldChg chg="del">
        <pc:chgData name="Erfan Meskar" userId="ae30a713-38f5-4e56-b874-fd636adcf478" providerId="ADAL" clId="{931A8637-64D5-43EC-B2FD-4998665F4B82}" dt="2025-03-05T21:49:28.994" v="43" actId="47"/>
        <pc:sldMkLst>
          <pc:docMk/>
          <pc:sldMk cId="673110629" sldId="1319"/>
        </pc:sldMkLst>
      </pc:sldChg>
      <pc:sldChg chg="modSp del mod">
        <pc:chgData name="Erfan Meskar" userId="ae30a713-38f5-4e56-b874-fd636adcf478" providerId="ADAL" clId="{931A8637-64D5-43EC-B2FD-4998665F4B82}" dt="2025-03-11T00:31:43.160" v="9412" actId="47"/>
        <pc:sldMkLst>
          <pc:docMk/>
          <pc:sldMk cId="4059550234" sldId="1323"/>
        </pc:sldMkLst>
      </pc:sldChg>
      <pc:sldChg chg="modSp del mod modShow">
        <pc:chgData name="Erfan Meskar" userId="ae30a713-38f5-4e56-b874-fd636adcf478" providerId="ADAL" clId="{931A8637-64D5-43EC-B2FD-4998665F4B82}" dt="2025-03-06T00:08:43.953" v="1533" actId="47"/>
        <pc:sldMkLst>
          <pc:docMk/>
          <pc:sldMk cId="512385820" sldId="1324"/>
        </pc:sldMkLst>
      </pc:sldChg>
      <pc:sldChg chg="modSp del mod">
        <pc:chgData name="Erfan Meskar" userId="ae30a713-38f5-4e56-b874-fd636adcf478" providerId="ADAL" clId="{931A8637-64D5-43EC-B2FD-4998665F4B82}" dt="2025-03-11T00:31:43.160" v="9412" actId="47"/>
        <pc:sldMkLst>
          <pc:docMk/>
          <pc:sldMk cId="3810293082" sldId="1327"/>
        </pc:sldMkLst>
      </pc:sldChg>
      <pc:sldChg chg="modSp del mod">
        <pc:chgData name="Erfan Meskar" userId="ae30a713-38f5-4e56-b874-fd636adcf478" providerId="ADAL" clId="{931A8637-64D5-43EC-B2FD-4998665F4B82}" dt="2025-03-11T00:31:43.160" v="9412" actId="47"/>
        <pc:sldMkLst>
          <pc:docMk/>
          <pc:sldMk cId="290692642" sldId="1328"/>
        </pc:sldMkLst>
      </pc:sldChg>
      <pc:sldChg chg="modSp del mod">
        <pc:chgData name="Erfan Meskar" userId="ae30a713-38f5-4e56-b874-fd636adcf478" providerId="ADAL" clId="{931A8637-64D5-43EC-B2FD-4998665F4B82}" dt="2025-03-11T00:31:43.160" v="9412" actId="47"/>
        <pc:sldMkLst>
          <pc:docMk/>
          <pc:sldMk cId="1235106489" sldId="1329"/>
        </pc:sldMkLst>
      </pc:sldChg>
      <pc:sldChg chg="modSp mod ord">
        <pc:chgData name="Erfan Meskar" userId="ae30a713-38f5-4e56-b874-fd636adcf478" providerId="ADAL" clId="{931A8637-64D5-43EC-B2FD-4998665F4B82}" dt="2025-03-11T01:28:52.226" v="10994" actId="6549"/>
        <pc:sldMkLst>
          <pc:docMk/>
          <pc:sldMk cId="4260202966" sldId="1331"/>
        </pc:sldMkLst>
        <pc:spChg chg="mod">
          <ac:chgData name="Erfan Meskar" userId="ae30a713-38f5-4e56-b874-fd636adcf478" providerId="ADAL" clId="{931A8637-64D5-43EC-B2FD-4998665F4B82}" dt="2025-03-11T01:26:11.257" v="10992" actId="20577"/>
          <ac:spMkLst>
            <pc:docMk/>
            <pc:sldMk cId="4260202966" sldId="1331"/>
            <ac:spMk id="7170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11T01:28:52.226" v="10994" actId="6549"/>
          <ac:spMkLst>
            <pc:docMk/>
            <pc:sldMk cId="4260202966" sldId="1331"/>
            <ac:spMk id="7171" creationId="{00000000-0000-0000-0000-000000000000}"/>
          </ac:spMkLst>
        </pc:spChg>
      </pc:sldChg>
      <pc:sldChg chg="addSp delSp modSp del mod">
        <pc:chgData name="Erfan Meskar" userId="ae30a713-38f5-4e56-b874-fd636adcf478" providerId="ADAL" clId="{931A8637-64D5-43EC-B2FD-4998665F4B82}" dt="2025-03-11T00:31:43.160" v="9412" actId="47"/>
        <pc:sldMkLst>
          <pc:docMk/>
          <pc:sldMk cId="2653276517" sldId="1344"/>
        </pc:sldMkLst>
      </pc:sldChg>
      <pc:sldChg chg="modSp del mod modShow">
        <pc:chgData name="Erfan Meskar" userId="ae30a713-38f5-4e56-b874-fd636adcf478" providerId="ADAL" clId="{931A8637-64D5-43EC-B2FD-4998665F4B82}" dt="2025-03-11T01:21:16.192" v="10973" actId="47"/>
        <pc:sldMkLst>
          <pc:docMk/>
          <pc:sldMk cId="3318124592" sldId="1368"/>
        </pc:sldMkLst>
      </pc:sldChg>
      <pc:sldChg chg="del mod modShow">
        <pc:chgData name="Erfan Meskar" userId="ae30a713-38f5-4e56-b874-fd636adcf478" providerId="ADAL" clId="{931A8637-64D5-43EC-B2FD-4998665F4B82}" dt="2025-03-11T01:21:16.192" v="10973" actId="47"/>
        <pc:sldMkLst>
          <pc:docMk/>
          <pc:sldMk cId="1773025388" sldId="1369"/>
        </pc:sldMkLst>
      </pc:sldChg>
      <pc:sldChg chg="del mod modShow">
        <pc:chgData name="Erfan Meskar" userId="ae30a713-38f5-4e56-b874-fd636adcf478" providerId="ADAL" clId="{931A8637-64D5-43EC-B2FD-4998665F4B82}" dt="2025-03-11T01:21:16.192" v="10973" actId="47"/>
        <pc:sldMkLst>
          <pc:docMk/>
          <pc:sldMk cId="2980114125" sldId="1370"/>
        </pc:sldMkLst>
      </pc:sldChg>
      <pc:sldChg chg="addSp delSp modSp del mod">
        <pc:chgData name="Erfan Meskar" userId="ae30a713-38f5-4e56-b874-fd636adcf478" providerId="ADAL" clId="{931A8637-64D5-43EC-B2FD-4998665F4B82}" dt="2025-03-11T00:31:43.160" v="9412" actId="47"/>
        <pc:sldMkLst>
          <pc:docMk/>
          <pc:sldMk cId="2901537697" sldId="1383"/>
        </pc:sldMkLst>
      </pc:sldChg>
      <pc:sldChg chg="addSp delSp modSp del mod modShow">
        <pc:chgData name="Erfan Meskar" userId="ae30a713-38f5-4e56-b874-fd636adcf478" providerId="ADAL" clId="{931A8637-64D5-43EC-B2FD-4998665F4B82}" dt="2025-03-06T08:09:06.980" v="6502" actId="47"/>
        <pc:sldMkLst>
          <pc:docMk/>
          <pc:sldMk cId="1503854869" sldId="1391"/>
        </pc:sldMkLst>
      </pc:sldChg>
      <pc:sldChg chg="del">
        <pc:chgData name="Erfan Meskar" userId="ae30a713-38f5-4e56-b874-fd636adcf478" providerId="ADAL" clId="{931A8637-64D5-43EC-B2FD-4998665F4B82}" dt="2025-03-11T00:31:43.160" v="9412" actId="47"/>
        <pc:sldMkLst>
          <pc:docMk/>
          <pc:sldMk cId="3816436875" sldId="1410"/>
        </pc:sldMkLst>
      </pc:sldChg>
      <pc:sldChg chg="addSp delSp modSp del mod delAnim">
        <pc:chgData name="Erfan Meskar" userId="ae30a713-38f5-4e56-b874-fd636adcf478" providerId="ADAL" clId="{931A8637-64D5-43EC-B2FD-4998665F4B82}" dt="2025-03-06T15:41:48.684" v="6695" actId="47"/>
        <pc:sldMkLst>
          <pc:docMk/>
          <pc:sldMk cId="1654481666" sldId="1411"/>
        </pc:sldMkLst>
      </pc:sldChg>
      <pc:sldChg chg="delSp modSp del mod">
        <pc:chgData name="Erfan Meskar" userId="ae30a713-38f5-4e56-b874-fd636adcf478" providerId="ADAL" clId="{931A8637-64D5-43EC-B2FD-4998665F4B82}" dt="2025-03-11T00:31:43.160" v="9412" actId="47"/>
        <pc:sldMkLst>
          <pc:docMk/>
          <pc:sldMk cId="26761941" sldId="1412"/>
        </pc:sldMkLst>
      </pc:sldChg>
      <pc:sldChg chg="addSp modSp del mod">
        <pc:chgData name="Erfan Meskar" userId="ae30a713-38f5-4e56-b874-fd636adcf478" providerId="ADAL" clId="{931A8637-64D5-43EC-B2FD-4998665F4B82}" dt="2025-03-05T22:47:07.039" v="704" actId="47"/>
        <pc:sldMkLst>
          <pc:docMk/>
          <pc:sldMk cId="807687938" sldId="1413"/>
        </pc:sldMkLst>
      </pc:sldChg>
      <pc:sldChg chg="addSp modSp del mod">
        <pc:chgData name="Erfan Meskar" userId="ae30a713-38f5-4e56-b874-fd636adcf478" providerId="ADAL" clId="{931A8637-64D5-43EC-B2FD-4998665F4B82}" dt="2025-03-11T00:31:43.160" v="9412" actId="47"/>
        <pc:sldMkLst>
          <pc:docMk/>
          <pc:sldMk cId="2754597206" sldId="1434"/>
        </pc:sldMkLst>
      </pc:sldChg>
      <pc:sldChg chg="addSp modSp del mod ord">
        <pc:chgData name="Erfan Meskar" userId="ae30a713-38f5-4e56-b874-fd636adcf478" providerId="ADAL" clId="{931A8637-64D5-43EC-B2FD-4998665F4B82}" dt="2025-03-11T00:31:43.160" v="9412" actId="47"/>
        <pc:sldMkLst>
          <pc:docMk/>
          <pc:sldMk cId="1060896350" sldId="1439"/>
        </pc:sldMkLst>
      </pc:sldChg>
      <pc:sldChg chg="modSp del mod">
        <pc:chgData name="Erfan Meskar" userId="ae30a713-38f5-4e56-b874-fd636adcf478" providerId="ADAL" clId="{931A8637-64D5-43EC-B2FD-4998665F4B82}" dt="2025-03-05T21:59:43.133" v="335" actId="47"/>
        <pc:sldMkLst>
          <pc:docMk/>
          <pc:sldMk cId="1003224041" sldId="1440"/>
        </pc:sldMkLst>
      </pc:sldChg>
      <pc:sldChg chg="modSp del mod">
        <pc:chgData name="Erfan Meskar" userId="ae30a713-38f5-4e56-b874-fd636adcf478" providerId="ADAL" clId="{931A8637-64D5-43EC-B2FD-4998665F4B82}" dt="2025-03-05T21:56:03.038" v="151" actId="47"/>
        <pc:sldMkLst>
          <pc:docMk/>
          <pc:sldMk cId="1702084720" sldId="1441"/>
        </pc:sldMkLst>
      </pc:sldChg>
      <pc:sldChg chg="addSp delSp modSp del mod">
        <pc:chgData name="Erfan Meskar" userId="ae30a713-38f5-4e56-b874-fd636adcf478" providerId="ADAL" clId="{931A8637-64D5-43EC-B2FD-4998665F4B82}" dt="2025-03-11T00:31:43.160" v="9412" actId="47"/>
        <pc:sldMkLst>
          <pc:docMk/>
          <pc:sldMk cId="3704364748" sldId="1442"/>
        </pc:sldMkLst>
      </pc:sldChg>
      <pc:sldChg chg="addSp delSp modSp del mod modAnim">
        <pc:chgData name="Erfan Meskar" userId="ae30a713-38f5-4e56-b874-fd636adcf478" providerId="ADAL" clId="{931A8637-64D5-43EC-B2FD-4998665F4B82}" dt="2025-03-11T00:31:43.160" v="9412" actId="47"/>
        <pc:sldMkLst>
          <pc:docMk/>
          <pc:sldMk cId="1887611521" sldId="1443"/>
        </pc:sldMkLst>
      </pc:sldChg>
      <pc:sldChg chg="modSp del mod">
        <pc:chgData name="Erfan Meskar" userId="ae30a713-38f5-4e56-b874-fd636adcf478" providerId="ADAL" clId="{931A8637-64D5-43EC-B2FD-4998665F4B82}" dt="2025-03-06T16:27:16.040" v="7440" actId="47"/>
        <pc:sldMkLst>
          <pc:docMk/>
          <pc:sldMk cId="331130572" sldId="1444"/>
        </pc:sldMkLst>
      </pc:sldChg>
      <pc:sldChg chg="addSp delSp modSp del mod">
        <pc:chgData name="Erfan Meskar" userId="ae30a713-38f5-4e56-b874-fd636adcf478" providerId="ADAL" clId="{931A8637-64D5-43EC-B2FD-4998665F4B82}" dt="2025-03-11T00:31:43.160" v="9412" actId="47"/>
        <pc:sldMkLst>
          <pc:docMk/>
          <pc:sldMk cId="2357520155" sldId="1445"/>
        </pc:sldMkLst>
      </pc:sldChg>
      <pc:sldChg chg="addSp delSp modSp del mod">
        <pc:chgData name="Erfan Meskar" userId="ae30a713-38f5-4e56-b874-fd636adcf478" providerId="ADAL" clId="{931A8637-64D5-43EC-B2FD-4998665F4B82}" dt="2025-03-11T00:31:43.160" v="9412" actId="47"/>
        <pc:sldMkLst>
          <pc:docMk/>
          <pc:sldMk cId="1933646142" sldId="1446"/>
        </pc:sldMkLst>
      </pc:sldChg>
      <pc:sldChg chg="modSp mod">
        <pc:chgData name="Erfan Meskar" userId="ae30a713-38f5-4e56-b874-fd636adcf478" providerId="ADAL" clId="{931A8637-64D5-43EC-B2FD-4998665F4B82}" dt="2025-03-13T16:56:41.943" v="11186" actId="207"/>
        <pc:sldMkLst>
          <pc:docMk/>
          <pc:sldMk cId="803905150" sldId="1447"/>
        </pc:sldMkLst>
        <pc:spChg chg="mod">
          <ac:chgData name="Erfan Meskar" userId="ae30a713-38f5-4e56-b874-fd636adcf478" providerId="ADAL" clId="{931A8637-64D5-43EC-B2FD-4998665F4B82}" dt="2025-03-13T16:56:41.943" v="11186" actId="207"/>
          <ac:spMkLst>
            <pc:docMk/>
            <pc:sldMk cId="803905150" sldId="1447"/>
            <ac:spMk id="7171" creationId="{8A1ADBEA-E4FE-87BE-A1F8-C5AEBD02E885}"/>
          </ac:spMkLst>
        </pc:spChg>
      </pc:sldChg>
      <pc:sldChg chg="modSp mod ord">
        <pc:chgData name="Erfan Meskar" userId="ae30a713-38f5-4e56-b874-fd636adcf478" providerId="ADAL" clId="{931A8637-64D5-43EC-B2FD-4998665F4B82}" dt="2025-03-12T23:16:00.341" v="11025" actId="20577"/>
        <pc:sldMkLst>
          <pc:docMk/>
          <pc:sldMk cId="1205747470" sldId="1448"/>
        </pc:sldMkLst>
        <pc:spChg chg="mod">
          <ac:chgData name="Erfan Meskar" userId="ae30a713-38f5-4e56-b874-fd636adcf478" providerId="ADAL" clId="{931A8637-64D5-43EC-B2FD-4998665F4B82}" dt="2025-03-12T23:16:00.341" v="11025" actId="20577"/>
          <ac:spMkLst>
            <pc:docMk/>
            <pc:sldMk cId="1205747470" sldId="1448"/>
            <ac:spMk id="7170" creationId="{3FBA2756-D25F-53DA-C1B1-CA862DA44D2D}"/>
          </ac:spMkLst>
        </pc:spChg>
        <pc:spChg chg="mod">
          <ac:chgData name="Erfan Meskar" userId="ae30a713-38f5-4e56-b874-fd636adcf478" providerId="ADAL" clId="{931A8637-64D5-43EC-B2FD-4998665F4B82}" dt="2025-03-11T00:37:04.318" v="9714" actId="20577"/>
          <ac:spMkLst>
            <pc:docMk/>
            <pc:sldMk cId="1205747470" sldId="1448"/>
            <ac:spMk id="7171" creationId="{D9A6CDA3-E1D0-E622-080F-763788DDE319}"/>
          </ac:spMkLst>
        </pc:spChg>
      </pc:sldChg>
      <pc:sldChg chg="del">
        <pc:chgData name="Erfan Meskar" userId="ae30a713-38f5-4e56-b874-fd636adcf478" providerId="ADAL" clId="{931A8637-64D5-43EC-B2FD-4998665F4B82}" dt="2025-03-11T01:29:04.953" v="10995" actId="47"/>
        <pc:sldMkLst>
          <pc:docMk/>
          <pc:sldMk cId="102091555" sldId="1449"/>
        </pc:sldMkLst>
      </pc:sldChg>
      <pc:sldChg chg="modSp mod">
        <pc:chgData name="Erfan Meskar" userId="ae30a713-38f5-4e56-b874-fd636adcf478" providerId="ADAL" clId="{931A8637-64D5-43EC-B2FD-4998665F4B82}" dt="2025-03-11T01:05:46.933" v="10604" actId="14100"/>
        <pc:sldMkLst>
          <pc:docMk/>
          <pc:sldMk cId="2451255072" sldId="1451"/>
        </pc:sldMkLst>
        <pc:spChg chg="mod">
          <ac:chgData name="Erfan Meskar" userId="ae30a713-38f5-4e56-b874-fd636adcf478" providerId="ADAL" clId="{931A8637-64D5-43EC-B2FD-4998665F4B82}" dt="2025-03-11T01:05:46.933" v="10604" actId="14100"/>
          <ac:spMkLst>
            <pc:docMk/>
            <pc:sldMk cId="2451255072" sldId="1451"/>
            <ac:spMk id="7171" creationId="{CEA43B65-6937-65A0-BF12-D86683B09C92}"/>
          </ac:spMkLst>
        </pc:spChg>
      </pc:sldChg>
      <pc:sldChg chg="modSp add mod modShow">
        <pc:chgData name="Erfan Meskar" userId="ae30a713-38f5-4e56-b874-fd636adcf478" providerId="ADAL" clId="{931A8637-64D5-43EC-B2FD-4998665F4B82}" dt="2025-03-11T01:04:12.904" v="10558" actId="20577"/>
        <pc:sldMkLst>
          <pc:docMk/>
          <pc:sldMk cId="1396831613" sldId="1452"/>
        </pc:sldMkLst>
        <pc:spChg chg="mod">
          <ac:chgData name="Erfan Meskar" userId="ae30a713-38f5-4e56-b874-fd636adcf478" providerId="ADAL" clId="{931A8637-64D5-43EC-B2FD-4998665F4B82}" dt="2025-03-11T00:49:04.073" v="10211" actId="20577"/>
          <ac:spMkLst>
            <pc:docMk/>
            <pc:sldMk cId="1396831613" sldId="1452"/>
            <ac:spMk id="7170" creationId="{9E8A3A42-B2EA-EA04-470D-F4ECD4CCCB52}"/>
          </ac:spMkLst>
        </pc:spChg>
        <pc:spChg chg="mod">
          <ac:chgData name="Erfan Meskar" userId="ae30a713-38f5-4e56-b874-fd636adcf478" providerId="ADAL" clId="{931A8637-64D5-43EC-B2FD-4998665F4B82}" dt="2025-03-11T01:04:12.904" v="10558" actId="20577"/>
          <ac:spMkLst>
            <pc:docMk/>
            <pc:sldMk cId="1396831613" sldId="1452"/>
            <ac:spMk id="7171" creationId="{96ABCB27-5525-C5F7-F6AA-6A62E2F49A6F}"/>
          </ac:spMkLst>
        </pc:spChg>
      </pc:sldChg>
      <pc:sldChg chg="del mod modShow">
        <pc:chgData name="Erfan Meskar" userId="ae30a713-38f5-4e56-b874-fd636adcf478" providerId="ADAL" clId="{931A8637-64D5-43EC-B2FD-4998665F4B82}" dt="2025-03-06T08:08:56.524" v="6500" actId="47"/>
        <pc:sldMkLst>
          <pc:docMk/>
          <pc:sldMk cId="1580485334" sldId="1452"/>
        </pc:sldMkLst>
      </pc:sldChg>
      <pc:sldChg chg="del mod modShow">
        <pc:chgData name="Erfan Meskar" userId="ae30a713-38f5-4e56-b874-fd636adcf478" providerId="ADAL" clId="{931A8637-64D5-43EC-B2FD-4998665F4B82}" dt="2025-03-06T07:38:33.633" v="6185" actId="47"/>
        <pc:sldMkLst>
          <pc:docMk/>
          <pc:sldMk cId="1738484118" sldId="1453"/>
        </pc:sldMkLst>
      </pc:sldChg>
      <pc:sldChg chg="modSp add mod">
        <pc:chgData name="Erfan Meskar" userId="ae30a713-38f5-4e56-b874-fd636adcf478" providerId="ADAL" clId="{931A8637-64D5-43EC-B2FD-4998665F4B82}" dt="2025-03-11T00:48:32.526" v="10163" actId="20577"/>
        <pc:sldMkLst>
          <pc:docMk/>
          <pc:sldMk cId="4135882748" sldId="1453"/>
        </pc:sldMkLst>
        <pc:spChg chg="mod">
          <ac:chgData name="Erfan Meskar" userId="ae30a713-38f5-4e56-b874-fd636adcf478" providerId="ADAL" clId="{931A8637-64D5-43EC-B2FD-4998665F4B82}" dt="2025-03-11T00:48:32.526" v="10163" actId="20577"/>
          <ac:spMkLst>
            <pc:docMk/>
            <pc:sldMk cId="4135882748" sldId="1453"/>
            <ac:spMk id="7170" creationId="{7585FEEA-94BF-92ED-1AEE-CF2B8B69F60C}"/>
          </ac:spMkLst>
        </pc:spChg>
        <pc:spChg chg="mod">
          <ac:chgData name="Erfan Meskar" userId="ae30a713-38f5-4e56-b874-fd636adcf478" providerId="ADAL" clId="{931A8637-64D5-43EC-B2FD-4998665F4B82}" dt="2025-03-11T00:47:06.391" v="10160" actId="33524"/>
          <ac:spMkLst>
            <pc:docMk/>
            <pc:sldMk cId="4135882748" sldId="1453"/>
            <ac:spMk id="7171" creationId="{399EA3E2-4808-AE6E-B4AD-12367DEF9C4E}"/>
          </ac:spMkLst>
        </pc:spChg>
      </pc:sldChg>
      <pc:sldChg chg="del mod modShow">
        <pc:chgData name="Erfan Meskar" userId="ae30a713-38f5-4e56-b874-fd636adcf478" providerId="ADAL" clId="{931A8637-64D5-43EC-B2FD-4998665F4B82}" dt="2025-03-06T07:38:33.633" v="6185" actId="47"/>
        <pc:sldMkLst>
          <pc:docMk/>
          <pc:sldMk cId="235082132" sldId="1454"/>
        </pc:sldMkLst>
      </pc:sldChg>
      <pc:sldChg chg="modSp add mod">
        <pc:chgData name="Erfan Meskar" userId="ae30a713-38f5-4e56-b874-fd636adcf478" providerId="ADAL" clId="{931A8637-64D5-43EC-B2FD-4998665F4B82}" dt="2025-03-11T00:46:52.513" v="10159" actId="313"/>
        <pc:sldMkLst>
          <pc:docMk/>
          <pc:sldMk cId="458813500" sldId="1454"/>
        </pc:sldMkLst>
        <pc:spChg chg="mod">
          <ac:chgData name="Erfan Meskar" userId="ae30a713-38f5-4e56-b874-fd636adcf478" providerId="ADAL" clId="{931A8637-64D5-43EC-B2FD-4998665F4B82}" dt="2025-03-11T00:42:57.910" v="9988" actId="20577"/>
          <ac:spMkLst>
            <pc:docMk/>
            <pc:sldMk cId="458813500" sldId="1454"/>
            <ac:spMk id="7170" creationId="{7381A726-2124-01F5-4574-AA66C21A43B0}"/>
          </ac:spMkLst>
        </pc:spChg>
        <pc:spChg chg="mod">
          <ac:chgData name="Erfan Meskar" userId="ae30a713-38f5-4e56-b874-fd636adcf478" providerId="ADAL" clId="{931A8637-64D5-43EC-B2FD-4998665F4B82}" dt="2025-03-11T00:46:52.513" v="10159" actId="313"/>
          <ac:spMkLst>
            <pc:docMk/>
            <pc:sldMk cId="458813500" sldId="1454"/>
            <ac:spMk id="7171" creationId="{A865D2F6-0861-2516-4C6A-2847664C230B}"/>
          </ac:spMkLst>
        </pc:spChg>
      </pc:sldChg>
      <pc:sldChg chg="del mod modShow">
        <pc:chgData name="Erfan Meskar" userId="ae30a713-38f5-4e56-b874-fd636adcf478" providerId="ADAL" clId="{931A8637-64D5-43EC-B2FD-4998665F4B82}" dt="2025-03-06T07:38:33.633" v="6185" actId="47"/>
        <pc:sldMkLst>
          <pc:docMk/>
          <pc:sldMk cId="1911192117" sldId="1455"/>
        </pc:sldMkLst>
      </pc:sldChg>
      <pc:sldChg chg="modSp add mod">
        <pc:chgData name="Erfan Meskar" userId="ae30a713-38f5-4e56-b874-fd636adcf478" providerId="ADAL" clId="{931A8637-64D5-43EC-B2FD-4998665F4B82}" dt="2025-03-12T23:17:25.262" v="11098" actId="20577"/>
        <pc:sldMkLst>
          <pc:docMk/>
          <pc:sldMk cId="2710692315" sldId="1455"/>
        </pc:sldMkLst>
        <pc:spChg chg="mod">
          <ac:chgData name="Erfan Meskar" userId="ae30a713-38f5-4e56-b874-fd636adcf478" providerId="ADAL" clId="{931A8637-64D5-43EC-B2FD-4998665F4B82}" dt="2025-03-11T01:06:41.879" v="10653" actId="20577"/>
          <ac:spMkLst>
            <pc:docMk/>
            <pc:sldMk cId="2710692315" sldId="1455"/>
            <ac:spMk id="7170" creationId="{4CB93F21-58F2-EEC1-748F-BC18B782EBF7}"/>
          </ac:spMkLst>
        </pc:spChg>
        <pc:spChg chg="mod">
          <ac:chgData name="Erfan Meskar" userId="ae30a713-38f5-4e56-b874-fd636adcf478" providerId="ADAL" clId="{931A8637-64D5-43EC-B2FD-4998665F4B82}" dt="2025-03-12T23:17:25.262" v="11098" actId="20577"/>
          <ac:spMkLst>
            <pc:docMk/>
            <pc:sldMk cId="2710692315" sldId="1455"/>
            <ac:spMk id="7171" creationId="{9FCCEF94-8053-E5B2-78EA-1ED87FC610F1}"/>
          </ac:spMkLst>
        </pc:spChg>
      </pc:sldChg>
      <pc:sldChg chg="del mod modShow">
        <pc:chgData name="Erfan Meskar" userId="ae30a713-38f5-4e56-b874-fd636adcf478" providerId="ADAL" clId="{931A8637-64D5-43EC-B2FD-4998665F4B82}" dt="2025-03-06T07:38:33.633" v="6185" actId="47"/>
        <pc:sldMkLst>
          <pc:docMk/>
          <pc:sldMk cId="1683385823" sldId="1456"/>
        </pc:sldMkLst>
      </pc:sldChg>
      <pc:sldChg chg="modSp add mod">
        <pc:chgData name="Erfan Meskar" userId="ae30a713-38f5-4e56-b874-fd636adcf478" providerId="ADAL" clId="{931A8637-64D5-43EC-B2FD-4998665F4B82}" dt="2025-03-11T01:25:41.682" v="10990" actId="20577"/>
        <pc:sldMkLst>
          <pc:docMk/>
          <pc:sldMk cId="2839878180" sldId="1456"/>
        </pc:sldMkLst>
        <pc:spChg chg="mod">
          <ac:chgData name="Erfan Meskar" userId="ae30a713-38f5-4e56-b874-fd636adcf478" providerId="ADAL" clId="{931A8637-64D5-43EC-B2FD-4998665F4B82}" dt="2025-03-11T01:25:41.682" v="10990" actId="20577"/>
          <ac:spMkLst>
            <pc:docMk/>
            <pc:sldMk cId="2839878180" sldId="1456"/>
            <ac:spMk id="7170" creationId="{F5A5210D-2BB5-8C95-3F35-543FC90EB96B}"/>
          </ac:spMkLst>
        </pc:spChg>
        <pc:spChg chg="mod">
          <ac:chgData name="Erfan Meskar" userId="ae30a713-38f5-4e56-b874-fd636adcf478" providerId="ADAL" clId="{931A8637-64D5-43EC-B2FD-4998665F4B82}" dt="2025-03-11T01:20:34.469" v="10968" actId="20577"/>
          <ac:spMkLst>
            <pc:docMk/>
            <pc:sldMk cId="2839878180" sldId="1456"/>
            <ac:spMk id="7171" creationId="{97C2AC00-EC92-5C59-F02A-42984A5695F8}"/>
          </ac:spMkLst>
        </pc:spChg>
      </pc:sldChg>
      <pc:sldChg chg="del mod modShow">
        <pc:chgData name="Erfan Meskar" userId="ae30a713-38f5-4e56-b874-fd636adcf478" providerId="ADAL" clId="{931A8637-64D5-43EC-B2FD-4998665F4B82}" dt="2025-03-06T07:38:33.633" v="6185" actId="47"/>
        <pc:sldMkLst>
          <pc:docMk/>
          <pc:sldMk cId="1044515931" sldId="1457"/>
        </pc:sldMkLst>
      </pc:sldChg>
      <pc:sldChg chg="del mod modShow">
        <pc:chgData name="Erfan Meskar" userId="ae30a713-38f5-4e56-b874-fd636adcf478" providerId="ADAL" clId="{931A8637-64D5-43EC-B2FD-4998665F4B82}" dt="2025-03-06T07:38:33.633" v="6185" actId="47"/>
        <pc:sldMkLst>
          <pc:docMk/>
          <pc:sldMk cId="3209402299" sldId="1458"/>
        </pc:sldMkLst>
      </pc:sldChg>
      <pc:sldChg chg="del mod modShow">
        <pc:chgData name="Erfan Meskar" userId="ae30a713-38f5-4e56-b874-fd636adcf478" providerId="ADAL" clId="{931A8637-64D5-43EC-B2FD-4998665F4B82}" dt="2025-03-06T08:09:00.054" v="6501" actId="47"/>
        <pc:sldMkLst>
          <pc:docMk/>
          <pc:sldMk cId="3458664754" sldId="1459"/>
        </pc:sldMkLst>
      </pc:sldChg>
      <pc:sldChg chg="modSp add del mod ord">
        <pc:chgData name="Erfan Meskar" userId="ae30a713-38f5-4e56-b874-fd636adcf478" providerId="ADAL" clId="{931A8637-64D5-43EC-B2FD-4998665F4B82}" dt="2025-03-05T22:49:45.282" v="784" actId="47"/>
        <pc:sldMkLst>
          <pc:docMk/>
          <pc:sldMk cId="643372048" sldId="1460"/>
        </pc:sldMkLst>
      </pc:sldChg>
      <pc:sldChg chg="addSp delSp modSp add del mod ord modAnim">
        <pc:chgData name="Erfan Meskar" userId="ae30a713-38f5-4e56-b874-fd636adcf478" providerId="ADAL" clId="{931A8637-64D5-43EC-B2FD-4998665F4B82}" dt="2025-03-11T00:31:43.160" v="9412" actId="47"/>
        <pc:sldMkLst>
          <pc:docMk/>
          <pc:sldMk cId="714540694" sldId="1461"/>
        </pc:sldMkLst>
      </pc:sldChg>
      <pc:sldChg chg="addSp delSp modSp add del mod">
        <pc:chgData name="Erfan Meskar" userId="ae30a713-38f5-4e56-b874-fd636adcf478" providerId="ADAL" clId="{931A8637-64D5-43EC-B2FD-4998665F4B82}" dt="2025-03-11T00:31:43.160" v="9412" actId="47"/>
        <pc:sldMkLst>
          <pc:docMk/>
          <pc:sldMk cId="1195622804" sldId="1462"/>
        </pc:sldMkLst>
      </pc:sldChg>
      <pc:sldChg chg="modSp add del mod ord">
        <pc:chgData name="Erfan Meskar" userId="ae30a713-38f5-4e56-b874-fd636adcf478" providerId="ADAL" clId="{931A8637-64D5-43EC-B2FD-4998665F4B82}" dt="2025-03-11T00:31:43.160" v="9412" actId="47"/>
        <pc:sldMkLst>
          <pc:docMk/>
          <pc:sldMk cId="3631498290" sldId="1463"/>
        </pc:sldMkLst>
      </pc:sldChg>
      <pc:sldChg chg="addSp delSp modSp add del mod">
        <pc:chgData name="Erfan Meskar" userId="ae30a713-38f5-4e56-b874-fd636adcf478" providerId="ADAL" clId="{931A8637-64D5-43EC-B2FD-4998665F4B82}" dt="2025-03-11T00:31:43.160" v="9412" actId="47"/>
        <pc:sldMkLst>
          <pc:docMk/>
          <pc:sldMk cId="2037286310" sldId="1464"/>
        </pc:sldMkLst>
      </pc:sldChg>
      <pc:sldChg chg="addSp delSp modSp add del mod">
        <pc:chgData name="Erfan Meskar" userId="ae30a713-38f5-4e56-b874-fd636adcf478" providerId="ADAL" clId="{931A8637-64D5-43EC-B2FD-4998665F4B82}" dt="2025-03-11T00:31:43.160" v="9412" actId="47"/>
        <pc:sldMkLst>
          <pc:docMk/>
          <pc:sldMk cId="540613702" sldId="1465"/>
        </pc:sldMkLst>
      </pc:sldChg>
      <pc:sldChg chg="delSp modSp add del mod ord">
        <pc:chgData name="Erfan Meskar" userId="ae30a713-38f5-4e56-b874-fd636adcf478" providerId="ADAL" clId="{931A8637-64D5-43EC-B2FD-4998665F4B82}" dt="2025-03-11T00:31:43.160" v="9412" actId="47"/>
        <pc:sldMkLst>
          <pc:docMk/>
          <pc:sldMk cId="183588453" sldId="1466"/>
        </pc:sldMkLst>
      </pc:sldChg>
      <pc:sldChg chg="addSp delSp modSp add del mod">
        <pc:chgData name="Erfan Meskar" userId="ae30a713-38f5-4e56-b874-fd636adcf478" providerId="ADAL" clId="{931A8637-64D5-43EC-B2FD-4998665F4B82}" dt="2025-03-11T00:31:43.160" v="9412" actId="47"/>
        <pc:sldMkLst>
          <pc:docMk/>
          <pc:sldMk cId="315047904" sldId="1467"/>
        </pc:sldMkLst>
      </pc:sldChg>
      <pc:sldChg chg="addSp delSp modSp add del mod modAnim">
        <pc:chgData name="Erfan Meskar" userId="ae30a713-38f5-4e56-b874-fd636adcf478" providerId="ADAL" clId="{931A8637-64D5-43EC-B2FD-4998665F4B82}" dt="2025-03-11T00:31:43.160" v="9412" actId="47"/>
        <pc:sldMkLst>
          <pc:docMk/>
          <pc:sldMk cId="172204915" sldId="1468"/>
        </pc:sldMkLst>
      </pc:sldChg>
      <pc:sldChg chg="modSp add del mod modAnim">
        <pc:chgData name="Erfan Meskar" userId="ae30a713-38f5-4e56-b874-fd636adcf478" providerId="ADAL" clId="{931A8637-64D5-43EC-B2FD-4998665F4B82}" dt="2025-03-11T00:31:43.160" v="9412" actId="47"/>
        <pc:sldMkLst>
          <pc:docMk/>
          <pc:sldMk cId="1712308086" sldId="1469"/>
        </pc:sldMkLst>
      </pc:sldChg>
      <pc:sldChg chg="addSp modSp add del mod modAnim">
        <pc:chgData name="Erfan Meskar" userId="ae30a713-38f5-4e56-b874-fd636adcf478" providerId="ADAL" clId="{931A8637-64D5-43EC-B2FD-4998665F4B82}" dt="2025-03-11T00:31:43.160" v="9412" actId="47"/>
        <pc:sldMkLst>
          <pc:docMk/>
          <pc:sldMk cId="2628781783" sldId="1470"/>
        </pc:sldMkLst>
      </pc:sldChg>
      <pc:sldChg chg="addSp delSp modSp add del mod delAnim modAnim">
        <pc:chgData name="Erfan Meskar" userId="ae30a713-38f5-4e56-b874-fd636adcf478" providerId="ADAL" clId="{931A8637-64D5-43EC-B2FD-4998665F4B82}" dt="2025-03-11T00:31:43.160" v="9412" actId="47"/>
        <pc:sldMkLst>
          <pc:docMk/>
          <pc:sldMk cId="1385772971" sldId="1471"/>
        </pc:sldMkLst>
      </pc:sldChg>
      <pc:sldChg chg="addSp delSp modSp add del mod delAnim modAnim">
        <pc:chgData name="Erfan Meskar" userId="ae30a713-38f5-4e56-b874-fd636adcf478" providerId="ADAL" clId="{931A8637-64D5-43EC-B2FD-4998665F4B82}" dt="2025-03-11T00:31:43.160" v="9412" actId="47"/>
        <pc:sldMkLst>
          <pc:docMk/>
          <pc:sldMk cId="1014909390" sldId="1472"/>
        </pc:sldMkLst>
      </pc:sldChg>
      <pc:sldChg chg="addSp delSp modSp add del mod addAnim delAnim modAnim">
        <pc:chgData name="Erfan Meskar" userId="ae30a713-38f5-4e56-b874-fd636adcf478" providerId="ADAL" clId="{931A8637-64D5-43EC-B2FD-4998665F4B82}" dt="2025-03-11T00:31:43.160" v="9412" actId="47"/>
        <pc:sldMkLst>
          <pc:docMk/>
          <pc:sldMk cId="3956173086" sldId="1473"/>
        </pc:sldMkLst>
      </pc:sldChg>
      <pc:sldChg chg="modSp add del mod ord">
        <pc:chgData name="Erfan Meskar" userId="ae30a713-38f5-4e56-b874-fd636adcf478" providerId="ADAL" clId="{931A8637-64D5-43EC-B2FD-4998665F4B82}" dt="2025-03-11T00:31:43.160" v="9412" actId="47"/>
        <pc:sldMkLst>
          <pc:docMk/>
          <pc:sldMk cId="1432575606" sldId="1474"/>
        </pc:sldMkLst>
      </pc:sldChg>
      <pc:sldChg chg="addSp delSp modSp add del mod delAnim">
        <pc:chgData name="Erfan Meskar" userId="ae30a713-38f5-4e56-b874-fd636adcf478" providerId="ADAL" clId="{931A8637-64D5-43EC-B2FD-4998665F4B82}" dt="2025-03-11T00:31:43.160" v="9412" actId="47"/>
        <pc:sldMkLst>
          <pc:docMk/>
          <pc:sldMk cId="3663143848" sldId="1475"/>
        </pc:sldMkLst>
      </pc:sldChg>
      <pc:sldChg chg="delSp modSp add del mod">
        <pc:chgData name="Erfan Meskar" userId="ae30a713-38f5-4e56-b874-fd636adcf478" providerId="ADAL" clId="{931A8637-64D5-43EC-B2FD-4998665F4B82}" dt="2025-03-11T00:31:43.160" v="9412" actId="47"/>
        <pc:sldMkLst>
          <pc:docMk/>
          <pc:sldMk cId="3695552801" sldId="1476"/>
        </pc:sldMkLst>
      </pc:sldChg>
      <pc:sldChg chg="addSp delSp modSp add del mod">
        <pc:chgData name="Erfan Meskar" userId="ae30a713-38f5-4e56-b874-fd636adcf478" providerId="ADAL" clId="{931A8637-64D5-43EC-B2FD-4998665F4B82}" dt="2025-03-11T00:31:43.160" v="9412" actId="47"/>
        <pc:sldMkLst>
          <pc:docMk/>
          <pc:sldMk cId="3853673070" sldId="1477"/>
        </pc:sldMkLst>
      </pc:sldChg>
      <pc:sldChg chg="addSp delSp modSp add del mod">
        <pc:chgData name="Erfan Meskar" userId="ae30a713-38f5-4e56-b874-fd636adcf478" providerId="ADAL" clId="{931A8637-64D5-43EC-B2FD-4998665F4B82}" dt="2025-03-11T00:31:43.160" v="9412" actId="47"/>
        <pc:sldMkLst>
          <pc:docMk/>
          <pc:sldMk cId="1958894220" sldId="1478"/>
        </pc:sldMkLst>
      </pc:sldChg>
      <pc:sldChg chg="addSp delSp modSp add del mod modAnim">
        <pc:chgData name="Erfan Meskar" userId="ae30a713-38f5-4e56-b874-fd636adcf478" providerId="ADAL" clId="{931A8637-64D5-43EC-B2FD-4998665F4B82}" dt="2025-03-11T00:31:43.160" v="9412" actId="47"/>
        <pc:sldMkLst>
          <pc:docMk/>
          <pc:sldMk cId="1160990765" sldId="1479"/>
        </pc:sldMkLst>
      </pc:sldChg>
      <pc:sldChg chg="addSp delSp modSp add del mod">
        <pc:chgData name="Erfan Meskar" userId="ae30a713-38f5-4e56-b874-fd636adcf478" providerId="ADAL" clId="{931A8637-64D5-43EC-B2FD-4998665F4B82}" dt="2025-03-11T00:31:43.160" v="9412" actId="47"/>
        <pc:sldMkLst>
          <pc:docMk/>
          <pc:sldMk cId="3966031201" sldId="1480"/>
        </pc:sldMkLst>
      </pc:sldChg>
      <pc:sldChg chg="delSp modSp add del mod">
        <pc:chgData name="Erfan Meskar" userId="ae30a713-38f5-4e56-b874-fd636adcf478" providerId="ADAL" clId="{931A8637-64D5-43EC-B2FD-4998665F4B82}" dt="2025-03-11T00:31:43.160" v="9412" actId="47"/>
        <pc:sldMkLst>
          <pc:docMk/>
          <pc:sldMk cId="997389317" sldId="1481"/>
        </pc:sldMkLst>
      </pc:sldChg>
      <pc:sldChg chg="modSp add del mod">
        <pc:chgData name="Erfan Meskar" userId="ae30a713-38f5-4e56-b874-fd636adcf478" providerId="ADAL" clId="{931A8637-64D5-43EC-B2FD-4998665F4B82}" dt="2025-03-11T00:31:43.160" v="9412" actId="47"/>
        <pc:sldMkLst>
          <pc:docMk/>
          <pc:sldMk cId="2016775094" sldId="1482"/>
        </pc:sldMkLst>
      </pc:sldChg>
      <pc:sldChg chg="addSp modSp add del mod modAnim">
        <pc:chgData name="Erfan Meskar" userId="ae30a713-38f5-4e56-b874-fd636adcf478" providerId="ADAL" clId="{931A8637-64D5-43EC-B2FD-4998665F4B82}" dt="2025-03-11T00:31:43.160" v="9412" actId="47"/>
        <pc:sldMkLst>
          <pc:docMk/>
          <pc:sldMk cId="4019124316" sldId="1483"/>
        </pc:sldMkLst>
      </pc:sldChg>
      <pc:sldChg chg="addSp modSp add del mod">
        <pc:chgData name="Erfan Meskar" userId="ae30a713-38f5-4e56-b874-fd636adcf478" providerId="ADAL" clId="{931A8637-64D5-43EC-B2FD-4998665F4B82}" dt="2025-03-11T00:31:43.160" v="9412" actId="47"/>
        <pc:sldMkLst>
          <pc:docMk/>
          <pc:sldMk cId="2935867970" sldId="1484"/>
        </pc:sldMkLst>
      </pc:sldChg>
      <pc:sldChg chg="addSp delSp modSp add del mod">
        <pc:chgData name="Erfan Meskar" userId="ae30a713-38f5-4e56-b874-fd636adcf478" providerId="ADAL" clId="{931A8637-64D5-43EC-B2FD-4998665F4B82}" dt="2025-03-11T00:31:43.160" v="9412" actId="47"/>
        <pc:sldMkLst>
          <pc:docMk/>
          <pc:sldMk cId="1197131012" sldId="1485"/>
        </pc:sldMkLst>
      </pc:sldChg>
      <pc:sldChg chg="modSp add del mod">
        <pc:chgData name="Erfan Meskar" userId="ae30a713-38f5-4e56-b874-fd636adcf478" providerId="ADAL" clId="{931A8637-64D5-43EC-B2FD-4998665F4B82}" dt="2025-03-06T07:38:33.633" v="6185" actId="47"/>
        <pc:sldMkLst>
          <pc:docMk/>
          <pc:sldMk cId="1403136765" sldId="1486"/>
        </pc:sldMkLst>
      </pc:sldChg>
      <pc:sldChg chg="addSp delSp modSp add del mod addAnim delAnim modAnim">
        <pc:chgData name="Erfan Meskar" userId="ae30a713-38f5-4e56-b874-fd636adcf478" providerId="ADAL" clId="{931A8637-64D5-43EC-B2FD-4998665F4B82}" dt="2025-03-06T07:38:33.633" v="6185" actId="47"/>
        <pc:sldMkLst>
          <pc:docMk/>
          <pc:sldMk cId="2528384101" sldId="1487"/>
        </pc:sldMkLst>
      </pc:sldChg>
      <pc:sldChg chg="addSp delSp modSp add del mod ord modAnim">
        <pc:chgData name="Erfan Meskar" userId="ae30a713-38f5-4e56-b874-fd636adcf478" providerId="ADAL" clId="{931A8637-64D5-43EC-B2FD-4998665F4B82}" dt="2025-03-11T00:31:43.160" v="9412" actId="47"/>
        <pc:sldMkLst>
          <pc:docMk/>
          <pc:sldMk cId="1017315681" sldId="1488"/>
        </pc:sldMkLst>
      </pc:sldChg>
      <pc:sldChg chg="addSp delSp modSp add del mod modAnim">
        <pc:chgData name="Erfan Meskar" userId="ae30a713-38f5-4e56-b874-fd636adcf478" providerId="ADAL" clId="{931A8637-64D5-43EC-B2FD-4998665F4B82}" dt="2025-03-11T00:31:43.160" v="9412" actId="47"/>
        <pc:sldMkLst>
          <pc:docMk/>
          <pc:sldMk cId="3626669792" sldId="1489"/>
        </pc:sldMkLst>
      </pc:sldChg>
      <pc:sldChg chg="addSp delSp modSp add del mod delAnim modAnim">
        <pc:chgData name="Erfan Meskar" userId="ae30a713-38f5-4e56-b874-fd636adcf478" providerId="ADAL" clId="{931A8637-64D5-43EC-B2FD-4998665F4B82}" dt="2025-03-11T00:31:43.160" v="9412" actId="47"/>
        <pc:sldMkLst>
          <pc:docMk/>
          <pc:sldMk cId="2756358598" sldId="1490"/>
        </pc:sldMkLst>
      </pc:sldChg>
      <pc:sldChg chg="addSp delSp modSp add del mod">
        <pc:chgData name="Erfan Meskar" userId="ae30a713-38f5-4e56-b874-fd636adcf478" providerId="ADAL" clId="{931A8637-64D5-43EC-B2FD-4998665F4B82}" dt="2025-03-06T07:38:33.633" v="6185" actId="47"/>
        <pc:sldMkLst>
          <pc:docMk/>
          <pc:sldMk cId="3447506737" sldId="1491"/>
        </pc:sldMkLst>
      </pc:sldChg>
      <pc:sldChg chg="delSp modSp add del mod">
        <pc:chgData name="Erfan Meskar" userId="ae30a713-38f5-4e56-b874-fd636adcf478" providerId="ADAL" clId="{931A8637-64D5-43EC-B2FD-4998665F4B82}" dt="2025-03-06T07:38:33.633" v="6185" actId="47"/>
        <pc:sldMkLst>
          <pc:docMk/>
          <pc:sldMk cId="744897775" sldId="1492"/>
        </pc:sldMkLst>
      </pc:sldChg>
      <pc:sldChg chg="modSp add del mod">
        <pc:chgData name="Erfan Meskar" userId="ae30a713-38f5-4e56-b874-fd636adcf478" providerId="ADAL" clId="{931A8637-64D5-43EC-B2FD-4998665F4B82}" dt="2025-03-06T07:38:33.633" v="6185" actId="47"/>
        <pc:sldMkLst>
          <pc:docMk/>
          <pc:sldMk cId="1402066202" sldId="1493"/>
        </pc:sldMkLst>
      </pc:sldChg>
      <pc:sldChg chg="addSp delSp modSp add del mod modAnim">
        <pc:chgData name="Erfan Meskar" userId="ae30a713-38f5-4e56-b874-fd636adcf478" providerId="ADAL" clId="{931A8637-64D5-43EC-B2FD-4998665F4B82}" dt="2025-03-11T00:31:43.160" v="9412" actId="47"/>
        <pc:sldMkLst>
          <pc:docMk/>
          <pc:sldMk cId="2469144385" sldId="1494"/>
        </pc:sldMkLst>
      </pc:sldChg>
      <pc:sldChg chg="addSp delSp modSp add del mod modAnim">
        <pc:chgData name="Erfan Meskar" userId="ae30a713-38f5-4e56-b874-fd636adcf478" providerId="ADAL" clId="{931A8637-64D5-43EC-B2FD-4998665F4B82}" dt="2025-03-11T00:31:43.160" v="9412" actId="47"/>
        <pc:sldMkLst>
          <pc:docMk/>
          <pc:sldMk cId="695348644" sldId="1495"/>
        </pc:sldMkLst>
      </pc:sldChg>
      <pc:sldChg chg="addSp delSp modSp add del mod delAnim modAnim">
        <pc:chgData name="Erfan Meskar" userId="ae30a713-38f5-4e56-b874-fd636adcf478" providerId="ADAL" clId="{931A8637-64D5-43EC-B2FD-4998665F4B82}" dt="2025-03-11T00:31:43.160" v="9412" actId="47"/>
        <pc:sldMkLst>
          <pc:docMk/>
          <pc:sldMk cId="2149870211" sldId="1496"/>
        </pc:sldMkLst>
      </pc:sldChg>
      <pc:sldChg chg="addSp delSp modSp add del mod delAnim modAnim">
        <pc:chgData name="Erfan Meskar" userId="ae30a713-38f5-4e56-b874-fd636adcf478" providerId="ADAL" clId="{931A8637-64D5-43EC-B2FD-4998665F4B82}" dt="2025-03-11T00:31:43.160" v="9412" actId="47"/>
        <pc:sldMkLst>
          <pc:docMk/>
          <pc:sldMk cId="2726514584" sldId="1497"/>
        </pc:sldMkLst>
      </pc:sldChg>
      <pc:sldChg chg="addSp delSp modSp add del mod delAnim modAnim">
        <pc:chgData name="Erfan Meskar" userId="ae30a713-38f5-4e56-b874-fd636adcf478" providerId="ADAL" clId="{931A8637-64D5-43EC-B2FD-4998665F4B82}" dt="2025-03-11T00:31:43.160" v="9412" actId="47"/>
        <pc:sldMkLst>
          <pc:docMk/>
          <pc:sldMk cId="3785822310" sldId="1498"/>
        </pc:sldMkLst>
      </pc:sldChg>
      <pc:sldChg chg="modSp add del mod">
        <pc:chgData name="Erfan Meskar" userId="ae30a713-38f5-4e56-b874-fd636adcf478" providerId="ADAL" clId="{931A8637-64D5-43EC-B2FD-4998665F4B82}" dt="2025-03-11T00:31:43.160" v="9412" actId="47"/>
        <pc:sldMkLst>
          <pc:docMk/>
          <pc:sldMk cId="333919083" sldId="1499"/>
        </pc:sldMkLst>
      </pc:sldChg>
      <pc:sldChg chg="modSp add del mod">
        <pc:chgData name="Erfan Meskar" userId="ae30a713-38f5-4e56-b874-fd636adcf478" providerId="ADAL" clId="{931A8637-64D5-43EC-B2FD-4998665F4B82}" dt="2025-03-11T00:31:43.160" v="9412" actId="47"/>
        <pc:sldMkLst>
          <pc:docMk/>
          <pc:sldMk cId="1059977177" sldId="1500"/>
        </pc:sldMkLst>
      </pc:sldChg>
      <pc:sldChg chg="modSp add del mod">
        <pc:chgData name="Erfan Meskar" userId="ae30a713-38f5-4e56-b874-fd636adcf478" providerId="ADAL" clId="{931A8637-64D5-43EC-B2FD-4998665F4B82}" dt="2025-03-11T00:31:43.160" v="9412" actId="47"/>
        <pc:sldMkLst>
          <pc:docMk/>
          <pc:sldMk cId="4132697580" sldId="1501"/>
        </pc:sldMkLst>
      </pc:sldChg>
      <pc:sldChg chg="modSp add del mod">
        <pc:chgData name="Erfan Meskar" userId="ae30a713-38f5-4e56-b874-fd636adcf478" providerId="ADAL" clId="{931A8637-64D5-43EC-B2FD-4998665F4B82}" dt="2025-03-11T00:31:43.160" v="9412" actId="47"/>
        <pc:sldMkLst>
          <pc:docMk/>
          <pc:sldMk cId="3086955815" sldId="1502"/>
        </pc:sldMkLst>
      </pc:sldChg>
      <pc:sldChg chg="delSp modSp add del mod">
        <pc:chgData name="Erfan Meskar" userId="ae30a713-38f5-4e56-b874-fd636adcf478" providerId="ADAL" clId="{931A8637-64D5-43EC-B2FD-4998665F4B82}" dt="2025-03-11T00:31:43.160" v="9412" actId="47"/>
        <pc:sldMkLst>
          <pc:docMk/>
          <pc:sldMk cId="4094718687" sldId="1503"/>
        </pc:sldMkLst>
      </pc:sldChg>
      <pc:sldChg chg="delSp modSp add del mod">
        <pc:chgData name="Erfan Meskar" userId="ae30a713-38f5-4e56-b874-fd636adcf478" providerId="ADAL" clId="{931A8637-64D5-43EC-B2FD-4998665F4B82}" dt="2025-03-11T00:31:43.160" v="9412" actId="47"/>
        <pc:sldMkLst>
          <pc:docMk/>
          <pc:sldMk cId="1629409767" sldId="1504"/>
        </pc:sldMkLst>
      </pc:sldChg>
      <pc:sldChg chg="delSp modSp add del mod">
        <pc:chgData name="Erfan Meskar" userId="ae30a713-38f5-4e56-b874-fd636adcf478" providerId="ADAL" clId="{931A8637-64D5-43EC-B2FD-4998665F4B82}" dt="2025-03-11T00:31:43.160" v="9412" actId="47"/>
        <pc:sldMkLst>
          <pc:docMk/>
          <pc:sldMk cId="3858851120" sldId="1505"/>
        </pc:sldMkLst>
      </pc:sldChg>
      <pc:sldChg chg="delSp modSp add del mod">
        <pc:chgData name="Erfan Meskar" userId="ae30a713-38f5-4e56-b874-fd636adcf478" providerId="ADAL" clId="{931A8637-64D5-43EC-B2FD-4998665F4B82}" dt="2025-03-11T00:31:43.160" v="9412" actId="47"/>
        <pc:sldMkLst>
          <pc:docMk/>
          <pc:sldMk cId="609605461" sldId="1506"/>
        </pc:sldMkLst>
      </pc:sldChg>
      <pc:sldChg chg="modSp add del mod">
        <pc:chgData name="Erfan Meskar" userId="ae30a713-38f5-4e56-b874-fd636adcf478" providerId="ADAL" clId="{931A8637-64D5-43EC-B2FD-4998665F4B82}" dt="2025-03-11T00:31:43.160" v="9412" actId="47"/>
        <pc:sldMkLst>
          <pc:docMk/>
          <pc:sldMk cId="489455108" sldId="1507"/>
        </pc:sldMkLst>
      </pc:sldChg>
      <pc:sldChg chg="addSp modSp add del mod">
        <pc:chgData name="Erfan Meskar" userId="ae30a713-38f5-4e56-b874-fd636adcf478" providerId="ADAL" clId="{931A8637-64D5-43EC-B2FD-4998665F4B82}" dt="2025-03-11T00:31:43.160" v="9412" actId="47"/>
        <pc:sldMkLst>
          <pc:docMk/>
          <pc:sldMk cId="2510394206" sldId="1508"/>
        </pc:sldMkLst>
      </pc:sldChg>
      <pc:sldChg chg="addSp delSp modSp add del mod modAnim">
        <pc:chgData name="Erfan Meskar" userId="ae30a713-38f5-4e56-b874-fd636adcf478" providerId="ADAL" clId="{931A8637-64D5-43EC-B2FD-4998665F4B82}" dt="2025-03-11T00:31:43.160" v="9412" actId="47"/>
        <pc:sldMkLst>
          <pc:docMk/>
          <pc:sldMk cId="2613867743" sldId="1509"/>
        </pc:sldMkLst>
      </pc:sldChg>
      <pc:sldChg chg="addSp delSp modSp add del mod delAnim">
        <pc:chgData name="Erfan Meskar" userId="ae30a713-38f5-4e56-b874-fd636adcf478" providerId="ADAL" clId="{931A8637-64D5-43EC-B2FD-4998665F4B82}" dt="2025-03-11T00:31:43.160" v="9412" actId="47"/>
        <pc:sldMkLst>
          <pc:docMk/>
          <pc:sldMk cId="1653191725" sldId="1510"/>
        </pc:sldMkLst>
      </pc:sldChg>
      <pc:sldChg chg="addSp delSp modSp add del mod modAnim">
        <pc:chgData name="Erfan Meskar" userId="ae30a713-38f5-4e56-b874-fd636adcf478" providerId="ADAL" clId="{931A8637-64D5-43EC-B2FD-4998665F4B82}" dt="2025-03-11T00:31:43.160" v="9412" actId="47"/>
        <pc:sldMkLst>
          <pc:docMk/>
          <pc:sldMk cId="3080931385" sldId="1511"/>
        </pc:sldMkLst>
      </pc:sldChg>
      <pc:sldChg chg="addSp delSp modSp add del mod delAnim modAnim">
        <pc:chgData name="Erfan Meskar" userId="ae30a713-38f5-4e56-b874-fd636adcf478" providerId="ADAL" clId="{931A8637-64D5-43EC-B2FD-4998665F4B82}" dt="2025-03-11T00:31:43.160" v="9412" actId="47"/>
        <pc:sldMkLst>
          <pc:docMk/>
          <pc:sldMk cId="2516943626" sldId="1512"/>
        </pc:sldMkLst>
      </pc:sldChg>
      <pc:sldChg chg="addSp delSp modSp add del mod delAnim modAnim">
        <pc:chgData name="Erfan Meskar" userId="ae30a713-38f5-4e56-b874-fd636adcf478" providerId="ADAL" clId="{931A8637-64D5-43EC-B2FD-4998665F4B82}" dt="2025-03-11T00:31:43.160" v="9412" actId="47"/>
        <pc:sldMkLst>
          <pc:docMk/>
          <pc:sldMk cId="2870400344" sldId="1513"/>
        </pc:sldMkLst>
      </pc:sldChg>
      <pc:sldChg chg="addSp delSp modSp add del mod delAnim modAnim">
        <pc:chgData name="Erfan Meskar" userId="ae30a713-38f5-4e56-b874-fd636adcf478" providerId="ADAL" clId="{931A8637-64D5-43EC-B2FD-4998665F4B82}" dt="2025-03-11T00:31:43.160" v="9412" actId="47"/>
        <pc:sldMkLst>
          <pc:docMk/>
          <pc:sldMk cId="2803910696" sldId="1514"/>
        </pc:sldMkLst>
      </pc:sldChg>
      <pc:sldChg chg="addSp delSp modSp add del mod delAnim modAnim">
        <pc:chgData name="Erfan Meskar" userId="ae30a713-38f5-4e56-b874-fd636adcf478" providerId="ADAL" clId="{931A8637-64D5-43EC-B2FD-4998665F4B82}" dt="2025-03-11T00:31:43.160" v="9412" actId="47"/>
        <pc:sldMkLst>
          <pc:docMk/>
          <pc:sldMk cId="1718155739" sldId="1515"/>
        </pc:sldMkLst>
      </pc:sldChg>
      <pc:sldChg chg="modSp add del mod">
        <pc:chgData name="Erfan Meskar" userId="ae30a713-38f5-4e56-b874-fd636adcf478" providerId="ADAL" clId="{931A8637-64D5-43EC-B2FD-4998665F4B82}" dt="2025-03-11T00:31:43.160" v="9412" actId="47"/>
        <pc:sldMkLst>
          <pc:docMk/>
          <pc:sldMk cId="3250874862" sldId="1516"/>
        </pc:sldMkLst>
      </pc:sldChg>
      <pc:sldChg chg="delSp modSp add del mod">
        <pc:chgData name="Erfan Meskar" userId="ae30a713-38f5-4e56-b874-fd636adcf478" providerId="ADAL" clId="{931A8637-64D5-43EC-B2FD-4998665F4B82}" dt="2025-03-11T00:31:43.160" v="9412" actId="47"/>
        <pc:sldMkLst>
          <pc:docMk/>
          <pc:sldMk cId="2605924500" sldId="1517"/>
        </pc:sldMkLst>
      </pc:sldChg>
      <pc:sldChg chg="modSp add del mod">
        <pc:chgData name="Erfan Meskar" userId="ae30a713-38f5-4e56-b874-fd636adcf478" providerId="ADAL" clId="{931A8637-64D5-43EC-B2FD-4998665F4B82}" dt="2025-03-11T00:31:43.160" v="9412" actId="47"/>
        <pc:sldMkLst>
          <pc:docMk/>
          <pc:sldMk cId="971231326" sldId="1518"/>
        </pc:sldMkLst>
      </pc:sldChg>
      <pc:sldChg chg="delSp modSp add del mod">
        <pc:chgData name="Erfan Meskar" userId="ae30a713-38f5-4e56-b874-fd636adcf478" providerId="ADAL" clId="{931A8637-64D5-43EC-B2FD-4998665F4B82}" dt="2025-03-11T00:31:43.160" v="9412" actId="47"/>
        <pc:sldMkLst>
          <pc:docMk/>
          <pc:sldMk cId="1376250680" sldId="1519"/>
        </pc:sldMkLst>
      </pc:sldChg>
      <pc:sldMasterChg chg="delSldLayout">
        <pc:chgData name="Erfan Meskar" userId="ae30a713-38f5-4e56-b874-fd636adcf478" providerId="ADAL" clId="{931A8637-64D5-43EC-B2FD-4998665F4B82}" dt="2025-03-06T07:49:49.828" v="6317" actId="47"/>
        <pc:sldMasterMkLst>
          <pc:docMk/>
          <pc:sldMasterMk cId="0" sldId="2147483740"/>
        </pc:sldMasterMkLst>
        <pc:sldLayoutChg chg="del">
          <pc:chgData name="Erfan Meskar" userId="ae30a713-38f5-4e56-b874-fd636adcf478" providerId="ADAL" clId="{931A8637-64D5-43EC-B2FD-4998665F4B82}" dt="2025-03-06T07:49:49.828" v="6317" actId="47"/>
          <pc:sldLayoutMkLst>
            <pc:docMk/>
            <pc:sldMasterMk cId="0" sldId="2147483740"/>
            <pc:sldLayoutMk cId="3460066222" sldId="2147483752"/>
          </pc:sldLayoutMkLst>
        </pc:sldLayoutChg>
      </pc:sldMasterChg>
    </pc:docChg>
  </pc:docChgLst>
  <pc:docChgLst>
    <pc:chgData name="Erfan Meskar" userId="ae30a713-38f5-4e56-b874-fd636adcf478" providerId="ADAL" clId="{C1C86E43-F200-41E9-9C7A-E88222472E67}"/>
    <pc:docChg chg="undo redo custSel addSld delSld modSld sldOrd">
      <pc:chgData name="Erfan Meskar" userId="ae30a713-38f5-4e56-b874-fd636adcf478" providerId="ADAL" clId="{C1C86E43-F200-41E9-9C7A-E88222472E67}" dt="2024-02-07T16:03:08.434" v="8445" actId="478"/>
      <pc:docMkLst>
        <pc:docMk/>
      </pc:docMkLst>
      <pc:sldChg chg="add del">
        <pc:chgData name="Erfan Meskar" userId="ae30a713-38f5-4e56-b874-fd636adcf478" providerId="ADAL" clId="{C1C86E43-F200-41E9-9C7A-E88222472E67}" dt="2024-02-07T05:33:21.111" v="3465" actId="47"/>
        <pc:sldMkLst>
          <pc:docMk/>
          <pc:sldMk cId="0" sldId="287"/>
        </pc:sldMkLst>
      </pc:sldChg>
      <pc:sldChg chg="add del">
        <pc:chgData name="Erfan Meskar" userId="ae30a713-38f5-4e56-b874-fd636adcf478" providerId="ADAL" clId="{C1C86E43-F200-41E9-9C7A-E88222472E67}" dt="2024-02-07T02:58:08.440" v="1719" actId="47"/>
        <pc:sldMkLst>
          <pc:docMk/>
          <pc:sldMk cId="0" sldId="300"/>
        </pc:sldMkLst>
      </pc:sldChg>
      <pc:sldChg chg="add del">
        <pc:chgData name="Erfan Meskar" userId="ae30a713-38f5-4e56-b874-fd636adcf478" providerId="ADAL" clId="{C1C86E43-F200-41E9-9C7A-E88222472E67}" dt="2024-02-07T02:58:10.235" v="1720" actId="47"/>
        <pc:sldMkLst>
          <pc:docMk/>
          <pc:sldMk cId="0" sldId="301"/>
        </pc:sldMkLst>
      </pc:sldChg>
      <pc:sldChg chg="del">
        <pc:chgData name="Erfan Meskar" userId="ae30a713-38f5-4e56-b874-fd636adcf478" providerId="ADAL" clId="{C1C86E43-F200-41E9-9C7A-E88222472E67}" dt="2024-02-06T13:52:50.292" v="4" actId="47"/>
        <pc:sldMkLst>
          <pc:docMk/>
          <pc:sldMk cId="0" sldId="389"/>
        </pc:sldMkLst>
      </pc:sldChg>
      <pc:sldChg chg="modSp mod">
        <pc:chgData name="Erfan Meskar" userId="ae30a713-38f5-4e56-b874-fd636adcf478" providerId="ADAL" clId="{C1C86E43-F200-41E9-9C7A-E88222472E67}" dt="2024-02-07T04:57:43.803" v="3142" actId="20577"/>
        <pc:sldMkLst>
          <pc:docMk/>
          <pc:sldMk cId="0" sldId="446"/>
        </pc:sldMkLst>
      </pc:sldChg>
      <pc:sldChg chg="add del">
        <pc:chgData name="Erfan Meskar" userId="ae30a713-38f5-4e56-b874-fd636adcf478" providerId="ADAL" clId="{C1C86E43-F200-41E9-9C7A-E88222472E67}" dt="2024-02-07T05:35:12.181" v="3495" actId="47"/>
        <pc:sldMkLst>
          <pc:docMk/>
          <pc:sldMk cId="2199480211" sldId="641"/>
        </pc:sldMkLst>
      </pc:sldChg>
      <pc:sldChg chg="add del">
        <pc:chgData name="Erfan Meskar" userId="ae30a713-38f5-4e56-b874-fd636adcf478" providerId="ADAL" clId="{C1C86E43-F200-41E9-9C7A-E88222472E67}" dt="2024-02-07T05:36:27.631" v="3515" actId="47"/>
        <pc:sldMkLst>
          <pc:docMk/>
          <pc:sldMk cId="3039628124" sldId="642"/>
        </pc:sldMkLst>
      </pc:sldChg>
      <pc:sldChg chg="add del">
        <pc:chgData name="Erfan Meskar" userId="ae30a713-38f5-4e56-b874-fd636adcf478" providerId="ADAL" clId="{C1C86E43-F200-41E9-9C7A-E88222472E67}" dt="2024-02-07T05:37:12.367" v="3525" actId="47"/>
        <pc:sldMkLst>
          <pc:docMk/>
          <pc:sldMk cId="2513700804" sldId="643"/>
        </pc:sldMkLst>
      </pc:sldChg>
      <pc:sldChg chg="add del">
        <pc:chgData name="Erfan Meskar" userId="ae30a713-38f5-4e56-b874-fd636adcf478" providerId="ADAL" clId="{C1C86E43-F200-41E9-9C7A-E88222472E67}" dt="2024-02-07T05:39:00.620" v="3531" actId="47"/>
        <pc:sldMkLst>
          <pc:docMk/>
          <pc:sldMk cId="1422314529" sldId="644"/>
        </pc:sldMkLst>
      </pc:sldChg>
      <pc:sldChg chg="add del">
        <pc:chgData name="Erfan Meskar" userId="ae30a713-38f5-4e56-b874-fd636adcf478" providerId="ADAL" clId="{C1C86E43-F200-41E9-9C7A-E88222472E67}" dt="2024-02-07T05:39:57.944" v="3545" actId="2696"/>
        <pc:sldMkLst>
          <pc:docMk/>
          <pc:sldMk cId="2617910128" sldId="645"/>
        </pc:sldMkLst>
      </pc:sldChg>
      <pc:sldChg chg="add del">
        <pc:chgData name="Erfan Meskar" userId="ae30a713-38f5-4e56-b874-fd636adcf478" providerId="ADAL" clId="{C1C86E43-F200-41E9-9C7A-E88222472E67}" dt="2024-02-07T05:40:44.673" v="3550" actId="47"/>
        <pc:sldMkLst>
          <pc:docMk/>
          <pc:sldMk cId="1680044374" sldId="646"/>
        </pc:sldMkLst>
      </pc:sldChg>
      <pc:sldChg chg="add del">
        <pc:chgData name="Erfan Meskar" userId="ae30a713-38f5-4e56-b874-fd636adcf478" providerId="ADAL" clId="{C1C86E43-F200-41E9-9C7A-E88222472E67}" dt="2024-02-07T05:41:32.864" v="3573" actId="47"/>
        <pc:sldMkLst>
          <pc:docMk/>
          <pc:sldMk cId="2597133869" sldId="647"/>
        </pc:sldMkLst>
      </pc:sldChg>
      <pc:sldChg chg="add del">
        <pc:chgData name="Erfan Meskar" userId="ae30a713-38f5-4e56-b874-fd636adcf478" providerId="ADAL" clId="{C1C86E43-F200-41E9-9C7A-E88222472E67}" dt="2024-02-07T05:43:21.993" v="3594" actId="47"/>
        <pc:sldMkLst>
          <pc:docMk/>
          <pc:sldMk cId="3768510945" sldId="648"/>
        </pc:sldMkLst>
      </pc:sldChg>
      <pc:sldChg chg="add del">
        <pc:chgData name="Erfan Meskar" userId="ae30a713-38f5-4e56-b874-fd636adcf478" providerId="ADAL" clId="{C1C86E43-F200-41E9-9C7A-E88222472E67}" dt="2024-02-07T05:44:21.003" v="3610" actId="47"/>
        <pc:sldMkLst>
          <pc:docMk/>
          <pc:sldMk cId="416333005" sldId="649"/>
        </pc:sldMkLst>
      </pc:sldChg>
      <pc:sldChg chg="modSp add mod modShow">
        <pc:chgData name="Erfan Meskar" userId="ae30a713-38f5-4e56-b874-fd636adcf478" providerId="ADAL" clId="{C1C86E43-F200-41E9-9C7A-E88222472E67}" dt="2024-02-07T16:02:42.529" v="8444" actId="729"/>
        <pc:sldMkLst>
          <pc:docMk/>
          <pc:sldMk cId="0" sldId="862"/>
        </pc:sldMkLst>
      </pc:sldChg>
      <pc:sldChg chg="addSp modSp add mod">
        <pc:chgData name="Erfan Meskar" userId="ae30a713-38f5-4e56-b874-fd636adcf478" providerId="ADAL" clId="{C1C86E43-F200-41E9-9C7A-E88222472E67}" dt="2024-02-07T15:56:21.619" v="8365" actId="1076"/>
        <pc:sldMkLst>
          <pc:docMk/>
          <pc:sldMk cId="1957613388" sldId="1309"/>
        </pc:sldMkLst>
      </pc:sldChg>
      <pc:sldChg chg="delSp modSp del mod">
        <pc:chgData name="Erfan Meskar" userId="ae30a713-38f5-4e56-b874-fd636adcf478" providerId="ADAL" clId="{C1C86E43-F200-41E9-9C7A-E88222472E67}" dt="2024-02-07T05:15:54.831" v="3263" actId="2696"/>
        <pc:sldMkLst>
          <pc:docMk/>
          <pc:sldMk cId="3959401300" sldId="1309"/>
        </pc:sldMkLst>
      </pc:sldChg>
      <pc:sldChg chg="add del">
        <pc:chgData name="Erfan Meskar" userId="ae30a713-38f5-4e56-b874-fd636adcf478" providerId="ADAL" clId="{C1C86E43-F200-41E9-9C7A-E88222472E67}" dt="2024-02-07T09:47:43.516" v="7476" actId="2696"/>
        <pc:sldMkLst>
          <pc:docMk/>
          <pc:sldMk cId="4131189014" sldId="1309"/>
        </pc:sldMkLst>
      </pc:sldChg>
      <pc:sldChg chg="del">
        <pc:chgData name="Erfan Meskar" userId="ae30a713-38f5-4e56-b874-fd636adcf478" providerId="ADAL" clId="{C1C86E43-F200-41E9-9C7A-E88222472E67}" dt="2024-02-06T13:52:50.292" v="4" actId="47"/>
        <pc:sldMkLst>
          <pc:docMk/>
          <pc:sldMk cId="2758015130" sldId="1317"/>
        </pc:sldMkLst>
      </pc:sldChg>
      <pc:sldChg chg="addSp delSp modSp mod">
        <pc:chgData name="Erfan Meskar" userId="ae30a713-38f5-4e56-b874-fd636adcf478" providerId="ADAL" clId="{C1C86E43-F200-41E9-9C7A-E88222472E67}" dt="2024-02-06T13:55:11.409" v="78" actId="1076"/>
        <pc:sldMkLst>
          <pc:docMk/>
          <pc:sldMk cId="1376133071" sldId="1318"/>
        </pc:sldMkLst>
      </pc:sldChg>
      <pc:sldChg chg="addSp delSp modSp mod ord">
        <pc:chgData name="Erfan Meskar" userId="ae30a713-38f5-4e56-b874-fd636adcf478" providerId="ADAL" clId="{C1C86E43-F200-41E9-9C7A-E88222472E67}" dt="2024-02-07T10:04:39.909" v="7574" actId="114"/>
        <pc:sldMkLst>
          <pc:docMk/>
          <pc:sldMk cId="673110629" sldId="1319"/>
        </pc:sldMkLst>
      </pc:sldChg>
      <pc:sldChg chg="addSp delSp modSp mod ord">
        <pc:chgData name="Erfan Meskar" userId="ae30a713-38f5-4e56-b874-fd636adcf478" providerId="ADAL" clId="{C1C86E43-F200-41E9-9C7A-E88222472E67}" dt="2024-02-07T07:00:15.745" v="4388" actId="108"/>
        <pc:sldMkLst>
          <pc:docMk/>
          <pc:sldMk cId="1366376714" sldId="1321"/>
        </pc:sldMkLst>
      </pc:sldChg>
      <pc:sldChg chg="addSp delSp modSp del mod">
        <pc:chgData name="Erfan Meskar" userId="ae30a713-38f5-4e56-b874-fd636adcf478" providerId="ADAL" clId="{C1C86E43-F200-41E9-9C7A-E88222472E67}" dt="2024-02-07T04:58:47.125" v="3143" actId="2696"/>
        <pc:sldMkLst>
          <pc:docMk/>
          <pc:sldMk cId="1257659850" sldId="1322"/>
        </pc:sldMkLst>
      </pc:sldChg>
      <pc:sldChg chg="modSp add mod ord">
        <pc:chgData name="Erfan Meskar" userId="ae30a713-38f5-4e56-b874-fd636adcf478" providerId="ADAL" clId="{C1C86E43-F200-41E9-9C7A-E88222472E67}" dt="2024-02-07T05:59:25.600" v="3733" actId="20577"/>
        <pc:sldMkLst>
          <pc:docMk/>
          <pc:sldMk cId="4246416916" sldId="1322"/>
        </pc:sldMkLst>
      </pc:sldChg>
      <pc:sldChg chg="addSp delSp modSp del mod">
        <pc:chgData name="Erfan Meskar" userId="ae30a713-38f5-4e56-b874-fd636adcf478" providerId="ADAL" clId="{C1C86E43-F200-41E9-9C7A-E88222472E67}" dt="2024-02-07T04:58:47.125" v="3143" actId="2696"/>
        <pc:sldMkLst>
          <pc:docMk/>
          <pc:sldMk cId="2173081152" sldId="1323"/>
        </pc:sldMkLst>
      </pc:sldChg>
      <pc:sldChg chg="modSp add mod ord">
        <pc:chgData name="Erfan Meskar" userId="ae30a713-38f5-4e56-b874-fd636adcf478" providerId="ADAL" clId="{C1C86E43-F200-41E9-9C7A-E88222472E67}" dt="2024-02-07T05:59:33.416" v="3735"/>
        <pc:sldMkLst>
          <pc:docMk/>
          <pc:sldMk cId="4059550234" sldId="1323"/>
        </pc:sldMkLst>
      </pc:sldChg>
      <pc:sldChg chg="addSp delSp modSp mod">
        <pc:chgData name="Erfan Meskar" userId="ae30a713-38f5-4e56-b874-fd636adcf478" providerId="ADAL" clId="{C1C86E43-F200-41E9-9C7A-E88222472E67}" dt="2024-02-07T05:27:00.748" v="3447" actId="1035"/>
        <pc:sldMkLst>
          <pc:docMk/>
          <pc:sldMk cId="512385820" sldId="1324"/>
        </pc:sldMkLst>
      </pc:sldChg>
      <pc:sldChg chg="addSp delSp modSp mod">
        <pc:chgData name="Erfan Meskar" userId="ae30a713-38f5-4e56-b874-fd636adcf478" providerId="ADAL" clId="{C1C86E43-F200-41E9-9C7A-E88222472E67}" dt="2024-02-07T05:20:52.992" v="3359" actId="14734"/>
        <pc:sldMkLst>
          <pc:docMk/>
          <pc:sldMk cId="2936246329" sldId="1325"/>
        </pc:sldMkLst>
      </pc:sldChg>
      <pc:sldChg chg="addSp delSp modSp mod">
        <pc:chgData name="Erfan Meskar" userId="ae30a713-38f5-4e56-b874-fd636adcf478" providerId="ADAL" clId="{C1C86E43-F200-41E9-9C7A-E88222472E67}" dt="2024-02-07T03:55:25.529" v="2406" actId="20577"/>
        <pc:sldMkLst>
          <pc:docMk/>
          <pc:sldMk cId="1722650123" sldId="1326"/>
        </pc:sldMkLst>
      </pc:sldChg>
      <pc:sldChg chg="modSp mod">
        <pc:chgData name="Erfan Meskar" userId="ae30a713-38f5-4e56-b874-fd636adcf478" providerId="ADAL" clId="{C1C86E43-F200-41E9-9C7A-E88222472E67}" dt="2024-02-07T03:55:54.151" v="2412" actId="20577"/>
        <pc:sldMkLst>
          <pc:docMk/>
          <pc:sldMk cId="3810293082" sldId="1327"/>
        </pc:sldMkLst>
      </pc:sldChg>
      <pc:sldChg chg="delSp modSp mod">
        <pc:chgData name="Erfan Meskar" userId="ae30a713-38f5-4e56-b874-fd636adcf478" providerId="ADAL" clId="{C1C86E43-F200-41E9-9C7A-E88222472E67}" dt="2024-02-07T09:06:10.126" v="5300" actId="6549"/>
        <pc:sldMkLst>
          <pc:docMk/>
          <pc:sldMk cId="290692642" sldId="1328"/>
        </pc:sldMkLst>
      </pc:sldChg>
      <pc:sldChg chg="addSp delSp modSp mod modAnim">
        <pc:chgData name="Erfan Meskar" userId="ae30a713-38f5-4e56-b874-fd636adcf478" providerId="ADAL" clId="{C1C86E43-F200-41E9-9C7A-E88222472E67}" dt="2024-02-07T05:00:39.978" v="3146" actId="207"/>
        <pc:sldMkLst>
          <pc:docMk/>
          <pc:sldMk cId="1235106489" sldId="1329"/>
        </pc:sldMkLst>
      </pc:sldChg>
      <pc:sldChg chg="delSp modSp mod">
        <pc:chgData name="Erfan Meskar" userId="ae30a713-38f5-4e56-b874-fd636adcf478" providerId="ADAL" clId="{C1C86E43-F200-41E9-9C7A-E88222472E67}" dt="2024-02-07T10:00:45.950" v="7554" actId="20577"/>
        <pc:sldMkLst>
          <pc:docMk/>
          <pc:sldMk cId="723536329" sldId="1330"/>
        </pc:sldMkLst>
      </pc:sldChg>
      <pc:sldChg chg="delSp modSp mod">
        <pc:chgData name="Erfan Meskar" userId="ae30a713-38f5-4e56-b874-fd636adcf478" providerId="ADAL" clId="{C1C86E43-F200-41E9-9C7A-E88222472E67}" dt="2024-02-07T10:00:49.791" v="7555" actId="20577"/>
        <pc:sldMkLst>
          <pc:docMk/>
          <pc:sldMk cId="4260202966" sldId="1331"/>
        </pc:sldMkLst>
      </pc:sldChg>
      <pc:sldChg chg="addSp delSp modSp mod">
        <pc:chgData name="Erfan Meskar" userId="ae30a713-38f5-4e56-b874-fd636adcf478" providerId="ADAL" clId="{C1C86E43-F200-41E9-9C7A-E88222472E67}" dt="2024-02-07T09:59:54.865" v="7551" actId="478"/>
        <pc:sldMkLst>
          <pc:docMk/>
          <pc:sldMk cId="968785519" sldId="1332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1244113681" sldId="1333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1231065769" sldId="1334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5718872" sldId="1335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1064349258" sldId="1336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136565222" sldId="1337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3034075118" sldId="1338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1843409399" sldId="1339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4164959228" sldId="1340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103325890" sldId="1341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1969118978" sldId="1342"/>
        </pc:sldMkLst>
      </pc:sldChg>
      <pc:sldChg chg="delSp modSp mod ord">
        <pc:chgData name="Erfan Meskar" userId="ae30a713-38f5-4e56-b874-fd636adcf478" providerId="ADAL" clId="{C1C86E43-F200-41E9-9C7A-E88222472E67}" dt="2024-02-07T04:39:45.231" v="2913" actId="14100"/>
        <pc:sldMkLst>
          <pc:docMk/>
          <pc:sldMk cId="2653276517" sldId="1344"/>
        </pc:sldMkLst>
      </pc:sldChg>
      <pc:sldChg chg="addSp delSp modSp del mod">
        <pc:chgData name="Erfan Meskar" userId="ae30a713-38f5-4e56-b874-fd636adcf478" providerId="ADAL" clId="{C1C86E43-F200-41E9-9C7A-E88222472E67}" dt="2024-02-07T10:03:25.119" v="7569" actId="47"/>
        <pc:sldMkLst>
          <pc:docMk/>
          <pc:sldMk cId="4224626903" sldId="1346"/>
        </pc:sldMkLst>
      </pc:sldChg>
      <pc:sldChg chg="delSp modSp del mod">
        <pc:chgData name="Erfan Meskar" userId="ae30a713-38f5-4e56-b874-fd636adcf478" providerId="ADAL" clId="{C1C86E43-F200-41E9-9C7A-E88222472E67}" dt="2024-02-07T04:32:55.028" v="2811" actId="47"/>
        <pc:sldMkLst>
          <pc:docMk/>
          <pc:sldMk cId="1328849838" sldId="1347"/>
        </pc:sldMkLst>
      </pc:sldChg>
      <pc:sldChg chg="addSp delSp modSp del mod">
        <pc:chgData name="Erfan Meskar" userId="ae30a713-38f5-4e56-b874-fd636adcf478" providerId="ADAL" clId="{C1C86E43-F200-41E9-9C7A-E88222472E67}" dt="2024-02-07T05:15:54.831" v="3263" actId="2696"/>
        <pc:sldMkLst>
          <pc:docMk/>
          <pc:sldMk cId="227733724" sldId="1348"/>
        </pc:sldMkLst>
      </pc:sldChg>
      <pc:sldChg chg="add del">
        <pc:chgData name="Erfan Meskar" userId="ae30a713-38f5-4e56-b874-fd636adcf478" providerId="ADAL" clId="{C1C86E43-F200-41E9-9C7A-E88222472E67}" dt="2024-02-07T09:47:43.516" v="7476" actId="2696"/>
        <pc:sldMkLst>
          <pc:docMk/>
          <pc:sldMk cId="1480679664" sldId="1348"/>
        </pc:sldMkLst>
      </pc:sldChg>
      <pc:sldChg chg="delSp modSp add mod ord">
        <pc:chgData name="Erfan Meskar" userId="ae30a713-38f5-4e56-b874-fd636adcf478" providerId="ADAL" clId="{C1C86E43-F200-41E9-9C7A-E88222472E67}" dt="2024-02-07T16:03:08.434" v="8445" actId="478"/>
        <pc:sldMkLst>
          <pc:docMk/>
          <pc:sldMk cId="3479248927" sldId="1348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903308550" sldId="1349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233748477" sldId="1350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1132052150" sldId="1351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939041604" sldId="1352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3252503072" sldId="1353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330957834" sldId="1354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3260573187" sldId="1355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1677233769" sldId="1356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515085733" sldId="1357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10620175" sldId="1358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912657503" sldId="1359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3589606623" sldId="1360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399802620" sldId="1361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414766761" sldId="1362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300670627" sldId="1363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3444194625" sldId="1364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823127271" sldId="1365"/>
        </pc:sldMkLst>
      </pc:sldChg>
      <pc:sldChg chg="addSp modSp add mod ord">
        <pc:chgData name="Erfan Meskar" userId="ae30a713-38f5-4e56-b874-fd636adcf478" providerId="ADAL" clId="{C1C86E43-F200-41E9-9C7A-E88222472E67}" dt="2024-02-07T06:05:25.397" v="3821" actId="1035"/>
        <pc:sldMkLst>
          <pc:docMk/>
          <pc:sldMk cId="44258675" sldId="1366"/>
        </pc:sldMkLst>
      </pc:sldChg>
      <pc:sldChg chg="addSp delSp modSp add del mod">
        <pc:chgData name="Erfan Meskar" userId="ae30a713-38f5-4e56-b874-fd636adcf478" providerId="ADAL" clId="{C1C86E43-F200-41E9-9C7A-E88222472E67}" dt="2024-02-07T04:58:47.125" v="3143" actId="2696"/>
        <pc:sldMkLst>
          <pc:docMk/>
          <pc:sldMk cId="726197122" sldId="1366"/>
        </pc:sldMkLst>
      </pc:sldChg>
      <pc:sldChg chg="modSp add del mod">
        <pc:chgData name="Erfan Meskar" userId="ae30a713-38f5-4e56-b874-fd636adcf478" providerId="ADAL" clId="{C1C86E43-F200-41E9-9C7A-E88222472E67}" dt="2024-02-07T04:58:47.125" v="3143" actId="2696"/>
        <pc:sldMkLst>
          <pc:docMk/>
          <pc:sldMk cId="2896019348" sldId="1367"/>
        </pc:sldMkLst>
      </pc:sldChg>
      <pc:sldChg chg="modSp add mod ord">
        <pc:chgData name="Erfan Meskar" userId="ae30a713-38f5-4e56-b874-fd636adcf478" providerId="ADAL" clId="{C1C86E43-F200-41E9-9C7A-E88222472E67}" dt="2024-02-07T06:31:31.147" v="4067" actId="20577"/>
        <pc:sldMkLst>
          <pc:docMk/>
          <pc:sldMk cId="4133726131" sldId="1367"/>
        </pc:sldMkLst>
      </pc:sldChg>
      <pc:sldChg chg="modSp add mod ord">
        <pc:chgData name="Erfan Meskar" userId="ae30a713-38f5-4e56-b874-fd636adcf478" providerId="ADAL" clId="{C1C86E43-F200-41E9-9C7A-E88222472E67}" dt="2024-02-06T19:17:29.614" v="775" actId="15"/>
        <pc:sldMkLst>
          <pc:docMk/>
          <pc:sldMk cId="3318124592" sldId="1368"/>
        </pc:sldMkLst>
      </pc:sldChg>
      <pc:sldChg chg="modSp add mod">
        <pc:chgData name="Erfan Meskar" userId="ae30a713-38f5-4e56-b874-fd636adcf478" providerId="ADAL" clId="{C1C86E43-F200-41E9-9C7A-E88222472E67}" dt="2024-02-07T09:51:45.680" v="7550" actId="20577"/>
        <pc:sldMkLst>
          <pc:docMk/>
          <pc:sldMk cId="1773025388" sldId="1369"/>
        </pc:sldMkLst>
      </pc:sldChg>
      <pc:sldChg chg="addSp delSp modSp add mod">
        <pc:chgData name="Erfan Meskar" userId="ae30a713-38f5-4e56-b874-fd636adcf478" providerId="ADAL" clId="{C1C86E43-F200-41E9-9C7A-E88222472E67}" dt="2024-02-06T19:19:56.739" v="810" actId="1076"/>
        <pc:sldMkLst>
          <pc:docMk/>
          <pc:sldMk cId="2980114125" sldId="1370"/>
        </pc:sldMkLst>
      </pc:sldChg>
      <pc:sldChg chg="addSp delSp modSp add mod">
        <pc:chgData name="Erfan Meskar" userId="ae30a713-38f5-4e56-b874-fd636adcf478" providerId="ADAL" clId="{C1C86E43-F200-41E9-9C7A-E88222472E67}" dt="2024-02-06T19:27:49.009" v="814" actId="1076"/>
        <pc:sldMkLst>
          <pc:docMk/>
          <pc:sldMk cId="2931520855" sldId="1371"/>
        </pc:sldMkLst>
      </pc:sldChg>
      <pc:sldChg chg="modSp add mod ord">
        <pc:chgData name="Erfan Meskar" userId="ae30a713-38f5-4e56-b874-fd636adcf478" providerId="ADAL" clId="{C1C86E43-F200-41E9-9C7A-E88222472E67}" dt="2024-02-06T19:28:51.524" v="842" actId="20577"/>
        <pc:sldMkLst>
          <pc:docMk/>
          <pc:sldMk cId="1333091538" sldId="1372"/>
        </pc:sldMkLst>
      </pc:sldChg>
      <pc:sldChg chg="addSp delSp modSp add del mod">
        <pc:chgData name="Erfan Meskar" userId="ae30a713-38f5-4e56-b874-fd636adcf478" providerId="ADAL" clId="{C1C86E43-F200-41E9-9C7A-E88222472E67}" dt="2024-02-07T08:06:03.386" v="4738" actId="47"/>
        <pc:sldMkLst>
          <pc:docMk/>
          <pc:sldMk cId="692805232" sldId="1373"/>
        </pc:sldMkLst>
      </pc:sldChg>
      <pc:sldChg chg="delSp modSp add del mod">
        <pc:chgData name="Erfan Meskar" userId="ae30a713-38f5-4e56-b874-fd636adcf478" providerId="ADAL" clId="{C1C86E43-F200-41E9-9C7A-E88222472E67}" dt="2024-02-07T08:06:15.534" v="4739" actId="47"/>
        <pc:sldMkLst>
          <pc:docMk/>
          <pc:sldMk cId="837407738" sldId="1374"/>
        </pc:sldMkLst>
      </pc:sldChg>
      <pc:sldChg chg="addSp delSp modSp add del mod">
        <pc:chgData name="Erfan Meskar" userId="ae30a713-38f5-4e56-b874-fd636adcf478" providerId="ADAL" clId="{C1C86E43-F200-41E9-9C7A-E88222472E67}" dt="2024-02-07T08:06:21.622" v="4740" actId="47"/>
        <pc:sldMkLst>
          <pc:docMk/>
          <pc:sldMk cId="418274170" sldId="1375"/>
        </pc:sldMkLst>
      </pc:sldChg>
      <pc:sldChg chg="addSp delSp modSp add del mod ord modAnim">
        <pc:chgData name="Erfan Meskar" userId="ae30a713-38f5-4e56-b874-fd636adcf478" providerId="ADAL" clId="{C1C86E43-F200-41E9-9C7A-E88222472E67}" dt="2024-02-07T08:34:01.048" v="5147" actId="47"/>
        <pc:sldMkLst>
          <pc:docMk/>
          <pc:sldMk cId="880409284" sldId="1376"/>
        </pc:sldMkLst>
      </pc:sldChg>
      <pc:sldChg chg="modSp add del mod">
        <pc:chgData name="Erfan Meskar" userId="ae30a713-38f5-4e56-b874-fd636adcf478" providerId="ADAL" clId="{C1C86E43-F200-41E9-9C7A-E88222472E67}" dt="2024-02-06T19:35:29.518" v="915" actId="2696"/>
        <pc:sldMkLst>
          <pc:docMk/>
          <pc:sldMk cId="947642556" sldId="1376"/>
        </pc:sldMkLst>
      </pc:sldChg>
      <pc:sldChg chg="delSp modSp add del mod">
        <pc:chgData name="Erfan Meskar" userId="ae30a713-38f5-4e56-b874-fd636adcf478" providerId="ADAL" clId="{C1C86E43-F200-41E9-9C7A-E88222472E67}" dt="2024-02-07T08:43:44.273" v="5240" actId="47"/>
        <pc:sldMkLst>
          <pc:docMk/>
          <pc:sldMk cId="3796471648" sldId="1377"/>
        </pc:sldMkLst>
      </pc:sldChg>
      <pc:sldChg chg="addSp delSp modSp add del mod">
        <pc:chgData name="Erfan Meskar" userId="ae30a713-38f5-4e56-b874-fd636adcf478" providerId="ADAL" clId="{C1C86E43-F200-41E9-9C7A-E88222472E67}" dt="2024-02-07T08:43:54.598" v="5241" actId="47"/>
        <pc:sldMkLst>
          <pc:docMk/>
          <pc:sldMk cId="1662725412" sldId="1378"/>
        </pc:sldMkLst>
      </pc:sldChg>
      <pc:sldChg chg="modSp add mod ord">
        <pc:chgData name="Erfan Meskar" userId="ae30a713-38f5-4e56-b874-fd636adcf478" providerId="ADAL" clId="{C1C86E43-F200-41E9-9C7A-E88222472E67}" dt="2024-02-06T19:42:40.719" v="1044" actId="20577"/>
        <pc:sldMkLst>
          <pc:docMk/>
          <pc:sldMk cId="3812072497" sldId="1379"/>
        </pc:sldMkLst>
      </pc:sldChg>
      <pc:sldChg chg="addSp delSp modSp add mod ord">
        <pc:chgData name="Erfan Meskar" userId="ae30a713-38f5-4e56-b874-fd636adcf478" providerId="ADAL" clId="{C1C86E43-F200-41E9-9C7A-E88222472E67}" dt="2024-02-06T19:44:08.245" v="1056" actId="1076"/>
        <pc:sldMkLst>
          <pc:docMk/>
          <pc:sldMk cId="2001746861" sldId="1380"/>
        </pc:sldMkLst>
      </pc:sldChg>
      <pc:sldChg chg="modSp add mod ord">
        <pc:chgData name="Erfan Meskar" userId="ae30a713-38f5-4e56-b874-fd636adcf478" providerId="ADAL" clId="{C1C86E43-F200-41E9-9C7A-E88222472E67}" dt="2024-02-06T19:46:03.347" v="1095" actId="20577"/>
        <pc:sldMkLst>
          <pc:docMk/>
          <pc:sldMk cId="519581669" sldId="1381"/>
        </pc:sldMkLst>
      </pc:sldChg>
      <pc:sldChg chg="modSp add mod">
        <pc:chgData name="Erfan Meskar" userId="ae30a713-38f5-4e56-b874-fd636adcf478" providerId="ADAL" clId="{C1C86E43-F200-41E9-9C7A-E88222472E67}" dt="2024-02-06T19:48:30.614" v="1175" actId="207"/>
        <pc:sldMkLst>
          <pc:docMk/>
          <pc:sldMk cId="150478051" sldId="1382"/>
        </pc:sldMkLst>
      </pc:sldChg>
      <pc:sldChg chg="addSp delSp modSp add mod modAnim">
        <pc:chgData name="Erfan Meskar" userId="ae30a713-38f5-4e56-b874-fd636adcf478" providerId="ADAL" clId="{C1C86E43-F200-41E9-9C7A-E88222472E67}" dt="2024-02-07T07:57:05.730" v="4731" actId="14100"/>
        <pc:sldMkLst>
          <pc:docMk/>
          <pc:sldMk cId="2901537697" sldId="1383"/>
        </pc:sldMkLst>
      </pc:sldChg>
      <pc:sldChg chg="addSp delSp modSp add mod ord">
        <pc:chgData name="Erfan Meskar" userId="ae30a713-38f5-4e56-b874-fd636adcf478" providerId="ADAL" clId="{C1C86E43-F200-41E9-9C7A-E88222472E67}" dt="2024-02-07T03:17:06.259" v="2008" actId="20577"/>
        <pc:sldMkLst>
          <pc:docMk/>
          <pc:sldMk cId="570155935" sldId="1384"/>
        </pc:sldMkLst>
      </pc:sldChg>
      <pc:sldChg chg="addSp delSp modSp add mod modAnim">
        <pc:chgData name="Erfan Meskar" userId="ae30a713-38f5-4e56-b874-fd636adcf478" providerId="ADAL" clId="{C1C86E43-F200-41E9-9C7A-E88222472E67}" dt="2024-02-07T08:11:02.843" v="4782" actId="14100"/>
        <pc:sldMkLst>
          <pc:docMk/>
          <pc:sldMk cId="3954391893" sldId="1385"/>
        </pc:sldMkLst>
      </pc:sldChg>
      <pc:sldChg chg="addSp delSp modSp add mod">
        <pc:chgData name="Erfan Meskar" userId="ae30a713-38f5-4e56-b874-fd636adcf478" providerId="ADAL" clId="{C1C86E43-F200-41E9-9C7A-E88222472E67}" dt="2024-02-07T07:57:20.740" v="4734" actId="14100"/>
        <pc:sldMkLst>
          <pc:docMk/>
          <pc:sldMk cId="2543808252" sldId="1386"/>
        </pc:sldMkLst>
      </pc:sldChg>
      <pc:sldChg chg="addSp delSp modSp add mod delAnim modAnim">
        <pc:chgData name="Erfan Meskar" userId="ae30a713-38f5-4e56-b874-fd636adcf478" providerId="ADAL" clId="{C1C86E43-F200-41E9-9C7A-E88222472E67}" dt="2024-02-07T07:57:32.458" v="4737" actId="14100"/>
        <pc:sldMkLst>
          <pc:docMk/>
          <pc:sldMk cId="3205210136" sldId="1387"/>
        </pc:sldMkLst>
      </pc:sldChg>
      <pc:sldChg chg="addSp delSp modSp add mod">
        <pc:chgData name="Erfan Meskar" userId="ae30a713-38f5-4e56-b874-fd636adcf478" providerId="ADAL" clId="{C1C86E43-F200-41E9-9C7A-E88222472E67}" dt="2024-02-07T05:27:34.822" v="3449" actId="207"/>
        <pc:sldMkLst>
          <pc:docMk/>
          <pc:sldMk cId="2024812900" sldId="1388"/>
        </pc:sldMkLst>
      </pc:sldChg>
      <pc:sldChg chg="addSp delSp modSp add mod">
        <pc:chgData name="Erfan Meskar" userId="ae30a713-38f5-4e56-b874-fd636adcf478" providerId="ADAL" clId="{C1C86E43-F200-41E9-9C7A-E88222472E67}" dt="2024-02-07T04:01:25.412" v="2424" actId="1076"/>
        <pc:sldMkLst>
          <pc:docMk/>
          <pc:sldMk cId="2123773328" sldId="1389"/>
        </pc:sldMkLst>
      </pc:sldChg>
      <pc:sldChg chg="add del">
        <pc:chgData name="Erfan Meskar" userId="ae30a713-38f5-4e56-b874-fd636adcf478" providerId="ADAL" clId="{C1C86E43-F200-41E9-9C7A-E88222472E67}" dt="2024-02-07T03:51:08.416" v="2372" actId="47"/>
        <pc:sldMkLst>
          <pc:docMk/>
          <pc:sldMk cId="3919824740" sldId="1389"/>
        </pc:sldMkLst>
      </pc:sldChg>
      <pc:sldChg chg="addSp delSp modSp add mod">
        <pc:chgData name="Erfan Meskar" userId="ae30a713-38f5-4e56-b874-fd636adcf478" providerId="ADAL" clId="{C1C86E43-F200-41E9-9C7A-E88222472E67}" dt="2024-02-07T04:07:24.069" v="2508" actId="1076"/>
        <pc:sldMkLst>
          <pc:docMk/>
          <pc:sldMk cId="3842914426" sldId="1390"/>
        </pc:sldMkLst>
      </pc:sldChg>
      <pc:sldChg chg="addSp delSp modSp add mod delAnim modAnim">
        <pc:chgData name="Erfan Meskar" userId="ae30a713-38f5-4e56-b874-fd636adcf478" providerId="ADAL" clId="{C1C86E43-F200-41E9-9C7A-E88222472E67}" dt="2024-02-07T05:07:51.110" v="3201"/>
        <pc:sldMkLst>
          <pc:docMk/>
          <pc:sldMk cId="1503854869" sldId="1391"/>
        </pc:sldMkLst>
      </pc:sldChg>
      <pc:sldChg chg="add del">
        <pc:chgData name="Erfan Meskar" userId="ae30a713-38f5-4e56-b874-fd636adcf478" providerId="ADAL" clId="{C1C86E43-F200-41E9-9C7A-E88222472E67}" dt="2024-02-07T05:58:00.663" v="3728" actId="47"/>
        <pc:sldMkLst>
          <pc:docMk/>
          <pc:sldMk cId="1230969127" sldId="1392"/>
        </pc:sldMkLst>
      </pc:sldChg>
      <pc:sldChg chg="modSp add del mod">
        <pc:chgData name="Erfan Meskar" userId="ae30a713-38f5-4e56-b874-fd636adcf478" providerId="ADAL" clId="{C1C86E43-F200-41E9-9C7A-E88222472E67}" dt="2024-02-07T10:03:05.972" v="7565" actId="47"/>
        <pc:sldMkLst>
          <pc:docMk/>
          <pc:sldMk cId="3925962091" sldId="1393"/>
        </pc:sldMkLst>
      </pc:sldChg>
      <pc:sldChg chg="add del">
        <pc:chgData name="Erfan Meskar" userId="ae30a713-38f5-4e56-b874-fd636adcf478" providerId="ADAL" clId="{C1C86E43-F200-41E9-9C7A-E88222472E67}" dt="2024-02-07T05:20:04.109" v="3349" actId="47"/>
        <pc:sldMkLst>
          <pc:docMk/>
          <pc:sldMk cId="744787012" sldId="1394"/>
        </pc:sldMkLst>
      </pc:sldChg>
      <pc:sldChg chg="modSp add del mod">
        <pc:chgData name="Erfan Meskar" userId="ae30a713-38f5-4e56-b874-fd636adcf478" providerId="ADAL" clId="{C1C86E43-F200-41E9-9C7A-E88222472E67}" dt="2024-02-07T10:02:30.966" v="7561" actId="47"/>
        <pc:sldMkLst>
          <pc:docMk/>
          <pc:sldMk cId="855126924" sldId="1395"/>
        </pc:sldMkLst>
      </pc:sldChg>
      <pc:sldChg chg="modSp add del mod">
        <pc:chgData name="Erfan Meskar" userId="ae30a713-38f5-4e56-b874-fd636adcf478" providerId="ADAL" clId="{C1C86E43-F200-41E9-9C7A-E88222472E67}" dt="2024-02-07T10:02:04.134" v="7557" actId="47"/>
        <pc:sldMkLst>
          <pc:docMk/>
          <pc:sldMk cId="1189777630" sldId="1396"/>
        </pc:sldMkLst>
      </pc:sldChg>
      <pc:sldChg chg="add del">
        <pc:chgData name="Erfan Meskar" userId="ae30a713-38f5-4e56-b874-fd636adcf478" providerId="ADAL" clId="{C1C86E43-F200-41E9-9C7A-E88222472E67}" dt="2024-02-07T05:17:57.493" v="3344" actId="47"/>
        <pc:sldMkLst>
          <pc:docMk/>
          <pc:sldMk cId="1036019778" sldId="1397"/>
        </pc:sldMkLst>
      </pc:sldChg>
      <pc:sldChg chg="modSp add del mod">
        <pc:chgData name="Erfan Meskar" userId="ae30a713-38f5-4e56-b874-fd636adcf478" providerId="ADAL" clId="{C1C86E43-F200-41E9-9C7A-E88222472E67}" dt="2024-02-07T09:47:43.516" v="7476" actId="2696"/>
        <pc:sldMkLst>
          <pc:docMk/>
          <pc:sldMk cId="1343496351" sldId="1398"/>
        </pc:sldMkLst>
      </pc:sldChg>
      <pc:sldChg chg="modSp add mod">
        <pc:chgData name="Erfan Meskar" userId="ae30a713-38f5-4e56-b874-fd636adcf478" providerId="ADAL" clId="{C1C86E43-F200-41E9-9C7A-E88222472E67}" dt="2024-02-07T09:49:51.469" v="7514" actId="108"/>
        <pc:sldMkLst>
          <pc:docMk/>
          <pc:sldMk cId="2370245131" sldId="1398"/>
        </pc:sldMkLst>
      </pc:sldChg>
      <pc:sldChg chg="modSp add mod">
        <pc:chgData name="Erfan Meskar" userId="ae30a713-38f5-4e56-b874-fd636adcf478" providerId="ADAL" clId="{C1C86E43-F200-41E9-9C7A-E88222472E67}" dt="2024-02-07T06:58:59.752" v="4310" actId="6549"/>
        <pc:sldMkLst>
          <pc:docMk/>
          <pc:sldMk cId="4261204556" sldId="1399"/>
        </pc:sldMkLst>
      </pc:sldChg>
      <pc:sldChg chg="addSp delSp modSp add mod">
        <pc:chgData name="Erfan Meskar" userId="ae30a713-38f5-4e56-b874-fd636adcf478" providerId="ADAL" clId="{C1C86E43-F200-41E9-9C7A-E88222472E67}" dt="2024-02-07T05:34:05.701" v="3480" actId="478"/>
        <pc:sldMkLst>
          <pc:docMk/>
          <pc:sldMk cId="3707821865" sldId="1400"/>
        </pc:sldMkLst>
      </pc:sldChg>
      <pc:sldChg chg="addSp delSp modSp add mod">
        <pc:chgData name="Erfan Meskar" userId="ae30a713-38f5-4e56-b874-fd636adcf478" providerId="ADAL" clId="{C1C86E43-F200-41E9-9C7A-E88222472E67}" dt="2024-02-07T05:35:04.066" v="3494" actId="108"/>
        <pc:sldMkLst>
          <pc:docMk/>
          <pc:sldMk cId="1297419670" sldId="1401"/>
        </pc:sldMkLst>
      </pc:sldChg>
      <pc:sldChg chg="addSp delSp modSp add mod">
        <pc:chgData name="Erfan Meskar" userId="ae30a713-38f5-4e56-b874-fd636adcf478" providerId="ADAL" clId="{C1C86E43-F200-41E9-9C7A-E88222472E67}" dt="2024-02-07T05:57:11.520" v="3727" actId="20577"/>
        <pc:sldMkLst>
          <pc:docMk/>
          <pc:sldMk cId="2440246467" sldId="1402"/>
        </pc:sldMkLst>
      </pc:sldChg>
      <pc:sldChg chg="modSp add mod">
        <pc:chgData name="Erfan Meskar" userId="ae30a713-38f5-4e56-b874-fd636adcf478" providerId="ADAL" clId="{C1C86E43-F200-41E9-9C7A-E88222472E67}" dt="2024-02-07T05:37:08.397" v="3524" actId="207"/>
        <pc:sldMkLst>
          <pc:docMk/>
          <pc:sldMk cId="2648409268" sldId="1403"/>
        </pc:sldMkLst>
      </pc:sldChg>
      <pc:sldChg chg="addSp delSp modSp add mod">
        <pc:chgData name="Erfan Meskar" userId="ae30a713-38f5-4e56-b874-fd636adcf478" providerId="ADAL" clId="{C1C86E43-F200-41E9-9C7A-E88222472E67}" dt="2024-02-07T05:56:49.757" v="3724" actId="207"/>
        <pc:sldMkLst>
          <pc:docMk/>
          <pc:sldMk cId="207635620" sldId="1404"/>
        </pc:sldMkLst>
      </pc:sldChg>
      <pc:sldChg chg="addSp modSp add mod">
        <pc:chgData name="Erfan Meskar" userId="ae30a713-38f5-4e56-b874-fd636adcf478" providerId="ADAL" clId="{C1C86E43-F200-41E9-9C7A-E88222472E67}" dt="2024-02-07T06:15:17.995" v="3922" actId="115"/>
        <pc:sldMkLst>
          <pc:docMk/>
          <pc:sldMk cId="1025362232" sldId="1405"/>
        </pc:sldMkLst>
      </pc:sldChg>
      <pc:sldChg chg="addSp modSp add mod">
        <pc:chgData name="Erfan Meskar" userId="ae30a713-38f5-4e56-b874-fd636adcf478" providerId="ADAL" clId="{C1C86E43-F200-41E9-9C7A-E88222472E67}" dt="2024-02-07T05:56:03.381" v="3720" actId="13822"/>
        <pc:sldMkLst>
          <pc:docMk/>
          <pc:sldMk cId="630240547" sldId="1406"/>
        </pc:sldMkLst>
      </pc:sldChg>
      <pc:sldChg chg="modSp add mod">
        <pc:chgData name="Erfan Meskar" userId="ae30a713-38f5-4e56-b874-fd636adcf478" providerId="ADAL" clId="{C1C86E43-F200-41E9-9C7A-E88222472E67}" dt="2024-02-07T07:12:07.767" v="4405" actId="20577"/>
        <pc:sldMkLst>
          <pc:docMk/>
          <pc:sldMk cId="1117589973" sldId="1407"/>
        </pc:sldMkLst>
      </pc:sldChg>
      <pc:sldChg chg="modSp add mod">
        <pc:chgData name="Erfan Meskar" userId="ae30a713-38f5-4e56-b874-fd636adcf478" providerId="ADAL" clId="{C1C86E43-F200-41E9-9C7A-E88222472E67}" dt="2024-02-07T05:44:14.233" v="3609" actId="20577"/>
        <pc:sldMkLst>
          <pc:docMk/>
          <pc:sldMk cId="1145410491" sldId="1408"/>
        </pc:sldMkLst>
      </pc:sldChg>
      <pc:sldChg chg="delSp add mod ord">
        <pc:chgData name="Erfan Meskar" userId="ae30a713-38f5-4e56-b874-fd636adcf478" providerId="ADAL" clId="{C1C86E43-F200-41E9-9C7A-E88222472E67}" dt="2024-02-07T05:43:32.657" v="3598"/>
        <pc:sldMkLst>
          <pc:docMk/>
          <pc:sldMk cId="2430851485" sldId="1409"/>
        </pc:sldMkLst>
      </pc:sldChg>
      <pc:sldChg chg="delSp modSp add del mod">
        <pc:chgData name="Erfan Meskar" userId="ae30a713-38f5-4e56-b874-fd636adcf478" providerId="ADAL" clId="{C1C86E43-F200-41E9-9C7A-E88222472E67}" dt="2024-02-07T06:57:49.396" v="4293" actId="20577"/>
        <pc:sldMkLst>
          <pc:docMk/>
          <pc:sldMk cId="3816436875" sldId="1410"/>
        </pc:sldMkLst>
      </pc:sldChg>
      <pc:sldChg chg="addSp delSp modSp add mod">
        <pc:chgData name="Erfan Meskar" userId="ae30a713-38f5-4e56-b874-fd636adcf478" providerId="ADAL" clId="{C1C86E43-F200-41E9-9C7A-E88222472E67}" dt="2024-02-07T10:05:06.562" v="7577" actId="207"/>
        <pc:sldMkLst>
          <pc:docMk/>
          <pc:sldMk cId="1654481666" sldId="1411"/>
        </pc:sldMkLst>
      </pc:sldChg>
      <pc:sldChg chg="delSp modSp add mod">
        <pc:chgData name="Erfan Meskar" userId="ae30a713-38f5-4e56-b874-fd636adcf478" providerId="ADAL" clId="{C1C86E43-F200-41E9-9C7A-E88222472E67}" dt="2024-02-07T06:54:57.534" v="4266" actId="478"/>
        <pc:sldMkLst>
          <pc:docMk/>
          <pc:sldMk cId="26761941" sldId="1412"/>
        </pc:sldMkLst>
      </pc:sldChg>
      <pc:sldChg chg="add modNotesTx">
        <pc:chgData name="Erfan Meskar" userId="ae30a713-38f5-4e56-b874-fd636adcf478" providerId="ADAL" clId="{C1C86E43-F200-41E9-9C7A-E88222472E67}" dt="2024-02-07T07:01:21.716" v="4389"/>
        <pc:sldMkLst>
          <pc:docMk/>
          <pc:sldMk cId="807687938" sldId="1413"/>
        </pc:sldMkLst>
      </pc:sldChg>
      <pc:sldChg chg="addSp delSp modSp add mod modAnim">
        <pc:chgData name="Erfan Meskar" userId="ae30a713-38f5-4e56-b874-fd636adcf478" providerId="ADAL" clId="{C1C86E43-F200-41E9-9C7A-E88222472E67}" dt="2024-02-07T08:38:56.113" v="5192" actId="207"/>
        <pc:sldMkLst>
          <pc:docMk/>
          <pc:sldMk cId="661946345" sldId="1414"/>
        </pc:sldMkLst>
      </pc:sldChg>
      <pc:sldChg chg="addSp delSp modSp add mod modAnim">
        <pc:chgData name="Erfan Meskar" userId="ae30a713-38f5-4e56-b874-fd636adcf478" providerId="ADAL" clId="{C1C86E43-F200-41E9-9C7A-E88222472E67}" dt="2024-02-07T08:43:20.654" v="5239"/>
        <pc:sldMkLst>
          <pc:docMk/>
          <pc:sldMk cId="712125615" sldId="1415"/>
        </pc:sldMkLst>
      </pc:sldChg>
      <pc:sldChg chg="modSp add del mod">
        <pc:chgData name="Erfan Meskar" userId="ae30a713-38f5-4e56-b874-fd636adcf478" providerId="ADAL" clId="{C1C86E43-F200-41E9-9C7A-E88222472E67}" dt="2024-02-07T09:49:59.154" v="7516" actId="47"/>
        <pc:sldMkLst>
          <pc:docMk/>
          <pc:sldMk cId="2775560831" sldId="1416"/>
        </pc:sldMkLst>
      </pc:sldChg>
      <pc:sldChg chg="addSp modSp add mod">
        <pc:chgData name="Erfan Meskar" userId="ae30a713-38f5-4e56-b874-fd636adcf478" providerId="ADAL" clId="{C1C86E43-F200-41E9-9C7A-E88222472E67}" dt="2024-02-07T08:52:15.009" v="5271" actId="1076"/>
        <pc:sldMkLst>
          <pc:docMk/>
          <pc:sldMk cId="438065505" sldId="1417"/>
        </pc:sldMkLst>
      </pc:sldChg>
      <pc:sldChg chg="delSp modSp add mod">
        <pc:chgData name="Erfan Meskar" userId="ae30a713-38f5-4e56-b874-fd636adcf478" providerId="ADAL" clId="{C1C86E43-F200-41E9-9C7A-E88222472E67}" dt="2024-02-07T09:14:26.016" v="5513" actId="20577"/>
        <pc:sldMkLst>
          <pc:docMk/>
          <pc:sldMk cId="73443199" sldId="1418"/>
        </pc:sldMkLst>
      </pc:sldChg>
      <pc:sldChg chg="modSp add mod">
        <pc:chgData name="Erfan Meskar" userId="ae30a713-38f5-4e56-b874-fd636adcf478" providerId="ADAL" clId="{C1C86E43-F200-41E9-9C7A-E88222472E67}" dt="2024-02-07T09:35:08.054" v="7191" actId="20577"/>
        <pc:sldMkLst>
          <pc:docMk/>
          <pc:sldMk cId="843459683" sldId="1419"/>
        </pc:sldMkLst>
      </pc:sldChg>
      <pc:sldChg chg="addSp modSp add mod">
        <pc:chgData name="Erfan Meskar" userId="ae30a713-38f5-4e56-b874-fd636adcf478" providerId="ADAL" clId="{C1C86E43-F200-41E9-9C7A-E88222472E67}" dt="2024-02-07T09:16:58.784" v="5697" actId="1076"/>
        <pc:sldMkLst>
          <pc:docMk/>
          <pc:sldMk cId="3121951658" sldId="1420"/>
        </pc:sldMkLst>
      </pc:sldChg>
      <pc:sldChg chg="delSp modSp add mod">
        <pc:chgData name="Erfan Meskar" userId="ae30a713-38f5-4e56-b874-fd636adcf478" providerId="ADAL" clId="{C1C86E43-F200-41E9-9C7A-E88222472E67}" dt="2024-02-07T09:24:26.083" v="6279" actId="207"/>
        <pc:sldMkLst>
          <pc:docMk/>
          <pc:sldMk cId="988568542" sldId="1421"/>
        </pc:sldMkLst>
      </pc:sldChg>
      <pc:sldChg chg="modSp add mod">
        <pc:chgData name="Erfan Meskar" userId="ae30a713-38f5-4e56-b874-fd636adcf478" providerId="ADAL" clId="{C1C86E43-F200-41E9-9C7A-E88222472E67}" dt="2024-02-07T09:26:08.926" v="6339" actId="12"/>
        <pc:sldMkLst>
          <pc:docMk/>
          <pc:sldMk cId="1304729223" sldId="1422"/>
        </pc:sldMkLst>
      </pc:sldChg>
      <pc:sldChg chg="modSp add mod">
        <pc:chgData name="Erfan Meskar" userId="ae30a713-38f5-4e56-b874-fd636adcf478" providerId="ADAL" clId="{C1C86E43-F200-41E9-9C7A-E88222472E67}" dt="2024-02-07T09:27:12.017" v="6434" actId="20577"/>
        <pc:sldMkLst>
          <pc:docMk/>
          <pc:sldMk cId="2259402683" sldId="1423"/>
        </pc:sldMkLst>
      </pc:sldChg>
      <pc:sldChg chg="modSp add mod">
        <pc:chgData name="Erfan Meskar" userId="ae30a713-38f5-4e56-b874-fd636adcf478" providerId="ADAL" clId="{C1C86E43-F200-41E9-9C7A-E88222472E67}" dt="2024-02-07T09:28:05.096" v="6561" actId="20577"/>
        <pc:sldMkLst>
          <pc:docMk/>
          <pc:sldMk cId="3646833090" sldId="1424"/>
        </pc:sldMkLst>
      </pc:sldChg>
      <pc:sldChg chg="modSp add mod">
        <pc:chgData name="Erfan Meskar" userId="ae30a713-38f5-4e56-b874-fd636adcf478" providerId="ADAL" clId="{C1C86E43-F200-41E9-9C7A-E88222472E67}" dt="2024-02-07T09:29:12.646" v="6712" actId="20577"/>
        <pc:sldMkLst>
          <pc:docMk/>
          <pc:sldMk cId="3534534359" sldId="1425"/>
        </pc:sldMkLst>
      </pc:sldChg>
      <pc:sldChg chg="modSp add mod">
        <pc:chgData name="Erfan Meskar" userId="ae30a713-38f5-4e56-b874-fd636adcf478" providerId="ADAL" clId="{C1C86E43-F200-41E9-9C7A-E88222472E67}" dt="2024-02-07T09:29:40.908" v="6756" actId="20577"/>
        <pc:sldMkLst>
          <pc:docMk/>
          <pc:sldMk cId="2121262393" sldId="1426"/>
        </pc:sldMkLst>
      </pc:sldChg>
      <pc:sldChg chg="addSp delSp modSp add mod">
        <pc:chgData name="Erfan Meskar" userId="ae30a713-38f5-4e56-b874-fd636adcf478" providerId="ADAL" clId="{C1C86E43-F200-41E9-9C7A-E88222472E67}" dt="2024-02-07T09:31:08.620" v="6785" actId="732"/>
        <pc:sldMkLst>
          <pc:docMk/>
          <pc:sldMk cId="2652396992" sldId="1427"/>
        </pc:sldMkLst>
      </pc:sldChg>
      <pc:sldChg chg="addSp delSp modSp add mod">
        <pc:chgData name="Erfan Meskar" userId="ae30a713-38f5-4e56-b874-fd636adcf478" providerId="ADAL" clId="{C1C86E43-F200-41E9-9C7A-E88222472E67}" dt="2024-02-07T09:45:30.053" v="7474" actId="14100"/>
        <pc:sldMkLst>
          <pc:docMk/>
          <pc:sldMk cId="1565028378" sldId="1428"/>
        </pc:sldMkLst>
      </pc:sldChg>
      <pc:sldChg chg="modSp add mod">
        <pc:chgData name="Erfan Meskar" userId="ae30a713-38f5-4e56-b874-fd636adcf478" providerId="ADAL" clId="{C1C86E43-F200-41E9-9C7A-E88222472E67}" dt="2024-02-07T09:50:10.540" v="7518" actId="207"/>
        <pc:sldMkLst>
          <pc:docMk/>
          <pc:sldMk cId="4025698772" sldId="1429"/>
        </pc:sldMkLst>
      </pc:sldChg>
      <pc:sldChg chg="modSp add mod">
        <pc:chgData name="Erfan Meskar" userId="ae30a713-38f5-4e56-b874-fd636adcf478" providerId="ADAL" clId="{C1C86E43-F200-41E9-9C7A-E88222472E67}" dt="2024-02-07T09:50:31.385" v="7521" actId="207"/>
        <pc:sldMkLst>
          <pc:docMk/>
          <pc:sldMk cId="1620734553" sldId="1430"/>
        </pc:sldMkLst>
      </pc:sldChg>
      <pc:sldChg chg="modSp add mod">
        <pc:chgData name="Erfan Meskar" userId="ae30a713-38f5-4e56-b874-fd636adcf478" providerId="ADAL" clId="{C1C86E43-F200-41E9-9C7A-E88222472E67}" dt="2024-02-07T10:02:12.320" v="7559" actId="207"/>
        <pc:sldMkLst>
          <pc:docMk/>
          <pc:sldMk cId="4203400141" sldId="1431"/>
        </pc:sldMkLst>
      </pc:sldChg>
      <pc:sldChg chg="modSp add mod">
        <pc:chgData name="Erfan Meskar" userId="ae30a713-38f5-4e56-b874-fd636adcf478" providerId="ADAL" clId="{C1C86E43-F200-41E9-9C7A-E88222472E67}" dt="2024-02-07T10:02:39.686" v="7563" actId="207"/>
        <pc:sldMkLst>
          <pc:docMk/>
          <pc:sldMk cId="2783764805" sldId="1432"/>
        </pc:sldMkLst>
      </pc:sldChg>
      <pc:sldChg chg="modSp add mod">
        <pc:chgData name="Erfan Meskar" userId="ae30a713-38f5-4e56-b874-fd636adcf478" providerId="ADAL" clId="{C1C86E43-F200-41E9-9C7A-E88222472E67}" dt="2024-02-07T10:03:14.287" v="7567" actId="207"/>
        <pc:sldMkLst>
          <pc:docMk/>
          <pc:sldMk cId="2771155143" sldId="1433"/>
        </pc:sldMkLst>
      </pc:sldChg>
      <pc:sldChg chg="modSp add mod">
        <pc:chgData name="Erfan Meskar" userId="ae30a713-38f5-4e56-b874-fd636adcf478" providerId="ADAL" clId="{C1C86E43-F200-41E9-9C7A-E88222472E67}" dt="2024-02-07T10:03:31.165" v="7571" actId="207"/>
        <pc:sldMkLst>
          <pc:docMk/>
          <pc:sldMk cId="2754597206" sldId="1434"/>
        </pc:sldMkLst>
      </pc:sldChg>
      <pc:sldChg chg="addSp modSp add mod ord">
        <pc:chgData name="Erfan Meskar" userId="ae30a713-38f5-4e56-b874-fd636adcf478" providerId="ADAL" clId="{C1C86E43-F200-41E9-9C7A-E88222472E67}" dt="2024-02-07T15:49:52.589" v="8350" actId="167"/>
        <pc:sldMkLst>
          <pc:docMk/>
          <pc:sldMk cId="2450779263" sldId="1435"/>
        </pc:sldMkLst>
      </pc:sldChg>
      <pc:sldChg chg="modSp add mod modShow">
        <pc:chgData name="Erfan Meskar" userId="ae30a713-38f5-4e56-b874-fd636adcf478" providerId="ADAL" clId="{C1C86E43-F200-41E9-9C7A-E88222472E67}" dt="2024-02-07T15:48:13.510" v="8343" actId="729"/>
        <pc:sldMkLst>
          <pc:docMk/>
          <pc:sldMk cId="1430521000" sldId="1436"/>
        </pc:sldMkLst>
      </pc:sldChg>
      <pc:sldChg chg="modSp add mod modShow">
        <pc:chgData name="Erfan Meskar" userId="ae30a713-38f5-4e56-b874-fd636adcf478" providerId="ADAL" clId="{C1C86E43-F200-41E9-9C7A-E88222472E67}" dt="2024-02-07T15:48:13.510" v="8343" actId="729"/>
        <pc:sldMkLst>
          <pc:docMk/>
          <pc:sldMk cId="4259670529" sldId="1437"/>
        </pc:sldMkLst>
      </pc:sldChg>
      <pc:sldChg chg="addSp modSp add mod ord">
        <pc:chgData name="Erfan Meskar" userId="ae30a713-38f5-4e56-b874-fd636adcf478" providerId="ADAL" clId="{C1C86E43-F200-41E9-9C7A-E88222472E67}" dt="2024-02-07T15:52:15.010" v="8359"/>
        <pc:sldMkLst>
          <pc:docMk/>
          <pc:sldMk cId="2300268511" sldId="1438"/>
        </pc:sldMkLst>
      </pc:sldChg>
      <pc:sldMasterChg chg="delSldLayout">
        <pc:chgData name="Erfan Meskar" userId="ae30a713-38f5-4e56-b874-fd636adcf478" providerId="ADAL" clId="{C1C86E43-F200-41E9-9C7A-E88222472E67}" dt="2024-02-07T05:44:21.003" v="3610" actId="47"/>
        <pc:sldMasterMkLst>
          <pc:docMk/>
          <pc:sldMasterMk cId="0" sldId="2147483740"/>
        </pc:sldMasterMkLst>
        <pc:sldLayoutChg chg="del">
          <pc:chgData name="Erfan Meskar" userId="ae30a713-38f5-4e56-b874-fd636adcf478" providerId="ADAL" clId="{C1C86E43-F200-41E9-9C7A-E88222472E67}" dt="2024-02-07T05:44:21.003" v="3610" actId="47"/>
          <pc:sldLayoutMkLst>
            <pc:docMk/>
            <pc:sldMasterMk cId="0" sldId="2147483740"/>
            <pc:sldLayoutMk cId="379801909" sldId="2147483752"/>
          </pc:sldLayoutMkLst>
        </pc:sldLayoutChg>
        <pc:sldLayoutChg chg="del">
          <pc:chgData name="Erfan Meskar" userId="ae30a713-38f5-4e56-b874-fd636adcf478" providerId="ADAL" clId="{C1C86E43-F200-41E9-9C7A-E88222472E67}" dt="2024-02-07T02:58:10.235" v="1720" actId="47"/>
          <pc:sldLayoutMkLst>
            <pc:docMk/>
            <pc:sldMasterMk cId="0" sldId="2147483740"/>
            <pc:sldLayoutMk cId="2389225498" sldId="2147483752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0A33D1F6-2909-4169-88BB-815091212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83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3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16AD5590-9C90-486D-8FA8-38179D6EA4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05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15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30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46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61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5774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35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45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68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276CA9-0A9A-BF3F-6BD0-E05845808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420533-6F59-0FB7-76D6-74E9EFCAD4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8489E5-4F87-ED79-9F87-3E6E779BB9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FF1D1-0DA0-115E-7837-19500A87FC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42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C7589-183A-9B21-5FDF-9D2E83EDF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E6F93E-44E7-7D71-78E7-813535AA52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2270C0-7887-EA75-5FAB-BDA6DEDD39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039A2-AD6D-19DF-99BD-A5BD648201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41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59313-A899-74A4-BABC-535052CDA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F5DB6B-30CB-EBC2-DEC5-65F0136369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D1B670-7885-C6E1-57D1-DB73335348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B96A8-2672-8069-5BA4-A47FF17905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01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F473B-4869-2775-2F94-21106F8ED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FA5225-A079-0601-43C1-487332B6D4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EB11A3-939B-7732-38E2-474F7C2A33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B0751-8549-B980-35D0-4DAA99E845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95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34655-7D03-1B72-A0E5-7DFDB7595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9EB91A-DB4D-790D-56E4-2875FD85AA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70F969-0917-109B-A0FD-1A91B9049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BBC17-AD6F-172B-ED18-7C0F0A0C3B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64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CB54F-26D3-BEEC-A51E-144F4D4C3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4B4E2B-B2CD-A6BA-5A40-E1BF6E565D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94FAE9-BBD3-D415-73FD-940FC9A94E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506AC-317B-0C19-FB3F-E313D3ECC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60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D3EA8-354D-0476-A71A-C5C069E06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828483-7B3A-4D4F-D468-9B7FCA3DF6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CA67FD-72B6-AF9E-DCDE-8542C5F748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CB9AB-3874-5C62-EE46-ACAD097AD5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74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9D661-3396-4DFB-BF78-22E680F7A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494439-D765-90BC-BFF6-598EFCED5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11F11F-3FC3-3211-E167-321F117F14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662A8-61F2-BE42-F888-6415879CED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88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82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53A5A-7A6F-4C45-B3DA-4ADA5F9066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F6080-E520-45DC-884B-D171AED742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41731-2654-4748-B0E7-440E0FE37C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FF1561-1732-4AFE-BD38-1F907188A6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43" indent="0">
              <a:buNone/>
              <a:defRPr sz="1900"/>
            </a:lvl2pPr>
            <a:lvl3pPr marL="914286" indent="0">
              <a:buNone/>
              <a:defRPr sz="1600"/>
            </a:lvl3pPr>
            <a:lvl4pPr marL="1371430" indent="0">
              <a:buNone/>
              <a:defRPr sz="1500"/>
            </a:lvl4pPr>
            <a:lvl5pPr marL="1828573" indent="0">
              <a:buNone/>
              <a:defRPr sz="1500"/>
            </a:lvl5pPr>
            <a:lvl6pPr marL="2285718" indent="0">
              <a:buNone/>
              <a:defRPr sz="1500"/>
            </a:lvl6pPr>
            <a:lvl7pPr marL="2742858" indent="0">
              <a:buNone/>
              <a:defRPr sz="1500"/>
            </a:lvl7pPr>
            <a:lvl8pPr marL="3200000" indent="0">
              <a:buNone/>
              <a:defRPr sz="1500"/>
            </a:lvl8pPr>
            <a:lvl9pPr marL="3657143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B8BF5-5AC2-408A-9CF5-48C84EA6D7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E8221-ACA7-4409-9788-2ACEEBC1BD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9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9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1A8ED-9B00-4419-8B3B-2343371CEC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85549-3527-4829-9473-416A0C2EAE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60C99-D8C1-4775-8462-7FCDDC81A5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5" y="273057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4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43" indent="0">
              <a:buNone/>
              <a:defRPr sz="1200"/>
            </a:lvl2pPr>
            <a:lvl3pPr marL="914286" indent="0">
              <a:buNone/>
              <a:defRPr sz="11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BC37A3-2FAA-437F-A346-3CF46B1B89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3" indent="0">
              <a:buNone/>
              <a:defRPr sz="2800"/>
            </a:lvl2pPr>
            <a:lvl3pPr marL="914286" indent="0">
              <a:buNone/>
              <a:defRPr sz="2400"/>
            </a:lvl3pPr>
            <a:lvl4pPr marL="1371430" indent="0">
              <a:buNone/>
              <a:defRPr sz="2000"/>
            </a:lvl4pPr>
            <a:lvl5pPr marL="1828573" indent="0">
              <a:buNone/>
              <a:defRPr sz="2000"/>
            </a:lvl5pPr>
            <a:lvl6pPr marL="2285718" indent="0">
              <a:buNone/>
              <a:defRPr sz="2000"/>
            </a:lvl6pPr>
            <a:lvl7pPr marL="2742858" indent="0">
              <a:buNone/>
              <a:defRPr sz="2000"/>
            </a:lvl7pPr>
            <a:lvl8pPr marL="3200000" indent="0">
              <a:buNone/>
              <a:defRPr sz="2000"/>
            </a:lvl8pPr>
            <a:lvl9pPr marL="3657143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3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43" indent="0">
              <a:buNone/>
              <a:defRPr sz="1200"/>
            </a:lvl2pPr>
            <a:lvl3pPr marL="914286" indent="0">
              <a:buNone/>
              <a:defRPr sz="11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EC880-79EA-4BC7-A72F-59EFE6AB7F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3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9749340B-4FC7-4D90-97D1-24A2CDF192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6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8" rIns="91430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4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286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43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57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58" indent="-34285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857" indent="-28571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858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000" indent="-22857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143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286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430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573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5718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76200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/>
              <a:t>CSC358: Principles of Computer Networks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52400" y="914400"/>
            <a:ext cx="11811000" cy="795909"/>
          </a:xfrm>
        </p:spPr>
        <p:txBody>
          <a:bodyPr/>
          <a:lstStyle/>
          <a:p>
            <a:pPr eaLnBrk="1" hangingPunct="1"/>
            <a:r>
              <a:rPr lang="en-US" sz="4300" dirty="0"/>
              <a:t>Lecture 8 – Part 1: Link State Routing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5713023"/>
            <a:ext cx="12191999" cy="992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Erfan Meskar</a:t>
            </a:r>
          </a:p>
          <a:p>
            <a:pPr algn="ctr">
              <a:spcBef>
                <a:spcPct val="50000"/>
              </a:spcBef>
            </a:pPr>
            <a:r>
              <a:rPr lang="en-US" sz="2400">
                <a:latin typeface="Calibri"/>
                <a:cs typeface="Calibri"/>
              </a:rPr>
              <a:t>Winter 2025, </a:t>
            </a:r>
            <a:r>
              <a:rPr lang="en-US" sz="2400" dirty="0">
                <a:latin typeface="Calibri"/>
                <a:cs typeface="Calibri"/>
              </a:rPr>
              <a:t>University of Toronto, Mississauga </a:t>
            </a:r>
          </a:p>
        </p:txBody>
      </p:sp>
      <p:grpSp>
        <p:nvGrpSpPr>
          <p:cNvPr id="5535" name="Group 5534">
            <a:extLst>
              <a:ext uri="{FF2B5EF4-FFF2-40B4-BE49-F238E27FC236}">
                <a16:creationId xmlns:a16="http://schemas.microsoft.com/office/drawing/2014/main" id="{82975DC0-EFE0-7849-FC07-EEAF902C6D8E}"/>
              </a:ext>
            </a:extLst>
          </p:cNvPr>
          <p:cNvGrpSpPr/>
          <p:nvPr/>
        </p:nvGrpSpPr>
        <p:grpSpPr>
          <a:xfrm>
            <a:off x="3823659" y="1816059"/>
            <a:ext cx="4544682" cy="3751415"/>
            <a:chOff x="6220498" y="1552824"/>
            <a:chExt cx="5975632" cy="4795598"/>
          </a:xfrm>
        </p:grpSpPr>
        <p:sp>
          <p:nvSpPr>
            <p:cNvPr id="2" name="Freeform 370">
              <a:extLst>
                <a:ext uri="{FF2B5EF4-FFF2-40B4-BE49-F238E27FC236}">
                  <a16:creationId xmlns:a16="http://schemas.microsoft.com/office/drawing/2014/main" id="{7415805D-E634-ACD6-42CE-91EFABAD8F0C}"/>
                </a:ext>
              </a:extLst>
            </p:cNvPr>
            <p:cNvSpPr/>
            <p:nvPr/>
          </p:nvSpPr>
          <p:spPr>
            <a:xfrm>
              <a:off x="8985188" y="3065778"/>
              <a:ext cx="1124807" cy="1337915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82604 w 1558990"/>
                <a:gd name="connsiteY0" fmla="*/ 534641 h 1810599"/>
                <a:gd name="connsiteX1" fmla="*/ 22252 w 1558990"/>
                <a:gd name="connsiteY1" fmla="*/ 940200 h 1810599"/>
                <a:gd name="connsiteX2" fmla="*/ 167457 w 1558990"/>
                <a:gd name="connsiteY2" fmla="*/ 1672556 h 1810599"/>
                <a:gd name="connsiteX3" fmla="*/ 1208772 w 1558990"/>
                <a:gd name="connsiteY3" fmla="*/ 1775650 h 1810599"/>
                <a:gd name="connsiteX4" fmla="*/ 1543003 w 1558990"/>
                <a:gd name="connsiteY4" fmla="*/ 1257671 h 1810599"/>
                <a:gd name="connsiteX5" fmla="*/ 1490762 w 1558990"/>
                <a:gd name="connsiteY5" fmla="*/ 672856 h 1810599"/>
                <a:gd name="connsiteX6" fmla="*/ 1359176 w 1558990"/>
                <a:gd name="connsiteY6" fmla="*/ 154877 h 1810599"/>
                <a:gd name="connsiteX7" fmla="*/ 861336 w 1558990"/>
                <a:gd name="connsiteY7" fmla="*/ 21205 h 1810599"/>
                <a:gd name="connsiteX8" fmla="*/ 382604 w 1558990"/>
                <a:gd name="connsiteY8" fmla="*/ 534641 h 1810599"/>
                <a:gd name="connsiteX0" fmla="*/ 393458 w 1593840"/>
                <a:gd name="connsiteY0" fmla="*/ 534641 h 1793264"/>
                <a:gd name="connsiteX1" fmla="*/ 33106 w 1593840"/>
                <a:gd name="connsiteY1" fmla="*/ 940200 h 1793264"/>
                <a:gd name="connsiteX2" fmla="*/ 178311 w 1593840"/>
                <a:gd name="connsiteY2" fmla="*/ 1672556 h 1793264"/>
                <a:gd name="connsiteX3" fmla="*/ 1464139 w 1593840"/>
                <a:gd name="connsiteY3" fmla="*/ 1752440 h 1793264"/>
                <a:gd name="connsiteX4" fmla="*/ 1553857 w 1593840"/>
                <a:gd name="connsiteY4" fmla="*/ 1257671 h 1793264"/>
                <a:gd name="connsiteX5" fmla="*/ 1501616 w 1593840"/>
                <a:gd name="connsiteY5" fmla="*/ 672856 h 1793264"/>
                <a:gd name="connsiteX6" fmla="*/ 1370030 w 1593840"/>
                <a:gd name="connsiteY6" fmla="*/ 154877 h 1793264"/>
                <a:gd name="connsiteX7" fmla="*/ 872190 w 1593840"/>
                <a:gd name="connsiteY7" fmla="*/ 21205 h 1793264"/>
                <a:gd name="connsiteX8" fmla="*/ 393458 w 1593840"/>
                <a:gd name="connsiteY8" fmla="*/ 534641 h 1793264"/>
                <a:gd name="connsiteX0" fmla="*/ 393458 w 1566550"/>
                <a:gd name="connsiteY0" fmla="*/ 534641 h 1840341"/>
                <a:gd name="connsiteX1" fmla="*/ 33106 w 1566550"/>
                <a:gd name="connsiteY1" fmla="*/ 940200 h 1840341"/>
                <a:gd name="connsiteX2" fmla="*/ 178311 w 1566550"/>
                <a:gd name="connsiteY2" fmla="*/ 1672556 h 1840341"/>
                <a:gd name="connsiteX3" fmla="*/ 1464139 w 1566550"/>
                <a:gd name="connsiteY3" fmla="*/ 1752440 h 1840341"/>
                <a:gd name="connsiteX4" fmla="*/ 1553857 w 1566550"/>
                <a:gd name="connsiteY4" fmla="*/ 1257671 h 1840341"/>
                <a:gd name="connsiteX5" fmla="*/ 1501616 w 1566550"/>
                <a:gd name="connsiteY5" fmla="*/ 672856 h 1840341"/>
                <a:gd name="connsiteX6" fmla="*/ 1370030 w 1566550"/>
                <a:gd name="connsiteY6" fmla="*/ 154877 h 1840341"/>
                <a:gd name="connsiteX7" fmla="*/ 872190 w 1566550"/>
                <a:gd name="connsiteY7" fmla="*/ 21205 h 1840341"/>
                <a:gd name="connsiteX8" fmla="*/ 393458 w 1566550"/>
                <a:gd name="connsiteY8" fmla="*/ 534641 h 1840341"/>
                <a:gd name="connsiteX0" fmla="*/ 393458 w 1555557"/>
                <a:gd name="connsiteY0" fmla="*/ 534641 h 1787187"/>
                <a:gd name="connsiteX1" fmla="*/ 33106 w 1555557"/>
                <a:gd name="connsiteY1" fmla="*/ 940200 h 1787187"/>
                <a:gd name="connsiteX2" fmla="*/ 178311 w 1555557"/>
                <a:gd name="connsiteY2" fmla="*/ 1672556 h 1787187"/>
                <a:gd name="connsiteX3" fmla="*/ 1464139 w 1555557"/>
                <a:gd name="connsiteY3" fmla="*/ 1752440 h 1787187"/>
                <a:gd name="connsiteX4" fmla="*/ 1553857 w 1555557"/>
                <a:gd name="connsiteY4" fmla="*/ 1257671 h 1787187"/>
                <a:gd name="connsiteX5" fmla="*/ 1501616 w 1555557"/>
                <a:gd name="connsiteY5" fmla="*/ 672856 h 1787187"/>
                <a:gd name="connsiteX6" fmla="*/ 1370030 w 1555557"/>
                <a:gd name="connsiteY6" fmla="*/ 154877 h 1787187"/>
                <a:gd name="connsiteX7" fmla="*/ 872190 w 1555557"/>
                <a:gd name="connsiteY7" fmla="*/ 21205 h 1787187"/>
                <a:gd name="connsiteX8" fmla="*/ 393458 w 1555557"/>
                <a:gd name="connsiteY8" fmla="*/ 534641 h 1787187"/>
                <a:gd name="connsiteX0" fmla="*/ 401126 w 1664928"/>
                <a:gd name="connsiteY0" fmla="*/ 534641 h 1783934"/>
                <a:gd name="connsiteX1" fmla="*/ 40774 w 1664928"/>
                <a:gd name="connsiteY1" fmla="*/ 940200 h 1783934"/>
                <a:gd name="connsiteX2" fmla="*/ 185979 w 1664928"/>
                <a:gd name="connsiteY2" fmla="*/ 1672556 h 1783934"/>
                <a:gd name="connsiteX3" fmla="*/ 1618513 w 1664928"/>
                <a:gd name="connsiteY3" fmla="*/ 1747798 h 1783934"/>
                <a:gd name="connsiteX4" fmla="*/ 1561525 w 1664928"/>
                <a:gd name="connsiteY4" fmla="*/ 1257671 h 1783934"/>
                <a:gd name="connsiteX5" fmla="*/ 1509284 w 1664928"/>
                <a:gd name="connsiteY5" fmla="*/ 672856 h 1783934"/>
                <a:gd name="connsiteX6" fmla="*/ 1377698 w 1664928"/>
                <a:gd name="connsiteY6" fmla="*/ 154877 h 1783934"/>
                <a:gd name="connsiteX7" fmla="*/ 879858 w 1664928"/>
                <a:gd name="connsiteY7" fmla="*/ 21205 h 1783934"/>
                <a:gd name="connsiteX8" fmla="*/ 401126 w 1664928"/>
                <a:gd name="connsiteY8" fmla="*/ 534641 h 1783934"/>
                <a:gd name="connsiteX0" fmla="*/ 408119 w 1718774"/>
                <a:gd name="connsiteY0" fmla="*/ 534641 h 1826522"/>
                <a:gd name="connsiteX1" fmla="*/ 47767 w 1718774"/>
                <a:gd name="connsiteY1" fmla="*/ 940200 h 1826522"/>
                <a:gd name="connsiteX2" fmla="*/ 179001 w 1718774"/>
                <a:gd name="connsiteY2" fmla="*/ 1742186 h 1826522"/>
                <a:gd name="connsiteX3" fmla="*/ 1625506 w 1718774"/>
                <a:gd name="connsiteY3" fmla="*/ 1747798 h 1826522"/>
                <a:gd name="connsiteX4" fmla="*/ 1568518 w 1718774"/>
                <a:gd name="connsiteY4" fmla="*/ 1257671 h 1826522"/>
                <a:gd name="connsiteX5" fmla="*/ 1516277 w 1718774"/>
                <a:gd name="connsiteY5" fmla="*/ 672856 h 1826522"/>
                <a:gd name="connsiteX6" fmla="*/ 1384691 w 1718774"/>
                <a:gd name="connsiteY6" fmla="*/ 154877 h 1826522"/>
                <a:gd name="connsiteX7" fmla="*/ 886851 w 1718774"/>
                <a:gd name="connsiteY7" fmla="*/ 21205 h 1826522"/>
                <a:gd name="connsiteX8" fmla="*/ 408119 w 1718774"/>
                <a:gd name="connsiteY8" fmla="*/ 534641 h 1826522"/>
                <a:gd name="connsiteX0" fmla="*/ 477759 w 1796623"/>
                <a:gd name="connsiteY0" fmla="*/ 534641 h 1818043"/>
                <a:gd name="connsiteX1" fmla="*/ 117407 w 1796623"/>
                <a:gd name="connsiteY1" fmla="*/ 940200 h 1818043"/>
                <a:gd name="connsiteX2" fmla="*/ 136864 w 1796623"/>
                <a:gd name="connsiteY2" fmla="*/ 1728260 h 1818043"/>
                <a:gd name="connsiteX3" fmla="*/ 1695146 w 1796623"/>
                <a:gd name="connsiteY3" fmla="*/ 1747798 h 1818043"/>
                <a:gd name="connsiteX4" fmla="*/ 1638158 w 1796623"/>
                <a:gd name="connsiteY4" fmla="*/ 1257671 h 1818043"/>
                <a:gd name="connsiteX5" fmla="*/ 1585917 w 1796623"/>
                <a:gd name="connsiteY5" fmla="*/ 672856 h 1818043"/>
                <a:gd name="connsiteX6" fmla="*/ 1454331 w 1796623"/>
                <a:gd name="connsiteY6" fmla="*/ 154877 h 1818043"/>
                <a:gd name="connsiteX7" fmla="*/ 956491 w 1796623"/>
                <a:gd name="connsiteY7" fmla="*/ 21205 h 1818043"/>
                <a:gd name="connsiteX8" fmla="*/ 477759 w 1796623"/>
                <a:gd name="connsiteY8" fmla="*/ 534641 h 1818043"/>
                <a:gd name="connsiteX0" fmla="*/ 396783 w 1688820"/>
                <a:gd name="connsiteY0" fmla="*/ 534641 h 1815615"/>
                <a:gd name="connsiteX1" fmla="*/ 36431 w 1688820"/>
                <a:gd name="connsiteY1" fmla="*/ 940200 h 1815615"/>
                <a:gd name="connsiteX2" fmla="*/ 55888 w 1688820"/>
                <a:gd name="connsiteY2" fmla="*/ 1728260 h 1815615"/>
                <a:gd name="connsiteX3" fmla="*/ 421834 w 1688820"/>
                <a:gd name="connsiteY3" fmla="*/ 1798118 h 1815615"/>
                <a:gd name="connsiteX4" fmla="*/ 1614170 w 1688820"/>
                <a:gd name="connsiteY4" fmla="*/ 1747798 h 1815615"/>
                <a:gd name="connsiteX5" fmla="*/ 1557182 w 1688820"/>
                <a:gd name="connsiteY5" fmla="*/ 1257671 h 1815615"/>
                <a:gd name="connsiteX6" fmla="*/ 1504941 w 1688820"/>
                <a:gd name="connsiteY6" fmla="*/ 672856 h 1815615"/>
                <a:gd name="connsiteX7" fmla="*/ 1373355 w 1688820"/>
                <a:gd name="connsiteY7" fmla="*/ 154877 h 1815615"/>
                <a:gd name="connsiteX8" fmla="*/ 875515 w 1688820"/>
                <a:gd name="connsiteY8" fmla="*/ 21205 h 1815615"/>
                <a:gd name="connsiteX9" fmla="*/ 396783 w 1688820"/>
                <a:gd name="connsiteY9" fmla="*/ 534641 h 1815615"/>
                <a:gd name="connsiteX0" fmla="*/ 394951 w 1689541"/>
                <a:gd name="connsiteY0" fmla="*/ 534641 h 1877271"/>
                <a:gd name="connsiteX1" fmla="*/ 34599 w 1689541"/>
                <a:gd name="connsiteY1" fmla="*/ 940200 h 1877271"/>
                <a:gd name="connsiteX2" fmla="*/ 54056 w 1689541"/>
                <a:gd name="connsiteY2" fmla="*/ 1728260 h 1877271"/>
                <a:gd name="connsiteX3" fmla="*/ 385071 w 1689541"/>
                <a:gd name="connsiteY3" fmla="*/ 1877032 h 1877271"/>
                <a:gd name="connsiteX4" fmla="*/ 1612338 w 1689541"/>
                <a:gd name="connsiteY4" fmla="*/ 1747798 h 1877271"/>
                <a:gd name="connsiteX5" fmla="*/ 1555350 w 1689541"/>
                <a:gd name="connsiteY5" fmla="*/ 1257671 h 1877271"/>
                <a:gd name="connsiteX6" fmla="*/ 1503109 w 1689541"/>
                <a:gd name="connsiteY6" fmla="*/ 672856 h 1877271"/>
                <a:gd name="connsiteX7" fmla="*/ 1371523 w 1689541"/>
                <a:gd name="connsiteY7" fmla="*/ 154877 h 1877271"/>
                <a:gd name="connsiteX8" fmla="*/ 873683 w 1689541"/>
                <a:gd name="connsiteY8" fmla="*/ 21205 h 1877271"/>
                <a:gd name="connsiteX9" fmla="*/ 394951 w 1689541"/>
                <a:gd name="connsiteY9" fmla="*/ 534641 h 1877271"/>
                <a:gd name="connsiteX0" fmla="*/ 394949 w 1689541"/>
                <a:gd name="connsiteY0" fmla="*/ 534641 h 1877032"/>
                <a:gd name="connsiteX1" fmla="*/ 34597 w 1689541"/>
                <a:gd name="connsiteY1" fmla="*/ 940200 h 1877032"/>
                <a:gd name="connsiteX2" fmla="*/ 54054 w 1689541"/>
                <a:gd name="connsiteY2" fmla="*/ 1728260 h 1877032"/>
                <a:gd name="connsiteX3" fmla="*/ 385069 w 1689541"/>
                <a:gd name="connsiteY3" fmla="*/ 1877032 h 1877032"/>
                <a:gd name="connsiteX4" fmla="*/ 1612336 w 1689541"/>
                <a:gd name="connsiteY4" fmla="*/ 1747798 h 1877032"/>
                <a:gd name="connsiteX5" fmla="*/ 1555348 w 1689541"/>
                <a:gd name="connsiteY5" fmla="*/ 1257671 h 1877032"/>
                <a:gd name="connsiteX6" fmla="*/ 1503107 w 1689541"/>
                <a:gd name="connsiteY6" fmla="*/ 672856 h 1877032"/>
                <a:gd name="connsiteX7" fmla="*/ 1371521 w 1689541"/>
                <a:gd name="connsiteY7" fmla="*/ 154877 h 1877032"/>
                <a:gd name="connsiteX8" fmla="*/ 873681 w 1689541"/>
                <a:gd name="connsiteY8" fmla="*/ 21205 h 1877032"/>
                <a:gd name="connsiteX9" fmla="*/ 394949 w 1689541"/>
                <a:gd name="connsiteY9" fmla="*/ 534641 h 1877032"/>
                <a:gd name="connsiteX0" fmla="*/ 394949 w 1683795"/>
                <a:gd name="connsiteY0" fmla="*/ 534641 h 1877032"/>
                <a:gd name="connsiteX1" fmla="*/ 34597 w 1683795"/>
                <a:gd name="connsiteY1" fmla="*/ 940200 h 1877032"/>
                <a:gd name="connsiteX2" fmla="*/ 54054 w 1683795"/>
                <a:gd name="connsiteY2" fmla="*/ 1728260 h 1877032"/>
                <a:gd name="connsiteX3" fmla="*/ 385069 w 1683795"/>
                <a:gd name="connsiteY3" fmla="*/ 1877032 h 1877032"/>
                <a:gd name="connsiteX4" fmla="*/ 1605349 w 1683795"/>
                <a:gd name="connsiteY4" fmla="*/ 1798860 h 1877032"/>
                <a:gd name="connsiteX5" fmla="*/ 1555348 w 1683795"/>
                <a:gd name="connsiteY5" fmla="*/ 1257671 h 1877032"/>
                <a:gd name="connsiteX6" fmla="*/ 1503107 w 1683795"/>
                <a:gd name="connsiteY6" fmla="*/ 672856 h 1877032"/>
                <a:gd name="connsiteX7" fmla="*/ 1371521 w 1683795"/>
                <a:gd name="connsiteY7" fmla="*/ 154877 h 1877032"/>
                <a:gd name="connsiteX8" fmla="*/ 873681 w 1683795"/>
                <a:gd name="connsiteY8" fmla="*/ 21205 h 1877032"/>
                <a:gd name="connsiteX9" fmla="*/ 394949 w 1683795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671512"/>
                <a:gd name="connsiteY0" fmla="*/ 534641 h 1877032"/>
                <a:gd name="connsiteX1" fmla="*/ 34597 w 1671512"/>
                <a:gd name="connsiteY1" fmla="*/ 940200 h 1877032"/>
                <a:gd name="connsiteX2" fmla="*/ 54054 w 1671512"/>
                <a:gd name="connsiteY2" fmla="*/ 1728260 h 1877032"/>
                <a:gd name="connsiteX3" fmla="*/ 385069 w 1671512"/>
                <a:gd name="connsiteY3" fmla="*/ 1877032 h 1877032"/>
                <a:gd name="connsiteX4" fmla="*/ 1605349 w 1671512"/>
                <a:gd name="connsiteY4" fmla="*/ 1798860 h 1877032"/>
                <a:gd name="connsiteX5" fmla="*/ 1555348 w 1671512"/>
                <a:gd name="connsiteY5" fmla="*/ 1257671 h 1877032"/>
                <a:gd name="connsiteX6" fmla="*/ 1503107 w 1671512"/>
                <a:gd name="connsiteY6" fmla="*/ 672856 h 1877032"/>
                <a:gd name="connsiteX7" fmla="*/ 1371521 w 1671512"/>
                <a:gd name="connsiteY7" fmla="*/ 154877 h 1877032"/>
                <a:gd name="connsiteX8" fmla="*/ 873681 w 1671512"/>
                <a:gd name="connsiteY8" fmla="*/ 21205 h 1877032"/>
                <a:gd name="connsiteX9" fmla="*/ 394949 w 1671512"/>
                <a:gd name="connsiteY9" fmla="*/ 534641 h 1877032"/>
                <a:gd name="connsiteX0" fmla="*/ 394949 w 1677296"/>
                <a:gd name="connsiteY0" fmla="*/ 534641 h 1877032"/>
                <a:gd name="connsiteX1" fmla="*/ 34597 w 1677296"/>
                <a:gd name="connsiteY1" fmla="*/ 940200 h 1877032"/>
                <a:gd name="connsiteX2" fmla="*/ 54054 w 1677296"/>
                <a:gd name="connsiteY2" fmla="*/ 1728260 h 1877032"/>
                <a:gd name="connsiteX3" fmla="*/ 385069 w 1677296"/>
                <a:gd name="connsiteY3" fmla="*/ 1877032 h 1877032"/>
                <a:gd name="connsiteX4" fmla="*/ 1612334 w 1677296"/>
                <a:gd name="connsiteY4" fmla="*/ 1840637 h 1877032"/>
                <a:gd name="connsiteX5" fmla="*/ 1555348 w 1677296"/>
                <a:gd name="connsiteY5" fmla="*/ 1257671 h 1877032"/>
                <a:gd name="connsiteX6" fmla="*/ 1503107 w 1677296"/>
                <a:gd name="connsiteY6" fmla="*/ 672856 h 1877032"/>
                <a:gd name="connsiteX7" fmla="*/ 1371521 w 1677296"/>
                <a:gd name="connsiteY7" fmla="*/ 154877 h 1877032"/>
                <a:gd name="connsiteX8" fmla="*/ 873681 w 1677296"/>
                <a:gd name="connsiteY8" fmla="*/ 21205 h 1877032"/>
                <a:gd name="connsiteX9" fmla="*/ 394949 w 1677296"/>
                <a:gd name="connsiteY9" fmla="*/ 534641 h 1877032"/>
                <a:gd name="connsiteX0" fmla="*/ 394949 w 1677298"/>
                <a:gd name="connsiteY0" fmla="*/ 534641 h 1877032"/>
                <a:gd name="connsiteX1" fmla="*/ 34597 w 1677298"/>
                <a:gd name="connsiteY1" fmla="*/ 940200 h 1877032"/>
                <a:gd name="connsiteX2" fmla="*/ 54054 w 1677298"/>
                <a:gd name="connsiteY2" fmla="*/ 1728260 h 1877032"/>
                <a:gd name="connsiteX3" fmla="*/ 385069 w 1677298"/>
                <a:gd name="connsiteY3" fmla="*/ 1877032 h 1877032"/>
                <a:gd name="connsiteX4" fmla="*/ 1612334 w 1677298"/>
                <a:gd name="connsiteY4" fmla="*/ 1840637 h 1877032"/>
                <a:gd name="connsiteX5" fmla="*/ 1555348 w 1677298"/>
                <a:gd name="connsiteY5" fmla="*/ 1257671 h 1877032"/>
                <a:gd name="connsiteX6" fmla="*/ 1503107 w 1677298"/>
                <a:gd name="connsiteY6" fmla="*/ 672856 h 1877032"/>
                <a:gd name="connsiteX7" fmla="*/ 1371521 w 1677298"/>
                <a:gd name="connsiteY7" fmla="*/ 154877 h 1877032"/>
                <a:gd name="connsiteX8" fmla="*/ 873681 w 1677298"/>
                <a:gd name="connsiteY8" fmla="*/ 21205 h 1877032"/>
                <a:gd name="connsiteX9" fmla="*/ 394949 w 1677298"/>
                <a:gd name="connsiteY9" fmla="*/ 534641 h 1877032"/>
                <a:gd name="connsiteX0" fmla="*/ 394949 w 1677296"/>
                <a:gd name="connsiteY0" fmla="*/ 534641 h 1904936"/>
                <a:gd name="connsiteX1" fmla="*/ 34597 w 1677296"/>
                <a:gd name="connsiteY1" fmla="*/ 940200 h 1904936"/>
                <a:gd name="connsiteX2" fmla="*/ 54054 w 1677296"/>
                <a:gd name="connsiteY2" fmla="*/ 1728260 h 1904936"/>
                <a:gd name="connsiteX3" fmla="*/ 385069 w 1677296"/>
                <a:gd name="connsiteY3" fmla="*/ 1877032 h 1904936"/>
                <a:gd name="connsiteX4" fmla="*/ 1612334 w 1677296"/>
                <a:gd name="connsiteY4" fmla="*/ 1840637 h 1904936"/>
                <a:gd name="connsiteX5" fmla="*/ 1555348 w 1677296"/>
                <a:gd name="connsiteY5" fmla="*/ 1257671 h 1904936"/>
                <a:gd name="connsiteX6" fmla="*/ 1503107 w 1677296"/>
                <a:gd name="connsiteY6" fmla="*/ 672856 h 1904936"/>
                <a:gd name="connsiteX7" fmla="*/ 1371521 w 1677296"/>
                <a:gd name="connsiteY7" fmla="*/ 154877 h 1904936"/>
                <a:gd name="connsiteX8" fmla="*/ 873681 w 1677296"/>
                <a:gd name="connsiteY8" fmla="*/ 21205 h 1904936"/>
                <a:gd name="connsiteX9" fmla="*/ 394949 w 1677296"/>
                <a:gd name="connsiteY9" fmla="*/ 534641 h 1904936"/>
                <a:gd name="connsiteX0" fmla="*/ 461539 w 1743887"/>
                <a:gd name="connsiteY0" fmla="*/ 534641 h 1904936"/>
                <a:gd name="connsiteX1" fmla="*/ 101187 w 1743887"/>
                <a:gd name="connsiteY1" fmla="*/ 940200 h 1904936"/>
                <a:gd name="connsiteX2" fmla="*/ 22840 w 1743887"/>
                <a:gd name="connsiteY2" fmla="*/ 1737812 h 1904936"/>
                <a:gd name="connsiteX3" fmla="*/ 451659 w 1743887"/>
                <a:gd name="connsiteY3" fmla="*/ 1877032 h 1904936"/>
                <a:gd name="connsiteX4" fmla="*/ 1678924 w 1743887"/>
                <a:gd name="connsiteY4" fmla="*/ 1840637 h 1904936"/>
                <a:gd name="connsiteX5" fmla="*/ 1621938 w 1743887"/>
                <a:gd name="connsiteY5" fmla="*/ 1257671 h 1904936"/>
                <a:gd name="connsiteX6" fmla="*/ 1569697 w 1743887"/>
                <a:gd name="connsiteY6" fmla="*/ 672856 h 1904936"/>
                <a:gd name="connsiteX7" fmla="*/ 1438111 w 1743887"/>
                <a:gd name="connsiteY7" fmla="*/ 154877 h 1904936"/>
                <a:gd name="connsiteX8" fmla="*/ 940271 w 1743887"/>
                <a:gd name="connsiteY8" fmla="*/ 21205 h 1904936"/>
                <a:gd name="connsiteX9" fmla="*/ 461539 w 1743887"/>
                <a:gd name="connsiteY9" fmla="*/ 534641 h 1904936"/>
                <a:gd name="connsiteX0" fmla="*/ 452050 w 1756359"/>
                <a:gd name="connsiteY0" fmla="*/ 534641 h 1891359"/>
                <a:gd name="connsiteX1" fmla="*/ 91698 w 1756359"/>
                <a:gd name="connsiteY1" fmla="*/ 940200 h 1891359"/>
                <a:gd name="connsiteX2" fmla="*/ 13351 w 1756359"/>
                <a:gd name="connsiteY2" fmla="*/ 1737812 h 1891359"/>
                <a:gd name="connsiteX3" fmla="*/ 309435 w 1756359"/>
                <a:gd name="connsiteY3" fmla="*/ 1891359 h 1891359"/>
                <a:gd name="connsiteX4" fmla="*/ 1669435 w 1756359"/>
                <a:gd name="connsiteY4" fmla="*/ 1840637 h 1891359"/>
                <a:gd name="connsiteX5" fmla="*/ 1612449 w 1756359"/>
                <a:gd name="connsiteY5" fmla="*/ 1257671 h 1891359"/>
                <a:gd name="connsiteX6" fmla="*/ 1560208 w 1756359"/>
                <a:gd name="connsiteY6" fmla="*/ 672856 h 1891359"/>
                <a:gd name="connsiteX7" fmla="*/ 1428622 w 1756359"/>
                <a:gd name="connsiteY7" fmla="*/ 154877 h 1891359"/>
                <a:gd name="connsiteX8" fmla="*/ 930782 w 1756359"/>
                <a:gd name="connsiteY8" fmla="*/ 21205 h 1891359"/>
                <a:gd name="connsiteX9" fmla="*/ 452050 w 1756359"/>
                <a:gd name="connsiteY9" fmla="*/ 534641 h 1891359"/>
                <a:gd name="connsiteX0" fmla="*/ 452050 w 1756257"/>
                <a:gd name="connsiteY0" fmla="*/ 534641 h 1891359"/>
                <a:gd name="connsiteX1" fmla="*/ 91698 w 1756257"/>
                <a:gd name="connsiteY1" fmla="*/ 940200 h 1891359"/>
                <a:gd name="connsiteX2" fmla="*/ 13351 w 1756257"/>
                <a:gd name="connsiteY2" fmla="*/ 1737812 h 1891359"/>
                <a:gd name="connsiteX3" fmla="*/ 309435 w 1756257"/>
                <a:gd name="connsiteY3" fmla="*/ 1891359 h 1891359"/>
                <a:gd name="connsiteX4" fmla="*/ 1669435 w 1756257"/>
                <a:gd name="connsiteY4" fmla="*/ 1840637 h 1891359"/>
                <a:gd name="connsiteX5" fmla="*/ 1612449 w 1756257"/>
                <a:gd name="connsiteY5" fmla="*/ 1257671 h 1891359"/>
                <a:gd name="connsiteX6" fmla="*/ 1563496 w 1756257"/>
                <a:gd name="connsiteY6" fmla="*/ 959631 h 1891359"/>
                <a:gd name="connsiteX7" fmla="*/ 1560208 w 1756257"/>
                <a:gd name="connsiteY7" fmla="*/ 672856 h 1891359"/>
                <a:gd name="connsiteX8" fmla="*/ 1428622 w 1756257"/>
                <a:gd name="connsiteY8" fmla="*/ 154877 h 1891359"/>
                <a:gd name="connsiteX9" fmla="*/ 930782 w 1756257"/>
                <a:gd name="connsiteY9" fmla="*/ 21205 h 1891359"/>
                <a:gd name="connsiteX10" fmla="*/ 452050 w 1756257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64592"/>
                <a:gd name="connsiteY0" fmla="*/ 534641 h 1891359"/>
                <a:gd name="connsiteX1" fmla="*/ 91698 w 1764592"/>
                <a:gd name="connsiteY1" fmla="*/ 940200 h 1891359"/>
                <a:gd name="connsiteX2" fmla="*/ 13351 w 1764592"/>
                <a:gd name="connsiteY2" fmla="*/ 1737812 h 1891359"/>
                <a:gd name="connsiteX3" fmla="*/ 309435 w 1764592"/>
                <a:gd name="connsiteY3" fmla="*/ 1891359 h 1891359"/>
                <a:gd name="connsiteX4" fmla="*/ 1669435 w 1764592"/>
                <a:gd name="connsiteY4" fmla="*/ 1840637 h 1891359"/>
                <a:gd name="connsiteX5" fmla="*/ 1612449 w 1764592"/>
                <a:gd name="connsiteY5" fmla="*/ 1257671 h 1891359"/>
                <a:gd name="connsiteX6" fmla="*/ 1309780 w 1764592"/>
                <a:gd name="connsiteY6" fmla="*/ 1046341 h 1891359"/>
                <a:gd name="connsiteX7" fmla="*/ 1560208 w 1764592"/>
                <a:gd name="connsiteY7" fmla="*/ 672856 h 1891359"/>
                <a:gd name="connsiteX8" fmla="*/ 1428622 w 1764592"/>
                <a:gd name="connsiteY8" fmla="*/ 154877 h 1891359"/>
                <a:gd name="connsiteX9" fmla="*/ 930782 w 1764592"/>
                <a:gd name="connsiteY9" fmla="*/ 21205 h 1891359"/>
                <a:gd name="connsiteX10" fmla="*/ 452050 w 1764592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92731"/>
                <a:gd name="connsiteY0" fmla="*/ 534641 h 1891359"/>
                <a:gd name="connsiteX1" fmla="*/ 91698 w 1792731"/>
                <a:gd name="connsiteY1" fmla="*/ 940200 h 1891359"/>
                <a:gd name="connsiteX2" fmla="*/ 13351 w 1792731"/>
                <a:gd name="connsiteY2" fmla="*/ 1737812 h 1891359"/>
                <a:gd name="connsiteX3" fmla="*/ 309435 w 1792731"/>
                <a:gd name="connsiteY3" fmla="*/ 1891359 h 1891359"/>
                <a:gd name="connsiteX4" fmla="*/ 1669435 w 1792731"/>
                <a:gd name="connsiteY4" fmla="*/ 1840637 h 1891359"/>
                <a:gd name="connsiteX5" fmla="*/ 1688563 w 1792731"/>
                <a:gd name="connsiteY5" fmla="*/ 1292355 h 1891359"/>
                <a:gd name="connsiteX6" fmla="*/ 1309780 w 1792731"/>
                <a:gd name="connsiteY6" fmla="*/ 1046341 h 1891359"/>
                <a:gd name="connsiteX7" fmla="*/ 1560208 w 1792731"/>
                <a:gd name="connsiteY7" fmla="*/ 672856 h 1891359"/>
                <a:gd name="connsiteX8" fmla="*/ 1428622 w 1792731"/>
                <a:gd name="connsiteY8" fmla="*/ 154877 h 1891359"/>
                <a:gd name="connsiteX9" fmla="*/ 930782 w 1792731"/>
                <a:gd name="connsiteY9" fmla="*/ 21205 h 1891359"/>
                <a:gd name="connsiteX10" fmla="*/ 452050 w 1792731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560208 w 1814809"/>
                <a:gd name="connsiteY7" fmla="*/ 672856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619996 w 1814809"/>
                <a:gd name="connsiteY7" fmla="*/ 526399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42872 h 1899590"/>
                <a:gd name="connsiteX1" fmla="*/ 91698 w 1814809"/>
                <a:gd name="connsiteY1" fmla="*/ 948431 h 1899590"/>
                <a:gd name="connsiteX2" fmla="*/ 13351 w 1814809"/>
                <a:gd name="connsiteY2" fmla="*/ 1746043 h 1899590"/>
                <a:gd name="connsiteX3" fmla="*/ 309435 w 1814809"/>
                <a:gd name="connsiteY3" fmla="*/ 1899590 h 1899590"/>
                <a:gd name="connsiteX4" fmla="*/ 1669435 w 1814809"/>
                <a:gd name="connsiteY4" fmla="*/ 1848868 h 1899590"/>
                <a:gd name="connsiteX5" fmla="*/ 1688563 w 1814809"/>
                <a:gd name="connsiteY5" fmla="*/ 1300586 h 1899590"/>
                <a:gd name="connsiteX6" fmla="*/ 1309780 w 1814809"/>
                <a:gd name="connsiteY6" fmla="*/ 1054572 h 1899590"/>
                <a:gd name="connsiteX7" fmla="*/ 1619996 w 1814809"/>
                <a:gd name="connsiteY7" fmla="*/ 534630 h 1899590"/>
                <a:gd name="connsiteX8" fmla="*/ 1488411 w 1814809"/>
                <a:gd name="connsiteY8" fmla="*/ 129049 h 1899590"/>
                <a:gd name="connsiteX9" fmla="*/ 930782 w 1814809"/>
                <a:gd name="connsiteY9" fmla="*/ 29436 h 1899590"/>
                <a:gd name="connsiteX10" fmla="*/ 452050 w 1814809"/>
                <a:gd name="connsiteY10" fmla="*/ 542872 h 1899590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288567 w 1811701"/>
                <a:gd name="connsiteY0" fmla="*/ 555674 h 1898251"/>
                <a:gd name="connsiteX1" fmla="*/ 88590 w 1811701"/>
                <a:gd name="connsiteY1" fmla="*/ 947092 h 1898251"/>
                <a:gd name="connsiteX2" fmla="*/ 10243 w 1811701"/>
                <a:gd name="connsiteY2" fmla="*/ 1744704 h 1898251"/>
                <a:gd name="connsiteX3" fmla="*/ 306327 w 1811701"/>
                <a:gd name="connsiteY3" fmla="*/ 1898251 h 1898251"/>
                <a:gd name="connsiteX4" fmla="*/ 1666327 w 1811701"/>
                <a:gd name="connsiteY4" fmla="*/ 1847529 h 1898251"/>
                <a:gd name="connsiteX5" fmla="*/ 1685455 w 1811701"/>
                <a:gd name="connsiteY5" fmla="*/ 1299247 h 1898251"/>
                <a:gd name="connsiteX6" fmla="*/ 1306672 w 1811701"/>
                <a:gd name="connsiteY6" fmla="*/ 1053233 h 1898251"/>
                <a:gd name="connsiteX7" fmla="*/ 1616888 w 1811701"/>
                <a:gd name="connsiteY7" fmla="*/ 533291 h 1898251"/>
                <a:gd name="connsiteX8" fmla="*/ 1485303 w 1811701"/>
                <a:gd name="connsiteY8" fmla="*/ 127710 h 1898251"/>
                <a:gd name="connsiteX9" fmla="*/ 927674 w 1811701"/>
                <a:gd name="connsiteY9" fmla="*/ 28097 h 1898251"/>
                <a:gd name="connsiteX10" fmla="*/ 288567 w 1811701"/>
                <a:gd name="connsiteY10" fmla="*/ 555674 h 1898251"/>
                <a:gd name="connsiteX0" fmla="*/ 288567 w 1811701"/>
                <a:gd name="connsiteY0" fmla="*/ 479828 h 1822405"/>
                <a:gd name="connsiteX1" fmla="*/ 88590 w 1811701"/>
                <a:gd name="connsiteY1" fmla="*/ 871246 h 1822405"/>
                <a:gd name="connsiteX2" fmla="*/ 10243 w 1811701"/>
                <a:gd name="connsiteY2" fmla="*/ 1668858 h 1822405"/>
                <a:gd name="connsiteX3" fmla="*/ 306327 w 1811701"/>
                <a:gd name="connsiteY3" fmla="*/ 1822405 h 1822405"/>
                <a:gd name="connsiteX4" fmla="*/ 1666327 w 1811701"/>
                <a:gd name="connsiteY4" fmla="*/ 1771683 h 1822405"/>
                <a:gd name="connsiteX5" fmla="*/ 1685455 w 1811701"/>
                <a:gd name="connsiteY5" fmla="*/ 1223401 h 1822405"/>
                <a:gd name="connsiteX6" fmla="*/ 1306672 w 1811701"/>
                <a:gd name="connsiteY6" fmla="*/ 977387 h 1822405"/>
                <a:gd name="connsiteX7" fmla="*/ 1616888 w 1811701"/>
                <a:gd name="connsiteY7" fmla="*/ 457445 h 1822405"/>
                <a:gd name="connsiteX8" fmla="*/ 1485303 w 1811701"/>
                <a:gd name="connsiteY8" fmla="*/ 51864 h 1822405"/>
                <a:gd name="connsiteX9" fmla="*/ 895599 w 1811701"/>
                <a:gd name="connsiteY9" fmla="*/ 79530 h 1822405"/>
                <a:gd name="connsiteX10" fmla="*/ 288567 w 1811701"/>
                <a:gd name="connsiteY10" fmla="*/ 479828 h 1822405"/>
                <a:gd name="connsiteX0" fmla="*/ 288567 w 1811701"/>
                <a:gd name="connsiteY0" fmla="*/ 419258 h 1761835"/>
                <a:gd name="connsiteX1" fmla="*/ 88590 w 1811701"/>
                <a:gd name="connsiteY1" fmla="*/ 810676 h 1761835"/>
                <a:gd name="connsiteX2" fmla="*/ 10243 w 1811701"/>
                <a:gd name="connsiteY2" fmla="*/ 1608288 h 1761835"/>
                <a:gd name="connsiteX3" fmla="*/ 306327 w 1811701"/>
                <a:gd name="connsiteY3" fmla="*/ 1761835 h 1761835"/>
                <a:gd name="connsiteX4" fmla="*/ 1666327 w 1811701"/>
                <a:gd name="connsiteY4" fmla="*/ 1711113 h 1761835"/>
                <a:gd name="connsiteX5" fmla="*/ 1685455 w 1811701"/>
                <a:gd name="connsiteY5" fmla="*/ 1162831 h 1761835"/>
                <a:gd name="connsiteX6" fmla="*/ 1306672 w 1811701"/>
                <a:gd name="connsiteY6" fmla="*/ 916817 h 1761835"/>
                <a:gd name="connsiteX7" fmla="*/ 1616888 w 1811701"/>
                <a:gd name="connsiteY7" fmla="*/ 396875 h 1761835"/>
                <a:gd name="connsiteX8" fmla="*/ 1373040 w 1811701"/>
                <a:gd name="connsiteY8" fmla="*/ 118574 h 1761835"/>
                <a:gd name="connsiteX9" fmla="*/ 895599 w 1811701"/>
                <a:gd name="connsiteY9" fmla="*/ 18960 h 1761835"/>
                <a:gd name="connsiteX10" fmla="*/ 288567 w 1811701"/>
                <a:gd name="connsiteY10" fmla="*/ 419258 h 1761835"/>
                <a:gd name="connsiteX0" fmla="*/ 288567 w 1811701"/>
                <a:gd name="connsiteY0" fmla="*/ 419258 h 1761835"/>
                <a:gd name="connsiteX1" fmla="*/ 88590 w 1811701"/>
                <a:gd name="connsiteY1" fmla="*/ 810676 h 1761835"/>
                <a:gd name="connsiteX2" fmla="*/ 10243 w 1811701"/>
                <a:gd name="connsiteY2" fmla="*/ 1608288 h 1761835"/>
                <a:gd name="connsiteX3" fmla="*/ 306327 w 1811701"/>
                <a:gd name="connsiteY3" fmla="*/ 1761835 h 1761835"/>
                <a:gd name="connsiteX4" fmla="*/ 1666327 w 1811701"/>
                <a:gd name="connsiteY4" fmla="*/ 1711113 h 1761835"/>
                <a:gd name="connsiteX5" fmla="*/ 1685455 w 1811701"/>
                <a:gd name="connsiteY5" fmla="*/ 1162831 h 1761835"/>
                <a:gd name="connsiteX6" fmla="*/ 1306672 w 1811701"/>
                <a:gd name="connsiteY6" fmla="*/ 916817 h 1761835"/>
                <a:gd name="connsiteX7" fmla="*/ 1584814 w 1811701"/>
                <a:gd name="connsiteY7" fmla="*/ 510012 h 1761835"/>
                <a:gd name="connsiteX8" fmla="*/ 1373040 w 1811701"/>
                <a:gd name="connsiteY8" fmla="*/ 118574 h 1761835"/>
                <a:gd name="connsiteX9" fmla="*/ 895599 w 1811701"/>
                <a:gd name="connsiteY9" fmla="*/ 18960 h 1761835"/>
                <a:gd name="connsiteX10" fmla="*/ 288567 w 1811701"/>
                <a:gd name="connsiteY10" fmla="*/ 419258 h 1761835"/>
                <a:gd name="connsiteX0" fmla="*/ 288567 w 1770444"/>
                <a:gd name="connsiteY0" fmla="*/ 419258 h 1761835"/>
                <a:gd name="connsiteX1" fmla="*/ 88590 w 1770444"/>
                <a:gd name="connsiteY1" fmla="*/ 810676 h 1761835"/>
                <a:gd name="connsiteX2" fmla="*/ 10243 w 1770444"/>
                <a:gd name="connsiteY2" fmla="*/ 1608288 h 1761835"/>
                <a:gd name="connsiteX3" fmla="*/ 306327 w 1770444"/>
                <a:gd name="connsiteY3" fmla="*/ 1761835 h 1761835"/>
                <a:gd name="connsiteX4" fmla="*/ 1666327 w 1770444"/>
                <a:gd name="connsiteY4" fmla="*/ 1711113 h 1761835"/>
                <a:gd name="connsiteX5" fmla="*/ 1589229 w 1770444"/>
                <a:gd name="connsiteY5" fmla="*/ 1176973 h 1761835"/>
                <a:gd name="connsiteX6" fmla="*/ 1306672 w 1770444"/>
                <a:gd name="connsiteY6" fmla="*/ 916817 h 1761835"/>
                <a:gd name="connsiteX7" fmla="*/ 1584814 w 1770444"/>
                <a:gd name="connsiteY7" fmla="*/ 510012 h 1761835"/>
                <a:gd name="connsiteX8" fmla="*/ 1373040 w 1770444"/>
                <a:gd name="connsiteY8" fmla="*/ 118574 h 1761835"/>
                <a:gd name="connsiteX9" fmla="*/ 895599 w 1770444"/>
                <a:gd name="connsiteY9" fmla="*/ 18960 h 1761835"/>
                <a:gd name="connsiteX10" fmla="*/ 288567 w 1770444"/>
                <a:gd name="connsiteY10" fmla="*/ 419258 h 1761835"/>
                <a:gd name="connsiteX0" fmla="*/ 288567 w 1592514"/>
                <a:gd name="connsiteY0" fmla="*/ 419258 h 1863058"/>
                <a:gd name="connsiteX1" fmla="*/ 88590 w 1592514"/>
                <a:gd name="connsiteY1" fmla="*/ 810676 h 1863058"/>
                <a:gd name="connsiteX2" fmla="*/ 10243 w 1592514"/>
                <a:gd name="connsiteY2" fmla="*/ 1608288 h 1863058"/>
                <a:gd name="connsiteX3" fmla="*/ 306327 w 1592514"/>
                <a:gd name="connsiteY3" fmla="*/ 1761835 h 1863058"/>
                <a:gd name="connsiteX4" fmla="*/ 1377650 w 1592514"/>
                <a:gd name="connsiteY4" fmla="*/ 1838393 h 1863058"/>
                <a:gd name="connsiteX5" fmla="*/ 1589229 w 1592514"/>
                <a:gd name="connsiteY5" fmla="*/ 1176973 h 1863058"/>
                <a:gd name="connsiteX6" fmla="*/ 1306672 w 1592514"/>
                <a:gd name="connsiteY6" fmla="*/ 916817 h 1863058"/>
                <a:gd name="connsiteX7" fmla="*/ 1584814 w 1592514"/>
                <a:gd name="connsiteY7" fmla="*/ 510012 h 1863058"/>
                <a:gd name="connsiteX8" fmla="*/ 1373040 w 1592514"/>
                <a:gd name="connsiteY8" fmla="*/ 118574 h 1863058"/>
                <a:gd name="connsiteX9" fmla="*/ 895599 w 1592514"/>
                <a:gd name="connsiteY9" fmla="*/ 18960 h 1863058"/>
                <a:gd name="connsiteX10" fmla="*/ 288567 w 1592514"/>
                <a:gd name="connsiteY10" fmla="*/ 419258 h 1863058"/>
                <a:gd name="connsiteX0" fmla="*/ 421322 w 1594935"/>
                <a:gd name="connsiteY0" fmla="*/ 616342 h 1876292"/>
                <a:gd name="connsiteX1" fmla="*/ 91011 w 1594935"/>
                <a:gd name="connsiteY1" fmla="*/ 823910 h 1876292"/>
                <a:gd name="connsiteX2" fmla="*/ 12664 w 1594935"/>
                <a:gd name="connsiteY2" fmla="*/ 1621522 h 1876292"/>
                <a:gd name="connsiteX3" fmla="*/ 308748 w 1594935"/>
                <a:gd name="connsiteY3" fmla="*/ 1775069 h 1876292"/>
                <a:gd name="connsiteX4" fmla="*/ 1380071 w 1594935"/>
                <a:gd name="connsiteY4" fmla="*/ 1851627 h 1876292"/>
                <a:gd name="connsiteX5" fmla="*/ 1591650 w 1594935"/>
                <a:gd name="connsiteY5" fmla="*/ 1190207 h 1876292"/>
                <a:gd name="connsiteX6" fmla="*/ 1309093 w 1594935"/>
                <a:gd name="connsiteY6" fmla="*/ 930051 h 1876292"/>
                <a:gd name="connsiteX7" fmla="*/ 1587235 w 1594935"/>
                <a:gd name="connsiteY7" fmla="*/ 523246 h 1876292"/>
                <a:gd name="connsiteX8" fmla="*/ 1375461 w 1594935"/>
                <a:gd name="connsiteY8" fmla="*/ 131808 h 1876292"/>
                <a:gd name="connsiteX9" fmla="*/ 898020 w 1594935"/>
                <a:gd name="connsiteY9" fmla="*/ 32194 h 1876292"/>
                <a:gd name="connsiteX10" fmla="*/ 421322 w 1594935"/>
                <a:gd name="connsiteY10" fmla="*/ 616342 h 1876292"/>
                <a:gd name="connsiteX0" fmla="*/ 413257 w 1586870"/>
                <a:gd name="connsiteY0" fmla="*/ 616342 h 1876292"/>
                <a:gd name="connsiteX1" fmla="*/ 140873 w 1586870"/>
                <a:gd name="connsiteY1" fmla="*/ 993617 h 1876292"/>
                <a:gd name="connsiteX2" fmla="*/ 4599 w 1586870"/>
                <a:gd name="connsiteY2" fmla="*/ 1621522 h 1876292"/>
                <a:gd name="connsiteX3" fmla="*/ 300683 w 1586870"/>
                <a:gd name="connsiteY3" fmla="*/ 1775069 h 1876292"/>
                <a:gd name="connsiteX4" fmla="*/ 1372006 w 1586870"/>
                <a:gd name="connsiteY4" fmla="*/ 1851627 h 1876292"/>
                <a:gd name="connsiteX5" fmla="*/ 1583585 w 1586870"/>
                <a:gd name="connsiteY5" fmla="*/ 1190207 h 1876292"/>
                <a:gd name="connsiteX6" fmla="*/ 1301028 w 1586870"/>
                <a:gd name="connsiteY6" fmla="*/ 930051 h 1876292"/>
                <a:gd name="connsiteX7" fmla="*/ 1579170 w 1586870"/>
                <a:gd name="connsiteY7" fmla="*/ 523246 h 1876292"/>
                <a:gd name="connsiteX8" fmla="*/ 1367396 w 1586870"/>
                <a:gd name="connsiteY8" fmla="*/ 131808 h 1876292"/>
                <a:gd name="connsiteX9" fmla="*/ 889955 w 1586870"/>
                <a:gd name="connsiteY9" fmla="*/ 32194 h 1876292"/>
                <a:gd name="connsiteX10" fmla="*/ 413257 w 1586870"/>
                <a:gd name="connsiteY10" fmla="*/ 616342 h 1876292"/>
                <a:gd name="connsiteX0" fmla="*/ 284962 w 1458575"/>
                <a:gd name="connsiteY0" fmla="*/ 616342 h 1908017"/>
                <a:gd name="connsiteX1" fmla="*/ 12578 w 1458575"/>
                <a:gd name="connsiteY1" fmla="*/ 993617 h 1908017"/>
                <a:gd name="connsiteX2" fmla="*/ 172388 w 1458575"/>
                <a:gd name="connsiteY2" fmla="*/ 1775069 h 1908017"/>
                <a:gd name="connsiteX3" fmla="*/ 1243711 w 1458575"/>
                <a:gd name="connsiteY3" fmla="*/ 1851627 h 1908017"/>
                <a:gd name="connsiteX4" fmla="*/ 1455290 w 1458575"/>
                <a:gd name="connsiteY4" fmla="*/ 1190207 h 1908017"/>
                <a:gd name="connsiteX5" fmla="*/ 1172733 w 1458575"/>
                <a:gd name="connsiteY5" fmla="*/ 930051 h 1908017"/>
                <a:gd name="connsiteX6" fmla="*/ 1450875 w 1458575"/>
                <a:gd name="connsiteY6" fmla="*/ 523246 h 1908017"/>
                <a:gd name="connsiteX7" fmla="*/ 1239101 w 1458575"/>
                <a:gd name="connsiteY7" fmla="*/ 131808 h 1908017"/>
                <a:gd name="connsiteX8" fmla="*/ 761660 w 1458575"/>
                <a:gd name="connsiteY8" fmla="*/ 32194 h 1908017"/>
                <a:gd name="connsiteX9" fmla="*/ 284962 w 1458575"/>
                <a:gd name="connsiteY9" fmla="*/ 616342 h 1908017"/>
                <a:gd name="connsiteX0" fmla="*/ 343858 w 1519131"/>
                <a:gd name="connsiteY0" fmla="*/ 616342 h 1885036"/>
                <a:gd name="connsiteX1" fmla="*/ 71474 w 1519131"/>
                <a:gd name="connsiteY1" fmla="*/ 993617 h 1885036"/>
                <a:gd name="connsiteX2" fmla="*/ 115432 w 1519131"/>
                <a:gd name="connsiteY2" fmla="*/ 1704358 h 1885036"/>
                <a:gd name="connsiteX3" fmla="*/ 1302607 w 1519131"/>
                <a:gd name="connsiteY3" fmla="*/ 1851627 h 1885036"/>
                <a:gd name="connsiteX4" fmla="*/ 1514186 w 1519131"/>
                <a:gd name="connsiteY4" fmla="*/ 1190207 h 1885036"/>
                <a:gd name="connsiteX5" fmla="*/ 1231629 w 1519131"/>
                <a:gd name="connsiteY5" fmla="*/ 930051 h 1885036"/>
                <a:gd name="connsiteX6" fmla="*/ 1509771 w 1519131"/>
                <a:gd name="connsiteY6" fmla="*/ 523246 h 1885036"/>
                <a:gd name="connsiteX7" fmla="*/ 1297997 w 1519131"/>
                <a:gd name="connsiteY7" fmla="*/ 131808 h 1885036"/>
                <a:gd name="connsiteX8" fmla="*/ 820556 w 1519131"/>
                <a:gd name="connsiteY8" fmla="*/ 32194 h 1885036"/>
                <a:gd name="connsiteX9" fmla="*/ 343858 w 1519131"/>
                <a:gd name="connsiteY9" fmla="*/ 616342 h 1885036"/>
                <a:gd name="connsiteX0" fmla="*/ 343858 w 1549812"/>
                <a:gd name="connsiteY0" fmla="*/ 616342 h 1800235"/>
                <a:gd name="connsiteX1" fmla="*/ 71474 w 1549812"/>
                <a:gd name="connsiteY1" fmla="*/ 993617 h 1800235"/>
                <a:gd name="connsiteX2" fmla="*/ 115432 w 1549812"/>
                <a:gd name="connsiteY2" fmla="*/ 1704358 h 1800235"/>
                <a:gd name="connsiteX3" fmla="*/ 1389496 w 1549812"/>
                <a:gd name="connsiteY3" fmla="*/ 1724347 h 1800235"/>
                <a:gd name="connsiteX4" fmla="*/ 1514186 w 1549812"/>
                <a:gd name="connsiteY4" fmla="*/ 1190207 h 1800235"/>
                <a:gd name="connsiteX5" fmla="*/ 1231629 w 1549812"/>
                <a:gd name="connsiteY5" fmla="*/ 930051 h 1800235"/>
                <a:gd name="connsiteX6" fmla="*/ 1509771 w 1549812"/>
                <a:gd name="connsiteY6" fmla="*/ 523246 h 1800235"/>
                <a:gd name="connsiteX7" fmla="*/ 1297997 w 1549812"/>
                <a:gd name="connsiteY7" fmla="*/ 131808 h 1800235"/>
                <a:gd name="connsiteX8" fmla="*/ 820556 w 1549812"/>
                <a:gd name="connsiteY8" fmla="*/ 32194 h 1800235"/>
                <a:gd name="connsiteX9" fmla="*/ 343858 w 1549812"/>
                <a:gd name="connsiteY9" fmla="*/ 616342 h 180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9812" h="1800235">
                  <a:moveTo>
                    <a:pt x="343858" y="616342"/>
                  </a:moveTo>
                  <a:cubicBezTo>
                    <a:pt x="219011" y="776579"/>
                    <a:pt x="109545" y="812281"/>
                    <a:pt x="71474" y="993617"/>
                  </a:cubicBezTo>
                  <a:cubicBezTo>
                    <a:pt x="33403" y="1174953"/>
                    <a:pt x="-89757" y="1561356"/>
                    <a:pt x="115432" y="1704358"/>
                  </a:cubicBezTo>
                  <a:cubicBezTo>
                    <a:pt x="320621" y="1847360"/>
                    <a:pt x="1156371" y="1810039"/>
                    <a:pt x="1389496" y="1724347"/>
                  </a:cubicBezTo>
                  <a:cubicBezTo>
                    <a:pt x="1622621" y="1638655"/>
                    <a:pt x="1540497" y="1322590"/>
                    <a:pt x="1514186" y="1190207"/>
                  </a:cubicBezTo>
                  <a:cubicBezTo>
                    <a:pt x="1487875" y="1057824"/>
                    <a:pt x="1240336" y="1148914"/>
                    <a:pt x="1231629" y="930051"/>
                  </a:cubicBezTo>
                  <a:cubicBezTo>
                    <a:pt x="1248292" y="693847"/>
                    <a:pt x="1498710" y="656286"/>
                    <a:pt x="1509771" y="523246"/>
                  </a:cubicBezTo>
                  <a:cubicBezTo>
                    <a:pt x="1520832" y="390206"/>
                    <a:pt x="1431655" y="305130"/>
                    <a:pt x="1297997" y="131808"/>
                  </a:cubicBezTo>
                  <a:cubicBezTo>
                    <a:pt x="1189251" y="36824"/>
                    <a:pt x="979579" y="-48562"/>
                    <a:pt x="820556" y="32194"/>
                  </a:cubicBezTo>
                  <a:cubicBezTo>
                    <a:pt x="661533" y="112950"/>
                    <a:pt x="468705" y="456105"/>
                    <a:pt x="343858" y="616342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" name="Freeform 417">
              <a:extLst>
                <a:ext uri="{FF2B5EF4-FFF2-40B4-BE49-F238E27FC236}">
                  <a16:creationId xmlns:a16="http://schemas.microsoft.com/office/drawing/2014/main" id="{8325BCC4-6175-B03B-A458-3DABABD2F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4076" y="1826035"/>
              <a:ext cx="1736725" cy="1317704"/>
            </a:xfrm>
            <a:custGeom>
              <a:avLst/>
              <a:gdLst>
                <a:gd name="T0" fmla="*/ 2147483646 w 1036"/>
                <a:gd name="T1" fmla="*/ 2147483646 h 675"/>
                <a:gd name="T2" fmla="*/ 2147483646 w 1036"/>
                <a:gd name="T3" fmla="*/ 2147483646 h 675"/>
                <a:gd name="T4" fmla="*/ 2147483646 w 1036"/>
                <a:gd name="T5" fmla="*/ 2147483646 h 675"/>
                <a:gd name="T6" fmla="*/ 2147483646 w 1036"/>
                <a:gd name="T7" fmla="*/ 2147483646 h 675"/>
                <a:gd name="T8" fmla="*/ 2147483646 w 1036"/>
                <a:gd name="T9" fmla="*/ 2147483646 h 675"/>
                <a:gd name="T10" fmla="*/ 2147483646 w 1036"/>
                <a:gd name="T11" fmla="*/ 2147483646 h 675"/>
                <a:gd name="T12" fmla="*/ 2147483646 w 1036"/>
                <a:gd name="T13" fmla="*/ 2147483646 h 675"/>
                <a:gd name="T14" fmla="*/ 2147483646 w 1036"/>
                <a:gd name="T15" fmla="*/ 2147483646 h 675"/>
                <a:gd name="T16" fmla="*/ 2147483646 w 1036"/>
                <a:gd name="T17" fmla="*/ 2147483646 h 675"/>
                <a:gd name="T18" fmla="*/ 2147483646 w 1036"/>
                <a:gd name="T19" fmla="*/ 2147483646 h 675"/>
                <a:gd name="T20" fmla="*/ 2147483646 w 1036"/>
                <a:gd name="T21" fmla="*/ 2147483646 h 675"/>
                <a:gd name="T22" fmla="*/ 2147483646 w 1036"/>
                <a:gd name="T23" fmla="*/ 2147483646 h 675"/>
                <a:gd name="T24" fmla="*/ 2147483646 w 1036"/>
                <a:gd name="T25" fmla="*/ 2147483646 h 675"/>
                <a:gd name="T26" fmla="*/ 2147483646 w 1036"/>
                <a:gd name="T27" fmla="*/ 2147483646 h 675"/>
                <a:gd name="T28" fmla="*/ 2147483646 w 1036"/>
                <a:gd name="T29" fmla="*/ 2147483646 h 675"/>
                <a:gd name="T30" fmla="*/ 2147483646 w 1036"/>
                <a:gd name="T31" fmla="*/ 2147483646 h 675"/>
                <a:gd name="T32" fmla="*/ 2147483646 w 1036"/>
                <a:gd name="T33" fmla="*/ 2147483646 h 675"/>
                <a:gd name="T34" fmla="*/ 2147483646 w 1036"/>
                <a:gd name="T35" fmla="*/ 2147483646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4" name="Group 418">
              <a:extLst>
                <a:ext uri="{FF2B5EF4-FFF2-40B4-BE49-F238E27FC236}">
                  <a16:creationId xmlns:a16="http://schemas.microsoft.com/office/drawing/2014/main" id="{A98FAF7A-8CCC-8A5D-EBC6-D18C924F8A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5350" y="3289251"/>
              <a:ext cx="1458912" cy="933450"/>
              <a:chOff x="2889" y="1631"/>
              <a:chExt cx="980" cy="743"/>
            </a:xfrm>
          </p:grpSpPr>
          <p:sp>
            <p:nvSpPr>
              <p:cNvPr id="5" name="Rectangle 419">
                <a:extLst>
                  <a:ext uri="{FF2B5EF4-FFF2-40B4-BE49-F238E27FC236}">
                    <a16:creationId xmlns:a16="http://schemas.microsoft.com/office/drawing/2014/main" id="{5EB7ACFE-F075-1586-E03F-2B161B1D1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9CDF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420">
                <a:extLst>
                  <a:ext uri="{FF2B5EF4-FFF2-40B4-BE49-F238E27FC236}">
                    <a16:creationId xmlns:a16="http://schemas.microsoft.com/office/drawing/2014/main" id="{FA0E6E59-7615-F233-DB01-648472046E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9CDF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solidFill>
                    <a:srgbClr val="00CCFF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" name="Freeform 427">
              <a:extLst>
                <a:ext uri="{FF2B5EF4-FFF2-40B4-BE49-F238E27FC236}">
                  <a16:creationId xmlns:a16="http://schemas.microsoft.com/office/drawing/2014/main" id="{5F2C3943-D1D6-439D-4D15-B53A7521A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2401" y="4683134"/>
              <a:ext cx="3079750" cy="1665288"/>
            </a:xfrm>
            <a:custGeom>
              <a:avLst/>
              <a:gdLst>
                <a:gd name="T0" fmla="*/ 2147483646 w 1940"/>
                <a:gd name="T1" fmla="*/ 2147483646 h 1049"/>
                <a:gd name="T2" fmla="*/ 2147483646 w 1940"/>
                <a:gd name="T3" fmla="*/ 2147483646 h 1049"/>
                <a:gd name="T4" fmla="*/ 2147483646 w 1940"/>
                <a:gd name="T5" fmla="*/ 2147483646 h 1049"/>
                <a:gd name="T6" fmla="*/ 2147483646 w 1940"/>
                <a:gd name="T7" fmla="*/ 2147483646 h 1049"/>
                <a:gd name="T8" fmla="*/ 2147483646 w 1940"/>
                <a:gd name="T9" fmla="*/ 2147483646 h 1049"/>
                <a:gd name="T10" fmla="*/ 2147483646 w 1940"/>
                <a:gd name="T11" fmla="*/ 2147483646 h 1049"/>
                <a:gd name="T12" fmla="*/ 2147483646 w 1940"/>
                <a:gd name="T13" fmla="*/ 2147483646 h 1049"/>
                <a:gd name="T14" fmla="*/ 2147483646 w 1940"/>
                <a:gd name="T15" fmla="*/ 2147483646 h 1049"/>
                <a:gd name="T16" fmla="*/ 2147483646 w 1940"/>
                <a:gd name="T17" fmla="*/ 2147483646 h 1049"/>
                <a:gd name="T18" fmla="*/ 2147483646 w 1940"/>
                <a:gd name="T19" fmla="*/ 2147483646 h 1049"/>
                <a:gd name="T20" fmla="*/ 2147483646 w 1940"/>
                <a:gd name="T21" fmla="*/ 2147483646 h 1049"/>
                <a:gd name="T22" fmla="*/ 2147483646 w 1940"/>
                <a:gd name="T23" fmla="*/ 2147483646 h 1049"/>
                <a:gd name="T24" fmla="*/ 2147483646 w 1940"/>
                <a:gd name="T25" fmla="*/ 2147483646 h 1049"/>
                <a:gd name="T26" fmla="*/ 2147483646 w 1940"/>
                <a:gd name="T27" fmla="*/ 2147483646 h 1049"/>
                <a:gd name="T28" fmla="*/ 2147483646 w 1940"/>
                <a:gd name="T29" fmla="*/ 2147483646 h 1049"/>
                <a:gd name="T30" fmla="*/ 2147483646 w 1940"/>
                <a:gd name="T31" fmla="*/ 214748364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40"/>
                <a:gd name="T49" fmla="*/ 0 h 1049"/>
                <a:gd name="T50" fmla="*/ 1940 w 1940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40" h="1049">
                  <a:moveTo>
                    <a:pt x="952" y="26"/>
                  </a:moveTo>
                  <a:cubicBezTo>
                    <a:pt x="867" y="45"/>
                    <a:pt x="832" y="118"/>
                    <a:pt x="755" y="125"/>
                  </a:cubicBezTo>
                  <a:cubicBezTo>
                    <a:pt x="678" y="132"/>
                    <a:pt x="587" y="72"/>
                    <a:pt x="488" y="68"/>
                  </a:cubicBezTo>
                  <a:cubicBezTo>
                    <a:pt x="389" y="64"/>
                    <a:pt x="237" y="48"/>
                    <a:pt x="158" y="101"/>
                  </a:cubicBezTo>
                  <a:cubicBezTo>
                    <a:pt x="79" y="154"/>
                    <a:pt x="28" y="298"/>
                    <a:pt x="14" y="389"/>
                  </a:cubicBezTo>
                  <a:cubicBezTo>
                    <a:pt x="0" y="480"/>
                    <a:pt x="25" y="595"/>
                    <a:pt x="71" y="648"/>
                  </a:cubicBezTo>
                  <a:cubicBezTo>
                    <a:pt x="117" y="701"/>
                    <a:pt x="205" y="665"/>
                    <a:pt x="288" y="706"/>
                  </a:cubicBezTo>
                  <a:cubicBezTo>
                    <a:pt x="371" y="747"/>
                    <a:pt x="450" y="842"/>
                    <a:pt x="568" y="893"/>
                  </a:cubicBezTo>
                  <a:cubicBezTo>
                    <a:pt x="686" y="944"/>
                    <a:pt x="852" y="991"/>
                    <a:pt x="996" y="1014"/>
                  </a:cubicBezTo>
                  <a:cubicBezTo>
                    <a:pt x="1140" y="1036"/>
                    <a:pt x="1309" y="1049"/>
                    <a:pt x="1433" y="1031"/>
                  </a:cubicBezTo>
                  <a:cubicBezTo>
                    <a:pt x="1557" y="1012"/>
                    <a:pt x="1657" y="960"/>
                    <a:pt x="1739" y="907"/>
                  </a:cubicBezTo>
                  <a:cubicBezTo>
                    <a:pt x="1821" y="855"/>
                    <a:pt x="1906" y="824"/>
                    <a:pt x="1923" y="714"/>
                  </a:cubicBezTo>
                  <a:cubicBezTo>
                    <a:pt x="1940" y="604"/>
                    <a:pt x="1898" y="350"/>
                    <a:pt x="1839" y="251"/>
                  </a:cubicBezTo>
                  <a:cubicBezTo>
                    <a:pt x="1780" y="151"/>
                    <a:pt x="1662" y="153"/>
                    <a:pt x="1566" y="114"/>
                  </a:cubicBezTo>
                  <a:cubicBezTo>
                    <a:pt x="1470" y="76"/>
                    <a:pt x="1365" y="30"/>
                    <a:pt x="1263" y="15"/>
                  </a:cubicBezTo>
                  <a:cubicBezTo>
                    <a:pt x="1161" y="0"/>
                    <a:pt x="1037" y="8"/>
                    <a:pt x="952" y="26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Text Box 580">
              <a:extLst>
                <a:ext uri="{FF2B5EF4-FFF2-40B4-BE49-F238E27FC236}">
                  <a16:creationId xmlns:a16="http://schemas.microsoft.com/office/drawing/2014/main" id="{7AD5CB6F-F7F3-DAC0-9789-4342CEB0B4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1564" y="1605491"/>
              <a:ext cx="1372553" cy="31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mobile network</a:t>
              </a:r>
            </a:p>
          </p:txBody>
        </p:sp>
        <p:sp>
          <p:nvSpPr>
            <p:cNvPr id="11" name="Text Box 580">
              <a:extLst>
                <a:ext uri="{FF2B5EF4-FFF2-40B4-BE49-F238E27FC236}">
                  <a16:creationId xmlns:a16="http://schemas.microsoft.com/office/drawing/2014/main" id="{B0E0DED1-F80A-E73C-BB1D-39C7C5A185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0834" y="4191921"/>
              <a:ext cx="1955646" cy="275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home network</a:t>
              </a:r>
            </a:p>
          </p:txBody>
        </p:sp>
        <p:sp>
          <p:nvSpPr>
            <p:cNvPr id="12" name="Text Box 580">
              <a:extLst>
                <a:ext uri="{FF2B5EF4-FFF2-40B4-BE49-F238E27FC236}">
                  <a16:creationId xmlns:a16="http://schemas.microsoft.com/office/drawing/2014/main" id="{1FEA0AA0-949C-55B7-FC59-DBFFD6EE81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3182" y="5789488"/>
              <a:ext cx="1007917" cy="432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enterprise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   network</a:t>
              </a:r>
            </a:p>
          </p:txBody>
        </p:sp>
        <p:sp>
          <p:nvSpPr>
            <p:cNvPr id="13" name="Freeform 371">
              <a:extLst>
                <a:ext uri="{FF2B5EF4-FFF2-40B4-BE49-F238E27FC236}">
                  <a16:creationId xmlns:a16="http://schemas.microsoft.com/office/drawing/2014/main" id="{F7C17048-B8B2-1D7F-8ADF-74D2F91B3149}"/>
                </a:ext>
              </a:extLst>
            </p:cNvPr>
            <p:cNvSpPr/>
            <p:nvPr/>
          </p:nvSpPr>
          <p:spPr>
            <a:xfrm>
              <a:off x="10222146" y="3179540"/>
              <a:ext cx="1273167" cy="1935748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60355 w 1534770"/>
                <a:gd name="connsiteY0" fmla="*/ 553225 h 1800672"/>
                <a:gd name="connsiteX1" fmla="*/ 3 w 1534770"/>
                <a:gd name="connsiteY1" fmla="*/ 958784 h 1800672"/>
                <a:gd name="connsiteX2" fmla="*/ 367657 w 1534770"/>
                <a:gd name="connsiteY2" fmla="*/ 1526890 h 1800672"/>
                <a:gd name="connsiteX3" fmla="*/ 1186523 w 1534770"/>
                <a:gd name="connsiteY3" fmla="*/ 1794234 h 1800672"/>
                <a:gd name="connsiteX4" fmla="*/ 1520754 w 1534770"/>
                <a:gd name="connsiteY4" fmla="*/ 1276255 h 1800672"/>
                <a:gd name="connsiteX5" fmla="*/ 1468513 w 1534770"/>
                <a:gd name="connsiteY5" fmla="*/ 691440 h 1800672"/>
                <a:gd name="connsiteX6" fmla="*/ 1435794 w 1534770"/>
                <a:gd name="connsiteY6" fmla="*/ 107761 h 1800672"/>
                <a:gd name="connsiteX7" fmla="*/ 839087 w 1534770"/>
                <a:gd name="connsiteY7" fmla="*/ 39789 h 1800672"/>
                <a:gd name="connsiteX8" fmla="*/ 360355 w 1534770"/>
                <a:gd name="connsiteY8" fmla="*/ 553225 h 1800672"/>
                <a:gd name="connsiteX0" fmla="*/ 360355 w 1580585"/>
                <a:gd name="connsiteY0" fmla="*/ 553225 h 1880420"/>
                <a:gd name="connsiteX1" fmla="*/ 3 w 1580585"/>
                <a:gd name="connsiteY1" fmla="*/ 958784 h 1880420"/>
                <a:gd name="connsiteX2" fmla="*/ 367657 w 1580585"/>
                <a:gd name="connsiteY2" fmla="*/ 1526890 h 1880420"/>
                <a:gd name="connsiteX3" fmla="*/ 1186523 w 1580585"/>
                <a:gd name="connsiteY3" fmla="*/ 1794234 h 1880420"/>
                <a:gd name="connsiteX4" fmla="*/ 1570188 w 1580585"/>
                <a:gd name="connsiteY4" fmla="*/ 1785433 h 1880420"/>
                <a:gd name="connsiteX5" fmla="*/ 1468513 w 1580585"/>
                <a:gd name="connsiteY5" fmla="*/ 691440 h 1880420"/>
                <a:gd name="connsiteX6" fmla="*/ 1435794 w 1580585"/>
                <a:gd name="connsiteY6" fmla="*/ 107761 h 1880420"/>
                <a:gd name="connsiteX7" fmla="*/ 839087 w 1580585"/>
                <a:gd name="connsiteY7" fmla="*/ 39789 h 1880420"/>
                <a:gd name="connsiteX8" fmla="*/ 360355 w 1580585"/>
                <a:gd name="connsiteY8" fmla="*/ 553225 h 1880420"/>
                <a:gd name="connsiteX0" fmla="*/ 316588 w 1580732"/>
                <a:gd name="connsiteY0" fmla="*/ 359285 h 1867156"/>
                <a:gd name="connsiteX1" fmla="*/ 150 w 1580732"/>
                <a:gd name="connsiteY1" fmla="*/ 945520 h 1867156"/>
                <a:gd name="connsiteX2" fmla="*/ 367804 w 1580732"/>
                <a:gd name="connsiteY2" fmla="*/ 1513626 h 1867156"/>
                <a:gd name="connsiteX3" fmla="*/ 1186670 w 1580732"/>
                <a:gd name="connsiteY3" fmla="*/ 1780970 h 1867156"/>
                <a:gd name="connsiteX4" fmla="*/ 1570335 w 1580732"/>
                <a:gd name="connsiteY4" fmla="*/ 1772169 h 1867156"/>
                <a:gd name="connsiteX5" fmla="*/ 1468660 w 1580732"/>
                <a:gd name="connsiteY5" fmla="*/ 678176 h 1867156"/>
                <a:gd name="connsiteX6" fmla="*/ 1435941 w 1580732"/>
                <a:gd name="connsiteY6" fmla="*/ 94497 h 1867156"/>
                <a:gd name="connsiteX7" fmla="*/ 839234 w 1580732"/>
                <a:gd name="connsiteY7" fmla="*/ 26525 h 1867156"/>
                <a:gd name="connsiteX8" fmla="*/ 316588 w 1580732"/>
                <a:gd name="connsiteY8" fmla="*/ 359285 h 1867156"/>
                <a:gd name="connsiteX0" fmla="*/ 163575 w 1427719"/>
                <a:gd name="connsiteY0" fmla="*/ 359285 h 1867156"/>
                <a:gd name="connsiteX1" fmla="*/ 836 w 1427719"/>
                <a:gd name="connsiteY1" fmla="*/ 1076921 h 1867156"/>
                <a:gd name="connsiteX2" fmla="*/ 214791 w 1427719"/>
                <a:gd name="connsiteY2" fmla="*/ 1513626 h 1867156"/>
                <a:gd name="connsiteX3" fmla="*/ 1033657 w 1427719"/>
                <a:gd name="connsiteY3" fmla="*/ 1780970 h 1867156"/>
                <a:gd name="connsiteX4" fmla="*/ 1417322 w 1427719"/>
                <a:gd name="connsiteY4" fmla="*/ 1772169 h 1867156"/>
                <a:gd name="connsiteX5" fmla="*/ 1315647 w 1427719"/>
                <a:gd name="connsiteY5" fmla="*/ 678176 h 1867156"/>
                <a:gd name="connsiteX6" fmla="*/ 1282928 w 1427719"/>
                <a:gd name="connsiteY6" fmla="*/ 94497 h 1867156"/>
                <a:gd name="connsiteX7" fmla="*/ 686221 w 1427719"/>
                <a:gd name="connsiteY7" fmla="*/ 26525 h 1867156"/>
                <a:gd name="connsiteX8" fmla="*/ 163575 w 1427719"/>
                <a:gd name="connsiteY8" fmla="*/ 359285 h 1867156"/>
                <a:gd name="connsiteX0" fmla="*/ 163575 w 1426632"/>
                <a:gd name="connsiteY0" fmla="*/ 394322 h 1902193"/>
                <a:gd name="connsiteX1" fmla="*/ 836 w 1426632"/>
                <a:gd name="connsiteY1" fmla="*/ 1111958 h 1902193"/>
                <a:gd name="connsiteX2" fmla="*/ 214791 w 1426632"/>
                <a:gd name="connsiteY2" fmla="*/ 1548663 h 1902193"/>
                <a:gd name="connsiteX3" fmla="*/ 1033657 w 1426632"/>
                <a:gd name="connsiteY3" fmla="*/ 1816007 h 1902193"/>
                <a:gd name="connsiteX4" fmla="*/ 1417322 w 1426632"/>
                <a:gd name="connsiteY4" fmla="*/ 1807206 h 1902193"/>
                <a:gd name="connsiteX5" fmla="*/ 1315647 w 1426632"/>
                <a:gd name="connsiteY5" fmla="*/ 713213 h 1902193"/>
                <a:gd name="connsiteX6" fmla="*/ 1401843 w 1426632"/>
                <a:gd name="connsiteY6" fmla="*/ 63834 h 1902193"/>
                <a:gd name="connsiteX7" fmla="*/ 686221 w 1426632"/>
                <a:gd name="connsiteY7" fmla="*/ 61562 h 1902193"/>
                <a:gd name="connsiteX8" fmla="*/ 163575 w 1426632"/>
                <a:gd name="connsiteY8" fmla="*/ 394322 h 1902193"/>
                <a:gd name="connsiteX0" fmla="*/ 163575 w 1435249"/>
                <a:gd name="connsiteY0" fmla="*/ 394322 h 1885560"/>
                <a:gd name="connsiteX1" fmla="*/ 836 w 1435249"/>
                <a:gd name="connsiteY1" fmla="*/ 1111958 h 1885560"/>
                <a:gd name="connsiteX2" fmla="*/ 214791 w 1435249"/>
                <a:gd name="connsiteY2" fmla="*/ 1548663 h 1885560"/>
                <a:gd name="connsiteX3" fmla="*/ 1033657 w 1435249"/>
                <a:gd name="connsiteY3" fmla="*/ 1816007 h 1885560"/>
                <a:gd name="connsiteX4" fmla="*/ 1417322 w 1435249"/>
                <a:gd name="connsiteY4" fmla="*/ 1807206 h 1885560"/>
                <a:gd name="connsiteX5" fmla="*/ 1375103 w 1435249"/>
                <a:gd name="connsiteY5" fmla="*/ 943164 h 1885560"/>
                <a:gd name="connsiteX6" fmla="*/ 1401843 w 1435249"/>
                <a:gd name="connsiteY6" fmla="*/ 63834 h 1885560"/>
                <a:gd name="connsiteX7" fmla="*/ 686221 w 1435249"/>
                <a:gd name="connsiteY7" fmla="*/ 61562 h 1885560"/>
                <a:gd name="connsiteX8" fmla="*/ 163575 w 1435249"/>
                <a:gd name="connsiteY8" fmla="*/ 394322 h 1885560"/>
                <a:gd name="connsiteX0" fmla="*/ 128947 w 1438213"/>
                <a:gd name="connsiteY0" fmla="*/ 345176 h 1883146"/>
                <a:gd name="connsiteX1" fmla="*/ 3802 w 1438213"/>
                <a:gd name="connsiteY1" fmla="*/ 1109544 h 1883146"/>
                <a:gd name="connsiteX2" fmla="*/ 217757 w 1438213"/>
                <a:gd name="connsiteY2" fmla="*/ 1546249 h 1883146"/>
                <a:gd name="connsiteX3" fmla="*/ 1036623 w 1438213"/>
                <a:gd name="connsiteY3" fmla="*/ 1813593 h 1883146"/>
                <a:gd name="connsiteX4" fmla="*/ 1420288 w 1438213"/>
                <a:gd name="connsiteY4" fmla="*/ 1804792 h 1883146"/>
                <a:gd name="connsiteX5" fmla="*/ 1378069 w 1438213"/>
                <a:gd name="connsiteY5" fmla="*/ 940750 h 1883146"/>
                <a:gd name="connsiteX6" fmla="*/ 1404809 w 1438213"/>
                <a:gd name="connsiteY6" fmla="*/ 61420 h 1883146"/>
                <a:gd name="connsiteX7" fmla="*/ 689187 w 1438213"/>
                <a:gd name="connsiteY7" fmla="*/ 59148 h 1883146"/>
                <a:gd name="connsiteX8" fmla="*/ 128947 w 1438213"/>
                <a:gd name="connsiteY8" fmla="*/ 345176 h 1883146"/>
                <a:gd name="connsiteX0" fmla="*/ 126587 w 1435854"/>
                <a:gd name="connsiteY0" fmla="*/ 353278 h 1891248"/>
                <a:gd name="connsiteX1" fmla="*/ 1442 w 1435854"/>
                <a:gd name="connsiteY1" fmla="*/ 1117646 h 1891248"/>
                <a:gd name="connsiteX2" fmla="*/ 215397 w 1435854"/>
                <a:gd name="connsiteY2" fmla="*/ 1554351 h 1891248"/>
                <a:gd name="connsiteX3" fmla="*/ 1034263 w 1435854"/>
                <a:gd name="connsiteY3" fmla="*/ 1821695 h 1891248"/>
                <a:gd name="connsiteX4" fmla="*/ 1417928 w 1435854"/>
                <a:gd name="connsiteY4" fmla="*/ 1812894 h 1891248"/>
                <a:gd name="connsiteX5" fmla="*/ 1375709 w 1435854"/>
                <a:gd name="connsiteY5" fmla="*/ 948852 h 1891248"/>
                <a:gd name="connsiteX6" fmla="*/ 1402449 w 1435854"/>
                <a:gd name="connsiteY6" fmla="*/ 69522 h 1891248"/>
                <a:gd name="connsiteX7" fmla="*/ 221605 w 1435854"/>
                <a:gd name="connsiteY7" fmla="*/ 47778 h 1891248"/>
                <a:gd name="connsiteX8" fmla="*/ 126587 w 1435854"/>
                <a:gd name="connsiteY8" fmla="*/ 353278 h 1891248"/>
                <a:gd name="connsiteX0" fmla="*/ 35803 w 1453152"/>
                <a:gd name="connsiteY0" fmla="*/ 439993 h 1896181"/>
                <a:gd name="connsiteX1" fmla="*/ 18740 w 1453152"/>
                <a:gd name="connsiteY1" fmla="*/ 1122579 h 1896181"/>
                <a:gd name="connsiteX2" fmla="*/ 232695 w 1453152"/>
                <a:gd name="connsiteY2" fmla="*/ 1559284 h 1896181"/>
                <a:gd name="connsiteX3" fmla="*/ 1051561 w 1453152"/>
                <a:gd name="connsiteY3" fmla="*/ 1826628 h 1896181"/>
                <a:gd name="connsiteX4" fmla="*/ 1435226 w 1453152"/>
                <a:gd name="connsiteY4" fmla="*/ 1817827 h 1896181"/>
                <a:gd name="connsiteX5" fmla="*/ 1393007 w 1453152"/>
                <a:gd name="connsiteY5" fmla="*/ 953785 h 1896181"/>
                <a:gd name="connsiteX6" fmla="*/ 1419747 w 1453152"/>
                <a:gd name="connsiteY6" fmla="*/ 74455 h 1896181"/>
                <a:gd name="connsiteX7" fmla="*/ 238903 w 1453152"/>
                <a:gd name="connsiteY7" fmla="*/ 52711 h 1896181"/>
                <a:gd name="connsiteX8" fmla="*/ 35803 w 1453152"/>
                <a:gd name="connsiteY8" fmla="*/ 439993 h 1896181"/>
                <a:gd name="connsiteX0" fmla="*/ 35803 w 1447873"/>
                <a:gd name="connsiteY0" fmla="*/ 439993 h 1952840"/>
                <a:gd name="connsiteX1" fmla="*/ 18740 w 1447873"/>
                <a:gd name="connsiteY1" fmla="*/ 1122579 h 1952840"/>
                <a:gd name="connsiteX2" fmla="*/ 232695 w 1447873"/>
                <a:gd name="connsiteY2" fmla="*/ 1559284 h 1952840"/>
                <a:gd name="connsiteX3" fmla="*/ 1130848 w 1447873"/>
                <a:gd name="connsiteY3" fmla="*/ 1925181 h 1952840"/>
                <a:gd name="connsiteX4" fmla="*/ 1435226 w 1447873"/>
                <a:gd name="connsiteY4" fmla="*/ 1817827 h 1952840"/>
                <a:gd name="connsiteX5" fmla="*/ 1393007 w 1447873"/>
                <a:gd name="connsiteY5" fmla="*/ 953785 h 1952840"/>
                <a:gd name="connsiteX6" fmla="*/ 1419747 w 1447873"/>
                <a:gd name="connsiteY6" fmla="*/ 74455 h 1952840"/>
                <a:gd name="connsiteX7" fmla="*/ 238903 w 1447873"/>
                <a:gd name="connsiteY7" fmla="*/ 52711 h 1952840"/>
                <a:gd name="connsiteX8" fmla="*/ 35803 w 1447873"/>
                <a:gd name="connsiteY8" fmla="*/ 439993 h 1952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873" h="1952840">
                  <a:moveTo>
                    <a:pt x="35803" y="439993"/>
                  </a:moveTo>
                  <a:cubicBezTo>
                    <a:pt x="-891" y="618304"/>
                    <a:pt x="-14075" y="936031"/>
                    <a:pt x="18740" y="1122579"/>
                  </a:cubicBezTo>
                  <a:cubicBezTo>
                    <a:pt x="51555" y="1309127"/>
                    <a:pt x="47344" y="1425517"/>
                    <a:pt x="232695" y="1559284"/>
                  </a:cubicBezTo>
                  <a:cubicBezTo>
                    <a:pt x="418046" y="1693051"/>
                    <a:pt x="930426" y="1882091"/>
                    <a:pt x="1130848" y="1925181"/>
                  </a:cubicBezTo>
                  <a:cubicBezTo>
                    <a:pt x="1331270" y="1968271"/>
                    <a:pt x="1391533" y="1979726"/>
                    <a:pt x="1435226" y="1817827"/>
                  </a:cubicBezTo>
                  <a:cubicBezTo>
                    <a:pt x="1478919" y="1655928"/>
                    <a:pt x="1395587" y="1244347"/>
                    <a:pt x="1393007" y="953785"/>
                  </a:cubicBezTo>
                  <a:cubicBezTo>
                    <a:pt x="1390427" y="663223"/>
                    <a:pt x="1458740" y="183063"/>
                    <a:pt x="1419747" y="74455"/>
                  </a:cubicBezTo>
                  <a:cubicBezTo>
                    <a:pt x="1380754" y="-34153"/>
                    <a:pt x="469560" y="-8212"/>
                    <a:pt x="238903" y="52711"/>
                  </a:cubicBezTo>
                  <a:cubicBezTo>
                    <a:pt x="8246" y="113634"/>
                    <a:pt x="72497" y="261682"/>
                    <a:pt x="35803" y="43999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CDFF9"/>
                </a:gs>
                <a:gs pos="100000">
                  <a:schemeClr val="bg1"/>
                </a:gs>
                <a:gs pos="59000">
                  <a:schemeClr val="accent5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2B4717A-8315-743C-2741-75A836809BC3}"/>
                </a:ext>
              </a:extLst>
            </p:cNvPr>
            <p:cNvGrpSpPr/>
            <p:nvPr/>
          </p:nvGrpSpPr>
          <p:grpSpPr>
            <a:xfrm>
              <a:off x="10837700" y="3928050"/>
              <a:ext cx="687393" cy="721548"/>
              <a:chOff x="5203089" y="1751190"/>
              <a:chExt cx="858331" cy="662414"/>
            </a:xfrm>
          </p:grpSpPr>
          <p:sp>
            <p:nvSpPr>
              <p:cNvPr id="15" name="Freeform 381">
                <a:extLst>
                  <a:ext uri="{FF2B5EF4-FFF2-40B4-BE49-F238E27FC236}">
                    <a16:creationId xmlns:a16="http://schemas.microsoft.com/office/drawing/2014/main" id="{B2F6F793-FFA5-5585-E4D8-65BE0A22D924}"/>
                  </a:ext>
                </a:extLst>
              </p:cNvPr>
              <p:cNvSpPr/>
              <p:nvPr/>
            </p:nvSpPr>
            <p:spPr>
              <a:xfrm>
                <a:off x="5536769" y="1751190"/>
                <a:ext cx="524651" cy="662124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  <a:gd name="connsiteX0" fmla="*/ 3618 w 651290"/>
                  <a:gd name="connsiteY0" fmla="*/ 593378 h 593378"/>
                  <a:gd name="connsiteX1" fmla="*/ 0 w 651290"/>
                  <a:gd name="connsiteY1" fmla="*/ 242416 h 593378"/>
                  <a:gd name="connsiteX2" fmla="*/ 423338 w 651290"/>
                  <a:gd name="connsiteY2" fmla="*/ 101308 h 593378"/>
                  <a:gd name="connsiteX3" fmla="*/ 647672 w 651290"/>
                  <a:gd name="connsiteY3" fmla="*/ 0 h 593378"/>
                  <a:gd name="connsiteX4" fmla="*/ 651290 w 651290"/>
                  <a:gd name="connsiteY4" fmla="*/ 593378 h 593378"/>
                  <a:gd name="connsiteX5" fmla="*/ 3618 w 651290"/>
                  <a:gd name="connsiteY5" fmla="*/ 593378 h 593378"/>
                  <a:gd name="connsiteX0" fmla="*/ 3618 w 651290"/>
                  <a:gd name="connsiteY0" fmla="*/ 662124 h 662124"/>
                  <a:gd name="connsiteX1" fmla="*/ 0 w 651290"/>
                  <a:gd name="connsiteY1" fmla="*/ 311162 h 662124"/>
                  <a:gd name="connsiteX2" fmla="*/ 376300 w 651290"/>
                  <a:gd name="connsiteY2" fmla="*/ 0 h 662124"/>
                  <a:gd name="connsiteX3" fmla="*/ 647672 w 651290"/>
                  <a:gd name="connsiteY3" fmla="*/ 68746 h 662124"/>
                  <a:gd name="connsiteX4" fmla="*/ 651290 w 651290"/>
                  <a:gd name="connsiteY4" fmla="*/ 662124 h 662124"/>
                  <a:gd name="connsiteX5" fmla="*/ 3618 w 651290"/>
                  <a:gd name="connsiteY5" fmla="*/ 662124 h 662124"/>
                  <a:gd name="connsiteX0" fmla="*/ 0 w 647672"/>
                  <a:gd name="connsiteY0" fmla="*/ 662124 h 662124"/>
                  <a:gd name="connsiteX1" fmla="*/ 123021 w 647672"/>
                  <a:gd name="connsiteY1" fmla="*/ 83217 h 662124"/>
                  <a:gd name="connsiteX2" fmla="*/ 372682 w 647672"/>
                  <a:gd name="connsiteY2" fmla="*/ 0 h 662124"/>
                  <a:gd name="connsiteX3" fmla="*/ 644054 w 647672"/>
                  <a:gd name="connsiteY3" fmla="*/ 68746 h 662124"/>
                  <a:gd name="connsiteX4" fmla="*/ 647672 w 647672"/>
                  <a:gd name="connsiteY4" fmla="*/ 662124 h 662124"/>
                  <a:gd name="connsiteX5" fmla="*/ 0 w 647672"/>
                  <a:gd name="connsiteY5" fmla="*/ 662124 h 662124"/>
                  <a:gd name="connsiteX0" fmla="*/ 7238 w 524651"/>
                  <a:gd name="connsiteY0" fmla="*/ 669360 h 669360"/>
                  <a:gd name="connsiteX1" fmla="*/ 0 w 524651"/>
                  <a:gd name="connsiteY1" fmla="*/ 83217 h 669360"/>
                  <a:gd name="connsiteX2" fmla="*/ 249661 w 524651"/>
                  <a:gd name="connsiteY2" fmla="*/ 0 h 669360"/>
                  <a:gd name="connsiteX3" fmla="*/ 521033 w 524651"/>
                  <a:gd name="connsiteY3" fmla="*/ 68746 h 669360"/>
                  <a:gd name="connsiteX4" fmla="*/ 524651 w 524651"/>
                  <a:gd name="connsiteY4" fmla="*/ 662124 h 669360"/>
                  <a:gd name="connsiteX5" fmla="*/ 7238 w 524651"/>
                  <a:gd name="connsiteY5" fmla="*/ 669360 h 669360"/>
                  <a:gd name="connsiteX0" fmla="*/ 438 w 528706"/>
                  <a:gd name="connsiteY0" fmla="*/ 665742 h 665742"/>
                  <a:gd name="connsiteX1" fmla="*/ 4055 w 528706"/>
                  <a:gd name="connsiteY1" fmla="*/ 83217 h 665742"/>
                  <a:gd name="connsiteX2" fmla="*/ 253716 w 528706"/>
                  <a:gd name="connsiteY2" fmla="*/ 0 h 665742"/>
                  <a:gd name="connsiteX3" fmla="*/ 525088 w 528706"/>
                  <a:gd name="connsiteY3" fmla="*/ 68746 h 665742"/>
                  <a:gd name="connsiteX4" fmla="*/ 528706 w 528706"/>
                  <a:gd name="connsiteY4" fmla="*/ 662124 h 665742"/>
                  <a:gd name="connsiteX5" fmla="*/ 438 w 528706"/>
                  <a:gd name="connsiteY5" fmla="*/ 665742 h 665742"/>
                  <a:gd name="connsiteX0" fmla="*/ 155 w 546514"/>
                  <a:gd name="connsiteY0" fmla="*/ 662124 h 662124"/>
                  <a:gd name="connsiteX1" fmla="*/ 21863 w 546514"/>
                  <a:gd name="connsiteY1" fmla="*/ 83217 h 662124"/>
                  <a:gd name="connsiteX2" fmla="*/ 271524 w 546514"/>
                  <a:gd name="connsiteY2" fmla="*/ 0 h 662124"/>
                  <a:gd name="connsiteX3" fmla="*/ 542896 w 546514"/>
                  <a:gd name="connsiteY3" fmla="*/ 68746 h 662124"/>
                  <a:gd name="connsiteX4" fmla="*/ 546514 w 546514"/>
                  <a:gd name="connsiteY4" fmla="*/ 662124 h 662124"/>
                  <a:gd name="connsiteX5" fmla="*/ 155 w 546514"/>
                  <a:gd name="connsiteY5" fmla="*/ 662124 h 662124"/>
                  <a:gd name="connsiteX0" fmla="*/ 10856 w 524651"/>
                  <a:gd name="connsiteY0" fmla="*/ 658506 h 662124"/>
                  <a:gd name="connsiteX1" fmla="*/ 0 w 524651"/>
                  <a:gd name="connsiteY1" fmla="*/ 83217 h 662124"/>
                  <a:gd name="connsiteX2" fmla="*/ 249661 w 524651"/>
                  <a:gd name="connsiteY2" fmla="*/ 0 h 662124"/>
                  <a:gd name="connsiteX3" fmla="*/ 521033 w 524651"/>
                  <a:gd name="connsiteY3" fmla="*/ 68746 h 662124"/>
                  <a:gd name="connsiteX4" fmla="*/ 524651 w 524651"/>
                  <a:gd name="connsiteY4" fmla="*/ 662124 h 662124"/>
                  <a:gd name="connsiteX5" fmla="*/ 10856 w 524651"/>
                  <a:gd name="connsiteY5" fmla="*/ 658506 h 66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4651" h="662124">
                    <a:moveTo>
                      <a:pt x="10856" y="658506"/>
                    </a:moveTo>
                    <a:cubicBezTo>
                      <a:pt x="8443" y="463125"/>
                      <a:pt x="2413" y="278598"/>
                      <a:pt x="0" y="83217"/>
                    </a:cubicBezTo>
                    <a:lnTo>
                      <a:pt x="249661" y="0"/>
                    </a:lnTo>
                    <a:lnTo>
                      <a:pt x="521033" y="68746"/>
                    </a:lnTo>
                    <a:lnTo>
                      <a:pt x="524651" y="662124"/>
                    </a:lnTo>
                    <a:lnTo>
                      <a:pt x="10856" y="658506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382">
                <a:extLst>
                  <a:ext uri="{FF2B5EF4-FFF2-40B4-BE49-F238E27FC236}">
                    <a16:creationId xmlns:a16="http://schemas.microsoft.com/office/drawing/2014/main" id="{567CD33A-C216-2F93-2044-779340367A89}"/>
                  </a:ext>
                </a:extLst>
              </p:cNvPr>
              <p:cNvSpPr/>
              <p:nvPr/>
            </p:nvSpPr>
            <p:spPr>
              <a:xfrm>
                <a:off x="5203089" y="1921244"/>
                <a:ext cx="651290" cy="492070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1290" h="492070">
                    <a:moveTo>
                      <a:pt x="3618" y="492070"/>
                    </a:moveTo>
                    <a:lnTo>
                      <a:pt x="0" y="141108"/>
                    </a:lnTo>
                    <a:lnTo>
                      <a:pt x="423338" y="0"/>
                    </a:lnTo>
                    <a:lnTo>
                      <a:pt x="647672" y="57891"/>
                    </a:lnTo>
                    <a:lnTo>
                      <a:pt x="651290" y="492070"/>
                    </a:lnTo>
                    <a:lnTo>
                      <a:pt x="3618" y="492070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4AE746D-D866-90D6-40D3-6145845AB8E1}"/>
                  </a:ext>
                </a:extLst>
              </p:cNvPr>
              <p:cNvCxnSpPr/>
              <p:nvPr/>
            </p:nvCxnSpPr>
            <p:spPr>
              <a:xfrm flipV="1">
                <a:off x="5270526" y="2029553"/>
                <a:ext cx="295249" cy="73468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2B9CA8A-E28F-0B5D-1BDE-EDEEF3EA6BA7}"/>
                  </a:ext>
                </a:extLst>
              </p:cNvPr>
              <p:cNvCxnSpPr/>
              <p:nvPr/>
            </p:nvCxnSpPr>
            <p:spPr>
              <a:xfrm flipV="1">
                <a:off x="5275406" y="2261710"/>
                <a:ext cx="290369" cy="1675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4253F10-7987-A463-F850-B234FEABC423}"/>
                  </a:ext>
                </a:extLst>
              </p:cNvPr>
              <p:cNvCxnSpPr/>
              <p:nvPr/>
            </p:nvCxnSpPr>
            <p:spPr>
              <a:xfrm flipV="1">
                <a:off x="5275406" y="2151772"/>
                <a:ext cx="290369" cy="4840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2771C25-070D-78E6-02D3-CB93EEADF59E}"/>
                  </a:ext>
                </a:extLst>
              </p:cNvPr>
              <p:cNvCxnSpPr/>
              <p:nvPr/>
            </p:nvCxnSpPr>
            <p:spPr>
              <a:xfrm>
                <a:off x="5270094" y="2354086"/>
                <a:ext cx="29568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1170114-938A-877B-0A4B-546FF7B3E4DE}"/>
                  </a:ext>
                </a:extLst>
              </p:cNvPr>
              <p:cNvCxnSpPr/>
              <p:nvPr/>
            </p:nvCxnSpPr>
            <p:spPr>
              <a:xfrm flipV="1">
                <a:off x="5950242" y="1866900"/>
                <a:ext cx="0" cy="465273"/>
              </a:xfrm>
              <a:prstGeom prst="line">
                <a:avLst/>
              </a:prstGeom>
              <a:ln w="44450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67090B3-235C-0F78-C358-6697E3711F37}"/>
                  </a:ext>
                </a:extLst>
              </p:cNvPr>
              <p:cNvCxnSpPr/>
              <p:nvPr/>
            </p:nvCxnSpPr>
            <p:spPr>
              <a:xfrm>
                <a:off x="5628589" y="1936750"/>
                <a:ext cx="0" cy="476854"/>
              </a:xfrm>
              <a:prstGeom prst="line">
                <a:avLst/>
              </a:prstGeom>
              <a:ln w="15875">
                <a:solidFill>
                  <a:srgbClr val="0000A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C882FDA-9160-F25D-C493-4A6D14AD566D}"/>
                </a:ext>
              </a:extLst>
            </p:cNvPr>
            <p:cNvGrpSpPr/>
            <p:nvPr/>
          </p:nvGrpSpPr>
          <p:grpSpPr>
            <a:xfrm>
              <a:off x="10771171" y="3194171"/>
              <a:ext cx="594613" cy="648336"/>
              <a:chOff x="5203089" y="1751190"/>
              <a:chExt cx="858331" cy="662414"/>
            </a:xfrm>
          </p:grpSpPr>
          <p:sp>
            <p:nvSpPr>
              <p:cNvPr id="24" name="Freeform 398">
                <a:extLst>
                  <a:ext uri="{FF2B5EF4-FFF2-40B4-BE49-F238E27FC236}">
                    <a16:creationId xmlns:a16="http://schemas.microsoft.com/office/drawing/2014/main" id="{6C3E0D1A-4912-9AD6-2CDF-E12B3C302B2F}"/>
                  </a:ext>
                </a:extLst>
              </p:cNvPr>
              <p:cNvSpPr/>
              <p:nvPr/>
            </p:nvSpPr>
            <p:spPr>
              <a:xfrm>
                <a:off x="5536769" y="1751190"/>
                <a:ext cx="524651" cy="662124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  <a:gd name="connsiteX0" fmla="*/ 3618 w 651290"/>
                  <a:gd name="connsiteY0" fmla="*/ 593378 h 593378"/>
                  <a:gd name="connsiteX1" fmla="*/ 0 w 651290"/>
                  <a:gd name="connsiteY1" fmla="*/ 242416 h 593378"/>
                  <a:gd name="connsiteX2" fmla="*/ 423338 w 651290"/>
                  <a:gd name="connsiteY2" fmla="*/ 101308 h 593378"/>
                  <a:gd name="connsiteX3" fmla="*/ 647672 w 651290"/>
                  <a:gd name="connsiteY3" fmla="*/ 0 h 593378"/>
                  <a:gd name="connsiteX4" fmla="*/ 651290 w 651290"/>
                  <a:gd name="connsiteY4" fmla="*/ 593378 h 593378"/>
                  <a:gd name="connsiteX5" fmla="*/ 3618 w 651290"/>
                  <a:gd name="connsiteY5" fmla="*/ 593378 h 593378"/>
                  <a:gd name="connsiteX0" fmla="*/ 3618 w 651290"/>
                  <a:gd name="connsiteY0" fmla="*/ 662124 h 662124"/>
                  <a:gd name="connsiteX1" fmla="*/ 0 w 651290"/>
                  <a:gd name="connsiteY1" fmla="*/ 311162 h 662124"/>
                  <a:gd name="connsiteX2" fmla="*/ 376300 w 651290"/>
                  <a:gd name="connsiteY2" fmla="*/ 0 h 662124"/>
                  <a:gd name="connsiteX3" fmla="*/ 647672 w 651290"/>
                  <a:gd name="connsiteY3" fmla="*/ 68746 h 662124"/>
                  <a:gd name="connsiteX4" fmla="*/ 651290 w 651290"/>
                  <a:gd name="connsiteY4" fmla="*/ 662124 h 662124"/>
                  <a:gd name="connsiteX5" fmla="*/ 3618 w 651290"/>
                  <a:gd name="connsiteY5" fmla="*/ 662124 h 662124"/>
                  <a:gd name="connsiteX0" fmla="*/ 0 w 647672"/>
                  <a:gd name="connsiteY0" fmla="*/ 662124 h 662124"/>
                  <a:gd name="connsiteX1" fmla="*/ 123021 w 647672"/>
                  <a:gd name="connsiteY1" fmla="*/ 83217 h 662124"/>
                  <a:gd name="connsiteX2" fmla="*/ 372682 w 647672"/>
                  <a:gd name="connsiteY2" fmla="*/ 0 h 662124"/>
                  <a:gd name="connsiteX3" fmla="*/ 644054 w 647672"/>
                  <a:gd name="connsiteY3" fmla="*/ 68746 h 662124"/>
                  <a:gd name="connsiteX4" fmla="*/ 647672 w 647672"/>
                  <a:gd name="connsiteY4" fmla="*/ 662124 h 662124"/>
                  <a:gd name="connsiteX5" fmla="*/ 0 w 647672"/>
                  <a:gd name="connsiteY5" fmla="*/ 662124 h 662124"/>
                  <a:gd name="connsiteX0" fmla="*/ 7238 w 524651"/>
                  <a:gd name="connsiteY0" fmla="*/ 669360 h 669360"/>
                  <a:gd name="connsiteX1" fmla="*/ 0 w 524651"/>
                  <a:gd name="connsiteY1" fmla="*/ 83217 h 669360"/>
                  <a:gd name="connsiteX2" fmla="*/ 249661 w 524651"/>
                  <a:gd name="connsiteY2" fmla="*/ 0 h 669360"/>
                  <a:gd name="connsiteX3" fmla="*/ 521033 w 524651"/>
                  <a:gd name="connsiteY3" fmla="*/ 68746 h 669360"/>
                  <a:gd name="connsiteX4" fmla="*/ 524651 w 524651"/>
                  <a:gd name="connsiteY4" fmla="*/ 662124 h 669360"/>
                  <a:gd name="connsiteX5" fmla="*/ 7238 w 524651"/>
                  <a:gd name="connsiteY5" fmla="*/ 669360 h 669360"/>
                  <a:gd name="connsiteX0" fmla="*/ 438 w 528706"/>
                  <a:gd name="connsiteY0" fmla="*/ 665742 h 665742"/>
                  <a:gd name="connsiteX1" fmla="*/ 4055 w 528706"/>
                  <a:gd name="connsiteY1" fmla="*/ 83217 h 665742"/>
                  <a:gd name="connsiteX2" fmla="*/ 253716 w 528706"/>
                  <a:gd name="connsiteY2" fmla="*/ 0 h 665742"/>
                  <a:gd name="connsiteX3" fmla="*/ 525088 w 528706"/>
                  <a:gd name="connsiteY3" fmla="*/ 68746 h 665742"/>
                  <a:gd name="connsiteX4" fmla="*/ 528706 w 528706"/>
                  <a:gd name="connsiteY4" fmla="*/ 662124 h 665742"/>
                  <a:gd name="connsiteX5" fmla="*/ 438 w 528706"/>
                  <a:gd name="connsiteY5" fmla="*/ 665742 h 665742"/>
                  <a:gd name="connsiteX0" fmla="*/ 155 w 546514"/>
                  <a:gd name="connsiteY0" fmla="*/ 662124 h 662124"/>
                  <a:gd name="connsiteX1" fmla="*/ 21863 w 546514"/>
                  <a:gd name="connsiteY1" fmla="*/ 83217 h 662124"/>
                  <a:gd name="connsiteX2" fmla="*/ 271524 w 546514"/>
                  <a:gd name="connsiteY2" fmla="*/ 0 h 662124"/>
                  <a:gd name="connsiteX3" fmla="*/ 542896 w 546514"/>
                  <a:gd name="connsiteY3" fmla="*/ 68746 h 662124"/>
                  <a:gd name="connsiteX4" fmla="*/ 546514 w 546514"/>
                  <a:gd name="connsiteY4" fmla="*/ 662124 h 662124"/>
                  <a:gd name="connsiteX5" fmla="*/ 155 w 546514"/>
                  <a:gd name="connsiteY5" fmla="*/ 662124 h 662124"/>
                  <a:gd name="connsiteX0" fmla="*/ 10856 w 524651"/>
                  <a:gd name="connsiteY0" fmla="*/ 658506 h 662124"/>
                  <a:gd name="connsiteX1" fmla="*/ 0 w 524651"/>
                  <a:gd name="connsiteY1" fmla="*/ 83217 h 662124"/>
                  <a:gd name="connsiteX2" fmla="*/ 249661 w 524651"/>
                  <a:gd name="connsiteY2" fmla="*/ 0 h 662124"/>
                  <a:gd name="connsiteX3" fmla="*/ 521033 w 524651"/>
                  <a:gd name="connsiteY3" fmla="*/ 68746 h 662124"/>
                  <a:gd name="connsiteX4" fmla="*/ 524651 w 524651"/>
                  <a:gd name="connsiteY4" fmla="*/ 662124 h 662124"/>
                  <a:gd name="connsiteX5" fmla="*/ 10856 w 524651"/>
                  <a:gd name="connsiteY5" fmla="*/ 658506 h 66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4651" h="662124">
                    <a:moveTo>
                      <a:pt x="10856" y="658506"/>
                    </a:moveTo>
                    <a:cubicBezTo>
                      <a:pt x="8443" y="463125"/>
                      <a:pt x="2413" y="278598"/>
                      <a:pt x="0" y="83217"/>
                    </a:cubicBezTo>
                    <a:lnTo>
                      <a:pt x="249661" y="0"/>
                    </a:lnTo>
                    <a:lnTo>
                      <a:pt x="521033" y="68746"/>
                    </a:lnTo>
                    <a:lnTo>
                      <a:pt x="524651" y="662124"/>
                    </a:lnTo>
                    <a:lnTo>
                      <a:pt x="10856" y="658506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Freeform 399">
                <a:extLst>
                  <a:ext uri="{FF2B5EF4-FFF2-40B4-BE49-F238E27FC236}">
                    <a16:creationId xmlns:a16="http://schemas.microsoft.com/office/drawing/2014/main" id="{B11D51C7-3585-718A-1DAD-77BADF21B181}"/>
                  </a:ext>
                </a:extLst>
              </p:cNvPr>
              <p:cNvSpPr/>
              <p:nvPr/>
            </p:nvSpPr>
            <p:spPr>
              <a:xfrm>
                <a:off x="5203089" y="1921244"/>
                <a:ext cx="651290" cy="492070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1290" h="492070">
                    <a:moveTo>
                      <a:pt x="3618" y="492070"/>
                    </a:moveTo>
                    <a:lnTo>
                      <a:pt x="0" y="141108"/>
                    </a:lnTo>
                    <a:lnTo>
                      <a:pt x="423338" y="0"/>
                    </a:lnTo>
                    <a:lnTo>
                      <a:pt x="647672" y="57891"/>
                    </a:lnTo>
                    <a:lnTo>
                      <a:pt x="651290" y="492070"/>
                    </a:lnTo>
                    <a:lnTo>
                      <a:pt x="3618" y="492070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021F5ED-2916-55E1-30B9-92E683E9C99C}"/>
                  </a:ext>
                </a:extLst>
              </p:cNvPr>
              <p:cNvCxnSpPr/>
              <p:nvPr/>
            </p:nvCxnSpPr>
            <p:spPr>
              <a:xfrm flipV="1">
                <a:off x="5270526" y="2029553"/>
                <a:ext cx="295249" cy="73468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CC259F3-51AD-9C80-08D6-B5330F292190}"/>
                  </a:ext>
                </a:extLst>
              </p:cNvPr>
              <p:cNvCxnSpPr/>
              <p:nvPr/>
            </p:nvCxnSpPr>
            <p:spPr>
              <a:xfrm flipV="1">
                <a:off x="5275406" y="2261710"/>
                <a:ext cx="290369" cy="1675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9F1283D-2957-4AA6-2D2D-936F77999AB5}"/>
                  </a:ext>
                </a:extLst>
              </p:cNvPr>
              <p:cNvCxnSpPr/>
              <p:nvPr/>
            </p:nvCxnSpPr>
            <p:spPr>
              <a:xfrm flipV="1">
                <a:off x="5275406" y="2151772"/>
                <a:ext cx="290369" cy="4840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235B4F8-1E35-599C-40A2-A955953F5569}"/>
                  </a:ext>
                </a:extLst>
              </p:cNvPr>
              <p:cNvCxnSpPr/>
              <p:nvPr/>
            </p:nvCxnSpPr>
            <p:spPr>
              <a:xfrm>
                <a:off x="5270094" y="2354086"/>
                <a:ext cx="29568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3448132-A1D7-A698-54DE-996D3252CD0F}"/>
                  </a:ext>
                </a:extLst>
              </p:cNvPr>
              <p:cNvCxnSpPr/>
              <p:nvPr/>
            </p:nvCxnSpPr>
            <p:spPr>
              <a:xfrm flipV="1">
                <a:off x="5950242" y="1866900"/>
                <a:ext cx="0" cy="465273"/>
              </a:xfrm>
              <a:prstGeom prst="line">
                <a:avLst/>
              </a:prstGeom>
              <a:ln w="44450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4E0994A-827B-F264-17BE-F9906C36E1AC}"/>
                  </a:ext>
                </a:extLst>
              </p:cNvPr>
              <p:cNvCxnSpPr/>
              <p:nvPr/>
            </p:nvCxnSpPr>
            <p:spPr>
              <a:xfrm>
                <a:off x="5628589" y="1936750"/>
                <a:ext cx="0" cy="476854"/>
              </a:xfrm>
              <a:prstGeom prst="line">
                <a:avLst/>
              </a:prstGeom>
              <a:ln w="15875">
                <a:solidFill>
                  <a:srgbClr val="0000A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Freeform 561">
              <a:extLst>
                <a:ext uri="{FF2B5EF4-FFF2-40B4-BE49-F238E27FC236}">
                  <a16:creationId xmlns:a16="http://schemas.microsoft.com/office/drawing/2014/main" id="{E32E30A5-2F9A-1ACF-01B7-ECACFA7A5FF4}"/>
                </a:ext>
              </a:extLst>
            </p:cNvPr>
            <p:cNvSpPr/>
            <p:nvPr/>
          </p:nvSpPr>
          <p:spPr>
            <a:xfrm>
              <a:off x="9540813" y="1782042"/>
              <a:ext cx="1497864" cy="1386455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60355 w 1494463"/>
                <a:gd name="connsiteY0" fmla="*/ 534641 h 1775651"/>
                <a:gd name="connsiteX1" fmla="*/ 3 w 1494463"/>
                <a:gd name="connsiteY1" fmla="*/ 940200 h 1775651"/>
                <a:gd name="connsiteX2" fmla="*/ 367657 w 1494463"/>
                <a:gd name="connsiteY2" fmla="*/ 1508306 h 1775651"/>
                <a:gd name="connsiteX3" fmla="*/ 1186523 w 1494463"/>
                <a:gd name="connsiteY3" fmla="*/ 1775650 h 1775651"/>
                <a:gd name="connsiteX4" fmla="*/ 1467465 w 1494463"/>
                <a:gd name="connsiteY4" fmla="*/ 1510813 h 1775651"/>
                <a:gd name="connsiteX5" fmla="*/ 1468513 w 1494463"/>
                <a:gd name="connsiteY5" fmla="*/ 672856 h 1775651"/>
                <a:gd name="connsiteX6" fmla="*/ 1336927 w 1494463"/>
                <a:gd name="connsiteY6" fmla="*/ 154877 h 1775651"/>
                <a:gd name="connsiteX7" fmla="*/ 839087 w 1494463"/>
                <a:gd name="connsiteY7" fmla="*/ 21205 h 1775651"/>
                <a:gd name="connsiteX8" fmla="*/ 360355 w 1494463"/>
                <a:gd name="connsiteY8" fmla="*/ 534641 h 1775651"/>
                <a:gd name="connsiteX0" fmla="*/ 360355 w 1491064"/>
                <a:gd name="connsiteY0" fmla="*/ 552327 h 1793337"/>
                <a:gd name="connsiteX1" fmla="*/ 3 w 1491064"/>
                <a:gd name="connsiteY1" fmla="*/ 957886 h 1793337"/>
                <a:gd name="connsiteX2" fmla="*/ 367657 w 1491064"/>
                <a:gd name="connsiteY2" fmla="*/ 1525992 h 1793337"/>
                <a:gd name="connsiteX3" fmla="*/ 1186523 w 1491064"/>
                <a:gd name="connsiteY3" fmla="*/ 1793336 h 1793337"/>
                <a:gd name="connsiteX4" fmla="*/ 1467465 w 1491064"/>
                <a:gd name="connsiteY4" fmla="*/ 1528499 h 1793337"/>
                <a:gd name="connsiteX5" fmla="*/ 1468513 w 1491064"/>
                <a:gd name="connsiteY5" fmla="*/ 690542 h 1793337"/>
                <a:gd name="connsiteX6" fmla="*/ 1407977 w 1491064"/>
                <a:gd name="connsiteY6" fmla="*/ 109278 h 1793337"/>
                <a:gd name="connsiteX7" fmla="*/ 839087 w 1491064"/>
                <a:gd name="connsiteY7" fmla="*/ 38891 h 1793337"/>
                <a:gd name="connsiteX8" fmla="*/ 360355 w 1491064"/>
                <a:gd name="connsiteY8" fmla="*/ 552327 h 1793337"/>
                <a:gd name="connsiteX0" fmla="*/ 360355 w 1502818"/>
                <a:gd name="connsiteY0" fmla="*/ 552327 h 1612281"/>
                <a:gd name="connsiteX1" fmla="*/ 3 w 1502818"/>
                <a:gd name="connsiteY1" fmla="*/ 957886 h 1612281"/>
                <a:gd name="connsiteX2" fmla="*/ 367657 w 1502818"/>
                <a:gd name="connsiteY2" fmla="*/ 1525992 h 1612281"/>
                <a:gd name="connsiteX3" fmla="*/ 1026659 w 1502818"/>
                <a:gd name="connsiteY3" fmla="*/ 1582385 h 1612281"/>
                <a:gd name="connsiteX4" fmla="*/ 1467465 w 1502818"/>
                <a:gd name="connsiteY4" fmla="*/ 1528499 h 1612281"/>
                <a:gd name="connsiteX5" fmla="*/ 1468513 w 1502818"/>
                <a:gd name="connsiteY5" fmla="*/ 690542 h 1612281"/>
                <a:gd name="connsiteX6" fmla="*/ 1407977 w 1502818"/>
                <a:gd name="connsiteY6" fmla="*/ 109278 h 1612281"/>
                <a:gd name="connsiteX7" fmla="*/ 839087 w 1502818"/>
                <a:gd name="connsiteY7" fmla="*/ 38891 h 1612281"/>
                <a:gd name="connsiteX8" fmla="*/ 360355 w 1502818"/>
                <a:gd name="connsiteY8" fmla="*/ 552327 h 1612281"/>
                <a:gd name="connsiteX0" fmla="*/ 360384 w 1502847"/>
                <a:gd name="connsiteY0" fmla="*/ 552327 h 1803602"/>
                <a:gd name="connsiteX1" fmla="*/ 32 w 1502847"/>
                <a:gd name="connsiteY1" fmla="*/ 957886 h 1803602"/>
                <a:gd name="connsiteX2" fmla="*/ 385448 w 1502847"/>
                <a:gd name="connsiteY2" fmla="*/ 1779134 h 1803602"/>
                <a:gd name="connsiteX3" fmla="*/ 1026688 w 1502847"/>
                <a:gd name="connsiteY3" fmla="*/ 1582385 h 1803602"/>
                <a:gd name="connsiteX4" fmla="*/ 1467494 w 1502847"/>
                <a:gd name="connsiteY4" fmla="*/ 1528499 h 1803602"/>
                <a:gd name="connsiteX5" fmla="*/ 1468542 w 1502847"/>
                <a:gd name="connsiteY5" fmla="*/ 690542 h 1803602"/>
                <a:gd name="connsiteX6" fmla="*/ 1408006 w 1502847"/>
                <a:gd name="connsiteY6" fmla="*/ 109278 h 1803602"/>
                <a:gd name="connsiteX7" fmla="*/ 839116 w 1502847"/>
                <a:gd name="connsiteY7" fmla="*/ 38891 h 1803602"/>
                <a:gd name="connsiteX8" fmla="*/ 360384 w 1502847"/>
                <a:gd name="connsiteY8" fmla="*/ 552327 h 1803602"/>
                <a:gd name="connsiteX0" fmla="*/ 360384 w 1502847"/>
                <a:gd name="connsiteY0" fmla="*/ 552327 h 1826319"/>
                <a:gd name="connsiteX1" fmla="*/ 32 w 1502847"/>
                <a:gd name="connsiteY1" fmla="*/ 957886 h 1826319"/>
                <a:gd name="connsiteX2" fmla="*/ 385448 w 1502847"/>
                <a:gd name="connsiteY2" fmla="*/ 1779134 h 1826319"/>
                <a:gd name="connsiteX3" fmla="*/ 1026688 w 1502847"/>
                <a:gd name="connsiteY3" fmla="*/ 1582385 h 1826319"/>
                <a:gd name="connsiteX4" fmla="*/ 1467494 w 1502847"/>
                <a:gd name="connsiteY4" fmla="*/ 1528499 h 1826319"/>
                <a:gd name="connsiteX5" fmla="*/ 1468542 w 1502847"/>
                <a:gd name="connsiteY5" fmla="*/ 690542 h 1826319"/>
                <a:gd name="connsiteX6" fmla="*/ 1408006 w 1502847"/>
                <a:gd name="connsiteY6" fmla="*/ 109278 h 1826319"/>
                <a:gd name="connsiteX7" fmla="*/ 839116 w 1502847"/>
                <a:gd name="connsiteY7" fmla="*/ 38891 h 1826319"/>
                <a:gd name="connsiteX8" fmla="*/ 360384 w 1502847"/>
                <a:gd name="connsiteY8" fmla="*/ 552327 h 1826319"/>
                <a:gd name="connsiteX0" fmla="*/ 289852 w 1503366"/>
                <a:gd name="connsiteY0" fmla="*/ 461730 h 1820101"/>
                <a:gd name="connsiteX1" fmla="*/ 551 w 1503366"/>
                <a:gd name="connsiteY1" fmla="*/ 951668 h 1820101"/>
                <a:gd name="connsiteX2" fmla="*/ 385967 w 1503366"/>
                <a:gd name="connsiteY2" fmla="*/ 1772916 h 1820101"/>
                <a:gd name="connsiteX3" fmla="*/ 1027207 w 1503366"/>
                <a:gd name="connsiteY3" fmla="*/ 1576167 h 1820101"/>
                <a:gd name="connsiteX4" fmla="*/ 1468013 w 1503366"/>
                <a:gd name="connsiteY4" fmla="*/ 1522281 h 1820101"/>
                <a:gd name="connsiteX5" fmla="*/ 1469061 w 1503366"/>
                <a:gd name="connsiteY5" fmla="*/ 684324 h 1820101"/>
                <a:gd name="connsiteX6" fmla="*/ 1408525 w 1503366"/>
                <a:gd name="connsiteY6" fmla="*/ 103060 h 1820101"/>
                <a:gd name="connsiteX7" fmla="*/ 839635 w 1503366"/>
                <a:gd name="connsiteY7" fmla="*/ 32673 h 1820101"/>
                <a:gd name="connsiteX8" fmla="*/ 289852 w 1503366"/>
                <a:gd name="connsiteY8" fmla="*/ 461730 h 1820101"/>
                <a:gd name="connsiteX0" fmla="*/ 293376 w 1506890"/>
                <a:gd name="connsiteY0" fmla="*/ 461730 h 1820101"/>
                <a:gd name="connsiteX1" fmla="*/ 4075 w 1506890"/>
                <a:gd name="connsiteY1" fmla="*/ 951668 h 1820101"/>
                <a:gd name="connsiteX2" fmla="*/ 389491 w 1506890"/>
                <a:gd name="connsiteY2" fmla="*/ 1772916 h 1820101"/>
                <a:gd name="connsiteX3" fmla="*/ 1030731 w 1506890"/>
                <a:gd name="connsiteY3" fmla="*/ 1576167 h 1820101"/>
                <a:gd name="connsiteX4" fmla="*/ 1471537 w 1506890"/>
                <a:gd name="connsiteY4" fmla="*/ 1522281 h 1820101"/>
                <a:gd name="connsiteX5" fmla="*/ 1472585 w 1506890"/>
                <a:gd name="connsiteY5" fmla="*/ 684324 h 1820101"/>
                <a:gd name="connsiteX6" fmla="*/ 1412049 w 1506890"/>
                <a:gd name="connsiteY6" fmla="*/ 103060 h 1820101"/>
                <a:gd name="connsiteX7" fmla="*/ 843159 w 1506890"/>
                <a:gd name="connsiteY7" fmla="*/ 32673 h 1820101"/>
                <a:gd name="connsiteX8" fmla="*/ 293376 w 1506890"/>
                <a:gd name="connsiteY8" fmla="*/ 461730 h 1820101"/>
                <a:gd name="connsiteX0" fmla="*/ 203955 w 1545103"/>
                <a:gd name="connsiteY0" fmla="*/ 206126 h 1802639"/>
                <a:gd name="connsiteX1" fmla="*/ 42288 w 1545103"/>
                <a:gd name="connsiteY1" fmla="*/ 934206 h 1802639"/>
                <a:gd name="connsiteX2" fmla="*/ 427704 w 1545103"/>
                <a:gd name="connsiteY2" fmla="*/ 1755454 h 1802639"/>
                <a:gd name="connsiteX3" fmla="*/ 1068944 w 1545103"/>
                <a:gd name="connsiteY3" fmla="*/ 1558705 h 1802639"/>
                <a:gd name="connsiteX4" fmla="*/ 1509750 w 1545103"/>
                <a:gd name="connsiteY4" fmla="*/ 1504819 h 1802639"/>
                <a:gd name="connsiteX5" fmla="*/ 1510798 w 1545103"/>
                <a:gd name="connsiteY5" fmla="*/ 666862 h 1802639"/>
                <a:gd name="connsiteX6" fmla="*/ 1450262 w 1545103"/>
                <a:gd name="connsiteY6" fmla="*/ 85598 h 1802639"/>
                <a:gd name="connsiteX7" fmla="*/ 881372 w 1545103"/>
                <a:gd name="connsiteY7" fmla="*/ 15211 h 1802639"/>
                <a:gd name="connsiteX8" fmla="*/ 203955 w 1545103"/>
                <a:gd name="connsiteY8" fmla="*/ 206126 h 1802639"/>
                <a:gd name="connsiteX0" fmla="*/ 147252 w 1634267"/>
                <a:gd name="connsiteY0" fmla="*/ 113266 h 1796376"/>
                <a:gd name="connsiteX1" fmla="*/ 131452 w 1634267"/>
                <a:gd name="connsiteY1" fmla="*/ 927943 h 1796376"/>
                <a:gd name="connsiteX2" fmla="*/ 516868 w 1634267"/>
                <a:gd name="connsiteY2" fmla="*/ 1749191 h 1796376"/>
                <a:gd name="connsiteX3" fmla="*/ 1158108 w 1634267"/>
                <a:gd name="connsiteY3" fmla="*/ 1552442 h 1796376"/>
                <a:gd name="connsiteX4" fmla="*/ 1598914 w 1634267"/>
                <a:gd name="connsiteY4" fmla="*/ 1498556 h 1796376"/>
                <a:gd name="connsiteX5" fmla="*/ 1599962 w 1634267"/>
                <a:gd name="connsiteY5" fmla="*/ 660599 h 1796376"/>
                <a:gd name="connsiteX6" fmla="*/ 1539426 w 1634267"/>
                <a:gd name="connsiteY6" fmla="*/ 79335 h 1796376"/>
                <a:gd name="connsiteX7" fmla="*/ 970536 w 1634267"/>
                <a:gd name="connsiteY7" fmla="*/ 8948 h 1796376"/>
                <a:gd name="connsiteX8" fmla="*/ 147252 w 1634267"/>
                <a:gd name="connsiteY8" fmla="*/ 113266 h 1796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4267" h="1796376">
                  <a:moveTo>
                    <a:pt x="147252" y="113266"/>
                  </a:moveTo>
                  <a:cubicBezTo>
                    <a:pt x="-139307" y="245497"/>
                    <a:pt x="69849" y="655289"/>
                    <a:pt x="131452" y="927943"/>
                  </a:cubicBezTo>
                  <a:cubicBezTo>
                    <a:pt x="193055" y="1200597"/>
                    <a:pt x="345759" y="1645108"/>
                    <a:pt x="516868" y="1749191"/>
                  </a:cubicBezTo>
                  <a:cubicBezTo>
                    <a:pt x="687977" y="1853274"/>
                    <a:pt x="1013294" y="1784070"/>
                    <a:pt x="1158108" y="1552442"/>
                  </a:cubicBezTo>
                  <a:cubicBezTo>
                    <a:pt x="1302922" y="1320814"/>
                    <a:pt x="1525272" y="1647197"/>
                    <a:pt x="1598914" y="1498556"/>
                  </a:cubicBezTo>
                  <a:cubicBezTo>
                    <a:pt x="1672556" y="1349916"/>
                    <a:pt x="1609877" y="897136"/>
                    <a:pt x="1599962" y="660599"/>
                  </a:cubicBezTo>
                  <a:cubicBezTo>
                    <a:pt x="1590047" y="424062"/>
                    <a:pt x="1578419" y="187943"/>
                    <a:pt x="1539426" y="79335"/>
                  </a:cubicBezTo>
                  <a:cubicBezTo>
                    <a:pt x="1500433" y="-29273"/>
                    <a:pt x="1202565" y="3293"/>
                    <a:pt x="970536" y="8948"/>
                  </a:cubicBezTo>
                  <a:cubicBezTo>
                    <a:pt x="738507" y="14603"/>
                    <a:pt x="433811" y="-18965"/>
                    <a:pt x="147252" y="1132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CDFF9"/>
                </a:gs>
                <a:gs pos="100000">
                  <a:schemeClr val="bg1"/>
                </a:gs>
                <a:gs pos="57000">
                  <a:schemeClr val="accent5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189109B-C776-0C8C-2385-E44A78E53682}"/>
                </a:ext>
              </a:extLst>
            </p:cNvPr>
            <p:cNvSpPr txBox="1"/>
            <p:nvPr/>
          </p:nvSpPr>
          <p:spPr>
            <a:xfrm>
              <a:off x="9427201" y="1851195"/>
              <a:ext cx="1834146" cy="295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national or global ISP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28B3974-1503-5BC8-2EFB-315E1F989746}"/>
                </a:ext>
              </a:extLst>
            </p:cNvPr>
            <p:cNvSpPr/>
            <p:nvPr/>
          </p:nvSpPr>
          <p:spPr>
            <a:xfrm>
              <a:off x="9279068" y="3677908"/>
              <a:ext cx="305749" cy="197847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1F6C3D8-6AE1-910C-D406-F7470AFAF4CF}"/>
                </a:ext>
              </a:extLst>
            </p:cNvPr>
            <p:cNvSpPr txBox="1"/>
            <p:nvPr/>
          </p:nvSpPr>
          <p:spPr>
            <a:xfrm>
              <a:off x="8713280" y="3353251"/>
              <a:ext cx="1040639" cy="649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local or regional ISP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59FA8FD-7591-A572-012F-CCD592E22464}"/>
                </a:ext>
              </a:extLst>
            </p:cNvPr>
            <p:cNvSpPr txBox="1"/>
            <p:nvPr/>
          </p:nvSpPr>
          <p:spPr>
            <a:xfrm>
              <a:off x="11003342" y="4689497"/>
              <a:ext cx="813043" cy="3831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50" dirty="0"/>
                <a:t>datacenter </a:t>
              </a:r>
            </a:p>
            <a:p>
              <a:pPr>
                <a:lnSpc>
                  <a:spcPct val="90000"/>
                </a:lnSpc>
              </a:pPr>
              <a:r>
                <a:rPr lang="en-US" sz="1050" dirty="0"/>
                <a:t>network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27AC080-2C3B-B122-2711-EF389361EFFD}"/>
                </a:ext>
              </a:extLst>
            </p:cNvPr>
            <p:cNvSpPr txBox="1"/>
            <p:nvPr/>
          </p:nvSpPr>
          <p:spPr>
            <a:xfrm>
              <a:off x="10063018" y="4228248"/>
              <a:ext cx="896206" cy="649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content </a:t>
              </a:r>
            </a:p>
            <a:p>
              <a:pPr>
                <a:lnSpc>
                  <a:spcPct val="90000"/>
                </a:lnSpc>
              </a:pPr>
              <a:r>
                <a:rPr lang="en-US" sz="1000" dirty="0"/>
                <a:t>provider </a:t>
              </a:r>
            </a:p>
            <a:p>
              <a:pPr>
                <a:lnSpc>
                  <a:spcPct val="90000"/>
                </a:lnSpc>
              </a:pPr>
              <a:r>
                <a:rPr lang="en-US" sz="1000" dirty="0"/>
                <a:t>network</a:t>
              </a:r>
              <a:endParaRPr lang="en-US" sz="600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8417D52-23B1-ACF5-699B-71230A395CDA}"/>
                </a:ext>
              </a:extLst>
            </p:cNvPr>
            <p:cNvGrpSpPr/>
            <p:nvPr/>
          </p:nvGrpSpPr>
          <p:grpSpPr>
            <a:xfrm>
              <a:off x="7562238" y="2127325"/>
              <a:ext cx="3578867" cy="3640283"/>
              <a:chOff x="7562238" y="2127325"/>
              <a:chExt cx="3578867" cy="3640283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77A2CD5-CCDF-F48F-C334-E140E5EF18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59920" y="3580125"/>
                <a:ext cx="412964" cy="637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5F7D218E-572E-B2B9-C2D0-1154E7504C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60835" y="3640684"/>
                <a:ext cx="345866" cy="7389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DC2D09A-989E-F2D5-58A1-7C5D2C7BDC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36897" y="3633421"/>
                <a:ext cx="335987" cy="3953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4912912-7D7D-C4A3-7A29-0ABAF3BDFF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70774" y="3594896"/>
                <a:ext cx="1" cy="4857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056D6CE0-EE6C-559E-8638-FDA649351B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50620" y="4071642"/>
                <a:ext cx="508543" cy="3486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F52A788C-D6BA-1493-C87B-3ECAF4A120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95195" y="4087742"/>
                <a:ext cx="6554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CE3CC5E3-6FCE-7815-9CE6-467EEE3134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19616" y="4087742"/>
                <a:ext cx="6554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81666299-3ED1-2D92-11C4-3BD890CBA9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76868" y="3507672"/>
                <a:ext cx="382423" cy="5170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DAFBA694-DB8E-2710-14EF-61E636EF1E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33069" y="3507672"/>
                <a:ext cx="0" cy="5402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36583945-C5F5-B05F-1056-307C228624D8}"/>
                  </a:ext>
                </a:extLst>
              </p:cNvPr>
              <p:cNvCxnSpPr/>
              <p:nvPr/>
            </p:nvCxnSpPr>
            <p:spPr>
              <a:xfrm>
                <a:off x="10137668" y="2754692"/>
                <a:ext cx="488174" cy="8393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3238C001-C752-A32C-56C8-B34FCC3AD1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98719" y="2695013"/>
                <a:ext cx="380432" cy="694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67687E1E-FFA0-855B-3CD1-DC50ED7CB292}"/>
                  </a:ext>
                </a:extLst>
              </p:cNvPr>
              <p:cNvGrpSpPr/>
              <p:nvPr/>
            </p:nvGrpSpPr>
            <p:grpSpPr>
              <a:xfrm>
                <a:off x="7562238" y="2127325"/>
                <a:ext cx="3578867" cy="3640283"/>
                <a:chOff x="7562238" y="2127325"/>
                <a:chExt cx="3578867" cy="3640283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0E8AF74D-FB46-EFBC-7E82-2A5AC90BC691}"/>
                    </a:ext>
                  </a:extLst>
                </p:cNvPr>
                <p:cNvGrpSpPr/>
                <p:nvPr/>
              </p:nvGrpSpPr>
              <p:grpSpPr>
                <a:xfrm>
                  <a:off x="7857253" y="2127325"/>
                  <a:ext cx="3283852" cy="3640283"/>
                  <a:chOff x="7881336" y="2104198"/>
                  <a:chExt cx="3283852" cy="3640283"/>
                </a:xfrm>
              </p:grpSpPr>
              <p:sp>
                <p:nvSpPr>
                  <p:cNvPr id="56" name="Line 428">
                    <a:extLst>
                      <a:ext uri="{FF2B5EF4-FFF2-40B4-BE49-F238E27FC236}">
                        <a16:creationId xmlns:a16="http://schemas.microsoft.com/office/drawing/2014/main" id="{7FB53E59-8F5E-891D-A627-AFE33E517DF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 flipV="1">
                    <a:off x="9813692" y="5228612"/>
                    <a:ext cx="388062" cy="756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7" name="Line 430">
                    <a:extLst>
                      <a:ext uri="{FF2B5EF4-FFF2-40B4-BE49-F238E27FC236}">
                        <a16:creationId xmlns:a16="http://schemas.microsoft.com/office/drawing/2014/main" id="{33C9BC32-06C0-90C7-25EA-CF6741BF045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10234009" y="5382159"/>
                    <a:ext cx="0" cy="11430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8" name="Line 431">
                    <a:extLst>
                      <a:ext uri="{FF2B5EF4-FFF2-40B4-BE49-F238E27FC236}">
                        <a16:creationId xmlns:a16="http://schemas.microsoft.com/office/drawing/2014/main" id="{2980CC73-C896-040C-F50E-96CC7D85452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457042" y="4815390"/>
                    <a:ext cx="524483" cy="26153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9" name="Line 432">
                    <a:extLst>
                      <a:ext uri="{FF2B5EF4-FFF2-40B4-BE49-F238E27FC236}">
                        <a16:creationId xmlns:a16="http://schemas.microsoft.com/office/drawing/2014/main" id="{A1541051-CF00-1E45-C2FC-AA7704BEB9D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74149" y="4815390"/>
                    <a:ext cx="569255" cy="246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0" name="Line 433">
                    <a:extLst>
                      <a:ext uri="{FF2B5EF4-FFF2-40B4-BE49-F238E27FC236}">
                        <a16:creationId xmlns:a16="http://schemas.microsoft.com/office/drawing/2014/main" id="{09573D3E-B6CB-FCB8-B507-DE17AC1B26C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45827" y="5085749"/>
                    <a:ext cx="103050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1" name="Line 435">
                    <a:extLst>
                      <a:ext uri="{FF2B5EF4-FFF2-40B4-BE49-F238E27FC236}">
                        <a16:creationId xmlns:a16="http://schemas.microsoft.com/office/drawing/2014/main" id="{D71F11B0-F6D7-A2A4-8C00-B5788C1A8BF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234290" y="5094207"/>
                    <a:ext cx="226800" cy="1270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2" name="Line 436">
                    <a:extLst>
                      <a:ext uri="{FF2B5EF4-FFF2-40B4-BE49-F238E27FC236}">
                        <a16:creationId xmlns:a16="http://schemas.microsoft.com/office/drawing/2014/main" id="{CF5DD9EA-7B3B-DDC3-E9C8-3083FFE177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972450" y="5267343"/>
                    <a:ext cx="412750" cy="1270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3" name="Line 439">
                    <a:extLst>
                      <a:ext uri="{FF2B5EF4-FFF2-40B4-BE49-F238E27FC236}">
                        <a16:creationId xmlns:a16="http://schemas.microsoft.com/office/drawing/2014/main" id="{146E8383-2886-D9B7-0AC8-A1D785DCD28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397900" y="5259125"/>
                    <a:ext cx="68080" cy="2939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0" name="Line 440">
                    <a:extLst>
                      <a:ext uri="{FF2B5EF4-FFF2-40B4-BE49-F238E27FC236}">
                        <a16:creationId xmlns:a16="http://schemas.microsoft.com/office/drawing/2014/main" id="{2B27A112-CEE3-87F5-00B5-F7E6F3F9747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8512814" y="5284804"/>
                    <a:ext cx="280374" cy="2698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1" name="Line 441">
                    <a:extLst>
                      <a:ext uri="{FF2B5EF4-FFF2-40B4-BE49-F238E27FC236}">
                        <a16:creationId xmlns:a16="http://schemas.microsoft.com/office/drawing/2014/main" id="{F84BAA16-0F9B-A12E-2EAB-031607D167A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512814" y="5234921"/>
                    <a:ext cx="914184" cy="46862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5" name="Line 443">
                    <a:extLst>
                      <a:ext uri="{FF2B5EF4-FFF2-40B4-BE49-F238E27FC236}">
                        <a16:creationId xmlns:a16="http://schemas.microsoft.com/office/drawing/2014/main" id="{3349C6F4-13B3-7B8B-CC0D-D8905526030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271861" y="3806843"/>
                    <a:ext cx="0" cy="1317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6" name="Line 449">
                    <a:extLst>
                      <a:ext uri="{FF2B5EF4-FFF2-40B4-BE49-F238E27FC236}">
                        <a16:creationId xmlns:a16="http://schemas.microsoft.com/office/drawing/2014/main" id="{64430087-FA6E-451D-1812-4C3B8106083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881336" y="4017980"/>
                    <a:ext cx="168275" cy="317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7" name="Line 428">
                    <a:extLst>
                      <a:ext uri="{FF2B5EF4-FFF2-40B4-BE49-F238E27FC236}">
                        <a16:creationId xmlns:a16="http://schemas.microsoft.com/office/drawing/2014/main" id="{326B2221-2345-FA1F-B10B-00D09435A73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 flipV="1">
                    <a:off x="9909628" y="5560344"/>
                    <a:ext cx="366793" cy="148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128" name="Line 440">
                    <a:extLst>
                      <a:ext uri="{FF2B5EF4-FFF2-40B4-BE49-F238E27FC236}">
                        <a16:creationId xmlns:a16="http://schemas.microsoft.com/office/drawing/2014/main" id="{43B3939F-AE76-A9B7-CB5C-1D4CDB04177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483508" y="5013435"/>
                    <a:ext cx="404236" cy="20777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cxnSp>
                <p:nvCxnSpPr>
                  <p:cNvPr id="5129" name="Straight Connector 5128">
                    <a:extLst>
                      <a:ext uri="{FF2B5EF4-FFF2-40B4-BE49-F238E27FC236}">
                        <a16:creationId xmlns:a16="http://schemas.microsoft.com/office/drawing/2014/main" id="{60D4A3FB-BE09-D611-909F-AAD47F0B285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124718" y="2146305"/>
                    <a:ext cx="761467" cy="57735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0" name="Straight Connector 5129">
                    <a:extLst>
                      <a:ext uri="{FF2B5EF4-FFF2-40B4-BE49-F238E27FC236}">
                        <a16:creationId xmlns:a16="http://schemas.microsoft.com/office/drawing/2014/main" id="{3691AA47-9738-40F9-A163-D4D6379B9BA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124718" y="2245186"/>
                    <a:ext cx="3970" cy="51846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1" name="Straight Connector 5130">
                    <a:extLst>
                      <a:ext uri="{FF2B5EF4-FFF2-40B4-BE49-F238E27FC236}">
                        <a16:creationId xmlns:a16="http://schemas.microsoft.com/office/drawing/2014/main" id="{0E627BD3-71FE-A7AB-5B5D-B39AC158591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696218" y="2177379"/>
                    <a:ext cx="149360" cy="51846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2" name="Straight Connector 5131">
                    <a:extLst>
                      <a:ext uri="{FF2B5EF4-FFF2-40B4-BE49-F238E27FC236}">
                        <a16:creationId xmlns:a16="http://schemas.microsoft.com/office/drawing/2014/main" id="{707E5F9D-C985-4B0F-6E35-D5014B3D601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166249" y="2695840"/>
                    <a:ext cx="574283" cy="2782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3" name="Straight Connector 5132">
                    <a:extLst>
                      <a:ext uri="{FF2B5EF4-FFF2-40B4-BE49-F238E27FC236}">
                        <a16:creationId xmlns:a16="http://schemas.microsoft.com/office/drawing/2014/main" id="{48932266-9566-B566-8D77-3BB074773F8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093625" y="2146305"/>
                    <a:ext cx="788589" cy="9888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4" name="Straight Connector 5133">
                    <a:extLst>
                      <a:ext uri="{FF2B5EF4-FFF2-40B4-BE49-F238E27FC236}">
                        <a16:creationId xmlns:a16="http://schemas.microsoft.com/office/drawing/2014/main" id="{0096ADD5-43F1-1B03-C505-7AFA8359F6F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886186" y="2104198"/>
                    <a:ext cx="279002" cy="4210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5" name="Straight Connector 5134">
                    <a:extLst>
                      <a:ext uri="{FF2B5EF4-FFF2-40B4-BE49-F238E27FC236}">
                        <a16:creationId xmlns:a16="http://schemas.microsoft.com/office/drawing/2014/main" id="{CEA178FA-4ED0-2F61-349F-50981BF43B51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10706077" y="2695840"/>
                    <a:ext cx="353541" cy="6780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6" name="Straight Connector 5135">
                    <a:extLst>
                      <a:ext uri="{FF2B5EF4-FFF2-40B4-BE49-F238E27FC236}">
                        <a16:creationId xmlns:a16="http://schemas.microsoft.com/office/drawing/2014/main" id="{E631CFAA-E5C1-F75E-2E16-B177EAC9754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793306" y="2245186"/>
                    <a:ext cx="1300319" cy="60662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37" name="Line 541">
                    <a:extLst>
                      <a:ext uri="{FF2B5EF4-FFF2-40B4-BE49-F238E27FC236}">
                        <a16:creationId xmlns:a16="http://schemas.microsoft.com/office/drawing/2014/main" id="{E4BC4E6F-7409-CF06-8AB2-5BBB72C4A5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402788" y="4090252"/>
                    <a:ext cx="429324" cy="70560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38" name="Line 424">
                    <a:extLst>
                      <a:ext uri="{FF2B5EF4-FFF2-40B4-BE49-F238E27FC236}">
                        <a16:creationId xmlns:a16="http://schemas.microsoft.com/office/drawing/2014/main" id="{30B8EE72-F3B8-C3D3-6301-BE4612BB00C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268637" y="4024329"/>
                    <a:ext cx="969051" cy="317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pic>
              <p:nvPicPr>
                <p:cNvPr id="52" name="Picture 778" descr="antenna_radiation_stylized">
                  <a:extLst>
                    <a:ext uri="{FF2B5EF4-FFF2-40B4-BE49-F238E27FC236}">
                      <a16:creationId xmlns:a16="http://schemas.microsoft.com/office/drawing/2014/main" id="{EEED4766-7C99-B6F7-083F-65B123203DF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62238" y="3813930"/>
                  <a:ext cx="506412" cy="1060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3" name="Picture 781" descr="antenna_radiation_stylized">
                  <a:extLst>
                    <a:ext uri="{FF2B5EF4-FFF2-40B4-BE49-F238E27FC236}">
                      <a16:creationId xmlns:a16="http://schemas.microsoft.com/office/drawing/2014/main" id="{657040D0-EB8B-9594-5727-F7B1BAA5B8B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242073" y="5480938"/>
                  <a:ext cx="452014" cy="951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4" name="Picture 799" descr="cell_tower_radiation copy">
                  <a:extLst>
                    <a:ext uri="{FF2B5EF4-FFF2-40B4-BE49-F238E27FC236}">
                      <a16:creationId xmlns:a16="http://schemas.microsoft.com/office/drawing/2014/main" id="{5C453F51-460B-E15B-2EFA-C4005BCAD63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980866" y="2158167"/>
                  <a:ext cx="457200" cy="332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5" name="Oval 800">
                  <a:extLst>
                    <a:ext uri="{FF2B5EF4-FFF2-40B4-BE49-F238E27FC236}">
                      <a16:creationId xmlns:a16="http://schemas.microsoft.com/office/drawing/2014/main" id="{EF0C84B8-2B46-E750-2360-67F54A08C5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74541" y="2292995"/>
                  <a:ext cx="52388" cy="49485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5139" name="Group 5138">
              <a:extLst>
                <a:ext uri="{FF2B5EF4-FFF2-40B4-BE49-F238E27FC236}">
                  <a16:creationId xmlns:a16="http://schemas.microsoft.com/office/drawing/2014/main" id="{54EA40DF-070E-D561-12B4-EC7A2D5DE9F6}"/>
                </a:ext>
              </a:extLst>
            </p:cNvPr>
            <p:cNvGrpSpPr/>
            <p:nvPr/>
          </p:nvGrpSpPr>
          <p:grpSpPr>
            <a:xfrm>
              <a:off x="7414072" y="1891912"/>
              <a:ext cx="1909777" cy="938011"/>
              <a:chOff x="7432700" y="1830405"/>
              <a:chExt cx="1909777" cy="938011"/>
            </a:xfrm>
          </p:grpSpPr>
          <p:grpSp>
            <p:nvGrpSpPr>
              <p:cNvPr id="5140" name="Group 652">
                <a:extLst>
                  <a:ext uri="{FF2B5EF4-FFF2-40B4-BE49-F238E27FC236}">
                    <a16:creationId xmlns:a16="http://schemas.microsoft.com/office/drawing/2014/main" id="{BA87B8D6-9C37-828A-0F0C-26A7832B13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743850" y="1830405"/>
                <a:ext cx="415925" cy="385763"/>
                <a:chOff x="2751" y="1851"/>
                <a:chExt cx="462" cy="478"/>
              </a:xfrm>
            </p:grpSpPr>
            <p:pic>
              <p:nvPicPr>
                <p:cNvPr id="5171" name="Picture 653" descr="iphone_stylized_small">
                  <a:extLst>
                    <a:ext uri="{FF2B5EF4-FFF2-40B4-BE49-F238E27FC236}">
                      <a16:creationId xmlns:a16="http://schemas.microsoft.com/office/drawing/2014/main" id="{C47A859C-D9AC-5073-8078-C6BBD91282B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28" y="1922"/>
                  <a:ext cx="152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72" name="Picture 654" descr="antenna_radiation_stylized">
                  <a:extLst>
                    <a:ext uri="{FF2B5EF4-FFF2-40B4-BE49-F238E27FC236}">
                      <a16:creationId xmlns:a16="http://schemas.microsoft.com/office/drawing/2014/main" id="{3706B6C8-855F-799F-A3FB-DE511306079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51" y="1851"/>
                  <a:ext cx="462" cy="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5141" name="Group 5140">
                <a:extLst>
                  <a:ext uri="{FF2B5EF4-FFF2-40B4-BE49-F238E27FC236}">
                    <a16:creationId xmlns:a16="http://schemas.microsoft.com/office/drawing/2014/main" id="{46B47030-A362-798A-36EA-451066D49AC4}"/>
                  </a:ext>
                </a:extLst>
              </p:cNvPr>
              <p:cNvGrpSpPr/>
              <p:nvPr/>
            </p:nvGrpSpPr>
            <p:grpSpPr>
              <a:xfrm>
                <a:off x="7432700" y="2327293"/>
                <a:ext cx="534987" cy="407988"/>
                <a:chOff x="7432700" y="2327293"/>
                <a:chExt cx="534987" cy="407988"/>
              </a:xfrm>
            </p:grpSpPr>
            <p:pic>
              <p:nvPicPr>
                <p:cNvPr id="5148" name="Picture 1017" descr="antenna_stylized">
                  <a:extLst>
                    <a:ext uri="{FF2B5EF4-FFF2-40B4-BE49-F238E27FC236}">
                      <a16:creationId xmlns:a16="http://schemas.microsoft.com/office/drawing/2014/main" id="{0F77176B-2AC3-AB79-8331-01181201E48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32700" y="2327293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9" name="Picture 1018" descr="laptop_keyboard">
                  <a:extLst>
                    <a:ext uri="{FF2B5EF4-FFF2-40B4-BE49-F238E27FC236}">
                      <a16:creationId xmlns:a16="http://schemas.microsoft.com/office/drawing/2014/main" id="{AAA62168-B763-2DC4-AE8B-F672AB2C845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458407" y="2575770"/>
                  <a:ext cx="437221" cy="1595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50" name="Freeform 1019">
                  <a:extLst>
                    <a:ext uri="{FF2B5EF4-FFF2-40B4-BE49-F238E27FC236}">
                      <a16:creationId xmlns:a16="http://schemas.microsoft.com/office/drawing/2014/main" id="{F690B64D-26F2-9178-04F0-42F07A8054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3304" y="2420984"/>
                  <a:ext cx="351919" cy="208167"/>
                </a:xfrm>
                <a:custGeom>
                  <a:avLst/>
                  <a:gdLst>
                    <a:gd name="T0" fmla="*/ 775798119 w 2982"/>
                    <a:gd name="T1" fmla="*/ 0 h 2442"/>
                    <a:gd name="T2" fmla="*/ 0 w 2982"/>
                    <a:gd name="T3" fmla="*/ 211226083 h 2442"/>
                    <a:gd name="T4" fmla="*/ 2147483646 w 2982"/>
                    <a:gd name="T5" fmla="*/ 263880059 h 2442"/>
                    <a:gd name="T6" fmla="*/ 2147483646 w 2982"/>
                    <a:gd name="T7" fmla="*/ 52653891 h 2442"/>
                    <a:gd name="T8" fmla="*/ 775798119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pic>
              <p:nvPicPr>
                <p:cNvPr id="5151" name="Picture 1020" descr="screen">
                  <a:extLst>
                    <a:ext uri="{FF2B5EF4-FFF2-40B4-BE49-F238E27FC236}">
                      <a16:creationId xmlns:a16="http://schemas.microsoft.com/office/drawing/2014/main" id="{C8A6D397-6B02-DC98-FAD0-248B7A94824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20637" y="2426338"/>
                  <a:ext cx="319785" cy="1894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52" name="Freeform 1021">
                  <a:extLst>
                    <a:ext uri="{FF2B5EF4-FFF2-40B4-BE49-F238E27FC236}">
                      <a16:creationId xmlns:a16="http://schemas.microsoft.com/office/drawing/2014/main" id="{FFD78356-0AE2-9EAC-D896-1A37D8F645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67378" y="2414843"/>
                  <a:ext cx="298167" cy="38736"/>
                </a:xfrm>
                <a:custGeom>
                  <a:avLst/>
                  <a:gdLst>
                    <a:gd name="T0" fmla="*/ 193616298 w 2528"/>
                    <a:gd name="T1" fmla="*/ 0 h 455"/>
                    <a:gd name="T2" fmla="*/ 2147483646 w 2528"/>
                    <a:gd name="T3" fmla="*/ 52445139 h 455"/>
                    <a:gd name="T4" fmla="*/ 2147483646 w 2528"/>
                    <a:gd name="T5" fmla="*/ 52445139 h 455"/>
                    <a:gd name="T6" fmla="*/ 0 w 2528"/>
                    <a:gd name="T7" fmla="*/ 52445139 h 455"/>
                    <a:gd name="T8" fmla="*/ 193616298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3" name="Freeform 1022">
                  <a:extLst>
                    <a:ext uri="{FF2B5EF4-FFF2-40B4-BE49-F238E27FC236}">
                      <a16:creationId xmlns:a16="http://schemas.microsoft.com/office/drawing/2014/main" id="{759343C8-375D-562E-6628-5EFE9B1069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0188" y="2414528"/>
                  <a:ext cx="82770" cy="161243"/>
                </a:xfrm>
                <a:custGeom>
                  <a:avLst/>
                  <a:gdLst>
                    <a:gd name="T0" fmla="*/ 773664160 w 702"/>
                    <a:gd name="T1" fmla="*/ 0 h 1893"/>
                    <a:gd name="T2" fmla="*/ 0 w 702"/>
                    <a:gd name="T3" fmla="*/ 210739916 h 1893"/>
                    <a:gd name="T4" fmla="*/ 193416040 w 702"/>
                    <a:gd name="T5" fmla="*/ 210739916 h 1893"/>
                    <a:gd name="T6" fmla="*/ 967080200 w 702"/>
                    <a:gd name="T7" fmla="*/ 52529017 h 1893"/>
                    <a:gd name="T8" fmla="*/ 773664160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4" name="Freeform 1023">
                  <a:extLst>
                    <a:ext uri="{FF2B5EF4-FFF2-40B4-BE49-F238E27FC236}">
                      <a16:creationId xmlns:a16="http://schemas.microsoft.com/office/drawing/2014/main" id="{3CDA8249-53AF-D7DE-3323-FF057FB328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74205" y="2443344"/>
                  <a:ext cx="89197" cy="186122"/>
                </a:xfrm>
                <a:custGeom>
                  <a:avLst/>
                  <a:gdLst>
                    <a:gd name="T0" fmla="*/ 969024527 w 756"/>
                    <a:gd name="T1" fmla="*/ 0 h 2184"/>
                    <a:gd name="T2" fmla="*/ 193802074 w 756"/>
                    <a:gd name="T3" fmla="*/ 263660221 h 2184"/>
                    <a:gd name="T4" fmla="*/ 0 w 756"/>
                    <a:gd name="T5" fmla="*/ 263660221 h 2184"/>
                    <a:gd name="T6" fmla="*/ 775222454 w 756"/>
                    <a:gd name="T7" fmla="*/ 52610059 h 2184"/>
                    <a:gd name="T8" fmla="*/ 969024527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5" name="Freeform 1024">
                  <a:extLst>
                    <a:ext uri="{FF2B5EF4-FFF2-40B4-BE49-F238E27FC236}">
                      <a16:creationId xmlns:a16="http://schemas.microsoft.com/office/drawing/2014/main" id="{9DF5E012-A817-7563-72A2-073226A5C2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214" y="2567582"/>
                  <a:ext cx="327185" cy="62828"/>
                </a:xfrm>
                <a:custGeom>
                  <a:avLst/>
                  <a:gdLst>
                    <a:gd name="T0" fmla="*/ 193829444 w 2773"/>
                    <a:gd name="T1" fmla="*/ 0 h 738"/>
                    <a:gd name="T2" fmla="*/ 0 w 2773"/>
                    <a:gd name="T3" fmla="*/ 52443587 h 738"/>
                    <a:gd name="T4" fmla="*/ 2147483646 w 2773"/>
                    <a:gd name="T5" fmla="*/ 104894411 h 738"/>
                    <a:gd name="T6" fmla="*/ 2147483646 w 2773"/>
                    <a:gd name="T7" fmla="*/ 52443587 h 738"/>
                    <a:gd name="T8" fmla="*/ 193829444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6" name="Freeform 1025">
                  <a:extLst>
                    <a:ext uri="{FF2B5EF4-FFF2-40B4-BE49-F238E27FC236}">
                      <a16:creationId xmlns:a16="http://schemas.microsoft.com/office/drawing/2014/main" id="{9EECBA39-C425-25CB-1035-037FB3F926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84138" y="2444918"/>
                  <a:ext cx="83549" cy="186909"/>
                </a:xfrm>
                <a:custGeom>
                  <a:avLst/>
                  <a:gdLst>
                    <a:gd name="T0" fmla="*/ 2147483646 w 637"/>
                    <a:gd name="T1" fmla="*/ 0 h 1659"/>
                    <a:gd name="T2" fmla="*/ 2147483646 w 637"/>
                    <a:gd name="T3" fmla="*/ 0 h 1659"/>
                    <a:gd name="T4" fmla="*/ 295581541 w 637"/>
                    <a:gd name="T5" fmla="*/ 2147483646 h 1659"/>
                    <a:gd name="T6" fmla="*/ 0 w 637"/>
                    <a:gd name="T7" fmla="*/ 2147483646 h 1659"/>
                    <a:gd name="T8" fmla="*/ 214748364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7" name="Freeform 1026">
                  <a:extLst>
                    <a:ext uri="{FF2B5EF4-FFF2-40B4-BE49-F238E27FC236}">
                      <a16:creationId xmlns:a16="http://schemas.microsoft.com/office/drawing/2014/main" id="{56484C5A-DA94-EC41-D350-167543DBDD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603" y="2575928"/>
                  <a:ext cx="290961" cy="62041"/>
                </a:xfrm>
                <a:custGeom>
                  <a:avLst/>
                  <a:gdLst>
                    <a:gd name="T0" fmla="*/ 0 w 2216"/>
                    <a:gd name="T1" fmla="*/ 0 h 550"/>
                    <a:gd name="T2" fmla="*/ 296523134 w 2216"/>
                    <a:gd name="T3" fmla="*/ 324379338 h 550"/>
                    <a:gd name="T4" fmla="*/ 2147483646 w 2216"/>
                    <a:gd name="T5" fmla="*/ 2147483646 h 550"/>
                    <a:gd name="T6" fmla="*/ 2147483646 w 2216"/>
                    <a:gd name="T7" fmla="*/ 2147483646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grpSp>
              <p:nvGrpSpPr>
                <p:cNvPr id="5158" name="Group 1027">
                  <a:extLst>
                    <a:ext uri="{FF2B5EF4-FFF2-40B4-BE49-F238E27FC236}">
                      <a16:creationId xmlns:a16="http://schemas.microsoft.com/office/drawing/2014/main" id="{BDA90BAC-15CE-7F18-DAE2-50739B7E319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4735" y="2642220"/>
                  <a:ext cx="98740" cy="36846"/>
                  <a:chOff x="1740" y="2642"/>
                  <a:chExt cx="752" cy="327"/>
                </a:xfrm>
              </p:grpSpPr>
              <p:sp>
                <p:nvSpPr>
                  <p:cNvPr id="5165" name="Freeform 1028">
                    <a:extLst>
                      <a:ext uri="{FF2B5EF4-FFF2-40B4-BE49-F238E27FC236}">
                        <a16:creationId xmlns:a16="http://schemas.microsoft.com/office/drawing/2014/main" id="{70BC1837-2F30-3053-6842-4FD060281F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6" name="Freeform 1029">
                    <a:extLst>
                      <a:ext uri="{FF2B5EF4-FFF2-40B4-BE49-F238E27FC236}">
                        <a16:creationId xmlns:a16="http://schemas.microsoft.com/office/drawing/2014/main" id="{4E8C77BE-8451-6AC0-153D-09B4CA67453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7" name="Freeform 1030">
                    <a:extLst>
                      <a:ext uri="{FF2B5EF4-FFF2-40B4-BE49-F238E27FC236}">
                        <a16:creationId xmlns:a16="http://schemas.microsoft.com/office/drawing/2014/main" id="{DC8BAF1B-C870-127B-85B3-675DA3A630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8" name="Freeform 1031">
                    <a:extLst>
                      <a:ext uri="{FF2B5EF4-FFF2-40B4-BE49-F238E27FC236}">
                        <a16:creationId xmlns:a16="http://schemas.microsoft.com/office/drawing/2014/main" id="{0A8E0BF1-A80F-4CC1-DE2C-D92F73666B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9" name="Freeform 1032">
                    <a:extLst>
                      <a:ext uri="{FF2B5EF4-FFF2-40B4-BE49-F238E27FC236}">
                        <a16:creationId xmlns:a16="http://schemas.microsoft.com/office/drawing/2014/main" id="{2B3EEEAC-4676-A9B0-94D8-CEC06DF39B8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70" name="Freeform 1033">
                    <a:extLst>
                      <a:ext uri="{FF2B5EF4-FFF2-40B4-BE49-F238E27FC236}">
                        <a16:creationId xmlns:a16="http://schemas.microsoft.com/office/drawing/2014/main" id="{18E748B9-0D60-5777-4191-D375D5EFE8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159" name="Freeform 1034">
                  <a:extLst>
                    <a:ext uri="{FF2B5EF4-FFF2-40B4-BE49-F238E27FC236}">
                      <a16:creationId xmlns:a16="http://schemas.microsoft.com/office/drawing/2014/main" id="{E903A25A-9384-BD25-4708-B80E5DEFDC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3780" y="2647731"/>
                  <a:ext cx="119578" cy="80936"/>
                </a:xfrm>
                <a:custGeom>
                  <a:avLst/>
                  <a:gdLst>
                    <a:gd name="T0" fmla="*/ 213221464 w 990"/>
                    <a:gd name="T1" fmla="*/ 1090686587 h 792"/>
                    <a:gd name="T2" fmla="*/ 1915477586 w 990"/>
                    <a:gd name="T3" fmla="*/ 0 h 792"/>
                    <a:gd name="T4" fmla="*/ 1915477586 w 990"/>
                    <a:gd name="T5" fmla="*/ 108859840 h 792"/>
                    <a:gd name="T6" fmla="*/ 0 w 990"/>
                    <a:gd name="T7" fmla="*/ 1090686587 h 792"/>
                    <a:gd name="T8" fmla="*/ 213221464 w 990"/>
                    <a:gd name="T9" fmla="*/ 1090686587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0" name="Freeform 1035">
                  <a:extLst>
                    <a:ext uri="{FF2B5EF4-FFF2-40B4-BE49-F238E27FC236}">
                      <a16:creationId xmlns:a16="http://schemas.microsoft.com/office/drawing/2014/main" id="{60F21701-56C2-B024-2402-8697A1504C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602" y="2654187"/>
                  <a:ext cx="305957" cy="73850"/>
                </a:xfrm>
                <a:custGeom>
                  <a:avLst/>
                  <a:gdLst>
                    <a:gd name="T0" fmla="*/ 213486572 w 2532"/>
                    <a:gd name="T1" fmla="*/ 0 h 723"/>
                    <a:gd name="T2" fmla="*/ 213486572 w 2532"/>
                    <a:gd name="T3" fmla="*/ 0 h 723"/>
                    <a:gd name="T4" fmla="*/ 2147483646 w 2532"/>
                    <a:gd name="T5" fmla="*/ 979380008 h 723"/>
                    <a:gd name="T6" fmla="*/ 2147483646 w 2532"/>
                    <a:gd name="T7" fmla="*/ 1088085165 h 723"/>
                    <a:gd name="T8" fmla="*/ 0 w 2532"/>
                    <a:gd name="T9" fmla="*/ 108705259 h 723"/>
                    <a:gd name="T10" fmla="*/ 21348657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1" name="Freeform 1036">
                  <a:extLst>
                    <a:ext uri="{FF2B5EF4-FFF2-40B4-BE49-F238E27FC236}">
                      <a16:creationId xmlns:a16="http://schemas.microsoft.com/office/drawing/2014/main" id="{423F38BF-77B1-A41F-6BA5-C82BED1745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797" y="2640645"/>
                  <a:ext cx="3311" cy="14959"/>
                </a:xfrm>
                <a:custGeom>
                  <a:avLst/>
                  <a:gdLst>
                    <a:gd name="T0" fmla="*/ 262278191 w 26"/>
                    <a:gd name="T1" fmla="*/ 107489981 h 147"/>
                    <a:gd name="T2" fmla="*/ 262278191 w 26"/>
                    <a:gd name="T3" fmla="*/ 214969480 h 147"/>
                    <a:gd name="T4" fmla="*/ 0 w 26"/>
                    <a:gd name="T5" fmla="*/ 214969480 h 147"/>
                    <a:gd name="T6" fmla="*/ 262278191 w 26"/>
                    <a:gd name="T7" fmla="*/ 0 h 147"/>
                    <a:gd name="T8" fmla="*/ 262278191 w 26"/>
                    <a:gd name="T9" fmla="*/ 107489981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2" name="Freeform 1037">
                  <a:extLst>
                    <a:ext uri="{FF2B5EF4-FFF2-40B4-BE49-F238E27FC236}">
                      <a16:creationId xmlns:a16="http://schemas.microsoft.com/office/drawing/2014/main" id="{D6C02D3D-4F2B-D98C-859C-4137A9F0C1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992" y="2579707"/>
                  <a:ext cx="142170" cy="61883"/>
                </a:xfrm>
                <a:custGeom>
                  <a:avLst/>
                  <a:gdLst>
                    <a:gd name="T0" fmla="*/ 2136125890 w 1176"/>
                    <a:gd name="T1" fmla="*/ 0 h 606"/>
                    <a:gd name="T2" fmla="*/ 0 w 1176"/>
                    <a:gd name="T3" fmla="*/ 870000945 h 606"/>
                    <a:gd name="T4" fmla="*/ 213789467 w 1176"/>
                    <a:gd name="T5" fmla="*/ 870000945 h 606"/>
                    <a:gd name="T6" fmla="*/ 2136125890 w 1176"/>
                    <a:gd name="T7" fmla="*/ 108617123 h 606"/>
                    <a:gd name="T8" fmla="*/ 213612589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3" name="Freeform 1038">
                  <a:extLst>
                    <a:ext uri="{FF2B5EF4-FFF2-40B4-BE49-F238E27FC236}">
                      <a16:creationId xmlns:a16="http://schemas.microsoft.com/office/drawing/2014/main" id="{CB262188-40A2-0B01-DEFB-B891135988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68535" y="2643795"/>
                  <a:ext cx="290182" cy="71016"/>
                </a:xfrm>
                <a:custGeom>
                  <a:avLst/>
                  <a:gdLst>
                    <a:gd name="T0" fmla="*/ 173112702 w 2532"/>
                    <a:gd name="T1" fmla="*/ 0 h 723"/>
                    <a:gd name="T2" fmla="*/ 173112702 w 2532"/>
                    <a:gd name="T3" fmla="*/ 0 h 723"/>
                    <a:gd name="T4" fmla="*/ 2069773885 w 2532"/>
                    <a:gd name="T5" fmla="*/ 558173482 h 723"/>
                    <a:gd name="T6" fmla="*/ 2069773885 w 2532"/>
                    <a:gd name="T7" fmla="*/ 558173482 h 723"/>
                    <a:gd name="T8" fmla="*/ 0 w 2532"/>
                    <a:gd name="T9" fmla="*/ 92871346 h 723"/>
                    <a:gd name="T10" fmla="*/ 17311270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4" name="Freeform 1039">
                  <a:extLst>
                    <a:ext uri="{FF2B5EF4-FFF2-40B4-BE49-F238E27FC236}">
                      <a16:creationId xmlns:a16="http://schemas.microsoft.com/office/drawing/2014/main" id="{E646DA2D-B767-56E9-BAE1-D6D448DC14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58327" y="2638756"/>
                  <a:ext cx="118410" cy="73535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962694895 h 723"/>
                    <a:gd name="T6" fmla="*/ 0 w 2532"/>
                    <a:gd name="T7" fmla="*/ 962694895 h 723"/>
                    <a:gd name="T8" fmla="*/ 0 w 2532"/>
                    <a:gd name="T9" fmla="*/ 107314314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5142" name="Group 5141">
                <a:extLst>
                  <a:ext uri="{FF2B5EF4-FFF2-40B4-BE49-F238E27FC236}">
                    <a16:creationId xmlns:a16="http://schemas.microsoft.com/office/drawing/2014/main" id="{2DF69C11-3A52-1170-DF8B-5B6C140B55C1}"/>
                  </a:ext>
                </a:extLst>
              </p:cNvPr>
              <p:cNvGrpSpPr/>
              <p:nvPr/>
            </p:nvGrpSpPr>
            <p:grpSpPr>
              <a:xfrm>
                <a:off x="8631407" y="2290407"/>
                <a:ext cx="530702" cy="478009"/>
                <a:chOff x="8631407" y="2290407"/>
                <a:chExt cx="530702" cy="478009"/>
              </a:xfrm>
            </p:grpSpPr>
            <p:pic>
              <p:nvPicPr>
                <p:cNvPr id="5146" name="Picture 568" descr="light2.png">
                  <a:extLst>
                    <a:ext uri="{FF2B5EF4-FFF2-40B4-BE49-F238E27FC236}">
                      <a16:creationId xmlns:a16="http://schemas.microsoft.com/office/drawing/2014/main" id="{76929B4F-A3A5-C901-664A-32219E7B77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8825293" y="2362969"/>
                  <a:ext cx="92772" cy="4054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7" name="Picture 1017" descr="antenna_stylized">
                  <a:extLst>
                    <a:ext uri="{FF2B5EF4-FFF2-40B4-BE49-F238E27FC236}">
                      <a16:creationId xmlns:a16="http://schemas.microsoft.com/office/drawing/2014/main" id="{86E77D42-009D-5FC2-A1E2-3C2406C6FB0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31407" y="2290407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5143" name="Group 5142">
                <a:extLst>
                  <a:ext uri="{FF2B5EF4-FFF2-40B4-BE49-F238E27FC236}">
                    <a16:creationId xmlns:a16="http://schemas.microsoft.com/office/drawing/2014/main" id="{B59EF035-7409-041B-CBA2-6824D363E2ED}"/>
                  </a:ext>
                </a:extLst>
              </p:cNvPr>
              <p:cNvGrpSpPr/>
              <p:nvPr/>
            </p:nvGrpSpPr>
            <p:grpSpPr>
              <a:xfrm>
                <a:off x="8493165" y="2029804"/>
                <a:ext cx="849312" cy="226109"/>
                <a:chOff x="8493165" y="2029804"/>
                <a:chExt cx="849312" cy="226109"/>
              </a:xfrm>
            </p:grpSpPr>
            <p:pic>
              <p:nvPicPr>
                <p:cNvPr id="5144" name="Picture 603" descr="car_icon_small">
                  <a:extLst>
                    <a:ext uri="{FF2B5EF4-FFF2-40B4-BE49-F238E27FC236}">
                      <a16:creationId xmlns:a16="http://schemas.microsoft.com/office/drawing/2014/main" id="{0713FBB7-597A-8145-D9FF-362E64D2C38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93165" y="2087638"/>
                  <a:ext cx="849312" cy="1682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5" name="Picture 1017" descr="antenna_stylized">
                  <a:extLst>
                    <a:ext uri="{FF2B5EF4-FFF2-40B4-BE49-F238E27FC236}">
                      <a16:creationId xmlns:a16="http://schemas.microsoft.com/office/drawing/2014/main" id="{59B69786-6911-093E-71ED-083ECE7F611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04645" y="2029804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5173" name="Group 5172">
              <a:extLst>
                <a:ext uri="{FF2B5EF4-FFF2-40B4-BE49-F238E27FC236}">
                  <a16:creationId xmlns:a16="http://schemas.microsoft.com/office/drawing/2014/main" id="{562D36E6-7EB1-A5FF-EA12-828FCC95EAA4}"/>
                </a:ext>
              </a:extLst>
            </p:cNvPr>
            <p:cNvGrpSpPr/>
            <p:nvPr/>
          </p:nvGrpSpPr>
          <p:grpSpPr>
            <a:xfrm>
              <a:off x="7468516" y="3357611"/>
              <a:ext cx="857739" cy="583764"/>
              <a:chOff x="7487144" y="3296104"/>
              <a:chExt cx="857739" cy="583764"/>
            </a:xfrm>
          </p:grpSpPr>
          <p:grpSp>
            <p:nvGrpSpPr>
              <p:cNvPr id="5174" name="Group 5173">
                <a:extLst>
                  <a:ext uri="{FF2B5EF4-FFF2-40B4-BE49-F238E27FC236}">
                    <a16:creationId xmlns:a16="http://schemas.microsoft.com/office/drawing/2014/main" id="{A3674C14-18B2-3211-34C7-7DB7A7FE4FD8}"/>
                  </a:ext>
                </a:extLst>
              </p:cNvPr>
              <p:cNvGrpSpPr/>
              <p:nvPr/>
            </p:nvGrpSpPr>
            <p:grpSpPr>
              <a:xfrm>
                <a:off x="7487144" y="3389820"/>
                <a:ext cx="350807" cy="305517"/>
                <a:chOff x="7487144" y="3389820"/>
                <a:chExt cx="350807" cy="305517"/>
              </a:xfrm>
            </p:grpSpPr>
            <p:pic>
              <p:nvPicPr>
                <p:cNvPr id="5181" name="Picture 1115" descr="antenna_stylized">
                  <a:extLst>
                    <a:ext uri="{FF2B5EF4-FFF2-40B4-BE49-F238E27FC236}">
                      <a16:creationId xmlns:a16="http://schemas.microsoft.com/office/drawing/2014/main" id="{7E7ED96C-55FF-0406-3227-902F8FF6C9F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87144" y="3389820"/>
                  <a:ext cx="347997" cy="1675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82" name="Picture 1116" descr="laptop_keyboard">
                  <a:extLst>
                    <a:ext uri="{FF2B5EF4-FFF2-40B4-BE49-F238E27FC236}">
                      <a16:creationId xmlns:a16="http://schemas.microsoft.com/office/drawing/2014/main" id="{437AB386-957B-4472-A9BA-51A9ACB9D04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504001" y="3575889"/>
                  <a:ext cx="286699" cy="1194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83" name="Freeform 1117">
                  <a:extLst>
                    <a:ext uri="{FF2B5EF4-FFF2-40B4-BE49-F238E27FC236}">
                      <a16:creationId xmlns:a16="http://schemas.microsoft.com/office/drawing/2014/main" id="{2AED1F8B-ECC9-D745-32ED-D08908457A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014" y="3459979"/>
                  <a:ext cx="230764" cy="155883"/>
                </a:xfrm>
                <a:custGeom>
                  <a:avLst/>
                  <a:gdLst>
                    <a:gd name="T0" fmla="*/ 143665061 w 2982"/>
                    <a:gd name="T1" fmla="*/ 0 h 2442"/>
                    <a:gd name="T2" fmla="*/ 0 w 2982"/>
                    <a:gd name="T3" fmla="*/ 66329557 h 2442"/>
                    <a:gd name="T4" fmla="*/ 573719931 w 2982"/>
                    <a:gd name="T5" fmla="*/ 82975142 h 2442"/>
                    <a:gd name="T6" fmla="*/ 717384993 w 2982"/>
                    <a:gd name="T7" fmla="*/ 16645585 h 2442"/>
                    <a:gd name="T8" fmla="*/ 143665061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pic>
              <p:nvPicPr>
                <p:cNvPr id="5184" name="Picture 1118" descr="screen">
                  <a:extLst>
                    <a:ext uri="{FF2B5EF4-FFF2-40B4-BE49-F238E27FC236}">
                      <a16:creationId xmlns:a16="http://schemas.microsoft.com/office/drawing/2014/main" id="{95041661-4288-D0E7-38A1-78A0FD56347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10380" y="3463988"/>
                  <a:ext cx="209692" cy="1418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85" name="Freeform 1119">
                  <a:extLst>
                    <a:ext uri="{FF2B5EF4-FFF2-40B4-BE49-F238E27FC236}">
                      <a16:creationId xmlns:a16="http://schemas.microsoft.com/office/drawing/2014/main" id="{31ACDBBD-797E-519F-8549-718F684BB5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41029" y="3455381"/>
                  <a:ext cx="195517" cy="29007"/>
                </a:xfrm>
                <a:custGeom>
                  <a:avLst/>
                  <a:gdLst>
                    <a:gd name="T0" fmla="*/ 35620212 w 2528"/>
                    <a:gd name="T1" fmla="*/ 0 h 455"/>
                    <a:gd name="T2" fmla="*/ 608343257 w 2528"/>
                    <a:gd name="T3" fmla="*/ 16582250 h 455"/>
                    <a:gd name="T4" fmla="*/ 572256449 w 2528"/>
                    <a:gd name="T5" fmla="*/ 16582250 h 455"/>
                    <a:gd name="T6" fmla="*/ 0 w 2528"/>
                    <a:gd name="T7" fmla="*/ 16582250 h 455"/>
                    <a:gd name="T8" fmla="*/ 35620212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6" name="Freeform 1120">
                  <a:extLst>
                    <a:ext uri="{FF2B5EF4-FFF2-40B4-BE49-F238E27FC236}">
                      <a16:creationId xmlns:a16="http://schemas.microsoft.com/office/drawing/2014/main" id="{0A363EAB-95C3-D448-5AA4-F662623A3F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971" y="3455145"/>
                  <a:ext cx="54275" cy="120745"/>
                </a:xfrm>
                <a:custGeom>
                  <a:avLst/>
                  <a:gdLst>
                    <a:gd name="T0" fmla="*/ 142804406 w 702"/>
                    <a:gd name="T1" fmla="*/ 0 h 1893"/>
                    <a:gd name="T2" fmla="*/ 0 w 702"/>
                    <a:gd name="T3" fmla="*/ 66174575 h 1893"/>
                    <a:gd name="T4" fmla="*/ 35584530 w 702"/>
                    <a:gd name="T5" fmla="*/ 66174575 h 1893"/>
                    <a:gd name="T6" fmla="*/ 178855222 w 702"/>
                    <a:gd name="T7" fmla="*/ 16607700 h 1893"/>
                    <a:gd name="T8" fmla="*/ 142804406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7" name="Freeform 1121">
                  <a:extLst>
                    <a:ext uri="{FF2B5EF4-FFF2-40B4-BE49-F238E27FC236}">
                      <a16:creationId xmlns:a16="http://schemas.microsoft.com/office/drawing/2014/main" id="{CFF95C97-8E2B-EAF4-1B14-B43AD70E67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76652" y="3476723"/>
                  <a:ext cx="58489" cy="139375"/>
                </a:xfrm>
                <a:custGeom>
                  <a:avLst/>
                  <a:gdLst>
                    <a:gd name="T0" fmla="*/ 179213623 w 756"/>
                    <a:gd name="T1" fmla="*/ 0 h 2184"/>
                    <a:gd name="T2" fmla="*/ 35656008 w 756"/>
                    <a:gd name="T3" fmla="*/ 82904513 h 2184"/>
                    <a:gd name="T4" fmla="*/ 0 w 756"/>
                    <a:gd name="T5" fmla="*/ 82904513 h 2184"/>
                    <a:gd name="T6" fmla="*/ 143090785 w 756"/>
                    <a:gd name="T7" fmla="*/ 16632211 h 2184"/>
                    <a:gd name="T8" fmla="*/ 179213623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8" name="Freeform 1122">
                  <a:extLst>
                    <a:ext uri="{FF2B5EF4-FFF2-40B4-BE49-F238E27FC236}">
                      <a16:creationId xmlns:a16="http://schemas.microsoft.com/office/drawing/2014/main" id="{D8510CC7-0275-83A7-9A84-27BDEE70B5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332" y="3569758"/>
                  <a:ext cx="214545" cy="47048"/>
                </a:xfrm>
                <a:custGeom>
                  <a:avLst/>
                  <a:gdLst>
                    <a:gd name="T0" fmla="*/ 35658648 w 2773"/>
                    <a:gd name="T1" fmla="*/ 0 h 738"/>
                    <a:gd name="T2" fmla="*/ 0 w 2773"/>
                    <a:gd name="T3" fmla="*/ 16581742 h 738"/>
                    <a:gd name="T4" fmla="*/ 573357470 w 2773"/>
                    <a:gd name="T5" fmla="*/ 33163485 h 738"/>
                    <a:gd name="T6" fmla="*/ 573357470 w 2773"/>
                    <a:gd name="T7" fmla="*/ 16581742 h 738"/>
                    <a:gd name="T8" fmla="*/ 35658648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9" name="Freeform 1123">
                  <a:extLst>
                    <a:ext uri="{FF2B5EF4-FFF2-40B4-BE49-F238E27FC236}">
                      <a16:creationId xmlns:a16="http://schemas.microsoft.com/office/drawing/2014/main" id="{1A1213FA-84BC-35DE-F0C5-A3B48E3E36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83165" y="3477902"/>
                  <a:ext cx="54786" cy="139965"/>
                </a:xfrm>
                <a:custGeom>
                  <a:avLst/>
                  <a:gdLst>
                    <a:gd name="T0" fmla="*/ 656550006 w 637"/>
                    <a:gd name="T1" fmla="*/ 0 h 1659"/>
                    <a:gd name="T2" fmla="*/ 656550006 w 637"/>
                    <a:gd name="T3" fmla="*/ 0 h 1659"/>
                    <a:gd name="T4" fmla="*/ 54716163 w 637"/>
                    <a:gd name="T5" fmla="*/ 2147483646 h 1659"/>
                    <a:gd name="T6" fmla="*/ 0 w 637"/>
                    <a:gd name="T7" fmla="*/ 2147483646 h 1659"/>
                    <a:gd name="T8" fmla="*/ 65655000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0" name="Freeform 1124">
                  <a:extLst>
                    <a:ext uri="{FF2B5EF4-FFF2-40B4-BE49-F238E27FC236}">
                      <a16:creationId xmlns:a16="http://schemas.microsoft.com/office/drawing/2014/main" id="{D4F7EF4C-A960-D581-3A3D-4E3F4E3E80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588" y="3576007"/>
                  <a:ext cx="190792" cy="46458"/>
                </a:xfrm>
                <a:custGeom>
                  <a:avLst/>
                  <a:gdLst>
                    <a:gd name="T0" fmla="*/ 0 w 2216"/>
                    <a:gd name="T1" fmla="*/ 0 h 550"/>
                    <a:gd name="T2" fmla="*/ 54884212 w 2216"/>
                    <a:gd name="T3" fmla="*/ 101852492 h 550"/>
                    <a:gd name="T4" fmla="*/ 2147483646 w 2216"/>
                    <a:gd name="T5" fmla="*/ 1017940055 h 550"/>
                    <a:gd name="T6" fmla="*/ 2147483646 w 2216"/>
                    <a:gd name="T7" fmla="*/ 865464562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grpSp>
              <p:nvGrpSpPr>
                <p:cNvPr id="5191" name="Group 1125">
                  <a:extLst>
                    <a:ext uri="{FF2B5EF4-FFF2-40B4-BE49-F238E27FC236}">
                      <a16:creationId xmlns:a16="http://schemas.microsoft.com/office/drawing/2014/main" id="{9478FC0B-D116-AB81-515B-A63FAFA3FA2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3395" y="3625649"/>
                  <a:ext cx="64747" cy="27592"/>
                  <a:chOff x="1740" y="2642"/>
                  <a:chExt cx="752" cy="327"/>
                </a:xfrm>
              </p:grpSpPr>
              <p:sp>
                <p:nvSpPr>
                  <p:cNvPr id="5198" name="Freeform 1126">
                    <a:extLst>
                      <a:ext uri="{FF2B5EF4-FFF2-40B4-BE49-F238E27FC236}">
                        <a16:creationId xmlns:a16="http://schemas.microsoft.com/office/drawing/2014/main" id="{B6C6C6B6-ACCA-674A-DD88-855DBCBF16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99" name="Freeform 1127">
                    <a:extLst>
                      <a:ext uri="{FF2B5EF4-FFF2-40B4-BE49-F238E27FC236}">
                        <a16:creationId xmlns:a16="http://schemas.microsoft.com/office/drawing/2014/main" id="{76FC7012-D21D-1D0B-4E69-5800319E9B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0" name="Freeform 1128">
                    <a:extLst>
                      <a:ext uri="{FF2B5EF4-FFF2-40B4-BE49-F238E27FC236}">
                        <a16:creationId xmlns:a16="http://schemas.microsoft.com/office/drawing/2014/main" id="{27926DCD-6461-98DB-2084-1AF057C648B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1" name="Freeform 1129">
                    <a:extLst>
                      <a:ext uri="{FF2B5EF4-FFF2-40B4-BE49-F238E27FC236}">
                        <a16:creationId xmlns:a16="http://schemas.microsoft.com/office/drawing/2014/main" id="{3B4C350A-C60A-7684-FDA5-D3A8EAA423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2" name="Freeform 1130">
                    <a:extLst>
                      <a:ext uri="{FF2B5EF4-FFF2-40B4-BE49-F238E27FC236}">
                        <a16:creationId xmlns:a16="http://schemas.microsoft.com/office/drawing/2014/main" id="{B6C3B6D1-B183-610D-606C-2D5FB21A52C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3" name="Freeform 1131">
                    <a:extLst>
                      <a:ext uri="{FF2B5EF4-FFF2-40B4-BE49-F238E27FC236}">
                        <a16:creationId xmlns:a16="http://schemas.microsoft.com/office/drawing/2014/main" id="{1EE4283F-426E-F224-7CC1-E13F8AFEE6C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192" name="Freeform 1132">
                  <a:extLst>
                    <a:ext uri="{FF2B5EF4-FFF2-40B4-BE49-F238E27FC236}">
                      <a16:creationId xmlns:a16="http://schemas.microsoft.com/office/drawing/2014/main" id="{FC9FAE20-F048-3697-E360-45CF790168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04243" y="3629776"/>
                  <a:ext cx="78411" cy="60608"/>
                </a:xfrm>
                <a:custGeom>
                  <a:avLst/>
                  <a:gdLst>
                    <a:gd name="T0" fmla="*/ 39250883 w 990"/>
                    <a:gd name="T1" fmla="*/ 342828616 h 792"/>
                    <a:gd name="T2" fmla="*/ 354255671 w 990"/>
                    <a:gd name="T3" fmla="*/ 0 h 792"/>
                    <a:gd name="T4" fmla="*/ 354255671 w 990"/>
                    <a:gd name="T5" fmla="*/ 34504242 h 792"/>
                    <a:gd name="T6" fmla="*/ 0 w 990"/>
                    <a:gd name="T7" fmla="*/ 342828616 h 792"/>
                    <a:gd name="T8" fmla="*/ 39250883 w 990"/>
                    <a:gd name="T9" fmla="*/ 342828616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3" name="Freeform 1133">
                  <a:extLst>
                    <a:ext uri="{FF2B5EF4-FFF2-40B4-BE49-F238E27FC236}">
                      <a16:creationId xmlns:a16="http://schemas.microsoft.com/office/drawing/2014/main" id="{6CD3FBF1-238B-25B5-935E-7B336A64D7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129" y="3634611"/>
                  <a:ext cx="200625" cy="55302"/>
                </a:xfrm>
                <a:custGeom>
                  <a:avLst/>
                  <a:gdLst>
                    <a:gd name="T0" fmla="*/ 39302216 w 2532"/>
                    <a:gd name="T1" fmla="*/ 0 h 723"/>
                    <a:gd name="T2" fmla="*/ 39302216 w 2532"/>
                    <a:gd name="T3" fmla="*/ 0 h 723"/>
                    <a:gd name="T4" fmla="*/ 867084690 w 2532"/>
                    <a:gd name="T5" fmla="*/ 307891170 h 723"/>
                    <a:gd name="T6" fmla="*/ 867084690 w 2532"/>
                    <a:gd name="T7" fmla="*/ 342351506 h 723"/>
                    <a:gd name="T8" fmla="*/ 0 w 2532"/>
                    <a:gd name="T9" fmla="*/ 34009889 h 723"/>
                    <a:gd name="T10" fmla="*/ 39302216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4" name="Freeform 1134">
                  <a:extLst>
                    <a:ext uri="{FF2B5EF4-FFF2-40B4-BE49-F238E27FC236}">
                      <a16:creationId xmlns:a16="http://schemas.microsoft.com/office/drawing/2014/main" id="{EEC97DFC-1552-E132-F111-B0971A3A10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257" y="3624470"/>
                  <a:ext cx="2171" cy="11202"/>
                </a:xfrm>
                <a:custGeom>
                  <a:avLst/>
                  <a:gdLst>
                    <a:gd name="T0" fmla="*/ 48903362 w 26"/>
                    <a:gd name="T1" fmla="*/ 33634500 h 147"/>
                    <a:gd name="T2" fmla="*/ 48903362 w 26"/>
                    <a:gd name="T3" fmla="*/ 67263209 h 147"/>
                    <a:gd name="T4" fmla="*/ 0 w 26"/>
                    <a:gd name="T5" fmla="*/ 67263209 h 147"/>
                    <a:gd name="T6" fmla="*/ 48903362 w 26"/>
                    <a:gd name="T7" fmla="*/ 0 h 147"/>
                    <a:gd name="T8" fmla="*/ 48903362 w 26"/>
                    <a:gd name="T9" fmla="*/ 33634500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5" name="Freeform 1135">
                  <a:extLst>
                    <a:ext uri="{FF2B5EF4-FFF2-40B4-BE49-F238E27FC236}">
                      <a16:creationId xmlns:a16="http://schemas.microsoft.com/office/drawing/2014/main" id="{81CB74AC-0CAB-B3D7-244F-074A1B4190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384" y="3578837"/>
                  <a:ext cx="93225" cy="46340"/>
                </a:xfrm>
                <a:custGeom>
                  <a:avLst/>
                  <a:gdLst>
                    <a:gd name="T0" fmla="*/ 395043791 w 1176"/>
                    <a:gd name="T1" fmla="*/ 0 h 606"/>
                    <a:gd name="T2" fmla="*/ 0 w 1176"/>
                    <a:gd name="T3" fmla="*/ 273654982 h 606"/>
                    <a:gd name="T4" fmla="*/ 39357994 w 1176"/>
                    <a:gd name="T5" fmla="*/ 273654982 h 606"/>
                    <a:gd name="T6" fmla="*/ 395043791 w 1176"/>
                    <a:gd name="T7" fmla="*/ 33985420 h 606"/>
                    <a:gd name="T8" fmla="*/ 395043791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6" name="Freeform 1136">
                  <a:extLst>
                    <a:ext uri="{FF2B5EF4-FFF2-40B4-BE49-F238E27FC236}">
                      <a16:creationId xmlns:a16="http://schemas.microsoft.com/office/drawing/2014/main" id="{33708D2D-6B9C-EDED-5579-83E9985008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10642" y="3626829"/>
                  <a:ext cx="190281" cy="53180"/>
                </a:xfrm>
                <a:custGeom>
                  <a:avLst/>
                  <a:gdLst>
                    <a:gd name="T0" fmla="*/ 31829833 w 2532"/>
                    <a:gd name="T1" fmla="*/ 0 h 723"/>
                    <a:gd name="T2" fmla="*/ 31829833 w 2532"/>
                    <a:gd name="T3" fmla="*/ 0 h 723"/>
                    <a:gd name="T4" fmla="*/ 382827787 w 2532"/>
                    <a:gd name="T5" fmla="*/ 175498781 h 723"/>
                    <a:gd name="T6" fmla="*/ 382827787 w 2532"/>
                    <a:gd name="T7" fmla="*/ 175498781 h 723"/>
                    <a:gd name="T8" fmla="*/ 0 w 2532"/>
                    <a:gd name="T9" fmla="*/ 29448186 h 723"/>
                    <a:gd name="T10" fmla="*/ 31829833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7" name="Freeform 1137">
                  <a:extLst>
                    <a:ext uri="{FF2B5EF4-FFF2-40B4-BE49-F238E27FC236}">
                      <a16:creationId xmlns:a16="http://schemas.microsoft.com/office/drawing/2014/main" id="{A4995CFC-8387-1807-1434-4D9DD302E0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00668" y="3623055"/>
                  <a:ext cx="77645" cy="55066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302641137 h 723"/>
                    <a:gd name="T6" fmla="*/ 0 w 2532"/>
                    <a:gd name="T7" fmla="*/ 302641137 h 723"/>
                    <a:gd name="T8" fmla="*/ 0 w 2532"/>
                    <a:gd name="T9" fmla="*/ 33575256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5175" name="Group 1139">
                <a:extLst>
                  <a:ext uri="{FF2B5EF4-FFF2-40B4-BE49-F238E27FC236}">
                    <a16:creationId xmlns:a16="http://schemas.microsoft.com/office/drawing/2014/main" id="{F165D874-C470-2200-CD73-BC17F3D85E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7985622" y="3537823"/>
                <a:ext cx="359261" cy="342045"/>
                <a:chOff x="2839" y="3501"/>
                <a:chExt cx="755" cy="803"/>
              </a:xfrm>
            </p:grpSpPr>
            <p:pic>
              <p:nvPicPr>
                <p:cNvPr id="5179" name="Picture 1140" descr="desktop_computer_stylized_medium">
                  <a:extLst>
                    <a:ext uri="{FF2B5EF4-FFF2-40B4-BE49-F238E27FC236}">
                      <a16:creationId xmlns:a16="http://schemas.microsoft.com/office/drawing/2014/main" id="{A1F4454F-FE28-E9D6-BD95-97579E26306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80" name="Freeform 1141">
                  <a:extLst>
                    <a:ext uri="{FF2B5EF4-FFF2-40B4-BE49-F238E27FC236}">
                      <a16:creationId xmlns:a16="http://schemas.microsoft.com/office/drawing/2014/main" id="{877A5AED-B044-1B90-2CAA-880C545268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5176" name="Group 5175">
                <a:extLst>
                  <a:ext uri="{FF2B5EF4-FFF2-40B4-BE49-F238E27FC236}">
                    <a16:creationId xmlns:a16="http://schemas.microsoft.com/office/drawing/2014/main" id="{C76B7DCC-1C69-1C53-F6D6-8A6B1846AB1A}"/>
                  </a:ext>
                </a:extLst>
              </p:cNvPr>
              <p:cNvGrpSpPr/>
              <p:nvPr/>
            </p:nvGrpSpPr>
            <p:grpSpPr>
              <a:xfrm>
                <a:off x="7797061" y="3296104"/>
                <a:ext cx="347997" cy="396620"/>
                <a:chOff x="7797061" y="3296104"/>
                <a:chExt cx="347997" cy="396620"/>
              </a:xfrm>
            </p:grpSpPr>
            <p:pic>
              <p:nvPicPr>
                <p:cNvPr id="5177" name="Picture 571" descr="fridge2.png">
                  <a:extLst>
                    <a:ext uri="{FF2B5EF4-FFF2-40B4-BE49-F238E27FC236}">
                      <a16:creationId xmlns:a16="http://schemas.microsoft.com/office/drawing/2014/main" id="{6012C43E-CB54-D84F-C946-8E2BA4941F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96825" y="3355697"/>
                  <a:ext cx="189578" cy="3370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78" name="Picture 1115" descr="antenna_stylized">
                  <a:extLst>
                    <a:ext uri="{FF2B5EF4-FFF2-40B4-BE49-F238E27FC236}">
                      <a16:creationId xmlns:a16="http://schemas.microsoft.com/office/drawing/2014/main" id="{70ADC3BF-9653-942D-8440-EE279744BD9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797061" y="3296104"/>
                  <a:ext cx="347997" cy="1675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5204" name="Group 5203">
              <a:extLst>
                <a:ext uri="{FF2B5EF4-FFF2-40B4-BE49-F238E27FC236}">
                  <a16:creationId xmlns:a16="http://schemas.microsoft.com/office/drawing/2014/main" id="{32506D97-8E1A-FD2D-6F6B-31BFA1511C46}"/>
                </a:ext>
              </a:extLst>
            </p:cNvPr>
            <p:cNvGrpSpPr/>
            <p:nvPr/>
          </p:nvGrpSpPr>
          <p:grpSpPr>
            <a:xfrm>
              <a:off x="11039945" y="3460672"/>
              <a:ext cx="518448" cy="1212242"/>
              <a:chOff x="11058573" y="3399165"/>
              <a:chExt cx="518448" cy="1212242"/>
            </a:xfrm>
          </p:grpSpPr>
          <p:grpSp>
            <p:nvGrpSpPr>
              <p:cNvPr id="5205" name="Group 5204">
                <a:extLst>
                  <a:ext uri="{FF2B5EF4-FFF2-40B4-BE49-F238E27FC236}">
                    <a16:creationId xmlns:a16="http://schemas.microsoft.com/office/drawing/2014/main" id="{B984F496-4ABC-F649-77E5-A9BAB4D3B7C4}"/>
                  </a:ext>
                </a:extLst>
              </p:cNvPr>
              <p:cNvGrpSpPr/>
              <p:nvPr/>
            </p:nvGrpSpPr>
            <p:grpSpPr>
              <a:xfrm>
                <a:off x="11087182" y="4159591"/>
                <a:ext cx="489839" cy="451816"/>
                <a:chOff x="5103720" y="2693365"/>
                <a:chExt cx="611650" cy="414788"/>
              </a:xfrm>
            </p:grpSpPr>
            <p:cxnSp>
              <p:nvCxnSpPr>
                <p:cNvPr id="5212" name="Straight Connector 5211">
                  <a:extLst>
                    <a:ext uri="{FF2B5EF4-FFF2-40B4-BE49-F238E27FC236}">
                      <a16:creationId xmlns:a16="http://schemas.microsoft.com/office/drawing/2014/main" id="{F614CC4C-3547-7C07-8B4E-CFC1CF996A15}"/>
                    </a:ext>
                  </a:extLst>
                </p:cNvPr>
                <p:cNvCxnSpPr/>
                <p:nvPr/>
              </p:nvCxnSpPr>
              <p:spPr>
                <a:xfrm>
                  <a:off x="5103720" y="2914214"/>
                  <a:ext cx="23255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13" name="Group 5212">
                  <a:extLst>
                    <a:ext uri="{FF2B5EF4-FFF2-40B4-BE49-F238E27FC236}">
                      <a16:creationId xmlns:a16="http://schemas.microsoft.com/office/drawing/2014/main" id="{1A515DE0-2884-E1B5-922B-D0D9AF854749}"/>
                    </a:ext>
                  </a:extLst>
                </p:cNvPr>
                <p:cNvGrpSpPr/>
                <p:nvPr/>
              </p:nvGrpSpPr>
              <p:grpSpPr>
                <a:xfrm>
                  <a:off x="5275406" y="2693365"/>
                  <a:ext cx="439964" cy="414788"/>
                  <a:chOff x="5275406" y="2711455"/>
                  <a:chExt cx="452949" cy="405518"/>
                </a:xfrm>
              </p:grpSpPr>
              <p:pic>
                <p:nvPicPr>
                  <p:cNvPr id="5214" name="Picture 5213" descr="server_rack.png">
                    <a:extLst>
                      <a:ext uri="{FF2B5EF4-FFF2-40B4-BE49-F238E27FC236}">
                        <a16:creationId xmlns:a16="http://schemas.microsoft.com/office/drawing/2014/main" id="{CBA641F4-8700-DAF6-5032-0D92847721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37367" y="2770786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5" name="Picture 5214" descr="server_rack.png">
                    <a:extLst>
                      <a:ext uri="{FF2B5EF4-FFF2-40B4-BE49-F238E27FC236}">
                        <a16:creationId xmlns:a16="http://schemas.microsoft.com/office/drawing/2014/main" id="{E9855686-4F95-756E-2D94-7316D116B22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75406" y="2764002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6" name="Picture 5215" descr="server_rack.png">
                    <a:extLst>
                      <a:ext uri="{FF2B5EF4-FFF2-40B4-BE49-F238E27FC236}">
                        <a16:creationId xmlns:a16="http://schemas.microsoft.com/office/drawing/2014/main" id="{D0D72EA1-37A9-61F4-0B61-45C7913B95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85676" y="2711455"/>
                    <a:ext cx="247152" cy="405518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206" name="Group 5205">
                <a:extLst>
                  <a:ext uri="{FF2B5EF4-FFF2-40B4-BE49-F238E27FC236}">
                    <a16:creationId xmlns:a16="http://schemas.microsoft.com/office/drawing/2014/main" id="{01487A3E-D309-7856-0C7D-E0569AB86F66}"/>
                  </a:ext>
                </a:extLst>
              </p:cNvPr>
              <p:cNvGrpSpPr/>
              <p:nvPr/>
            </p:nvGrpSpPr>
            <p:grpSpPr>
              <a:xfrm>
                <a:off x="11058573" y="3399165"/>
                <a:ext cx="423724" cy="405973"/>
                <a:chOff x="5103720" y="2693365"/>
                <a:chExt cx="611650" cy="414788"/>
              </a:xfrm>
            </p:grpSpPr>
            <p:cxnSp>
              <p:nvCxnSpPr>
                <p:cNvPr id="5207" name="Straight Connector 5206">
                  <a:extLst>
                    <a:ext uri="{FF2B5EF4-FFF2-40B4-BE49-F238E27FC236}">
                      <a16:creationId xmlns:a16="http://schemas.microsoft.com/office/drawing/2014/main" id="{F3A126A9-3B8B-2CC0-86B1-CFE52C16E91D}"/>
                    </a:ext>
                  </a:extLst>
                </p:cNvPr>
                <p:cNvCxnSpPr/>
                <p:nvPr/>
              </p:nvCxnSpPr>
              <p:spPr>
                <a:xfrm>
                  <a:off x="5103720" y="2914214"/>
                  <a:ext cx="23255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08" name="Group 5207">
                  <a:extLst>
                    <a:ext uri="{FF2B5EF4-FFF2-40B4-BE49-F238E27FC236}">
                      <a16:creationId xmlns:a16="http://schemas.microsoft.com/office/drawing/2014/main" id="{333605C0-DDD5-BE84-3827-63EED469BB47}"/>
                    </a:ext>
                  </a:extLst>
                </p:cNvPr>
                <p:cNvGrpSpPr/>
                <p:nvPr/>
              </p:nvGrpSpPr>
              <p:grpSpPr>
                <a:xfrm>
                  <a:off x="5275406" y="2693365"/>
                  <a:ext cx="439964" cy="414788"/>
                  <a:chOff x="5275406" y="2711455"/>
                  <a:chExt cx="452949" cy="405518"/>
                </a:xfrm>
              </p:grpSpPr>
              <p:pic>
                <p:nvPicPr>
                  <p:cNvPr id="5209" name="Picture 5208" descr="server_rack.png">
                    <a:extLst>
                      <a:ext uri="{FF2B5EF4-FFF2-40B4-BE49-F238E27FC236}">
                        <a16:creationId xmlns:a16="http://schemas.microsoft.com/office/drawing/2014/main" id="{F36A0994-958A-8FE8-15EE-D115AA06BDA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37367" y="2770786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0" name="Picture 5209" descr="server_rack.png">
                    <a:extLst>
                      <a:ext uri="{FF2B5EF4-FFF2-40B4-BE49-F238E27FC236}">
                        <a16:creationId xmlns:a16="http://schemas.microsoft.com/office/drawing/2014/main" id="{67FAA078-F3BE-2F33-D258-B3BF95BEC4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75406" y="2764002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1" name="Picture 5210" descr="server_rack.png">
                    <a:extLst>
                      <a:ext uri="{FF2B5EF4-FFF2-40B4-BE49-F238E27FC236}">
                        <a16:creationId xmlns:a16="http://schemas.microsoft.com/office/drawing/2014/main" id="{7159C539-8C9E-5650-B49B-FCD144D956F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85676" y="2711455"/>
                    <a:ext cx="247152" cy="405518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5217" name="Group 950">
              <a:extLst>
                <a:ext uri="{FF2B5EF4-FFF2-40B4-BE49-F238E27FC236}">
                  <a16:creationId xmlns:a16="http://schemas.microsoft.com/office/drawing/2014/main" id="{EDD08B3F-1685-1A9F-5C33-D1DCF690F6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63913" y="5306138"/>
              <a:ext cx="177192" cy="330833"/>
              <a:chOff x="4140" y="429"/>
              <a:chExt cx="1425" cy="2396"/>
            </a:xfrm>
          </p:grpSpPr>
          <p:sp>
            <p:nvSpPr>
              <p:cNvPr id="5218" name="Freeform 951">
                <a:extLst>
                  <a:ext uri="{FF2B5EF4-FFF2-40B4-BE49-F238E27FC236}">
                    <a16:creationId xmlns:a16="http://schemas.microsoft.com/office/drawing/2014/main" id="{35CC9912-27FF-E1AA-0971-DB9F38C239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19" name="Rectangle 952">
                <a:extLst>
                  <a:ext uri="{FF2B5EF4-FFF2-40B4-BE49-F238E27FC236}">
                    <a16:creationId xmlns:a16="http://schemas.microsoft.com/office/drawing/2014/main" id="{CC0C82C7-E995-AE8F-2BC7-4C59536584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20" name="Freeform 953">
                <a:extLst>
                  <a:ext uri="{FF2B5EF4-FFF2-40B4-BE49-F238E27FC236}">
                    <a16:creationId xmlns:a16="http://schemas.microsoft.com/office/drawing/2014/main" id="{05D914FF-0E33-2D6B-D39F-0DB4DD719B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21" name="Freeform 954">
                <a:extLst>
                  <a:ext uri="{FF2B5EF4-FFF2-40B4-BE49-F238E27FC236}">
                    <a16:creationId xmlns:a16="http://schemas.microsoft.com/office/drawing/2014/main" id="{B2CE6308-5290-65DD-83EB-8E4B56FA2B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22" name="Rectangle 955">
                <a:extLst>
                  <a:ext uri="{FF2B5EF4-FFF2-40B4-BE49-F238E27FC236}">
                    <a16:creationId xmlns:a16="http://schemas.microsoft.com/office/drawing/2014/main" id="{BF1404E1-C520-117C-B528-1585C8411A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223" name="Group 956">
                <a:extLst>
                  <a:ext uri="{FF2B5EF4-FFF2-40B4-BE49-F238E27FC236}">
                    <a16:creationId xmlns:a16="http://schemas.microsoft.com/office/drawing/2014/main" id="{3AA74519-7655-E97B-1F58-D6E897852B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248" name="AutoShape 957">
                  <a:extLst>
                    <a:ext uri="{FF2B5EF4-FFF2-40B4-BE49-F238E27FC236}">
                      <a16:creationId xmlns:a16="http://schemas.microsoft.com/office/drawing/2014/main" id="{1C636E8E-C4C0-6A5C-586A-4DF48BBC48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9" name="AutoShape 958">
                  <a:extLst>
                    <a:ext uri="{FF2B5EF4-FFF2-40B4-BE49-F238E27FC236}">
                      <a16:creationId xmlns:a16="http://schemas.microsoft.com/office/drawing/2014/main" id="{BE0C4448-4F7C-A09A-85BB-AC2C4B8335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24" name="Rectangle 959">
                <a:extLst>
                  <a:ext uri="{FF2B5EF4-FFF2-40B4-BE49-F238E27FC236}">
                    <a16:creationId xmlns:a16="http://schemas.microsoft.com/office/drawing/2014/main" id="{ACC39281-D0B1-EF7E-FB38-CE88C21F20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225" name="Group 960">
                <a:extLst>
                  <a:ext uri="{FF2B5EF4-FFF2-40B4-BE49-F238E27FC236}">
                    <a16:creationId xmlns:a16="http://schemas.microsoft.com/office/drawing/2014/main" id="{F36FBBCA-396F-4E9D-F1B8-092BD6DCCD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246" name="AutoShape 961">
                  <a:extLst>
                    <a:ext uri="{FF2B5EF4-FFF2-40B4-BE49-F238E27FC236}">
                      <a16:creationId xmlns:a16="http://schemas.microsoft.com/office/drawing/2014/main" id="{844189D0-1A49-1301-2EAA-F471D53153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7" name="AutoShape 962">
                  <a:extLst>
                    <a:ext uri="{FF2B5EF4-FFF2-40B4-BE49-F238E27FC236}">
                      <a16:creationId xmlns:a16="http://schemas.microsoft.com/office/drawing/2014/main" id="{9B868949-FB6E-1F51-B36C-73010D8D04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26" name="Rectangle 963">
                <a:extLst>
                  <a:ext uri="{FF2B5EF4-FFF2-40B4-BE49-F238E27FC236}">
                    <a16:creationId xmlns:a16="http://schemas.microsoft.com/office/drawing/2014/main" id="{2A8024F8-6B32-DF7A-9BB8-A6EE770230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27" name="Rectangle 964">
                <a:extLst>
                  <a:ext uri="{FF2B5EF4-FFF2-40B4-BE49-F238E27FC236}">
                    <a16:creationId xmlns:a16="http://schemas.microsoft.com/office/drawing/2014/main" id="{495DA226-A0A7-AA13-6829-C0C4C9FE4E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228" name="Group 965">
                <a:extLst>
                  <a:ext uri="{FF2B5EF4-FFF2-40B4-BE49-F238E27FC236}">
                    <a16:creationId xmlns:a16="http://schemas.microsoft.com/office/drawing/2014/main" id="{9F8A3875-28F2-3180-20AF-D16F670585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244" name="AutoShape 966">
                  <a:extLst>
                    <a:ext uri="{FF2B5EF4-FFF2-40B4-BE49-F238E27FC236}">
                      <a16:creationId xmlns:a16="http://schemas.microsoft.com/office/drawing/2014/main" id="{00F57825-55EE-EDD6-B80F-B0B279D76D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5" name="AutoShape 967">
                  <a:extLst>
                    <a:ext uri="{FF2B5EF4-FFF2-40B4-BE49-F238E27FC236}">
                      <a16:creationId xmlns:a16="http://schemas.microsoft.com/office/drawing/2014/main" id="{C6F79DC6-3E07-09E8-DA65-DF22F2D64D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29" name="Freeform 968">
                <a:extLst>
                  <a:ext uri="{FF2B5EF4-FFF2-40B4-BE49-F238E27FC236}">
                    <a16:creationId xmlns:a16="http://schemas.microsoft.com/office/drawing/2014/main" id="{9E777592-FA74-9A78-249F-9783477D37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230" name="Group 969">
                <a:extLst>
                  <a:ext uri="{FF2B5EF4-FFF2-40B4-BE49-F238E27FC236}">
                    <a16:creationId xmlns:a16="http://schemas.microsoft.com/office/drawing/2014/main" id="{4E2CF54D-3CE7-55D6-FD1A-D1D108F2B0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242" name="AutoShape 970">
                  <a:extLst>
                    <a:ext uri="{FF2B5EF4-FFF2-40B4-BE49-F238E27FC236}">
                      <a16:creationId xmlns:a16="http://schemas.microsoft.com/office/drawing/2014/main" id="{FE849117-68D4-85BD-C907-0D9A4090F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3" name="AutoShape 971">
                  <a:extLst>
                    <a:ext uri="{FF2B5EF4-FFF2-40B4-BE49-F238E27FC236}">
                      <a16:creationId xmlns:a16="http://schemas.microsoft.com/office/drawing/2014/main" id="{16D2ED25-269A-3696-270F-2C3B4E9756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31" name="Rectangle 972">
                <a:extLst>
                  <a:ext uri="{FF2B5EF4-FFF2-40B4-BE49-F238E27FC236}">
                    <a16:creationId xmlns:a16="http://schemas.microsoft.com/office/drawing/2014/main" id="{6B3DCA28-7B35-DCBD-468F-9D9699C6A5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2" name="Freeform 973">
                <a:extLst>
                  <a:ext uri="{FF2B5EF4-FFF2-40B4-BE49-F238E27FC236}">
                    <a16:creationId xmlns:a16="http://schemas.microsoft.com/office/drawing/2014/main" id="{E8E36742-925C-2791-E35B-E129771C84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3" name="Freeform 974">
                <a:extLst>
                  <a:ext uri="{FF2B5EF4-FFF2-40B4-BE49-F238E27FC236}">
                    <a16:creationId xmlns:a16="http://schemas.microsoft.com/office/drawing/2014/main" id="{3B18640C-37B2-F5EA-1399-2FF2D52E6E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4" name="Oval 975">
                <a:extLst>
                  <a:ext uri="{FF2B5EF4-FFF2-40B4-BE49-F238E27FC236}">
                    <a16:creationId xmlns:a16="http://schemas.microsoft.com/office/drawing/2014/main" id="{D0596208-AE3F-A892-C838-BD70EB6A0F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5" name="Freeform 976">
                <a:extLst>
                  <a:ext uri="{FF2B5EF4-FFF2-40B4-BE49-F238E27FC236}">
                    <a16:creationId xmlns:a16="http://schemas.microsoft.com/office/drawing/2014/main" id="{B472ECCC-7321-49BE-B1AB-254D06E1EC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6" name="AutoShape 977">
                <a:extLst>
                  <a:ext uri="{FF2B5EF4-FFF2-40B4-BE49-F238E27FC236}">
                    <a16:creationId xmlns:a16="http://schemas.microsoft.com/office/drawing/2014/main" id="{2E5D3ADA-5ED4-3253-AA14-A383FC56C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7" name="AutoShape 978">
                <a:extLst>
                  <a:ext uri="{FF2B5EF4-FFF2-40B4-BE49-F238E27FC236}">
                    <a16:creationId xmlns:a16="http://schemas.microsoft.com/office/drawing/2014/main" id="{753EAC40-4518-997D-57A9-6F69F9EB0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8" name="Oval 979">
                <a:extLst>
                  <a:ext uri="{FF2B5EF4-FFF2-40B4-BE49-F238E27FC236}">
                    <a16:creationId xmlns:a16="http://schemas.microsoft.com/office/drawing/2014/main" id="{CB5D0F94-08C3-8E61-268F-2427B03E6A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9" name="Oval 980">
                <a:extLst>
                  <a:ext uri="{FF2B5EF4-FFF2-40B4-BE49-F238E27FC236}">
                    <a16:creationId xmlns:a16="http://schemas.microsoft.com/office/drawing/2014/main" id="{74EE9CB8-8E7A-7393-CF5F-3E23C43B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240" name="Oval 981">
                <a:extLst>
                  <a:ext uri="{FF2B5EF4-FFF2-40B4-BE49-F238E27FC236}">
                    <a16:creationId xmlns:a16="http://schemas.microsoft.com/office/drawing/2014/main" id="{7475E936-EFDC-3DDF-C4B7-B5C5B00A6B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41" name="Rectangle 982">
                <a:extLst>
                  <a:ext uri="{FF2B5EF4-FFF2-40B4-BE49-F238E27FC236}">
                    <a16:creationId xmlns:a16="http://schemas.microsoft.com/office/drawing/2014/main" id="{73B1A4A4-773A-B1B7-3136-6EE7AAFD8D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250" name="Group 590">
              <a:extLst>
                <a:ext uri="{FF2B5EF4-FFF2-40B4-BE49-F238E27FC236}">
                  <a16:creationId xmlns:a16="http://schemas.microsoft.com/office/drawing/2014/main" id="{BD88E837-7ABB-DBA4-8847-7946A867DE6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55853" y="4932348"/>
              <a:ext cx="345630" cy="320302"/>
              <a:chOff x="2839" y="3501"/>
              <a:chExt cx="755" cy="803"/>
            </a:xfrm>
          </p:grpSpPr>
          <p:pic>
            <p:nvPicPr>
              <p:cNvPr id="5251" name="Picture 591" descr="desktop_computer_stylized_medium">
                <a:extLst>
                  <a:ext uri="{FF2B5EF4-FFF2-40B4-BE49-F238E27FC236}">
                    <a16:creationId xmlns:a16="http://schemas.microsoft.com/office/drawing/2014/main" id="{746A2713-0E50-9E0F-AA7F-30ECF015FD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2" name="Freeform 592">
                <a:extLst>
                  <a:ext uri="{FF2B5EF4-FFF2-40B4-BE49-F238E27FC236}">
                    <a16:creationId xmlns:a16="http://schemas.microsoft.com/office/drawing/2014/main" id="{372373E1-E590-617D-D3F5-9D8B118F7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53" name="Group 1064">
              <a:extLst>
                <a:ext uri="{FF2B5EF4-FFF2-40B4-BE49-F238E27FC236}">
                  <a16:creationId xmlns:a16="http://schemas.microsoft.com/office/drawing/2014/main" id="{AD036B1F-7FB4-B3AA-9B5B-6E6D8E6700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0801" y="5861358"/>
              <a:ext cx="310186" cy="307808"/>
              <a:chOff x="877" y="1008"/>
              <a:chExt cx="2747" cy="2591"/>
            </a:xfrm>
          </p:grpSpPr>
          <p:pic>
            <p:nvPicPr>
              <p:cNvPr id="5254" name="Picture 1065" descr="antenna_stylized">
                <a:extLst>
                  <a:ext uri="{FF2B5EF4-FFF2-40B4-BE49-F238E27FC236}">
                    <a16:creationId xmlns:a16="http://schemas.microsoft.com/office/drawing/2014/main" id="{5A0ADF6F-69CE-E3AA-460D-78D5A89799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255" name="Picture 1066" descr="laptop_keyboard">
                <a:extLst>
                  <a:ext uri="{FF2B5EF4-FFF2-40B4-BE49-F238E27FC236}">
                    <a16:creationId xmlns:a16="http://schemas.microsoft.com/office/drawing/2014/main" id="{BDB34A4B-6FD4-11EF-6B3B-389169D732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6" name="Freeform 1067">
                <a:extLst>
                  <a:ext uri="{FF2B5EF4-FFF2-40B4-BE49-F238E27FC236}">
                    <a16:creationId xmlns:a16="http://schemas.microsoft.com/office/drawing/2014/main" id="{157492DA-B318-7A8F-7032-AA30F45644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2 w 2982"/>
                  <a:gd name="T5" fmla="*/ 1 h 2442"/>
                  <a:gd name="T6" fmla="*/ 2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pic>
            <p:nvPicPr>
              <p:cNvPr id="5257" name="Picture 1068" descr="screen">
                <a:extLst>
                  <a:ext uri="{FF2B5EF4-FFF2-40B4-BE49-F238E27FC236}">
                    <a16:creationId xmlns:a16="http://schemas.microsoft.com/office/drawing/2014/main" id="{D253E969-898D-5593-22C9-F8AFB00A09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8" name="Freeform 1069">
                <a:extLst>
                  <a:ext uri="{FF2B5EF4-FFF2-40B4-BE49-F238E27FC236}">
                    <a16:creationId xmlns:a16="http://schemas.microsoft.com/office/drawing/2014/main" id="{B5C9A2C9-EFD4-185F-A567-D529583A54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2 w 2528"/>
                  <a:gd name="T3" fmla="*/ 1 h 455"/>
                  <a:gd name="T4" fmla="*/ 2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59" name="Freeform 1070">
                <a:extLst>
                  <a:ext uri="{FF2B5EF4-FFF2-40B4-BE49-F238E27FC236}">
                    <a16:creationId xmlns:a16="http://schemas.microsoft.com/office/drawing/2014/main" id="{5F8F8057-F3F0-689D-8BEE-B1F3A94641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0" name="Freeform 1071">
                <a:extLst>
                  <a:ext uri="{FF2B5EF4-FFF2-40B4-BE49-F238E27FC236}">
                    <a16:creationId xmlns:a16="http://schemas.microsoft.com/office/drawing/2014/main" id="{D6A32B9D-96E3-3A34-A09C-137CB884C6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1" name="Freeform 1072">
                <a:extLst>
                  <a:ext uri="{FF2B5EF4-FFF2-40B4-BE49-F238E27FC236}">
                    <a16:creationId xmlns:a16="http://schemas.microsoft.com/office/drawing/2014/main" id="{9294BF97-F8A1-C92C-0382-C3C93A8EB8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2 w 2773"/>
                  <a:gd name="T5" fmla="*/ 1 h 738"/>
                  <a:gd name="T6" fmla="*/ 2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2" name="Freeform 1073">
                <a:extLst>
                  <a:ext uri="{FF2B5EF4-FFF2-40B4-BE49-F238E27FC236}">
                    <a16:creationId xmlns:a16="http://schemas.microsoft.com/office/drawing/2014/main" id="{050673BE-2D36-E91A-FE6B-C5489A0AD3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2 w 637"/>
                  <a:gd name="T1" fmla="*/ 0 h 1659"/>
                  <a:gd name="T2" fmla="*/ 2 w 637"/>
                  <a:gd name="T3" fmla="*/ 0 h 1659"/>
                  <a:gd name="T4" fmla="*/ 1 w 637"/>
                  <a:gd name="T5" fmla="*/ 15 h 1659"/>
                  <a:gd name="T6" fmla="*/ 0 w 637"/>
                  <a:gd name="T7" fmla="*/ 15 h 1659"/>
                  <a:gd name="T8" fmla="*/ 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3" name="Freeform 1074">
                <a:extLst>
                  <a:ext uri="{FF2B5EF4-FFF2-40B4-BE49-F238E27FC236}">
                    <a16:creationId xmlns:a16="http://schemas.microsoft.com/office/drawing/2014/main" id="{222B197D-4C46-B221-31B0-1DC08E2F20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9 w 2216"/>
                  <a:gd name="T5" fmla="*/ 5 h 550"/>
                  <a:gd name="T6" fmla="*/ 9 w 2216"/>
                  <a:gd name="T7" fmla="*/ 4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264" name="Group 1075">
                <a:extLst>
                  <a:ext uri="{FF2B5EF4-FFF2-40B4-BE49-F238E27FC236}">
                    <a16:creationId xmlns:a16="http://schemas.microsoft.com/office/drawing/2014/main" id="{21A494FE-718A-BBAF-402B-21814C0778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5271" name="Freeform 1076">
                  <a:extLst>
                    <a:ext uri="{FF2B5EF4-FFF2-40B4-BE49-F238E27FC236}">
                      <a16:creationId xmlns:a16="http://schemas.microsoft.com/office/drawing/2014/main" id="{163C608D-0C1D-6291-55D8-B5BF941D44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2" name="Freeform 1077">
                  <a:extLst>
                    <a:ext uri="{FF2B5EF4-FFF2-40B4-BE49-F238E27FC236}">
                      <a16:creationId xmlns:a16="http://schemas.microsoft.com/office/drawing/2014/main" id="{CDFA4E6E-EBCE-B59D-64B4-889126ECDC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3" name="Freeform 1078">
                  <a:extLst>
                    <a:ext uri="{FF2B5EF4-FFF2-40B4-BE49-F238E27FC236}">
                      <a16:creationId xmlns:a16="http://schemas.microsoft.com/office/drawing/2014/main" id="{15D0DCE4-3194-8032-22D8-F516B3CFFD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4" name="Freeform 1079">
                  <a:extLst>
                    <a:ext uri="{FF2B5EF4-FFF2-40B4-BE49-F238E27FC236}">
                      <a16:creationId xmlns:a16="http://schemas.microsoft.com/office/drawing/2014/main" id="{4A6856F3-03D2-B756-4E1C-C2C80F4B99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5" name="Freeform 1080">
                  <a:extLst>
                    <a:ext uri="{FF2B5EF4-FFF2-40B4-BE49-F238E27FC236}">
                      <a16:creationId xmlns:a16="http://schemas.microsoft.com/office/drawing/2014/main" id="{54CDAAB1-3617-DE77-3055-EB6EA94163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6" name="Freeform 1081">
                  <a:extLst>
                    <a:ext uri="{FF2B5EF4-FFF2-40B4-BE49-F238E27FC236}">
                      <a16:creationId xmlns:a16="http://schemas.microsoft.com/office/drawing/2014/main" id="{57924E1C-B3A5-1DDD-F9D4-462C8E8626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5265" name="Freeform 1082">
                <a:extLst>
                  <a:ext uri="{FF2B5EF4-FFF2-40B4-BE49-F238E27FC236}">
                    <a16:creationId xmlns:a16="http://schemas.microsoft.com/office/drawing/2014/main" id="{F7A7B9C3-D235-A2C7-1D18-207E7427F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2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2 h 792"/>
                  <a:gd name="T8" fmla="*/ 1 w 990"/>
                  <a:gd name="T9" fmla="*/ 2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6" name="Freeform 1083">
                <a:extLst>
                  <a:ext uri="{FF2B5EF4-FFF2-40B4-BE49-F238E27FC236}">
                    <a16:creationId xmlns:a16="http://schemas.microsoft.com/office/drawing/2014/main" id="{6A3C2246-A073-CF20-4526-2448757EC7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4 w 2532"/>
                  <a:gd name="T5" fmla="*/ 2 h 723"/>
                  <a:gd name="T6" fmla="*/ 4 w 2532"/>
                  <a:gd name="T7" fmla="*/ 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7" name="Freeform 1084">
                <a:extLst>
                  <a:ext uri="{FF2B5EF4-FFF2-40B4-BE49-F238E27FC236}">
                    <a16:creationId xmlns:a16="http://schemas.microsoft.com/office/drawing/2014/main" id="{5B7C9BED-F91F-DE99-B258-1BB09527E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8" name="Freeform 1085">
                <a:extLst>
                  <a:ext uri="{FF2B5EF4-FFF2-40B4-BE49-F238E27FC236}">
                    <a16:creationId xmlns:a16="http://schemas.microsoft.com/office/drawing/2014/main" id="{89DF7C00-B82F-CF37-B843-D1B07D7F4A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9" name="Freeform 1086">
                <a:extLst>
                  <a:ext uri="{FF2B5EF4-FFF2-40B4-BE49-F238E27FC236}">
                    <a16:creationId xmlns:a16="http://schemas.microsoft.com/office/drawing/2014/main" id="{1A14B286-4A2A-2520-53B1-BE96A6C9F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70" name="Freeform 1087">
                <a:extLst>
                  <a:ext uri="{FF2B5EF4-FFF2-40B4-BE49-F238E27FC236}">
                    <a16:creationId xmlns:a16="http://schemas.microsoft.com/office/drawing/2014/main" id="{72075EC9-6FBC-997A-0D01-D6F846BCBE4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2 h 723"/>
                  <a:gd name="T6" fmla="*/ 0 w 2532"/>
                  <a:gd name="T7" fmla="*/ 2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5277" name="Group 590">
              <a:extLst>
                <a:ext uri="{FF2B5EF4-FFF2-40B4-BE49-F238E27FC236}">
                  <a16:creationId xmlns:a16="http://schemas.microsoft.com/office/drawing/2014/main" id="{3EB12C41-1F84-675F-45C1-FD649521CF5B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748979" y="5313247"/>
              <a:ext cx="345630" cy="320302"/>
              <a:chOff x="2839" y="3501"/>
              <a:chExt cx="755" cy="803"/>
            </a:xfrm>
          </p:grpSpPr>
          <p:pic>
            <p:nvPicPr>
              <p:cNvPr id="5278" name="Picture 591" descr="desktop_computer_stylized_medium">
                <a:extLst>
                  <a:ext uri="{FF2B5EF4-FFF2-40B4-BE49-F238E27FC236}">
                    <a16:creationId xmlns:a16="http://schemas.microsoft.com/office/drawing/2014/main" id="{9749AC9E-8230-AC79-9D0A-740BB0CBE7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79" name="Freeform 592">
                <a:extLst>
                  <a:ext uri="{FF2B5EF4-FFF2-40B4-BE49-F238E27FC236}">
                    <a16:creationId xmlns:a16="http://schemas.microsoft.com/office/drawing/2014/main" id="{04B58AA6-7F2E-B6FF-A96A-69D9F7F95C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80" name="Group 590">
              <a:extLst>
                <a:ext uri="{FF2B5EF4-FFF2-40B4-BE49-F238E27FC236}">
                  <a16:creationId xmlns:a16="http://schemas.microsoft.com/office/drawing/2014/main" id="{E7A9FF4C-8B31-58F9-61BB-CDAA6791D34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128907" y="5536844"/>
              <a:ext cx="345630" cy="320302"/>
              <a:chOff x="2839" y="3501"/>
              <a:chExt cx="755" cy="803"/>
            </a:xfrm>
          </p:grpSpPr>
          <p:pic>
            <p:nvPicPr>
              <p:cNvPr id="5281" name="Picture 591" descr="desktop_computer_stylized_medium">
                <a:extLst>
                  <a:ext uri="{FF2B5EF4-FFF2-40B4-BE49-F238E27FC236}">
                    <a16:creationId xmlns:a16="http://schemas.microsoft.com/office/drawing/2014/main" id="{C3E7D600-BDB1-8E83-8FC7-B71A41F268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82" name="Freeform 592">
                <a:extLst>
                  <a:ext uri="{FF2B5EF4-FFF2-40B4-BE49-F238E27FC236}">
                    <a16:creationId xmlns:a16="http://schemas.microsoft.com/office/drawing/2014/main" id="{58A471B9-F838-E0D1-16D7-4E4979A75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83" name="Group 590">
              <a:extLst>
                <a:ext uri="{FF2B5EF4-FFF2-40B4-BE49-F238E27FC236}">
                  <a16:creationId xmlns:a16="http://schemas.microsoft.com/office/drawing/2014/main" id="{07527F15-71D4-F8DD-9C7F-A7DF3DB2899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527132" y="5558317"/>
              <a:ext cx="345630" cy="320302"/>
              <a:chOff x="2839" y="3501"/>
              <a:chExt cx="755" cy="803"/>
            </a:xfrm>
          </p:grpSpPr>
          <p:pic>
            <p:nvPicPr>
              <p:cNvPr id="5284" name="Picture 591" descr="desktop_computer_stylized_medium">
                <a:extLst>
                  <a:ext uri="{FF2B5EF4-FFF2-40B4-BE49-F238E27FC236}">
                    <a16:creationId xmlns:a16="http://schemas.microsoft.com/office/drawing/2014/main" id="{011BFF62-A5DD-363C-DAEB-C39ED2F94A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85" name="Freeform 592">
                <a:extLst>
                  <a:ext uri="{FF2B5EF4-FFF2-40B4-BE49-F238E27FC236}">
                    <a16:creationId xmlns:a16="http://schemas.microsoft.com/office/drawing/2014/main" id="{2C0616CF-6E9F-D982-CCD3-76689490D9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86" name="Group 1064">
              <a:extLst>
                <a:ext uri="{FF2B5EF4-FFF2-40B4-BE49-F238E27FC236}">
                  <a16:creationId xmlns:a16="http://schemas.microsoft.com/office/drawing/2014/main" id="{4669113E-9247-5B3B-4EE0-49192F0F69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47169" y="6015687"/>
              <a:ext cx="319264" cy="253379"/>
              <a:chOff x="877" y="1008"/>
              <a:chExt cx="2747" cy="2591"/>
            </a:xfrm>
          </p:grpSpPr>
          <p:pic>
            <p:nvPicPr>
              <p:cNvPr id="5287" name="Picture 1065" descr="antenna_stylized">
                <a:extLst>
                  <a:ext uri="{FF2B5EF4-FFF2-40B4-BE49-F238E27FC236}">
                    <a16:creationId xmlns:a16="http://schemas.microsoft.com/office/drawing/2014/main" id="{737D8274-93D3-5A3A-4504-FDFC608E94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288" name="Picture 1066" descr="laptop_keyboard">
                <a:extLst>
                  <a:ext uri="{FF2B5EF4-FFF2-40B4-BE49-F238E27FC236}">
                    <a16:creationId xmlns:a16="http://schemas.microsoft.com/office/drawing/2014/main" id="{D5559779-3F74-974A-8879-4FF521064E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89" name="Freeform 1067">
                <a:extLst>
                  <a:ext uri="{FF2B5EF4-FFF2-40B4-BE49-F238E27FC236}">
                    <a16:creationId xmlns:a16="http://schemas.microsoft.com/office/drawing/2014/main" id="{2A3B7E2F-C215-E0D2-10A4-8C78ADF35A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2 w 2982"/>
                  <a:gd name="T5" fmla="*/ 1 h 2442"/>
                  <a:gd name="T6" fmla="*/ 2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pic>
            <p:nvPicPr>
              <p:cNvPr id="5290" name="Picture 1068" descr="screen">
                <a:extLst>
                  <a:ext uri="{FF2B5EF4-FFF2-40B4-BE49-F238E27FC236}">
                    <a16:creationId xmlns:a16="http://schemas.microsoft.com/office/drawing/2014/main" id="{90E3C69C-9DE0-AD07-9A74-FC62A2908A2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91" name="Freeform 1069">
                <a:extLst>
                  <a:ext uri="{FF2B5EF4-FFF2-40B4-BE49-F238E27FC236}">
                    <a16:creationId xmlns:a16="http://schemas.microsoft.com/office/drawing/2014/main" id="{1D93938D-C3EF-1959-6721-9F5E5EAF46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2 w 2528"/>
                  <a:gd name="T3" fmla="*/ 1 h 455"/>
                  <a:gd name="T4" fmla="*/ 2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2" name="Freeform 1070">
                <a:extLst>
                  <a:ext uri="{FF2B5EF4-FFF2-40B4-BE49-F238E27FC236}">
                    <a16:creationId xmlns:a16="http://schemas.microsoft.com/office/drawing/2014/main" id="{21D3C792-1C91-6CEE-8760-B6D59C622D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3" name="Freeform 1071">
                <a:extLst>
                  <a:ext uri="{FF2B5EF4-FFF2-40B4-BE49-F238E27FC236}">
                    <a16:creationId xmlns:a16="http://schemas.microsoft.com/office/drawing/2014/main" id="{4CD7D5BD-1AC9-0EA4-BD94-FFA18067F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4" name="Freeform 1072">
                <a:extLst>
                  <a:ext uri="{FF2B5EF4-FFF2-40B4-BE49-F238E27FC236}">
                    <a16:creationId xmlns:a16="http://schemas.microsoft.com/office/drawing/2014/main" id="{A4955CED-12A4-AB1E-0655-9BEB40B730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2 w 2773"/>
                  <a:gd name="T5" fmla="*/ 1 h 738"/>
                  <a:gd name="T6" fmla="*/ 2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5" name="Freeform 1073">
                <a:extLst>
                  <a:ext uri="{FF2B5EF4-FFF2-40B4-BE49-F238E27FC236}">
                    <a16:creationId xmlns:a16="http://schemas.microsoft.com/office/drawing/2014/main" id="{A47DDAF2-07E0-A714-AE0E-332F995D89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2 w 637"/>
                  <a:gd name="T1" fmla="*/ 0 h 1659"/>
                  <a:gd name="T2" fmla="*/ 2 w 637"/>
                  <a:gd name="T3" fmla="*/ 0 h 1659"/>
                  <a:gd name="T4" fmla="*/ 1 w 637"/>
                  <a:gd name="T5" fmla="*/ 15 h 1659"/>
                  <a:gd name="T6" fmla="*/ 0 w 637"/>
                  <a:gd name="T7" fmla="*/ 15 h 1659"/>
                  <a:gd name="T8" fmla="*/ 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6" name="Freeform 1074">
                <a:extLst>
                  <a:ext uri="{FF2B5EF4-FFF2-40B4-BE49-F238E27FC236}">
                    <a16:creationId xmlns:a16="http://schemas.microsoft.com/office/drawing/2014/main" id="{6A2C1D28-CF36-473D-8404-0FF3CB554D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9 w 2216"/>
                  <a:gd name="T5" fmla="*/ 5 h 550"/>
                  <a:gd name="T6" fmla="*/ 9 w 2216"/>
                  <a:gd name="T7" fmla="*/ 4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297" name="Group 1075">
                <a:extLst>
                  <a:ext uri="{FF2B5EF4-FFF2-40B4-BE49-F238E27FC236}">
                    <a16:creationId xmlns:a16="http://schemas.microsoft.com/office/drawing/2014/main" id="{249CDF88-6B41-3757-CCFB-187AE73EDF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5304" name="Freeform 1076">
                  <a:extLst>
                    <a:ext uri="{FF2B5EF4-FFF2-40B4-BE49-F238E27FC236}">
                      <a16:creationId xmlns:a16="http://schemas.microsoft.com/office/drawing/2014/main" id="{B5075AB6-0D74-F6B4-DC2A-309AC78DD4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5" name="Freeform 1077">
                  <a:extLst>
                    <a:ext uri="{FF2B5EF4-FFF2-40B4-BE49-F238E27FC236}">
                      <a16:creationId xmlns:a16="http://schemas.microsoft.com/office/drawing/2014/main" id="{C48A92F6-8BED-B13A-3B03-47FB473A03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6" name="Freeform 1078">
                  <a:extLst>
                    <a:ext uri="{FF2B5EF4-FFF2-40B4-BE49-F238E27FC236}">
                      <a16:creationId xmlns:a16="http://schemas.microsoft.com/office/drawing/2014/main" id="{9FAAF23D-2933-01C2-8622-31532282C0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7" name="Freeform 1079">
                  <a:extLst>
                    <a:ext uri="{FF2B5EF4-FFF2-40B4-BE49-F238E27FC236}">
                      <a16:creationId xmlns:a16="http://schemas.microsoft.com/office/drawing/2014/main" id="{5B4BBC48-F6C1-98C1-31D1-AC8459EF24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8" name="Freeform 1080">
                  <a:extLst>
                    <a:ext uri="{FF2B5EF4-FFF2-40B4-BE49-F238E27FC236}">
                      <a16:creationId xmlns:a16="http://schemas.microsoft.com/office/drawing/2014/main" id="{E929E7A3-00A9-196B-CB93-B6DF47C281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9" name="Freeform 1081">
                  <a:extLst>
                    <a:ext uri="{FF2B5EF4-FFF2-40B4-BE49-F238E27FC236}">
                      <a16:creationId xmlns:a16="http://schemas.microsoft.com/office/drawing/2014/main" id="{939D2844-5DA9-B487-1D78-090AB915F9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5298" name="Freeform 1082">
                <a:extLst>
                  <a:ext uri="{FF2B5EF4-FFF2-40B4-BE49-F238E27FC236}">
                    <a16:creationId xmlns:a16="http://schemas.microsoft.com/office/drawing/2014/main" id="{02274646-0C5D-F3E8-4672-E0EE00D5A8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2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2 h 792"/>
                  <a:gd name="T8" fmla="*/ 1 w 990"/>
                  <a:gd name="T9" fmla="*/ 2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9" name="Freeform 1083">
                <a:extLst>
                  <a:ext uri="{FF2B5EF4-FFF2-40B4-BE49-F238E27FC236}">
                    <a16:creationId xmlns:a16="http://schemas.microsoft.com/office/drawing/2014/main" id="{EE269D35-CC04-3EFF-81E7-DCA02F0CB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4 w 2532"/>
                  <a:gd name="T5" fmla="*/ 2 h 723"/>
                  <a:gd name="T6" fmla="*/ 4 w 2532"/>
                  <a:gd name="T7" fmla="*/ 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0" name="Freeform 1084">
                <a:extLst>
                  <a:ext uri="{FF2B5EF4-FFF2-40B4-BE49-F238E27FC236}">
                    <a16:creationId xmlns:a16="http://schemas.microsoft.com/office/drawing/2014/main" id="{211CC3C5-761D-59CE-AB81-069DCBEDFD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1" name="Freeform 1085">
                <a:extLst>
                  <a:ext uri="{FF2B5EF4-FFF2-40B4-BE49-F238E27FC236}">
                    <a16:creationId xmlns:a16="http://schemas.microsoft.com/office/drawing/2014/main" id="{5F01CA54-942E-D6E8-AA9E-7D1C3BA8A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2" name="Freeform 1086">
                <a:extLst>
                  <a:ext uri="{FF2B5EF4-FFF2-40B4-BE49-F238E27FC236}">
                    <a16:creationId xmlns:a16="http://schemas.microsoft.com/office/drawing/2014/main" id="{2BCD6992-2588-B4FD-7EDF-4B32E3E71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3" name="Freeform 1087">
                <a:extLst>
                  <a:ext uri="{FF2B5EF4-FFF2-40B4-BE49-F238E27FC236}">
                    <a16:creationId xmlns:a16="http://schemas.microsoft.com/office/drawing/2014/main" id="{5AB01AB0-34D3-299B-AA86-6BBA145D87A3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2 h 723"/>
                  <a:gd name="T6" fmla="*/ 0 w 2532"/>
                  <a:gd name="T7" fmla="*/ 2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5310" name="Group 983">
              <a:extLst>
                <a:ext uri="{FF2B5EF4-FFF2-40B4-BE49-F238E27FC236}">
                  <a16:creationId xmlns:a16="http://schemas.microsoft.com/office/drawing/2014/main" id="{C5897088-5A0F-0145-22F2-8E6522C17C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92875" y="5668575"/>
              <a:ext cx="171450" cy="348944"/>
              <a:chOff x="4140" y="429"/>
              <a:chExt cx="1425" cy="2396"/>
            </a:xfrm>
          </p:grpSpPr>
          <p:sp>
            <p:nvSpPr>
              <p:cNvPr id="5311" name="Freeform 984">
                <a:extLst>
                  <a:ext uri="{FF2B5EF4-FFF2-40B4-BE49-F238E27FC236}">
                    <a16:creationId xmlns:a16="http://schemas.microsoft.com/office/drawing/2014/main" id="{8E100DB7-0CE6-0E97-BC69-3C92E0842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2" name="Rectangle 985">
                <a:extLst>
                  <a:ext uri="{FF2B5EF4-FFF2-40B4-BE49-F238E27FC236}">
                    <a16:creationId xmlns:a16="http://schemas.microsoft.com/office/drawing/2014/main" id="{8A17A68B-A569-2DA7-BD88-161D86D9F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13" name="Freeform 986">
                <a:extLst>
                  <a:ext uri="{FF2B5EF4-FFF2-40B4-BE49-F238E27FC236}">
                    <a16:creationId xmlns:a16="http://schemas.microsoft.com/office/drawing/2014/main" id="{B82BB643-CCB9-AAD2-D53C-0B7C16122F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4" name="Freeform 987">
                <a:extLst>
                  <a:ext uri="{FF2B5EF4-FFF2-40B4-BE49-F238E27FC236}">
                    <a16:creationId xmlns:a16="http://schemas.microsoft.com/office/drawing/2014/main" id="{361A971D-0B08-8C09-ED39-4C29A656E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5" name="Rectangle 988">
                <a:extLst>
                  <a:ext uri="{FF2B5EF4-FFF2-40B4-BE49-F238E27FC236}">
                    <a16:creationId xmlns:a16="http://schemas.microsoft.com/office/drawing/2014/main" id="{7F172E1A-9E98-E783-E695-D45AB7A43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316" name="Group 989">
                <a:extLst>
                  <a:ext uri="{FF2B5EF4-FFF2-40B4-BE49-F238E27FC236}">
                    <a16:creationId xmlns:a16="http://schemas.microsoft.com/office/drawing/2014/main" id="{B415C907-FEE7-238D-86C8-6DFB9F8802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341" name="AutoShape 990">
                  <a:extLst>
                    <a:ext uri="{FF2B5EF4-FFF2-40B4-BE49-F238E27FC236}">
                      <a16:creationId xmlns:a16="http://schemas.microsoft.com/office/drawing/2014/main" id="{D5731EE3-DE47-527B-4B3F-7DCAE9A83B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42" name="AutoShape 991">
                  <a:extLst>
                    <a:ext uri="{FF2B5EF4-FFF2-40B4-BE49-F238E27FC236}">
                      <a16:creationId xmlns:a16="http://schemas.microsoft.com/office/drawing/2014/main" id="{73F934A9-B69E-54BF-E210-F52FAD38BA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17" name="Rectangle 992">
                <a:extLst>
                  <a:ext uri="{FF2B5EF4-FFF2-40B4-BE49-F238E27FC236}">
                    <a16:creationId xmlns:a16="http://schemas.microsoft.com/office/drawing/2014/main" id="{9CC89107-E337-37BE-6565-79CD1F156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318" name="Group 993">
                <a:extLst>
                  <a:ext uri="{FF2B5EF4-FFF2-40B4-BE49-F238E27FC236}">
                    <a16:creationId xmlns:a16="http://schemas.microsoft.com/office/drawing/2014/main" id="{1E6C3EBC-CD68-1432-DB58-A6A44E1C68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339" name="AutoShape 994">
                  <a:extLst>
                    <a:ext uri="{FF2B5EF4-FFF2-40B4-BE49-F238E27FC236}">
                      <a16:creationId xmlns:a16="http://schemas.microsoft.com/office/drawing/2014/main" id="{A23E5D75-E80E-00DF-CC88-D750B537A1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40" name="AutoShape 995">
                  <a:extLst>
                    <a:ext uri="{FF2B5EF4-FFF2-40B4-BE49-F238E27FC236}">
                      <a16:creationId xmlns:a16="http://schemas.microsoft.com/office/drawing/2014/main" id="{C327206D-419D-7237-41EB-C5E9C2229C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19" name="Rectangle 996">
                <a:extLst>
                  <a:ext uri="{FF2B5EF4-FFF2-40B4-BE49-F238E27FC236}">
                    <a16:creationId xmlns:a16="http://schemas.microsoft.com/office/drawing/2014/main" id="{BA124096-BB33-D8B8-2505-F90C9676B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0" name="Rectangle 997">
                <a:extLst>
                  <a:ext uri="{FF2B5EF4-FFF2-40B4-BE49-F238E27FC236}">
                    <a16:creationId xmlns:a16="http://schemas.microsoft.com/office/drawing/2014/main" id="{F447CD40-2BDD-4600-B349-13734184C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321" name="Group 998">
                <a:extLst>
                  <a:ext uri="{FF2B5EF4-FFF2-40B4-BE49-F238E27FC236}">
                    <a16:creationId xmlns:a16="http://schemas.microsoft.com/office/drawing/2014/main" id="{490CC758-060E-9FAE-3EFB-64DBCC0894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337" name="AutoShape 999">
                  <a:extLst>
                    <a:ext uri="{FF2B5EF4-FFF2-40B4-BE49-F238E27FC236}">
                      <a16:creationId xmlns:a16="http://schemas.microsoft.com/office/drawing/2014/main" id="{A046E8F7-C409-E50E-C2DD-B0AB10648F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38" name="AutoShape 1000">
                  <a:extLst>
                    <a:ext uri="{FF2B5EF4-FFF2-40B4-BE49-F238E27FC236}">
                      <a16:creationId xmlns:a16="http://schemas.microsoft.com/office/drawing/2014/main" id="{420F1F2C-B406-2C3C-CA2B-CE093869E5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22" name="Freeform 1001">
                <a:extLst>
                  <a:ext uri="{FF2B5EF4-FFF2-40B4-BE49-F238E27FC236}">
                    <a16:creationId xmlns:a16="http://schemas.microsoft.com/office/drawing/2014/main" id="{923E66BF-5153-FA00-5457-5B23F7A32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323" name="Group 1002">
                <a:extLst>
                  <a:ext uri="{FF2B5EF4-FFF2-40B4-BE49-F238E27FC236}">
                    <a16:creationId xmlns:a16="http://schemas.microsoft.com/office/drawing/2014/main" id="{0AC64B74-8855-9D02-D4FF-9AF9E3027B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335" name="AutoShape 1003">
                  <a:extLst>
                    <a:ext uri="{FF2B5EF4-FFF2-40B4-BE49-F238E27FC236}">
                      <a16:creationId xmlns:a16="http://schemas.microsoft.com/office/drawing/2014/main" id="{E99DFEA4-DAB2-F28C-190D-F6DC62375B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36" name="AutoShape 1004">
                  <a:extLst>
                    <a:ext uri="{FF2B5EF4-FFF2-40B4-BE49-F238E27FC236}">
                      <a16:creationId xmlns:a16="http://schemas.microsoft.com/office/drawing/2014/main" id="{68558D6B-9311-0243-3157-1E231EA932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24" name="Rectangle 1005">
                <a:extLst>
                  <a:ext uri="{FF2B5EF4-FFF2-40B4-BE49-F238E27FC236}">
                    <a16:creationId xmlns:a16="http://schemas.microsoft.com/office/drawing/2014/main" id="{4901DFF3-94C7-DD4A-DF52-0C6CF5325B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5" name="Freeform 1006">
                <a:extLst>
                  <a:ext uri="{FF2B5EF4-FFF2-40B4-BE49-F238E27FC236}">
                    <a16:creationId xmlns:a16="http://schemas.microsoft.com/office/drawing/2014/main" id="{5C077667-299F-59B2-0ACC-1D05CDD039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6" name="Freeform 1007">
                <a:extLst>
                  <a:ext uri="{FF2B5EF4-FFF2-40B4-BE49-F238E27FC236}">
                    <a16:creationId xmlns:a16="http://schemas.microsoft.com/office/drawing/2014/main" id="{036CB8B5-4C35-4A48-40E2-4A48B825D4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7" name="Oval 1008">
                <a:extLst>
                  <a:ext uri="{FF2B5EF4-FFF2-40B4-BE49-F238E27FC236}">
                    <a16:creationId xmlns:a16="http://schemas.microsoft.com/office/drawing/2014/main" id="{4315CAF7-E007-9C7B-6E5F-E2C12B92ED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8" name="Freeform 1009">
                <a:extLst>
                  <a:ext uri="{FF2B5EF4-FFF2-40B4-BE49-F238E27FC236}">
                    <a16:creationId xmlns:a16="http://schemas.microsoft.com/office/drawing/2014/main" id="{9AFFE058-5761-9C44-D3DB-89A37F6D12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9" name="AutoShape 1010">
                <a:extLst>
                  <a:ext uri="{FF2B5EF4-FFF2-40B4-BE49-F238E27FC236}">
                    <a16:creationId xmlns:a16="http://schemas.microsoft.com/office/drawing/2014/main" id="{23E49855-1860-2879-B3A9-683BF47E6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0" name="AutoShape 1011">
                <a:extLst>
                  <a:ext uri="{FF2B5EF4-FFF2-40B4-BE49-F238E27FC236}">
                    <a16:creationId xmlns:a16="http://schemas.microsoft.com/office/drawing/2014/main" id="{6901B131-2873-E4A5-EEC5-EA2CAB1037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1" name="Oval 1012">
                <a:extLst>
                  <a:ext uri="{FF2B5EF4-FFF2-40B4-BE49-F238E27FC236}">
                    <a16:creationId xmlns:a16="http://schemas.microsoft.com/office/drawing/2014/main" id="{B3FAA6A2-4C25-CDEA-7AE2-E981334247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2" name="Oval 1013">
                <a:extLst>
                  <a:ext uri="{FF2B5EF4-FFF2-40B4-BE49-F238E27FC236}">
                    <a16:creationId xmlns:a16="http://schemas.microsoft.com/office/drawing/2014/main" id="{037B03AF-D39E-2D2A-5AC9-26BBD9ECAC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333" name="Oval 1014">
                <a:extLst>
                  <a:ext uri="{FF2B5EF4-FFF2-40B4-BE49-F238E27FC236}">
                    <a16:creationId xmlns:a16="http://schemas.microsoft.com/office/drawing/2014/main" id="{1D0C4379-E45C-43D7-5B7A-00C1A73354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4" name="Rectangle 1015">
                <a:extLst>
                  <a:ext uri="{FF2B5EF4-FFF2-40B4-BE49-F238E27FC236}">
                    <a16:creationId xmlns:a16="http://schemas.microsoft.com/office/drawing/2014/main" id="{A0AFB3BE-8C85-D31A-5E2C-916B72F515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343" name="Group 5342">
              <a:extLst>
                <a:ext uri="{FF2B5EF4-FFF2-40B4-BE49-F238E27FC236}">
                  <a16:creationId xmlns:a16="http://schemas.microsoft.com/office/drawing/2014/main" id="{C3E30108-CB22-46D1-A2BF-1C778949E963}"/>
                </a:ext>
              </a:extLst>
            </p:cNvPr>
            <p:cNvGrpSpPr/>
            <p:nvPr/>
          </p:nvGrpSpPr>
          <p:grpSpPr>
            <a:xfrm>
              <a:off x="7613882" y="2107963"/>
              <a:ext cx="3540395" cy="3733733"/>
              <a:chOff x="7619038" y="2102861"/>
              <a:chExt cx="3540395" cy="3733733"/>
            </a:xfrm>
          </p:grpSpPr>
          <p:sp>
            <p:nvSpPr>
              <p:cNvPr id="5344" name="Line 426">
                <a:extLst>
                  <a:ext uri="{FF2B5EF4-FFF2-40B4-BE49-F238E27FC236}">
                    <a16:creationId xmlns:a16="http://schemas.microsoft.com/office/drawing/2014/main" id="{163F1DF9-C630-58FF-9CBE-1739C13702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13016" y="2695257"/>
                <a:ext cx="227964" cy="1743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345" name="Group 783">
                <a:extLst>
                  <a:ext uri="{FF2B5EF4-FFF2-40B4-BE49-F238E27FC236}">
                    <a16:creationId xmlns:a16="http://schemas.microsoft.com/office/drawing/2014/main" id="{AEE96DB6-2C6A-D8CD-A5CF-4B84106CE0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55854" y="2304274"/>
                <a:ext cx="298450" cy="464008"/>
                <a:chOff x="3130" y="3288"/>
                <a:chExt cx="410" cy="742"/>
              </a:xfrm>
            </p:grpSpPr>
            <p:sp>
              <p:nvSpPr>
                <p:cNvPr id="5492" name="Line 270">
                  <a:extLst>
                    <a:ext uri="{FF2B5EF4-FFF2-40B4-BE49-F238E27FC236}">
                      <a16:creationId xmlns:a16="http://schemas.microsoft.com/office/drawing/2014/main" id="{B1C37D85-D943-DA93-B2D6-CC4308CB41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3" name="Line 271">
                  <a:extLst>
                    <a:ext uri="{FF2B5EF4-FFF2-40B4-BE49-F238E27FC236}">
                      <a16:creationId xmlns:a16="http://schemas.microsoft.com/office/drawing/2014/main" id="{8726558D-78C4-0735-BF78-3D27CBDFA8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4" name="Line 272">
                  <a:extLst>
                    <a:ext uri="{FF2B5EF4-FFF2-40B4-BE49-F238E27FC236}">
                      <a16:creationId xmlns:a16="http://schemas.microsoft.com/office/drawing/2014/main" id="{4AFA88BD-EB70-B196-F7E4-4F4971AA1D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5" name="Line 273">
                  <a:extLst>
                    <a:ext uri="{FF2B5EF4-FFF2-40B4-BE49-F238E27FC236}">
                      <a16:creationId xmlns:a16="http://schemas.microsoft.com/office/drawing/2014/main" id="{38DAD45A-7EB4-FAF3-3288-1D455C540E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6" name="Line 274">
                  <a:extLst>
                    <a:ext uri="{FF2B5EF4-FFF2-40B4-BE49-F238E27FC236}">
                      <a16:creationId xmlns:a16="http://schemas.microsoft.com/office/drawing/2014/main" id="{5A78362C-EEBF-BFB8-73F9-8256515B7A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7" name="Line 275">
                  <a:extLst>
                    <a:ext uri="{FF2B5EF4-FFF2-40B4-BE49-F238E27FC236}">
                      <a16:creationId xmlns:a16="http://schemas.microsoft.com/office/drawing/2014/main" id="{BE78BC41-C503-38D0-D971-3AD55F1A5D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8" name="Line 276">
                  <a:extLst>
                    <a:ext uri="{FF2B5EF4-FFF2-40B4-BE49-F238E27FC236}">
                      <a16:creationId xmlns:a16="http://schemas.microsoft.com/office/drawing/2014/main" id="{DB3F3D2B-68DA-5098-85BB-9F126A67B1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9" name="Line 277">
                  <a:extLst>
                    <a:ext uri="{FF2B5EF4-FFF2-40B4-BE49-F238E27FC236}">
                      <a16:creationId xmlns:a16="http://schemas.microsoft.com/office/drawing/2014/main" id="{DCA86277-FA3E-A132-0E5B-11BFCA031C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0" name="Line 278">
                  <a:extLst>
                    <a:ext uri="{FF2B5EF4-FFF2-40B4-BE49-F238E27FC236}">
                      <a16:creationId xmlns:a16="http://schemas.microsoft.com/office/drawing/2014/main" id="{17452843-9B31-EC31-7F4F-CCAB52148A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1" name="Line 279">
                  <a:extLst>
                    <a:ext uri="{FF2B5EF4-FFF2-40B4-BE49-F238E27FC236}">
                      <a16:creationId xmlns:a16="http://schemas.microsoft.com/office/drawing/2014/main" id="{BE20E3AB-BAC6-FB21-30B2-9D6A1B046E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2" name="Line 280">
                  <a:extLst>
                    <a:ext uri="{FF2B5EF4-FFF2-40B4-BE49-F238E27FC236}">
                      <a16:creationId xmlns:a16="http://schemas.microsoft.com/office/drawing/2014/main" id="{68360313-1E42-EF90-F6B5-55F4309DE7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3" name="Line 281">
                  <a:extLst>
                    <a:ext uri="{FF2B5EF4-FFF2-40B4-BE49-F238E27FC236}">
                      <a16:creationId xmlns:a16="http://schemas.microsoft.com/office/drawing/2014/main" id="{494B7D13-8F51-F0A1-5299-C0E5CB2F1A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4" name="Line 282">
                  <a:extLst>
                    <a:ext uri="{FF2B5EF4-FFF2-40B4-BE49-F238E27FC236}">
                      <a16:creationId xmlns:a16="http://schemas.microsoft.com/office/drawing/2014/main" id="{4867AA9C-6D62-A27B-7FF5-C2A4571B0A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5" name="Line 283">
                  <a:extLst>
                    <a:ext uri="{FF2B5EF4-FFF2-40B4-BE49-F238E27FC236}">
                      <a16:creationId xmlns:a16="http://schemas.microsoft.com/office/drawing/2014/main" id="{FA945006-BEE2-03B3-ECC1-055D017587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6" name="Line 284">
                  <a:extLst>
                    <a:ext uri="{FF2B5EF4-FFF2-40B4-BE49-F238E27FC236}">
                      <a16:creationId xmlns:a16="http://schemas.microsoft.com/office/drawing/2014/main" id="{99360081-D096-50BE-8A0B-5067AA8560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346" name="Picture 777" descr="access_point_stylized_small">
                <a:extLst>
                  <a:ext uri="{FF2B5EF4-FFF2-40B4-BE49-F238E27FC236}">
                    <a16:creationId xmlns:a16="http://schemas.microsoft.com/office/drawing/2014/main" id="{E8F1D073-7970-A640-037B-D064E7E826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9038" y="3856797"/>
                <a:ext cx="370169" cy="3067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347" name="Picture 780" descr="access_point_stylized_small">
                <a:extLst>
                  <a:ext uri="{FF2B5EF4-FFF2-40B4-BE49-F238E27FC236}">
                    <a16:creationId xmlns:a16="http://schemas.microsoft.com/office/drawing/2014/main" id="{935FB71D-FD7E-3AC3-39D3-9CAB07D5DD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95766" y="5519130"/>
                <a:ext cx="380935" cy="317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5348" name="Group 5347">
                <a:extLst>
                  <a:ext uri="{FF2B5EF4-FFF2-40B4-BE49-F238E27FC236}">
                    <a16:creationId xmlns:a16="http://schemas.microsoft.com/office/drawing/2014/main" id="{56B9B17D-0D41-7909-CB53-FCFAF0537208}"/>
                  </a:ext>
                </a:extLst>
              </p:cNvPr>
              <p:cNvGrpSpPr/>
              <p:nvPr/>
            </p:nvGrpSpPr>
            <p:grpSpPr>
              <a:xfrm>
                <a:off x="9788714" y="4984881"/>
                <a:ext cx="393760" cy="218578"/>
                <a:chOff x="7493876" y="2774731"/>
                <a:chExt cx="1481958" cy="894622"/>
              </a:xfrm>
            </p:grpSpPr>
            <p:sp>
              <p:nvSpPr>
                <p:cNvPr id="5485" name="Freeform 471">
                  <a:extLst>
                    <a:ext uri="{FF2B5EF4-FFF2-40B4-BE49-F238E27FC236}">
                      <a16:creationId xmlns:a16="http://schemas.microsoft.com/office/drawing/2014/main" id="{56433D66-AAFD-3CB4-8787-5DCC40FE271D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86" name="Oval 5485">
                  <a:extLst>
                    <a:ext uri="{FF2B5EF4-FFF2-40B4-BE49-F238E27FC236}">
                      <a16:creationId xmlns:a16="http://schemas.microsoft.com/office/drawing/2014/main" id="{0C506C21-A87B-E6EA-CA4B-CC748DD5129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87" name="Group 5486">
                  <a:extLst>
                    <a:ext uri="{FF2B5EF4-FFF2-40B4-BE49-F238E27FC236}">
                      <a16:creationId xmlns:a16="http://schemas.microsoft.com/office/drawing/2014/main" id="{B645036E-3969-E282-F8FD-4851BEFC3B30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88" name="Freeform 474">
                    <a:extLst>
                      <a:ext uri="{FF2B5EF4-FFF2-40B4-BE49-F238E27FC236}">
                        <a16:creationId xmlns:a16="http://schemas.microsoft.com/office/drawing/2014/main" id="{7D6D9139-2FB1-11AF-1884-37C0E3011EAD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9" name="Freeform 475">
                    <a:extLst>
                      <a:ext uri="{FF2B5EF4-FFF2-40B4-BE49-F238E27FC236}">
                        <a16:creationId xmlns:a16="http://schemas.microsoft.com/office/drawing/2014/main" id="{48C50CFC-8208-3B38-E633-D8F8C52E7C8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90" name="Freeform 476">
                    <a:extLst>
                      <a:ext uri="{FF2B5EF4-FFF2-40B4-BE49-F238E27FC236}">
                        <a16:creationId xmlns:a16="http://schemas.microsoft.com/office/drawing/2014/main" id="{66FC2A66-B448-17FC-DBE2-6B12C82AB35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91" name="Freeform 477">
                    <a:extLst>
                      <a:ext uri="{FF2B5EF4-FFF2-40B4-BE49-F238E27FC236}">
                        <a16:creationId xmlns:a16="http://schemas.microsoft.com/office/drawing/2014/main" id="{56D6597E-08CC-2FA4-6861-431A996A6617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49" name="Group 5348">
                <a:extLst>
                  <a:ext uri="{FF2B5EF4-FFF2-40B4-BE49-F238E27FC236}">
                    <a16:creationId xmlns:a16="http://schemas.microsoft.com/office/drawing/2014/main" id="{7449A40D-4ED7-456B-2A3A-A1961A40EADD}"/>
                  </a:ext>
                </a:extLst>
              </p:cNvPr>
              <p:cNvGrpSpPr/>
              <p:nvPr/>
            </p:nvGrpSpPr>
            <p:grpSpPr>
              <a:xfrm>
                <a:off x="9854521" y="5333935"/>
                <a:ext cx="309740" cy="190838"/>
                <a:chOff x="3668110" y="2448910"/>
                <a:chExt cx="3794234" cy="2165130"/>
              </a:xfrm>
            </p:grpSpPr>
            <p:sp>
              <p:nvSpPr>
                <p:cNvPr id="5478" name="Rectangle 5477">
                  <a:extLst>
                    <a:ext uri="{FF2B5EF4-FFF2-40B4-BE49-F238E27FC236}">
                      <a16:creationId xmlns:a16="http://schemas.microsoft.com/office/drawing/2014/main" id="{DC5AC569-D5B9-B329-57D6-AC1D99F73813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79" name="Freeform 521">
                  <a:extLst>
                    <a:ext uri="{FF2B5EF4-FFF2-40B4-BE49-F238E27FC236}">
                      <a16:creationId xmlns:a16="http://schemas.microsoft.com/office/drawing/2014/main" id="{8F1B6602-A546-D8C4-E472-E5890FE917C1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480" name="Group 5479">
                  <a:extLst>
                    <a:ext uri="{FF2B5EF4-FFF2-40B4-BE49-F238E27FC236}">
                      <a16:creationId xmlns:a16="http://schemas.microsoft.com/office/drawing/2014/main" id="{8075DA7A-83DA-B986-5A7B-66A15B5BB726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5481" name="Freeform 523">
                    <a:extLst>
                      <a:ext uri="{FF2B5EF4-FFF2-40B4-BE49-F238E27FC236}">
                        <a16:creationId xmlns:a16="http://schemas.microsoft.com/office/drawing/2014/main" id="{EB01F0CE-185F-56D0-C4C1-995D1300EF97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2" name="Freeform 524">
                    <a:extLst>
                      <a:ext uri="{FF2B5EF4-FFF2-40B4-BE49-F238E27FC236}">
                        <a16:creationId xmlns:a16="http://schemas.microsoft.com/office/drawing/2014/main" id="{58DC3EB9-9532-8D74-9878-92DAF589C52F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3" name="Freeform 525">
                    <a:extLst>
                      <a:ext uri="{FF2B5EF4-FFF2-40B4-BE49-F238E27FC236}">
                        <a16:creationId xmlns:a16="http://schemas.microsoft.com/office/drawing/2014/main" id="{A51523C0-5A5E-24B2-C8E5-506744822AC0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4" name="Freeform 526">
                    <a:extLst>
                      <a:ext uri="{FF2B5EF4-FFF2-40B4-BE49-F238E27FC236}">
                        <a16:creationId xmlns:a16="http://schemas.microsoft.com/office/drawing/2014/main" id="{8434637D-3A93-64F8-2584-D50F12E308DB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0" name="Group 5349">
                <a:extLst>
                  <a:ext uri="{FF2B5EF4-FFF2-40B4-BE49-F238E27FC236}">
                    <a16:creationId xmlns:a16="http://schemas.microsoft.com/office/drawing/2014/main" id="{B012E99C-BFCA-E123-79AB-AD8E33FCF151}"/>
                  </a:ext>
                </a:extLst>
              </p:cNvPr>
              <p:cNvGrpSpPr/>
              <p:nvPr/>
            </p:nvGrpSpPr>
            <p:grpSpPr>
              <a:xfrm>
                <a:off x="8681775" y="4962318"/>
                <a:ext cx="393760" cy="218578"/>
                <a:chOff x="7493876" y="2774731"/>
                <a:chExt cx="1481958" cy="894622"/>
              </a:xfrm>
            </p:grpSpPr>
            <p:sp>
              <p:nvSpPr>
                <p:cNvPr id="5471" name="Freeform 479">
                  <a:extLst>
                    <a:ext uri="{FF2B5EF4-FFF2-40B4-BE49-F238E27FC236}">
                      <a16:creationId xmlns:a16="http://schemas.microsoft.com/office/drawing/2014/main" id="{AE22CC43-590A-006A-D845-5160D3596304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72" name="Oval 5471">
                  <a:extLst>
                    <a:ext uri="{FF2B5EF4-FFF2-40B4-BE49-F238E27FC236}">
                      <a16:creationId xmlns:a16="http://schemas.microsoft.com/office/drawing/2014/main" id="{6A9C37FC-30FC-C218-AF67-4B1D21B4425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73" name="Group 5472">
                  <a:extLst>
                    <a:ext uri="{FF2B5EF4-FFF2-40B4-BE49-F238E27FC236}">
                      <a16:creationId xmlns:a16="http://schemas.microsoft.com/office/drawing/2014/main" id="{A41DFD08-8783-074D-8BD8-9E31E5968720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74" name="Freeform 482">
                    <a:extLst>
                      <a:ext uri="{FF2B5EF4-FFF2-40B4-BE49-F238E27FC236}">
                        <a16:creationId xmlns:a16="http://schemas.microsoft.com/office/drawing/2014/main" id="{A06038B8-EE92-EE69-6957-A12E66B44649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5" name="Freeform 483">
                    <a:extLst>
                      <a:ext uri="{FF2B5EF4-FFF2-40B4-BE49-F238E27FC236}">
                        <a16:creationId xmlns:a16="http://schemas.microsoft.com/office/drawing/2014/main" id="{D2744C4D-809A-3D4F-1403-AC05F3B4D6F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6" name="Freeform 484">
                    <a:extLst>
                      <a:ext uri="{FF2B5EF4-FFF2-40B4-BE49-F238E27FC236}">
                        <a16:creationId xmlns:a16="http://schemas.microsoft.com/office/drawing/2014/main" id="{41CDEB6D-0797-57AB-83CD-4CAF2334D88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7" name="Freeform 485">
                    <a:extLst>
                      <a:ext uri="{FF2B5EF4-FFF2-40B4-BE49-F238E27FC236}">
                        <a16:creationId xmlns:a16="http://schemas.microsoft.com/office/drawing/2014/main" id="{C995570F-B30A-5BC3-17A7-7566E4F956DD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1" name="Group 5350">
                <a:extLst>
                  <a:ext uri="{FF2B5EF4-FFF2-40B4-BE49-F238E27FC236}">
                    <a16:creationId xmlns:a16="http://schemas.microsoft.com/office/drawing/2014/main" id="{2842C193-CADE-FB69-86CE-0C99177EFB99}"/>
                  </a:ext>
                </a:extLst>
              </p:cNvPr>
              <p:cNvGrpSpPr/>
              <p:nvPr/>
            </p:nvGrpSpPr>
            <p:grpSpPr>
              <a:xfrm>
                <a:off x="8316676" y="5189331"/>
                <a:ext cx="309740" cy="190838"/>
                <a:chOff x="3668110" y="2448910"/>
                <a:chExt cx="3794234" cy="2165130"/>
              </a:xfrm>
            </p:grpSpPr>
            <p:sp>
              <p:nvSpPr>
                <p:cNvPr id="5464" name="Rectangle 5463">
                  <a:extLst>
                    <a:ext uri="{FF2B5EF4-FFF2-40B4-BE49-F238E27FC236}">
                      <a16:creationId xmlns:a16="http://schemas.microsoft.com/office/drawing/2014/main" id="{456AA728-76AD-E3BB-6491-E61998850E40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65" name="Freeform 530">
                  <a:extLst>
                    <a:ext uri="{FF2B5EF4-FFF2-40B4-BE49-F238E27FC236}">
                      <a16:creationId xmlns:a16="http://schemas.microsoft.com/office/drawing/2014/main" id="{F37CF69E-39A6-E748-94F5-A1297C85B4F3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466" name="Group 5465">
                  <a:extLst>
                    <a:ext uri="{FF2B5EF4-FFF2-40B4-BE49-F238E27FC236}">
                      <a16:creationId xmlns:a16="http://schemas.microsoft.com/office/drawing/2014/main" id="{4E06F4E2-D40D-218D-BC1D-FCACC8F5E5CA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5467" name="Freeform 532">
                    <a:extLst>
                      <a:ext uri="{FF2B5EF4-FFF2-40B4-BE49-F238E27FC236}">
                        <a16:creationId xmlns:a16="http://schemas.microsoft.com/office/drawing/2014/main" id="{C81DE1C0-CAB7-92C7-7C30-8CE0637DD90C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8" name="Freeform 533">
                    <a:extLst>
                      <a:ext uri="{FF2B5EF4-FFF2-40B4-BE49-F238E27FC236}">
                        <a16:creationId xmlns:a16="http://schemas.microsoft.com/office/drawing/2014/main" id="{CFF2438C-AAF4-5676-B18A-505578424374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9" name="Freeform 534">
                    <a:extLst>
                      <a:ext uri="{FF2B5EF4-FFF2-40B4-BE49-F238E27FC236}">
                        <a16:creationId xmlns:a16="http://schemas.microsoft.com/office/drawing/2014/main" id="{E13B4018-2099-9D20-D21C-4948B3E4A6F9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0" name="Freeform 535">
                    <a:extLst>
                      <a:ext uri="{FF2B5EF4-FFF2-40B4-BE49-F238E27FC236}">
                        <a16:creationId xmlns:a16="http://schemas.microsoft.com/office/drawing/2014/main" id="{A5F1CF2F-01A9-CE6A-3BD7-4064B80EC0FB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2" name="Group 5351">
                <a:extLst>
                  <a:ext uri="{FF2B5EF4-FFF2-40B4-BE49-F238E27FC236}">
                    <a16:creationId xmlns:a16="http://schemas.microsoft.com/office/drawing/2014/main" id="{58347A02-931C-CE7B-7585-020636EBAF43}"/>
                  </a:ext>
                </a:extLst>
              </p:cNvPr>
              <p:cNvGrpSpPr/>
              <p:nvPr/>
            </p:nvGrpSpPr>
            <p:grpSpPr>
              <a:xfrm>
                <a:off x="8444983" y="2807207"/>
                <a:ext cx="353678" cy="168275"/>
                <a:chOff x="7493876" y="2774731"/>
                <a:chExt cx="1481958" cy="894622"/>
              </a:xfrm>
            </p:grpSpPr>
            <p:sp>
              <p:nvSpPr>
                <p:cNvPr id="5457" name="Freeform 407">
                  <a:extLst>
                    <a:ext uri="{FF2B5EF4-FFF2-40B4-BE49-F238E27FC236}">
                      <a16:creationId xmlns:a16="http://schemas.microsoft.com/office/drawing/2014/main" id="{EDDBC70D-ABD0-D0FA-E401-03AC352F344E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58" name="Oval 5457">
                  <a:extLst>
                    <a:ext uri="{FF2B5EF4-FFF2-40B4-BE49-F238E27FC236}">
                      <a16:creationId xmlns:a16="http://schemas.microsoft.com/office/drawing/2014/main" id="{BE829C16-42A9-BA26-C085-0D79CF1B6CCB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59" name="Group 5458">
                  <a:extLst>
                    <a:ext uri="{FF2B5EF4-FFF2-40B4-BE49-F238E27FC236}">
                      <a16:creationId xmlns:a16="http://schemas.microsoft.com/office/drawing/2014/main" id="{5BD422A8-5A3E-86B5-CADE-DD6AFD936A78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60" name="Freeform 410">
                    <a:extLst>
                      <a:ext uri="{FF2B5EF4-FFF2-40B4-BE49-F238E27FC236}">
                        <a16:creationId xmlns:a16="http://schemas.microsoft.com/office/drawing/2014/main" id="{44140D3D-9C84-98E8-1B42-6BF835F40ACA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1" name="Freeform 411">
                    <a:extLst>
                      <a:ext uri="{FF2B5EF4-FFF2-40B4-BE49-F238E27FC236}">
                        <a16:creationId xmlns:a16="http://schemas.microsoft.com/office/drawing/2014/main" id="{79CFC1CE-DAD4-1CBD-FBD6-B11CB56C48D4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2" name="Freeform 412">
                    <a:extLst>
                      <a:ext uri="{FF2B5EF4-FFF2-40B4-BE49-F238E27FC236}">
                        <a16:creationId xmlns:a16="http://schemas.microsoft.com/office/drawing/2014/main" id="{49F22196-56BF-6A70-FC07-7F9A4AAC620D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3" name="Freeform 413">
                    <a:extLst>
                      <a:ext uri="{FF2B5EF4-FFF2-40B4-BE49-F238E27FC236}">
                        <a16:creationId xmlns:a16="http://schemas.microsoft.com/office/drawing/2014/main" id="{18C4207C-94B9-89DD-9C1B-6DF32994181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3" name="Group 5352">
                <a:extLst>
                  <a:ext uri="{FF2B5EF4-FFF2-40B4-BE49-F238E27FC236}">
                    <a16:creationId xmlns:a16="http://schemas.microsoft.com/office/drawing/2014/main" id="{BCE77660-4B1E-D399-BE96-FB2B33496783}"/>
                  </a:ext>
                </a:extLst>
              </p:cNvPr>
              <p:cNvGrpSpPr/>
              <p:nvPr/>
            </p:nvGrpSpPr>
            <p:grpSpPr>
              <a:xfrm>
                <a:off x="8055226" y="3960892"/>
                <a:ext cx="354986" cy="175668"/>
                <a:chOff x="7493876" y="2774731"/>
                <a:chExt cx="1481958" cy="894622"/>
              </a:xfrm>
            </p:grpSpPr>
            <p:sp>
              <p:nvSpPr>
                <p:cNvPr id="5450" name="Freeform 415">
                  <a:extLst>
                    <a:ext uri="{FF2B5EF4-FFF2-40B4-BE49-F238E27FC236}">
                      <a16:creationId xmlns:a16="http://schemas.microsoft.com/office/drawing/2014/main" id="{B4E86603-AB39-9C16-7A23-1A21832A792C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51" name="Oval 5450">
                  <a:extLst>
                    <a:ext uri="{FF2B5EF4-FFF2-40B4-BE49-F238E27FC236}">
                      <a16:creationId xmlns:a16="http://schemas.microsoft.com/office/drawing/2014/main" id="{13804998-F219-8CFA-696D-7D381FAA37BC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52" name="Group 5451">
                  <a:extLst>
                    <a:ext uri="{FF2B5EF4-FFF2-40B4-BE49-F238E27FC236}">
                      <a16:creationId xmlns:a16="http://schemas.microsoft.com/office/drawing/2014/main" id="{CE9884EC-B3B4-B8DF-EC3B-BDDEB39868BC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53" name="Freeform 418">
                    <a:extLst>
                      <a:ext uri="{FF2B5EF4-FFF2-40B4-BE49-F238E27FC236}">
                        <a16:creationId xmlns:a16="http://schemas.microsoft.com/office/drawing/2014/main" id="{77ADF58D-B672-33B6-E5C8-B2BD462796F1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54" name="Freeform 419">
                    <a:extLst>
                      <a:ext uri="{FF2B5EF4-FFF2-40B4-BE49-F238E27FC236}">
                        <a16:creationId xmlns:a16="http://schemas.microsoft.com/office/drawing/2014/main" id="{EDE06EB2-596A-F1C6-D89A-172A1250CB43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55" name="Freeform 420">
                    <a:extLst>
                      <a:ext uri="{FF2B5EF4-FFF2-40B4-BE49-F238E27FC236}">
                        <a16:creationId xmlns:a16="http://schemas.microsoft.com/office/drawing/2014/main" id="{81F1D3EB-58E0-A5C0-CDD2-0A8292887C8E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56" name="Freeform 421">
                    <a:extLst>
                      <a:ext uri="{FF2B5EF4-FFF2-40B4-BE49-F238E27FC236}">
                        <a16:creationId xmlns:a16="http://schemas.microsoft.com/office/drawing/2014/main" id="{F4EED73C-6989-77AB-6918-4B90EA6F593A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4" name="Group 5353">
                <a:extLst>
                  <a:ext uri="{FF2B5EF4-FFF2-40B4-BE49-F238E27FC236}">
                    <a16:creationId xmlns:a16="http://schemas.microsoft.com/office/drawing/2014/main" id="{88A3A98A-DAE8-FB3B-F2EB-80DBC1DB7016}"/>
                  </a:ext>
                </a:extLst>
              </p:cNvPr>
              <p:cNvGrpSpPr/>
              <p:nvPr/>
            </p:nvGrpSpPr>
            <p:grpSpPr>
              <a:xfrm>
                <a:off x="10889241" y="3596263"/>
                <a:ext cx="170989" cy="97052"/>
                <a:chOff x="7493876" y="2774731"/>
                <a:chExt cx="1481958" cy="894622"/>
              </a:xfrm>
            </p:grpSpPr>
            <p:sp>
              <p:nvSpPr>
                <p:cNvPr id="5443" name="Freeform 455">
                  <a:extLst>
                    <a:ext uri="{FF2B5EF4-FFF2-40B4-BE49-F238E27FC236}">
                      <a16:creationId xmlns:a16="http://schemas.microsoft.com/office/drawing/2014/main" id="{555A2F96-49BB-D767-6CB5-5B9A523DB689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44" name="Oval 5443">
                  <a:extLst>
                    <a:ext uri="{FF2B5EF4-FFF2-40B4-BE49-F238E27FC236}">
                      <a16:creationId xmlns:a16="http://schemas.microsoft.com/office/drawing/2014/main" id="{D0C062F3-BF1D-B612-E948-5BFCD1EA606D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45" name="Group 5444">
                  <a:extLst>
                    <a:ext uri="{FF2B5EF4-FFF2-40B4-BE49-F238E27FC236}">
                      <a16:creationId xmlns:a16="http://schemas.microsoft.com/office/drawing/2014/main" id="{9C0F3E9D-2575-F6C5-9D3A-AF3E82371324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46" name="Freeform 458">
                    <a:extLst>
                      <a:ext uri="{FF2B5EF4-FFF2-40B4-BE49-F238E27FC236}">
                        <a16:creationId xmlns:a16="http://schemas.microsoft.com/office/drawing/2014/main" id="{12BD4FE1-CE14-B5FB-F450-737633D20B63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7" name="Freeform 459">
                    <a:extLst>
                      <a:ext uri="{FF2B5EF4-FFF2-40B4-BE49-F238E27FC236}">
                        <a16:creationId xmlns:a16="http://schemas.microsoft.com/office/drawing/2014/main" id="{4666C935-C3D1-12C2-0582-0AB40C171B74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8" name="Freeform 460">
                    <a:extLst>
                      <a:ext uri="{FF2B5EF4-FFF2-40B4-BE49-F238E27FC236}">
                        <a16:creationId xmlns:a16="http://schemas.microsoft.com/office/drawing/2014/main" id="{AEBEC2FA-E1F6-8F85-043D-A0AAD96B74D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9" name="Freeform 461">
                    <a:extLst>
                      <a:ext uri="{FF2B5EF4-FFF2-40B4-BE49-F238E27FC236}">
                        <a16:creationId xmlns:a16="http://schemas.microsoft.com/office/drawing/2014/main" id="{0342CDED-36ED-1755-FF08-19BBC835ADB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5" name="Group 5354">
                <a:extLst>
                  <a:ext uri="{FF2B5EF4-FFF2-40B4-BE49-F238E27FC236}">
                    <a16:creationId xmlns:a16="http://schemas.microsoft.com/office/drawing/2014/main" id="{7CE81D07-5497-68C4-C39B-E2143C29F4E6}"/>
                  </a:ext>
                </a:extLst>
              </p:cNvPr>
              <p:cNvGrpSpPr/>
              <p:nvPr/>
            </p:nvGrpSpPr>
            <p:grpSpPr>
              <a:xfrm>
                <a:off x="10415765" y="3491036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36" name="Freeform 615">
                  <a:extLst>
                    <a:ext uri="{FF2B5EF4-FFF2-40B4-BE49-F238E27FC236}">
                      <a16:creationId xmlns:a16="http://schemas.microsoft.com/office/drawing/2014/main" id="{4B484CC1-CB33-0EE0-664C-F53ED64238A6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37" name="Oval 5436">
                  <a:extLst>
                    <a:ext uri="{FF2B5EF4-FFF2-40B4-BE49-F238E27FC236}">
                      <a16:creationId xmlns:a16="http://schemas.microsoft.com/office/drawing/2014/main" id="{660425E7-AD9B-57F0-863B-618EF8DDC811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38" name="Group 5437">
                  <a:extLst>
                    <a:ext uri="{FF2B5EF4-FFF2-40B4-BE49-F238E27FC236}">
                      <a16:creationId xmlns:a16="http://schemas.microsoft.com/office/drawing/2014/main" id="{30B09325-6C5E-45CA-CFAD-145A4A870AD5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39" name="Freeform 618">
                    <a:extLst>
                      <a:ext uri="{FF2B5EF4-FFF2-40B4-BE49-F238E27FC236}">
                        <a16:creationId xmlns:a16="http://schemas.microsoft.com/office/drawing/2014/main" id="{DB5F1059-D8A8-EEA4-C512-D7A617F26BB9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0" name="Freeform 619">
                    <a:extLst>
                      <a:ext uri="{FF2B5EF4-FFF2-40B4-BE49-F238E27FC236}">
                        <a16:creationId xmlns:a16="http://schemas.microsoft.com/office/drawing/2014/main" id="{990D7DA9-0DE1-5044-5F4F-14ABDC86FC10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1" name="Freeform 620">
                    <a:extLst>
                      <a:ext uri="{FF2B5EF4-FFF2-40B4-BE49-F238E27FC236}">
                        <a16:creationId xmlns:a16="http://schemas.microsoft.com/office/drawing/2014/main" id="{F92ECC8E-88FA-1098-C2F4-9E9416B315A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2" name="Freeform 621">
                    <a:extLst>
                      <a:ext uri="{FF2B5EF4-FFF2-40B4-BE49-F238E27FC236}">
                        <a16:creationId xmlns:a16="http://schemas.microsoft.com/office/drawing/2014/main" id="{F6E7FF32-3053-EDE3-6868-9CFD4AB0AA95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6" name="Group 5355">
                <a:extLst>
                  <a:ext uri="{FF2B5EF4-FFF2-40B4-BE49-F238E27FC236}">
                    <a16:creationId xmlns:a16="http://schemas.microsoft.com/office/drawing/2014/main" id="{6ECF3106-BFBA-2DA3-3875-7FFB0AD00E68}"/>
                  </a:ext>
                </a:extLst>
              </p:cNvPr>
              <p:cNvGrpSpPr/>
              <p:nvPr/>
            </p:nvGrpSpPr>
            <p:grpSpPr>
              <a:xfrm>
                <a:off x="9953880" y="2197190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29" name="Freeform 577">
                  <a:extLst>
                    <a:ext uri="{FF2B5EF4-FFF2-40B4-BE49-F238E27FC236}">
                      <a16:creationId xmlns:a16="http://schemas.microsoft.com/office/drawing/2014/main" id="{31153F28-8B26-24FF-8711-CAC0CC9A2D4C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30" name="Oval 5429">
                  <a:extLst>
                    <a:ext uri="{FF2B5EF4-FFF2-40B4-BE49-F238E27FC236}">
                      <a16:creationId xmlns:a16="http://schemas.microsoft.com/office/drawing/2014/main" id="{54562E3E-214C-3FD2-8916-982E614618D2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31" name="Group 5430">
                  <a:extLst>
                    <a:ext uri="{FF2B5EF4-FFF2-40B4-BE49-F238E27FC236}">
                      <a16:creationId xmlns:a16="http://schemas.microsoft.com/office/drawing/2014/main" id="{0617C64A-4A15-6B3D-6DC7-656B1BB37756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32" name="Freeform 580">
                    <a:extLst>
                      <a:ext uri="{FF2B5EF4-FFF2-40B4-BE49-F238E27FC236}">
                        <a16:creationId xmlns:a16="http://schemas.microsoft.com/office/drawing/2014/main" id="{3C2E5A97-55FE-A480-9FB5-F182F2E857E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33" name="Freeform 581">
                    <a:extLst>
                      <a:ext uri="{FF2B5EF4-FFF2-40B4-BE49-F238E27FC236}">
                        <a16:creationId xmlns:a16="http://schemas.microsoft.com/office/drawing/2014/main" id="{80932C2B-5923-F335-95D9-70EBB7988E20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34" name="Freeform 582">
                    <a:extLst>
                      <a:ext uri="{FF2B5EF4-FFF2-40B4-BE49-F238E27FC236}">
                        <a16:creationId xmlns:a16="http://schemas.microsoft.com/office/drawing/2014/main" id="{0DBC0667-9F31-44FD-D4CF-A3D4CECDA749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35" name="Freeform 583">
                    <a:extLst>
                      <a:ext uri="{FF2B5EF4-FFF2-40B4-BE49-F238E27FC236}">
                        <a16:creationId xmlns:a16="http://schemas.microsoft.com/office/drawing/2014/main" id="{9D094745-BB7B-89D5-4F46-21A54094C643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7" name="Group 5356">
                <a:extLst>
                  <a:ext uri="{FF2B5EF4-FFF2-40B4-BE49-F238E27FC236}">
                    <a16:creationId xmlns:a16="http://schemas.microsoft.com/office/drawing/2014/main" id="{2B6F7B87-B4B1-9746-E0DC-1CBDA14BAFB8}"/>
                  </a:ext>
                </a:extLst>
              </p:cNvPr>
              <p:cNvGrpSpPr/>
              <p:nvPr/>
            </p:nvGrpSpPr>
            <p:grpSpPr>
              <a:xfrm>
                <a:off x="10532370" y="2608265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22" name="Freeform 593">
                  <a:extLst>
                    <a:ext uri="{FF2B5EF4-FFF2-40B4-BE49-F238E27FC236}">
                      <a16:creationId xmlns:a16="http://schemas.microsoft.com/office/drawing/2014/main" id="{20BAB3FE-AA13-07A1-871E-4AB48C214C4E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23" name="Oval 5422">
                  <a:extLst>
                    <a:ext uri="{FF2B5EF4-FFF2-40B4-BE49-F238E27FC236}">
                      <a16:creationId xmlns:a16="http://schemas.microsoft.com/office/drawing/2014/main" id="{DD1FFE48-C465-9874-FB55-40A364C6AE57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24" name="Group 5423">
                  <a:extLst>
                    <a:ext uri="{FF2B5EF4-FFF2-40B4-BE49-F238E27FC236}">
                      <a16:creationId xmlns:a16="http://schemas.microsoft.com/office/drawing/2014/main" id="{14A2A218-BC92-42CA-649D-448383CFEE6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25" name="Freeform 596">
                    <a:extLst>
                      <a:ext uri="{FF2B5EF4-FFF2-40B4-BE49-F238E27FC236}">
                        <a16:creationId xmlns:a16="http://schemas.microsoft.com/office/drawing/2014/main" id="{7856AA3B-9D78-5196-2989-46EB64D9FAF0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6" name="Freeform 597">
                    <a:extLst>
                      <a:ext uri="{FF2B5EF4-FFF2-40B4-BE49-F238E27FC236}">
                        <a16:creationId xmlns:a16="http://schemas.microsoft.com/office/drawing/2014/main" id="{D14209A8-0617-AE59-1469-785BBAD48F27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7" name="Freeform 598">
                    <a:extLst>
                      <a:ext uri="{FF2B5EF4-FFF2-40B4-BE49-F238E27FC236}">
                        <a16:creationId xmlns:a16="http://schemas.microsoft.com/office/drawing/2014/main" id="{9EF33B2A-82F8-A9E0-B028-4A2CB3939012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8" name="Freeform 599">
                    <a:extLst>
                      <a:ext uri="{FF2B5EF4-FFF2-40B4-BE49-F238E27FC236}">
                        <a16:creationId xmlns:a16="http://schemas.microsoft.com/office/drawing/2014/main" id="{26673C35-7D3F-6912-B05D-A0E18CD6637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8" name="Group 5357">
                <a:extLst>
                  <a:ext uri="{FF2B5EF4-FFF2-40B4-BE49-F238E27FC236}">
                    <a16:creationId xmlns:a16="http://schemas.microsoft.com/office/drawing/2014/main" id="{418AE7CB-0BBD-18F8-31B3-7A1644F1A952}"/>
                  </a:ext>
                </a:extLst>
              </p:cNvPr>
              <p:cNvGrpSpPr/>
              <p:nvPr/>
            </p:nvGrpSpPr>
            <p:grpSpPr>
              <a:xfrm>
                <a:off x="10648981" y="2102861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15" name="Freeform 601">
                  <a:extLst>
                    <a:ext uri="{FF2B5EF4-FFF2-40B4-BE49-F238E27FC236}">
                      <a16:creationId xmlns:a16="http://schemas.microsoft.com/office/drawing/2014/main" id="{8A805B91-F190-F98F-FB32-6952431D27BF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16" name="Oval 5415">
                  <a:extLst>
                    <a:ext uri="{FF2B5EF4-FFF2-40B4-BE49-F238E27FC236}">
                      <a16:creationId xmlns:a16="http://schemas.microsoft.com/office/drawing/2014/main" id="{C747F64C-63D0-8F42-A680-DD5734C5F00B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17" name="Group 5416">
                  <a:extLst>
                    <a:ext uri="{FF2B5EF4-FFF2-40B4-BE49-F238E27FC236}">
                      <a16:creationId xmlns:a16="http://schemas.microsoft.com/office/drawing/2014/main" id="{248F2E14-822E-EFDA-82E0-381D964C1EB6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18" name="Freeform 604">
                    <a:extLst>
                      <a:ext uri="{FF2B5EF4-FFF2-40B4-BE49-F238E27FC236}">
                        <a16:creationId xmlns:a16="http://schemas.microsoft.com/office/drawing/2014/main" id="{A71E5AD2-8186-56DE-7FD1-DF3487C421A6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9" name="Freeform 605">
                    <a:extLst>
                      <a:ext uri="{FF2B5EF4-FFF2-40B4-BE49-F238E27FC236}">
                        <a16:creationId xmlns:a16="http://schemas.microsoft.com/office/drawing/2014/main" id="{566C43EB-DA6E-FDD9-2D0C-C1CF0EB96A72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0" name="Freeform 606">
                    <a:extLst>
                      <a:ext uri="{FF2B5EF4-FFF2-40B4-BE49-F238E27FC236}">
                        <a16:creationId xmlns:a16="http://schemas.microsoft.com/office/drawing/2014/main" id="{D95ABD40-0B9B-25B6-AC11-DE0779C3D45B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1" name="Freeform 607">
                    <a:extLst>
                      <a:ext uri="{FF2B5EF4-FFF2-40B4-BE49-F238E27FC236}">
                        <a16:creationId xmlns:a16="http://schemas.microsoft.com/office/drawing/2014/main" id="{6E7AEDE4-0C6B-28FB-D1F9-D3BA2CEA2577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9" name="Group 5358">
                <a:extLst>
                  <a:ext uri="{FF2B5EF4-FFF2-40B4-BE49-F238E27FC236}">
                    <a16:creationId xmlns:a16="http://schemas.microsoft.com/office/drawing/2014/main" id="{B2600A38-1C56-DDB3-F8DB-D47527EBD63A}"/>
                  </a:ext>
                </a:extLst>
              </p:cNvPr>
              <p:cNvGrpSpPr/>
              <p:nvPr/>
            </p:nvGrpSpPr>
            <p:grpSpPr>
              <a:xfrm>
                <a:off x="9103944" y="3951522"/>
                <a:ext cx="367224" cy="240304"/>
                <a:chOff x="7493876" y="2774731"/>
                <a:chExt cx="1481958" cy="894622"/>
              </a:xfrm>
            </p:grpSpPr>
            <p:sp>
              <p:nvSpPr>
                <p:cNvPr id="5408" name="Freeform 554">
                  <a:extLst>
                    <a:ext uri="{FF2B5EF4-FFF2-40B4-BE49-F238E27FC236}">
                      <a16:creationId xmlns:a16="http://schemas.microsoft.com/office/drawing/2014/main" id="{81E13C3A-3820-FB4E-49FC-4D1BBC8927EF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09" name="Oval 5408">
                  <a:extLst>
                    <a:ext uri="{FF2B5EF4-FFF2-40B4-BE49-F238E27FC236}">
                      <a16:creationId xmlns:a16="http://schemas.microsoft.com/office/drawing/2014/main" id="{B0529E70-B7A1-B068-6550-623B3FD1E389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10" name="Group 5409">
                  <a:extLst>
                    <a:ext uri="{FF2B5EF4-FFF2-40B4-BE49-F238E27FC236}">
                      <a16:creationId xmlns:a16="http://schemas.microsoft.com/office/drawing/2014/main" id="{BD4EA210-6040-0441-F966-52067AA18B95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11" name="Freeform 557">
                    <a:extLst>
                      <a:ext uri="{FF2B5EF4-FFF2-40B4-BE49-F238E27FC236}">
                        <a16:creationId xmlns:a16="http://schemas.microsoft.com/office/drawing/2014/main" id="{65C76E9B-04F2-1BDA-9194-3430C83719D3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2" name="Freeform 558">
                    <a:extLst>
                      <a:ext uri="{FF2B5EF4-FFF2-40B4-BE49-F238E27FC236}">
                        <a16:creationId xmlns:a16="http://schemas.microsoft.com/office/drawing/2014/main" id="{8A57DC7E-6A3C-0BC1-780E-6335EA8C0996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3" name="Freeform 559">
                    <a:extLst>
                      <a:ext uri="{FF2B5EF4-FFF2-40B4-BE49-F238E27FC236}">
                        <a16:creationId xmlns:a16="http://schemas.microsoft.com/office/drawing/2014/main" id="{E6902D38-FFA6-0CC3-7040-CF60CB5055F1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4" name="Freeform 560">
                    <a:extLst>
                      <a:ext uri="{FF2B5EF4-FFF2-40B4-BE49-F238E27FC236}">
                        <a16:creationId xmlns:a16="http://schemas.microsoft.com/office/drawing/2014/main" id="{95DDC63A-C2D3-088F-02BE-ABACF7828D7E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0" name="Group 5359">
                <a:extLst>
                  <a:ext uri="{FF2B5EF4-FFF2-40B4-BE49-F238E27FC236}">
                    <a16:creationId xmlns:a16="http://schemas.microsoft.com/office/drawing/2014/main" id="{D68314E9-1264-8B3D-432A-57283600E4C9}"/>
                  </a:ext>
                </a:extLst>
              </p:cNvPr>
              <p:cNvGrpSpPr/>
              <p:nvPr/>
            </p:nvGrpSpPr>
            <p:grpSpPr>
              <a:xfrm>
                <a:off x="9985282" y="2656463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01" name="Freeform 585">
                  <a:extLst>
                    <a:ext uri="{FF2B5EF4-FFF2-40B4-BE49-F238E27FC236}">
                      <a16:creationId xmlns:a16="http://schemas.microsoft.com/office/drawing/2014/main" id="{66BBF59F-25BD-CE5D-BAFF-861F4A1900E3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02" name="Oval 5401">
                  <a:extLst>
                    <a:ext uri="{FF2B5EF4-FFF2-40B4-BE49-F238E27FC236}">
                      <a16:creationId xmlns:a16="http://schemas.microsoft.com/office/drawing/2014/main" id="{91ADC414-5107-75C6-261C-50341DEF24A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03" name="Group 5402">
                  <a:extLst>
                    <a:ext uri="{FF2B5EF4-FFF2-40B4-BE49-F238E27FC236}">
                      <a16:creationId xmlns:a16="http://schemas.microsoft.com/office/drawing/2014/main" id="{9E5CF92C-4F8B-CCAE-27B4-3BC812DB126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04" name="Freeform 588">
                    <a:extLst>
                      <a:ext uri="{FF2B5EF4-FFF2-40B4-BE49-F238E27FC236}">
                        <a16:creationId xmlns:a16="http://schemas.microsoft.com/office/drawing/2014/main" id="{D140DD53-5E08-0C78-5F4E-38E7BE5FCCF2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5" name="Freeform 589">
                    <a:extLst>
                      <a:ext uri="{FF2B5EF4-FFF2-40B4-BE49-F238E27FC236}">
                        <a16:creationId xmlns:a16="http://schemas.microsoft.com/office/drawing/2014/main" id="{D639712D-90CF-A7BE-EFCD-88BB2C636FA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6" name="Freeform 590">
                    <a:extLst>
                      <a:ext uri="{FF2B5EF4-FFF2-40B4-BE49-F238E27FC236}">
                        <a16:creationId xmlns:a16="http://schemas.microsoft.com/office/drawing/2014/main" id="{CD22388C-3302-DA05-C77A-3955B2E6E670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7" name="Freeform 591">
                    <a:extLst>
                      <a:ext uri="{FF2B5EF4-FFF2-40B4-BE49-F238E27FC236}">
                        <a16:creationId xmlns:a16="http://schemas.microsoft.com/office/drawing/2014/main" id="{AAF69B46-7BF4-DA3B-7176-8C10DF33200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1" name="Group 5360">
                <a:extLst>
                  <a:ext uri="{FF2B5EF4-FFF2-40B4-BE49-F238E27FC236}">
                    <a16:creationId xmlns:a16="http://schemas.microsoft.com/office/drawing/2014/main" id="{B58F7134-CDA3-74FA-64F0-944A3851FD76}"/>
                  </a:ext>
                </a:extLst>
              </p:cNvPr>
              <p:cNvGrpSpPr/>
              <p:nvPr/>
            </p:nvGrpSpPr>
            <p:grpSpPr>
              <a:xfrm>
                <a:off x="9502294" y="3388930"/>
                <a:ext cx="367224" cy="240304"/>
                <a:chOff x="7493876" y="2774731"/>
                <a:chExt cx="1481958" cy="894622"/>
              </a:xfrm>
            </p:grpSpPr>
            <p:sp>
              <p:nvSpPr>
                <p:cNvPr id="5394" name="Freeform 538">
                  <a:extLst>
                    <a:ext uri="{FF2B5EF4-FFF2-40B4-BE49-F238E27FC236}">
                      <a16:creationId xmlns:a16="http://schemas.microsoft.com/office/drawing/2014/main" id="{92CB95BB-A803-E23E-3476-D763DD6E5454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95" name="Oval 5394">
                  <a:extLst>
                    <a:ext uri="{FF2B5EF4-FFF2-40B4-BE49-F238E27FC236}">
                      <a16:creationId xmlns:a16="http://schemas.microsoft.com/office/drawing/2014/main" id="{C5B34BE7-B571-A171-A95E-2E3E32749F27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96" name="Group 5395">
                  <a:extLst>
                    <a:ext uri="{FF2B5EF4-FFF2-40B4-BE49-F238E27FC236}">
                      <a16:creationId xmlns:a16="http://schemas.microsoft.com/office/drawing/2014/main" id="{14C9C436-EDBB-D9B9-1AFE-C4946AC0FFAC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97" name="Freeform 541">
                    <a:extLst>
                      <a:ext uri="{FF2B5EF4-FFF2-40B4-BE49-F238E27FC236}">
                        <a16:creationId xmlns:a16="http://schemas.microsoft.com/office/drawing/2014/main" id="{2E8252CC-D717-5B79-A76A-2736DD82E0B8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8" name="Freeform 542">
                    <a:extLst>
                      <a:ext uri="{FF2B5EF4-FFF2-40B4-BE49-F238E27FC236}">
                        <a16:creationId xmlns:a16="http://schemas.microsoft.com/office/drawing/2014/main" id="{726FF163-9185-F3B4-578E-C35989214AB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9" name="Freeform 543">
                    <a:extLst>
                      <a:ext uri="{FF2B5EF4-FFF2-40B4-BE49-F238E27FC236}">
                        <a16:creationId xmlns:a16="http://schemas.microsoft.com/office/drawing/2014/main" id="{55D6AA96-43EF-E0CC-0D02-A33C82084F2F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0" name="Freeform 544">
                    <a:extLst>
                      <a:ext uri="{FF2B5EF4-FFF2-40B4-BE49-F238E27FC236}">
                        <a16:creationId xmlns:a16="http://schemas.microsoft.com/office/drawing/2014/main" id="{053CC3FC-6BC1-4EAE-8905-62DED474655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2" name="Group 5361">
                <a:extLst>
                  <a:ext uri="{FF2B5EF4-FFF2-40B4-BE49-F238E27FC236}">
                    <a16:creationId xmlns:a16="http://schemas.microsoft.com/office/drawing/2014/main" id="{931B98F4-C30F-7F3D-14D2-FCE8CE4FCE1D}"/>
                  </a:ext>
                </a:extLst>
              </p:cNvPr>
              <p:cNvGrpSpPr/>
              <p:nvPr/>
            </p:nvGrpSpPr>
            <p:grpSpPr>
              <a:xfrm>
                <a:off x="9606710" y="3994661"/>
                <a:ext cx="367224" cy="240304"/>
                <a:chOff x="7493876" y="2774731"/>
                <a:chExt cx="1481958" cy="894622"/>
              </a:xfrm>
            </p:grpSpPr>
            <p:sp>
              <p:nvSpPr>
                <p:cNvPr id="5387" name="Freeform 546">
                  <a:extLst>
                    <a:ext uri="{FF2B5EF4-FFF2-40B4-BE49-F238E27FC236}">
                      <a16:creationId xmlns:a16="http://schemas.microsoft.com/office/drawing/2014/main" id="{E509B513-B387-8F5C-447B-C31F887EDF06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88" name="Oval 5387">
                  <a:extLst>
                    <a:ext uri="{FF2B5EF4-FFF2-40B4-BE49-F238E27FC236}">
                      <a16:creationId xmlns:a16="http://schemas.microsoft.com/office/drawing/2014/main" id="{76CC4FA0-F110-7A6A-AD35-BACF76C523C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89" name="Group 5388">
                  <a:extLst>
                    <a:ext uri="{FF2B5EF4-FFF2-40B4-BE49-F238E27FC236}">
                      <a16:creationId xmlns:a16="http://schemas.microsoft.com/office/drawing/2014/main" id="{9D7FD516-8EDD-EE9F-32A0-2355614AA90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90" name="Freeform 549">
                    <a:extLst>
                      <a:ext uri="{FF2B5EF4-FFF2-40B4-BE49-F238E27FC236}">
                        <a16:creationId xmlns:a16="http://schemas.microsoft.com/office/drawing/2014/main" id="{FEB33258-3F62-B0BC-0928-309F6E35F142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1" name="Freeform 550">
                    <a:extLst>
                      <a:ext uri="{FF2B5EF4-FFF2-40B4-BE49-F238E27FC236}">
                        <a16:creationId xmlns:a16="http://schemas.microsoft.com/office/drawing/2014/main" id="{F229C9D2-D606-317D-6756-9D30EBAC408A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2" name="Freeform 551">
                    <a:extLst>
                      <a:ext uri="{FF2B5EF4-FFF2-40B4-BE49-F238E27FC236}">
                        <a16:creationId xmlns:a16="http://schemas.microsoft.com/office/drawing/2014/main" id="{3C8AB7DE-2F69-7CBB-E9C9-29B58346BE3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3" name="Freeform 552">
                    <a:extLst>
                      <a:ext uri="{FF2B5EF4-FFF2-40B4-BE49-F238E27FC236}">
                        <a16:creationId xmlns:a16="http://schemas.microsoft.com/office/drawing/2014/main" id="{69B65A34-AA97-4CBF-620F-BCCF06CBE907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3" name="Group 5362">
                <a:extLst>
                  <a:ext uri="{FF2B5EF4-FFF2-40B4-BE49-F238E27FC236}">
                    <a16:creationId xmlns:a16="http://schemas.microsoft.com/office/drawing/2014/main" id="{184918CC-EAAB-D7C9-5030-5572AD8BEB69}"/>
                  </a:ext>
                </a:extLst>
              </p:cNvPr>
              <p:cNvGrpSpPr/>
              <p:nvPr/>
            </p:nvGrpSpPr>
            <p:grpSpPr>
              <a:xfrm>
                <a:off x="10380415" y="3987223"/>
                <a:ext cx="353678" cy="198344"/>
                <a:chOff x="7493876" y="2774731"/>
                <a:chExt cx="1481958" cy="894622"/>
              </a:xfrm>
            </p:grpSpPr>
            <p:sp>
              <p:nvSpPr>
                <p:cNvPr id="5380" name="Freeform 623">
                  <a:extLst>
                    <a:ext uri="{FF2B5EF4-FFF2-40B4-BE49-F238E27FC236}">
                      <a16:creationId xmlns:a16="http://schemas.microsoft.com/office/drawing/2014/main" id="{E2AA4BD2-E773-6E29-F1F5-FC654D081D29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81" name="Oval 5380">
                  <a:extLst>
                    <a:ext uri="{FF2B5EF4-FFF2-40B4-BE49-F238E27FC236}">
                      <a16:creationId xmlns:a16="http://schemas.microsoft.com/office/drawing/2014/main" id="{620ED29F-70AD-1985-3067-0BB42DAF8B82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82" name="Group 5381">
                  <a:extLst>
                    <a:ext uri="{FF2B5EF4-FFF2-40B4-BE49-F238E27FC236}">
                      <a16:creationId xmlns:a16="http://schemas.microsoft.com/office/drawing/2014/main" id="{7D035C72-BA9A-18E5-EDA8-6702012838AB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83" name="Freeform 626">
                    <a:extLst>
                      <a:ext uri="{FF2B5EF4-FFF2-40B4-BE49-F238E27FC236}">
                        <a16:creationId xmlns:a16="http://schemas.microsoft.com/office/drawing/2014/main" id="{DE9DB804-2675-9E07-EDE9-9860EB8EA91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84" name="Freeform 627">
                    <a:extLst>
                      <a:ext uri="{FF2B5EF4-FFF2-40B4-BE49-F238E27FC236}">
                        <a16:creationId xmlns:a16="http://schemas.microsoft.com/office/drawing/2014/main" id="{FDC35D66-0C65-6051-2B69-15684DC63B7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85" name="Freeform 628">
                    <a:extLst>
                      <a:ext uri="{FF2B5EF4-FFF2-40B4-BE49-F238E27FC236}">
                        <a16:creationId xmlns:a16="http://schemas.microsoft.com/office/drawing/2014/main" id="{8B5CB402-70B3-65FA-9D7C-6F879924448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86" name="Freeform 629">
                    <a:extLst>
                      <a:ext uri="{FF2B5EF4-FFF2-40B4-BE49-F238E27FC236}">
                        <a16:creationId xmlns:a16="http://schemas.microsoft.com/office/drawing/2014/main" id="{4B3F2EF5-3AC0-8CA1-E6A5-4A49736F2ED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4" name="Group 5363">
                <a:extLst>
                  <a:ext uri="{FF2B5EF4-FFF2-40B4-BE49-F238E27FC236}">
                    <a16:creationId xmlns:a16="http://schemas.microsoft.com/office/drawing/2014/main" id="{49D47D06-FCB6-A964-3AB6-84ECAFD73BC9}"/>
                  </a:ext>
                </a:extLst>
              </p:cNvPr>
              <p:cNvGrpSpPr/>
              <p:nvPr/>
            </p:nvGrpSpPr>
            <p:grpSpPr>
              <a:xfrm>
                <a:off x="9253049" y="4770584"/>
                <a:ext cx="393760" cy="218578"/>
                <a:chOff x="7493876" y="2774731"/>
                <a:chExt cx="1481958" cy="894622"/>
              </a:xfrm>
            </p:grpSpPr>
            <p:sp>
              <p:nvSpPr>
                <p:cNvPr id="5373" name="Freeform 463">
                  <a:extLst>
                    <a:ext uri="{FF2B5EF4-FFF2-40B4-BE49-F238E27FC236}">
                      <a16:creationId xmlns:a16="http://schemas.microsoft.com/office/drawing/2014/main" id="{7B178A66-C40B-5764-2F7A-1FD32320C6B2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74" name="Oval 5373">
                  <a:extLst>
                    <a:ext uri="{FF2B5EF4-FFF2-40B4-BE49-F238E27FC236}">
                      <a16:creationId xmlns:a16="http://schemas.microsoft.com/office/drawing/2014/main" id="{4D7F8D86-0C6C-574A-C945-7D62E30BD49F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75" name="Group 5374">
                  <a:extLst>
                    <a:ext uri="{FF2B5EF4-FFF2-40B4-BE49-F238E27FC236}">
                      <a16:creationId xmlns:a16="http://schemas.microsoft.com/office/drawing/2014/main" id="{D2F6A45E-D7F3-3F7E-EF6A-8AF844F26414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76" name="Freeform 466">
                    <a:extLst>
                      <a:ext uri="{FF2B5EF4-FFF2-40B4-BE49-F238E27FC236}">
                        <a16:creationId xmlns:a16="http://schemas.microsoft.com/office/drawing/2014/main" id="{C62D4F99-576A-95D2-3400-A7908F61009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7" name="Freeform 467">
                    <a:extLst>
                      <a:ext uri="{FF2B5EF4-FFF2-40B4-BE49-F238E27FC236}">
                        <a16:creationId xmlns:a16="http://schemas.microsoft.com/office/drawing/2014/main" id="{BB221763-C110-E450-B7B7-B2745AF521DC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8" name="Freeform 468">
                    <a:extLst>
                      <a:ext uri="{FF2B5EF4-FFF2-40B4-BE49-F238E27FC236}">
                        <a16:creationId xmlns:a16="http://schemas.microsoft.com/office/drawing/2014/main" id="{D44BC324-206E-0016-A59A-F898D88560C4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9" name="Freeform 469">
                    <a:extLst>
                      <a:ext uri="{FF2B5EF4-FFF2-40B4-BE49-F238E27FC236}">
                        <a16:creationId xmlns:a16="http://schemas.microsoft.com/office/drawing/2014/main" id="{5EDFE4DB-03AA-CCF0-98CE-D2EC6F6C8B8D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5" name="Group 5364">
                <a:extLst>
                  <a:ext uri="{FF2B5EF4-FFF2-40B4-BE49-F238E27FC236}">
                    <a16:creationId xmlns:a16="http://schemas.microsoft.com/office/drawing/2014/main" id="{7ECA467B-D009-8C18-FD07-2ED382BA013B}"/>
                  </a:ext>
                </a:extLst>
              </p:cNvPr>
              <p:cNvGrpSpPr/>
              <p:nvPr/>
            </p:nvGrpSpPr>
            <p:grpSpPr>
              <a:xfrm>
                <a:off x="10931138" y="4364023"/>
                <a:ext cx="228295" cy="120400"/>
                <a:chOff x="7493876" y="2774731"/>
                <a:chExt cx="1481958" cy="894622"/>
              </a:xfrm>
            </p:grpSpPr>
            <p:sp>
              <p:nvSpPr>
                <p:cNvPr id="5366" name="Freeform 447">
                  <a:extLst>
                    <a:ext uri="{FF2B5EF4-FFF2-40B4-BE49-F238E27FC236}">
                      <a16:creationId xmlns:a16="http://schemas.microsoft.com/office/drawing/2014/main" id="{1B16F48C-F7D8-6C90-BBD9-300A286E59D4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67" name="Oval 5366">
                  <a:extLst>
                    <a:ext uri="{FF2B5EF4-FFF2-40B4-BE49-F238E27FC236}">
                      <a16:creationId xmlns:a16="http://schemas.microsoft.com/office/drawing/2014/main" id="{6F94D4F8-C3A4-4077-111D-201FC06E973C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68" name="Group 5367">
                  <a:extLst>
                    <a:ext uri="{FF2B5EF4-FFF2-40B4-BE49-F238E27FC236}">
                      <a16:creationId xmlns:a16="http://schemas.microsoft.com/office/drawing/2014/main" id="{7F93D3F5-B29A-BD10-1FFF-8804F32C5789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69" name="Freeform 450">
                    <a:extLst>
                      <a:ext uri="{FF2B5EF4-FFF2-40B4-BE49-F238E27FC236}">
                        <a16:creationId xmlns:a16="http://schemas.microsoft.com/office/drawing/2014/main" id="{25127908-0675-EACF-9555-F8D7C77E7208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0" name="Freeform 451">
                    <a:extLst>
                      <a:ext uri="{FF2B5EF4-FFF2-40B4-BE49-F238E27FC236}">
                        <a16:creationId xmlns:a16="http://schemas.microsoft.com/office/drawing/2014/main" id="{C3E861E3-31BC-89CF-DECB-C576277B621D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1" name="Freeform 452">
                    <a:extLst>
                      <a:ext uri="{FF2B5EF4-FFF2-40B4-BE49-F238E27FC236}">
                        <a16:creationId xmlns:a16="http://schemas.microsoft.com/office/drawing/2014/main" id="{E7ED0C63-673F-8D49-3291-2F5EFAB5E5A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2" name="Freeform 453">
                    <a:extLst>
                      <a:ext uri="{FF2B5EF4-FFF2-40B4-BE49-F238E27FC236}">
                        <a16:creationId xmlns:a16="http://schemas.microsoft.com/office/drawing/2014/main" id="{5309BD71-E09B-3759-2261-12501FC2EAEC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5507" name="Group 5506">
              <a:extLst>
                <a:ext uri="{FF2B5EF4-FFF2-40B4-BE49-F238E27FC236}">
                  <a16:creationId xmlns:a16="http://schemas.microsoft.com/office/drawing/2014/main" id="{5E10D3B1-6A8B-CCDE-665D-E30B4AFE3129}"/>
                </a:ext>
              </a:extLst>
            </p:cNvPr>
            <p:cNvGrpSpPr/>
            <p:nvPr/>
          </p:nvGrpSpPr>
          <p:grpSpPr>
            <a:xfrm>
              <a:off x="6688607" y="4877431"/>
              <a:ext cx="1719375" cy="603507"/>
              <a:chOff x="6688607" y="4877431"/>
              <a:chExt cx="1719375" cy="603507"/>
            </a:xfrm>
          </p:grpSpPr>
          <p:cxnSp>
            <p:nvCxnSpPr>
              <p:cNvPr id="5508" name="Straight Connector 5507">
                <a:extLst>
                  <a:ext uri="{FF2B5EF4-FFF2-40B4-BE49-F238E27FC236}">
                    <a16:creationId xmlns:a16="http://schemas.microsoft.com/office/drawing/2014/main" id="{9A213203-EB8F-7183-6473-574EB74CC9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68718" y="5327774"/>
                <a:ext cx="439264" cy="153164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09" name="TextBox 5508">
                <a:extLst>
                  <a:ext uri="{FF2B5EF4-FFF2-40B4-BE49-F238E27FC236}">
                    <a16:creationId xmlns:a16="http://schemas.microsoft.com/office/drawing/2014/main" id="{8188B8F7-DB4B-5F84-A55D-BE925629D149}"/>
                  </a:ext>
                </a:extLst>
              </p:cNvPr>
              <p:cNvSpPr txBox="1"/>
              <p:nvPr/>
            </p:nvSpPr>
            <p:spPr>
              <a:xfrm>
                <a:off x="6688607" y="4877431"/>
                <a:ext cx="1132272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Ethernet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10" name="Straight Connector 5509">
                <a:extLst>
                  <a:ext uri="{FF2B5EF4-FFF2-40B4-BE49-F238E27FC236}">
                    <a16:creationId xmlns:a16="http://schemas.microsoft.com/office/drawing/2014/main" id="{1B3C30BB-1D52-06D1-B2A9-65D4F74E2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04138" y="5144424"/>
                <a:ext cx="470403" cy="21674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1" name="Group 5510">
              <a:extLst>
                <a:ext uri="{FF2B5EF4-FFF2-40B4-BE49-F238E27FC236}">
                  <a16:creationId xmlns:a16="http://schemas.microsoft.com/office/drawing/2014/main" id="{A7E86960-1B1C-33EE-96DB-A8BB8A267131}"/>
                </a:ext>
              </a:extLst>
            </p:cNvPr>
            <p:cNvGrpSpPr/>
            <p:nvPr/>
          </p:nvGrpSpPr>
          <p:grpSpPr>
            <a:xfrm>
              <a:off x="7454111" y="3698398"/>
              <a:ext cx="3698178" cy="1371857"/>
              <a:chOff x="7454111" y="3668418"/>
              <a:chExt cx="3698178" cy="1371857"/>
            </a:xfrm>
          </p:grpSpPr>
          <p:cxnSp>
            <p:nvCxnSpPr>
              <p:cNvPr id="5512" name="Straight Connector 5511">
                <a:extLst>
                  <a:ext uri="{FF2B5EF4-FFF2-40B4-BE49-F238E27FC236}">
                    <a16:creationId xmlns:a16="http://schemas.microsoft.com/office/drawing/2014/main" id="{3E2819DA-56C3-BC29-8FA4-2D007053A7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85300" y="3668418"/>
                <a:ext cx="2866989" cy="1371857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3" name="TextBox 5512">
                <a:extLst>
                  <a:ext uri="{FF2B5EF4-FFF2-40B4-BE49-F238E27FC236}">
                    <a16:creationId xmlns:a16="http://schemas.microsoft.com/office/drawing/2014/main" id="{D41A2922-6CCB-E136-5B35-4A1999D593B8}"/>
                  </a:ext>
                </a:extLst>
              </p:cNvPr>
              <p:cNvSpPr txBox="1"/>
              <p:nvPr/>
            </p:nvSpPr>
            <p:spPr>
              <a:xfrm>
                <a:off x="7454111" y="4467072"/>
                <a:ext cx="858267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HTTP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14" name="Straight Connector 5513">
                <a:extLst>
                  <a:ext uri="{FF2B5EF4-FFF2-40B4-BE49-F238E27FC236}">
                    <a16:creationId xmlns:a16="http://schemas.microsoft.com/office/drawing/2014/main" id="{F087478C-A35A-DBD6-D300-648C560387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47059" y="4723367"/>
                <a:ext cx="402218" cy="115861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5" name="Group 5514">
              <a:extLst>
                <a:ext uri="{FF2B5EF4-FFF2-40B4-BE49-F238E27FC236}">
                  <a16:creationId xmlns:a16="http://schemas.microsoft.com/office/drawing/2014/main" id="{356F1627-AB24-FAAE-6DEE-5358FEF7F188}"/>
                </a:ext>
              </a:extLst>
            </p:cNvPr>
            <p:cNvGrpSpPr/>
            <p:nvPr/>
          </p:nvGrpSpPr>
          <p:grpSpPr>
            <a:xfrm>
              <a:off x="6220498" y="2787535"/>
              <a:ext cx="1422017" cy="663792"/>
              <a:chOff x="6220498" y="2787535"/>
              <a:chExt cx="1422017" cy="663792"/>
            </a:xfrm>
          </p:grpSpPr>
          <p:cxnSp>
            <p:nvCxnSpPr>
              <p:cNvPr id="5516" name="Straight Connector 5515">
                <a:extLst>
                  <a:ext uri="{FF2B5EF4-FFF2-40B4-BE49-F238E27FC236}">
                    <a16:creationId xmlns:a16="http://schemas.microsoft.com/office/drawing/2014/main" id="{E109EC14-860D-1298-549D-E3B130846DA5}"/>
                  </a:ext>
                </a:extLst>
              </p:cNvPr>
              <p:cNvCxnSpPr>
                <a:cxnSpLocks/>
                <a:endCxn id="5181" idx="0"/>
              </p:cNvCxnSpPr>
              <p:nvPr/>
            </p:nvCxnSpPr>
            <p:spPr>
              <a:xfrm>
                <a:off x="7631020" y="2787535"/>
                <a:ext cx="11495" cy="663792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7" name="TextBox 5516">
                <a:extLst>
                  <a:ext uri="{FF2B5EF4-FFF2-40B4-BE49-F238E27FC236}">
                    <a16:creationId xmlns:a16="http://schemas.microsoft.com/office/drawing/2014/main" id="{2AAE6AD9-14A1-14C7-885F-9ABC0C1B3807}"/>
                  </a:ext>
                </a:extLst>
              </p:cNvPr>
              <p:cNvSpPr txBox="1"/>
              <p:nvPr/>
            </p:nvSpPr>
            <p:spPr>
              <a:xfrm>
                <a:off x="6220498" y="2893841"/>
                <a:ext cx="898314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Skype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18" name="Straight Connector 5517">
                <a:extLst>
                  <a:ext uri="{FF2B5EF4-FFF2-40B4-BE49-F238E27FC236}">
                    <a16:creationId xmlns:a16="http://schemas.microsoft.com/office/drawing/2014/main" id="{2FC75777-78C0-A022-0037-3A9B27DC42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1313" y="3113955"/>
                <a:ext cx="559043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9" name="Group 5518">
              <a:extLst>
                <a:ext uri="{FF2B5EF4-FFF2-40B4-BE49-F238E27FC236}">
                  <a16:creationId xmlns:a16="http://schemas.microsoft.com/office/drawing/2014/main" id="{FDF5BAA3-B418-0498-4DF2-1FF893DFB6D3}"/>
                </a:ext>
              </a:extLst>
            </p:cNvPr>
            <p:cNvGrpSpPr/>
            <p:nvPr/>
          </p:nvGrpSpPr>
          <p:grpSpPr>
            <a:xfrm>
              <a:off x="9227858" y="2796270"/>
              <a:ext cx="783707" cy="572364"/>
              <a:chOff x="6603040" y="2914486"/>
              <a:chExt cx="783707" cy="572364"/>
            </a:xfrm>
          </p:grpSpPr>
          <p:cxnSp>
            <p:nvCxnSpPr>
              <p:cNvPr id="5520" name="Straight Connector 5519">
                <a:extLst>
                  <a:ext uri="{FF2B5EF4-FFF2-40B4-BE49-F238E27FC236}">
                    <a16:creationId xmlns:a16="http://schemas.microsoft.com/office/drawing/2014/main" id="{3F2454F2-742B-C16E-DF58-01C9E92B83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84556" y="2978118"/>
                <a:ext cx="302191" cy="508732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1" name="TextBox 5520">
                <a:extLst>
                  <a:ext uri="{FF2B5EF4-FFF2-40B4-BE49-F238E27FC236}">
                    <a16:creationId xmlns:a16="http://schemas.microsoft.com/office/drawing/2014/main" id="{D5B57077-31D8-D03E-2986-9C2C749AC901}"/>
                  </a:ext>
                </a:extLst>
              </p:cNvPr>
              <p:cNvSpPr txBox="1"/>
              <p:nvPr/>
            </p:nvSpPr>
            <p:spPr>
              <a:xfrm>
                <a:off x="6603040" y="2914486"/>
                <a:ext cx="466229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IP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22" name="Straight Connector 5521">
                <a:extLst>
                  <a:ext uri="{FF2B5EF4-FFF2-40B4-BE49-F238E27FC236}">
                    <a16:creationId xmlns:a16="http://schemas.microsoft.com/office/drawing/2014/main" id="{68712613-AEB7-61FC-ADB4-D65A3C1FA0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73411" y="3119431"/>
                <a:ext cx="262240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23" name="Group 5522">
              <a:extLst>
                <a:ext uri="{FF2B5EF4-FFF2-40B4-BE49-F238E27FC236}">
                  <a16:creationId xmlns:a16="http://schemas.microsoft.com/office/drawing/2014/main" id="{252001A5-1F81-951A-361F-DE43EAF00914}"/>
                </a:ext>
              </a:extLst>
            </p:cNvPr>
            <p:cNvGrpSpPr/>
            <p:nvPr/>
          </p:nvGrpSpPr>
          <p:grpSpPr>
            <a:xfrm>
              <a:off x="8229600" y="1552824"/>
              <a:ext cx="1144251" cy="723006"/>
              <a:chOff x="7375489" y="2632815"/>
              <a:chExt cx="1144251" cy="723006"/>
            </a:xfrm>
          </p:grpSpPr>
          <p:cxnSp>
            <p:nvCxnSpPr>
              <p:cNvPr id="5524" name="Straight Connector 5523">
                <a:extLst>
                  <a:ext uri="{FF2B5EF4-FFF2-40B4-BE49-F238E27FC236}">
                    <a16:creationId xmlns:a16="http://schemas.microsoft.com/office/drawing/2014/main" id="{55F46344-E28B-D990-9CA2-C4CE68C11F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75489" y="3222818"/>
                <a:ext cx="628291" cy="133003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5" name="TextBox 5524">
                <a:extLst>
                  <a:ext uri="{FF2B5EF4-FFF2-40B4-BE49-F238E27FC236}">
                    <a16:creationId xmlns:a16="http://schemas.microsoft.com/office/drawing/2014/main" id="{0C9EB416-5547-9DA5-76EF-189B57A51B91}"/>
                  </a:ext>
                </a:extLst>
              </p:cNvPr>
              <p:cNvSpPr txBox="1"/>
              <p:nvPr/>
            </p:nvSpPr>
            <p:spPr>
              <a:xfrm>
                <a:off x="7962879" y="2632815"/>
                <a:ext cx="556861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4G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26" name="Straight Connector 5525">
                <a:extLst>
                  <a:ext uri="{FF2B5EF4-FFF2-40B4-BE49-F238E27FC236}">
                    <a16:creationId xmlns:a16="http://schemas.microsoft.com/office/drawing/2014/main" id="{118A6B1C-8E89-59CC-CD67-E97B6C189E89}"/>
                  </a:ext>
                </a:extLst>
              </p:cNvPr>
              <p:cNvCxnSpPr>
                <a:cxnSpLocks/>
                <a:stCxn id="5144" idx="1"/>
              </p:cNvCxnSpPr>
              <p:nvPr/>
            </p:nvCxnSpPr>
            <p:spPr>
              <a:xfrm flipV="1">
                <a:off x="7620426" y="2864310"/>
                <a:ext cx="430426" cy="44896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27" name="Group 5526">
              <a:extLst>
                <a:ext uri="{FF2B5EF4-FFF2-40B4-BE49-F238E27FC236}">
                  <a16:creationId xmlns:a16="http://schemas.microsoft.com/office/drawing/2014/main" id="{D4227171-2D53-C333-D432-C4696ABFD12A}"/>
                </a:ext>
              </a:extLst>
            </p:cNvPr>
            <p:cNvGrpSpPr/>
            <p:nvPr/>
          </p:nvGrpSpPr>
          <p:grpSpPr>
            <a:xfrm>
              <a:off x="10484543" y="4543615"/>
              <a:ext cx="1259352" cy="1317549"/>
              <a:chOff x="6559961" y="3177198"/>
              <a:chExt cx="1259352" cy="1317549"/>
            </a:xfrm>
          </p:grpSpPr>
          <p:cxnSp>
            <p:nvCxnSpPr>
              <p:cNvPr id="5528" name="Straight Connector 5527">
                <a:extLst>
                  <a:ext uri="{FF2B5EF4-FFF2-40B4-BE49-F238E27FC236}">
                    <a16:creationId xmlns:a16="http://schemas.microsoft.com/office/drawing/2014/main" id="{04C944C7-6743-21D7-0981-C4DDE64E01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9961" y="3177198"/>
                <a:ext cx="736416" cy="894404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9" name="TextBox 5528">
                <a:extLst>
                  <a:ext uri="{FF2B5EF4-FFF2-40B4-BE49-F238E27FC236}">
                    <a16:creationId xmlns:a16="http://schemas.microsoft.com/office/drawing/2014/main" id="{6F643E51-190B-3294-2F9E-B588AA9A8BA9}"/>
                  </a:ext>
                </a:extLst>
              </p:cNvPr>
              <p:cNvSpPr txBox="1"/>
              <p:nvPr/>
            </p:nvSpPr>
            <p:spPr>
              <a:xfrm>
                <a:off x="7104371" y="4101302"/>
                <a:ext cx="714942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TCP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30" name="Straight Connector 5529">
                <a:extLst>
                  <a:ext uri="{FF2B5EF4-FFF2-40B4-BE49-F238E27FC236}">
                    <a16:creationId xmlns:a16="http://schemas.microsoft.com/office/drawing/2014/main" id="{1A611F91-C127-0111-E32B-21B1612841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29789" y="3709511"/>
                <a:ext cx="297918" cy="45078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31" name="Group 5530">
              <a:extLst>
                <a:ext uri="{FF2B5EF4-FFF2-40B4-BE49-F238E27FC236}">
                  <a16:creationId xmlns:a16="http://schemas.microsoft.com/office/drawing/2014/main" id="{D3495A60-9651-C13A-4CFF-98A1AFAF82FF}"/>
                </a:ext>
              </a:extLst>
            </p:cNvPr>
            <p:cNvGrpSpPr/>
            <p:nvPr/>
          </p:nvGrpSpPr>
          <p:grpSpPr>
            <a:xfrm>
              <a:off x="9218788" y="2327787"/>
              <a:ext cx="2977342" cy="1025465"/>
              <a:chOff x="9218788" y="2327787"/>
              <a:chExt cx="2977342" cy="1025465"/>
            </a:xfrm>
          </p:grpSpPr>
          <p:cxnSp>
            <p:nvCxnSpPr>
              <p:cNvPr id="5532" name="Straight Connector 5531">
                <a:extLst>
                  <a:ext uri="{FF2B5EF4-FFF2-40B4-BE49-F238E27FC236}">
                    <a16:creationId xmlns:a16="http://schemas.microsoft.com/office/drawing/2014/main" id="{A749BFF5-202E-F220-2BA4-2823F1B8C3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18788" y="2327787"/>
                <a:ext cx="1698979" cy="1025465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33" name="TextBox 5532">
                <a:extLst>
                  <a:ext uri="{FF2B5EF4-FFF2-40B4-BE49-F238E27FC236}">
                    <a16:creationId xmlns:a16="http://schemas.microsoft.com/office/drawing/2014/main" id="{4F072309-C83C-A686-FA52-98701893D6C8}"/>
                  </a:ext>
                </a:extLst>
              </p:cNvPr>
              <p:cNvSpPr txBox="1"/>
              <p:nvPr/>
            </p:nvSpPr>
            <p:spPr>
              <a:xfrm>
                <a:off x="10880485" y="2600749"/>
                <a:ext cx="1315645" cy="6688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Streaming</a:t>
                </a:r>
              </a:p>
              <a:p>
                <a:r>
                  <a:rPr lang="en-US" sz="1400" i="1" dirty="0">
                    <a:solidFill>
                      <a:srgbClr val="C00000"/>
                    </a:solidFill>
                  </a:rPr>
                  <a:t>video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34" name="Straight Connector 5533">
                <a:extLst>
                  <a:ext uri="{FF2B5EF4-FFF2-40B4-BE49-F238E27FC236}">
                    <a16:creationId xmlns:a16="http://schemas.microsoft.com/office/drawing/2014/main" id="{CAE86C98-85F9-71A7-9C20-EBC00BBAAB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69552" y="2937298"/>
                <a:ext cx="405322" cy="14757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Distance Vector vs. Link State Routing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06398" y="1397003"/>
            <a:ext cx="11328402" cy="47291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Link-state gives routers more control over the path they choose.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Distance-vector: We have to trust what our neighbor says, and we don't know the path they're using.</a:t>
            </a:r>
          </a:p>
          <a:p>
            <a:pPr>
              <a:lnSpc>
                <a:spcPct val="90000"/>
              </a:lnSpc>
            </a:pPr>
            <a:r>
              <a:rPr lang="en-US" dirty="0"/>
              <a:t>Link-state might be better at converging.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Distance-vector: Wait for neighbor to recompute and re-advertise path.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Link-state: Flood information before recomputing.</a:t>
            </a:r>
          </a:p>
          <a:p>
            <a:pPr>
              <a:lnSpc>
                <a:spcPct val="90000"/>
              </a:lnSpc>
            </a:pPr>
            <a:r>
              <a:rPr lang="en-US" dirty="0"/>
              <a:t>Real networks often use a combination of distance-vector and link-state.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202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74D9C-5F71-9700-3409-0E32C31AF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3B80F2C-A3A8-30F3-D1D5-3EBAE98082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Today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A1ADBEA-E4FE-87BE-A1F8-C5AEBD02E8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399" y="1397003"/>
            <a:ext cx="9118601" cy="47291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Part 1: Routing Techniques, cont’d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Link state routing protocol</a:t>
            </a:r>
          </a:p>
          <a:p>
            <a:pPr>
              <a:lnSpc>
                <a:spcPct val="90000"/>
              </a:lnSpc>
            </a:pPr>
            <a:r>
              <a:rPr lang="en-US" dirty="0"/>
              <a:t>Part 2: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Intra-domain vs. Inter-domain Routing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Business relationship among </a:t>
            </a:r>
            <a:r>
              <a:rPr lang="en-US" dirty="0" err="1"/>
              <a:t>ASes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Part 3: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BGP vs. DV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Gao-Rexford Rules for Selecting and Exporting Path</a:t>
            </a:r>
          </a:p>
          <a:p>
            <a:pPr>
              <a:lnSpc>
                <a:spcPct val="90000"/>
              </a:lnSpc>
            </a:pPr>
            <a:r>
              <a:rPr lang="en-US" dirty="0"/>
              <a:t>Part 4: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Joining BGP and IGP Information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BGP protocol details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1EBA9B-DC2B-823A-57AF-B36133A4B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3730" y="2246444"/>
            <a:ext cx="1633870" cy="2828789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DB5CBD63-303F-B85E-9220-C80D078B20E5}"/>
              </a:ext>
            </a:extLst>
          </p:cNvPr>
          <p:cNvSpPr/>
          <p:nvPr/>
        </p:nvSpPr>
        <p:spPr>
          <a:xfrm rot="10800000">
            <a:off x="11190512" y="3886200"/>
            <a:ext cx="685800" cy="2286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3905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CBAB2-E35C-E515-9444-5CB32CBE5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3FBA2756-D25F-53DA-C1B1-CA862DA44D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Basic Idea Behind Link State Routing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D9A6CDA3-E1D0-E622-080F-763788DDE3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398" y="1397002"/>
            <a:ext cx="11328402" cy="530859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In link state routing protocols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router learns the full network graph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Then, each router runs a shortest-path algorithm on the graph to populate the forwarding table.</a:t>
            </a:r>
          </a:p>
          <a:p>
            <a:pPr>
              <a:lnSpc>
                <a:spcPct val="90000"/>
              </a:lnSpc>
            </a:pPr>
            <a:r>
              <a:rPr lang="en-US" dirty="0"/>
              <a:t>There are two questions we need to answer.</a:t>
            </a:r>
          </a:p>
          <a:p>
            <a:pPr marL="97149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How do routers learn the network graph?</a:t>
            </a:r>
          </a:p>
          <a:p>
            <a:pPr marL="97149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What algorithms should routers run to find the shortest-path?</a:t>
            </a:r>
          </a:p>
          <a:p>
            <a:pPr>
              <a:lnSpc>
                <a:spcPct val="90000"/>
              </a:lnSpc>
            </a:pPr>
            <a:r>
              <a:rPr lang="en-US" dirty="0"/>
              <a:t>Let’s first answer the second question.</a:t>
            </a:r>
          </a:p>
        </p:txBody>
      </p:sp>
    </p:spTree>
    <p:extLst>
      <p:ext uri="{BB962C8B-B14F-4D97-AF65-F5344CB8AC3E}">
        <p14:creationId xmlns:p14="http://schemas.microsoft.com/office/powerpoint/2010/main" val="1205747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C604A1-8B1A-4CE8-028D-B09777ADE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585FEEA-94BF-92ED-1AEE-CF2B8B69F6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Graph Algorithms Should We Run?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399EA3E2-4808-AE6E-B4AD-12367DEF9C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398" y="1397002"/>
            <a:ext cx="11328402" cy="530859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Given the network graph, each router must find the least cost path from itself to all destinations.</a:t>
            </a:r>
          </a:p>
          <a:p>
            <a:pPr>
              <a:lnSpc>
                <a:spcPct val="90000"/>
              </a:lnSpc>
            </a:pPr>
            <a:r>
              <a:rPr lang="en-US" dirty="0"/>
              <a:t>Any single source shortest-path algorithm will work, for example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Bellman-Ford (the original serial version).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Dijkstra's algorithm.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Breadth-first search.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Dynamic shortest path.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Approximate shortest path.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Parallel single-source shortest path.</a:t>
            </a:r>
          </a:p>
          <a:p>
            <a:pPr>
              <a:lnSpc>
                <a:spcPct val="90000"/>
              </a:lnSpc>
            </a:pPr>
            <a:r>
              <a:rPr lang="en-US" dirty="0"/>
              <a:t>Note that we must ensure validity of the global state.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i.e., no loops and no dead ends.</a:t>
            </a:r>
          </a:p>
        </p:txBody>
      </p:sp>
    </p:spTree>
    <p:extLst>
      <p:ext uri="{BB962C8B-B14F-4D97-AF65-F5344CB8AC3E}">
        <p14:creationId xmlns:p14="http://schemas.microsoft.com/office/powerpoint/2010/main" val="4135882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8243E7-1787-F59F-A166-411113847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381A726-2124-01F5-4574-AA66C21A43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Ensuring Validity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A865D2F6-0861-2516-4C6A-2847664C23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398" y="1397002"/>
            <a:ext cx="11328402" cy="530859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To ensure validity:</a:t>
            </a:r>
          </a:p>
          <a:p>
            <a:pPr marL="97149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All routers must agree on the network topology.</a:t>
            </a:r>
          </a:p>
          <a:p>
            <a:pPr marL="97149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All routers are minimizing the same cost metric.</a:t>
            </a:r>
          </a:p>
          <a:p>
            <a:pPr marL="97149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All costs are positive.</a:t>
            </a:r>
          </a:p>
          <a:p>
            <a:pPr marL="97149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All routers use the same tie-breaking rules.</a:t>
            </a:r>
          </a:p>
          <a:p>
            <a:pPr>
              <a:lnSpc>
                <a:spcPct val="90000"/>
              </a:lnSpc>
            </a:pPr>
            <a:r>
              <a:rPr lang="en-US" dirty="0"/>
              <a:t>If routers follow these rules, they do not necessarily need to use the same shortest-path algorithm.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However, in practice, it’s easier to have everyone use the same algorithm, e.g., Dijkstra's algorithm.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813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0D870E-1821-9F21-F07A-1F0EF5887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9E8A3A42-B2EA-EA04-470D-F4ECD4CCCB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>
                <a:solidFill>
                  <a:schemeClr val="tx1"/>
                </a:solidFill>
              </a:rPr>
              <a:t>How Should Routers Learn the Network Graph?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6ABCB27-5525-C5F7-F6AA-6A62E2F49A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398" y="1397002"/>
            <a:ext cx="11328402" cy="530859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Now it’s time to answer the first question. 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How do routers learn the network graph?</a:t>
            </a:r>
          </a:p>
          <a:p>
            <a:pPr>
              <a:lnSpc>
                <a:spcPct val="90000"/>
              </a:lnSpc>
            </a:pPr>
            <a:r>
              <a:rPr lang="en-US" dirty="0"/>
              <a:t>They use Link State Protocol: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Every router learns the full network graph.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Step 1: Discover my neighbors.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Routers periodically send </a:t>
            </a:r>
            <a:r>
              <a:rPr lang="en-US" b="1" dirty="0"/>
              <a:t>hello messages </a:t>
            </a:r>
            <a:r>
              <a:rPr lang="en-US" dirty="0"/>
              <a:t>to their neighbors.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If they stop saying hello, we assume that they disappeared.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This helps us learn about our direct neighbors, but not the whole network.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Step 2: Tell everybody about my neighbors, </a:t>
            </a:r>
            <a:r>
              <a:rPr lang="en-US" i="1" dirty="0"/>
              <a:t>i.e.</a:t>
            </a:r>
            <a:r>
              <a:rPr lang="en-US" dirty="0"/>
              <a:t>, “flood” information across the network.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Routers flood Link </a:t>
            </a:r>
            <a:r>
              <a:rPr lang="en-US" b="1" dirty="0"/>
              <a:t>State Packet (LSP) </a:t>
            </a:r>
            <a:r>
              <a:rPr lang="en-US" dirty="0"/>
              <a:t>across network.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Do you see any challenge here? What if we have loops?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831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1BBAF-5286-4C38-4583-81ACD6D00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2D578A5-BB8C-69F8-7D14-B4E25A6E95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Reliable Flooding of Link State Packets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EA43B65-6937-65A0-BF12-D86683B09C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398" y="1168403"/>
            <a:ext cx="11328402" cy="568959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Link State Packet (LSP)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ID of the router that created the LSP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List of directly connected neighbors, and cost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Sequence number</a:t>
            </a:r>
          </a:p>
          <a:p>
            <a:pPr>
              <a:lnSpc>
                <a:spcPct val="90000"/>
              </a:lnSpc>
            </a:pPr>
            <a:r>
              <a:rPr lang="en-US" dirty="0"/>
              <a:t>To avoid sending link, routers use reliable flooding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local information changes, send it to everyone.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you receive information from your neighbor, send it to everyone.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Resend LSP over all links other than incident link, </a:t>
            </a:r>
            <a:r>
              <a:rPr lang="en-US" b="1" dirty="0"/>
              <a:t>if the sequence number is newer (</a:t>
            </a:r>
            <a:r>
              <a:rPr lang="en-US" b="1" i="1" dirty="0"/>
              <a:t>i.e.</a:t>
            </a:r>
            <a:r>
              <a:rPr lang="en-US" b="1" dirty="0"/>
              <a:t>, if you have not seen the packet already)</a:t>
            </a:r>
            <a:r>
              <a:rPr lang="en-US" dirty="0"/>
              <a:t>. Otherwise drop it.</a:t>
            </a:r>
          </a:p>
          <a:p>
            <a:pPr>
              <a:lnSpc>
                <a:spcPct val="90000"/>
              </a:lnSpc>
            </a:pPr>
            <a:r>
              <a:rPr lang="en-US" dirty="0"/>
              <a:t>LSPs could get dropped. Thus, routers Periodically re-send the LSPs, too.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255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9DA6E-0EFE-A374-6E95-41221D663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CB93F21-58F2-EEC1-748F-BC18B782EB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Distance Vector vs Link State Routing 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FCCEF94-8053-E5B2-78EA-1ED87FC610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398" y="1143000"/>
            <a:ext cx="11328402" cy="530859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So far, we studied intra-domain routing protocols.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Sometimes called </a:t>
            </a:r>
            <a:r>
              <a:rPr lang="en-US" b="1" dirty="0"/>
              <a:t>Interior Gateway Protocols (</a:t>
            </a:r>
            <a:r>
              <a:rPr lang="en-US" b="1"/>
              <a:t>IGPs)</a:t>
            </a:r>
            <a:r>
              <a:rPr lang="en-US"/>
              <a:t>.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More on inter-domain and intra-domain routing protocols and their differences later.</a:t>
            </a:r>
          </a:p>
        </p:txBody>
      </p:sp>
    </p:spTree>
    <p:extLst>
      <p:ext uri="{BB962C8B-B14F-4D97-AF65-F5344CB8AC3E}">
        <p14:creationId xmlns:p14="http://schemas.microsoft.com/office/powerpoint/2010/main" val="2710692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4F0F9D-052C-98A5-BE53-0385B19FBE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F5A5210D-2BB5-8C95-3F35-543FC90EB9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Distance Vector vs. Link State Routing 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7C2AC00-EC92-5C59-F02A-42984A5695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398" y="1143000"/>
            <a:ext cx="11328402" cy="530859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Distance Vector Routing: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Major Examples: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RIP (Routing Information Protocol).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Local data:</a:t>
            </a:r>
            <a:r>
              <a:rPr lang="en-US" dirty="0"/>
              <a:t> Each node only knows about part of the network.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Global (distributed) computation: </a:t>
            </a:r>
            <a:r>
              <a:rPr lang="en-US" dirty="0"/>
              <a:t>Each node computes part of the solution, working with other nodes.</a:t>
            </a:r>
          </a:p>
          <a:p>
            <a:pPr>
              <a:lnSpc>
                <a:spcPct val="90000"/>
              </a:lnSpc>
            </a:pPr>
            <a:r>
              <a:rPr lang="en-US" dirty="0"/>
              <a:t>Link State Routing: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Major Examples: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IS-IS (Intermediate System to Intermediate System).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OSPF (Open Shortest Path First).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Global data:</a:t>
            </a:r>
            <a:r>
              <a:rPr lang="en-US" dirty="0"/>
              <a:t> Each node knows about the full network graph.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Local computation:</a:t>
            </a:r>
            <a:r>
              <a:rPr lang="en-US" dirty="0"/>
              <a:t> Each node computes the full solution by itself.</a:t>
            </a:r>
          </a:p>
        </p:txBody>
      </p:sp>
    </p:spTree>
    <p:extLst>
      <p:ext uri="{BB962C8B-B14F-4D97-AF65-F5344CB8AC3E}">
        <p14:creationId xmlns:p14="http://schemas.microsoft.com/office/powerpoint/2010/main" val="28398781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78aac226-2f03-4b4d-9037-b46d56c55210}" enabled="0" method="" siteId="{78aac226-2f03-4b4d-9037-b46d56c5521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1 -- introduction</Template>
  <TotalTime>48199</TotalTime>
  <Words>823</Words>
  <Application>Microsoft Office PowerPoint</Application>
  <PresentationFormat>Widescreen</PresentationFormat>
  <Paragraphs>149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dan-berkeley-nlp-v1</vt:lpstr>
      <vt:lpstr>CSC358: Principles of Computer Networks </vt:lpstr>
      <vt:lpstr>Today</vt:lpstr>
      <vt:lpstr>The Basic Idea Behind Link State Routing</vt:lpstr>
      <vt:lpstr>What Graph Algorithms Should We Run?</vt:lpstr>
      <vt:lpstr>Ensuring Validity</vt:lpstr>
      <vt:lpstr>How Should Routers Learn the Network Graph?</vt:lpstr>
      <vt:lpstr>Reliable Flooding of Link State Packets</vt:lpstr>
      <vt:lpstr>Distance Vector vs Link State Routing </vt:lpstr>
      <vt:lpstr>Distance Vector vs. Link State Routing </vt:lpstr>
      <vt:lpstr>Distance Vector vs. Link State Routing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188: Artificial Intelligence </dc:title>
  <cp:lastModifiedBy>Erfan Meskar</cp:lastModifiedBy>
  <cp:revision>2069</cp:revision>
  <cp:lastPrinted>2018-08-28T05:21:10Z</cp:lastPrinted>
  <dcterms:created xsi:type="dcterms:W3CDTF">2004-08-27T04:16:05Z</dcterms:created>
  <dcterms:modified xsi:type="dcterms:W3CDTF">2025-03-13T16:56:45Z</dcterms:modified>
</cp:coreProperties>
</file>