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6"/>
  </p:notesMasterIdLst>
  <p:handoutMasterIdLst>
    <p:handoutMasterId r:id="rId17"/>
  </p:handoutMasterIdLst>
  <p:sldIdLst>
    <p:sldId id="446" r:id="rId2"/>
    <p:sldId id="1447" r:id="rId3"/>
    <p:sldId id="1533" r:id="rId4"/>
    <p:sldId id="1412" r:id="rId5"/>
    <p:sldId id="1534" r:id="rId6"/>
    <p:sldId id="1536" r:id="rId7"/>
    <p:sldId id="1383" r:id="rId8"/>
    <p:sldId id="1327" r:id="rId9"/>
    <p:sldId id="1328" r:id="rId10"/>
    <p:sldId id="1463" r:id="rId11"/>
    <p:sldId id="1464" r:id="rId12"/>
    <p:sldId id="1537" r:id="rId13"/>
    <p:sldId id="1465" r:id="rId14"/>
    <p:sldId id="1473" r:id="rId15"/>
  </p:sldIdLst>
  <p:sldSz cx="12192000" cy="6858000"/>
  <p:notesSz cx="7099300" cy="10234613"/>
  <p:custDataLst>
    <p:tags r:id="rId1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5C000"/>
    <a:srgbClr val="BBE0E3"/>
    <a:srgbClr val="CCFF66"/>
    <a:srgbClr val="FF9966"/>
    <a:srgbClr val="FF6600"/>
    <a:srgbClr val="9ED3D7"/>
    <a:srgbClr val="9292DB"/>
    <a:srgbClr val="7575D1"/>
    <a:srgbClr val="5F8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31B75-55DB-4E95-B673-6D220B96690E}" v="89" dt="2025-03-13T16:52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34" autoAdjust="0"/>
    <p:restoredTop sz="79764" autoAdjust="0"/>
  </p:normalViewPr>
  <p:slideViewPr>
    <p:cSldViewPr>
      <p:cViewPr varScale="1">
        <p:scale>
          <a:sx n="92" d="100"/>
          <a:sy n="92" d="100"/>
        </p:scale>
        <p:origin x="341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B894065C-3E00-4CD5-8F7E-E25EB970545E}"/>
    <pc:docChg chg="modSld">
      <pc:chgData name="Erfan Meskar" userId="ae30a713-38f5-4e56-b874-fd636adcf478" providerId="ADAL" clId="{B894065C-3E00-4CD5-8F7E-E25EB970545E}" dt="2025-01-06T18:42:21.474" v="0" actId="20577"/>
      <pc:docMkLst>
        <pc:docMk/>
      </pc:docMkLst>
      <pc:sldChg chg="modSp mod">
        <pc:chgData name="Erfan Meskar" userId="ae30a713-38f5-4e56-b874-fd636adcf478" providerId="ADAL" clId="{B894065C-3E00-4CD5-8F7E-E25EB970545E}" dt="2025-01-06T18:42:21.474" v="0" actId="20577"/>
        <pc:sldMkLst>
          <pc:docMk/>
          <pc:sldMk cId="0" sldId="446"/>
        </pc:sldMkLst>
        <pc:spChg chg="mod">
          <ac:chgData name="Erfan Meskar" userId="ae30a713-38f5-4e56-b874-fd636adcf478" providerId="ADAL" clId="{B894065C-3E00-4CD5-8F7E-E25EB970545E}" dt="2025-01-06T18:42:21.47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810947CB-E92D-48F7-B986-1A41B36445FF}"/>
    <pc:docChg chg="undo custSel delSld modSld">
      <pc:chgData name="Erfan Meskar" userId="ae30a713-38f5-4e56-b874-fd636adcf478" providerId="ADAL" clId="{810947CB-E92D-48F7-B986-1A41B36445FF}" dt="2025-03-12T05:37:17.945" v="592" actId="20577"/>
      <pc:docMkLst>
        <pc:docMk/>
      </pc:docMkLst>
      <pc:sldChg chg="modSp modAnim">
        <pc:chgData name="Erfan Meskar" userId="ae30a713-38f5-4e56-b874-fd636adcf478" providerId="ADAL" clId="{810947CB-E92D-48F7-B986-1A41B36445FF}" dt="2025-03-11T02:30:30.532" v="170" actId="20577"/>
        <pc:sldMkLst>
          <pc:docMk/>
          <pc:sldMk cId="290692642" sldId="1328"/>
        </pc:sldMkLst>
      </pc:sldChg>
      <pc:sldChg chg="modSp mod">
        <pc:chgData name="Erfan Meskar" userId="ae30a713-38f5-4e56-b874-fd636adcf478" providerId="ADAL" clId="{810947CB-E92D-48F7-B986-1A41B36445FF}" dt="2025-03-11T02:12:06.503" v="27" actId="6549"/>
        <pc:sldMkLst>
          <pc:docMk/>
          <pc:sldMk cId="2901537697" sldId="1383"/>
        </pc:sldMkLst>
        <pc:spChg chg="mod">
          <ac:chgData name="Erfan Meskar" userId="ae30a713-38f5-4e56-b874-fd636adcf478" providerId="ADAL" clId="{810947CB-E92D-48F7-B986-1A41B36445FF}" dt="2025-03-11T02:12:06.503" v="27" actId="6549"/>
          <ac:spMkLst>
            <pc:docMk/>
            <pc:sldMk cId="2901537697" sldId="1383"/>
            <ac:spMk id="7171" creationId="{B2DACD4F-F267-7E74-7DF7-AF7A124371B9}"/>
          </ac:spMkLst>
        </pc:spChg>
      </pc:sldChg>
      <pc:sldChg chg="modSp mod">
        <pc:chgData name="Erfan Meskar" userId="ae30a713-38f5-4e56-b874-fd636adcf478" providerId="ADAL" clId="{810947CB-E92D-48F7-B986-1A41B36445FF}" dt="2025-03-11T02:13:21.723" v="30" actId="207"/>
        <pc:sldMkLst>
          <pc:docMk/>
          <pc:sldMk cId="3816436875" sldId="1410"/>
        </pc:sldMkLst>
      </pc:sldChg>
      <pc:sldChg chg="modSp mod">
        <pc:chgData name="Erfan Meskar" userId="ae30a713-38f5-4e56-b874-fd636adcf478" providerId="ADAL" clId="{810947CB-E92D-48F7-B986-1A41B36445FF}" dt="2025-03-12T05:19:15.105" v="171" actId="6549"/>
        <pc:sldMkLst>
          <pc:docMk/>
          <pc:sldMk cId="1430851480" sldId="1471"/>
        </pc:sldMkLst>
        <pc:spChg chg="mod">
          <ac:chgData name="Erfan Meskar" userId="ae30a713-38f5-4e56-b874-fd636adcf478" providerId="ADAL" clId="{810947CB-E92D-48F7-B986-1A41B36445FF}" dt="2025-03-12T05:19:15.105" v="171" actId="6549"/>
          <ac:spMkLst>
            <pc:docMk/>
            <pc:sldMk cId="1430851480" sldId="1471"/>
            <ac:spMk id="7170" creationId="{3B2DF32A-E9EC-4EDF-666A-E9D15B836195}"/>
          </ac:spMkLst>
        </pc:spChg>
      </pc:sldChg>
      <pc:sldChg chg="modSp mod">
        <pc:chgData name="Erfan Meskar" userId="ae30a713-38f5-4e56-b874-fd636adcf478" providerId="ADAL" clId="{810947CB-E92D-48F7-B986-1A41B36445FF}" dt="2025-03-12T05:36:14.833" v="571" actId="20577"/>
        <pc:sldMkLst>
          <pc:docMk/>
          <pc:sldMk cId="2657410882" sldId="1485"/>
        </pc:sldMkLst>
        <pc:spChg chg="mod">
          <ac:chgData name="Erfan Meskar" userId="ae30a713-38f5-4e56-b874-fd636adcf478" providerId="ADAL" clId="{810947CB-E92D-48F7-B986-1A41B36445FF}" dt="2025-03-12T05:27:09.629" v="256" actId="6549"/>
          <ac:spMkLst>
            <pc:docMk/>
            <pc:sldMk cId="2657410882" sldId="1485"/>
            <ac:spMk id="7170" creationId="{DECDAA3F-2117-48AB-DF35-EE728EB70801}"/>
          </ac:spMkLst>
        </pc:spChg>
        <pc:spChg chg="mod">
          <ac:chgData name="Erfan Meskar" userId="ae30a713-38f5-4e56-b874-fd636adcf478" providerId="ADAL" clId="{810947CB-E92D-48F7-B986-1A41B36445FF}" dt="2025-03-12T05:36:14.833" v="571" actId="20577"/>
          <ac:spMkLst>
            <pc:docMk/>
            <pc:sldMk cId="2657410882" sldId="1485"/>
            <ac:spMk id="7171" creationId="{AC7027B7-5B8F-5169-DCBE-6FB5501D1340}"/>
          </ac:spMkLst>
        </pc:spChg>
      </pc:sldChg>
      <pc:sldChg chg="modSp del mod">
        <pc:chgData name="Erfan Meskar" userId="ae30a713-38f5-4e56-b874-fd636adcf478" providerId="ADAL" clId="{810947CB-E92D-48F7-B986-1A41B36445FF}" dt="2025-03-12T05:36:25.427" v="572" actId="47"/>
        <pc:sldMkLst>
          <pc:docMk/>
          <pc:sldMk cId="2042895477" sldId="1486"/>
        </pc:sldMkLst>
        <pc:spChg chg="mod">
          <ac:chgData name="Erfan Meskar" userId="ae30a713-38f5-4e56-b874-fd636adcf478" providerId="ADAL" clId="{810947CB-E92D-48F7-B986-1A41B36445FF}" dt="2025-03-12T05:28:14.208" v="310" actId="21"/>
          <ac:spMkLst>
            <pc:docMk/>
            <pc:sldMk cId="2042895477" sldId="1486"/>
            <ac:spMk id="7171" creationId="{A3238F05-8928-36A8-6DAE-91CA4583F1DD}"/>
          </ac:spMkLst>
        </pc:spChg>
      </pc:sldChg>
      <pc:sldChg chg="modSp mod">
        <pc:chgData name="Erfan Meskar" userId="ae30a713-38f5-4e56-b874-fd636adcf478" providerId="ADAL" clId="{810947CB-E92D-48F7-B986-1A41B36445FF}" dt="2025-03-12T05:37:17.945" v="592" actId="20577"/>
        <pc:sldMkLst>
          <pc:docMk/>
          <pc:sldMk cId="3160378020" sldId="1487"/>
        </pc:sldMkLst>
        <pc:spChg chg="mod">
          <ac:chgData name="Erfan Meskar" userId="ae30a713-38f5-4e56-b874-fd636adcf478" providerId="ADAL" clId="{810947CB-E92D-48F7-B986-1A41B36445FF}" dt="2025-03-12T05:37:17.945" v="592" actId="20577"/>
          <ac:spMkLst>
            <pc:docMk/>
            <pc:sldMk cId="3160378020" sldId="1487"/>
            <ac:spMk id="7171" creationId="{7AE10BFD-04F4-4480-5BF6-7B0792E625B3}"/>
          </ac:spMkLst>
        </pc:spChg>
      </pc:sldChg>
      <pc:sldChg chg="modSp mod">
        <pc:chgData name="Erfan Meskar" userId="ae30a713-38f5-4e56-b874-fd636adcf478" providerId="ADAL" clId="{810947CB-E92D-48F7-B986-1A41B36445FF}" dt="2025-03-12T05:36:37.611" v="577" actId="1035"/>
        <pc:sldMkLst>
          <pc:docMk/>
          <pc:sldMk cId="1441030370" sldId="1504"/>
        </pc:sldMkLst>
        <pc:spChg chg="mod">
          <ac:chgData name="Erfan Meskar" userId="ae30a713-38f5-4e56-b874-fd636adcf478" providerId="ADAL" clId="{810947CB-E92D-48F7-B986-1A41B36445FF}" dt="2025-03-12T05:36:37.611" v="577" actId="1035"/>
          <ac:spMkLst>
            <pc:docMk/>
            <pc:sldMk cId="1441030370" sldId="1504"/>
            <ac:spMk id="7171" creationId="{2B3AE215-7808-A03B-37DF-5061C54B205F}"/>
          </ac:spMkLst>
        </pc:spChg>
      </pc:sldChg>
    </pc:docChg>
  </pc:docChgLst>
  <pc:docChgLst>
    <pc:chgData name="Erfan Meskar" userId="ae30a713-38f5-4e56-b874-fd636adcf478" providerId="ADAL" clId="{CD731B75-55DB-4E95-B673-6D220B96690E}"/>
    <pc:docChg chg="undo custSel addSld delSld modSld sldOrd">
      <pc:chgData name="Erfan Meskar" userId="ae30a713-38f5-4e56-b874-fd636adcf478" providerId="ADAL" clId="{CD731B75-55DB-4E95-B673-6D220B96690E}" dt="2025-03-13T20:31:01.329" v="2787" actId="478"/>
      <pc:docMkLst>
        <pc:docMk/>
      </pc:docMkLst>
      <pc:sldChg chg="modSp mod">
        <pc:chgData name="Erfan Meskar" userId="ae30a713-38f5-4e56-b874-fd636adcf478" providerId="ADAL" clId="{CD731B75-55DB-4E95-B673-6D220B96690E}" dt="2025-03-13T16:56:21.553" v="2783" actId="20577"/>
        <pc:sldMkLst>
          <pc:docMk/>
          <pc:sldMk cId="0" sldId="446"/>
        </pc:sldMkLst>
        <pc:spChg chg="mod">
          <ac:chgData name="Erfan Meskar" userId="ae30a713-38f5-4e56-b874-fd636adcf478" providerId="ADAL" clId="{CD731B75-55DB-4E95-B673-6D220B96690E}" dt="2025-03-13T16:56:21.553" v="2783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 mod modShow">
        <pc:chgData name="Erfan Meskar" userId="ae30a713-38f5-4e56-b874-fd636adcf478" providerId="ADAL" clId="{CD731B75-55DB-4E95-B673-6D220B96690E}" dt="2025-03-13T01:45:35.423" v="2289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CD731B75-55DB-4E95-B673-6D220B96690E}" dt="2025-03-13T02:56:23.494" v="2748" actId="20577"/>
        <pc:sldMkLst>
          <pc:docMk/>
          <pc:sldMk cId="3810293082" sldId="1327"/>
        </pc:sldMkLst>
        <pc:spChg chg="mod">
          <ac:chgData name="Erfan Meskar" userId="ae30a713-38f5-4e56-b874-fd636adcf478" providerId="ADAL" clId="{CD731B75-55DB-4E95-B673-6D220B96690E}" dt="2025-03-13T02:56:23.494" v="2748" actId="20577"/>
          <ac:spMkLst>
            <pc:docMk/>
            <pc:sldMk cId="3810293082" sldId="1327"/>
            <ac:spMk id="7171" creationId="{00000000-0000-0000-0000-000000000000}"/>
          </ac:spMkLst>
        </pc:spChg>
      </pc:sldChg>
      <pc:sldChg chg="modSp add del modAnim">
        <pc:chgData name="Erfan Meskar" userId="ae30a713-38f5-4e56-b874-fd636adcf478" providerId="ADAL" clId="{CD731B75-55DB-4E95-B673-6D220B96690E}" dt="2025-03-13T02:56:33.409" v="2749"/>
        <pc:sldMkLst>
          <pc:docMk/>
          <pc:sldMk cId="290692642" sldId="1328"/>
        </pc:sldMkLst>
        <pc:spChg chg="mod">
          <ac:chgData name="Erfan Meskar" userId="ae30a713-38f5-4e56-b874-fd636adcf478" providerId="ADAL" clId="{CD731B75-55DB-4E95-B673-6D220B96690E}" dt="2025-03-13T02:00:45.799" v="2480" actId="108"/>
          <ac:spMkLst>
            <pc:docMk/>
            <pc:sldMk cId="290692642" sldId="1328"/>
            <ac:spMk id="7171" creationId="{00000000-0000-0000-0000-000000000000}"/>
          </ac:spMkLst>
        </pc:spChg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318124592" sldId="1368"/>
        </pc:sldMkLst>
      </pc:sldChg>
      <pc:sldChg chg="modSp mod">
        <pc:chgData name="Erfan Meskar" userId="ae30a713-38f5-4e56-b874-fd636adcf478" providerId="ADAL" clId="{CD731B75-55DB-4E95-B673-6D220B96690E}" dt="2025-03-13T01:44:11.417" v="2232" actId="20577"/>
        <pc:sldMkLst>
          <pc:docMk/>
          <pc:sldMk cId="2901537697" sldId="1383"/>
        </pc:sldMkLst>
        <pc:spChg chg="mod">
          <ac:chgData name="Erfan Meskar" userId="ae30a713-38f5-4e56-b874-fd636adcf478" providerId="ADAL" clId="{CD731B75-55DB-4E95-B673-6D220B96690E}" dt="2025-03-13T00:38:15.630" v="1673" actId="20577"/>
          <ac:spMkLst>
            <pc:docMk/>
            <pc:sldMk cId="2901537697" sldId="1383"/>
            <ac:spMk id="7170" creationId="{D5ACC629-59F0-BFE0-DD76-47E186B9FB47}"/>
          </ac:spMkLst>
        </pc:spChg>
        <pc:spChg chg="mod">
          <ac:chgData name="Erfan Meskar" userId="ae30a713-38f5-4e56-b874-fd636adcf478" providerId="ADAL" clId="{CD731B75-55DB-4E95-B673-6D220B96690E}" dt="2025-03-13T01:44:11.417" v="2232" actId="20577"/>
          <ac:spMkLst>
            <pc:docMk/>
            <pc:sldMk cId="2901537697" sldId="1383"/>
            <ac:spMk id="7171" creationId="{B2DACD4F-F267-7E74-7DF7-AF7A124371B9}"/>
          </ac:spMkLst>
        </pc:spChg>
      </pc:sldChg>
      <pc:sldChg chg="del mod modShow">
        <pc:chgData name="Erfan Meskar" userId="ae30a713-38f5-4e56-b874-fd636adcf478" providerId="ADAL" clId="{CD731B75-55DB-4E95-B673-6D220B96690E}" dt="2025-03-13T01:45:39.431" v="2290" actId="47"/>
        <pc:sldMkLst>
          <pc:docMk/>
          <pc:sldMk cId="3816436875" sldId="1410"/>
        </pc:sldMkLst>
      </pc:sldChg>
      <pc:sldChg chg="modSp mod ord">
        <pc:chgData name="Erfan Meskar" userId="ae30a713-38f5-4e56-b874-fd636adcf478" providerId="ADAL" clId="{CD731B75-55DB-4E95-B673-6D220B96690E}" dt="2025-03-13T00:36:43.621" v="1657"/>
        <pc:sldMkLst>
          <pc:docMk/>
          <pc:sldMk cId="26761941" sldId="1412"/>
        </pc:sldMkLst>
        <pc:spChg chg="mod">
          <ac:chgData name="Erfan Meskar" userId="ae30a713-38f5-4e56-b874-fd636adcf478" providerId="ADAL" clId="{CD731B75-55DB-4E95-B673-6D220B96690E}" dt="2025-03-12T23:25:09.505" v="85" actId="6549"/>
          <ac:spMkLst>
            <pc:docMk/>
            <pc:sldMk cId="26761941" sldId="1412"/>
            <ac:spMk id="7170" creationId="{53985957-FB30-4419-C05A-91D66563EDE1}"/>
          </ac:spMkLst>
        </pc:spChg>
      </pc:sldChg>
      <pc:sldChg chg="modSp add mod">
        <pc:chgData name="Erfan Meskar" userId="ae30a713-38f5-4e56-b874-fd636adcf478" providerId="ADAL" clId="{CD731B75-55DB-4E95-B673-6D220B96690E}" dt="2025-03-13T16:56:32.057" v="2784" actId="207"/>
        <pc:sldMkLst>
          <pc:docMk/>
          <pc:sldMk cId="803905150" sldId="1447"/>
        </pc:sldMkLst>
        <pc:spChg chg="mod">
          <ac:chgData name="Erfan Meskar" userId="ae30a713-38f5-4e56-b874-fd636adcf478" providerId="ADAL" clId="{CD731B75-55DB-4E95-B673-6D220B96690E}" dt="2025-03-13T16:56:32.057" v="2784" actId="207"/>
          <ac:spMkLst>
            <pc:docMk/>
            <pc:sldMk cId="803905150" sldId="1447"/>
            <ac:spMk id="7171" creationId="{8A1ADBEA-E4FE-87BE-A1F8-C5AEBD02E885}"/>
          </ac:spMkLst>
        </pc:spChg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580485334" sldId="1452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458664754" sldId="1459"/>
        </pc:sldMkLst>
      </pc:sldChg>
      <pc:sldChg chg="add del">
        <pc:chgData name="Erfan Meskar" userId="ae30a713-38f5-4e56-b874-fd636adcf478" providerId="ADAL" clId="{CD731B75-55DB-4E95-B673-6D220B96690E}" dt="2025-03-13T02:56:33.409" v="2749"/>
        <pc:sldMkLst>
          <pc:docMk/>
          <pc:sldMk cId="4055904471" sldId="1463"/>
        </pc:sldMkLst>
      </pc:sldChg>
      <pc:sldChg chg="add del">
        <pc:chgData name="Erfan Meskar" userId="ae30a713-38f5-4e56-b874-fd636adcf478" providerId="ADAL" clId="{CD731B75-55DB-4E95-B673-6D220B96690E}" dt="2025-03-13T02:56:33.409" v="2749"/>
        <pc:sldMkLst>
          <pc:docMk/>
          <pc:sldMk cId="1374463044" sldId="1464"/>
        </pc:sldMkLst>
      </pc:sldChg>
      <pc:sldChg chg="add del">
        <pc:chgData name="Erfan Meskar" userId="ae30a713-38f5-4e56-b874-fd636adcf478" providerId="ADAL" clId="{CD731B75-55DB-4E95-B673-6D220B96690E}" dt="2025-03-13T02:56:33.409" v="2749"/>
        <pc:sldMkLst>
          <pc:docMk/>
          <pc:sldMk cId="486394541" sldId="1465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222429689" sldId="1466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587775437" sldId="1467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310548306" sldId="146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556895923" sldId="146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849822080" sldId="1470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430851480" sldId="147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13387592" sldId="1472"/>
        </pc:sldMkLst>
      </pc:sldChg>
      <pc:sldChg chg="add del">
        <pc:chgData name="Erfan Meskar" userId="ae30a713-38f5-4e56-b874-fd636adcf478" providerId="ADAL" clId="{CD731B75-55DB-4E95-B673-6D220B96690E}" dt="2025-03-13T02:56:33.409" v="2749"/>
        <pc:sldMkLst>
          <pc:docMk/>
          <pc:sldMk cId="3445081415" sldId="1473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520708603" sldId="1474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951475680" sldId="1475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360519924" sldId="1477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626091319" sldId="147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015399469" sldId="147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234124456" sldId="1480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676283862" sldId="148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935318695" sldId="1482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443929636" sldId="1483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177968915" sldId="1484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657410882" sldId="1485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160378020" sldId="1487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785988576" sldId="148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252582972" sldId="148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810867077" sldId="1490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43539535" sldId="149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073362678" sldId="1492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944287065" sldId="1493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100228817" sldId="1496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728444484" sldId="1497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305116025" sldId="149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775126151" sldId="149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652190828" sldId="1500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551656348" sldId="150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168446681" sldId="1502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111839806" sldId="1503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441030370" sldId="1504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676318079" sldId="1505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331970170" sldId="150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700925637" sldId="150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124153278" sldId="1510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902366794" sldId="1512"/>
        </pc:sldMkLst>
      </pc:sldChg>
      <pc:sldChg chg="modSp del mod">
        <pc:chgData name="Erfan Meskar" userId="ae30a713-38f5-4e56-b874-fd636adcf478" providerId="ADAL" clId="{CD731B75-55DB-4E95-B673-6D220B96690E}" dt="2025-03-13T16:53:01.837" v="2752" actId="47"/>
        <pc:sldMkLst>
          <pc:docMk/>
          <pc:sldMk cId="238497119" sldId="1513"/>
        </pc:sldMkLst>
        <pc:spChg chg="mod">
          <ac:chgData name="Erfan Meskar" userId="ae30a713-38f5-4e56-b874-fd636adcf478" providerId="ADAL" clId="{CD731B75-55DB-4E95-B673-6D220B96690E}" dt="2025-03-13T02:06:23.663" v="2747" actId="20577"/>
          <ac:spMkLst>
            <pc:docMk/>
            <pc:sldMk cId="238497119" sldId="1513"/>
            <ac:spMk id="7170" creationId="{4D54F998-899D-2DF5-EFEA-D4EB3BD73060}"/>
          </ac:spMkLst>
        </pc:spChg>
        <pc:spChg chg="mod">
          <ac:chgData name="Erfan Meskar" userId="ae30a713-38f5-4e56-b874-fd636adcf478" providerId="ADAL" clId="{CD731B75-55DB-4E95-B673-6D220B96690E}" dt="2025-03-13T02:56:46.818" v="2750" actId="108"/>
          <ac:spMkLst>
            <pc:docMk/>
            <pc:sldMk cId="238497119" sldId="1513"/>
            <ac:spMk id="7171" creationId="{91BD0AEB-0CB6-1207-6690-C4300ED2837C}"/>
          </ac:spMkLst>
        </pc:spChg>
      </pc:sldChg>
      <pc:sldChg chg="addSp delSp modSp del mod ord">
        <pc:chgData name="Erfan Meskar" userId="ae30a713-38f5-4e56-b874-fd636adcf478" providerId="ADAL" clId="{CD731B75-55DB-4E95-B673-6D220B96690E}" dt="2025-03-13T01:49:30.647" v="2315" actId="47"/>
        <pc:sldMkLst>
          <pc:docMk/>
          <pc:sldMk cId="1024021692" sldId="1514"/>
        </pc:sldMkLst>
        <pc:spChg chg="add del mod">
          <ac:chgData name="Erfan Meskar" userId="ae30a713-38f5-4e56-b874-fd636adcf478" providerId="ADAL" clId="{CD731B75-55DB-4E95-B673-6D220B96690E}" dt="2025-03-12T23:24:04.822" v="83" actId="478"/>
          <ac:spMkLst>
            <pc:docMk/>
            <pc:sldMk cId="1024021692" sldId="1514"/>
            <ac:spMk id="2" creationId="{77EB7924-06C8-E1A8-1B7E-36A427FD3600}"/>
          </ac:spMkLst>
        </pc:spChg>
        <pc:spChg chg="add del mod">
          <ac:chgData name="Erfan Meskar" userId="ae30a713-38f5-4e56-b874-fd636adcf478" providerId="ADAL" clId="{CD731B75-55DB-4E95-B673-6D220B96690E}" dt="2025-03-12T23:24:04.822" v="83" actId="478"/>
          <ac:spMkLst>
            <pc:docMk/>
            <pc:sldMk cId="1024021692" sldId="1514"/>
            <ac:spMk id="3" creationId="{9441F9D1-F220-30D4-04D3-7F5378D28908}"/>
          </ac:spMkLst>
        </pc:spChg>
        <pc:spChg chg="add del mod">
          <ac:chgData name="Erfan Meskar" userId="ae30a713-38f5-4e56-b874-fd636adcf478" providerId="ADAL" clId="{CD731B75-55DB-4E95-B673-6D220B96690E}" dt="2025-03-12T23:24:04.822" v="83" actId="478"/>
          <ac:spMkLst>
            <pc:docMk/>
            <pc:sldMk cId="1024021692" sldId="1514"/>
            <ac:spMk id="4" creationId="{3274E01A-A21B-C8F3-B2B2-20C4A121B7C2}"/>
          </ac:spMkLst>
        </pc:spChg>
        <pc:spChg chg="add del mod">
          <ac:chgData name="Erfan Meskar" userId="ae30a713-38f5-4e56-b874-fd636adcf478" providerId="ADAL" clId="{CD731B75-55DB-4E95-B673-6D220B96690E}" dt="2025-03-12T23:23:15.179" v="72" actId="478"/>
          <ac:spMkLst>
            <pc:docMk/>
            <pc:sldMk cId="1024021692" sldId="1514"/>
            <ac:spMk id="5" creationId="{FAD123EE-DCFD-E806-9115-F990EC19D7FD}"/>
          </ac:spMkLst>
        </pc:spChg>
        <pc:spChg chg="add del mod">
          <ac:chgData name="Erfan Meskar" userId="ae30a713-38f5-4e56-b874-fd636adcf478" providerId="ADAL" clId="{CD731B75-55DB-4E95-B673-6D220B96690E}" dt="2025-03-12T23:24:04.822" v="83" actId="478"/>
          <ac:spMkLst>
            <pc:docMk/>
            <pc:sldMk cId="1024021692" sldId="1514"/>
            <ac:spMk id="6" creationId="{30A80486-78C9-1CD2-4E07-EC269C82D848}"/>
          </ac:spMkLst>
        </pc:spChg>
        <pc:spChg chg="add del mod">
          <ac:chgData name="Erfan Meskar" userId="ae30a713-38f5-4e56-b874-fd636adcf478" providerId="ADAL" clId="{CD731B75-55DB-4E95-B673-6D220B96690E}" dt="2025-03-12T23:24:04.822" v="83" actId="478"/>
          <ac:spMkLst>
            <pc:docMk/>
            <pc:sldMk cId="1024021692" sldId="1514"/>
            <ac:spMk id="7" creationId="{8B00661B-F58E-6963-7A43-9FD869C3A247}"/>
          </ac:spMkLst>
        </pc:spChg>
        <pc:spChg chg="add del mod ord">
          <ac:chgData name="Erfan Meskar" userId="ae30a713-38f5-4e56-b874-fd636adcf478" providerId="ADAL" clId="{CD731B75-55DB-4E95-B673-6D220B96690E}" dt="2025-03-12T23:24:04.822" v="83" actId="478"/>
          <ac:spMkLst>
            <pc:docMk/>
            <pc:sldMk cId="1024021692" sldId="1514"/>
            <ac:spMk id="8" creationId="{AF24CD94-B841-4673-314F-E9B6403CE2BD}"/>
          </ac:spMkLst>
        </pc:spChg>
        <pc:picChg chg="mod">
          <ac:chgData name="Erfan Meskar" userId="ae30a713-38f5-4e56-b874-fd636adcf478" providerId="ADAL" clId="{CD731B75-55DB-4E95-B673-6D220B96690E}" dt="2025-03-12T23:24:09.272" v="84" actId="1076"/>
          <ac:picMkLst>
            <pc:docMk/>
            <pc:sldMk cId="1024021692" sldId="1514"/>
            <ac:picMk id="7218" creationId="{1A988E85-D880-E6D6-C9BC-2D4774519BC7}"/>
          </ac:picMkLst>
        </pc:picChg>
        <pc:cxnChg chg="add del mod">
          <ac:chgData name="Erfan Meskar" userId="ae30a713-38f5-4e56-b874-fd636adcf478" providerId="ADAL" clId="{CD731B75-55DB-4E95-B673-6D220B96690E}" dt="2025-03-12T23:24:04.822" v="83" actId="478"/>
          <ac:cxnSpMkLst>
            <pc:docMk/>
            <pc:sldMk cId="1024021692" sldId="1514"/>
            <ac:cxnSpMk id="10" creationId="{B5D066DB-CEDB-D6F3-CE64-806541767937}"/>
          </ac:cxnSpMkLst>
        </pc:cxnChg>
        <pc:cxnChg chg="add del mod">
          <ac:chgData name="Erfan Meskar" userId="ae30a713-38f5-4e56-b874-fd636adcf478" providerId="ADAL" clId="{CD731B75-55DB-4E95-B673-6D220B96690E}" dt="2025-03-12T23:24:04.822" v="83" actId="478"/>
          <ac:cxnSpMkLst>
            <pc:docMk/>
            <pc:sldMk cId="1024021692" sldId="1514"/>
            <ac:cxnSpMk id="12" creationId="{839F9A95-1AF3-BC0B-4E01-077E8D379F66}"/>
          </ac:cxnSpMkLst>
        </pc:cxnChg>
        <pc:cxnChg chg="add">
          <ac:chgData name="Erfan Meskar" userId="ae30a713-38f5-4e56-b874-fd636adcf478" providerId="ADAL" clId="{CD731B75-55DB-4E95-B673-6D220B96690E}" dt="2025-03-12T23:23:41.800" v="79" actId="11529"/>
          <ac:cxnSpMkLst>
            <pc:docMk/>
            <pc:sldMk cId="1024021692" sldId="1514"/>
            <ac:cxnSpMk id="14" creationId="{E8DC2469-FA20-14E4-1231-2982ADD61053}"/>
          </ac:cxnSpMkLst>
        </pc:cxnChg>
        <pc:cxnChg chg="add del mod">
          <ac:chgData name="Erfan Meskar" userId="ae30a713-38f5-4e56-b874-fd636adcf478" providerId="ADAL" clId="{CD731B75-55DB-4E95-B673-6D220B96690E}" dt="2025-03-12T23:24:04.822" v="83" actId="478"/>
          <ac:cxnSpMkLst>
            <pc:docMk/>
            <pc:sldMk cId="1024021692" sldId="1514"/>
            <ac:cxnSpMk id="16" creationId="{1192E77E-77C8-E004-DB86-975FC6E37BF0}"/>
          </ac:cxnSpMkLst>
        </pc:cxnChg>
        <pc:cxnChg chg="add">
          <ac:chgData name="Erfan Meskar" userId="ae30a713-38f5-4e56-b874-fd636adcf478" providerId="ADAL" clId="{CD731B75-55DB-4E95-B673-6D220B96690E}" dt="2025-03-12T23:23:52.991" v="81" actId="11529"/>
          <ac:cxnSpMkLst>
            <pc:docMk/>
            <pc:sldMk cId="1024021692" sldId="1514"/>
            <ac:cxnSpMk id="18" creationId="{04995D07-F28B-F6B5-0225-59CF03AE3C1D}"/>
          </ac:cxnSpMkLst>
        </pc:cxnChg>
        <pc:cxnChg chg="add del mod">
          <ac:chgData name="Erfan Meskar" userId="ae30a713-38f5-4e56-b874-fd636adcf478" providerId="ADAL" clId="{CD731B75-55DB-4E95-B673-6D220B96690E}" dt="2025-03-12T23:24:04.822" v="83" actId="478"/>
          <ac:cxnSpMkLst>
            <pc:docMk/>
            <pc:sldMk cId="1024021692" sldId="1514"/>
            <ac:cxnSpMk id="20" creationId="{51C0639D-10B5-5DBE-D3BB-1857597405EB}"/>
          </ac:cxnSpMkLst>
        </pc:cxnChg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837560579" sldId="1515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4299236" sldId="1516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901487588" sldId="1517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161761197" sldId="151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960723323" sldId="151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267639052" sldId="1521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19730117" sldId="1522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700709649" sldId="1523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113977032" sldId="1524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238569475" sldId="1525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2286322717" sldId="1526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3068124783" sldId="1527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245619610" sldId="1528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4109574340" sldId="1529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806971276" sldId="1530"/>
        </pc:sldMkLst>
      </pc:sldChg>
      <pc:sldChg chg="del">
        <pc:chgData name="Erfan Meskar" userId="ae30a713-38f5-4e56-b874-fd636adcf478" providerId="ADAL" clId="{CD731B75-55DB-4E95-B673-6D220B96690E}" dt="2025-03-13T02:04:08.191" v="2552" actId="47"/>
        <pc:sldMkLst>
          <pc:docMk/>
          <pc:sldMk cId="1457256898" sldId="1531"/>
        </pc:sldMkLst>
      </pc:sldChg>
      <pc:sldChg chg="addSp delSp modSp add del mod">
        <pc:chgData name="Erfan Meskar" userId="ae30a713-38f5-4e56-b874-fd636adcf478" providerId="ADAL" clId="{CD731B75-55DB-4E95-B673-6D220B96690E}" dt="2025-03-12T23:47:43.843" v="508" actId="47"/>
        <pc:sldMkLst>
          <pc:docMk/>
          <pc:sldMk cId="662728313" sldId="1532"/>
        </pc:sldMkLst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2" creationId="{D7762400-3C0E-F56C-BBF9-7354D350F6BD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3" creationId="{B26F2F63-24EA-BE78-C4F6-51084E3C633D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4" creationId="{5DA4C3BA-4458-07C9-BB3A-54484E4BDE14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5" creationId="{9216487C-E7D5-1A71-2F3E-C0D441E6290E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6" creationId="{533020D1-BC3D-AE72-E14A-2F44F2270997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7" creationId="{26A575F3-281E-B999-71FB-514C755DDFC3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8" creationId="{9CFF50C1-EC7C-987B-6E20-96513D79BE93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9" creationId="{DC2BED3A-5B08-945D-16A6-D396429348B0}"/>
          </ac:spMkLst>
        </pc:spChg>
        <pc:spChg chg="add del mod">
          <ac:chgData name="Erfan Meskar" userId="ae30a713-38f5-4e56-b874-fd636adcf478" providerId="ADAL" clId="{CD731B75-55DB-4E95-B673-6D220B96690E}" dt="2025-03-12T23:27:11.240" v="101" actId="478"/>
          <ac:spMkLst>
            <pc:docMk/>
            <pc:sldMk cId="662728313" sldId="1532"/>
            <ac:spMk id="10" creationId="{C95538A2-4E4B-25A8-4E35-21430887F2E2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11" creationId="{9602455A-9D71-DB49-5769-83070665D6FE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2" creationId="{1CCAC4AA-BD4D-3863-AA4A-984B88546FED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3" creationId="{9425FF53-F5F6-08BB-D00A-7205DC242DEB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4" creationId="{38703C8D-2A6F-1289-A0B9-92770EFEA7AC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5" creationId="{1B62FDD9-EF08-C528-2579-F6451B786E35}"/>
          </ac:spMkLst>
        </pc:spChg>
        <pc:spChg chg="add del mod">
          <ac:chgData name="Erfan Meskar" userId="ae30a713-38f5-4e56-b874-fd636adcf478" providerId="ADAL" clId="{CD731B75-55DB-4E95-B673-6D220B96690E}" dt="2025-03-12T23:28:28.417" v="119" actId="478"/>
          <ac:spMkLst>
            <pc:docMk/>
            <pc:sldMk cId="662728313" sldId="1532"/>
            <ac:spMk id="16" creationId="{C4E3CF0C-A580-BD8F-09D7-7773FB92E1C7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7" creationId="{BA5DDA99-DFA3-3798-C7C5-65168D4676E6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8" creationId="{4F57CB5D-0D17-83DD-2E34-ACA16C2901FB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19" creationId="{E50CCA22-D1F6-ABDD-61B3-034740CF1D7C}"/>
          </ac:spMkLst>
        </pc:spChg>
        <pc:spChg chg="add mod">
          <ac:chgData name="Erfan Meskar" userId="ae30a713-38f5-4e56-b874-fd636adcf478" providerId="ADAL" clId="{CD731B75-55DB-4E95-B673-6D220B96690E}" dt="2025-03-12T23:39:13.289" v="338" actId="1076"/>
          <ac:spMkLst>
            <pc:docMk/>
            <pc:sldMk cId="662728313" sldId="1532"/>
            <ac:spMk id="20" creationId="{E646C3D9-C30B-7300-FC75-D488E6BDED55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45" creationId="{6DF32414-5E37-5DDE-0B8C-51EAC6D1CE7F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46" creationId="{857F7AAC-BC40-B8DC-BF1A-FF7A5D5FC066}"/>
          </ac:spMkLst>
        </pc:spChg>
        <pc:spChg chg="add mo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47" creationId="{8EB29F47-650A-4DF3-1EEC-1E94DDFC2264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7180" creationId="{A2CEA051-8CBC-359B-B292-C2B1A9D24557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7181" creationId="{C0B8B295-BFD5-D288-F88D-187771BE6BB0}"/>
          </ac:spMkLst>
        </pc:spChg>
        <pc:spChg chg="add mod">
          <ac:chgData name="Erfan Meskar" userId="ae30a713-38f5-4e56-b874-fd636adcf478" providerId="ADAL" clId="{CD731B75-55DB-4E95-B673-6D220B96690E}" dt="2025-03-12T23:35:52.700" v="309" actId="1076"/>
          <ac:spMkLst>
            <pc:docMk/>
            <pc:sldMk cId="662728313" sldId="1532"/>
            <ac:spMk id="7182" creationId="{798238AD-B59E-A52C-70C3-976B0EEE3875}"/>
          </ac:spMkLst>
        </pc:spChg>
        <pc:spChg chg="add mod ord">
          <ac:chgData name="Erfan Meskar" userId="ae30a713-38f5-4e56-b874-fd636adcf478" providerId="ADAL" clId="{CD731B75-55DB-4E95-B673-6D220B96690E}" dt="2025-03-12T23:37:12.786" v="321" actId="1076"/>
          <ac:spMkLst>
            <pc:docMk/>
            <pc:sldMk cId="662728313" sldId="1532"/>
            <ac:spMk id="7206" creationId="{2834C18F-EA93-3D30-CE7D-F7C7D0B3CF61}"/>
          </ac:spMkLst>
        </pc:spChg>
        <pc:spChg chg="add mod ord">
          <ac:chgData name="Erfan Meskar" userId="ae30a713-38f5-4e56-b874-fd636adcf478" providerId="ADAL" clId="{CD731B75-55DB-4E95-B673-6D220B96690E}" dt="2025-03-12T23:36:36.132" v="314" actId="207"/>
          <ac:spMkLst>
            <pc:docMk/>
            <pc:sldMk cId="662728313" sldId="1532"/>
            <ac:spMk id="7207" creationId="{FE52785E-4B6D-6F5D-17E9-C04E11A19007}"/>
          </ac:spMkLst>
        </pc:spChg>
        <pc:spChg chg="add mod ord">
          <ac:chgData name="Erfan Meskar" userId="ae30a713-38f5-4e56-b874-fd636adcf478" providerId="ADAL" clId="{CD731B75-55DB-4E95-B673-6D220B96690E}" dt="2025-03-12T23:39:17.115" v="339" actId="14100"/>
          <ac:spMkLst>
            <pc:docMk/>
            <pc:sldMk cId="662728313" sldId="1532"/>
            <ac:spMk id="7214" creationId="{3840DA76-9705-1DFD-2278-D1E8A9B7BB2A}"/>
          </ac:spMkLst>
        </pc:spChg>
        <pc:spChg chg="add mod">
          <ac:chgData name="Erfan Meskar" userId="ae30a713-38f5-4e56-b874-fd636adcf478" providerId="ADAL" clId="{CD731B75-55DB-4E95-B673-6D220B96690E}" dt="2025-03-12T23:45:09.960" v="444"/>
          <ac:spMkLst>
            <pc:docMk/>
            <pc:sldMk cId="662728313" sldId="1532"/>
            <ac:spMk id="7233" creationId="{D4896340-067F-B5E4-249E-D7F965CC729E}"/>
          </ac:spMkLst>
        </pc:spChg>
        <pc:spChg chg="add mod">
          <ac:chgData name="Erfan Meskar" userId="ae30a713-38f5-4e56-b874-fd636adcf478" providerId="ADAL" clId="{CD731B75-55DB-4E95-B673-6D220B96690E}" dt="2025-03-12T23:39:03.485" v="336" actId="20577"/>
          <ac:spMkLst>
            <pc:docMk/>
            <pc:sldMk cId="662728313" sldId="1532"/>
            <ac:spMk id="7234" creationId="{2549A914-1761-BC1C-3385-6DDD0E1D8154}"/>
          </ac:spMkLst>
        </pc:spChg>
        <pc:spChg chg="add mod">
          <ac:chgData name="Erfan Meskar" userId="ae30a713-38f5-4e56-b874-fd636adcf478" providerId="ADAL" clId="{CD731B75-55DB-4E95-B673-6D220B96690E}" dt="2025-03-12T23:39:24.351" v="341" actId="20577"/>
          <ac:spMkLst>
            <pc:docMk/>
            <pc:sldMk cId="662728313" sldId="1532"/>
            <ac:spMk id="7235" creationId="{94CE1943-FF9F-8F0D-46B9-F9108C65A895}"/>
          </ac:spMkLst>
        </pc:spChg>
        <pc:spChg chg="add mod">
          <ac:chgData name="Erfan Meskar" userId="ae30a713-38f5-4e56-b874-fd636adcf478" providerId="ADAL" clId="{CD731B75-55DB-4E95-B673-6D220B96690E}" dt="2025-03-12T23:39:29.940" v="343" actId="20577"/>
          <ac:spMkLst>
            <pc:docMk/>
            <pc:sldMk cId="662728313" sldId="1532"/>
            <ac:spMk id="7236" creationId="{1C0277E4-6215-58A2-FBBB-1CD1D8A28182}"/>
          </ac:spMkLst>
        </pc:spChg>
        <pc:picChg chg="del mod">
          <ac:chgData name="Erfan Meskar" userId="ae30a713-38f5-4e56-b874-fd636adcf478" providerId="ADAL" clId="{CD731B75-55DB-4E95-B673-6D220B96690E}" dt="2025-03-12T23:35:36.850" v="245" actId="478"/>
          <ac:picMkLst>
            <pc:docMk/>
            <pc:sldMk cId="662728313" sldId="1532"/>
            <ac:picMk id="7218" creationId="{4818FA52-3048-809A-602E-0F0FF28A363C}"/>
          </ac:picMkLst>
        </pc:picChg>
        <pc:cxnChg chg="add mod">
          <ac:chgData name="Erfan Meskar" userId="ae30a713-38f5-4e56-b874-fd636adcf478" providerId="ADAL" clId="{CD731B75-55DB-4E95-B673-6D220B96690E}" dt="2025-03-12T23:28:53.661" v="122" actId="1582"/>
          <ac:cxnSpMkLst>
            <pc:docMk/>
            <pc:sldMk cId="662728313" sldId="1532"/>
            <ac:cxnSpMk id="22" creationId="{D7ECABE1-4E67-4FA7-B6D9-C8105E895039}"/>
          </ac:cxnSpMkLst>
        </pc:cxnChg>
        <pc:cxnChg chg="add mod">
          <ac:chgData name="Erfan Meskar" userId="ae30a713-38f5-4e56-b874-fd636adcf478" providerId="ADAL" clId="{CD731B75-55DB-4E95-B673-6D220B96690E}" dt="2025-03-12T23:34:32.600" v="233" actId="1076"/>
          <ac:cxnSpMkLst>
            <pc:docMk/>
            <pc:sldMk cId="662728313" sldId="1532"/>
            <ac:cxnSpMk id="23" creationId="{A2435F6C-C018-10A4-2C4C-033729ACFE75}"/>
          </ac:cxnSpMkLst>
        </pc:cxnChg>
        <pc:cxnChg chg="add mod">
          <ac:chgData name="Erfan Meskar" userId="ae30a713-38f5-4e56-b874-fd636adcf478" providerId="ADAL" clId="{CD731B75-55DB-4E95-B673-6D220B96690E}" dt="2025-03-12T23:29:09.858" v="129" actId="14100"/>
          <ac:cxnSpMkLst>
            <pc:docMk/>
            <pc:sldMk cId="662728313" sldId="1532"/>
            <ac:cxnSpMk id="26" creationId="{8DB6345E-652F-2AC5-98C3-557DEB220BF7}"/>
          </ac:cxnSpMkLst>
        </pc:cxnChg>
        <pc:cxnChg chg="add mod">
          <ac:chgData name="Erfan Meskar" userId="ae30a713-38f5-4e56-b874-fd636adcf478" providerId="ADAL" clId="{CD731B75-55DB-4E95-B673-6D220B96690E}" dt="2025-03-12T23:39:13.289" v="338" actId="1076"/>
          <ac:cxnSpMkLst>
            <pc:docMk/>
            <pc:sldMk cId="662728313" sldId="1532"/>
            <ac:cxnSpMk id="30" creationId="{39B7C5DB-0B82-B87D-D5D0-D9393688A708}"/>
          </ac:cxnSpMkLst>
        </pc:cxnChg>
        <pc:cxnChg chg="add mod">
          <ac:chgData name="Erfan Meskar" userId="ae30a713-38f5-4e56-b874-fd636adcf478" providerId="ADAL" clId="{CD731B75-55DB-4E95-B673-6D220B96690E}" dt="2025-03-12T23:36:13.129" v="312" actId="1076"/>
          <ac:cxnSpMkLst>
            <pc:docMk/>
            <pc:sldMk cId="662728313" sldId="1532"/>
            <ac:cxnSpMk id="33" creationId="{099D7D8C-2B30-42F3-6933-C8CE1C0C1599}"/>
          </ac:cxnSpMkLst>
        </pc:cxnChg>
        <pc:cxnChg chg="add mod">
          <ac:chgData name="Erfan Meskar" userId="ae30a713-38f5-4e56-b874-fd636adcf478" providerId="ADAL" clId="{CD731B75-55DB-4E95-B673-6D220B96690E}" dt="2025-03-12T23:34:26.626" v="232" actId="14100"/>
          <ac:cxnSpMkLst>
            <pc:docMk/>
            <pc:sldMk cId="662728313" sldId="1532"/>
            <ac:cxnSpMk id="36" creationId="{FF744984-3D2C-FB68-5FB0-126BB913D97E}"/>
          </ac:cxnSpMkLst>
        </pc:cxnChg>
        <pc:cxnChg chg="add mod">
          <ac:chgData name="Erfan Meskar" userId="ae30a713-38f5-4e56-b874-fd636adcf478" providerId="ADAL" clId="{CD731B75-55DB-4E95-B673-6D220B96690E}" dt="2025-03-12T23:36:13.129" v="312" actId="1076"/>
          <ac:cxnSpMkLst>
            <pc:docMk/>
            <pc:sldMk cId="662728313" sldId="1532"/>
            <ac:cxnSpMk id="39" creationId="{B2A8942B-1701-E29C-89F1-617478DACFE2}"/>
          </ac:cxnSpMkLst>
        </pc:cxnChg>
        <pc:cxnChg chg="add mod">
          <ac:chgData name="Erfan Meskar" userId="ae30a713-38f5-4e56-b874-fd636adcf478" providerId="ADAL" clId="{CD731B75-55DB-4E95-B673-6D220B96690E}" dt="2025-03-12T23:29:51.568" v="144" actId="14100"/>
          <ac:cxnSpMkLst>
            <pc:docMk/>
            <pc:sldMk cId="662728313" sldId="1532"/>
            <ac:cxnSpMk id="42" creationId="{B74ACB18-62F2-206B-1206-9D7EFFFEEFAC}"/>
          </ac:cxnSpMkLst>
        </pc:cxnChg>
        <pc:cxnChg chg="add mod">
          <ac:chgData name="Erfan Meskar" userId="ae30a713-38f5-4e56-b874-fd636adcf478" providerId="ADAL" clId="{CD731B75-55DB-4E95-B673-6D220B96690E}" dt="2025-03-12T23:30:16.340" v="152" actId="14100"/>
          <ac:cxnSpMkLst>
            <pc:docMk/>
            <pc:sldMk cId="662728313" sldId="1532"/>
            <ac:cxnSpMk id="48" creationId="{62DAE3C1-427F-9372-7838-790551C7E104}"/>
          </ac:cxnSpMkLst>
        </pc:cxnChg>
        <pc:cxnChg chg="add mod">
          <ac:chgData name="Erfan Meskar" userId="ae30a713-38f5-4e56-b874-fd636adcf478" providerId="ADAL" clId="{CD731B75-55DB-4E95-B673-6D220B96690E}" dt="2025-03-12T23:37:12.786" v="321" actId="1076"/>
          <ac:cxnSpMkLst>
            <pc:docMk/>
            <pc:sldMk cId="662728313" sldId="1532"/>
            <ac:cxnSpMk id="51" creationId="{46A31F14-1105-731F-6B67-05EE8A9E1CDA}"/>
          </ac:cxnSpMkLst>
        </pc:cxnChg>
        <pc:cxnChg chg="add mod">
          <ac:chgData name="Erfan Meskar" userId="ae30a713-38f5-4e56-b874-fd636adcf478" providerId="ADAL" clId="{CD731B75-55DB-4E95-B673-6D220B96690E}" dt="2025-03-12T23:35:02.739" v="241" actId="1076"/>
          <ac:cxnSpMkLst>
            <pc:docMk/>
            <pc:sldMk cId="662728313" sldId="1532"/>
            <ac:cxnSpMk id="54" creationId="{B8DA2D67-3980-4661-3EF0-91DFD819F560}"/>
          </ac:cxnSpMkLst>
        </pc:cxnChg>
        <pc:cxnChg chg="add mod">
          <ac:chgData name="Erfan Meskar" userId="ae30a713-38f5-4e56-b874-fd636adcf478" providerId="ADAL" clId="{CD731B75-55DB-4E95-B673-6D220B96690E}" dt="2025-03-12T23:35:02.739" v="241" actId="1076"/>
          <ac:cxnSpMkLst>
            <pc:docMk/>
            <pc:sldMk cId="662728313" sldId="1532"/>
            <ac:cxnSpMk id="57" creationId="{CDFFFBAF-F19E-0BA0-3539-9FFA48E2EBB4}"/>
          </ac:cxnSpMkLst>
        </pc:cxnChg>
        <pc:cxnChg chg="add mod">
          <ac:chgData name="Erfan Meskar" userId="ae30a713-38f5-4e56-b874-fd636adcf478" providerId="ADAL" clId="{CD731B75-55DB-4E95-B673-6D220B96690E}" dt="2025-03-12T23:30:38.291" v="164" actId="14100"/>
          <ac:cxnSpMkLst>
            <pc:docMk/>
            <pc:sldMk cId="662728313" sldId="1532"/>
            <ac:cxnSpMk id="60" creationId="{52DAC2B9-4E34-6114-EADD-86F5E7E8454E}"/>
          </ac:cxnSpMkLst>
        </pc:cxnChg>
        <pc:cxnChg chg="add mod">
          <ac:chgData name="Erfan Meskar" userId="ae30a713-38f5-4e56-b874-fd636adcf478" providerId="ADAL" clId="{CD731B75-55DB-4E95-B673-6D220B96690E}" dt="2025-03-12T23:34:54.745" v="238" actId="1076"/>
          <ac:cxnSpMkLst>
            <pc:docMk/>
            <pc:sldMk cId="662728313" sldId="1532"/>
            <ac:cxnSpMk id="63" creationId="{8B9CF161-CFF3-4EEE-C792-A3AA49791FB1}"/>
          </ac:cxnSpMkLst>
        </pc:cxnChg>
        <pc:cxnChg chg="add mod">
          <ac:chgData name="Erfan Meskar" userId="ae30a713-38f5-4e56-b874-fd636adcf478" providerId="ADAL" clId="{CD731B75-55DB-4E95-B673-6D220B96690E}" dt="2025-03-12T23:34:54.745" v="238" actId="1076"/>
          <ac:cxnSpMkLst>
            <pc:docMk/>
            <pc:sldMk cId="662728313" sldId="1532"/>
            <ac:cxnSpMk id="7171" creationId="{20C30085-2978-FF40-446E-A0E445EF8080}"/>
          </ac:cxnSpMkLst>
        </pc:cxnChg>
        <pc:cxnChg chg="add mod">
          <ac:chgData name="Erfan Meskar" userId="ae30a713-38f5-4e56-b874-fd636adcf478" providerId="ADAL" clId="{CD731B75-55DB-4E95-B673-6D220B96690E}" dt="2025-03-12T23:34:54.745" v="238" actId="1076"/>
          <ac:cxnSpMkLst>
            <pc:docMk/>
            <pc:sldMk cId="662728313" sldId="1532"/>
            <ac:cxnSpMk id="7174" creationId="{DC68056F-B7EE-CEEA-812E-C234130B2E94}"/>
          </ac:cxnSpMkLst>
        </pc:cxnChg>
        <pc:cxnChg chg="add mod">
          <ac:chgData name="Erfan Meskar" userId="ae30a713-38f5-4e56-b874-fd636adcf478" providerId="ADAL" clId="{CD731B75-55DB-4E95-B673-6D220B96690E}" dt="2025-03-12T23:31:02.261" v="176" actId="14100"/>
          <ac:cxnSpMkLst>
            <pc:docMk/>
            <pc:sldMk cId="662728313" sldId="1532"/>
            <ac:cxnSpMk id="7177" creationId="{6CFD69B9-98FA-13D7-A1A6-107622A92FA3}"/>
          </ac:cxnSpMkLst>
        </pc:cxnChg>
        <pc:cxnChg chg="add mod">
          <ac:chgData name="Erfan Meskar" userId="ae30a713-38f5-4e56-b874-fd636adcf478" providerId="ADAL" clId="{CD731B75-55DB-4E95-B673-6D220B96690E}" dt="2025-03-12T23:33:27.278" v="218" actId="1076"/>
          <ac:cxnSpMkLst>
            <pc:docMk/>
            <pc:sldMk cId="662728313" sldId="1532"/>
            <ac:cxnSpMk id="7183" creationId="{A1B4FE48-10FE-6AAF-7AF8-6785C6BF19EF}"/>
          </ac:cxnSpMkLst>
        </pc:cxnChg>
        <pc:cxnChg chg="add mod">
          <ac:chgData name="Erfan Meskar" userId="ae30a713-38f5-4e56-b874-fd636adcf478" providerId="ADAL" clId="{CD731B75-55DB-4E95-B673-6D220B96690E}" dt="2025-03-12T23:35:52.700" v="309" actId="1076"/>
          <ac:cxnSpMkLst>
            <pc:docMk/>
            <pc:sldMk cId="662728313" sldId="1532"/>
            <ac:cxnSpMk id="7186" creationId="{6472EC8A-8DA6-8AD9-AE59-70DB968F4B47}"/>
          </ac:cxnSpMkLst>
        </pc:cxnChg>
        <pc:cxnChg chg="add mod">
          <ac:chgData name="Erfan Meskar" userId="ae30a713-38f5-4e56-b874-fd636adcf478" providerId="ADAL" clId="{CD731B75-55DB-4E95-B673-6D220B96690E}" dt="2025-03-12T23:35:52.700" v="309" actId="1076"/>
          <ac:cxnSpMkLst>
            <pc:docMk/>
            <pc:sldMk cId="662728313" sldId="1532"/>
            <ac:cxnSpMk id="7189" creationId="{C140CAE4-CC08-057E-094B-6322CE139D03}"/>
          </ac:cxnSpMkLst>
        </pc:cxnChg>
        <pc:cxnChg chg="add mod">
          <ac:chgData name="Erfan Meskar" userId="ae30a713-38f5-4e56-b874-fd636adcf478" providerId="ADAL" clId="{CD731B75-55DB-4E95-B673-6D220B96690E}" dt="2025-03-12T23:31:45.061" v="195" actId="14100"/>
          <ac:cxnSpMkLst>
            <pc:docMk/>
            <pc:sldMk cId="662728313" sldId="1532"/>
            <ac:cxnSpMk id="7192" creationId="{DE2CAB56-C2A9-03B7-09EF-FA0ADF94C3C3}"/>
          </ac:cxnSpMkLst>
        </pc:cxnChg>
        <pc:cxnChg chg="add mod">
          <ac:chgData name="Erfan Meskar" userId="ae30a713-38f5-4e56-b874-fd636adcf478" providerId="ADAL" clId="{CD731B75-55DB-4E95-B673-6D220B96690E}" dt="2025-03-12T23:31:48.256" v="197" actId="14100"/>
          <ac:cxnSpMkLst>
            <pc:docMk/>
            <pc:sldMk cId="662728313" sldId="1532"/>
            <ac:cxnSpMk id="7195" creationId="{00F21CA7-1C5E-8B54-2753-2570428CE382}"/>
          </ac:cxnSpMkLst>
        </pc:cxnChg>
        <pc:cxnChg chg="add mod">
          <ac:chgData name="Erfan Meskar" userId="ae30a713-38f5-4e56-b874-fd636adcf478" providerId="ADAL" clId="{CD731B75-55DB-4E95-B673-6D220B96690E}" dt="2025-03-12T23:33:35.801" v="220" actId="1076"/>
          <ac:cxnSpMkLst>
            <pc:docMk/>
            <pc:sldMk cId="662728313" sldId="1532"/>
            <ac:cxnSpMk id="7197" creationId="{C1193B8C-3B92-61F5-095A-2168D06FB59C}"/>
          </ac:cxnSpMkLst>
        </pc:cxnChg>
        <pc:cxnChg chg="add mod">
          <ac:chgData name="Erfan Meskar" userId="ae30a713-38f5-4e56-b874-fd636adcf478" providerId="ADAL" clId="{CD731B75-55DB-4E95-B673-6D220B96690E}" dt="2025-03-12T23:33:35.801" v="220" actId="1076"/>
          <ac:cxnSpMkLst>
            <pc:docMk/>
            <pc:sldMk cId="662728313" sldId="1532"/>
            <ac:cxnSpMk id="7200" creationId="{E1992D95-9439-D2AD-EA6C-7034F458F50B}"/>
          </ac:cxnSpMkLst>
        </pc:cxnChg>
        <pc:cxnChg chg="add mod">
          <ac:chgData name="Erfan Meskar" userId="ae30a713-38f5-4e56-b874-fd636adcf478" providerId="ADAL" clId="{CD731B75-55DB-4E95-B673-6D220B96690E}" dt="2025-03-12T23:33:44.577" v="223" actId="14100"/>
          <ac:cxnSpMkLst>
            <pc:docMk/>
            <pc:sldMk cId="662728313" sldId="1532"/>
            <ac:cxnSpMk id="7203" creationId="{D9E412A5-5EA7-4875-F7F1-0DB60C20E080}"/>
          </ac:cxnSpMkLst>
        </pc:cxnChg>
      </pc:sldChg>
      <pc:sldChg chg="addSp modSp add mod modAnim">
        <pc:chgData name="Erfan Meskar" userId="ae30a713-38f5-4e56-b874-fd636adcf478" providerId="ADAL" clId="{CD731B75-55DB-4E95-B673-6D220B96690E}" dt="2025-03-13T01:49:19.158" v="2314"/>
        <pc:sldMkLst>
          <pc:docMk/>
          <pc:sldMk cId="1769806995" sldId="1533"/>
        </pc:sldMkLst>
        <pc:spChg chg="mod">
          <ac:chgData name="Erfan Meskar" userId="ae30a713-38f5-4e56-b874-fd636adcf478" providerId="ADAL" clId="{CD731B75-55DB-4E95-B673-6D220B96690E}" dt="2025-03-13T00:33:27.708" v="1628" actId="207"/>
          <ac:spMkLst>
            <pc:docMk/>
            <pc:sldMk cId="1769806995" sldId="1533"/>
            <ac:spMk id="2" creationId="{4144FE99-FD0C-C3B5-F14C-7E6DC36FD911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3" creationId="{75EE02CC-9A56-4E08-84F4-DB322DD123ED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4" creationId="{9BFD3917-B695-5595-E338-8FBFAEE27C94}"/>
          </ac:spMkLst>
        </pc:spChg>
        <pc:spChg chg="mod">
          <ac:chgData name="Erfan Meskar" userId="ae30a713-38f5-4e56-b874-fd636adcf478" providerId="ADAL" clId="{CD731B75-55DB-4E95-B673-6D220B96690E}" dt="2025-03-13T00:32:31.897" v="1617" actId="207"/>
          <ac:spMkLst>
            <pc:docMk/>
            <pc:sldMk cId="1769806995" sldId="1533"/>
            <ac:spMk id="5" creationId="{4646F995-D338-A1BD-3BB4-1501CCB9C8C4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6" creationId="{D3AD24FF-4F33-CB11-9A70-A691695CE397}"/>
          </ac:spMkLst>
        </pc:spChg>
        <pc:spChg chg="mod">
          <ac:chgData name="Erfan Meskar" userId="ae30a713-38f5-4e56-b874-fd636adcf478" providerId="ADAL" clId="{CD731B75-55DB-4E95-B673-6D220B96690E}" dt="2025-03-13T00:32:35.166" v="1618" actId="207"/>
          <ac:spMkLst>
            <pc:docMk/>
            <pc:sldMk cId="1769806995" sldId="1533"/>
            <ac:spMk id="7" creationId="{7FA52873-3433-6AC5-067F-36156B0E64EE}"/>
          </ac:spMkLst>
        </pc:spChg>
        <pc:spChg chg="mod">
          <ac:chgData name="Erfan Meskar" userId="ae30a713-38f5-4e56-b874-fd636adcf478" providerId="ADAL" clId="{CD731B75-55DB-4E95-B673-6D220B96690E}" dt="2025-03-13T00:34:15.498" v="1630" actId="207"/>
          <ac:spMkLst>
            <pc:docMk/>
            <pc:sldMk cId="1769806995" sldId="1533"/>
            <ac:spMk id="8" creationId="{93A49774-E819-9BB9-CC38-3534CAF5FA2E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9" creationId="{46E7EB50-B872-0711-35B4-9342AAF1B7BF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11" creationId="{D1C0CEB4-8AC5-7264-9B9E-1146F91FDD6A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12" creationId="{3E8F4305-13F4-AA5F-E53D-1E2313CD0611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13" creationId="{2F70169C-38E3-302B-81D3-56529C45E1E8}"/>
          </ac:spMkLst>
        </pc:spChg>
        <pc:spChg chg="mod">
          <ac:chgData name="Erfan Meskar" userId="ae30a713-38f5-4e56-b874-fd636adcf478" providerId="ADAL" clId="{CD731B75-55DB-4E95-B673-6D220B96690E}" dt="2025-03-13T00:32:38.645" v="1619" actId="207"/>
          <ac:spMkLst>
            <pc:docMk/>
            <pc:sldMk cId="1769806995" sldId="1533"/>
            <ac:spMk id="14" creationId="{8383EB4A-C0FC-734E-403B-5F16D72E1CCE}"/>
          </ac:spMkLst>
        </pc:spChg>
        <pc:spChg chg="mod">
          <ac:chgData name="Erfan Meskar" userId="ae30a713-38f5-4e56-b874-fd636adcf478" providerId="ADAL" clId="{CD731B75-55DB-4E95-B673-6D220B96690E}" dt="2025-03-13T00:34:09.475" v="1629" actId="207"/>
          <ac:spMkLst>
            <pc:docMk/>
            <pc:sldMk cId="1769806995" sldId="1533"/>
            <ac:spMk id="15" creationId="{A20A245A-429E-E513-2737-2288E1FD3689}"/>
          </ac:spMkLst>
        </pc:spChg>
        <pc:spChg chg="add mod">
          <ac:chgData name="Erfan Meskar" userId="ae30a713-38f5-4e56-b874-fd636adcf478" providerId="ADAL" clId="{CD731B75-55DB-4E95-B673-6D220B96690E}" dt="2025-03-13T00:35:04.440" v="1651" actId="404"/>
          <ac:spMkLst>
            <pc:docMk/>
            <pc:sldMk cId="1769806995" sldId="1533"/>
            <ac:spMk id="28" creationId="{D50EB8EB-A369-E68D-A696-23F447D738E3}"/>
          </ac:spMkLst>
        </pc:spChg>
        <pc:spChg chg="add mod">
          <ac:chgData name="Erfan Meskar" userId="ae30a713-38f5-4e56-b874-fd636adcf478" providerId="ADAL" clId="{CD731B75-55DB-4E95-B673-6D220B96690E}" dt="2025-03-13T00:35:01.369" v="1650" actId="404"/>
          <ac:spMkLst>
            <pc:docMk/>
            <pc:sldMk cId="1769806995" sldId="1533"/>
            <ac:spMk id="43" creationId="{8CEE7D86-215C-28D8-398D-3DE22C8A4E9D}"/>
          </ac:spMkLst>
        </pc:spChg>
        <pc:spChg chg="mod">
          <ac:chgData name="Erfan Meskar" userId="ae30a713-38f5-4e56-b874-fd636adcf478" providerId="ADAL" clId="{CD731B75-55DB-4E95-B673-6D220B96690E}" dt="2025-03-12T23:48:56.404" v="545" actId="6549"/>
          <ac:spMkLst>
            <pc:docMk/>
            <pc:sldMk cId="1769806995" sldId="1533"/>
            <ac:spMk id="7170" creationId="{D1EA0ABE-22A7-CFE2-3917-BDB985F4D888}"/>
          </ac:spMkLst>
        </pc:spChg>
        <pc:spChg chg="mod">
          <ac:chgData name="Erfan Meskar" userId="ae30a713-38f5-4e56-b874-fd636adcf478" providerId="ADAL" clId="{CD731B75-55DB-4E95-B673-6D220B96690E}" dt="2025-03-13T00:35:57.798" v="1655" actId="1036"/>
          <ac:spMkLst>
            <pc:docMk/>
            <pc:sldMk cId="1769806995" sldId="1533"/>
            <ac:spMk id="7206" creationId="{AD0363F1-DBD8-C949-2A7A-5E4A9A58F369}"/>
          </ac:spMkLst>
        </pc:spChg>
        <pc:spChg chg="mod">
          <ac:chgData name="Erfan Meskar" userId="ae30a713-38f5-4e56-b874-fd636adcf478" providerId="ADAL" clId="{CD731B75-55DB-4E95-B673-6D220B96690E}" dt="2025-03-12T23:48:29.416" v="535" actId="20577"/>
          <ac:spMkLst>
            <pc:docMk/>
            <pc:sldMk cId="1769806995" sldId="1533"/>
            <ac:spMk id="7233" creationId="{5762E885-64B7-BF8A-5F9B-B9D8BFA3D45E}"/>
          </ac:spMkLst>
        </pc:spChg>
        <pc:cxnChg chg="add mod">
          <ac:chgData name="Erfan Meskar" userId="ae30a713-38f5-4e56-b874-fd636adcf478" providerId="ADAL" clId="{CD731B75-55DB-4E95-B673-6D220B96690E}" dt="2025-03-13T00:31:30.764" v="1595" actId="14100"/>
          <ac:cxnSpMkLst>
            <pc:docMk/>
            <pc:sldMk cId="1769806995" sldId="1533"/>
            <ac:cxnSpMk id="10" creationId="{4F18A39E-B20D-3F12-7AD6-D5B9E804A072}"/>
          </ac:cxnSpMkLst>
        </pc:cxnChg>
        <pc:cxnChg chg="add mod">
          <ac:chgData name="Erfan Meskar" userId="ae30a713-38f5-4e56-b874-fd636adcf478" providerId="ADAL" clId="{CD731B75-55DB-4E95-B673-6D220B96690E}" dt="2025-03-13T00:31:41.228" v="1599" actId="14100"/>
          <ac:cxnSpMkLst>
            <pc:docMk/>
            <pc:sldMk cId="1769806995" sldId="1533"/>
            <ac:cxnSpMk id="24" creationId="{17EF50FA-9179-6D79-A469-1FF0BE56566E}"/>
          </ac:cxnSpMkLst>
        </pc:cxnChg>
        <pc:cxnChg chg="add mod">
          <ac:chgData name="Erfan Meskar" userId="ae30a713-38f5-4e56-b874-fd636adcf478" providerId="ADAL" clId="{CD731B75-55DB-4E95-B673-6D220B96690E}" dt="2025-03-13T00:35:13.179" v="1652" actId="14100"/>
          <ac:cxnSpMkLst>
            <pc:docMk/>
            <pc:sldMk cId="1769806995" sldId="1533"/>
            <ac:cxnSpMk id="31" creationId="{C4A79D78-CA99-4F61-5358-EB8527CE4983}"/>
          </ac:cxnSpMkLst>
        </pc:cxnChg>
        <pc:cxnChg chg="add mod">
          <ac:chgData name="Erfan Meskar" userId="ae30a713-38f5-4e56-b874-fd636adcf478" providerId="ADAL" clId="{CD731B75-55DB-4E95-B673-6D220B96690E}" dt="2025-03-13T00:35:04.440" v="1651" actId="404"/>
          <ac:cxnSpMkLst>
            <pc:docMk/>
            <pc:sldMk cId="1769806995" sldId="1533"/>
            <ac:cxnSpMk id="34" creationId="{9065AF90-A211-D453-C1C3-D600E990B657}"/>
          </ac:cxnSpMkLst>
        </pc:cxnChg>
        <pc:cxnChg chg="add mod">
          <ac:chgData name="Erfan Meskar" userId="ae30a713-38f5-4e56-b874-fd636adcf478" providerId="ADAL" clId="{CD731B75-55DB-4E95-B673-6D220B96690E}" dt="2025-03-13T00:35:04.440" v="1651" actId="404"/>
          <ac:cxnSpMkLst>
            <pc:docMk/>
            <pc:sldMk cId="1769806995" sldId="1533"/>
            <ac:cxnSpMk id="38" creationId="{F4BA0754-4AFE-A58C-0FE6-97C5B122958B}"/>
          </ac:cxnSpMkLst>
        </pc:cxnChg>
        <pc:cxnChg chg="add mod">
          <ac:chgData name="Erfan Meskar" userId="ae30a713-38f5-4e56-b874-fd636adcf478" providerId="ADAL" clId="{CD731B75-55DB-4E95-B673-6D220B96690E}" dt="2025-03-13T00:35:01.369" v="1650" actId="404"/>
          <ac:cxnSpMkLst>
            <pc:docMk/>
            <pc:sldMk cId="1769806995" sldId="1533"/>
            <ac:cxnSpMk id="44" creationId="{CDAEB8AD-9D85-A575-12FB-668C8FD4FDB6}"/>
          </ac:cxnSpMkLst>
        </pc:cxnChg>
        <pc:cxnChg chg="add mod">
          <ac:chgData name="Erfan Meskar" userId="ae30a713-38f5-4e56-b874-fd636adcf478" providerId="ADAL" clId="{CD731B75-55DB-4E95-B673-6D220B96690E}" dt="2025-03-13T00:35:01.369" v="1650" actId="404"/>
          <ac:cxnSpMkLst>
            <pc:docMk/>
            <pc:sldMk cId="1769806995" sldId="1533"/>
            <ac:cxnSpMk id="50" creationId="{8D2DC07D-2764-5092-9D7D-E6B5DDE44091}"/>
          </ac:cxnSpMkLst>
        </pc:cxnChg>
      </pc:sldChg>
      <pc:sldChg chg="delSp modSp add mod">
        <pc:chgData name="Erfan Meskar" userId="ae30a713-38f5-4e56-b874-fd636adcf478" providerId="ADAL" clId="{CD731B75-55DB-4E95-B673-6D220B96690E}" dt="2025-03-13T01:44:59.127" v="2288" actId="20577"/>
        <pc:sldMkLst>
          <pc:docMk/>
          <pc:sldMk cId="679416006" sldId="1534"/>
        </pc:sldMkLst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2" creationId="{D677BBBE-5799-8B48-DFFD-D1423590C8E9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3" creationId="{508DF05B-8A2E-B4E7-412D-0EF167005A86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4" creationId="{2F496CC5-76E4-44B0-6A00-63EBAFEE4644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5" creationId="{2A6AE296-4078-59B5-EB48-4E3370AF9BAD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6" creationId="{57A825B1-934D-0A5F-1830-6D92EDFE2519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7" creationId="{84A81E60-F03D-4A85-A8D6-4E09F11E7505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8" creationId="{C0F9B11D-EE5D-0F01-547B-516A81D9B27E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9" creationId="{68CD3754-CF53-88A3-640E-39DFE276925C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11" creationId="{60ADBD34-FA3D-16CD-4AD3-621A9DDE194F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2" creationId="{04E2781B-C234-CE94-16E3-7F437230904C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3" creationId="{C6C8292B-3E18-5406-1DC1-0C9CAF7B9C3E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4" creationId="{E5B7C280-9D6C-D1B3-0202-B66FF9DE8AEA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5" creationId="{CDE377E6-035B-B75D-DE87-691FB974FE45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7" creationId="{991A8395-1025-6D71-18BE-AE9400AE69C7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8" creationId="{5DB9F72C-ACB5-189D-D388-3127634906B1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19" creationId="{4A63B3A5-E785-E3B9-373F-3331F5654C68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20" creationId="{9CD9B31A-7F3F-4B93-A5D1-B2A07293BD9B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45" creationId="{D06B8425-EA47-8BD2-4596-67343FE5132A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46" creationId="{CE5B3D1A-4D43-DD2E-43D6-D22BE15D2622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47" creationId="{A096D452-99D8-BF62-C348-5E510B05C8A3}"/>
          </ac:spMkLst>
        </pc:spChg>
        <pc:spChg chg="mod">
          <ac:chgData name="Erfan Meskar" userId="ae30a713-38f5-4e56-b874-fd636adcf478" providerId="ADAL" clId="{CD731B75-55DB-4E95-B673-6D220B96690E}" dt="2025-03-13T01:44:59.127" v="2288" actId="20577"/>
          <ac:spMkLst>
            <pc:docMk/>
            <pc:sldMk cId="679416006" sldId="1534"/>
            <ac:spMk id="7170" creationId="{B1399BB6-AC1C-0007-9A2B-72C5B5B7BA76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7180" creationId="{37DD4ED3-6444-C94F-E033-DD274A8220B7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7181" creationId="{B58D3C18-03CF-3BD0-B4DD-40C2CEAFF466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7182" creationId="{46C0563C-FD5A-0B8F-3430-23BF91A84CC1}"/>
          </ac:spMkLst>
        </pc:spChg>
        <pc:spChg chg="mod">
          <ac:chgData name="Erfan Meskar" userId="ae30a713-38f5-4e56-b874-fd636adcf478" providerId="ADAL" clId="{CD731B75-55DB-4E95-B673-6D220B96690E}" dt="2025-03-13T00:19:51.217" v="1589" actId="1036"/>
          <ac:spMkLst>
            <pc:docMk/>
            <pc:sldMk cId="679416006" sldId="1534"/>
            <ac:spMk id="7206" creationId="{52099F04-34F7-D100-CB8A-C386C9A808B4}"/>
          </ac:spMkLst>
        </pc:spChg>
        <pc:spChg chg="del">
          <ac:chgData name="Erfan Meskar" userId="ae30a713-38f5-4e56-b874-fd636adcf478" providerId="ADAL" clId="{CD731B75-55DB-4E95-B673-6D220B96690E}" dt="2025-03-12T23:52:42.320" v="713" actId="478"/>
          <ac:spMkLst>
            <pc:docMk/>
            <pc:sldMk cId="679416006" sldId="1534"/>
            <ac:spMk id="7207" creationId="{6994F35F-D086-E54C-226F-AFDF323BABA2}"/>
          </ac:spMkLst>
        </pc:spChg>
        <pc:spChg chg="del">
          <ac:chgData name="Erfan Meskar" userId="ae30a713-38f5-4e56-b874-fd636adcf478" providerId="ADAL" clId="{CD731B75-55DB-4E95-B673-6D220B96690E}" dt="2025-03-12T23:52:40.220" v="712" actId="478"/>
          <ac:spMkLst>
            <pc:docMk/>
            <pc:sldMk cId="679416006" sldId="1534"/>
            <ac:spMk id="7214" creationId="{868F6CB3-9AA7-F6C6-B1C5-B6D18FC8909B}"/>
          </ac:spMkLst>
        </pc:spChg>
        <pc:spChg chg="mod">
          <ac:chgData name="Erfan Meskar" userId="ae30a713-38f5-4e56-b874-fd636adcf478" providerId="ADAL" clId="{CD731B75-55DB-4E95-B673-6D220B96690E}" dt="2025-03-13T01:33:51.676" v="1674" actId="114"/>
          <ac:spMkLst>
            <pc:docMk/>
            <pc:sldMk cId="679416006" sldId="1534"/>
            <ac:spMk id="7233" creationId="{63B1EC88-BBB5-ADE4-0A72-956162B6768B}"/>
          </ac:spMkLst>
        </pc:spChg>
        <pc:spChg chg="mod">
          <ac:chgData name="Erfan Meskar" userId="ae30a713-38f5-4e56-b874-fd636adcf478" providerId="ADAL" clId="{CD731B75-55DB-4E95-B673-6D220B96690E}" dt="2025-03-13T00:20:13.819" v="1592" actId="1076"/>
          <ac:spMkLst>
            <pc:docMk/>
            <pc:sldMk cId="679416006" sldId="1534"/>
            <ac:spMk id="7234" creationId="{FB67BAC6-E8A5-4BCE-3371-BD5B843D9873}"/>
          </ac:spMkLst>
        </pc:spChg>
        <pc:spChg chg="del">
          <ac:chgData name="Erfan Meskar" userId="ae30a713-38f5-4e56-b874-fd636adcf478" providerId="ADAL" clId="{CD731B75-55DB-4E95-B673-6D220B96690E}" dt="2025-03-12T23:52:39.626" v="711" actId="478"/>
          <ac:spMkLst>
            <pc:docMk/>
            <pc:sldMk cId="679416006" sldId="1534"/>
            <ac:spMk id="7235" creationId="{8E44BE23-777B-DA62-F27F-77621D942698}"/>
          </ac:spMkLst>
        </pc:spChg>
        <pc:spChg chg="del">
          <ac:chgData name="Erfan Meskar" userId="ae30a713-38f5-4e56-b874-fd636adcf478" providerId="ADAL" clId="{CD731B75-55DB-4E95-B673-6D220B96690E}" dt="2025-03-12T23:52:43.424" v="714" actId="478"/>
          <ac:spMkLst>
            <pc:docMk/>
            <pc:sldMk cId="679416006" sldId="1534"/>
            <ac:spMk id="7236" creationId="{07A0FC27-242D-955F-D33C-9E3C1E30019A}"/>
          </ac:spMkLst>
        </pc:spChg>
        <pc:cxnChg chg="del mod">
          <ac:chgData name="Erfan Meskar" userId="ae30a713-38f5-4e56-b874-fd636adcf478" providerId="ADAL" clId="{CD731B75-55DB-4E95-B673-6D220B96690E}" dt="2025-03-12T23:52:39.626" v="711" actId="478"/>
          <ac:cxnSpMkLst>
            <pc:docMk/>
            <pc:sldMk cId="679416006" sldId="1534"/>
            <ac:cxnSpMk id="42" creationId="{3865E7DA-4D68-DAC2-7F9C-E41D8405DC7B}"/>
          </ac:cxnSpMkLst>
        </pc:cxnChg>
        <pc:cxnChg chg="mod">
          <ac:chgData name="Erfan Meskar" userId="ae30a713-38f5-4e56-b874-fd636adcf478" providerId="ADAL" clId="{CD731B75-55DB-4E95-B673-6D220B96690E}" dt="2025-03-12T23:55:06.188" v="770" actId="1076"/>
          <ac:cxnSpMkLst>
            <pc:docMk/>
            <pc:sldMk cId="679416006" sldId="1534"/>
            <ac:cxnSpMk id="48" creationId="{A7E41669-655F-7E65-D100-F98D77BCC64B}"/>
          </ac:cxnSpMkLst>
        </pc:cxnChg>
        <pc:cxnChg chg="mod">
          <ac:chgData name="Erfan Meskar" userId="ae30a713-38f5-4e56-b874-fd636adcf478" providerId="ADAL" clId="{CD731B75-55DB-4E95-B673-6D220B96690E}" dt="2025-03-13T00:19:51.217" v="1589" actId="1036"/>
          <ac:cxnSpMkLst>
            <pc:docMk/>
            <pc:sldMk cId="679416006" sldId="1534"/>
            <ac:cxnSpMk id="51" creationId="{E194872E-DF00-2536-480D-DD2487D9092E}"/>
          </ac:cxnSpMkLst>
        </pc:cxnChg>
        <pc:cxnChg chg="mod">
          <ac:chgData name="Erfan Meskar" userId="ae30a713-38f5-4e56-b874-fd636adcf478" providerId="ADAL" clId="{CD731B75-55DB-4E95-B673-6D220B96690E}" dt="2025-03-12T23:53:25.322" v="727" actId="1076"/>
          <ac:cxnSpMkLst>
            <pc:docMk/>
            <pc:sldMk cId="679416006" sldId="1534"/>
            <ac:cxnSpMk id="54" creationId="{8680E6B8-765F-DADA-8F12-1AF6998AFDED}"/>
          </ac:cxnSpMkLst>
        </pc:cxnChg>
        <pc:cxnChg chg="mod">
          <ac:chgData name="Erfan Meskar" userId="ae30a713-38f5-4e56-b874-fd636adcf478" providerId="ADAL" clId="{CD731B75-55DB-4E95-B673-6D220B96690E}" dt="2025-03-12T23:53:20.686" v="726" actId="1076"/>
          <ac:cxnSpMkLst>
            <pc:docMk/>
            <pc:sldMk cId="679416006" sldId="1534"/>
            <ac:cxnSpMk id="57" creationId="{12986F43-E1EB-E6D6-75B4-158C184A46F0}"/>
          </ac:cxnSpMkLst>
        </pc:cxnChg>
        <pc:cxnChg chg="mod">
          <ac:chgData name="Erfan Meskar" userId="ae30a713-38f5-4e56-b874-fd636adcf478" providerId="ADAL" clId="{CD731B75-55DB-4E95-B673-6D220B96690E}" dt="2025-03-12T23:55:06.188" v="770" actId="1076"/>
          <ac:cxnSpMkLst>
            <pc:docMk/>
            <pc:sldMk cId="679416006" sldId="1534"/>
            <ac:cxnSpMk id="60" creationId="{D4013A7A-F981-B5A1-4860-15FA0739C9F8}"/>
          </ac:cxnSpMkLst>
        </pc:cxnChg>
        <pc:cxnChg chg="mod">
          <ac:chgData name="Erfan Meskar" userId="ae30a713-38f5-4e56-b874-fd636adcf478" providerId="ADAL" clId="{CD731B75-55DB-4E95-B673-6D220B96690E}" dt="2025-03-12T23:55:06.188" v="770" actId="1076"/>
          <ac:cxnSpMkLst>
            <pc:docMk/>
            <pc:sldMk cId="679416006" sldId="1534"/>
            <ac:cxnSpMk id="63" creationId="{26F1C518-AE56-C441-F799-CED75E9B3FC3}"/>
          </ac:cxnSpMkLst>
        </pc:cxnChg>
        <pc:cxnChg chg="mod">
          <ac:chgData name="Erfan Meskar" userId="ae30a713-38f5-4e56-b874-fd636adcf478" providerId="ADAL" clId="{CD731B75-55DB-4E95-B673-6D220B96690E}" dt="2025-03-12T23:53:38.884" v="730" actId="1076"/>
          <ac:cxnSpMkLst>
            <pc:docMk/>
            <pc:sldMk cId="679416006" sldId="1534"/>
            <ac:cxnSpMk id="7171" creationId="{1689184F-AB68-A662-77CF-167A830562E0}"/>
          </ac:cxnSpMkLst>
        </pc:cxnChg>
        <pc:cxnChg chg="mod">
          <ac:chgData name="Erfan Meskar" userId="ae30a713-38f5-4e56-b874-fd636adcf478" providerId="ADAL" clId="{CD731B75-55DB-4E95-B673-6D220B96690E}" dt="2025-03-12T23:53:43.822" v="731" actId="1076"/>
          <ac:cxnSpMkLst>
            <pc:docMk/>
            <pc:sldMk cId="679416006" sldId="1534"/>
            <ac:cxnSpMk id="7174" creationId="{34BED116-08D1-C3F2-DE6D-286DC65C0418}"/>
          </ac:cxnSpMkLst>
        </pc:cxnChg>
        <pc:cxnChg chg="mod">
          <ac:chgData name="Erfan Meskar" userId="ae30a713-38f5-4e56-b874-fd636adcf478" providerId="ADAL" clId="{CD731B75-55DB-4E95-B673-6D220B96690E}" dt="2025-03-12T23:55:06.188" v="770" actId="1076"/>
          <ac:cxnSpMkLst>
            <pc:docMk/>
            <pc:sldMk cId="679416006" sldId="1534"/>
            <ac:cxnSpMk id="7177" creationId="{045DFFBC-A060-DEF6-5241-EE859722990F}"/>
          </ac:cxnSpMkLst>
        </pc:cxnChg>
        <pc:cxnChg chg="del mod">
          <ac:chgData name="Erfan Meskar" userId="ae30a713-38f5-4e56-b874-fd636adcf478" providerId="ADAL" clId="{CD731B75-55DB-4E95-B673-6D220B96690E}" dt="2025-03-12T23:52:42.320" v="713" actId="478"/>
          <ac:cxnSpMkLst>
            <pc:docMk/>
            <pc:sldMk cId="679416006" sldId="1534"/>
            <ac:cxnSpMk id="7183" creationId="{48821089-163F-E5E4-61F2-3348C47A84BD}"/>
          </ac:cxnSpMkLst>
        </pc:cxnChg>
        <pc:cxnChg chg="del">
          <ac:chgData name="Erfan Meskar" userId="ae30a713-38f5-4e56-b874-fd636adcf478" providerId="ADAL" clId="{CD731B75-55DB-4E95-B673-6D220B96690E}" dt="2025-03-12T23:52:42.320" v="713" actId="478"/>
          <ac:cxnSpMkLst>
            <pc:docMk/>
            <pc:sldMk cId="679416006" sldId="1534"/>
            <ac:cxnSpMk id="7203" creationId="{1B8444C2-8C07-B769-115C-F1F88732F932}"/>
          </ac:cxnSpMkLst>
        </pc:cxnChg>
      </pc:sldChg>
      <pc:sldChg chg="modSp add del mod">
        <pc:chgData name="Erfan Meskar" userId="ae30a713-38f5-4e56-b874-fd636adcf478" providerId="ADAL" clId="{CD731B75-55DB-4E95-B673-6D220B96690E}" dt="2025-03-13T01:47:43.085" v="2298" actId="47"/>
        <pc:sldMkLst>
          <pc:docMk/>
          <pc:sldMk cId="2026433992" sldId="1535"/>
        </pc:sldMkLst>
        <pc:spChg chg="mod">
          <ac:chgData name="Erfan Meskar" userId="ae30a713-38f5-4e56-b874-fd636adcf478" providerId="ADAL" clId="{CD731B75-55DB-4E95-B673-6D220B96690E}" dt="2025-03-13T01:47:24.539" v="2295" actId="20577"/>
          <ac:spMkLst>
            <pc:docMk/>
            <pc:sldMk cId="2026433992" sldId="1535"/>
            <ac:spMk id="7170" creationId="{97E016A6-1452-5794-320D-8DA0210EA102}"/>
          </ac:spMkLst>
        </pc:spChg>
      </pc:sldChg>
      <pc:sldChg chg="addSp delSp modSp add mod">
        <pc:chgData name="Erfan Meskar" userId="ae30a713-38f5-4e56-b874-fd636adcf478" providerId="ADAL" clId="{CD731B75-55DB-4E95-B673-6D220B96690E}" dt="2025-03-13T01:58:56.728" v="2458" actId="15"/>
        <pc:sldMkLst>
          <pc:docMk/>
          <pc:sldMk cId="3792567500" sldId="1536"/>
        </pc:sldMkLst>
        <pc:spChg chg="mod">
          <ac:chgData name="Erfan Meskar" userId="ae30a713-38f5-4e56-b874-fd636adcf478" providerId="ADAL" clId="{CD731B75-55DB-4E95-B673-6D220B96690E}" dt="2025-03-13T01:54:30.259" v="2390" actId="207"/>
          <ac:spMkLst>
            <pc:docMk/>
            <pc:sldMk cId="3792567500" sldId="1536"/>
            <ac:spMk id="2" creationId="{8064D44F-C22D-7EDC-D84E-25A67B37B804}"/>
          </ac:spMkLst>
        </pc:spChg>
        <pc:spChg chg="mod">
          <ac:chgData name="Erfan Meskar" userId="ae30a713-38f5-4e56-b874-fd636adcf478" providerId="ADAL" clId="{CD731B75-55DB-4E95-B673-6D220B96690E}" dt="2025-03-13T01:52:20.705" v="2347" actId="1076"/>
          <ac:spMkLst>
            <pc:docMk/>
            <pc:sldMk cId="3792567500" sldId="1536"/>
            <ac:spMk id="3" creationId="{4309AA35-CCBF-6107-6C97-D9931010B30A}"/>
          </ac:spMkLst>
        </pc:spChg>
        <pc:spChg chg="mod">
          <ac:chgData name="Erfan Meskar" userId="ae30a713-38f5-4e56-b874-fd636adcf478" providerId="ADAL" clId="{CD731B75-55DB-4E95-B673-6D220B96690E}" dt="2025-03-13T01:52:20.705" v="2347" actId="1076"/>
          <ac:spMkLst>
            <pc:docMk/>
            <pc:sldMk cId="3792567500" sldId="1536"/>
            <ac:spMk id="4" creationId="{86D9210A-62F5-A5C0-2098-D134BB52D459}"/>
          </ac:spMkLst>
        </pc:spChg>
        <pc:spChg chg="mod">
          <ac:chgData name="Erfan Meskar" userId="ae30a713-38f5-4e56-b874-fd636adcf478" providerId="ADAL" clId="{CD731B75-55DB-4E95-B673-6D220B96690E}" dt="2025-03-13T01:52:20.705" v="2347" actId="1076"/>
          <ac:spMkLst>
            <pc:docMk/>
            <pc:sldMk cId="3792567500" sldId="1536"/>
            <ac:spMk id="5" creationId="{AC4E88AA-A335-B454-0E58-DCB225A733B6}"/>
          </ac:spMkLst>
        </pc:spChg>
        <pc:spChg chg="mod">
          <ac:chgData name="Erfan Meskar" userId="ae30a713-38f5-4e56-b874-fd636adcf478" providerId="ADAL" clId="{CD731B75-55DB-4E95-B673-6D220B96690E}" dt="2025-03-13T01:52:20.705" v="2347" actId="1076"/>
          <ac:spMkLst>
            <pc:docMk/>
            <pc:sldMk cId="3792567500" sldId="1536"/>
            <ac:spMk id="6" creationId="{68422C56-7957-483C-FD09-95296B1F9C05}"/>
          </ac:spMkLst>
        </pc:spChg>
        <pc:spChg chg="mod">
          <ac:chgData name="Erfan Meskar" userId="ae30a713-38f5-4e56-b874-fd636adcf478" providerId="ADAL" clId="{CD731B75-55DB-4E95-B673-6D220B96690E}" dt="2025-03-13T01:51:18.970" v="2329" actId="1076"/>
          <ac:spMkLst>
            <pc:docMk/>
            <pc:sldMk cId="3792567500" sldId="1536"/>
            <ac:spMk id="7" creationId="{3161E057-C7D4-F5B1-1B56-A593CCE228A4}"/>
          </ac:spMkLst>
        </pc:spChg>
        <pc:spChg chg="mod">
          <ac:chgData name="Erfan Meskar" userId="ae30a713-38f5-4e56-b874-fd636adcf478" providerId="ADAL" clId="{CD731B75-55DB-4E95-B673-6D220B96690E}" dt="2025-03-13T01:51:10.414" v="2327" actId="1076"/>
          <ac:spMkLst>
            <pc:docMk/>
            <pc:sldMk cId="3792567500" sldId="1536"/>
            <ac:spMk id="8" creationId="{4943F03E-2010-09DE-9AF6-D86467E92B9F}"/>
          </ac:spMkLst>
        </pc:spChg>
        <pc:spChg chg="mod">
          <ac:chgData name="Erfan Meskar" userId="ae30a713-38f5-4e56-b874-fd636adcf478" providerId="ADAL" clId="{CD731B75-55DB-4E95-B673-6D220B96690E}" dt="2025-03-13T01:51:40.374" v="2335" actId="1076"/>
          <ac:spMkLst>
            <pc:docMk/>
            <pc:sldMk cId="3792567500" sldId="1536"/>
            <ac:spMk id="12" creationId="{C00126F1-EAB8-4DBA-EFF1-E5508B9B67FC}"/>
          </ac:spMkLst>
        </pc:spChg>
        <pc:spChg chg="mod">
          <ac:chgData name="Erfan Meskar" userId="ae30a713-38f5-4e56-b874-fd636adcf478" providerId="ADAL" clId="{CD731B75-55DB-4E95-B673-6D220B96690E}" dt="2025-03-13T01:54:40.976" v="2395" actId="207"/>
          <ac:spMkLst>
            <pc:docMk/>
            <pc:sldMk cId="3792567500" sldId="1536"/>
            <ac:spMk id="13" creationId="{2F25A49B-C431-E40B-D0FB-D25018CA97CD}"/>
          </ac:spMkLst>
        </pc:spChg>
        <pc:spChg chg="mod">
          <ac:chgData name="Erfan Meskar" userId="ae30a713-38f5-4e56-b874-fd636adcf478" providerId="ADAL" clId="{CD731B75-55DB-4E95-B673-6D220B96690E}" dt="2025-03-13T01:51:36.752" v="2334" actId="1076"/>
          <ac:spMkLst>
            <pc:docMk/>
            <pc:sldMk cId="3792567500" sldId="1536"/>
            <ac:spMk id="14" creationId="{A8376593-799E-600D-0AB1-DBA2F895EE87}"/>
          </ac:spMkLst>
        </pc:spChg>
        <pc:spChg chg="add mod">
          <ac:chgData name="Erfan Meskar" userId="ae30a713-38f5-4e56-b874-fd636adcf478" providerId="ADAL" clId="{CD731B75-55DB-4E95-B673-6D220B96690E}" dt="2025-03-13T01:55:43.503" v="2408" actId="1076"/>
          <ac:spMkLst>
            <pc:docMk/>
            <pc:sldMk cId="3792567500" sldId="1536"/>
            <ac:spMk id="16" creationId="{EFCC01C4-2EC4-72AA-45E4-70C2C2A30903}"/>
          </ac:spMkLst>
        </pc:spChg>
        <pc:spChg chg="del mod">
          <ac:chgData name="Erfan Meskar" userId="ae30a713-38f5-4e56-b874-fd636adcf478" providerId="ADAL" clId="{CD731B75-55DB-4E95-B673-6D220B96690E}" dt="2025-03-13T01:54:36.465" v="2392" actId="478"/>
          <ac:spMkLst>
            <pc:docMk/>
            <pc:sldMk cId="3792567500" sldId="1536"/>
            <ac:spMk id="17" creationId="{44E50356-2213-D22C-6FA6-9753CCA2A282}"/>
          </ac:spMkLst>
        </pc:spChg>
        <pc:spChg chg="mod">
          <ac:chgData name="Erfan Meskar" userId="ae30a713-38f5-4e56-b874-fd636adcf478" providerId="ADAL" clId="{CD731B75-55DB-4E95-B673-6D220B96690E}" dt="2025-03-13T01:52:06.728" v="2345" actId="1038"/>
          <ac:spMkLst>
            <pc:docMk/>
            <pc:sldMk cId="3792567500" sldId="1536"/>
            <ac:spMk id="18" creationId="{C509E763-36BC-1A83-5C27-2781894BB85F}"/>
          </ac:spMkLst>
        </pc:spChg>
        <pc:spChg chg="mod">
          <ac:chgData name="Erfan Meskar" userId="ae30a713-38f5-4e56-b874-fd636adcf478" providerId="ADAL" clId="{CD731B75-55DB-4E95-B673-6D220B96690E}" dt="2025-03-13T01:52:03.261" v="2344" actId="1036"/>
          <ac:spMkLst>
            <pc:docMk/>
            <pc:sldMk cId="3792567500" sldId="1536"/>
            <ac:spMk id="20" creationId="{FE8D3A24-45B2-6AF8-A0F5-28585E50B59B}"/>
          </ac:spMkLst>
        </pc:spChg>
        <pc:spChg chg="add mod">
          <ac:chgData name="Erfan Meskar" userId="ae30a713-38f5-4e56-b874-fd636adcf478" providerId="ADAL" clId="{CD731B75-55DB-4E95-B673-6D220B96690E}" dt="2025-03-13T01:55:43.503" v="2408" actId="1076"/>
          <ac:spMkLst>
            <pc:docMk/>
            <pc:sldMk cId="3792567500" sldId="1536"/>
            <ac:spMk id="21" creationId="{81A9706E-796C-CE91-C159-C8A5A520EFB0}"/>
          </ac:spMkLst>
        </pc:spChg>
        <pc:spChg chg="add mod">
          <ac:chgData name="Erfan Meskar" userId="ae30a713-38f5-4e56-b874-fd636adcf478" providerId="ADAL" clId="{CD731B75-55DB-4E95-B673-6D220B96690E}" dt="2025-03-13T01:55:43.503" v="2408" actId="1076"/>
          <ac:spMkLst>
            <pc:docMk/>
            <pc:sldMk cId="3792567500" sldId="1536"/>
            <ac:spMk id="25" creationId="{58670E12-8242-3C51-4921-FD401D72E589}"/>
          </ac:spMkLst>
        </pc:spChg>
        <pc:spChg chg="add mod">
          <ac:chgData name="Erfan Meskar" userId="ae30a713-38f5-4e56-b874-fd636adcf478" providerId="ADAL" clId="{CD731B75-55DB-4E95-B673-6D220B96690E}" dt="2025-03-13T01:55:43.503" v="2408" actId="1076"/>
          <ac:spMkLst>
            <pc:docMk/>
            <pc:sldMk cId="3792567500" sldId="1536"/>
            <ac:spMk id="27" creationId="{5C5A9BBC-2EB5-99B4-7814-D5014E64A87E}"/>
          </ac:spMkLst>
        </pc:spChg>
        <pc:spChg chg="del">
          <ac:chgData name="Erfan Meskar" userId="ae30a713-38f5-4e56-b874-fd636adcf478" providerId="ADAL" clId="{CD731B75-55DB-4E95-B673-6D220B96690E}" dt="2025-03-13T01:48:49.949" v="2306" actId="478"/>
          <ac:spMkLst>
            <pc:docMk/>
            <pc:sldMk cId="3792567500" sldId="1536"/>
            <ac:spMk id="28" creationId="{FF4C109F-3A14-B591-C269-391D3139D6D8}"/>
          </ac:spMkLst>
        </pc:spChg>
        <pc:spChg chg="add del mod">
          <ac:chgData name="Erfan Meskar" userId="ae30a713-38f5-4e56-b874-fd636adcf478" providerId="ADAL" clId="{CD731B75-55DB-4E95-B673-6D220B96690E}" dt="2025-03-13T01:53:38.935" v="2374" actId="478"/>
          <ac:spMkLst>
            <pc:docMk/>
            <pc:sldMk cId="3792567500" sldId="1536"/>
            <ac:spMk id="29" creationId="{DBEBBC3A-4764-E6A5-5E18-4588D99F8BFA}"/>
          </ac:spMkLst>
        </pc:spChg>
        <pc:spChg chg="add mod">
          <ac:chgData name="Erfan Meskar" userId="ae30a713-38f5-4e56-b874-fd636adcf478" providerId="ADAL" clId="{CD731B75-55DB-4E95-B673-6D220B96690E}" dt="2025-03-13T01:55:43.503" v="2408" actId="1076"/>
          <ac:spMkLst>
            <pc:docMk/>
            <pc:sldMk cId="3792567500" sldId="1536"/>
            <ac:spMk id="32" creationId="{B5177499-5994-566C-55C1-5E914D357913}"/>
          </ac:spMkLst>
        </pc:spChg>
        <pc:spChg chg="add mod">
          <ac:chgData name="Erfan Meskar" userId="ae30a713-38f5-4e56-b874-fd636adcf478" providerId="ADAL" clId="{CD731B75-55DB-4E95-B673-6D220B96690E}" dt="2025-03-13T01:55:43.503" v="2408" actId="1076"/>
          <ac:spMkLst>
            <pc:docMk/>
            <pc:sldMk cId="3792567500" sldId="1536"/>
            <ac:spMk id="35" creationId="{88DA5D24-6E0C-BF3F-6798-36A74ECF80BF}"/>
          </ac:spMkLst>
        </pc:spChg>
        <pc:spChg chg="del">
          <ac:chgData name="Erfan Meskar" userId="ae30a713-38f5-4e56-b874-fd636adcf478" providerId="ADAL" clId="{CD731B75-55DB-4E95-B673-6D220B96690E}" dt="2025-03-13T01:48:55.077" v="2312" actId="478"/>
          <ac:spMkLst>
            <pc:docMk/>
            <pc:sldMk cId="3792567500" sldId="1536"/>
            <ac:spMk id="43" creationId="{B518C372-3DD4-7FA7-1710-B4375C556ACA}"/>
          </ac:spMkLst>
        </pc:spChg>
        <pc:spChg chg="del mod">
          <ac:chgData name="Erfan Meskar" userId="ae30a713-38f5-4e56-b874-fd636adcf478" providerId="ADAL" clId="{CD731B75-55DB-4E95-B673-6D220B96690E}" dt="2025-03-13T01:52:36.804" v="2354" actId="478"/>
          <ac:spMkLst>
            <pc:docMk/>
            <pc:sldMk cId="3792567500" sldId="1536"/>
            <ac:spMk id="45" creationId="{1AB7F3DE-635F-5D42-779D-B830BE3576EF}"/>
          </ac:spMkLst>
        </pc:spChg>
        <pc:spChg chg="del mod">
          <ac:chgData name="Erfan Meskar" userId="ae30a713-38f5-4e56-b874-fd636adcf478" providerId="ADAL" clId="{CD731B75-55DB-4E95-B673-6D220B96690E}" dt="2025-03-13T01:52:32.715" v="2351" actId="478"/>
          <ac:spMkLst>
            <pc:docMk/>
            <pc:sldMk cId="3792567500" sldId="1536"/>
            <ac:spMk id="46" creationId="{F15925A9-34A1-36E8-5E33-98CF20840B26}"/>
          </ac:spMkLst>
        </pc:spChg>
        <pc:spChg chg="mod">
          <ac:chgData name="Erfan Meskar" userId="ae30a713-38f5-4e56-b874-fd636adcf478" providerId="ADAL" clId="{CD731B75-55DB-4E95-B673-6D220B96690E}" dt="2025-03-13T01:52:30.512" v="2350" actId="1076"/>
          <ac:spMkLst>
            <pc:docMk/>
            <pc:sldMk cId="3792567500" sldId="1536"/>
            <ac:spMk id="47" creationId="{C42D615E-9C18-6BA2-053B-11DEF0565479}"/>
          </ac:spMkLst>
        </pc:spChg>
        <pc:spChg chg="add mod ord">
          <ac:chgData name="Erfan Meskar" userId="ae30a713-38f5-4e56-b874-fd636adcf478" providerId="ADAL" clId="{CD731B75-55DB-4E95-B673-6D220B96690E}" dt="2025-03-13T01:55:57.517" v="2412" actId="1076"/>
          <ac:spMkLst>
            <pc:docMk/>
            <pc:sldMk cId="3792567500" sldId="1536"/>
            <ac:spMk id="58" creationId="{89B49815-1123-7476-468F-DCBF2508DF9D}"/>
          </ac:spMkLst>
        </pc:spChg>
        <pc:spChg chg="mod">
          <ac:chgData name="Erfan Meskar" userId="ae30a713-38f5-4e56-b874-fd636adcf478" providerId="ADAL" clId="{CD731B75-55DB-4E95-B673-6D220B96690E}" dt="2025-03-13T01:47:40.959" v="2297"/>
          <ac:spMkLst>
            <pc:docMk/>
            <pc:sldMk cId="3792567500" sldId="1536"/>
            <ac:spMk id="7170" creationId="{B24931F7-6E9C-9A41-A39C-20C1E96C2BE1}"/>
          </ac:spMkLst>
        </pc:spChg>
        <pc:spChg chg="del mod">
          <ac:chgData name="Erfan Meskar" userId="ae30a713-38f5-4e56-b874-fd636adcf478" providerId="ADAL" clId="{CD731B75-55DB-4E95-B673-6D220B96690E}" dt="2025-03-13T01:51:25.345" v="2331" actId="478"/>
          <ac:spMkLst>
            <pc:docMk/>
            <pc:sldMk cId="3792567500" sldId="1536"/>
            <ac:spMk id="7180" creationId="{779D159C-24D2-CB26-D2D0-FAE49D700034}"/>
          </ac:spMkLst>
        </pc:spChg>
        <pc:spChg chg="mod">
          <ac:chgData name="Erfan Meskar" userId="ae30a713-38f5-4e56-b874-fd636adcf478" providerId="ADAL" clId="{CD731B75-55DB-4E95-B673-6D220B96690E}" dt="2025-03-13T01:51:06.044" v="2326" actId="1076"/>
          <ac:spMkLst>
            <pc:docMk/>
            <pc:sldMk cId="3792567500" sldId="1536"/>
            <ac:spMk id="7182" creationId="{FCA9A6A1-06DB-F297-5B72-9DECF4010F89}"/>
          </ac:spMkLst>
        </pc:spChg>
        <pc:spChg chg="mod ord">
          <ac:chgData name="Erfan Meskar" userId="ae30a713-38f5-4e56-b874-fd636adcf478" providerId="ADAL" clId="{CD731B75-55DB-4E95-B673-6D220B96690E}" dt="2025-03-13T01:56:55.811" v="2422" actId="166"/>
          <ac:spMkLst>
            <pc:docMk/>
            <pc:sldMk cId="3792567500" sldId="1536"/>
            <ac:spMk id="7206" creationId="{BA13CCB9-293E-16FA-E6BB-FC4C73F735EA}"/>
          </ac:spMkLst>
        </pc:spChg>
        <pc:spChg chg="mod ord">
          <ac:chgData name="Erfan Meskar" userId="ae30a713-38f5-4e56-b874-fd636adcf478" providerId="ADAL" clId="{CD731B75-55DB-4E95-B673-6D220B96690E}" dt="2025-03-13T01:51:01.459" v="2325" actId="14100"/>
          <ac:spMkLst>
            <pc:docMk/>
            <pc:sldMk cId="3792567500" sldId="1536"/>
            <ac:spMk id="7207" creationId="{AD82CAFF-90C5-6347-0D70-150E2FF5945D}"/>
          </ac:spMkLst>
        </pc:spChg>
        <pc:spChg chg="mod ord">
          <ac:chgData name="Erfan Meskar" userId="ae30a713-38f5-4e56-b874-fd636adcf478" providerId="ADAL" clId="{CD731B75-55DB-4E95-B673-6D220B96690E}" dt="2025-03-13T01:56:53.427" v="2421" actId="166"/>
          <ac:spMkLst>
            <pc:docMk/>
            <pc:sldMk cId="3792567500" sldId="1536"/>
            <ac:spMk id="7214" creationId="{2295143A-E6ED-F443-9D8A-A2C9C2A73D5D}"/>
          </ac:spMkLst>
        </pc:spChg>
        <pc:spChg chg="mod">
          <ac:chgData name="Erfan Meskar" userId="ae30a713-38f5-4e56-b874-fd636adcf478" providerId="ADAL" clId="{CD731B75-55DB-4E95-B673-6D220B96690E}" dt="2025-03-13T01:58:56.728" v="2458" actId="15"/>
          <ac:spMkLst>
            <pc:docMk/>
            <pc:sldMk cId="3792567500" sldId="1536"/>
            <ac:spMk id="7233" creationId="{F06BEF0A-50B7-CFF7-164E-80943A99B59A}"/>
          </ac:spMkLst>
        </pc:spChg>
        <pc:spChg chg="mod">
          <ac:chgData name="Erfan Meskar" userId="ae30a713-38f5-4e56-b874-fd636adcf478" providerId="ADAL" clId="{CD731B75-55DB-4E95-B673-6D220B96690E}" dt="2025-03-13T01:52:48.728" v="2358" actId="1076"/>
          <ac:spMkLst>
            <pc:docMk/>
            <pc:sldMk cId="3792567500" sldId="1536"/>
            <ac:spMk id="7234" creationId="{965B7645-A339-EA44-A21B-52A5FF6BD83F}"/>
          </ac:spMkLst>
        </pc:spChg>
        <pc:spChg chg="mod">
          <ac:chgData name="Erfan Meskar" userId="ae30a713-38f5-4e56-b874-fd636adcf478" providerId="ADAL" clId="{CD731B75-55DB-4E95-B673-6D220B96690E}" dt="2025-03-13T01:56:12.393" v="2416" actId="1076"/>
          <ac:spMkLst>
            <pc:docMk/>
            <pc:sldMk cId="3792567500" sldId="1536"/>
            <ac:spMk id="7235" creationId="{B4D88C8E-AC7A-A197-E954-385DB76237AC}"/>
          </ac:spMkLst>
        </pc:spChg>
        <pc:spChg chg="mod">
          <ac:chgData name="Erfan Meskar" userId="ae30a713-38f5-4e56-b874-fd636adcf478" providerId="ADAL" clId="{CD731B75-55DB-4E95-B673-6D220B96690E}" dt="2025-03-13T01:52:58.456" v="2361" actId="1076"/>
          <ac:spMkLst>
            <pc:docMk/>
            <pc:sldMk cId="3792567500" sldId="1536"/>
            <ac:spMk id="7236" creationId="{7C77C95B-522C-71A4-1EA9-8C0BCF5B16C1}"/>
          </ac:spMkLst>
        </pc:spChg>
        <pc:spChg chg="add mod">
          <ac:chgData name="Erfan Meskar" userId="ae30a713-38f5-4e56-b874-fd636adcf478" providerId="ADAL" clId="{CD731B75-55DB-4E95-B673-6D220B96690E}" dt="2025-03-13T01:56:18.367" v="2419" actId="20577"/>
          <ac:spMkLst>
            <pc:docMk/>
            <pc:sldMk cId="3792567500" sldId="1536"/>
            <ac:spMk id="7239" creationId="{472AD9E3-4BBE-0805-F3DE-23F6625C06B2}"/>
          </ac:spMkLst>
        </pc:spChg>
        <pc:cxnChg chg="mod">
          <ac:chgData name="Erfan Meskar" userId="ae30a713-38f5-4e56-b874-fd636adcf478" providerId="ADAL" clId="{CD731B75-55DB-4E95-B673-6D220B96690E}" dt="2025-03-13T01:56:34.834" v="2420" actId="1582"/>
          <ac:cxnSpMkLst>
            <pc:docMk/>
            <pc:sldMk cId="3792567500" sldId="1536"/>
            <ac:cxnSpMk id="10" creationId="{8DEE891C-BB72-BD82-460D-EBFA3C8BB2C8}"/>
          </ac:cxnSpMkLst>
        </pc:cxnChg>
        <pc:cxnChg chg="mod">
          <ac:chgData name="Erfan Meskar" userId="ae30a713-38f5-4e56-b874-fd636adcf478" providerId="ADAL" clId="{CD731B75-55DB-4E95-B673-6D220B96690E}" dt="2025-03-13T01:51:48.498" v="2337" actId="1076"/>
          <ac:cxnSpMkLst>
            <pc:docMk/>
            <pc:sldMk cId="3792567500" sldId="1536"/>
            <ac:cxnSpMk id="22" creationId="{BC7699FA-5E1C-76FA-EFD3-8CE3DB736A85}"/>
          </ac:cxnSpMkLst>
        </pc:cxnChg>
        <pc:cxnChg chg="mod">
          <ac:chgData name="Erfan Meskar" userId="ae30a713-38f5-4e56-b874-fd636adcf478" providerId="ADAL" clId="{CD731B75-55DB-4E95-B673-6D220B96690E}" dt="2025-03-13T01:52:06.728" v="2345" actId="1038"/>
          <ac:cxnSpMkLst>
            <pc:docMk/>
            <pc:sldMk cId="3792567500" sldId="1536"/>
            <ac:cxnSpMk id="23" creationId="{F84B9EC2-C26D-C792-8F61-14383EA7418A}"/>
          </ac:cxnSpMkLst>
        </pc:cxnChg>
        <pc:cxnChg chg="mod">
          <ac:chgData name="Erfan Meskar" userId="ae30a713-38f5-4e56-b874-fd636adcf478" providerId="ADAL" clId="{CD731B75-55DB-4E95-B673-6D220B96690E}" dt="2025-03-13T01:56:34.834" v="2420" actId="1582"/>
          <ac:cxnSpMkLst>
            <pc:docMk/>
            <pc:sldMk cId="3792567500" sldId="1536"/>
            <ac:cxnSpMk id="24" creationId="{41B1CF46-C2B6-FFE3-7741-B897948CAA33}"/>
          </ac:cxnSpMkLst>
        </pc:cxnChg>
        <pc:cxnChg chg="del mod">
          <ac:chgData name="Erfan Meskar" userId="ae30a713-38f5-4e56-b874-fd636adcf478" providerId="ADAL" clId="{CD731B75-55DB-4E95-B673-6D220B96690E}" dt="2025-03-13T01:54:39.033" v="2394" actId="478"/>
          <ac:cxnSpMkLst>
            <pc:docMk/>
            <pc:sldMk cId="3792567500" sldId="1536"/>
            <ac:cxnSpMk id="26" creationId="{A3E3ADAB-9BA2-BF65-F49E-BF38B16DCB09}"/>
          </ac:cxnSpMkLst>
        </pc:cxnChg>
        <pc:cxnChg chg="mod">
          <ac:chgData name="Erfan Meskar" userId="ae30a713-38f5-4e56-b874-fd636adcf478" providerId="ADAL" clId="{CD731B75-55DB-4E95-B673-6D220B96690E}" dt="2025-03-13T01:51:48.498" v="2337" actId="1076"/>
          <ac:cxnSpMkLst>
            <pc:docMk/>
            <pc:sldMk cId="3792567500" sldId="1536"/>
            <ac:cxnSpMk id="30" creationId="{61780096-30E4-76F9-7628-1B007C212582}"/>
          </ac:cxnSpMkLst>
        </pc:cxnChg>
        <pc:cxnChg chg="del">
          <ac:chgData name="Erfan Meskar" userId="ae30a713-38f5-4e56-b874-fd636adcf478" providerId="ADAL" clId="{CD731B75-55DB-4E95-B673-6D220B96690E}" dt="2025-03-13T01:48:52.503" v="2309" actId="478"/>
          <ac:cxnSpMkLst>
            <pc:docMk/>
            <pc:sldMk cId="3792567500" sldId="1536"/>
            <ac:cxnSpMk id="31" creationId="{5E743F6F-D163-47A7-03C4-64FC37AE8940}"/>
          </ac:cxnSpMkLst>
        </pc:cxnChg>
        <pc:cxnChg chg="mod">
          <ac:chgData name="Erfan Meskar" userId="ae30a713-38f5-4e56-b874-fd636adcf478" providerId="ADAL" clId="{CD731B75-55DB-4E95-B673-6D220B96690E}" dt="2025-03-13T01:51:36.752" v="2334" actId="1076"/>
          <ac:cxnSpMkLst>
            <pc:docMk/>
            <pc:sldMk cId="3792567500" sldId="1536"/>
            <ac:cxnSpMk id="33" creationId="{DE056AC4-80C6-8862-33C8-0D2E726262AF}"/>
          </ac:cxnSpMkLst>
        </pc:cxnChg>
        <pc:cxnChg chg="del mod">
          <ac:chgData name="Erfan Meskar" userId="ae30a713-38f5-4e56-b874-fd636adcf478" providerId="ADAL" clId="{CD731B75-55DB-4E95-B673-6D220B96690E}" dt="2025-03-13T01:48:50.800" v="2307" actId="478"/>
          <ac:cxnSpMkLst>
            <pc:docMk/>
            <pc:sldMk cId="3792567500" sldId="1536"/>
            <ac:cxnSpMk id="34" creationId="{1BB0D4CC-1AFC-1E27-3FF9-EEE2B5DF72D2}"/>
          </ac:cxnSpMkLst>
        </pc:cxnChg>
        <pc:cxnChg chg="mod">
          <ac:chgData name="Erfan Meskar" userId="ae30a713-38f5-4e56-b874-fd636adcf478" providerId="ADAL" clId="{CD731B75-55DB-4E95-B673-6D220B96690E}" dt="2025-03-13T01:52:03.261" v="2344" actId="1036"/>
          <ac:cxnSpMkLst>
            <pc:docMk/>
            <pc:sldMk cId="3792567500" sldId="1536"/>
            <ac:cxnSpMk id="36" creationId="{0AC7F73C-C1DB-89D6-8E04-B503BE11759F}"/>
          </ac:cxnSpMkLst>
        </pc:cxnChg>
        <pc:cxnChg chg="del mod">
          <ac:chgData name="Erfan Meskar" userId="ae30a713-38f5-4e56-b874-fd636adcf478" providerId="ADAL" clId="{CD731B75-55DB-4E95-B673-6D220B96690E}" dt="2025-03-13T01:53:39.926" v="2375" actId="478"/>
          <ac:cxnSpMkLst>
            <pc:docMk/>
            <pc:sldMk cId="3792567500" sldId="1536"/>
            <ac:cxnSpMk id="37" creationId="{8C04C0DC-4914-8BB7-5C4B-10DBF888C264}"/>
          </ac:cxnSpMkLst>
        </pc:cxnChg>
        <pc:cxnChg chg="del mod">
          <ac:chgData name="Erfan Meskar" userId="ae30a713-38f5-4e56-b874-fd636adcf478" providerId="ADAL" clId="{CD731B75-55DB-4E95-B673-6D220B96690E}" dt="2025-03-13T01:48:51.551" v="2308" actId="478"/>
          <ac:cxnSpMkLst>
            <pc:docMk/>
            <pc:sldMk cId="3792567500" sldId="1536"/>
            <ac:cxnSpMk id="38" creationId="{9F2D7F07-7ED4-372F-B760-6E27AEA58A69}"/>
          </ac:cxnSpMkLst>
        </pc:cxnChg>
        <pc:cxnChg chg="mod">
          <ac:chgData name="Erfan Meskar" userId="ae30a713-38f5-4e56-b874-fd636adcf478" providerId="ADAL" clId="{CD731B75-55DB-4E95-B673-6D220B96690E}" dt="2025-03-13T01:51:40.374" v="2335" actId="1076"/>
          <ac:cxnSpMkLst>
            <pc:docMk/>
            <pc:sldMk cId="3792567500" sldId="1536"/>
            <ac:cxnSpMk id="39" creationId="{FB6B613B-6B6E-A279-B0CC-03681E1024ED}"/>
          </ac:cxnSpMkLst>
        </pc:cxnChg>
        <pc:cxnChg chg="add mod">
          <ac:chgData name="Erfan Meskar" userId="ae30a713-38f5-4e56-b874-fd636adcf478" providerId="ADAL" clId="{CD731B75-55DB-4E95-B673-6D220B96690E}" dt="2025-03-13T01:55:43.503" v="2408" actId="1076"/>
          <ac:cxnSpMkLst>
            <pc:docMk/>
            <pc:sldMk cId="3792567500" sldId="1536"/>
            <ac:cxnSpMk id="40" creationId="{A3247F09-3747-3535-A541-2035338877E7}"/>
          </ac:cxnSpMkLst>
        </pc:cxnChg>
        <pc:cxnChg chg="mod">
          <ac:chgData name="Erfan Meskar" userId="ae30a713-38f5-4e56-b874-fd636adcf478" providerId="ADAL" clId="{CD731B75-55DB-4E95-B673-6D220B96690E}" dt="2025-03-13T01:54:10.445" v="2386" actId="1076"/>
          <ac:cxnSpMkLst>
            <pc:docMk/>
            <pc:sldMk cId="3792567500" sldId="1536"/>
            <ac:cxnSpMk id="41" creationId="{F2697E22-5B77-034F-B3CE-087234DAF406}"/>
          </ac:cxnSpMkLst>
        </pc:cxnChg>
        <pc:cxnChg chg="del mod">
          <ac:chgData name="Erfan Meskar" userId="ae30a713-38f5-4e56-b874-fd636adcf478" providerId="ADAL" clId="{CD731B75-55DB-4E95-B673-6D220B96690E}" dt="2025-03-13T01:48:53.535" v="2310" actId="478"/>
          <ac:cxnSpMkLst>
            <pc:docMk/>
            <pc:sldMk cId="3792567500" sldId="1536"/>
            <ac:cxnSpMk id="44" creationId="{588B067C-00DF-92F2-F4C8-5E43CDBB0027}"/>
          </ac:cxnSpMkLst>
        </pc:cxnChg>
        <pc:cxnChg chg="mod">
          <ac:chgData name="Erfan Meskar" userId="ae30a713-38f5-4e56-b874-fd636adcf478" providerId="ADAL" clId="{CD731B75-55DB-4E95-B673-6D220B96690E}" dt="2025-03-13T01:54:04.467" v="2383" actId="1076"/>
          <ac:cxnSpMkLst>
            <pc:docMk/>
            <pc:sldMk cId="3792567500" sldId="1536"/>
            <ac:cxnSpMk id="49" creationId="{3112CCF0-E14A-3DD3-AFB0-0CAF71E7EBA9}"/>
          </ac:cxnSpMkLst>
        </pc:cxnChg>
        <pc:cxnChg chg="del mod">
          <ac:chgData name="Erfan Meskar" userId="ae30a713-38f5-4e56-b874-fd636adcf478" providerId="ADAL" clId="{CD731B75-55DB-4E95-B673-6D220B96690E}" dt="2025-03-13T01:48:54.035" v="2311" actId="478"/>
          <ac:cxnSpMkLst>
            <pc:docMk/>
            <pc:sldMk cId="3792567500" sldId="1536"/>
            <ac:cxnSpMk id="50" creationId="{13C098F9-449D-6E74-2BE0-D77ED70350B8}"/>
          </ac:cxnSpMkLst>
        </pc:cxnChg>
        <pc:cxnChg chg="mod">
          <ac:chgData name="Erfan Meskar" userId="ae30a713-38f5-4e56-b874-fd636adcf478" providerId="ADAL" clId="{CD731B75-55DB-4E95-B673-6D220B96690E}" dt="2025-03-13T01:52:30.512" v="2350" actId="1076"/>
          <ac:cxnSpMkLst>
            <pc:docMk/>
            <pc:sldMk cId="3792567500" sldId="1536"/>
            <ac:cxnSpMk id="51" creationId="{6D3E8671-B3C0-548B-184C-CF576CAFA1E0}"/>
          </ac:cxnSpMkLst>
        </pc:cxnChg>
        <pc:cxnChg chg="mod">
          <ac:chgData name="Erfan Meskar" userId="ae30a713-38f5-4e56-b874-fd636adcf478" providerId="ADAL" clId="{CD731B75-55DB-4E95-B673-6D220B96690E}" dt="2025-03-13T01:53:53.463" v="2380" actId="1076"/>
          <ac:cxnSpMkLst>
            <pc:docMk/>
            <pc:sldMk cId="3792567500" sldId="1536"/>
            <ac:cxnSpMk id="52" creationId="{00333D22-D7E8-1516-3808-DA3E78B543BC}"/>
          </ac:cxnSpMkLst>
        </pc:cxnChg>
        <pc:cxnChg chg="add mod">
          <ac:chgData name="Erfan Meskar" userId="ae30a713-38f5-4e56-b874-fd636adcf478" providerId="ADAL" clId="{CD731B75-55DB-4E95-B673-6D220B96690E}" dt="2025-03-13T01:54:04.467" v="2383" actId="1076"/>
          <ac:cxnSpMkLst>
            <pc:docMk/>
            <pc:sldMk cId="3792567500" sldId="1536"/>
            <ac:cxnSpMk id="53" creationId="{E21C0D57-6A9F-8BAE-7E23-CBD707E8A6C3}"/>
          </ac:cxnSpMkLst>
        </pc:cxnChg>
        <pc:cxnChg chg="mod">
          <ac:chgData name="Erfan Meskar" userId="ae30a713-38f5-4e56-b874-fd636adcf478" providerId="ADAL" clId="{CD731B75-55DB-4E95-B673-6D220B96690E}" dt="2025-03-13T01:54:04.467" v="2383" actId="1076"/>
          <ac:cxnSpMkLst>
            <pc:docMk/>
            <pc:sldMk cId="3792567500" sldId="1536"/>
            <ac:cxnSpMk id="55" creationId="{228C61EC-1CA9-ED01-F9FE-1692BBF1D66A}"/>
          </ac:cxnSpMkLst>
        </pc:cxnChg>
        <pc:cxnChg chg="mod">
          <ac:chgData name="Erfan Meskar" userId="ae30a713-38f5-4e56-b874-fd636adcf478" providerId="ADAL" clId="{CD731B75-55DB-4E95-B673-6D220B96690E}" dt="2025-03-13T01:55:43.503" v="2408" actId="1076"/>
          <ac:cxnSpMkLst>
            <pc:docMk/>
            <pc:sldMk cId="3792567500" sldId="1536"/>
            <ac:cxnSpMk id="56" creationId="{39B87DDA-82D1-A94E-7341-2CF5A20E37D0}"/>
          </ac:cxnSpMkLst>
        </pc:cxnChg>
        <pc:cxnChg chg="mod">
          <ac:chgData name="Erfan Meskar" userId="ae30a713-38f5-4e56-b874-fd636adcf478" providerId="ADAL" clId="{CD731B75-55DB-4E95-B673-6D220B96690E}" dt="2025-03-13T01:52:20.705" v="2347" actId="1076"/>
          <ac:cxnSpMkLst>
            <pc:docMk/>
            <pc:sldMk cId="3792567500" sldId="1536"/>
            <ac:cxnSpMk id="63" creationId="{84431847-C2C9-67DD-EF2F-59BF2F3D8752}"/>
          </ac:cxnSpMkLst>
        </pc:cxnChg>
        <pc:cxnChg chg="del mod">
          <ac:chgData name="Erfan Meskar" userId="ae30a713-38f5-4e56-b874-fd636adcf478" providerId="ADAL" clId="{CD731B75-55DB-4E95-B673-6D220B96690E}" dt="2025-03-13T01:52:37.437" v="2355" actId="478"/>
          <ac:cxnSpMkLst>
            <pc:docMk/>
            <pc:sldMk cId="3792567500" sldId="1536"/>
            <ac:cxnSpMk id="7174" creationId="{7B30578D-EADB-989B-BE25-D1A1A49E1573}"/>
          </ac:cxnSpMkLst>
        </pc:cxnChg>
        <pc:cxnChg chg="del mod">
          <ac:chgData name="Erfan Meskar" userId="ae30a713-38f5-4e56-b874-fd636adcf478" providerId="ADAL" clId="{CD731B75-55DB-4E95-B673-6D220B96690E}" dt="2025-03-13T01:52:35.316" v="2353" actId="478"/>
          <ac:cxnSpMkLst>
            <pc:docMk/>
            <pc:sldMk cId="3792567500" sldId="1536"/>
            <ac:cxnSpMk id="7177" creationId="{2A4688FE-FD8F-260F-8F2C-AA0BEC6C1B8A}"/>
          </ac:cxnSpMkLst>
        </pc:cxnChg>
        <pc:cxnChg chg="del mod">
          <ac:chgData name="Erfan Meskar" userId="ae30a713-38f5-4e56-b874-fd636adcf478" providerId="ADAL" clId="{CD731B75-55DB-4E95-B673-6D220B96690E}" dt="2025-03-13T01:51:26.381" v="2332" actId="478"/>
          <ac:cxnSpMkLst>
            <pc:docMk/>
            <pc:sldMk cId="3792567500" sldId="1536"/>
            <ac:cxnSpMk id="7183" creationId="{264F749F-6CDB-A6AB-EE3D-66B1942C4E2B}"/>
          </ac:cxnSpMkLst>
        </pc:cxnChg>
        <pc:cxnChg chg="mod">
          <ac:chgData name="Erfan Meskar" userId="ae30a713-38f5-4e56-b874-fd636adcf478" providerId="ADAL" clId="{CD731B75-55DB-4E95-B673-6D220B96690E}" dt="2025-03-13T01:51:29.914" v="2333" actId="14100"/>
          <ac:cxnSpMkLst>
            <pc:docMk/>
            <pc:sldMk cId="3792567500" sldId="1536"/>
            <ac:cxnSpMk id="7186" creationId="{EF4D5115-5239-5984-8039-A3022C078FAB}"/>
          </ac:cxnSpMkLst>
        </pc:cxnChg>
        <pc:cxnChg chg="mod">
          <ac:chgData name="Erfan Meskar" userId="ae30a713-38f5-4e56-b874-fd636adcf478" providerId="ADAL" clId="{CD731B75-55DB-4E95-B673-6D220B96690E}" dt="2025-03-13T01:51:06.044" v="2326" actId="1076"/>
          <ac:cxnSpMkLst>
            <pc:docMk/>
            <pc:sldMk cId="3792567500" sldId="1536"/>
            <ac:cxnSpMk id="7189" creationId="{2FB9E66D-BE79-111E-5A81-F83D829A85DB}"/>
          </ac:cxnSpMkLst>
        </pc:cxnChg>
        <pc:cxnChg chg="mod">
          <ac:chgData name="Erfan Meskar" userId="ae30a713-38f5-4e56-b874-fd636adcf478" providerId="ADAL" clId="{CD731B75-55DB-4E95-B673-6D220B96690E}" dt="2025-03-13T01:51:10.414" v="2327" actId="1076"/>
          <ac:cxnSpMkLst>
            <pc:docMk/>
            <pc:sldMk cId="3792567500" sldId="1536"/>
            <ac:cxnSpMk id="7197" creationId="{6289F2F3-B79D-0CE9-C1CA-55014247FE5A}"/>
          </ac:cxnSpMkLst>
        </pc:cxnChg>
        <pc:cxnChg chg="mod">
          <ac:chgData name="Erfan Meskar" userId="ae30a713-38f5-4e56-b874-fd636adcf478" providerId="ADAL" clId="{CD731B75-55DB-4E95-B673-6D220B96690E}" dt="2025-03-13T01:51:18.970" v="2329" actId="1076"/>
          <ac:cxnSpMkLst>
            <pc:docMk/>
            <pc:sldMk cId="3792567500" sldId="1536"/>
            <ac:cxnSpMk id="7200" creationId="{28CC3754-10A4-0ACD-94F1-2C8233479BB5}"/>
          </ac:cxnSpMkLst>
        </pc:cxnChg>
        <pc:cxnChg chg="mod">
          <ac:chgData name="Erfan Meskar" userId="ae30a713-38f5-4e56-b874-fd636adcf478" providerId="ADAL" clId="{CD731B75-55DB-4E95-B673-6D220B96690E}" dt="2025-03-13T01:51:13.450" v="2328" actId="14100"/>
          <ac:cxnSpMkLst>
            <pc:docMk/>
            <pc:sldMk cId="3792567500" sldId="1536"/>
            <ac:cxnSpMk id="7203" creationId="{08E7720A-A343-CE26-FCA9-8AABA378BF39}"/>
          </ac:cxnSpMkLst>
        </pc:cxnChg>
        <pc:cxnChg chg="add mod">
          <ac:chgData name="Erfan Meskar" userId="ae30a713-38f5-4e56-b874-fd636adcf478" providerId="ADAL" clId="{CD731B75-55DB-4E95-B673-6D220B96690E}" dt="2025-03-13T01:55:53.779" v="2411" actId="14100"/>
          <ac:cxnSpMkLst>
            <pc:docMk/>
            <pc:sldMk cId="3792567500" sldId="1536"/>
            <ac:cxnSpMk id="7228" creationId="{C02B101C-74E4-2B6A-FFFE-DB1EFF1E8725}"/>
          </ac:cxnSpMkLst>
        </pc:cxnChg>
        <pc:cxnChg chg="add mod">
          <ac:chgData name="Erfan Meskar" userId="ae30a713-38f5-4e56-b874-fd636adcf478" providerId="ADAL" clId="{CD731B75-55DB-4E95-B673-6D220B96690E}" dt="2025-03-13T01:56:34.834" v="2420" actId="1582"/>
          <ac:cxnSpMkLst>
            <pc:docMk/>
            <pc:sldMk cId="3792567500" sldId="1536"/>
            <ac:cxnSpMk id="7229" creationId="{E5EF0965-C8CE-461A-6936-A6003C307D89}"/>
          </ac:cxnSpMkLst>
        </pc:cxnChg>
      </pc:sldChg>
      <pc:sldChg chg="delSp modSp add mod delAnim">
        <pc:chgData name="Erfan Meskar" userId="ae30a713-38f5-4e56-b874-fd636adcf478" providerId="ADAL" clId="{CD731B75-55DB-4E95-B673-6D220B96690E}" dt="2025-03-13T20:31:01.329" v="2787" actId="478"/>
        <pc:sldMkLst>
          <pc:docMk/>
          <pc:sldMk cId="3603254703" sldId="1537"/>
        </pc:sldMkLst>
        <pc:spChg chg="mod">
          <ac:chgData name="Erfan Meskar" userId="ae30a713-38f5-4e56-b874-fd636adcf478" providerId="ADAL" clId="{CD731B75-55DB-4E95-B673-6D220B96690E}" dt="2025-03-13T20:30:53.960" v="2786" actId="693"/>
          <ac:spMkLst>
            <pc:docMk/>
            <pc:sldMk cId="3603254703" sldId="1537"/>
            <ac:spMk id="11" creationId="{739514A2-37B5-45B4-A905-0459B305A8DC}"/>
          </ac:spMkLst>
        </pc:spChg>
        <pc:spChg chg="del">
          <ac:chgData name="Erfan Meskar" userId="ae30a713-38f5-4e56-b874-fd636adcf478" providerId="ADAL" clId="{CD731B75-55DB-4E95-B673-6D220B96690E}" dt="2025-03-13T20:31:01.329" v="2787" actId="478"/>
          <ac:spMkLst>
            <pc:docMk/>
            <pc:sldMk cId="3603254703" sldId="1537"/>
            <ac:spMk id="50" creationId="{DC59C0F7-A492-148D-A354-A870AFA7EFA6}"/>
          </ac:spMkLst>
        </pc:spChg>
        <pc:cxnChg chg="del">
          <ac:chgData name="Erfan Meskar" userId="ae30a713-38f5-4e56-b874-fd636adcf478" providerId="ADAL" clId="{CD731B75-55DB-4E95-B673-6D220B96690E}" dt="2025-03-13T20:31:01.329" v="2787" actId="478"/>
          <ac:cxnSpMkLst>
            <pc:docMk/>
            <pc:sldMk cId="3603254703" sldId="1537"/>
            <ac:cxnSpMk id="48" creationId="{AC684D79-820A-FE42-7CFC-0D27F13A51A6}"/>
          </ac:cxnSpMkLst>
        </pc:cxnChg>
      </pc:sldChg>
    </pc:docChg>
  </pc:docChgLst>
  <pc:docChgLst>
    <pc:chgData name="Erfan Meskar" userId="ae30a713-38f5-4e56-b874-fd636adcf478" providerId="ADAL" clId="{F28590A2-00E5-476E-970A-304A9BFAA126}"/>
    <pc:docChg chg="undo redo custSel addSld delSld modSld sldOrd">
      <pc:chgData name="Erfan Meskar" userId="ae30a713-38f5-4e56-b874-fd636adcf478" providerId="ADAL" clId="{F28590A2-00E5-476E-970A-304A9BFAA126}" dt="2024-02-14T02:54:03.193" v="3532" actId="6549"/>
      <pc:docMkLst>
        <pc:docMk/>
      </pc:docMkLst>
      <pc:sldChg chg="addSp delSp modSp add del mod delAnim modAnim">
        <pc:chgData name="Erfan Meskar" userId="ae30a713-38f5-4e56-b874-fd636adcf478" providerId="ADAL" clId="{F28590A2-00E5-476E-970A-304A9BFAA126}" dt="2024-02-14T02:17:03.376" v="3161" actId="47"/>
        <pc:sldMkLst>
          <pc:docMk/>
          <pc:sldMk cId="0" sldId="294"/>
        </pc:sldMkLst>
      </pc:sldChg>
      <pc:sldChg chg="addSp delSp modSp add mod modTransition delAnim modAnim">
        <pc:chgData name="Erfan Meskar" userId="ae30a713-38f5-4e56-b874-fd636adcf478" providerId="ADAL" clId="{F28590A2-00E5-476E-970A-304A9BFAA126}" dt="2024-02-14T02:25:42.153" v="3245" actId="20577"/>
        <pc:sldMkLst>
          <pc:docMk/>
          <pc:sldMk cId="0" sldId="309"/>
        </pc:sldMkLst>
      </pc:sldChg>
      <pc:sldChg chg="addSp delSp modSp add mod modTransition modAnim">
        <pc:chgData name="Erfan Meskar" userId="ae30a713-38f5-4e56-b874-fd636adcf478" providerId="ADAL" clId="{F28590A2-00E5-476E-970A-304A9BFAA126}" dt="2024-02-14T02:35:00.315" v="3322"/>
        <pc:sldMkLst>
          <pc:docMk/>
          <pc:sldMk cId="0" sldId="310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44.130" v="3352" actId="122"/>
        <pc:sldMkLst>
          <pc:docMk/>
          <pc:sldMk cId="0" sldId="311"/>
        </pc:sldMkLst>
      </pc:sldChg>
      <pc:sldChg chg="addSp delSp modSp add mod modTransition">
        <pc:chgData name="Erfan Meskar" userId="ae30a713-38f5-4e56-b874-fd636adcf478" providerId="ADAL" clId="{F28590A2-00E5-476E-970A-304A9BFAA126}" dt="2024-02-14T02:37:38.675" v="3349" actId="122"/>
        <pc:sldMkLst>
          <pc:docMk/>
          <pc:sldMk cId="0" sldId="312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5.838" v="3374"/>
        <pc:sldMkLst>
          <pc:docMk/>
          <pc:sldMk cId="0" sldId="313"/>
        </pc:sldMkLst>
      </pc:sldChg>
      <pc:sldChg chg="addSp modSp add mod modTransition">
        <pc:chgData name="Erfan Meskar" userId="ae30a713-38f5-4e56-b874-fd636adcf478" providerId="ADAL" clId="{F28590A2-00E5-476E-970A-304A9BFAA126}" dt="2024-02-14T02:40:06.733" v="3375"/>
        <pc:sldMkLst>
          <pc:docMk/>
          <pc:sldMk cId="0" sldId="314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7.708" v="3376"/>
        <pc:sldMkLst>
          <pc:docMk/>
          <pc:sldMk cId="0" sldId="315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08.682" v="3377"/>
        <pc:sldMkLst>
          <pc:docMk/>
          <pc:sldMk cId="0" sldId="316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0.157" v="3378"/>
        <pc:sldMkLst>
          <pc:docMk/>
          <pc:sldMk cId="0" sldId="317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1.524" v="3379"/>
        <pc:sldMkLst>
          <pc:docMk/>
          <pc:sldMk cId="0" sldId="318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2.293" v="3380"/>
        <pc:sldMkLst>
          <pc:docMk/>
          <pc:sldMk cId="0" sldId="319"/>
        </pc:sldMkLst>
      </pc:sldChg>
      <pc:sldChg chg="addSp delSp modSp add mod modTransition">
        <pc:chgData name="Erfan Meskar" userId="ae30a713-38f5-4e56-b874-fd636adcf478" providerId="ADAL" clId="{F28590A2-00E5-476E-970A-304A9BFAA126}" dt="2024-02-14T02:40:13.455" v="3381"/>
        <pc:sldMkLst>
          <pc:docMk/>
          <pc:sldMk cId="0" sldId="320"/>
        </pc:sldMkLst>
      </pc:sldChg>
      <pc:sldChg chg="delSp modSp add del mod">
        <pc:chgData name="Erfan Meskar" userId="ae30a713-38f5-4e56-b874-fd636adcf478" providerId="ADAL" clId="{F28590A2-00E5-476E-970A-304A9BFAA126}" dt="2024-02-14T02:41:11.374" v="3393" actId="47"/>
        <pc:sldMkLst>
          <pc:docMk/>
          <pc:sldMk cId="0" sldId="322"/>
        </pc:sldMkLst>
      </pc:sldChg>
      <pc:sldChg chg="delSp modSp add del mod">
        <pc:chgData name="Erfan Meskar" userId="ae30a713-38f5-4e56-b874-fd636adcf478" providerId="ADAL" clId="{F28590A2-00E5-476E-970A-304A9BFAA126}" dt="2024-02-14T02:41:45.648" v="3412" actId="47"/>
        <pc:sldMkLst>
          <pc:docMk/>
          <pc:sldMk cId="0" sldId="323"/>
        </pc:sldMkLst>
      </pc:sldChg>
      <pc:sldChg chg="delSp modSp add del mod">
        <pc:chgData name="Erfan Meskar" userId="ae30a713-38f5-4e56-b874-fd636adcf478" providerId="ADAL" clId="{F28590A2-00E5-476E-970A-304A9BFAA126}" dt="2024-02-14T02:44:12.967" v="3458" actId="47"/>
        <pc:sldMkLst>
          <pc:docMk/>
          <pc:sldMk cId="0" sldId="324"/>
        </pc:sldMkLst>
      </pc:sldChg>
      <pc:sldChg chg="delSp modSp add del mod">
        <pc:chgData name="Erfan Meskar" userId="ae30a713-38f5-4e56-b874-fd636adcf478" providerId="ADAL" clId="{F28590A2-00E5-476E-970A-304A9BFAA126}" dt="2024-02-14T02:44:00.476" v="3455" actId="47"/>
        <pc:sldMkLst>
          <pc:docMk/>
          <pc:sldMk cId="0" sldId="325"/>
        </pc:sldMkLst>
      </pc:sldChg>
      <pc:sldChg chg="delSp modSp add del mod">
        <pc:chgData name="Erfan Meskar" userId="ae30a713-38f5-4e56-b874-fd636adcf478" providerId="ADAL" clId="{F28590A2-00E5-476E-970A-304A9BFAA126}" dt="2024-02-14T02:43:49.790" v="3452" actId="47"/>
        <pc:sldMkLst>
          <pc:docMk/>
          <pc:sldMk cId="0" sldId="326"/>
        </pc:sldMkLst>
      </pc:sldChg>
      <pc:sldChg chg="delSp modSp add del mod">
        <pc:chgData name="Erfan Meskar" userId="ae30a713-38f5-4e56-b874-fd636adcf478" providerId="ADAL" clId="{F28590A2-00E5-476E-970A-304A9BFAA126}" dt="2024-02-14T02:43:40.562" v="3449" actId="47"/>
        <pc:sldMkLst>
          <pc:docMk/>
          <pc:sldMk cId="0" sldId="327"/>
        </pc:sldMkLst>
      </pc:sldChg>
      <pc:sldChg chg="add del">
        <pc:chgData name="Erfan Meskar" userId="ae30a713-38f5-4e56-b874-fd636adcf478" providerId="ADAL" clId="{F28590A2-00E5-476E-970A-304A9BFAA126}" dt="2024-02-14T02:39:56.872" v="3373" actId="47"/>
        <pc:sldMkLst>
          <pc:docMk/>
          <pc:sldMk cId="898918817" sldId="367"/>
        </pc:sldMkLst>
      </pc:sldChg>
      <pc:sldChg chg="modSp mod">
        <pc:chgData name="Erfan Meskar" userId="ae30a713-38f5-4e56-b874-fd636adcf478" providerId="ADAL" clId="{F28590A2-00E5-476E-970A-304A9BFAA126}" dt="2024-02-13T20:10:45.025" v="2145"/>
        <pc:sldMkLst>
          <pc:docMk/>
          <pc:sldMk cId="0" sldId="446"/>
        </pc:sldMkLst>
      </pc:sldChg>
      <pc:sldChg chg="delSp add del modNotes">
        <pc:chgData name="Erfan Meskar" userId="ae30a713-38f5-4e56-b874-fd636adcf478" providerId="ADAL" clId="{F28590A2-00E5-476E-970A-304A9BFAA126}" dt="2024-02-14T01:23:44.450" v="2629" actId="47"/>
        <pc:sldMkLst>
          <pc:docMk/>
          <pc:sldMk cId="3017203873" sldId="54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0" sldId="86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957613388" sldId="1309"/>
        </pc:sldMkLst>
      </pc:sldChg>
      <pc:sldChg chg="modSp del mod">
        <pc:chgData name="Erfan Meskar" userId="ae30a713-38f5-4e56-b874-fd636adcf478" providerId="ADAL" clId="{F28590A2-00E5-476E-970A-304A9BFAA126}" dt="2024-02-13T17:27:24.089" v="116" actId="2696"/>
        <pc:sldMkLst>
          <pc:docMk/>
          <pc:sldMk cId="1376133071" sldId="1318"/>
        </pc:sldMkLst>
      </pc:sldChg>
      <pc:sldChg chg="addSp delSp modSp mod">
        <pc:chgData name="Erfan Meskar" userId="ae30a713-38f5-4e56-b874-fd636adcf478" providerId="ADAL" clId="{F28590A2-00E5-476E-970A-304A9BFAA126}" dt="2024-02-13T17:24:06.821" v="63" actId="13822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1366376714" sldId="132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246416916" sldId="1322"/>
        </pc:sldMkLst>
      </pc:sldChg>
      <pc:sldChg chg="addSp delSp modSp mod ord">
        <pc:chgData name="Erfan Meskar" userId="ae30a713-38f5-4e56-b874-fd636adcf478" providerId="ADAL" clId="{F28590A2-00E5-476E-970A-304A9BFAA126}" dt="2024-02-14T02:39:23.429" v="3372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F28590A2-00E5-476E-970A-304A9BFAA126}" dt="2024-02-13T17:54:22.150" v="343" actId="20577"/>
        <pc:sldMkLst>
          <pc:docMk/>
          <pc:sldMk cId="512385820" sldId="132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936246329" sldId="132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F28590A2-00E5-476E-970A-304A9BFAA126}" dt="2024-02-13T18:19:17.525" v="692" actId="20577"/>
        <pc:sldMkLst>
          <pc:docMk/>
          <pc:sldMk cId="3810293082" sldId="1327"/>
        </pc:sldMkLst>
      </pc:sldChg>
      <pc:sldChg chg="addSp modSp mod">
        <pc:chgData name="Erfan Meskar" userId="ae30a713-38f5-4e56-b874-fd636adcf478" providerId="ADAL" clId="{F28590A2-00E5-476E-970A-304A9BFAA126}" dt="2024-02-13T18:23:43.865" v="741" actId="14100"/>
        <pc:sldMkLst>
          <pc:docMk/>
          <pc:sldMk cId="290692642" sldId="1328"/>
        </pc:sldMkLst>
      </pc:sldChg>
      <pc:sldChg chg="modSp mod modAnim">
        <pc:chgData name="Erfan Meskar" userId="ae30a713-38f5-4e56-b874-fd636adcf478" providerId="ADAL" clId="{F28590A2-00E5-476E-970A-304A9BFAA126}" dt="2024-02-13T18:32:57.266" v="1062" actId="108"/>
        <pc:sldMkLst>
          <pc:docMk/>
          <pc:sldMk cId="1235106489" sldId="1329"/>
        </pc:sldMkLst>
      </pc:sldChg>
      <pc:sldChg chg="del">
        <pc:chgData name="Erfan Meskar" userId="ae30a713-38f5-4e56-b874-fd636adcf478" providerId="ADAL" clId="{F28590A2-00E5-476E-970A-304A9BFAA126}" dt="2024-02-13T18:58:11.916" v="1608" actId="47"/>
        <pc:sldMkLst>
          <pc:docMk/>
          <pc:sldMk cId="723536329" sldId="1330"/>
        </pc:sldMkLst>
      </pc:sldChg>
      <pc:sldChg chg="modSp mod ord">
        <pc:chgData name="Erfan Meskar" userId="ae30a713-38f5-4e56-b874-fd636adcf478" providerId="ADAL" clId="{F28590A2-00E5-476E-970A-304A9BFAA126}" dt="2024-02-14T01:47:31.477" v="2875" actId="20577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F28590A2-00E5-476E-970A-304A9BFAA126}" dt="2024-02-13T19:00:28.595" v="1636" actId="47"/>
        <pc:sldMkLst>
          <pc:docMk/>
          <pc:sldMk cId="968785519" sldId="1332"/>
        </pc:sldMkLst>
      </pc:sldChg>
      <pc:sldChg chg="addSp delSp modSp mod">
        <pc:chgData name="Erfan Meskar" userId="ae30a713-38f5-4e56-b874-fd636adcf478" providerId="ADAL" clId="{F28590A2-00E5-476E-970A-304A9BFAA126}" dt="2024-02-13T18:27:00.485" v="979" actId="207"/>
        <pc:sldMkLst>
          <pc:docMk/>
          <pc:sldMk cId="2653276517" sldId="134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44258675" sldId="136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133726131" sldId="1367"/>
        </pc:sldMkLst>
      </pc:sldChg>
      <pc:sldChg chg="addSp delSp modSp mod">
        <pc:chgData name="Erfan Meskar" userId="ae30a713-38f5-4e56-b874-fd636adcf478" providerId="ADAL" clId="{F28590A2-00E5-476E-970A-304A9BFAA126}" dt="2024-02-14T01:38:09.840" v="2856" actId="207"/>
        <pc:sldMkLst>
          <pc:docMk/>
          <pc:sldMk cId="3318124592" sldId="1368"/>
        </pc:sldMkLst>
      </pc:sldChg>
      <pc:sldChg chg="addSp delSp modSp mod delAnim modAnim">
        <pc:chgData name="Erfan Meskar" userId="ae30a713-38f5-4e56-b874-fd636adcf478" providerId="ADAL" clId="{F28590A2-00E5-476E-970A-304A9BFAA126}" dt="2024-02-13T19:38:14.766" v="1916"/>
        <pc:sldMkLst>
          <pc:docMk/>
          <pc:sldMk cId="1773025388" sldId="1369"/>
        </pc:sldMkLst>
      </pc:sldChg>
      <pc:sldChg chg="addSp delSp modSp mod">
        <pc:chgData name="Erfan Meskar" userId="ae30a713-38f5-4e56-b874-fd636adcf478" providerId="ADAL" clId="{F28590A2-00E5-476E-970A-304A9BFAA126}" dt="2024-02-13T19:41:55.553" v="1983" actId="1037"/>
        <pc:sldMkLst>
          <pc:docMk/>
          <pc:sldMk cId="2980114125" sldId="137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931520855" sldId="137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33091538" sldId="137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812072497" sldId="137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001746861" sldId="138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519581669" sldId="138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0478051" sldId="1382"/>
        </pc:sldMkLst>
      </pc:sldChg>
      <pc:sldChg chg="addSp delSp modSp mod">
        <pc:chgData name="Erfan Meskar" userId="ae30a713-38f5-4e56-b874-fd636adcf478" providerId="ADAL" clId="{F28590A2-00E5-476E-970A-304A9BFAA126}" dt="2024-02-13T18:16:37.496" v="629" actId="20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570155935" sldId="1384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954391893" sldId="1385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543808252" sldId="1386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3205210136" sldId="1387"/>
        </pc:sldMkLst>
      </pc:sldChg>
      <pc:sldChg chg="del">
        <pc:chgData name="Erfan Meskar" userId="ae30a713-38f5-4e56-b874-fd636adcf478" providerId="ADAL" clId="{F28590A2-00E5-476E-970A-304A9BFAA126}" dt="2024-02-13T18:17:06.137" v="630" actId="47"/>
        <pc:sldMkLst>
          <pc:docMk/>
          <pc:sldMk cId="2024812900" sldId="1388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2123773328" sldId="1389"/>
        </pc:sldMkLst>
      </pc:sldChg>
      <pc:sldChg chg="del">
        <pc:chgData name="Erfan Meskar" userId="ae30a713-38f5-4e56-b874-fd636adcf478" providerId="ADAL" clId="{F28590A2-00E5-476E-970A-304A9BFAA126}" dt="2024-02-13T18:24:08.201" v="742" actId="47"/>
        <pc:sldMkLst>
          <pc:docMk/>
          <pc:sldMk cId="3842914426" sldId="1390"/>
        </pc:sldMkLst>
      </pc:sldChg>
      <pc:sldChg chg="addSp delSp modSp mod addAnim delAnim modAnim">
        <pc:chgData name="Erfan Meskar" userId="ae30a713-38f5-4e56-b874-fd636adcf478" providerId="ADAL" clId="{F28590A2-00E5-476E-970A-304A9BFAA126}" dt="2024-02-14T02:05:33.620" v="3015" actId="6549"/>
        <pc:sldMkLst>
          <pc:docMk/>
          <pc:sldMk cId="1503854869" sldId="139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70245131" sldId="1398"/>
        </pc:sldMkLst>
      </pc:sldChg>
      <pc:sldChg chg="del">
        <pc:chgData name="Erfan Meskar" userId="ae30a713-38f5-4e56-b874-fd636adcf478" providerId="ADAL" clId="{F28590A2-00E5-476E-970A-304A9BFAA126}" dt="2024-02-13T17:42:33.882" v="172" actId="47"/>
        <pc:sldMkLst>
          <pc:docMk/>
          <pc:sldMk cId="4261204556" sldId="1399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3707821865" sldId="1400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297419670" sldId="1401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440246467" sldId="1402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648409268" sldId="1403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207635620" sldId="1404"/>
        </pc:sldMkLst>
      </pc:sldChg>
      <pc:sldChg chg="del">
        <pc:chgData name="Erfan Meskar" userId="ae30a713-38f5-4e56-b874-fd636adcf478" providerId="ADAL" clId="{F28590A2-00E5-476E-970A-304A9BFAA126}" dt="2024-02-13T18:55:50.416" v="1583" actId="47"/>
        <pc:sldMkLst>
          <pc:docMk/>
          <pc:sldMk cId="1025362232" sldId="1405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630240547" sldId="1406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17589973" sldId="1407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1145410491" sldId="1408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2430851485" sldId="1409"/>
        </pc:sldMkLst>
      </pc:sldChg>
      <pc:sldChg chg="modSp mod">
        <pc:chgData name="Erfan Meskar" userId="ae30a713-38f5-4e56-b874-fd636adcf478" providerId="ADAL" clId="{F28590A2-00E5-476E-970A-304A9BFAA126}" dt="2024-02-13T17:37:07.008" v="127" actId="15"/>
        <pc:sldMkLst>
          <pc:docMk/>
          <pc:sldMk cId="3816436875" sldId="1410"/>
        </pc:sldMkLst>
      </pc:sldChg>
      <pc:sldChg chg="addSp delSp modSp mod modAnim">
        <pc:chgData name="Erfan Meskar" userId="ae30a713-38f5-4e56-b874-fd636adcf478" providerId="ADAL" clId="{F28590A2-00E5-476E-970A-304A9BFAA126}" dt="2024-02-13T17:26:16.062" v="100" actId="478"/>
        <pc:sldMkLst>
          <pc:docMk/>
          <pc:sldMk cId="1654481666" sldId="1411"/>
        </pc:sldMkLst>
      </pc:sldChg>
      <pc:sldChg chg="addSp modSp mod">
        <pc:chgData name="Erfan Meskar" userId="ae30a713-38f5-4e56-b874-fd636adcf478" providerId="ADAL" clId="{F28590A2-00E5-476E-970A-304A9BFAA126}" dt="2024-02-13T17:27:05.951" v="112" actId="1076"/>
        <pc:sldMkLst>
          <pc:docMk/>
          <pc:sldMk cId="26761941" sldId="1412"/>
        </pc:sldMkLst>
      </pc:sldChg>
      <pc:sldChg chg="addSp delSp modSp mod modAnim modNotesTx">
        <pc:chgData name="Erfan Meskar" userId="ae30a713-38f5-4e56-b874-fd636adcf478" providerId="ADAL" clId="{F28590A2-00E5-476E-970A-304A9BFAA126}" dt="2024-02-13T17:47:08.783" v="232" actId="20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661946345" sldId="141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12125615" sldId="141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38065505" sldId="141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73443199" sldId="141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843459683" sldId="1419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121951658" sldId="1420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988568542" sldId="1421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304729223" sldId="1422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259402683" sldId="1423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646833090" sldId="142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3534534359" sldId="142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121262393" sldId="142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652396992" sldId="142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565028378" sldId="1428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025698772" sldId="1429"/>
        </pc:sldMkLst>
      </pc:sldChg>
      <pc:sldChg chg="del">
        <pc:chgData name="Erfan Meskar" userId="ae30a713-38f5-4e56-b874-fd636adcf478" providerId="ADAL" clId="{F28590A2-00E5-476E-970A-304A9BFAA126}" dt="2024-02-13T19:00:27.463" v="1635" actId="47"/>
        <pc:sldMkLst>
          <pc:docMk/>
          <pc:sldMk cId="1620734553" sldId="1430"/>
        </pc:sldMkLst>
      </pc:sldChg>
      <pc:sldChg chg="del">
        <pc:chgData name="Erfan Meskar" userId="ae30a713-38f5-4e56-b874-fd636adcf478" providerId="ADAL" clId="{F28590A2-00E5-476E-970A-304A9BFAA126}" dt="2024-02-13T18:58:09.514" v="1607" actId="47"/>
        <pc:sldMkLst>
          <pc:docMk/>
          <pc:sldMk cId="4203400141" sldId="1431"/>
        </pc:sldMkLst>
      </pc:sldChg>
      <pc:sldChg chg="del">
        <pc:chgData name="Erfan Meskar" userId="ae30a713-38f5-4e56-b874-fd636adcf478" providerId="ADAL" clId="{F28590A2-00E5-476E-970A-304A9BFAA126}" dt="2024-02-13T18:55:43.597" v="1582" actId="47"/>
        <pc:sldMkLst>
          <pc:docMk/>
          <pc:sldMk cId="2783764805" sldId="1432"/>
        </pc:sldMkLst>
      </pc:sldChg>
      <pc:sldChg chg="del">
        <pc:chgData name="Erfan Meskar" userId="ae30a713-38f5-4e56-b874-fd636adcf478" providerId="ADAL" clId="{F28590A2-00E5-476E-970A-304A9BFAA126}" dt="2024-02-13T17:42:59.652" v="175" actId="47"/>
        <pc:sldMkLst>
          <pc:docMk/>
          <pc:sldMk cId="2771155143" sldId="1433"/>
        </pc:sldMkLst>
      </pc:sldChg>
      <pc:sldChg chg="addSp delSp modSp mod delAnim modAnim">
        <pc:chgData name="Erfan Meskar" userId="ae30a713-38f5-4e56-b874-fd636adcf478" providerId="ADAL" clId="{F28590A2-00E5-476E-970A-304A9BFAA126}" dt="2024-02-13T20:33:12.784" v="2151" actId="478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450779263" sldId="1435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1430521000" sldId="1436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4259670529" sldId="1437"/>
        </pc:sldMkLst>
      </pc:sldChg>
      <pc:sldChg chg="del">
        <pc:chgData name="Erfan Meskar" userId="ae30a713-38f5-4e56-b874-fd636adcf478" providerId="ADAL" clId="{F28590A2-00E5-476E-970A-304A9BFAA126}" dt="2024-02-13T19:42:42.215" v="1984" actId="47"/>
        <pc:sldMkLst>
          <pc:docMk/>
          <pc:sldMk cId="2300268511" sldId="1438"/>
        </pc:sldMkLst>
      </pc:sldChg>
      <pc:sldChg chg="addSp delSp modSp add mod delAnim modAnim">
        <pc:chgData name="Erfan Meskar" userId="ae30a713-38f5-4e56-b874-fd636adcf478" providerId="ADAL" clId="{F28590A2-00E5-476E-970A-304A9BFAA126}" dt="2024-02-13T17:40:57.191" v="160" actId="1035"/>
        <pc:sldMkLst>
          <pc:docMk/>
          <pc:sldMk cId="1060896350" sldId="1439"/>
        </pc:sldMkLst>
      </pc:sldChg>
      <pc:sldChg chg="addSp delSp modSp add mod">
        <pc:chgData name="Erfan Meskar" userId="ae30a713-38f5-4e56-b874-fd636adcf478" providerId="ADAL" clId="{F28590A2-00E5-476E-970A-304A9BFAA126}" dt="2024-02-14T02:54:03.193" v="3532" actId="6549"/>
        <pc:sldMkLst>
          <pc:docMk/>
          <pc:sldMk cId="1003224041" sldId="1440"/>
        </pc:sldMkLst>
      </pc:sldChg>
      <pc:sldChg chg="delSp modSp add mod delAnim">
        <pc:chgData name="Erfan Meskar" userId="ae30a713-38f5-4e56-b874-fd636adcf478" providerId="ADAL" clId="{F28590A2-00E5-476E-970A-304A9BFAA126}" dt="2024-02-13T17:43:06.466" v="177" actId="478"/>
        <pc:sldMkLst>
          <pc:docMk/>
          <pc:sldMk cId="1702084720" sldId="1441"/>
        </pc:sldMkLst>
      </pc:sldChg>
      <pc:sldChg chg="addSp delSp modSp add mod delAnim">
        <pc:chgData name="Erfan Meskar" userId="ae30a713-38f5-4e56-b874-fd636adcf478" providerId="ADAL" clId="{F28590A2-00E5-476E-970A-304A9BFAA126}" dt="2024-02-13T17:55:08.756" v="353" actId="14100"/>
        <pc:sldMkLst>
          <pc:docMk/>
          <pc:sldMk cId="3704364748" sldId="1442"/>
        </pc:sldMkLst>
      </pc:sldChg>
      <pc:sldChg chg="addSp delSp modSp add mod">
        <pc:chgData name="Erfan Meskar" userId="ae30a713-38f5-4e56-b874-fd636adcf478" providerId="ADAL" clId="{F28590A2-00E5-476E-970A-304A9BFAA126}" dt="2024-02-13T17:57:21.647" v="417" actId="14100"/>
        <pc:sldMkLst>
          <pc:docMk/>
          <pc:sldMk cId="1887611521" sldId="1443"/>
        </pc:sldMkLst>
      </pc:sldChg>
      <pc:sldChg chg="modSp add mod">
        <pc:chgData name="Erfan Meskar" userId="ae30a713-38f5-4e56-b874-fd636adcf478" providerId="ADAL" clId="{F28590A2-00E5-476E-970A-304A9BFAA126}" dt="2024-02-13T17:55:42.092" v="356" actId="207"/>
        <pc:sldMkLst>
          <pc:docMk/>
          <pc:sldMk cId="331130572" sldId="1444"/>
        </pc:sldMkLst>
      </pc:sldChg>
      <pc:sldChg chg="modSp add mod">
        <pc:chgData name="Erfan Meskar" userId="ae30a713-38f5-4e56-b874-fd636adcf478" providerId="ADAL" clId="{F28590A2-00E5-476E-970A-304A9BFAA126}" dt="2024-02-13T18:29:25.531" v="1021" actId="20577"/>
        <pc:sldMkLst>
          <pc:docMk/>
          <pc:sldMk cId="2357520155" sldId="1445"/>
        </pc:sldMkLst>
      </pc:sldChg>
      <pc:sldChg chg="modSp add mod">
        <pc:chgData name="Erfan Meskar" userId="ae30a713-38f5-4e56-b874-fd636adcf478" providerId="ADAL" clId="{F28590A2-00E5-476E-970A-304A9BFAA126}" dt="2024-02-13T18:31:01.379" v="1049" actId="207"/>
        <pc:sldMkLst>
          <pc:docMk/>
          <pc:sldMk cId="1933646142" sldId="1446"/>
        </pc:sldMkLst>
      </pc:sldChg>
      <pc:sldChg chg="modSp add mod">
        <pc:chgData name="Erfan Meskar" userId="ae30a713-38f5-4e56-b874-fd636adcf478" providerId="ADAL" clId="{F28590A2-00E5-476E-970A-304A9BFAA126}" dt="2024-02-13T18:57:59.831" v="1606" actId="207"/>
        <pc:sldMkLst>
          <pc:docMk/>
          <pc:sldMk cId="803905150" sldId="1447"/>
        </pc:sldMkLst>
      </pc:sldChg>
      <pc:sldChg chg="modSp add mod ord">
        <pc:chgData name="Erfan Meskar" userId="ae30a713-38f5-4e56-b874-fd636adcf478" providerId="ADAL" clId="{F28590A2-00E5-476E-970A-304A9BFAA126}" dt="2024-02-14T01:31:39.963" v="2658" actId="20577"/>
        <pc:sldMkLst>
          <pc:docMk/>
          <pc:sldMk cId="1205747470" sldId="1448"/>
        </pc:sldMkLst>
      </pc:sldChg>
      <pc:sldChg chg="addSp modSp add mod">
        <pc:chgData name="Erfan Meskar" userId="ae30a713-38f5-4e56-b874-fd636adcf478" providerId="ADAL" clId="{F28590A2-00E5-476E-970A-304A9BFAA126}" dt="2024-02-14T00:44:27.014" v="2392" actId="20577"/>
        <pc:sldMkLst>
          <pc:docMk/>
          <pc:sldMk cId="102091555" sldId="1449"/>
        </pc:sldMkLst>
      </pc:sldChg>
      <pc:sldChg chg="addSp delSp modSp add del mod delAnim modAnim modShow">
        <pc:chgData name="Erfan Meskar" userId="ae30a713-38f5-4e56-b874-fd636adcf478" providerId="ADAL" clId="{F28590A2-00E5-476E-970A-304A9BFAA126}" dt="2024-02-14T02:06:33.287" v="3021" actId="47"/>
        <pc:sldMkLst>
          <pc:docMk/>
          <pc:sldMk cId="3547220587" sldId="1450"/>
        </pc:sldMkLst>
      </pc:sldChg>
      <pc:sldChg chg="modSp add mod">
        <pc:chgData name="Erfan Meskar" userId="ae30a713-38f5-4e56-b874-fd636adcf478" providerId="ADAL" clId="{F28590A2-00E5-476E-970A-304A9BFAA126}" dt="2024-02-14T01:48:43.970" v="2885" actId="20577"/>
        <pc:sldMkLst>
          <pc:docMk/>
          <pc:sldMk cId="2451255072" sldId="1451"/>
        </pc:sldMkLst>
      </pc:sldChg>
      <pc:sldChg chg="modSp add mod">
        <pc:chgData name="Erfan Meskar" userId="ae30a713-38f5-4e56-b874-fd636adcf478" providerId="ADAL" clId="{F28590A2-00E5-476E-970A-304A9BFAA126}" dt="2024-02-14T01:51:08.128" v="2908" actId="57"/>
        <pc:sldMkLst>
          <pc:docMk/>
          <pc:sldMk cId="1580485334" sldId="1452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50:30.371" v="3509" actId="20577"/>
        <pc:sldMkLst>
          <pc:docMk/>
          <pc:sldMk cId="1738484118" sldId="1453"/>
        </pc:sldMkLst>
      </pc:sldChg>
      <pc:sldChg chg="add del">
        <pc:chgData name="Erfan Meskar" userId="ae30a713-38f5-4e56-b874-fd636adcf478" providerId="ADAL" clId="{F28590A2-00E5-476E-970A-304A9BFAA126}" dt="2024-02-14T02:27:45.601" v="3246" actId="47"/>
        <pc:sldMkLst>
          <pc:docMk/>
          <pc:sldMk cId="4192003187" sldId="1453"/>
        </pc:sldMkLst>
      </pc:sldChg>
      <pc:sldChg chg="addSp delSp modSp add mod delAnim modAnim modNotesTx">
        <pc:chgData name="Erfan Meskar" userId="ae30a713-38f5-4e56-b874-fd636adcf478" providerId="ADAL" clId="{F28590A2-00E5-476E-970A-304A9BFAA126}" dt="2024-02-14T02:47:11.431" v="3464" actId="20577"/>
        <pc:sldMkLst>
          <pc:docMk/>
          <pc:sldMk cId="235082132" sldId="1454"/>
        </pc:sldMkLst>
      </pc:sldChg>
      <pc:sldChg chg="addSp delSp modSp add mod delAnim modNotesTx">
        <pc:chgData name="Erfan Meskar" userId="ae30a713-38f5-4e56-b874-fd636adcf478" providerId="ADAL" clId="{F28590A2-00E5-476E-970A-304A9BFAA126}" dt="2024-02-14T02:47:07.805" v="3463" actId="20577"/>
        <pc:sldMkLst>
          <pc:docMk/>
          <pc:sldMk cId="1911192117" sldId="1455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7:04.774" v="3462" actId="20577"/>
        <pc:sldMkLst>
          <pc:docMk/>
          <pc:sldMk cId="1683385823" sldId="1456"/>
        </pc:sldMkLst>
      </pc:sldChg>
      <pc:sldChg chg="addSp modSp add mod ord modNotesTx">
        <pc:chgData name="Erfan Meskar" userId="ae30a713-38f5-4e56-b874-fd636adcf478" providerId="ADAL" clId="{F28590A2-00E5-476E-970A-304A9BFAA126}" dt="2024-02-14T02:47:02.324" v="3461" actId="20577"/>
        <pc:sldMkLst>
          <pc:docMk/>
          <pc:sldMk cId="1044515931" sldId="1457"/>
        </pc:sldMkLst>
      </pc:sldChg>
      <pc:sldChg chg="addSp modSp add mod ord modAnim modNotesTx">
        <pc:chgData name="Erfan Meskar" userId="ae30a713-38f5-4e56-b874-fd636adcf478" providerId="ADAL" clId="{F28590A2-00E5-476E-970A-304A9BFAA126}" dt="2024-02-14T02:46:59.482" v="3460" actId="20577"/>
        <pc:sldMkLst>
          <pc:docMk/>
          <pc:sldMk cId="3209402299" sldId="1458"/>
        </pc:sldMkLst>
      </pc:sldChg>
      <pc:sldChg chg="modSp add mod">
        <pc:chgData name="Erfan Meskar" userId="ae30a713-38f5-4e56-b874-fd636adcf478" providerId="ADAL" clId="{F28590A2-00E5-476E-970A-304A9BFAA126}" dt="2024-02-14T02:51:03.435" v="3530" actId="15"/>
        <pc:sldMkLst>
          <pc:docMk/>
          <pc:sldMk cId="3458664754" sldId="1459"/>
        </pc:sldMkLst>
      </pc:sldChg>
      <pc:sldMasterChg chg="delSldLayout">
        <pc:chgData name="Erfan Meskar" userId="ae30a713-38f5-4e56-b874-fd636adcf478" providerId="ADAL" clId="{F28590A2-00E5-476E-970A-304A9BFAA126}" dt="2024-02-14T02:44:12.967" v="3458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F28590A2-00E5-476E-970A-304A9BFAA126}" dt="2024-02-14T02:44:12.967" v="3458" actId="47"/>
          <pc:sldLayoutMkLst>
            <pc:docMk/>
            <pc:sldMasterMk cId="0" sldId="2147483740"/>
            <pc:sldLayoutMk cId="312131802" sldId="2147483752"/>
          </pc:sldLayoutMkLst>
        </pc:sldLayoutChg>
        <pc:sldLayoutChg chg="del">
          <pc:chgData name="Erfan Meskar" userId="ae30a713-38f5-4e56-b874-fd636adcf478" providerId="ADAL" clId="{F28590A2-00E5-476E-970A-304A9BFAA126}" dt="2024-02-14T01:23:44.450" v="2629" actId="47"/>
          <pc:sldLayoutMkLst>
            <pc:docMk/>
            <pc:sldMasterMk cId="0" sldId="2147483740"/>
            <pc:sldLayoutMk cId="2187673849" sldId="2147483752"/>
          </pc:sldLayoutMkLst>
        </pc:sldLayoutChg>
      </pc:sldMasterChg>
    </pc:docChg>
  </pc:docChgLst>
  <pc:docChgLst>
    <pc:chgData name="Erfan Meskar" userId="ae30a713-38f5-4e56-b874-fd636adcf478" providerId="ADAL" clId="{34EA2C4E-0012-4FE3-BC38-E06C7A8E5B98}"/>
    <pc:docChg chg="undo redo custSel addSld delSld modSld sldOrd">
      <pc:chgData name="Erfan Meskar" userId="ae30a713-38f5-4e56-b874-fd636adcf478" providerId="ADAL" clId="{34EA2C4E-0012-4FE3-BC38-E06C7A8E5B98}" dt="2024-04-19T20:38:41.676" v="4145" actId="478"/>
      <pc:docMkLst>
        <pc:docMk/>
      </pc:docMkLst>
      <pc:sldChg chg="delSp add del mod">
        <pc:chgData name="Erfan Meskar" userId="ae30a713-38f5-4e56-b874-fd636adcf478" providerId="ADAL" clId="{34EA2C4E-0012-4FE3-BC38-E06C7A8E5B98}" dt="2024-02-28T06:09:15.152" v="2497" actId="47"/>
        <pc:sldMkLst>
          <pc:docMk/>
          <pc:sldMk cId="0" sldId="309"/>
        </pc:sldMkLst>
      </pc:sldChg>
      <pc:sldChg chg="delSp add del mod">
        <pc:chgData name="Erfan Meskar" userId="ae30a713-38f5-4e56-b874-fd636adcf478" providerId="ADAL" clId="{34EA2C4E-0012-4FE3-BC38-E06C7A8E5B98}" dt="2024-02-28T06:09:43.381" v="2504" actId="47"/>
        <pc:sldMkLst>
          <pc:docMk/>
          <pc:sldMk cId="0" sldId="310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1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2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3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4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5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6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7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8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19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0" sldId="320"/>
        </pc:sldMkLst>
      </pc:sldChg>
      <pc:sldChg chg="modSp mod">
        <pc:chgData name="Erfan Meskar" userId="ae30a713-38f5-4e56-b874-fd636adcf478" providerId="ADAL" clId="{34EA2C4E-0012-4FE3-BC38-E06C7A8E5B98}" dt="2024-02-27T23:27:29.991" v="5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34EA2C4E-0012-4FE3-BC38-E06C7A8E5B98}" dt="2024-02-28T02:57:43.244" v="1680"/>
        <pc:sldMkLst>
          <pc:docMk/>
          <pc:sldMk cId="3799088749" sldId="1012"/>
        </pc:sldMkLst>
      </pc:sldChg>
      <pc:sldChg chg="delSp add del mod">
        <pc:chgData name="Erfan Meskar" userId="ae30a713-38f5-4e56-b874-fd636adcf478" providerId="ADAL" clId="{34EA2C4E-0012-4FE3-BC38-E06C7A8E5B98}" dt="2024-02-28T02:52:36.884" v="1645" actId="47"/>
        <pc:sldMkLst>
          <pc:docMk/>
          <pc:sldMk cId="1712223731" sldId="1023"/>
        </pc:sldMkLst>
      </pc:sldChg>
      <pc:sldChg chg="modSp add del mod">
        <pc:chgData name="Erfan Meskar" userId="ae30a713-38f5-4e56-b874-fd636adcf478" providerId="ADAL" clId="{34EA2C4E-0012-4FE3-BC38-E06C7A8E5B98}" dt="2024-02-28T03:03:14.690" v="1710" actId="47"/>
        <pc:sldMkLst>
          <pc:docMk/>
          <pc:sldMk cId="3790769407" sldId="1026"/>
        </pc:sldMkLst>
      </pc:sldChg>
      <pc:sldChg chg="add del">
        <pc:chgData name="Erfan Meskar" userId="ae30a713-38f5-4e56-b874-fd636adcf478" providerId="ADAL" clId="{34EA2C4E-0012-4FE3-BC38-E06C7A8E5B98}" dt="2024-02-28T02:57:43.244" v="1680"/>
        <pc:sldMkLst>
          <pc:docMk/>
          <pc:sldMk cId="434822173" sldId="1035"/>
        </pc:sldMkLst>
      </pc:sldChg>
      <pc:sldChg chg="delSp add del mod">
        <pc:chgData name="Erfan Meskar" userId="ae30a713-38f5-4e56-b874-fd636adcf478" providerId="ADAL" clId="{34EA2C4E-0012-4FE3-BC38-E06C7A8E5B98}" dt="2024-02-28T03:34:17.999" v="2013" actId="47"/>
        <pc:sldMkLst>
          <pc:docMk/>
          <pc:sldMk cId="61418665" sldId="1046"/>
        </pc:sldMkLst>
      </pc:sldChg>
      <pc:sldChg chg="add del">
        <pc:chgData name="Erfan Meskar" userId="ae30a713-38f5-4e56-b874-fd636adcf478" providerId="ADAL" clId="{34EA2C4E-0012-4FE3-BC38-E06C7A8E5B98}" dt="2024-02-28T03:17:25.403" v="1887" actId="47"/>
        <pc:sldMkLst>
          <pc:docMk/>
          <pc:sldMk cId="3431137889" sldId="1052"/>
        </pc:sldMkLst>
      </pc:sldChg>
      <pc:sldChg chg="delSp add del mod">
        <pc:chgData name="Erfan Meskar" userId="ae30a713-38f5-4e56-b874-fd636adcf478" providerId="ADAL" clId="{34EA2C4E-0012-4FE3-BC38-E06C7A8E5B98}" dt="2024-02-28T03:23:56.494" v="1949" actId="47"/>
        <pc:sldMkLst>
          <pc:docMk/>
          <pc:sldMk cId="3810144935" sldId="1054"/>
        </pc:sldMkLst>
      </pc:sldChg>
      <pc:sldChg chg="delSp add del mod">
        <pc:chgData name="Erfan Meskar" userId="ae30a713-38f5-4e56-b874-fd636adcf478" providerId="ADAL" clId="{34EA2C4E-0012-4FE3-BC38-E06C7A8E5B98}" dt="2024-02-28T03:24:41.077" v="1956" actId="47"/>
        <pc:sldMkLst>
          <pc:docMk/>
          <pc:sldMk cId="1395678931" sldId="1055"/>
        </pc:sldMkLst>
      </pc:sldChg>
      <pc:sldChg chg="delSp add del mod">
        <pc:chgData name="Erfan Meskar" userId="ae30a713-38f5-4e56-b874-fd636adcf478" providerId="ADAL" clId="{34EA2C4E-0012-4FE3-BC38-E06C7A8E5B98}" dt="2024-02-28T03:42:24.264" v="2078" actId="47"/>
        <pc:sldMkLst>
          <pc:docMk/>
          <pc:sldMk cId="2680595294" sldId="1059"/>
        </pc:sldMkLst>
      </pc:sldChg>
      <pc:sldChg chg="delSp add del mod">
        <pc:chgData name="Erfan Meskar" userId="ae30a713-38f5-4e56-b874-fd636adcf478" providerId="ADAL" clId="{34EA2C4E-0012-4FE3-BC38-E06C7A8E5B98}" dt="2024-02-28T04:02:11.431" v="2120" actId="47"/>
        <pc:sldMkLst>
          <pc:docMk/>
          <pc:sldMk cId="4294946445" sldId="1062"/>
        </pc:sldMkLst>
      </pc:sldChg>
      <pc:sldChg chg="add del">
        <pc:chgData name="Erfan Meskar" userId="ae30a713-38f5-4e56-b874-fd636adcf478" providerId="ADAL" clId="{34EA2C4E-0012-4FE3-BC38-E06C7A8E5B98}" dt="2024-02-28T04:04:08.168" v="2154" actId="47"/>
        <pc:sldMkLst>
          <pc:docMk/>
          <pc:sldMk cId="3620782179" sldId="1063"/>
        </pc:sldMkLst>
      </pc:sldChg>
      <pc:sldChg chg="delSp add del mod">
        <pc:chgData name="Erfan Meskar" userId="ae30a713-38f5-4e56-b874-fd636adcf478" providerId="ADAL" clId="{34EA2C4E-0012-4FE3-BC38-E06C7A8E5B98}" dt="2024-03-06T17:00:25.081" v="3414" actId="47"/>
        <pc:sldMkLst>
          <pc:docMk/>
          <pc:sldMk cId="1986752115" sldId="1067"/>
        </pc:sldMkLst>
      </pc:sldChg>
      <pc:sldChg chg="delSp add del mod">
        <pc:chgData name="Erfan Meskar" userId="ae30a713-38f5-4e56-b874-fd636adcf478" providerId="ADAL" clId="{34EA2C4E-0012-4FE3-BC38-E06C7A8E5B98}" dt="2024-03-06T17:02:08.166" v="3453" actId="47"/>
        <pc:sldMkLst>
          <pc:docMk/>
          <pc:sldMk cId="4205825112" sldId="1068"/>
        </pc:sldMkLst>
      </pc:sldChg>
      <pc:sldChg chg="delSp add del mod">
        <pc:chgData name="Erfan Meskar" userId="ae30a713-38f5-4e56-b874-fd636adcf478" providerId="ADAL" clId="{34EA2C4E-0012-4FE3-BC38-E06C7A8E5B98}" dt="2024-03-06T17:03:35.766" v="3486" actId="47"/>
        <pc:sldMkLst>
          <pc:docMk/>
          <pc:sldMk cId="500777266" sldId="1069"/>
        </pc:sldMkLst>
      </pc:sldChg>
      <pc:sldChg chg="delSp add del mod">
        <pc:chgData name="Erfan Meskar" userId="ae30a713-38f5-4e56-b874-fd636adcf478" providerId="ADAL" clId="{34EA2C4E-0012-4FE3-BC38-E06C7A8E5B98}" dt="2024-03-06T17:06:27.179" v="3570" actId="47"/>
        <pc:sldMkLst>
          <pc:docMk/>
          <pc:sldMk cId="2011832356" sldId="1070"/>
        </pc:sldMkLst>
      </pc:sldChg>
      <pc:sldChg chg="delSp add del mod">
        <pc:chgData name="Erfan Meskar" userId="ae30a713-38f5-4e56-b874-fd636adcf478" providerId="ADAL" clId="{34EA2C4E-0012-4FE3-BC38-E06C7A8E5B98}" dt="2024-03-06T17:07:41.577" v="3594" actId="47"/>
        <pc:sldMkLst>
          <pc:docMk/>
          <pc:sldMk cId="4205048118" sldId="1071"/>
        </pc:sldMkLst>
      </pc:sldChg>
      <pc:sldChg chg="delSp add del mod">
        <pc:chgData name="Erfan Meskar" userId="ae30a713-38f5-4e56-b874-fd636adcf478" providerId="ADAL" clId="{34EA2C4E-0012-4FE3-BC38-E06C7A8E5B98}" dt="2024-03-06T17:08:54.199" v="3617" actId="47"/>
        <pc:sldMkLst>
          <pc:docMk/>
          <pc:sldMk cId="676079804" sldId="1072"/>
        </pc:sldMkLst>
      </pc:sldChg>
      <pc:sldChg chg="delSp add del mod modTransition">
        <pc:chgData name="Erfan Meskar" userId="ae30a713-38f5-4e56-b874-fd636adcf478" providerId="ADAL" clId="{34EA2C4E-0012-4FE3-BC38-E06C7A8E5B98}" dt="2024-03-06T17:09:56.343" v="3640" actId="47"/>
        <pc:sldMkLst>
          <pc:docMk/>
          <pc:sldMk cId="3468114077" sldId="1073"/>
        </pc:sldMkLst>
      </pc:sldChg>
      <pc:sldChg chg="delSp add del mod">
        <pc:chgData name="Erfan Meskar" userId="ae30a713-38f5-4e56-b874-fd636adcf478" providerId="ADAL" clId="{34EA2C4E-0012-4FE3-BC38-E06C7A8E5B98}" dt="2024-03-06T17:12:08.615" v="3715" actId="47"/>
        <pc:sldMkLst>
          <pc:docMk/>
          <pc:sldMk cId="2104836670" sldId="1074"/>
        </pc:sldMkLst>
      </pc:sldChg>
      <pc:sldChg chg="delSp add del mod">
        <pc:chgData name="Erfan Meskar" userId="ae30a713-38f5-4e56-b874-fd636adcf478" providerId="ADAL" clId="{34EA2C4E-0012-4FE3-BC38-E06C7A8E5B98}" dt="2024-03-06T17:13:59.742" v="3745" actId="47"/>
        <pc:sldMkLst>
          <pc:docMk/>
          <pc:sldMk cId="1407128168" sldId="1075"/>
        </pc:sldMkLst>
      </pc:sldChg>
      <pc:sldChg chg="delSp add del mod modTransition">
        <pc:chgData name="Erfan Meskar" userId="ae30a713-38f5-4e56-b874-fd636adcf478" providerId="ADAL" clId="{34EA2C4E-0012-4FE3-BC38-E06C7A8E5B98}" dt="2024-03-06T17:15:40.855" v="3770" actId="47"/>
        <pc:sldMkLst>
          <pc:docMk/>
          <pc:sldMk cId="3424856159" sldId="1076"/>
        </pc:sldMkLst>
      </pc:sldChg>
      <pc:sldChg chg="delSp add del mod modTransition">
        <pc:chgData name="Erfan Meskar" userId="ae30a713-38f5-4e56-b874-fd636adcf478" providerId="ADAL" clId="{34EA2C4E-0012-4FE3-BC38-E06C7A8E5B98}" dt="2024-03-06T17:17:14.406" v="3787" actId="47"/>
        <pc:sldMkLst>
          <pc:docMk/>
          <pc:sldMk cId="3564368298" sldId="1077"/>
        </pc:sldMkLst>
      </pc:sldChg>
      <pc:sldChg chg="delSp add del mod modTransition">
        <pc:chgData name="Erfan Meskar" userId="ae30a713-38f5-4e56-b874-fd636adcf478" providerId="ADAL" clId="{34EA2C4E-0012-4FE3-BC38-E06C7A8E5B98}" dt="2024-03-06T17:18:20.409" v="3821" actId="47"/>
        <pc:sldMkLst>
          <pc:docMk/>
          <pc:sldMk cId="1766638525" sldId="1078"/>
        </pc:sldMkLst>
      </pc:sldChg>
      <pc:sldChg chg="delSp modSp add del mod modTransition">
        <pc:chgData name="Erfan Meskar" userId="ae30a713-38f5-4e56-b874-fd636adcf478" providerId="ADAL" clId="{34EA2C4E-0012-4FE3-BC38-E06C7A8E5B98}" dt="2024-03-06T17:27:10.743" v="3918" actId="47"/>
        <pc:sldMkLst>
          <pc:docMk/>
          <pc:sldMk cId="4117801506" sldId="1079"/>
        </pc:sldMkLst>
      </pc:sldChg>
      <pc:sldChg chg="delSp modSp add del mod">
        <pc:chgData name="Erfan Meskar" userId="ae30a713-38f5-4e56-b874-fd636adcf478" providerId="ADAL" clId="{34EA2C4E-0012-4FE3-BC38-E06C7A8E5B98}" dt="2024-03-06T17:27:31.292" v="3920" actId="47"/>
        <pc:sldMkLst>
          <pc:docMk/>
          <pc:sldMk cId="1047412011" sldId="1080"/>
        </pc:sldMkLst>
      </pc:sldChg>
      <pc:sldChg chg="delSp modSp add del mod modTransition">
        <pc:chgData name="Erfan Meskar" userId="ae30a713-38f5-4e56-b874-fd636adcf478" providerId="ADAL" clId="{34EA2C4E-0012-4FE3-BC38-E06C7A8E5B98}" dt="2024-03-06T17:28:27.278" v="3944" actId="47"/>
        <pc:sldMkLst>
          <pc:docMk/>
          <pc:sldMk cId="1690749286" sldId="1081"/>
        </pc:sldMkLst>
      </pc:sldChg>
      <pc:sldChg chg="delSp modSp add del mod modTransition">
        <pc:chgData name="Erfan Meskar" userId="ae30a713-38f5-4e56-b874-fd636adcf478" providerId="ADAL" clId="{34EA2C4E-0012-4FE3-BC38-E06C7A8E5B98}" dt="2024-03-06T17:29:14.713" v="3961" actId="47"/>
        <pc:sldMkLst>
          <pc:docMk/>
          <pc:sldMk cId="2270073544" sldId="1082"/>
        </pc:sldMkLst>
      </pc:sldChg>
      <pc:sldChg chg="add del">
        <pc:chgData name="Erfan Meskar" userId="ae30a713-38f5-4e56-b874-fd636adcf478" providerId="ADAL" clId="{34EA2C4E-0012-4FE3-BC38-E06C7A8E5B98}" dt="2024-02-28T05:32:43.968" v="2382" actId="47"/>
        <pc:sldMkLst>
          <pc:docMk/>
          <pc:sldMk cId="2499371956" sldId="1085"/>
        </pc:sldMkLst>
      </pc:sldChg>
      <pc:sldChg chg="delSp add del mod">
        <pc:chgData name="Erfan Meskar" userId="ae30a713-38f5-4e56-b874-fd636adcf478" providerId="ADAL" clId="{34EA2C4E-0012-4FE3-BC38-E06C7A8E5B98}" dt="2024-02-28T04:20:14.860" v="2209" actId="47"/>
        <pc:sldMkLst>
          <pc:docMk/>
          <pc:sldMk cId="507723271" sldId="1094"/>
        </pc:sldMkLst>
      </pc:sldChg>
      <pc:sldChg chg="delSp add del mod">
        <pc:chgData name="Erfan Meskar" userId="ae30a713-38f5-4e56-b874-fd636adcf478" providerId="ADAL" clId="{34EA2C4E-0012-4FE3-BC38-E06C7A8E5B98}" dt="2024-02-28T03:16:18.834" v="1857" actId="47"/>
        <pc:sldMkLst>
          <pc:docMk/>
          <pc:sldMk cId="602948381" sldId="1099"/>
        </pc:sldMkLst>
      </pc:sldChg>
      <pc:sldChg chg="addSp delSp modSp mod">
        <pc:chgData name="Erfan Meskar" userId="ae30a713-38f5-4e56-b874-fd636adcf478" providerId="ADAL" clId="{34EA2C4E-0012-4FE3-BC38-E06C7A8E5B98}" dt="2024-02-27T23:31:34.861" v="83" actId="1076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4059550234" sldId="1323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512385820" sldId="1324"/>
        </pc:sldMkLst>
      </pc:sldChg>
      <pc:sldChg chg="modSp mod">
        <pc:chgData name="Erfan Meskar" userId="ae30a713-38f5-4e56-b874-fd636adcf478" providerId="ADAL" clId="{34EA2C4E-0012-4FE3-BC38-E06C7A8E5B98}" dt="2024-03-06T03:31:13.689" v="2833" actId="20577"/>
        <pc:sldMkLst>
          <pc:docMk/>
          <pc:sldMk cId="3810293082" sldId="1327"/>
        </pc:sldMkLst>
      </pc:sldChg>
      <pc:sldChg chg="delSp modSp mod modAnim">
        <pc:chgData name="Erfan Meskar" userId="ae30a713-38f5-4e56-b874-fd636adcf478" providerId="ADAL" clId="{34EA2C4E-0012-4FE3-BC38-E06C7A8E5B98}" dt="2024-02-28T01:34:56.095" v="1339"/>
        <pc:sldMkLst>
          <pc:docMk/>
          <pc:sldMk cId="290692642" sldId="1328"/>
        </pc:sldMkLst>
      </pc:sldChg>
      <pc:sldChg chg="addSp delSp modSp mod">
        <pc:chgData name="Erfan Meskar" userId="ae30a713-38f5-4e56-b874-fd636adcf478" providerId="ADAL" clId="{34EA2C4E-0012-4FE3-BC38-E06C7A8E5B98}" dt="2024-02-28T00:07:17.527" v="508" actId="1076"/>
        <pc:sldMkLst>
          <pc:docMk/>
          <pc:sldMk cId="1235106489" sldId="1329"/>
        </pc:sldMkLst>
      </pc:sldChg>
      <pc:sldChg chg="addSp delSp modSp mod delAnim modAnim">
        <pc:chgData name="Erfan Meskar" userId="ae30a713-38f5-4e56-b874-fd636adcf478" providerId="ADAL" clId="{34EA2C4E-0012-4FE3-BC38-E06C7A8E5B98}" dt="2024-02-28T02:52:29.236" v="1644" actId="114"/>
        <pc:sldMkLst>
          <pc:docMk/>
          <pc:sldMk cId="4260202966" sldId="1331"/>
        </pc:sldMkLst>
      </pc:sldChg>
      <pc:sldChg chg="del">
        <pc:chgData name="Erfan Meskar" userId="ae30a713-38f5-4e56-b874-fd636adcf478" providerId="ADAL" clId="{34EA2C4E-0012-4FE3-BC38-E06C7A8E5B98}" dt="2024-02-28T00:00:43.268" v="284" actId="47"/>
        <pc:sldMkLst>
          <pc:docMk/>
          <pc:sldMk cId="2653276517" sldId="1344"/>
        </pc:sldMkLst>
      </pc:sldChg>
      <pc:sldChg chg="addSp delSp modSp mod modAnim">
        <pc:chgData name="Erfan Meskar" userId="ae30a713-38f5-4e56-b874-fd636adcf478" providerId="ADAL" clId="{34EA2C4E-0012-4FE3-BC38-E06C7A8E5B98}" dt="2024-03-06T04:35:05.389" v="2882" actId="207"/>
        <pc:sldMkLst>
          <pc:docMk/>
          <pc:sldMk cId="3318124592" sldId="1368"/>
        </pc:sldMkLst>
      </pc:sldChg>
      <pc:sldChg chg="del">
        <pc:chgData name="Erfan Meskar" userId="ae30a713-38f5-4e56-b874-fd636adcf478" providerId="ADAL" clId="{34EA2C4E-0012-4FE3-BC38-E06C7A8E5B98}" dt="2024-02-28T00:17:59.153" v="619" actId="47"/>
        <pc:sldMkLst>
          <pc:docMk/>
          <pc:sldMk cId="1773025388" sldId="1369"/>
        </pc:sldMkLst>
      </pc:sldChg>
      <pc:sldChg chg="del">
        <pc:chgData name="Erfan Meskar" userId="ae30a713-38f5-4e56-b874-fd636adcf478" providerId="ADAL" clId="{34EA2C4E-0012-4FE3-BC38-E06C7A8E5B98}" dt="2024-02-28T00:17:59.153" v="619" actId="47"/>
        <pc:sldMkLst>
          <pc:docMk/>
          <pc:sldMk cId="2980114125" sldId="1370"/>
        </pc:sldMkLst>
      </pc:sldChg>
      <pc:sldChg chg="delSp modSp mod">
        <pc:chgData name="Erfan Meskar" userId="ae30a713-38f5-4e56-b874-fd636adcf478" providerId="ADAL" clId="{34EA2C4E-0012-4FE3-BC38-E06C7A8E5B98}" dt="2024-02-28T01:08:02.154" v="1275" actId="403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34EA2C4E-0012-4FE3-BC38-E06C7A8E5B98}" dt="2024-02-28T00:12:56.650" v="561" actId="47"/>
        <pc:sldMkLst>
          <pc:docMk/>
          <pc:sldMk cId="1503854869" sldId="1391"/>
        </pc:sldMkLst>
      </pc:sldChg>
      <pc:sldChg chg="modSp mod">
        <pc:chgData name="Erfan Meskar" userId="ae30a713-38f5-4e56-b874-fd636adcf478" providerId="ADAL" clId="{34EA2C4E-0012-4FE3-BC38-E06C7A8E5B98}" dt="2024-03-06T05:59:40.888" v="2932" actId="2057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34EA2C4E-0012-4FE3-BC38-E06C7A8E5B98}" dt="2024-02-27T23:32:16.736" v="84" actId="47"/>
        <pc:sldMkLst>
          <pc:docMk/>
          <pc:sldMk cId="1654481666" sldId="1411"/>
        </pc:sldMkLst>
      </pc:sldChg>
      <pc:sldChg chg="addSp delSp modSp mod">
        <pc:chgData name="Erfan Meskar" userId="ae30a713-38f5-4e56-b874-fd636adcf478" providerId="ADAL" clId="{34EA2C4E-0012-4FE3-BC38-E06C7A8E5B98}" dt="2024-03-06T01:57:14.968" v="2571" actId="20577"/>
        <pc:sldMkLst>
          <pc:docMk/>
          <pc:sldMk cId="26761941" sldId="1412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807687938" sldId="1413"/>
        </pc:sldMkLst>
      </pc:sldChg>
      <pc:sldChg chg="del">
        <pc:chgData name="Erfan Meskar" userId="ae30a713-38f5-4e56-b874-fd636adcf478" providerId="ADAL" clId="{34EA2C4E-0012-4FE3-BC38-E06C7A8E5B98}" dt="2024-02-28T06:11:35.896" v="2515" actId="47"/>
        <pc:sldMkLst>
          <pc:docMk/>
          <pc:sldMk cId="2754597206" sldId="1434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060896350" sldId="1439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003224041" sldId="1440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702084720" sldId="1441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3704364748" sldId="1442"/>
        </pc:sldMkLst>
      </pc:sldChg>
      <pc:sldChg chg="del">
        <pc:chgData name="Erfan Meskar" userId="ae30a713-38f5-4e56-b874-fd636adcf478" providerId="ADAL" clId="{34EA2C4E-0012-4FE3-BC38-E06C7A8E5B98}" dt="2024-02-27T23:38:20.197" v="138" actId="47"/>
        <pc:sldMkLst>
          <pc:docMk/>
          <pc:sldMk cId="1887611521" sldId="1443"/>
        </pc:sldMkLst>
      </pc:sldChg>
      <pc:sldChg chg="del">
        <pc:chgData name="Erfan Meskar" userId="ae30a713-38f5-4e56-b874-fd636adcf478" providerId="ADAL" clId="{34EA2C4E-0012-4FE3-BC38-E06C7A8E5B98}" dt="2024-02-27T23:38:40.557" v="139" actId="47"/>
        <pc:sldMkLst>
          <pc:docMk/>
          <pc:sldMk cId="331130572" sldId="1444"/>
        </pc:sldMkLst>
      </pc:sldChg>
      <pc:sldChg chg="del">
        <pc:chgData name="Erfan Meskar" userId="ae30a713-38f5-4e56-b874-fd636adcf478" providerId="ADAL" clId="{34EA2C4E-0012-4FE3-BC38-E06C7A8E5B98}" dt="2024-02-28T00:00:43.268" v="284" actId="47"/>
        <pc:sldMkLst>
          <pc:docMk/>
          <pc:sldMk cId="2357520155" sldId="1445"/>
        </pc:sldMkLst>
      </pc:sldChg>
      <pc:sldChg chg="del">
        <pc:chgData name="Erfan Meskar" userId="ae30a713-38f5-4e56-b874-fd636adcf478" providerId="ADAL" clId="{34EA2C4E-0012-4FE3-BC38-E06C7A8E5B98}" dt="2024-02-28T00:00:43.268" v="284" actId="47"/>
        <pc:sldMkLst>
          <pc:docMk/>
          <pc:sldMk cId="1933646142" sldId="1446"/>
        </pc:sldMkLst>
      </pc:sldChg>
      <pc:sldChg chg="del">
        <pc:chgData name="Erfan Meskar" userId="ae30a713-38f5-4e56-b874-fd636adcf478" providerId="ADAL" clId="{34EA2C4E-0012-4FE3-BC38-E06C7A8E5B98}" dt="2024-02-28T00:15:22.939" v="589" actId="47"/>
        <pc:sldMkLst>
          <pc:docMk/>
          <pc:sldMk cId="803905150" sldId="1447"/>
        </pc:sldMkLst>
      </pc:sldChg>
      <pc:sldChg chg="addSp delSp modSp mod modAnim">
        <pc:chgData name="Erfan Meskar" userId="ae30a713-38f5-4e56-b874-fd636adcf478" providerId="ADAL" clId="{34EA2C4E-0012-4FE3-BC38-E06C7A8E5B98}" dt="2024-02-28T02:41:45.800" v="1603"/>
        <pc:sldMkLst>
          <pc:docMk/>
          <pc:sldMk cId="1205747470" sldId="1448"/>
        </pc:sldMkLst>
      </pc:sldChg>
      <pc:sldChg chg="del">
        <pc:chgData name="Erfan Meskar" userId="ae30a713-38f5-4e56-b874-fd636adcf478" providerId="ADAL" clId="{34EA2C4E-0012-4FE3-BC38-E06C7A8E5B98}" dt="2024-02-28T01:03:14.235" v="1241" actId="47"/>
        <pc:sldMkLst>
          <pc:docMk/>
          <pc:sldMk cId="102091555" sldId="1449"/>
        </pc:sldMkLst>
      </pc:sldChg>
      <pc:sldChg chg="modSp del mod modShow">
        <pc:chgData name="Erfan Meskar" userId="ae30a713-38f5-4e56-b874-fd636adcf478" providerId="ADAL" clId="{34EA2C4E-0012-4FE3-BC38-E06C7A8E5B98}" dt="2024-02-28T06:15:26.033" v="2541" actId="47"/>
        <pc:sldMkLst>
          <pc:docMk/>
          <pc:sldMk cId="2451255072" sldId="1451"/>
        </pc:sldMkLst>
      </pc:sldChg>
      <pc:sldChg chg="addSp delSp modSp mod modAnim">
        <pc:chgData name="Erfan Meskar" userId="ae30a713-38f5-4e56-b874-fd636adcf478" providerId="ADAL" clId="{34EA2C4E-0012-4FE3-BC38-E06C7A8E5B98}" dt="2024-02-28T03:01:20.937" v="1709"/>
        <pc:sldMkLst>
          <pc:docMk/>
          <pc:sldMk cId="1580485334" sldId="1452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738484118" sldId="1453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235082132" sldId="1454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911192117" sldId="1455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683385823" sldId="1456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1044515931" sldId="1457"/>
        </pc:sldMkLst>
      </pc:sldChg>
      <pc:sldChg chg="del">
        <pc:chgData name="Erfan Meskar" userId="ae30a713-38f5-4e56-b874-fd636adcf478" providerId="ADAL" clId="{34EA2C4E-0012-4FE3-BC38-E06C7A8E5B98}" dt="2024-02-28T00:13:04.545" v="562" actId="47"/>
        <pc:sldMkLst>
          <pc:docMk/>
          <pc:sldMk cId="3209402299" sldId="1458"/>
        </pc:sldMkLst>
      </pc:sldChg>
      <pc:sldChg chg="modSp mod">
        <pc:chgData name="Erfan Meskar" userId="ae30a713-38f5-4e56-b874-fd636adcf478" providerId="ADAL" clId="{34EA2C4E-0012-4FE3-BC38-E06C7A8E5B98}" dt="2024-03-06T04:30:48.104" v="2857" actId="113"/>
        <pc:sldMkLst>
          <pc:docMk/>
          <pc:sldMk cId="3458664754" sldId="1459"/>
        </pc:sldMkLst>
      </pc:sldChg>
      <pc:sldChg chg="addSp delSp modSp add del mod">
        <pc:chgData name="Erfan Meskar" userId="ae30a713-38f5-4e56-b874-fd636adcf478" providerId="ADAL" clId="{34EA2C4E-0012-4FE3-BC38-E06C7A8E5B98}" dt="2024-02-28T05:41:08.953" v="2427" actId="47"/>
        <pc:sldMkLst>
          <pc:docMk/>
          <pc:sldMk cId="2625709042" sldId="1460"/>
        </pc:sldMkLst>
      </pc:sldChg>
      <pc:sldChg chg="addSp delSp modSp add del mod">
        <pc:chgData name="Erfan Meskar" userId="ae30a713-38f5-4e56-b874-fd636adcf478" providerId="ADAL" clId="{34EA2C4E-0012-4FE3-BC38-E06C7A8E5B98}" dt="2024-02-28T05:41:08.953" v="2427" actId="47"/>
        <pc:sldMkLst>
          <pc:docMk/>
          <pc:sldMk cId="2015471145" sldId="1461"/>
        </pc:sldMkLst>
      </pc:sldChg>
      <pc:sldChg chg="addSp delSp modSp add del mod">
        <pc:chgData name="Erfan Meskar" userId="ae30a713-38f5-4e56-b874-fd636adcf478" providerId="ADAL" clId="{34EA2C4E-0012-4FE3-BC38-E06C7A8E5B98}" dt="2024-02-28T05:41:08.953" v="2427" actId="47"/>
        <pc:sldMkLst>
          <pc:docMk/>
          <pc:sldMk cId="1019445943" sldId="1462"/>
        </pc:sldMkLst>
      </pc:sldChg>
      <pc:sldChg chg="addSp delSp modSp add mod modAnim">
        <pc:chgData name="Erfan Meskar" userId="ae30a713-38f5-4e56-b874-fd636adcf478" providerId="ADAL" clId="{34EA2C4E-0012-4FE3-BC38-E06C7A8E5B98}" dt="2024-03-06T03:37:26.146" v="2847" actId="1076"/>
        <pc:sldMkLst>
          <pc:docMk/>
          <pc:sldMk cId="4055904471" sldId="1463"/>
        </pc:sldMkLst>
      </pc:sldChg>
      <pc:sldChg chg="addSp delSp modSp add mod modAnim">
        <pc:chgData name="Erfan Meskar" userId="ae30a713-38f5-4e56-b874-fd636adcf478" providerId="ADAL" clId="{34EA2C4E-0012-4FE3-BC38-E06C7A8E5B98}" dt="2024-02-28T01:39:08.935" v="1486" actId="1076"/>
        <pc:sldMkLst>
          <pc:docMk/>
          <pc:sldMk cId="1374463044" sldId="1464"/>
        </pc:sldMkLst>
      </pc:sldChg>
      <pc:sldChg chg="addSp delSp modSp add mod modAnim">
        <pc:chgData name="Erfan Meskar" userId="ae30a713-38f5-4e56-b874-fd636adcf478" providerId="ADAL" clId="{34EA2C4E-0012-4FE3-BC38-E06C7A8E5B98}" dt="2024-03-06T04:14:45.388" v="2852"/>
        <pc:sldMkLst>
          <pc:docMk/>
          <pc:sldMk cId="486394541" sldId="1465"/>
        </pc:sldMkLst>
      </pc:sldChg>
      <pc:sldChg chg="addSp delSp modSp add mod modAnim">
        <pc:chgData name="Erfan Meskar" userId="ae30a713-38f5-4e56-b874-fd636adcf478" providerId="ADAL" clId="{34EA2C4E-0012-4FE3-BC38-E06C7A8E5B98}" dt="2024-03-06T04:59:57.058" v="2908"/>
        <pc:sldMkLst>
          <pc:docMk/>
          <pc:sldMk cId="4222429689" sldId="1466"/>
        </pc:sldMkLst>
      </pc:sldChg>
      <pc:sldChg chg="delSp modSp add mod ord">
        <pc:chgData name="Erfan Meskar" userId="ae30a713-38f5-4e56-b874-fd636adcf478" providerId="ADAL" clId="{34EA2C4E-0012-4FE3-BC38-E06C7A8E5B98}" dt="2024-02-28T01:14:50.589" v="1336" actId="20577"/>
        <pc:sldMkLst>
          <pc:docMk/>
          <pc:sldMk cId="1587775437" sldId="1467"/>
        </pc:sldMkLst>
      </pc:sldChg>
      <pc:sldChg chg="addSp delSp modSp add mod modAnim">
        <pc:chgData name="Erfan Meskar" userId="ae30a713-38f5-4e56-b874-fd636adcf478" providerId="ADAL" clId="{34EA2C4E-0012-4FE3-BC38-E06C7A8E5B98}" dt="2024-03-07T20:02:46.081" v="3987" actId="207"/>
        <pc:sldMkLst>
          <pc:docMk/>
          <pc:sldMk cId="1310548306" sldId="1468"/>
        </pc:sldMkLst>
      </pc:sldChg>
      <pc:sldChg chg="addSp delSp modSp add mod">
        <pc:chgData name="Erfan Meskar" userId="ae30a713-38f5-4e56-b874-fd636adcf478" providerId="ADAL" clId="{34EA2C4E-0012-4FE3-BC38-E06C7A8E5B98}" dt="2024-03-06T06:48:19.421" v="2942" actId="20577"/>
        <pc:sldMkLst>
          <pc:docMk/>
          <pc:sldMk cId="3556895923" sldId="1469"/>
        </pc:sldMkLst>
      </pc:sldChg>
      <pc:sldChg chg="modSp add mod">
        <pc:chgData name="Erfan Meskar" userId="ae30a713-38f5-4e56-b874-fd636adcf478" providerId="ADAL" clId="{34EA2C4E-0012-4FE3-BC38-E06C7A8E5B98}" dt="2024-02-28T03:03:58.895" v="1796" actId="20577"/>
        <pc:sldMkLst>
          <pc:docMk/>
          <pc:sldMk cId="3849822080" sldId="1470"/>
        </pc:sldMkLst>
      </pc:sldChg>
      <pc:sldChg chg="addSp delSp modSp add mod">
        <pc:chgData name="Erfan Meskar" userId="ae30a713-38f5-4e56-b874-fd636adcf478" providerId="ADAL" clId="{34EA2C4E-0012-4FE3-BC38-E06C7A8E5B98}" dt="2024-03-06T20:00:38.062" v="3974" actId="207"/>
        <pc:sldMkLst>
          <pc:docMk/>
          <pc:sldMk cId="1430851480" sldId="1471"/>
        </pc:sldMkLst>
      </pc:sldChg>
      <pc:sldChg chg="modSp add mod">
        <pc:chgData name="Erfan Meskar" userId="ae30a713-38f5-4e56-b874-fd636adcf478" providerId="ADAL" clId="{34EA2C4E-0012-4FE3-BC38-E06C7A8E5B98}" dt="2024-02-28T01:14:08.919" v="1320" actId="20577"/>
        <pc:sldMkLst>
          <pc:docMk/>
          <pc:sldMk cId="413387592" sldId="1472"/>
        </pc:sldMkLst>
      </pc:sldChg>
      <pc:sldChg chg="addSp delSp modSp add mod delAnim modAnim">
        <pc:chgData name="Erfan Meskar" userId="ae30a713-38f5-4e56-b874-fd636adcf478" providerId="ADAL" clId="{34EA2C4E-0012-4FE3-BC38-E06C7A8E5B98}" dt="2024-02-28T02:34:37.966" v="1516"/>
        <pc:sldMkLst>
          <pc:docMk/>
          <pc:sldMk cId="3445081415" sldId="1473"/>
        </pc:sldMkLst>
      </pc:sldChg>
      <pc:sldChg chg="addSp modSp add mod modAnim">
        <pc:chgData name="Erfan Meskar" userId="ae30a713-38f5-4e56-b874-fd636adcf478" providerId="ADAL" clId="{34EA2C4E-0012-4FE3-BC38-E06C7A8E5B98}" dt="2024-02-28T03:11:06.232" v="1816" actId="207"/>
        <pc:sldMkLst>
          <pc:docMk/>
          <pc:sldMk cId="520708603" sldId="1474"/>
        </pc:sldMkLst>
      </pc:sldChg>
      <pc:sldChg chg="addSp delSp modSp add mod delAnim modAnim">
        <pc:chgData name="Erfan Meskar" userId="ae30a713-38f5-4e56-b874-fd636adcf478" providerId="ADAL" clId="{34EA2C4E-0012-4FE3-BC38-E06C7A8E5B98}" dt="2024-03-06T15:39:58.998" v="2953" actId="1076"/>
        <pc:sldMkLst>
          <pc:docMk/>
          <pc:sldMk cId="951475680" sldId="1475"/>
        </pc:sldMkLst>
      </pc:sldChg>
      <pc:sldChg chg="add del">
        <pc:chgData name="Erfan Meskar" userId="ae30a713-38f5-4e56-b874-fd636adcf478" providerId="ADAL" clId="{34EA2C4E-0012-4FE3-BC38-E06C7A8E5B98}" dt="2024-02-28T06:13:34.194" v="2520" actId="47"/>
        <pc:sldMkLst>
          <pc:docMk/>
          <pc:sldMk cId="2946681981" sldId="1476"/>
        </pc:sldMkLst>
      </pc:sldChg>
      <pc:sldChg chg="addSp delSp modSp add mod delAnim modAnim">
        <pc:chgData name="Erfan Meskar" userId="ae30a713-38f5-4e56-b874-fd636adcf478" providerId="ADAL" clId="{34EA2C4E-0012-4FE3-BC38-E06C7A8E5B98}" dt="2024-02-28T03:16:05.772" v="1856"/>
        <pc:sldMkLst>
          <pc:docMk/>
          <pc:sldMk cId="1360519924" sldId="1477"/>
        </pc:sldMkLst>
      </pc:sldChg>
      <pc:sldChg chg="addSp delSp modSp add mod delAnim modAnim">
        <pc:chgData name="Erfan Meskar" userId="ae30a713-38f5-4e56-b874-fd636adcf478" providerId="ADAL" clId="{34EA2C4E-0012-4FE3-BC38-E06C7A8E5B98}" dt="2024-03-06T15:41:08.205" v="2966" actId="207"/>
        <pc:sldMkLst>
          <pc:docMk/>
          <pc:sldMk cId="626091319" sldId="1478"/>
        </pc:sldMkLst>
      </pc:sldChg>
      <pc:sldChg chg="modSp add mod">
        <pc:chgData name="Erfan Meskar" userId="ae30a713-38f5-4e56-b874-fd636adcf478" providerId="ADAL" clId="{34EA2C4E-0012-4FE3-BC38-E06C7A8E5B98}" dt="2024-03-06T07:30:58.727" v="2948" actId="114"/>
        <pc:sldMkLst>
          <pc:docMk/>
          <pc:sldMk cId="1015399469" sldId="1479"/>
        </pc:sldMkLst>
      </pc:sldChg>
      <pc:sldChg chg="addSp delSp modSp add mod modAnim">
        <pc:chgData name="Erfan Meskar" userId="ae30a713-38f5-4e56-b874-fd636adcf478" providerId="ADAL" clId="{34EA2C4E-0012-4FE3-BC38-E06C7A8E5B98}" dt="2024-03-06T15:45:48.880" v="2999" actId="113"/>
        <pc:sldMkLst>
          <pc:docMk/>
          <pc:sldMk cId="2234124456" sldId="1480"/>
        </pc:sldMkLst>
      </pc:sldChg>
      <pc:sldChg chg="addSp delSp modSp add mod delAnim modAnim">
        <pc:chgData name="Erfan Meskar" userId="ae30a713-38f5-4e56-b874-fd636adcf478" providerId="ADAL" clId="{34EA2C4E-0012-4FE3-BC38-E06C7A8E5B98}" dt="2024-03-13T16:13:20.814" v="3995" actId="14100"/>
        <pc:sldMkLst>
          <pc:docMk/>
          <pc:sldMk cId="676283862" sldId="1481"/>
        </pc:sldMkLst>
      </pc:sldChg>
      <pc:sldChg chg="modSp add mod">
        <pc:chgData name="Erfan Meskar" userId="ae30a713-38f5-4e56-b874-fd636adcf478" providerId="ADAL" clId="{34EA2C4E-0012-4FE3-BC38-E06C7A8E5B98}" dt="2024-03-06T15:46:52.313" v="3006" actId="20577"/>
        <pc:sldMkLst>
          <pc:docMk/>
          <pc:sldMk cId="1935318695" sldId="1482"/>
        </pc:sldMkLst>
      </pc:sldChg>
      <pc:sldChg chg="addSp delSp modSp add mod delAnim modAnim">
        <pc:chgData name="Erfan Meskar" userId="ae30a713-38f5-4e56-b874-fd636adcf478" providerId="ADAL" clId="{34EA2C4E-0012-4FE3-BC38-E06C7A8E5B98}" dt="2024-02-28T03:34:08.588" v="2012"/>
        <pc:sldMkLst>
          <pc:docMk/>
          <pc:sldMk cId="1443929636" sldId="1483"/>
        </pc:sldMkLst>
      </pc:sldChg>
      <pc:sldChg chg="addSp modSp add mod ord">
        <pc:chgData name="Erfan Meskar" userId="ae30a713-38f5-4e56-b874-fd636adcf478" providerId="ADAL" clId="{34EA2C4E-0012-4FE3-BC38-E06C7A8E5B98}" dt="2024-02-28T06:11:14.312" v="2514" actId="1076"/>
        <pc:sldMkLst>
          <pc:docMk/>
          <pc:sldMk cId="1177968915" sldId="1484"/>
        </pc:sldMkLst>
      </pc:sldChg>
      <pc:sldChg chg="modSp add mod">
        <pc:chgData name="Erfan Meskar" userId="ae30a713-38f5-4e56-b874-fd636adcf478" providerId="ADAL" clId="{34EA2C4E-0012-4FE3-BC38-E06C7A8E5B98}" dt="2024-02-28T03:38:25.689" v="2049"/>
        <pc:sldMkLst>
          <pc:docMk/>
          <pc:sldMk cId="2657410882" sldId="1485"/>
        </pc:sldMkLst>
      </pc:sldChg>
      <pc:sldChg chg="modSp add mod">
        <pc:chgData name="Erfan Meskar" userId="ae30a713-38f5-4e56-b874-fd636adcf478" providerId="ADAL" clId="{34EA2C4E-0012-4FE3-BC38-E06C7A8E5B98}" dt="2024-02-28T03:39:39.207" v="2066" actId="14100"/>
        <pc:sldMkLst>
          <pc:docMk/>
          <pc:sldMk cId="2042895477" sldId="1486"/>
        </pc:sldMkLst>
      </pc:sldChg>
      <pc:sldChg chg="addSp modSp add mod modAnim">
        <pc:chgData name="Erfan Meskar" userId="ae30a713-38f5-4e56-b874-fd636adcf478" providerId="ADAL" clId="{34EA2C4E-0012-4FE3-BC38-E06C7A8E5B98}" dt="2024-03-06T16:24:19.414" v="3011"/>
        <pc:sldMkLst>
          <pc:docMk/>
          <pc:sldMk cId="3160378020" sldId="1487"/>
        </pc:sldMkLst>
      </pc:sldChg>
      <pc:sldChg chg="addSp delSp modSp add mod delAnim">
        <pc:chgData name="Erfan Meskar" userId="ae30a713-38f5-4e56-b874-fd636adcf478" providerId="ADAL" clId="{34EA2C4E-0012-4FE3-BC38-E06C7A8E5B98}" dt="2024-03-06T16:20:18.030" v="3009" actId="1076"/>
        <pc:sldMkLst>
          <pc:docMk/>
          <pc:sldMk cId="2785988576" sldId="1488"/>
        </pc:sldMkLst>
      </pc:sldChg>
      <pc:sldChg chg="addSp delSp modSp add mod modAnim">
        <pc:chgData name="Erfan Meskar" userId="ae30a713-38f5-4e56-b874-fd636adcf478" providerId="ADAL" clId="{34EA2C4E-0012-4FE3-BC38-E06C7A8E5B98}" dt="2024-02-28T04:01:46.016" v="2118" actId="15"/>
        <pc:sldMkLst>
          <pc:docMk/>
          <pc:sldMk cId="2252582972" sldId="1489"/>
        </pc:sldMkLst>
      </pc:sldChg>
      <pc:sldChg chg="addSp delSp modSp add mod delAnim modAnim">
        <pc:chgData name="Erfan Meskar" userId="ae30a713-38f5-4e56-b874-fd636adcf478" providerId="ADAL" clId="{34EA2C4E-0012-4FE3-BC38-E06C7A8E5B98}" dt="2024-03-06T16:23:42.862" v="3010" actId="14100"/>
        <pc:sldMkLst>
          <pc:docMk/>
          <pc:sldMk cId="810867077" sldId="1490"/>
        </pc:sldMkLst>
      </pc:sldChg>
      <pc:sldChg chg="modSp add mod">
        <pc:chgData name="Erfan Meskar" userId="ae30a713-38f5-4e56-b874-fd636adcf478" providerId="ADAL" clId="{34EA2C4E-0012-4FE3-BC38-E06C7A8E5B98}" dt="2024-03-06T16:37:38.942" v="3122" actId="20577"/>
        <pc:sldMkLst>
          <pc:docMk/>
          <pc:sldMk cId="143539535" sldId="1491"/>
        </pc:sldMkLst>
      </pc:sldChg>
      <pc:sldChg chg="addSp modSp add mod">
        <pc:chgData name="Erfan Meskar" userId="ae30a713-38f5-4e56-b874-fd636adcf478" providerId="ADAL" clId="{34EA2C4E-0012-4FE3-BC38-E06C7A8E5B98}" dt="2024-03-06T16:39:21.440" v="3147" actId="1036"/>
        <pc:sldMkLst>
          <pc:docMk/>
          <pc:sldMk cId="1073362678" sldId="1492"/>
        </pc:sldMkLst>
      </pc:sldChg>
      <pc:sldChg chg="addSp delSp modSp add mod ord modAnim">
        <pc:chgData name="Erfan Meskar" userId="ae30a713-38f5-4e56-b874-fd636adcf478" providerId="ADAL" clId="{34EA2C4E-0012-4FE3-BC38-E06C7A8E5B98}" dt="2024-02-28T04:11:41.137" v="2208" actId="1035"/>
        <pc:sldMkLst>
          <pc:docMk/>
          <pc:sldMk cId="2944287065" sldId="1493"/>
        </pc:sldMkLst>
      </pc:sldChg>
      <pc:sldChg chg="add del mod modShow">
        <pc:chgData name="Erfan Meskar" userId="ae30a713-38f5-4e56-b874-fd636adcf478" providerId="ADAL" clId="{34EA2C4E-0012-4FE3-BC38-E06C7A8E5B98}" dt="2024-02-28T06:14:34.494" v="2534" actId="47"/>
        <pc:sldMkLst>
          <pc:docMk/>
          <pc:sldMk cId="1940776654" sldId="1494"/>
        </pc:sldMkLst>
      </pc:sldChg>
      <pc:sldChg chg="addSp modSp add del mod modShow">
        <pc:chgData name="Erfan Meskar" userId="ae30a713-38f5-4e56-b874-fd636adcf478" providerId="ADAL" clId="{34EA2C4E-0012-4FE3-BC38-E06C7A8E5B98}" dt="2024-02-28T06:16:12.286" v="2550" actId="47"/>
        <pc:sldMkLst>
          <pc:docMk/>
          <pc:sldMk cId="1486128753" sldId="1495"/>
        </pc:sldMkLst>
      </pc:sldChg>
      <pc:sldChg chg="addSp delSp modSp add mod">
        <pc:chgData name="Erfan Meskar" userId="ae30a713-38f5-4e56-b874-fd636adcf478" providerId="ADAL" clId="{34EA2C4E-0012-4FE3-BC38-E06C7A8E5B98}" dt="2024-02-28T04:28:02.519" v="2232" actId="1076"/>
        <pc:sldMkLst>
          <pc:docMk/>
          <pc:sldMk cId="1100228817" sldId="1496"/>
        </pc:sldMkLst>
      </pc:sldChg>
      <pc:sldChg chg="modSp add mod modShow">
        <pc:chgData name="Erfan Meskar" userId="ae30a713-38f5-4e56-b874-fd636adcf478" providerId="ADAL" clId="{34EA2C4E-0012-4FE3-BC38-E06C7A8E5B98}" dt="2024-02-28T05:35:35.880" v="2403" actId="20577"/>
        <pc:sldMkLst>
          <pc:docMk/>
          <pc:sldMk cId="728444484" sldId="1497"/>
        </pc:sldMkLst>
      </pc:sldChg>
      <pc:sldChg chg="addSp delSp modSp add mod delAnim modAnim">
        <pc:chgData name="Erfan Meskar" userId="ae30a713-38f5-4e56-b874-fd636adcf478" providerId="ADAL" clId="{34EA2C4E-0012-4FE3-BC38-E06C7A8E5B98}" dt="2024-03-06T16:42:35.825" v="3148"/>
        <pc:sldMkLst>
          <pc:docMk/>
          <pc:sldMk cId="2305116025" sldId="1498"/>
        </pc:sldMkLst>
      </pc:sldChg>
      <pc:sldChg chg="addSp delSp modSp add mod">
        <pc:chgData name="Erfan Meskar" userId="ae30a713-38f5-4e56-b874-fd636adcf478" providerId="ADAL" clId="{34EA2C4E-0012-4FE3-BC38-E06C7A8E5B98}" dt="2024-03-06T16:43:44.190" v="3150" actId="20577"/>
        <pc:sldMkLst>
          <pc:docMk/>
          <pc:sldMk cId="1775126151" sldId="1499"/>
        </pc:sldMkLst>
      </pc:sldChg>
      <pc:sldChg chg="modSp add mod ord modAnim">
        <pc:chgData name="Erfan Meskar" userId="ae30a713-38f5-4e56-b874-fd636adcf478" providerId="ADAL" clId="{34EA2C4E-0012-4FE3-BC38-E06C7A8E5B98}" dt="2024-03-06T16:58:09.098" v="3334"/>
        <pc:sldMkLst>
          <pc:docMk/>
          <pc:sldMk cId="2652190828" sldId="1500"/>
        </pc:sldMkLst>
      </pc:sldChg>
      <pc:sldChg chg="addSp modSp add mod modAnim">
        <pc:chgData name="Erfan Meskar" userId="ae30a713-38f5-4e56-b874-fd636adcf478" providerId="ADAL" clId="{34EA2C4E-0012-4FE3-BC38-E06C7A8E5B98}" dt="2024-03-06T17:21:24.457" v="3870"/>
        <pc:sldMkLst>
          <pc:docMk/>
          <pc:sldMk cId="1551656348" sldId="1501"/>
        </pc:sldMkLst>
      </pc:sldChg>
      <pc:sldChg chg="addSp delSp modSp add mod delAnim modAnim">
        <pc:chgData name="Erfan Meskar" userId="ae30a713-38f5-4e56-b874-fd636adcf478" providerId="ADAL" clId="{34EA2C4E-0012-4FE3-BC38-E06C7A8E5B98}" dt="2024-03-06T17:23:11.476" v="3877"/>
        <pc:sldMkLst>
          <pc:docMk/>
          <pc:sldMk cId="4168446681" sldId="1502"/>
        </pc:sldMkLst>
      </pc:sldChg>
      <pc:sldChg chg="addSp delSp modSp add mod delAnim modAnim">
        <pc:chgData name="Erfan Meskar" userId="ae30a713-38f5-4e56-b874-fd636adcf478" providerId="ADAL" clId="{34EA2C4E-0012-4FE3-BC38-E06C7A8E5B98}" dt="2024-03-06T17:22:45.549" v="3876" actId="313"/>
        <pc:sldMkLst>
          <pc:docMk/>
          <pc:sldMk cId="3111839806" sldId="1503"/>
        </pc:sldMkLst>
      </pc:sldChg>
      <pc:sldChg chg="add">
        <pc:chgData name="Erfan Meskar" userId="ae30a713-38f5-4e56-b874-fd636adcf478" providerId="ADAL" clId="{34EA2C4E-0012-4FE3-BC38-E06C7A8E5B98}" dt="2024-02-28T06:08:23.825" v="2475"/>
        <pc:sldMkLst>
          <pc:docMk/>
          <pc:sldMk cId="1441030370" sldId="1504"/>
        </pc:sldMkLst>
      </pc:sldChg>
      <pc:sldChg chg="addSp delSp modSp add mod">
        <pc:chgData name="Erfan Meskar" userId="ae30a713-38f5-4e56-b874-fd636adcf478" providerId="ADAL" clId="{34EA2C4E-0012-4FE3-BC38-E06C7A8E5B98}" dt="2024-02-28T06:09:38.026" v="2503"/>
        <pc:sldMkLst>
          <pc:docMk/>
          <pc:sldMk cId="676318079" sldId="1505"/>
        </pc:sldMkLst>
      </pc:sldChg>
      <pc:sldChg chg="add del">
        <pc:chgData name="Erfan Meskar" userId="ae30a713-38f5-4e56-b874-fd636adcf478" providerId="ADAL" clId="{34EA2C4E-0012-4FE3-BC38-E06C7A8E5B98}" dt="2024-02-28T06:15:49.602" v="2545" actId="47"/>
        <pc:sldMkLst>
          <pc:docMk/>
          <pc:sldMk cId="3014616708" sldId="1506"/>
        </pc:sldMkLst>
      </pc:sldChg>
      <pc:sldChg chg="add del">
        <pc:chgData name="Erfan Meskar" userId="ae30a713-38f5-4e56-b874-fd636adcf478" providerId="ADAL" clId="{34EA2C4E-0012-4FE3-BC38-E06C7A8E5B98}" dt="2024-02-28T06:15:23.041" v="2540" actId="47"/>
        <pc:sldMkLst>
          <pc:docMk/>
          <pc:sldMk cId="578897124" sldId="1507"/>
        </pc:sldMkLst>
      </pc:sldChg>
      <pc:sldChg chg="modSp add mod">
        <pc:chgData name="Erfan Meskar" userId="ae30a713-38f5-4e56-b874-fd636adcf478" providerId="ADAL" clId="{34EA2C4E-0012-4FE3-BC38-E06C7A8E5B98}" dt="2024-02-28T06:16:45.397" v="2556" actId="20577"/>
        <pc:sldMkLst>
          <pc:docMk/>
          <pc:sldMk cId="3331970170" sldId="1508"/>
        </pc:sldMkLst>
      </pc:sldChg>
      <pc:sldChg chg="modSp add mod">
        <pc:chgData name="Erfan Meskar" userId="ae30a713-38f5-4e56-b874-fd636adcf478" providerId="ADAL" clId="{34EA2C4E-0012-4FE3-BC38-E06C7A8E5B98}" dt="2024-02-28T06:16:50.375" v="2557" actId="20577"/>
        <pc:sldMkLst>
          <pc:docMk/>
          <pc:sldMk cId="2700925637" sldId="1509"/>
        </pc:sldMkLst>
      </pc:sldChg>
      <pc:sldChg chg="modSp add mod">
        <pc:chgData name="Erfan Meskar" userId="ae30a713-38f5-4e56-b874-fd636adcf478" providerId="ADAL" clId="{34EA2C4E-0012-4FE3-BC38-E06C7A8E5B98}" dt="2024-02-28T06:16:55.608" v="2558" actId="20577"/>
        <pc:sldMkLst>
          <pc:docMk/>
          <pc:sldMk cId="2124153278" sldId="1510"/>
        </pc:sldMkLst>
      </pc:sldChg>
      <pc:sldChg chg="modSp add mod">
        <pc:chgData name="Erfan Meskar" userId="ae30a713-38f5-4e56-b874-fd636adcf478" providerId="ADAL" clId="{34EA2C4E-0012-4FE3-BC38-E06C7A8E5B98}" dt="2024-02-28T06:16:40.727" v="2555" actId="20577"/>
        <pc:sldMkLst>
          <pc:docMk/>
          <pc:sldMk cId="2065508903" sldId="1511"/>
        </pc:sldMkLst>
      </pc:sldChg>
      <pc:sldChg chg="modSp add mod">
        <pc:chgData name="Erfan Meskar" userId="ae30a713-38f5-4e56-b874-fd636adcf478" providerId="ADAL" clId="{34EA2C4E-0012-4FE3-BC38-E06C7A8E5B98}" dt="2024-02-28T06:16:36.112" v="2554" actId="20577"/>
        <pc:sldMkLst>
          <pc:docMk/>
          <pc:sldMk cId="1902366794" sldId="1512"/>
        </pc:sldMkLst>
      </pc:sldChg>
      <pc:sldChg chg="modSp add mod">
        <pc:chgData name="Erfan Meskar" userId="ae30a713-38f5-4e56-b874-fd636adcf478" providerId="ADAL" clId="{34EA2C4E-0012-4FE3-BC38-E06C7A8E5B98}" dt="2024-03-06T01:53:27.198" v="2562" actId="20577"/>
        <pc:sldMkLst>
          <pc:docMk/>
          <pc:sldMk cId="238497119" sldId="1513"/>
        </pc:sldMkLst>
      </pc:sldChg>
      <pc:sldChg chg="add">
        <pc:chgData name="Erfan Meskar" userId="ae30a713-38f5-4e56-b874-fd636adcf478" providerId="ADAL" clId="{34EA2C4E-0012-4FE3-BC38-E06C7A8E5B98}" dt="2024-03-06T01:56:38.367" v="2563" actId="2890"/>
        <pc:sldMkLst>
          <pc:docMk/>
          <pc:sldMk cId="1024021692" sldId="1514"/>
        </pc:sldMkLst>
      </pc:sldChg>
      <pc:sldChg chg="addSp delSp modSp add mod delAnim modAnim">
        <pc:chgData name="Erfan Meskar" userId="ae30a713-38f5-4e56-b874-fd636adcf478" providerId="ADAL" clId="{34EA2C4E-0012-4FE3-BC38-E06C7A8E5B98}" dt="2024-03-06T17:00:19.938" v="3413" actId="20577"/>
        <pc:sldMkLst>
          <pc:docMk/>
          <pc:sldMk cId="2837560579" sldId="1515"/>
        </pc:sldMkLst>
      </pc:sldChg>
      <pc:sldChg chg="addSp delSp modSp add mod">
        <pc:chgData name="Erfan Meskar" userId="ae30a713-38f5-4e56-b874-fd636adcf478" providerId="ADAL" clId="{34EA2C4E-0012-4FE3-BC38-E06C7A8E5B98}" dt="2024-03-06T17:02:43.722" v="3464" actId="20577"/>
        <pc:sldMkLst>
          <pc:docMk/>
          <pc:sldMk cId="34299236" sldId="1516"/>
        </pc:sldMkLst>
      </pc:sldChg>
      <pc:sldChg chg="addSp delSp modSp add mod">
        <pc:chgData name="Erfan Meskar" userId="ae30a713-38f5-4e56-b874-fd636adcf478" providerId="ADAL" clId="{34EA2C4E-0012-4FE3-BC38-E06C7A8E5B98}" dt="2024-03-06T17:04:36.635" v="3488" actId="20577"/>
        <pc:sldMkLst>
          <pc:docMk/>
          <pc:sldMk cId="2901487588" sldId="1517"/>
        </pc:sldMkLst>
      </pc:sldChg>
      <pc:sldChg chg="addSp delSp modSp add mod">
        <pc:chgData name="Erfan Meskar" userId="ae30a713-38f5-4e56-b874-fd636adcf478" providerId="ADAL" clId="{34EA2C4E-0012-4FE3-BC38-E06C7A8E5B98}" dt="2024-03-06T17:06:05.641" v="3569" actId="20577"/>
        <pc:sldMkLst>
          <pc:docMk/>
          <pc:sldMk cId="2161761197" sldId="1518"/>
        </pc:sldMkLst>
      </pc:sldChg>
      <pc:sldChg chg="addSp delSp modSp add mod">
        <pc:chgData name="Erfan Meskar" userId="ae30a713-38f5-4e56-b874-fd636adcf478" providerId="ADAL" clId="{34EA2C4E-0012-4FE3-BC38-E06C7A8E5B98}" dt="2024-03-06T17:07:26.522" v="3592" actId="20577"/>
        <pc:sldMkLst>
          <pc:docMk/>
          <pc:sldMk cId="960723323" sldId="1519"/>
        </pc:sldMkLst>
      </pc:sldChg>
      <pc:sldChg chg="add del">
        <pc:chgData name="Erfan Meskar" userId="ae30a713-38f5-4e56-b874-fd636adcf478" providerId="ADAL" clId="{34EA2C4E-0012-4FE3-BC38-E06C7A8E5B98}" dt="2024-03-06T17:08:00.594" v="3596" actId="47"/>
        <pc:sldMkLst>
          <pc:docMk/>
          <pc:sldMk cId="1657520603" sldId="1520"/>
        </pc:sldMkLst>
      </pc:sldChg>
      <pc:sldChg chg="addSp delSp modSp add mod">
        <pc:chgData name="Erfan Meskar" userId="ae30a713-38f5-4e56-b874-fd636adcf478" providerId="ADAL" clId="{34EA2C4E-0012-4FE3-BC38-E06C7A8E5B98}" dt="2024-03-06T17:11:47.370" v="3712" actId="20577"/>
        <pc:sldMkLst>
          <pc:docMk/>
          <pc:sldMk cId="2267639052" sldId="1521"/>
        </pc:sldMkLst>
      </pc:sldChg>
      <pc:sldChg chg="addSp delSp modSp add mod">
        <pc:chgData name="Erfan Meskar" userId="ae30a713-38f5-4e56-b874-fd636adcf478" providerId="ADAL" clId="{34EA2C4E-0012-4FE3-BC38-E06C7A8E5B98}" dt="2024-03-06T17:11:52.313" v="3713" actId="20577"/>
        <pc:sldMkLst>
          <pc:docMk/>
          <pc:sldMk cId="219730117" sldId="1522"/>
        </pc:sldMkLst>
      </pc:sldChg>
      <pc:sldChg chg="addSp delSp modSp add mod">
        <pc:chgData name="Erfan Meskar" userId="ae30a713-38f5-4e56-b874-fd636adcf478" providerId="ADAL" clId="{34EA2C4E-0012-4FE3-BC38-E06C7A8E5B98}" dt="2024-03-06T17:11:59.358" v="3714" actId="20577"/>
        <pc:sldMkLst>
          <pc:docMk/>
          <pc:sldMk cId="2700709649" sldId="1523"/>
        </pc:sldMkLst>
      </pc:sldChg>
      <pc:sldChg chg="addSp delSp modSp add mod">
        <pc:chgData name="Erfan Meskar" userId="ae30a713-38f5-4e56-b874-fd636adcf478" providerId="ADAL" clId="{34EA2C4E-0012-4FE3-BC38-E06C7A8E5B98}" dt="2024-03-06T17:13:45.417" v="3744" actId="20577"/>
        <pc:sldMkLst>
          <pc:docMk/>
          <pc:sldMk cId="3113977032" sldId="1524"/>
        </pc:sldMkLst>
      </pc:sldChg>
      <pc:sldChg chg="addSp delSp modSp add mod">
        <pc:chgData name="Erfan Meskar" userId="ae30a713-38f5-4e56-b874-fd636adcf478" providerId="ADAL" clId="{34EA2C4E-0012-4FE3-BC38-E06C7A8E5B98}" dt="2024-03-06T17:15:31.581" v="3769" actId="20577"/>
        <pc:sldMkLst>
          <pc:docMk/>
          <pc:sldMk cId="4238569475" sldId="1525"/>
        </pc:sldMkLst>
      </pc:sldChg>
      <pc:sldChg chg="addSp delSp modSp add mod">
        <pc:chgData name="Erfan Meskar" userId="ae30a713-38f5-4e56-b874-fd636adcf478" providerId="ADAL" clId="{34EA2C4E-0012-4FE3-BC38-E06C7A8E5B98}" dt="2024-03-06T17:16:59.599" v="3786"/>
        <pc:sldMkLst>
          <pc:docMk/>
          <pc:sldMk cId="2286322717" sldId="1526"/>
        </pc:sldMkLst>
      </pc:sldChg>
      <pc:sldChg chg="addSp delSp modSp add mod">
        <pc:chgData name="Erfan Meskar" userId="ae30a713-38f5-4e56-b874-fd636adcf478" providerId="ADAL" clId="{34EA2C4E-0012-4FE3-BC38-E06C7A8E5B98}" dt="2024-03-06T17:18:15.884" v="3820" actId="20577"/>
        <pc:sldMkLst>
          <pc:docMk/>
          <pc:sldMk cId="3068124783" sldId="1527"/>
        </pc:sldMkLst>
      </pc:sldChg>
      <pc:sldChg chg="addSp delSp modSp add mod">
        <pc:chgData name="Erfan Meskar" userId="ae30a713-38f5-4e56-b874-fd636adcf478" providerId="ADAL" clId="{34EA2C4E-0012-4FE3-BC38-E06C7A8E5B98}" dt="2024-03-06T17:24:22.819" v="3904"/>
        <pc:sldMkLst>
          <pc:docMk/>
          <pc:sldMk cId="4245619610" sldId="1528"/>
        </pc:sldMkLst>
      </pc:sldChg>
      <pc:sldChg chg="addSp delSp modSp add mod">
        <pc:chgData name="Erfan Meskar" userId="ae30a713-38f5-4e56-b874-fd636adcf478" providerId="ADAL" clId="{34EA2C4E-0012-4FE3-BC38-E06C7A8E5B98}" dt="2024-04-19T20:38:41.676" v="4145" actId="478"/>
        <pc:sldMkLst>
          <pc:docMk/>
          <pc:sldMk cId="4109574340" sldId="1529"/>
        </pc:sldMkLst>
      </pc:sldChg>
      <pc:sldChg chg="addSp delSp modSp add mod">
        <pc:chgData name="Erfan Meskar" userId="ae30a713-38f5-4e56-b874-fd636adcf478" providerId="ADAL" clId="{34EA2C4E-0012-4FE3-BC38-E06C7A8E5B98}" dt="2024-03-06T17:28:17.560" v="3943"/>
        <pc:sldMkLst>
          <pc:docMk/>
          <pc:sldMk cId="1806971276" sldId="1530"/>
        </pc:sldMkLst>
      </pc:sldChg>
      <pc:sldChg chg="addSp delSp modSp add mod">
        <pc:chgData name="Erfan Meskar" userId="ae30a713-38f5-4e56-b874-fd636adcf478" providerId="ADAL" clId="{34EA2C4E-0012-4FE3-BC38-E06C7A8E5B98}" dt="2024-03-06T17:29:08.551" v="3960"/>
        <pc:sldMkLst>
          <pc:docMk/>
          <pc:sldMk cId="1457256898" sldId="1531"/>
        </pc:sldMkLst>
      </pc:sldChg>
      <pc:sldChg chg="addSp delSp modSp add del mod">
        <pc:chgData name="Erfan Meskar" userId="ae30a713-38f5-4e56-b874-fd636adcf478" providerId="ADAL" clId="{34EA2C4E-0012-4FE3-BC38-E06C7A8E5B98}" dt="2024-04-08T02:56:59.298" v="4144" actId="47"/>
        <pc:sldMkLst>
          <pc:docMk/>
          <pc:sldMk cId="669079829" sldId="1532"/>
        </pc:sldMkLst>
      </pc:sldChg>
      <pc:sldChg chg="new del">
        <pc:chgData name="Erfan Meskar" userId="ae30a713-38f5-4e56-b874-fd636adcf478" providerId="ADAL" clId="{34EA2C4E-0012-4FE3-BC38-E06C7A8E5B98}" dt="2024-04-08T01:09:54.298" v="3997" actId="47"/>
        <pc:sldMkLst>
          <pc:docMk/>
          <pc:sldMk cId="2304691008" sldId="1532"/>
        </pc:sldMkLst>
      </pc:sldChg>
      <pc:sldMasterChg chg="delSldLayout">
        <pc:chgData name="Erfan Meskar" userId="ae30a713-38f5-4e56-b874-fd636adcf478" providerId="ADAL" clId="{34EA2C4E-0012-4FE3-BC38-E06C7A8E5B98}" dt="2024-03-06T17:27:31.292" v="392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34EA2C4E-0012-4FE3-BC38-E06C7A8E5B98}" dt="2024-03-06T17:27:31.292" v="3920" actId="47"/>
          <pc:sldLayoutMkLst>
            <pc:docMk/>
            <pc:sldMasterMk cId="0" sldId="2147483740"/>
            <pc:sldLayoutMk cId="256724875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4:04:08.168" v="2154" actId="47"/>
          <pc:sldLayoutMkLst>
            <pc:docMk/>
            <pc:sldMasterMk cId="0" sldId="2147483740"/>
            <pc:sldLayoutMk cId="544909724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4:20:14.860" v="2209" actId="47"/>
          <pc:sldLayoutMkLst>
            <pc:docMk/>
            <pc:sldMasterMk cId="0" sldId="2147483740"/>
            <pc:sldLayoutMk cId="862609241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03:14.690" v="1710" actId="47"/>
          <pc:sldLayoutMkLst>
            <pc:docMk/>
            <pc:sldMasterMk cId="0" sldId="2147483740"/>
            <pc:sldLayoutMk cId="1965337950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17:25.403" v="1887" actId="47"/>
          <pc:sldLayoutMkLst>
            <pc:docMk/>
            <pc:sldMasterMk cId="0" sldId="2147483740"/>
            <pc:sldLayoutMk cId="2222524757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24:41.077" v="1956" actId="47"/>
          <pc:sldLayoutMkLst>
            <pc:docMk/>
            <pc:sldMasterMk cId="0" sldId="2147483740"/>
            <pc:sldLayoutMk cId="2578886199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2:52:36.884" v="1645" actId="47"/>
          <pc:sldLayoutMkLst>
            <pc:docMk/>
            <pc:sldMasterMk cId="0" sldId="2147483740"/>
            <pc:sldLayoutMk cId="3002560016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42:24.264" v="2078" actId="47"/>
          <pc:sldLayoutMkLst>
            <pc:docMk/>
            <pc:sldMasterMk cId="0" sldId="2147483740"/>
            <pc:sldLayoutMk cId="3044898976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34:17.999" v="2013" actId="47"/>
          <pc:sldLayoutMkLst>
            <pc:docMk/>
            <pc:sldMasterMk cId="0" sldId="2147483740"/>
            <pc:sldLayoutMk cId="3662866962" sldId="2147483752"/>
          </pc:sldLayoutMkLst>
        </pc:sldLayoutChg>
        <pc:sldLayoutChg chg="del">
          <pc:chgData name="Erfan Meskar" userId="ae30a713-38f5-4e56-b874-fd636adcf478" providerId="ADAL" clId="{34EA2C4E-0012-4FE3-BC38-E06C7A8E5B98}" dt="2024-02-28T03:16:18.834" v="1857" actId="47"/>
          <pc:sldLayoutMkLst>
            <pc:docMk/>
            <pc:sldMasterMk cId="0" sldId="2147483740"/>
            <pc:sldLayoutMk cId="3687337020" sldId="2147483752"/>
          </pc:sldLayoutMkLst>
        </pc:sldLayoutChg>
      </pc:sldMasterChg>
    </pc:docChg>
  </pc:docChgLst>
  <pc:docChgLst>
    <pc:chgData name="Erfan Meskar" userId="ae30a713-38f5-4e56-b874-fd636adcf478" providerId="ADAL" clId="{2503E8C9-F288-4550-AB56-B5D4B7D8742D}"/>
    <pc:docChg chg="undo redo custSel addSld delSld modSld sldOrd">
      <pc:chgData name="Erfan Meskar" userId="ae30a713-38f5-4e56-b874-fd636adcf478" providerId="ADAL" clId="{2503E8C9-F288-4550-AB56-B5D4B7D8742D}" dt="2024-01-24T15:55:09.106" v="4928" actId="14100"/>
      <pc:docMkLst>
        <pc:docMk/>
      </pc:docMkLst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00590785" sldId="33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7498412" sldId="337"/>
        </pc:sldMkLst>
      </pc:sldChg>
      <pc:sldChg chg="addSp delSp modSp mod modAnim">
        <pc:chgData name="Erfan Meskar" userId="ae30a713-38f5-4e56-b874-fd636adcf478" providerId="ADAL" clId="{2503E8C9-F288-4550-AB56-B5D4B7D8742D}" dt="2024-01-24T07:36:11.631" v="4608" actId="14100"/>
        <pc:sldMkLst>
          <pc:docMk/>
          <pc:sldMk cId="0" sldId="389"/>
        </pc:sldMkLst>
      </pc:sldChg>
      <pc:sldChg chg="modSp mod">
        <pc:chgData name="Erfan Meskar" userId="ae30a713-38f5-4e56-b874-fd636adcf478" providerId="ADAL" clId="{2503E8C9-F288-4550-AB56-B5D4B7D8742D}" dt="2024-01-23T23:08:32.826" v="52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293616425" sldId="1276"/>
        </pc:sldMkLst>
      </pc:sldChg>
      <pc:sldChg chg="delSp modSp mod">
        <pc:chgData name="Erfan Meskar" userId="ae30a713-38f5-4e56-b874-fd636adcf478" providerId="ADAL" clId="{2503E8C9-F288-4550-AB56-B5D4B7D8742D}" dt="2024-01-24T00:40:59.188" v="168" actId="2057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2503E8C9-F288-4550-AB56-B5D4B7D8742D}" dt="2024-01-23T23:06:08.745" v="26" actId="47"/>
        <pc:sldMkLst>
          <pc:docMk/>
          <pc:sldMk cId="3568926194" sldId="1278"/>
        </pc:sldMkLst>
      </pc:sldChg>
      <pc:sldChg chg="addSp modSp add del mod">
        <pc:chgData name="Erfan Meskar" userId="ae30a713-38f5-4e56-b874-fd636adcf478" providerId="ADAL" clId="{2503E8C9-F288-4550-AB56-B5D4B7D8742D}" dt="2024-01-24T07:41:27.280" v="4684" actId="47"/>
        <pc:sldMkLst>
          <pc:docMk/>
          <pc:sldMk cId="3779221954" sldId="127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921811897" sldId="1279"/>
        </pc:sldMkLst>
      </pc:sldChg>
      <pc:sldChg chg="addSp delSp modSp add mod">
        <pc:chgData name="Erfan Meskar" userId="ae30a713-38f5-4e56-b874-fd636adcf478" providerId="ADAL" clId="{2503E8C9-F288-4550-AB56-B5D4B7D8742D}" dt="2024-01-24T07:38:37.104" v="4652" actId="167"/>
        <pc:sldMkLst>
          <pc:docMk/>
          <pc:sldMk cId="2070254921" sldId="1279"/>
        </pc:sldMkLst>
      </pc:sldChg>
      <pc:sldChg chg="addSp delSp modSp add mod delAnim modAnim">
        <pc:chgData name="Erfan Meskar" userId="ae30a713-38f5-4e56-b874-fd636adcf478" providerId="ADAL" clId="{2503E8C9-F288-4550-AB56-B5D4B7D8742D}" dt="2024-01-24T15:55:02.601" v="4927" actId="14100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07860485" sldId="128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17971344" sldId="1281"/>
        </pc:sldMkLst>
      </pc:sldChg>
      <pc:sldChg chg="delSp modSp add mod delAnim">
        <pc:chgData name="Erfan Meskar" userId="ae30a713-38f5-4e56-b874-fd636adcf478" providerId="ADAL" clId="{2503E8C9-F288-4550-AB56-B5D4B7D8742D}" dt="2024-01-24T03:46:42.929" v="2444" actId="1035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748415498" sldId="1282"/>
        </pc:sldMkLst>
      </pc:sldChg>
      <pc:sldChg chg="modSp add mod">
        <pc:chgData name="Erfan Meskar" userId="ae30a713-38f5-4e56-b874-fd636adcf478" providerId="ADAL" clId="{2503E8C9-F288-4550-AB56-B5D4B7D8742D}" dt="2024-01-24T03:47:00.957" v="2452" actId="2057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96928723" sldId="1283"/>
        </pc:sldMkLst>
      </pc:sldChg>
      <pc:sldChg chg="modSp add mod ord">
        <pc:chgData name="Erfan Meskar" userId="ae30a713-38f5-4e56-b874-fd636adcf478" providerId="ADAL" clId="{2503E8C9-F288-4550-AB56-B5D4B7D8742D}" dt="2024-01-24T07:42:50.440" v="4701"/>
        <pc:sldMkLst>
          <pc:docMk/>
          <pc:sldMk cId="4185331016" sldId="1283"/>
        </pc:sldMkLst>
      </pc:sldChg>
      <pc:sldChg chg="addSp delSp modSp add mod">
        <pc:chgData name="Erfan Meskar" userId="ae30a713-38f5-4e56-b874-fd636adcf478" providerId="ADAL" clId="{2503E8C9-F288-4550-AB56-B5D4B7D8742D}" dt="2024-01-24T02:34:44.693" v="1524" actId="207"/>
        <pc:sldMkLst>
          <pc:docMk/>
          <pc:sldMk cId="968923185" sldId="128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11717894" sldId="1284"/>
        </pc:sldMkLst>
      </pc:sldChg>
      <pc:sldChg chg="addSp delSp modSp add mod">
        <pc:chgData name="Erfan Meskar" userId="ae30a713-38f5-4e56-b874-fd636adcf478" providerId="ADAL" clId="{2503E8C9-F288-4550-AB56-B5D4B7D8742D}" dt="2024-01-24T02:34:40.170" v="1523" actId="20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599283626" sldId="1285"/>
        </pc:sldMkLst>
      </pc:sldChg>
      <pc:sldChg chg="addSp delSp modSp add mod">
        <pc:chgData name="Erfan Meskar" userId="ae30a713-38f5-4e56-b874-fd636adcf478" providerId="ADAL" clId="{2503E8C9-F288-4550-AB56-B5D4B7D8742D}" dt="2024-01-24T03:19:12.857" v="1794" actId="2057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2503E8C9-F288-4550-AB56-B5D4B7D8742D}" dt="2024-01-23T23:05:28.283" v="23" actId="47"/>
        <pc:sldMkLst>
          <pc:docMk/>
          <pc:sldMk cId="1731397365" sldId="1287"/>
        </pc:sldMkLst>
      </pc:sldChg>
      <pc:sldChg chg="addSp modSp add mod">
        <pc:chgData name="Erfan Meskar" userId="ae30a713-38f5-4e56-b874-fd636adcf478" providerId="ADAL" clId="{2503E8C9-F288-4550-AB56-B5D4B7D8742D}" dt="2024-01-24T03:23:41.702" v="1883" actId="14100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81774180" sldId="1288"/>
        </pc:sldMkLst>
      </pc:sldChg>
      <pc:sldChg chg="modSp add mod">
        <pc:chgData name="Erfan Meskar" userId="ae30a713-38f5-4e56-b874-fd636adcf478" providerId="ADAL" clId="{2503E8C9-F288-4550-AB56-B5D4B7D8742D}" dt="2024-01-24T03:47:12.885" v="2453" actId="20577"/>
        <pc:sldMkLst>
          <pc:docMk/>
          <pc:sldMk cId="3478647662" sldId="1288"/>
        </pc:sldMkLst>
      </pc:sldChg>
      <pc:sldChg chg="delSp modSp add del mod">
        <pc:chgData name="Erfan Meskar" userId="ae30a713-38f5-4e56-b874-fd636adcf478" providerId="ADAL" clId="{2503E8C9-F288-4550-AB56-B5D4B7D8742D}" dt="2024-01-24T03:41:04.748" v="2418" actId="47"/>
        <pc:sldMkLst>
          <pc:docMk/>
          <pc:sldMk cId="1706360779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6723632" sldId="128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686588971" sldId="1290"/>
        </pc:sldMkLst>
      </pc:sldChg>
      <pc:sldChg chg="addSp delSp modSp add mod">
        <pc:chgData name="Erfan Meskar" userId="ae30a713-38f5-4e56-b874-fd636adcf478" providerId="ADAL" clId="{2503E8C9-F288-4550-AB56-B5D4B7D8742D}" dt="2024-01-24T03:41:46.490" v="2426" actId="1076"/>
        <pc:sldMkLst>
          <pc:docMk/>
          <pc:sldMk cId="1714668859" sldId="1290"/>
        </pc:sldMkLst>
      </pc:sldChg>
      <pc:sldChg chg="addSp modSp add mod ord">
        <pc:chgData name="Erfan Meskar" userId="ae30a713-38f5-4e56-b874-fd636adcf478" providerId="ADAL" clId="{2503E8C9-F288-4550-AB56-B5D4B7D8742D}" dt="2024-01-24T05:03:35.975" v="3078" actId="1076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23562956" sldId="129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4552223" sldId="1292"/>
        </pc:sldMkLst>
      </pc:sldChg>
      <pc:sldChg chg="addSp delSp modSp add mod">
        <pc:chgData name="Erfan Meskar" userId="ae30a713-38f5-4e56-b874-fd636adcf478" providerId="ADAL" clId="{2503E8C9-F288-4550-AB56-B5D4B7D8742D}" dt="2024-01-24T05:33:08.909" v="3322" actId="14100"/>
        <pc:sldMkLst>
          <pc:docMk/>
          <pc:sldMk cId="1575620019" sldId="1292"/>
        </pc:sldMkLst>
      </pc:sldChg>
      <pc:sldChg chg="modSp add mod">
        <pc:chgData name="Erfan Meskar" userId="ae30a713-38f5-4e56-b874-fd636adcf478" providerId="ADAL" clId="{2503E8C9-F288-4550-AB56-B5D4B7D8742D}" dt="2024-01-24T07:41:18.950" v="4682" actId="108"/>
        <pc:sldMkLst>
          <pc:docMk/>
          <pc:sldMk cId="652454141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91666617" sldId="129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0343491" sldId="1294"/>
        </pc:sldMkLst>
      </pc:sldChg>
      <pc:sldChg chg="modSp add del mod">
        <pc:chgData name="Erfan Meskar" userId="ae30a713-38f5-4e56-b874-fd636adcf478" providerId="ADAL" clId="{2503E8C9-F288-4550-AB56-B5D4B7D8742D}" dt="2024-01-24T07:46:11.503" v="4704" actId="47"/>
        <pc:sldMkLst>
          <pc:docMk/>
          <pc:sldMk cId="2585634030" sldId="1294"/>
        </pc:sldMkLst>
      </pc:sldChg>
      <pc:sldChg chg="addSp delSp modSp add mod">
        <pc:chgData name="Erfan Meskar" userId="ae30a713-38f5-4e56-b874-fd636adcf478" providerId="ADAL" clId="{2503E8C9-F288-4550-AB56-B5D4B7D8742D}" dt="2024-01-24T04:30:19.368" v="2870" actId="20577"/>
        <pc:sldMkLst>
          <pc:docMk/>
          <pc:sldMk cId="1934248143" sldId="129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93290240" sldId="1295"/>
        </pc:sldMkLst>
      </pc:sldChg>
      <pc:sldChg chg="addSp delSp modSp add mod ord">
        <pc:chgData name="Erfan Meskar" userId="ae30a713-38f5-4e56-b874-fd636adcf478" providerId="ADAL" clId="{2503E8C9-F288-4550-AB56-B5D4B7D8742D}" dt="2024-01-24T05:34:38.267" v="3324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420394866" sldId="1296"/>
        </pc:sldMkLst>
      </pc:sldChg>
      <pc:sldChg chg="addSp delSp modSp add mod">
        <pc:chgData name="Erfan Meskar" userId="ae30a713-38f5-4e56-b874-fd636adcf478" providerId="ADAL" clId="{2503E8C9-F288-4550-AB56-B5D4B7D8742D}" dt="2024-01-24T04:37:26.906" v="2926" actId="207"/>
        <pc:sldMkLst>
          <pc:docMk/>
          <pc:sldMk cId="1959279903" sldId="129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024058802" sldId="1297"/>
        </pc:sldMkLst>
      </pc:sldChg>
      <pc:sldChg chg="addSp delSp modSp add mod">
        <pc:chgData name="Erfan Meskar" userId="ae30a713-38f5-4e56-b874-fd636adcf478" providerId="ADAL" clId="{2503E8C9-F288-4550-AB56-B5D4B7D8742D}" dt="2024-01-24T07:48:14.119" v="4743" actId="1076"/>
        <pc:sldMkLst>
          <pc:docMk/>
          <pc:sldMk cId="385254321" sldId="1298"/>
        </pc:sldMkLst>
      </pc:sldChg>
      <pc:sldChg chg="delSp modSp add mod ord">
        <pc:chgData name="Erfan Meskar" userId="ae30a713-38f5-4e56-b874-fd636adcf478" providerId="ADAL" clId="{2503E8C9-F288-4550-AB56-B5D4B7D8742D}" dt="2024-01-24T07:47:17.447" v="4711" actId="1076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219251425" sldId="1299"/>
        </pc:sldMkLst>
      </pc:sldChg>
      <pc:sldChg chg="add">
        <pc:chgData name="Erfan Meskar" userId="ae30a713-38f5-4e56-b874-fd636adcf478" providerId="ADAL" clId="{2503E8C9-F288-4550-AB56-B5D4B7D8742D}" dt="2024-01-24T05:05:06.740" v="3079" actId="2890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068421356" sldId="130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705585269" sldId="1301"/>
        </pc:sldMkLst>
      </pc:sldChg>
      <pc:sldChg chg="addSp delSp modSp add mod">
        <pc:chgData name="Erfan Meskar" userId="ae30a713-38f5-4e56-b874-fd636adcf478" providerId="ADAL" clId="{2503E8C9-F288-4550-AB56-B5D4B7D8742D}" dt="2024-01-24T05:42:33.266" v="3396" actId="20577"/>
        <pc:sldMkLst>
          <pc:docMk/>
          <pc:sldMk cId="1825440586" sldId="1301"/>
        </pc:sldMkLst>
      </pc:sldChg>
      <pc:sldChg chg="delSp modSp add mod">
        <pc:chgData name="Erfan Meskar" userId="ae30a713-38f5-4e56-b874-fd636adcf478" providerId="ADAL" clId="{2503E8C9-F288-4550-AB56-B5D4B7D8742D}" dt="2024-01-24T05:27:17.879" v="3304" actId="478"/>
        <pc:sldMkLst>
          <pc:docMk/>
          <pc:sldMk cId="3043564442" sldId="130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109825290" sldId="1302"/>
        </pc:sldMkLst>
      </pc:sldChg>
      <pc:sldChg chg="addSp delSp modSp add mod">
        <pc:chgData name="Erfan Meskar" userId="ae30a713-38f5-4e56-b874-fd636adcf478" providerId="ADAL" clId="{2503E8C9-F288-4550-AB56-B5D4B7D8742D}" dt="2024-01-24T05:50:42.023" v="3501" actId="11"/>
        <pc:sldMkLst>
          <pc:docMk/>
          <pc:sldMk cId="182611509" sldId="130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02869255" sldId="1303"/>
        </pc:sldMkLst>
      </pc:sldChg>
      <pc:sldChg chg="addSp delSp modSp add mod">
        <pc:chgData name="Erfan Meskar" userId="ae30a713-38f5-4e56-b874-fd636adcf478" providerId="ADAL" clId="{2503E8C9-F288-4550-AB56-B5D4B7D8742D}" dt="2024-01-24T07:49:30.645" v="4763" actId="20577"/>
        <pc:sldMkLst>
          <pc:docMk/>
          <pc:sldMk cId="41123549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03325380" sldId="130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47585104" sldId="1305"/>
        </pc:sldMkLst>
      </pc:sldChg>
      <pc:sldChg chg="addSp delSp modSp add mod ord">
        <pc:chgData name="Erfan Meskar" userId="ae30a713-38f5-4e56-b874-fd636adcf478" providerId="ADAL" clId="{2503E8C9-F288-4550-AB56-B5D4B7D8742D}" dt="2024-01-24T07:15:59.059" v="4361" actId="20577"/>
        <pc:sldMkLst>
          <pc:docMk/>
          <pc:sldMk cId="3703507877" sldId="1305"/>
        </pc:sldMkLst>
      </pc:sldChg>
      <pc:sldChg chg="addSp delSp modSp add mod">
        <pc:chgData name="Erfan Meskar" userId="ae30a713-38f5-4e56-b874-fd636adcf478" providerId="ADAL" clId="{2503E8C9-F288-4550-AB56-B5D4B7D8742D}" dt="2024-01-24T07:49:54.627" v="4771" actId="20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2797028" sldId="1306"/>
        </pc:sldMkLst>
      </pc:sldChg>
      <pc:sldChg chg="addSp delSp modSp add mod">
        <pc:chgData name="Erfan Meskar" userId="ae30a713-38f5-4e56-b874-fd636adcf478" providerId="ADAL" clId="{2503E8C9-F288-4550-AB56-B5D4B7D8742D}" dt="2024-01-24T06:38:55.083" v="4003" actId="207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729141422" sldId="1307"/>
        </pc:sldMkLst>
      </pc:sldChg>
      <pc:sldChg chg="addSp delSp modSp add mod modAnim">
        <pc:chgData name="Erfan Meskar" userId="ae30a713-38f5-4e56-b874-fd636adcf478" providerId="ADAL" clId="{2503E8C9-F288-4550-AB56-B5D4B7D8742D}" dt="2024-01-24T07:23:04.866" v="4389" actId="14100"/>
        <pc:sldMkLst>
          <pc:docMk/>
          <pc:sldMk cId="4857368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870206651" sldId="130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07486443" sldId="1309"/>
        </pc:sldMkLst>
      </pc:sldChg>
      <pc:sldChg chg="addSp delSp modSp add mod">
        <pc:chgData name="Erfan Meskar" userId="ae30a713-38f5-4e56-b874-fd636adcf478" providerId="ADAL" clId="{2503E8C9-F288-4550-AB56-B5D4B7D8742D}" dt="2024-01-24T07:26:51.974" v="4450" actId="404"/>
        <pc:sldMkLst>
          <pc:docMk/>
          <pc:sldMk cId="3959401300" sldId="1309"/>
        </pc:sldMkLst>
      </pc:sldChg>
      <pc:sldChg chg="modSp add mod">
        <pc:chgData name="Erfan Meskar" userId="ae30a713-38f5-4e56-b874-fd636adcf478" providerId="ADAL" clId="{2503E8C9-F288-4550-AB56-B5D4B7D8742D}" dt="2024-01-24T07:41:41.698" v="4686" actId="108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531701761" sldId="131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258605132" sldId="1311"/>
        </pc:sldMkLst>
      </pc:sldChg>
      <pc:sldChg chg="modSp add mod">
        <pc:chgData name="Erfan Meskar" userId="ae30a713-38f5-4e56-b874-fd636adcf478" providerId="ADAL" clId="{2503E8C9-F288-4550-AB56-B5D4B7D8742D}" dt="2024-01-24T07:42:06.586" v="4689" actId="207"/>
        <pc:sldMkLst>
          <pc:docMk/>
          <pc:sldMk cId="4267219622" sldId="131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645972348" sldId="1312"/>
        </pc:sldMkLst>
      </pc:sldChg>
      <pc:sldChg chg="modSp add mod">
        <pc:chgData name="Erfan Meskar" userId="ae30a713-38f5-4e56-b874-fd636adcf478" providerId="ADAL" clId="{2503E8C9-F288-4550-AB56-B5D4B7D8742D}" dt="2024-01-24T07:46:19.672" v="4706" actId="20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46269759" sldId="1313"/>
        </pc:sldMkLst>
      </pc:sldChg>
      <pc:sldChg chg="addSp delSp modSp add mod modAnim">
        <pc:chgData name="Erfan Meskar" userId="ae30a713-38f5-4e56-b874-fd636adcf478" providerId="ADAL" clId="{2503E8C9-F288-4550-AB56-B5D4B7D8742D}" dt="2024-01-24T15:55:09.106" v="4928" actId="14100"/>
        <pc:sldMkLst>
          <pc:docMk/>
          <pc:sldMk cId="3756779788" sldId="131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455276903" sldId="131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34880298" sldId="131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125323223" sldId="1316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140845290" sldId="1317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135054167" sldId="1318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239441771" sldId="1319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4053373772" sldId="1320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649850334" sldId="1321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3544730233" sldId="1322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358343715" sldId="1323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1387305938" sldId="1324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28272633" sldId="1325"/>
        </pc:sldMkLst>
      </pc:sldChg>
      <pc:sldChg chg="del">
        <pc:chgData name="Erfan Meskar" userId="ae30a713-38f5-4e56-b874-fd636adcf478" providerId="ADAL" clId="{2503E8C9-F288-4550-AB56-B5D4B7D8742D}" dt="2024-01-23T23:05:49.896" v="25" actId="47"/>
        <pc:sldMkLst>
          <pc:docMk/>
          <pc:sldMk cId="2834877873" sldId="1326"/>
        </pc:sldMkLst>
      </pc:sldChg>
    </pc:docChg>
  </pc:docChgLst>
  <pc:docChgLst>
    <pc:chgData name="Erfan Meskar" userId="ae30a713-38f5-4e56-b874-fd636adcf478" providerId="ADAL" clId="{5FA51A70-90F5-41D5-983F-9F22D8E3373A}"/>
    <pc:docChg chg="undo redo custSel addSld delSld modSld sldOrd">
      <pc:chgData name="Erfan Meskar" userId="ae30a713-38f5-4e56-b874-fd636adcf478" providerId="ADAL" clId="{5FA51A70-90F5-41D5-983F-9F22D8E3373A}" dt="2024-01-31T16:38:44.171" v="4311" actId="20577"/>
      <pc:docMkLst>
        <pc:docMk/>
      </pc:docMkLst>
      <pc:sldChg chg="delSp modSp mod">
        <pc:chgData name="Erfan Meskar" userId="ae30a713-38f5-4e56-b874-fd636adcf478" providerId="ADAL" clId="{5FA51A70-90F5-41D5-983F-9F22D8E3373A}" dt="2024-01-30T16:31:13.912" v="797" actId="20577"/>
        <pc:sldMkLst>
          <pc:docMk/>
          <pc:sldMk cId="0" sldId="389"/>
        </pc:sldMkLst>
      </pc:sldChg>
      <pc:sldChg chg="modSp mod">
        <pc:chgData name="Erfan Meskar" userId="ae30a713-38f5-4e56-b874-fd636adcf478" providerId="ADAL" clId="{5FA51A70-90F5-41D5-983F-9F22D8E3373A}" dt="2024-01-30T16:18:54.900" v="333" actId="20577"/>
        <pc:sldMkLst>
          <pc:docMk/>
          <pc:sldMk cId="0" sldId="44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989959072" sldId="127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070254921" sldId="127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561231466" sldId="128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33007558" sldId="128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532016241" sldId="128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185331016" sldId="1283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68923185" sldId="128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481476604" sldId="1285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886313096" sldId="128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173908679" sldId="128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478647662" sldId="128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714668859" sldId="129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272642106" sldId="129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575620019" sldId="129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652454141" sldId="129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934248143" sldId="1295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026086260" sldId="1296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959279903" sldId="1297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85254321" sldId="1298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980053618" sldId="1299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654300718" sldId="130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1825440586" sldId="1301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043564442" sldId="1302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2611509" sldId="1303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1123549" sldId="1304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703507877" sldId="1305"/>
        </pc:sldMkLst>
      </pc:sldChg>
      <pc:sldChg chg="addSp 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1858292311" sldId="1306"/>
        </pc:sldMkLst>
      </pc:sldChg>
      <pc:sldChg chg="del">
        <pc:chgData name="Erfan Meskar" userId="ae30a713-38f5-4e56-b874-fd636adcf478" providerId="ADAL" clId="{5FA51A70-90F5-41D5-983F-9F22D8E3373A}" dt="2024-01-30T16:09:30.820" v="280" actId="2696"/>
        <pc:sldMkLst>
          <pc:docMk/>
          <pc:sldMk cId="1682986423" sldId="1307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85736851" sldId="1308"/>
        </pc:sldMkLst>
      </pc:sldChg>
      <pc:sldChg chg="addSp delSp modSp mod ord">
        <pc:chgData name="Erfan Meskar" userId="ae30a713-38f5-4e56-b874-fd636adcf478" providerId="ADAL" clId="{5FA51A70-90F5-41D5-983F-9F22D8E3373A}" dt="2024-01-31T01:15:50.045" v="2428" actId="20577"/>
        <pc:sldMkLst>
          <pc:docMk/>
          <pc:sldMk cId="3959401300" sldId="1309"/>
        </pc:sldMkLst>
      </pc:sldChg>
      <pc:sldChg chg="modSp del mod ord">
        <pc:chgData name="Erfan Meskar" userId="ae30a713-38f5-4e56-b874-fd636adcf478" providerId="ADAL" clId="{5FA51A70-90F5-41D5-983F-9F22D8E3373A}" dt="2024-01-31T01:14:25.586" v="2424" actId="47"/>
        <pc:sldMkLst>
          <pc:docMk/>
          <pc:sldMk cId="138784894" sldId="1310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4267219622" sldId="1311"/>
        </pc:sldMkLst>
      </pc:sldChg>
      <pc:sldChg chg="modSp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3218458894" sldId="1312"/>
        </pc:sldMkLst>
      </pc:sldChg>
      <pc:sldChg chg="del">
        <pc:chgData name="Erfan Meskar" userId="ae30a713-38f5-4e56-b874-fd636adcf478" providerId="ADAL" clId="{5FA51A70-90F5-41D5-983F-9F22D8E3373A}" dt="2024-01-30T16:58:25.172" v="899" actId="47"/>
        <pc:sldMkLst>
          <pc:docMk/>
          <pc:sldMk cId="3756779788" sldId="1313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4085324982" sldId="1314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2112824900" sldId="1315"/>
        </pc:sldMkLst>
      </pc:sldChg>
      <pc:sldChg chg="modSp add del mod">
        <pc:chgData name="Erfan Meskar" userId="ae30a713-38f5-4e56-b874-fd636adcf478" providerId="ADAL" clId="{5FA51A70-90F5-41D5-983F-9F22D8E3373A}" dt="2024-01-30T16:58:25.172" v="899" actId="47"/>
        <pc:sldMkLst>
          <pc:docMk/>
          <pc:sldMk cId="811258788" sldId="1316"/>
        </pc:sldMkLst>
      </pc:sldChg>
      <pc:sldChg chg="addSp delSp modSp add mod">
        <pc:chgData name="Erfan Meskar" userId="ae30a713-38f5-4e56-b874-fd636adcf478" providerId="ADAL" clId="{5FA51A70-90F5-41D5-983F-9F22D8E3373A}" dt="2024-01-30T16:57:48.886" v="898" actId="1076"/>
        <pc:sldMkLst>
          <pc:docMk/>
          <pc:sldMk cId="2758015130" sldId="1317"/>
        </pc:sldMkLst>
      </pc:sldChg>
      <pc:sldChg chg="addSp delSp modSp add mod ord">
        <pc:chgData name="Erfan Meskar" userId="ae30a713-38f5-4e56-b874-fd636adcf478" providerId="ADAL" clId="{5FA51A70-90F5-41D5-983F-9F22D8E3373A}" dt="2024-01-31T01:11:34.779" v="2400" actId="20577"/>
        <pc:sldMkLst>
          <pc:docMk/>
          <pc:sldMk cId="1376133071" sldId="1318"/>
        </pc:sldMkLst>
      </pc:sldChg>
      <pc:sldChg chg="addSp delSp modSp add mod ord">
        <pc:chgData name="Erfan Meskar" userId="ae30a713-38f5-4e56-b874-fd636adcf478" providerId="ADAL" clId="{5FA51A70-90F5-41D5-983F-9F22D8E3373A}" dt="2024-01-31T16:37:46.337" v="4303" actId="20577"/>
        <pc:sldMkLst>
          <pc:docMk/>
          <pc:sldMk cId="673110629" sldId="1319"/>
        </pc:sldMkLst>
      </pc:sldChg>
      <pc:sldChg chg="addSp delSp modSp add del mod ord">
        <pc:chgData name="Erfan Meskar" userId="ae30a713-38f5-4e56-b874-fd636adcf478" providerId="ADAL" clId="{5FA51A70-90F5-41D5-983F-9F22D8E3373A}" dt="2024-01-30T23:11:06.927" v="2116" actId="47"/>
        <pc:sldMkLst>
          <pc:docMk/>
          <pc:sldMk cId="3186386221" sldId="1320"/>
        </pc:sldMkLst>
      </pc:sldChg>
      <pc:sldChg chg="delSp modSp add mod ord">
        <pc:chgData name="Erfan Meskar" userId="ae30a713-38f5-4e56-b874-fd636adcf478" providerId="ADAL" clId="{5FA51A70-90F5-41D5-983F-9F22D8E3373A}" dt="2024-01-31T16:38:44.171" v="4311" actId="20577"/>
        <pc:sldMkLst>
          <pc:docMk/>
          <pc:sldMk cId="1366376714" sldId="1321"/>
        </pc:sldMkLst>
      </pc:sldChg>
      <pc:sldChg chg="addSp modSp add mod ord">
        <pc:chgData name="Erfan Meskar" userId="ae30a713-38f5-4e56-b874-fd636adcf478" providerId="ADAL" clId="{5FA51A70-90F5-41D5-983F-9F22D8E3373A}" dt="2024-01-31T01:08:52.673" v="2344" actId="20577"/>
        <pc:sldMkLst>
          <pc:docMk/>
          <pc:sldMk cId="1257659850" sldId="1322"/>
        </pc:sldMkLst>
      </pc:sldChg>
      <pc:sldChg chg="addSp delSp modSp add mod ord">
        <pc:chgData name="Erfan Meskar" userId="ae30a713-38f5-4e56-b874-fd636adcf478" providerId="ADAL" clId="{5FA51A70-90F5-41D5-983F-9F22D8E3373A}" dt="2024-01-31T01:21:18.890" v="2454" actId="167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5FA51A70-90F5-41D5-983F-9F22D8E3373A}" dt="2024-01-31T01:31:24.769" v="2488" actId="6549"/>
        <pc:sldMkLst>
          <pc:docMk/>
          <pc:sldMk cId="512385820" sldId="1324"/>
        </pc:sldMkLst>
      </pc:sldChg>
      <pc:sldChg chg="addSp modSp add mod ord">
        <pc:chgData name="Erfan Meskar" userId="ae30a713-38f5-4e56-b874-fd636adcf478" providerId="ADAL" clId="{5FA51A70-90F5-41D5-983F-9F22D8E3373A}" dt="2024-01-31T16:35:48.916" v="4302" actId="20577"/>
        <pc:sldMkLst>
          <pc:docMk/>
          <pc:sldMk cId="2936246329" sldId="1325"/>
        </pc:sldMkLst>
      </pc:sldChg>
      <pc:sldChg chg="modSp add mod ord">
        <pc:chgData name="Erfan Meskar" userId="ae30a713-38f5-4e56-b874-fd636adcf478" providerId="ADAL" clId="{5FA51A70-90F5-41D5-983F-9F22D8E3373A}" dt="2024-01-31T01:34:14.193" v="2500" actId="1035"/>
        <pc:sldMkLst>
          <pc:docMk/>
          <pc:sldMk cId="1722650123" sldId="1326"/>
        </pc:sldMkLst>
      </pc:sldChg>
      <pc:sldChg chg="modSp add mod ord">
        <pc:chgData name="Erfan Meskar" userId="ae30a713-38f5-4e56-b874-fd636adcf478" providerId="ADAL" clId="{5FA51A70-90F5-41D5-983F-9F22D8E3373A}" dt="2024-01-31T01:34:58.581" v="2505" actId="207"/>
        <pc:sldMkLst>
          <pc:docMk/>
          <pc:sldMk cId="3810293082" sldId="1327"/>
        </pc:sldMkLst>
      </pc:sldChg>
      <pc:sldChg chg="addSp modSp add mod ord">
        <pc:chgData name="Erfan Meskar" userId="ae30a713-38f5-4e56-b874-fd636adcf478" providerId="ADAL" clId="{5FA51A70-90F5-41D5-983F-9F22D8E3373A}" dt="2024-01-31T01:40:41.432" v="2508" actId="20577"/>
        <pc:sldMkLst>
          <pc:docMk/>
          <pc:sldMk cId="290692642" sldId="1328"/>
        </pc:sldMkLst>
      </pc:sldChg>
      <pc:sldChg chg="modSp add mod ord">
        <pc:chgData name="Erfan Meskar" userId="ae30a713-38f5-4e56-b874-fd636adcf478" providerId="ADAL" clId="{5FA51A70-90F5-41D5-983F-9F22D8E3373A}" dt="2024-01-31T01:40:44.239" v="2509" actId="20577"/>
        <pc:sldMkLst>
          <pc:docMk/>
          <pc:sldMk cId="1235106489" sldId="1329"/>
        </pc:sldMkLst>
      </pc:sldChg>
      <pc:sldChg chg="addSp delSp modSp add mod">
        <pc:chgData name="Erfan Meskar" userId="ae30a713-38f5-4e56-b874-fd636adcf478" providerId="ADAL" clId="{5FA51A70-90F5-41D5-983F-9F22D8E3373A}" dt="2024-01-30T21:32:01.885" v="1188" actId="1076"/>
        <pc:sldMkLst>
          <pc:docMk/>
          <pc:sldMk cId="723536329" sldId="1330"/>
        </pc:sldMkLst>
      </pc:sldChg>
      <pc:sldChg chg="addSp modSp add mod">
        <pc:chgData name="Erfan Meskar" userId="ae30a713-38f5-4e56-b874-fd636adcf478" providerId="ADAL" clId="{5FA51A70-90F5-41D5-983F-9F22D8E3373A}" dt="2024-01-30T21:33:06.076" v="1201" actId="15"/>
        <pc:sldMkLst>
          <pc:docMk/>
          <pc:sldMk cId="4260202966" sldId="1331"/>
        </pc:sldMkLst>
      </pc:sldChg>
      <pc:sldChg chg="addSp delSp modSp add mod">
        <pc:chgData name="Erfan Meskar" userId="ae30a713-38f5-4e56-b874-fd636adcf478" providerId="ADAL" clId="{5FA51A70-90F5-41D5-983F-9F22D8E3373A}" dt="2024-01-31T01:54:42.008" v="2572" actId="20577"/>
        <pc:sldMkLst>
          <pc:docMk/>
          <pc:sldMk cId="968785519" sldId="1332"/>
        </pc:sldMkLst>
      </pc:sldChg>
      <pc:sldChg chg="addSp delSp modSp add mod">
        <pc:chgData name="Erfan Meskar" userId="ae30a713-38f5-4e56-b874-fd636adcf478" providerId="ADAL" clId="{5FA51A70-90F5-41D5-983F-9F22D8E3373A}" dt="2024-01-31T01:55:22.605" v="2573" actId="20578"/>
        <pc:sldMkLst>
          <pc:docMk/>
          <pc:sldMk cId="1244113681" sldId="1333"/>
        </pc:sldMkLst>
      </pc:sldChg>
      <pc:sldChg chg="modSp add mod ord">
        <pc:chgData name="Erfan Meskar" userId="ae30a713-38f5-4e56-b874-fd636adcf478" providerId="ADAL" clId="{5FA51A70-90F5-41D5-983F-9F22D8E3373A}" dt="2024-01-30T21:36:43.665" v="1249" actId="20577"/>
        <pc:sldMkLst>
          <pc:docMk/>
          <pc:sldMk cId="1231065769" sldId="1334"/>
        </pc:sldMkLst>
      </pc:sldChg>
      <pc:sldChg chg="addSp delSp modSp add del mod delAnim modAnim">
        <pc:chgData name="Erfan Meskar" userId="ae30a713-38f5-4e56-b874-fd636adcf478" providerId="ADAL" clId="{5FA51A70-90F5-41D5-983F-9F22D8E3373A}" dt="2024-01-31T03:49:55.040" v="3009" actId="14100"/>
        <pc:sldMkLst>
          <pc:docMk/>
          <pc:sldMk cId="5718872" sldId="1335"/>
        </pc:sldMkLst>
      </pc:sldChg>
      <pc:sldChg chg="addSp delSp modSp add mod ord">
        <pc:chgData name="Erfan Meskar" userId="ae30a713-38f5-4e56-b874-fd636adcf478" providerId="ADAL" clId="{5FA51A70-90F5-41D5-983F-9F22D8E3373A}" dt="2024-01-31T04:21:59.630" v="3307"/>
        <pc:sldMkLst>
          <pc:docMk/>
          <pc:sldMk cId="1064349258" sldId="1336"/>
        </pc:sldMkLst>
      </pc:sldChg>
      <pc:sldChg chg="delSp modSp add mod">
        <pc:chgData name="Erfan Meskar" userId="ae30a713-38f5-4e56-b874-fd636adcf478" providerId="ADAL" clId="{5FA51A70-90F5-41D5-983F-9F22D8E3373A}" dt="2024-01-31T04:20:52.929" v="3305" actId="20577"/>
        <pc:sldMkLst>
          <pc:docMk/>
          <pc:sldMk cId="136565222" sldId="1337"/>
        </pc:sldMkLst>
      </pc:sldChg>
      <pc:sldChg chg="delSp modSp add mod">
        <pc:chgData name="Erfan Meskar" userId="ae30a713-38f5-4e56-b874-fd636adcf478" providerId="ADAL" clId="{5FA51A70-90F5-41D5-983F-9F22D8E3373A}" dt="2024-01-31T04:39:10.937" v="3499" actId="207"/>
        <pc:sldMkLst>
          <pc:docMk/>
          <pc:sldMk cId="3034075118" sldId="1338"/>
        </pc:sldMkLst>
      </pc:sldChg>
      <pc:sldChg chg="addSp delSp modSp add mod ord">
        <pc:chgData name="Erfan Meskar" userId="ae30a713-38f5-4e56-b874-fd636adcf478" providerId="ADAL" clId="{5FA51A70-90F5-41D5-983F-9F22D8E3373A}" dt="2024-01-31T05:20:52.042" v="3852" actId="1076"/>
        <pc:sldMkLst>
          <pc:docMk/>
          <pc:sldMk cId="1843409399" sldId="1339"/>
        </pc:sldMkLst>
      </pc:sldChg>
      <pc:sldChg chg="addSp delSp modSp add mod ord modAnim">
        <pc:chgData name="Erfan Meskar" userId="ae30a713-38f5-4e56-b874-fd636adcf478" providerId="ADAL" clId="{5FA51A70-90F5-41D5-983F-9F22D8E3373A}" dt="2024-01-31T06:08:45.737" v="4087" actId="113"/>
        <pc:sldMkLst>
          <pc:docMk/>
          <pc:sldMk cId="4164959228" sldId="1340"/>
        </pc:sldMkLst>
      </pc:sldChg>
      <pc:sldChg chg="delSp modSp add mod ord modAnim">
        <pc:chgData name="Erfan Meskar" userId="ae30a713-38f5-4e56-b874-fd636adcf478" providerId="ADAL" clId="{5FA51A70-90F5-41D5-983F-9F22D8E3373A}" dt="2024-01-31T06:37:49.198" v="4290" actId="20577"/>
        <pc:sldMkLst>
          <pc:docMk/>
          <pc:sldMk cId="2103325890" sldId="1341"/>
        </pc:sldMkLst>
      </pc:sldChg>
      <pc:sldChg chg="modSp add mod">
        <pc:chgData name="Erfan Meskar" userId="ae30a713-38f5-4e56-b874-fd636adcf478" providerId="ADAL" clId="{5FA51A70-90F5-41D5-983F-9F22D8E3373A}" dt="2024-01-30T22:21:12.215" v="1564" actId="15"/>
        <pc:sldMkLst>
          <pc:docMk/>
          <pc:sldMk cId="1969118978" sldId="1342"/>
        </pc:sldMkLst>
      </pc:sldChg>
      <pc:sldChg chg="delSp modSp add del mod ord">
        <pc:chgData name="Erfan Meskar" userId="ae30a713-38f5-4e56-b874-fd636adcf478" providerId="ADAL" clId="{5FA51A70-90F5-41D5-983F-9F22D8E3373A}" dt="2024-01-31T01:41:09.426" v="2510" actId="47"/>
        <pc:sldMkLst>
          <pc:docMk/>
          <pc:sldMk cId="454123280" sldId="1343"/>
        </pc:sldMkLst>
      </pc:sldChg>
      <pc:sldChg chg="addSp delSp modSp add mod ord">
        <pc:chgData name="Erfan Meskar" userId="ae30a713-38f5-4e56-b874-fd636adcf478" providerId="ADAL" clId="{5FA51A70-90F5-41D5-983F-9F22D8E3373A}" dt="2024-01-31T01:05:58.387" v="2317" actId="1076"/>
        <pc:sldMkLst>
          <pc:docMk/>
          <pc:sldMk cId="2653276517" sldId="1344"/>
        </pc:sldMkLst>
      </pc:sldChg>
      <pc:sldChg chg="addSp delSp modSp add del mod ord">
        <pc:chgData name="Erfan Meskar" userId="ae30a713-38f5-4e56-b874-fd636adcf478" providerId="ADAL" clId="{5FA51A70-90F5-41D5-983F-9F22D8E3373A}" dt="2024-01-31T01:14:00.211" v="2418" actId="47"/>
        <pc:sldMkLst>
          <pc:docMk/>
          <pc:sldMk cId="1476223917" sldId="1345"/>
        </pc:sldMkLst>
      </pc:sldChg>
      <pc:sldChg chg="modSp add mod">
        <pc:chgData name="Erfan Meskar" userId="ae30a713-38f5-4e56-b874-fd636adcf478" providerId="ADAL" clId="{5FA51A70-90F5-41D5-983F-9F22D8E3373A}" dt="2024-01-31T01:11:22.567" v="2397" actId="20577"/>
        <pc:sldMkLst>
          <pc:docMk/>
          <pc:sldMk cId="4224626903" sldId="1346"/>
        </pc:sldMkLst>
      </pc:sldChg>
      <pc:sldChg chg="modSp add mod ord">
        <pc:chgData name="Erfan Meskar" userId="ae30a713-38f5-4e56-b874-fd636adcf478" providerId="ADAL" clId="{5FA51A70-90F5-41D5-983F-9F22D8E3373A}" dt="2024-01-31T01:14:45.774" v="2426" actId="20577"/>
        <pc:sldMkLst>
          <pc:docMk/>
          <pc:sldMk cId="1328849838" sldId="1347"/>
        </pc:sldMkLst>
      </pc:sldChg>
      <pc:sldChg chg="modSp add mod">
        <pc:chgData name="Erfan Meskar" userId="ae30a713-38f5-4e56-b874-fd636adcf478" providerId="ADAL" clId="{5FA51A70-90F5-41D5-983F-9F22D8E3373A}" dt="2024-01-31T01:53:06.607" v="2555" actId="207"/>
        <pc:sldMkLst>
          <pc:docMk/>
          <pc:sldMk cId="227733724" sldId="1348"/>
        </pc:sldMkLst>
      </pc:sldChg>
      <pc:sldChg chg="addSp delSp modSp add mod delAnim modAnim">
        <pc:chgData name="Erfan Meskar" userId="ae30a713-38f5-4e56-b874-fd636adcf478" providerId="ADAL" clId="{5FA51A70-90F5-41D5-983F-9F22D8E3373A}" dt="2024-01-31T03:21:32.091" v="2865" actId="14100"/>
        <pc:sldMkLst>
          <pc:docMk/>
          <pc:sldMk cId="2903308550" sldId="1349"/>
        </pc:sldMkLst>
      </pc:sldChg>
      <pc:sldChg chg="addSp delSp modSp add mod">
        <pc:chgData name="Erfan Meskar" userId="ae30a713-38f5-4e56-b874-fd636adcf478" providerId="ADAL" clId="{5FA51A70-90F5-41D5-983F-9F22D8E3373A}" dt="2024-01-31T03:58:05.431" v="3151" actId="688"/>
        <pc:sldMkLst>
          <pc:docMk/>
          <pc:sldMk cId="2233748477" sldId="1350"/>
        </pc:sldMkLst>
      </pc:sldChg>
      <pc:sldChg chg="addSp delSp modSp add mod modAnim">
        <pc:chgData name="Erfan Meskar" userId="ae30a713-38f5-4e56-b874-fd636adcf478" providerId="ADAL" clId="{5FA51A70-90F5-41D5-983F-9F22D8E3373A}" dt="2024-01-31T04:05:56.703" v="3266" actId="14100"/>
        <pc:sldMkLst>
          <pc:docMk/>
          <pc:sldMk cId="1132052150" sldId="1351"/>
        </pc:sldMkLst>
      </pc:sldChg>
      <pc:sldChg chg="delSp modSp add mod">
        <pc:chgData name="Erfan Meskar" userId="ae30a713-38f5-4e56-b874-fd636adcf478" providerId="ADAL" clId="{5FA51A70-90F5-41D5-983F-9F22D8E3373A}" dt="2024-01-31T04:36:44.410" v="3473" actId="20577"/>
        <pc:sldMkLst>
          <pc:docMk/>
          <pc:sldMk cId="2939041604" sldId="1352"/>
        </pc:sldMkLst>
      </pc:sldChg>
      <pc:sldChg chg="modSp add mod">
        <pc:chgData name="Erfan Meskar" userId="ae30a713-38f5-4e56-b874-fd636adcf478" providerId="ADAL" clId="{5FA51A70-90F5-41D5-983F-9F22D8E3373A}" dt="2024-01-31T04:34:04.573" v="3444" actId="20577"/>
        <pc:sldMkLst>
          <pc:docMk/>
          <pc:sldMk cId="3252503072" sldId="1353"/>
        </pc:sldMkLst>
      </pc:sldChg>
      <pc:sldChg chg="addSp modSp add mod">
        <pc:chgData name="Erfan Meskar" userId="ae30a713-38f5-4e56-b874-fd636adcf478" providerId="ADAL" clId="{5FA51A70-90F5-41D5-983F-9F22D8E3373A}" dt="2024-01-31T04:34:42.104" v="3472" actId="20577"/>
        <pc:sldMkLst>
          <pc:docMk/>
          <pc:sldMk cId="2330957834" sldId="1354"/>
        </pc:sldMkLst>
      </pc:sldChg>
      <pc:sldChg chg="modSp add mod">
        <pc:chgData name="Erfan Meskar" userId="ae30a713-38f5-4e56-b874-fd636adcf478" providerId="ADAL" clId="{5FA51A70-90F5-41D5-983F-9F22D8E3373A}" dt="2024-01-31T04:53:39.105" v="3689" actId="207"/>
        <pc:sldMkLst>
          <pc:docMk/>
          <pc:sldMk cId="3260573187" sldId="1355"/>
        </pc:sldMkLst>
      </pc:sldChg>
      <pc:sldChg chg="addSp delSp modSp add mod">
        <pc:chgData name="Erfan Meskar" userId="ae30a713-38f5-4e56-b874-fd636adcf478" providerId="ADAL" clId="{5FA51A70-90F5-41D5-983F-9F22D8E3373A}" dt="2024-01-31T05:27:26.967" v="3911" actId="1076"/>
        <pc:sldMkLst>
          <pc:docMk/>
          <pc:sldMk cId="1677233769" sldId="1356"/>
        </pc:sldMkLst>
      </pc:sldChg>
      <pc:sldChg chg="addSp delSp modSp add mod modAnim">
        <pc:chgData name="Erfan Meskar" userId="ae30a713-38f5-4e56-b874-fd636adcf478" providerId="ADAL" clId="{5FA51A70-90F5-41D5-983F-9F22D8E3373A}" dt="2024-01-31T05:30:57.605" v="3939"/>
        <pc:sldMkLst>
          <pc:docMk/>
          <pc:sldMk cId="2515085733" sldId="1357"/>
        </pc:sldMkLst>
      </pc:sldChg>
      <pc:sldChg chg="addSp delSp modSp add mod delAnim">
        <pc:chgData name="Erfan Meskar" userId="ae30a713-38f5-4e56-b874-fd636adcf478" providerId="ADAL" clId="{5FA51A70-90F5-41D5-983F-9F22D8E3373A}" dt="2024-01-31T05:38:48.013" v="3969" actId="2085"/>
        <pc:sldMkLst>
          <pc:docMk/>
          <pc:sldMk cId="210620175" sldId="1358"/>
        </pc:sldMkLst>
      </pc:sldChg>
      <pc:sldChg chg="add del">
        <pc:chgData name="Erfan Meskar" userId="ae30a713-38f5-4e56-b874-fd636adcf478" providerId="ADAL" clId="{5FA51A70-90F5-41D5-983F-9F22D8E3373A}" dt="2024-01-31T05:25:09.883" v="3884"/>
        <pc:sldMkLst>
          <pc:docMk/>
          <pc:sldMk cId="1938601926" sldId="1358"/>
        </pc:sldMkLst>
      </pc:sldChg>
      <pc:sldChg chg="addSp delSp modSp add mod">
        <pc:chgData name="Erfan Meskar" userId="ae30a713-38f5-4e56-b874-fd636adcf478" providerId="ADAL" clId="{5FA51A70-90F5-41D5-983F-9F22D8E3373A}" dt="2024-01-31T05:36:41.757" v="3960" actId="14100"/>
        <pc:sldMkLst>
          <pc:docMk/>
          <pc:sldMk cId="2912657503" sldId="1359"/>
        </pc:sldMkLst>
      </pc:sldChg>
      <pc:sldChg chg="addSp delSp modSp add mod">
        <pc:chgData name="Erfan Meskar" userId="ae30a713-38f5-4e56-b874-fd636adcf478" providerId="ADAL" clId="{5FA51A70-90F5-41D5-983F-9F22D8E3373A}" dt="2024-01-31T05:37:21.222" v="3966" actId="1076"/>
        <pc:sldMkLst>
          <pc:docMk/>
          <pc:sldMk cId="3589606623" sldId="1360"/>
        </pc:sldMkLst>
      </pc:sldChg>
      <pc:sldChg chg="delSp modSp add mod">
        <pc:chgData name="Erfan Meskar" userId="ae30a713-38f5-4e56-b874-fd636adcf478" providerId="ADAL" clId="{5FA51A70-90F5-41D5-983F-9F22D8E3373A}" dt="2024-01-31T05:51:42.968" v="3976" actId="478"/>
        <pc:sldMkLst>
          <pc:docMk/>
          <pc:sldMk cId="2399802620" sldId="1361"/>
        </pc:sldMkLst>
      </pc:sldChg>
      <pc:sldChg chg="add">
        <pc:chgData name="Erfan Meskar" userId="ae30a713-38f5-4e56-b874-fd636adcf478" providerId="ADAL" clId="{5FA51A70-90F5-41D5-983F-9F22D8E3373A}" dt="2024-01-31T06:00:33.918" v="3977"/>
        <pc:sldMkLst>
          <pc:docMk/>
          <pc:sldMk cId="2414766761" sldId="1362"/>
        </pc:sldMkLst>
      </pc:sldChg>
      <pc:sldChg chg="modSp add mod">
        <pc:chgData name="Erfan Meskar" userId="ae30a713-38f5-4e56-b874-fd636adcf478" providerId="ADAL" clId="{5FA51A70-90F5-41D5-983F-9F22D8E3373A}" dt="2024-01-31T06:27:36.805" v="4131" actId="20577"/>
        <pc:sldMkLst>
          <pc:docMk/>
          <pc:sldMk cId="2300670627" sldId="1363"/>
        </pc:sldMkLst>
      </pc:sldChg>
      <pc:sldChg chg="add">
        <pc:chgData name="Erfan Meskar" userId="ae30a713-38f5-4e56-b874-fd636adcf478" providerId="ADAL" clId="{5FA51A70-90F5-41D5-983F-9F22D8E3373A}" dt="2024-01-31T06:26:29.394" v="4102" actId="2890"/>
        <pc:sldMkLst>
          <pc:docMk/>
          <pc:sldMk cId="3444194625" sldId="1364"/>
        </pc:sldMkLst>
      </pc:sldChg>
      <pc:sldChg chg="modSp add mod">
        <pc:chgData name="Erfan Meskar" userId="ae30a713-38f5-4e56-b874-fd636adcf478" providerId="ADAL" clId="{5FA51A70-90F5-41D5-983F-9F22D8E3373A}" dt="2024-01-31T06:28:18.584" v="4142" actId="20577"/>
        <pc:sldMkLst>
          <pc:docMk/>
          <pc:sldMk cId="823127271" sldId="1365"/>
        </pc:sldMkLst>
      </pc:sldChg>
    </pc:docChg>
  </pc:docChgLst>
  <pc:docChgLst>
    <pc:chgData name="Erfan Meskar" userId="ae30a713-38f5-4e56-b874-fd636adcf478" providerId="ADAL" clId="{C1C86E43-F200-41E9-9C7A-E88222472E67}"/>
    <pc:docChg chg="undo redo custSel addSld delSld modSld sldOrd">
      <pc:chgData name="Erfan Meskar" userId="ae30a713-38f5-4e56-b874-fd636adcf478" providerId="ADAL" clId="{C1C86E43-F200-41E9-9C7A-E88222472E67}" dt="2024-02-07T16:03:08.434" v="8445" actId="478"/>
      <pc:docMkLst>
        <pc:docMk/>
      </pc:docMkLst>
      <pc:sldChg chg="add del">
        <pc:chgData name="Erfan Meskar" userId="ae30a713-38f5-4e56-b874-fd636adcf478" providerId="ADAL" clId="{C1C86E43-F200-41E9-9C7A-E88222472E67}" dt="2024-02-07T05:33:21.111" v="3465" actId="47"/>
        <pc:sldMkLst>
          <pc:docMk/>
          <pc:sldMk cId="0" sldId="287"/>
        </pc:sldMkLst>
      </pc:sldChg>
      <pc:sldChg chg="add del">
        <pc:chgData name="Erfan Meskar" userId="ae30a713-38f5-4e56-b874-fd636adcf478" providerId="ADAL" clId="{C1C86E43-F200-41E9-9C7A-E88222472E67}" dt="2024-02-07T02:58:08.440" v="1719" actId="47"/>
        <pc:sldMkLst>
          <pc:docMk/>
          <pc:sldMk cId="0" sldId="300"/>
        </pc:sldMkLst>
      </pc:sldChg>
      <pc:sldChg chg="add del">
        <pc:chgData name="Erfan Meskar" userId="ae30a713-38f5-4e56-b874-fd636adcf478" providerId="ADAL" clId="{C1C86E43-F200-41E9-9C7A-E88222472E67}" dt="2024-02-07T02:58:10.235" v="1720" actId="47"/>
        <pc:sldMkLst>
          <pc:docMk/>
          <pc:sldMk cId="0" sldId="301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0" sldId="389"/>
        </pc:sldMkLst>
      </pc:sldChg>
      <pc:sldChg chg="modSp mod">
        <pc:chgData name="Erfan Meskar" userId="ae30a713-38f5-4e56-b874-fd636adcf478" providerId="ADAL" clId="{C1C86E43-F200-41E9-9C7A-E88222472E67}" dt="2024-02-07T04:57:43.803" v="3142" actId="20577"/>
        <pc:sldMkLst>
          <pc:docMk/>
          <pc:sldMk cId="0" sldId="446"/>
        </pc:sldMkLst>
      </pc:sldChg>
      <pc:sldChg chg="add del">
        <pc:chgData name="Erfan Meskar" userId="ae30a713-38f5-4e56-b874-fd636adcf478" providerId="ADAL" clId="{C1C86E43-F200-41E9-9C7A-E88222472E67}" dt="2024-02-07T05:35:12.181" v="3495" actId="47"/>
        <pc:sldMkLst>
          <pc:docMk/>
          <pc:sldMk cId="2199480211" sldId="641"/>
        </pc:sldMkLst>
      </pc:sldChg>
      <pc:sldChg chg="add del">
        <pc:chgData name="Erfan Meskar" userId="ae30a713-38f5-4e56-b874-fd636adcf478" providerId="ADAL" clId="{C1C86E43-F200-41E9-9C7A-E88222472E67}" dt="2024-02-07T05:36:27.631" v="3515" actId="47"/>
        <pc:sldMkLst>
          <pc:docMk/>
          <pc:sldMk cId="3039628124" sldId="642"/>
        </pc:sldMkLst>
      </pc:sldChg>
      <pc:sldChg chg="add del">
        <pc:chgData name="Erfan Meskar" userId="ae30a713-38f5-4e56-b874-fd636adcf478" providerId="ADAL" clId="{C1C86E43-F200-41E9-9C7A-E88222472E67}" dt="2024-02-07T05:37:12.367" v="3525" actId="47"/>
        <pc:sldMkLst>
          <pc:docMk/>
          <pc:sldMk cId="2513700804" sldId="643"/>
        </pc:sldMkLst>
      </pc:sldChg>
      <pc:sldChg chg="add del">
        <pc:chgData name="Erfan Meskar" userId="ae30a713-38f5-4e56-b874-fd636adcf478" providerId="ADAL" clId="{C1C86E43-F200-41E9-9C7A-E88222472E67}" dt="2024-02-07T05:39:00.620" v="3531" actId="47"/>
        <pc:sldMkLst>
          <pc:docMk/>
          <pc:sldMk cId="1422314529" sldId="644"/>
        </pc:sldMkLst>
      </pc:sldChg>
      <pc:sldChg chg="add del">
        <pc:chgData name="Erfan Meskar" userId="ae30a713-38f5-4e56-b874-fd636adcf478" providerId="ADAL" clId="{C1C86E43-F200-41E9-9C7A-E88222472E67}" dt="2024-02-07T05:39:57.944" v="3545" actId="2696"/>
        <pc:sldMkLst>
          <pc:docMk/>
          <pc:sldMk cId="2617910128" sldId="645"/>
        </pc:sldMkLst>
      </pc:sldChg>
      <pc:sldChg chg="add del">
        <pc:chgData name="Erfan Meskar" userId="ae30a713-38f5-4e56-b874-fd636adcf478" providerId="ADAL" clId="{C1C86E43-F200-41E9-9C7A-E88222472E67}" dt="2024-02-07T05:40:44.673" v="3550" actId="47"/>
        <pc:sldMkLst>
          <pc:docMk/>
          <pc:sldMk cId="1680044374" sldId="646"/>
        </pc:sldMkLst>
      </pc:sldChg>
      <pc:sldChg chg="add del">
        <pc:chgData name="Erfan Meskar" userId="ae30a713-38f5-4e56-b874-fd636adcf478" providerId="ADAL" clId="{C1C86E43-F200-41E9-9C7A-E88222472E67}" dt="2024-02-07T05:41:32.864" v="3573" actId="47"/>
        <pc:sldMkLst>
          <pc:docMk/>
          <pc:sldMk cId="2597133869" sldId="647"/>
        </pc:sldMkLst>
      </pc:sldChg>
      <pc:sldChg chg="add del">
        <pc:chgData name="Erfan Meskar" userId="ae30a713-38f5-4e56-b874-fd636adcf478" providerId="ADAL" clId="{C1C86E43-F200-41E9-9C7A-E88222472E67}" dt="2024-02-07T05:43:21.993" v="3594" actId="47"/>
        <pc:sldMkLst>
          <pc:docMk/>
          <pc:sldMk cId="3768510945" sldId="648"/>
        </pc:sldMkLst>
      </pc:sldChg>
      <pc:sldChg chg="add del">
        <pc:chgData name="Erfan Meskar" userId="ae30a713-38f5-4e56-b874-fd636adcf478" providerId="ADAL" clId="{C1C86E43-F200-41E9-9C7A-E88222472E67}" dt="2024-02-07T05:44:21.003" v="3610" actId="47"/>
        <pc:sldMkLst>
          <pc:docMk/>
          <pc:sldMk cId="416333005" sldId="649"/>
        </pc:sldMkLst>
      </pc:sldChg>
      <pc:sldChg chg="modSp add mod modShow">
        <pc:chgData name="Erfan Meskar" userId="ae30a713-38f5-4e56-b874-fd636adcf478" providerId="ADAL" clId="{C1C86E43-F200-41E9-9C7A-E88222472E67}" dt="2024-02-07T16:02:42.529" v="8444" actId="729"/>
        <pc:sldMkLst>
          <pc:docMk/>
          <pc:sldMk cId="0" sldId="862"/>
        </pc:sldMkLst>
      </pc:sldChg>
      <pc:sldChg chg="addSp modSp add mod">
        <pc:chgData name="Erfan Meskar" userId="ae30a713-38f5-4e56-b874-fd636adcf478" providerId="ADAL" clId="{C1C86E43-F200-41E9-9C7A-E88222472E67}" dt="2024-02-07T15:56:21.619" v="8365" actId="1076"/>
        <pc:sldMkLst>
          <pc:docMk/>
          <pc:sldMk cId="1957613388" sldId="1309"/>
        </pc:sldMkLst>
      </pc:sldChg>
      <pc:sldChg chg="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3959401300" sldId="1309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4131189014" sldId="1309"/>
        </pc:sldMkLst>
      </pc:sldChg>
      <pc:sldChg chg="del">
        <pc:chgData name="Erfan Meskar" userId="ae30a713-38f5-4e56-b874-fd636adcf478" providerId="ADAL" clId="{C1C86E43-F200-41E9-9C7A-E88222472E67}" dt="2024-02-06T13:52:50.292" v="4" actId="47"/>
        <pc:sldMkLst>
          <pc:docMk/>
          <pc:sldMk cId="2758015130" sldId="1317"/>
        </pc:sldMkLst>
      </pc:sldChg>
      <pc:sldChg chg="addSp delSp modSp mod">
        <pc:chgData name="Erfan Meskar" userId="ae30a713-38f5-4e56-b874-fd636adcf478" providerId="ADAL" clId="{C1C86E43-F200-41E9-9C7A-E88222472E67}" dt="2024-02-06T13:55:11.409" v="78" actId="1076"/>
        <pc:sldMkLst>
          <pc:docMk/>
          <pc:sldMk cId="1376133071" sldId="1318"/>
        </pc:sldMkLst>
      </pc:sldChg>
      <pc:sldChg chg="addSp delSp modSp mod ord">
        <pc:chgData name="Erfan Meskar" userId="ae30a713-38f5-4e56-b874-fd636adcf478" providerId="ADAL" clId="{C1C86E43-F200-41E9-9C7A-E88222472E67}" dt="2024-02-07T10:04:39.909" v="7574" actId="114"/>
        <pc:sldMkLst>
          <pc:docMk/>
          <pc:sldMk cId="673110629" sldId="1319"/>
        </pc:sldMkLst>
      </pc:sldChg>
      <pc:sldChg chg="addSp delSp modSp mod ord">
        <pc:chgData name="Erfan Meskar" userId="ae30a713-38f5-4e56-b874-fd636adcf478" providerId="ADAL" clId="{C1C86E43-F200-41E9-9C7A-E88222472E67}" dt="2024-02-07T07:00:15.745" v="4388" actId="108"/>
        <pc:sldMkLst>
          <pc:docMk/>
          <pc:sldMk cId="1366376714" sldId="1321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1257659850" sldId="1322"/>
        </pc:sldMkLst>
      </pc:sldChg>
      <pc:sldChg chg="modSp add mod ord">
        <pc:chgData name="Erfan Meskar" userId="ae30a713-38f5-4e56-b874-fd636adcf478" providerId="ADAL" clId="{C1C86E43-F200-41E9-9C7A-E88222472E67}" dt="2024-02-07T05:59:25.600" v="3733" actId="20577"/>
        <pc:sldMkLst>
          <pc:docMk/>
          <pc:sldMk cId="4246416916" sldId="1322"/>
        </pc:sldMkLst>
      </pc:sldChg>
      <pc:sldChg chg="addSp delSp modSp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173081152" sldId="1323"/>
        </pc:sldMkLst>
      </pc:sldChg>
      <pc:sldChg chg="modSp add mod ord">
        <pc:chgData name="Erfan Meskar" userId="ae30a713-38f5-4e56-b874-fd636adcf478" providerId="ADAL" clId="{C1C86E43-F200-41E9-9C7A-E88222472E67}" dt="2024-02-07T05:59:33.416" v="3735"/>
        <pc:sldMkLst>
          <pc:docMk/>
          <pc:sldMk cId="4059550234" sldId="1323"/>
        </pc:sldMkLst>
      </pc:sldChg>
      <pc:sldChg chg="addSp delSp modSp mod">
        <pc:chgData name="Erfan Meskar" userId="ae30a713-38f5-4e56-b874-fd636adcf478" providerId="ADAL" clId="{C1C86E43-F200-41E9-9C7A-E88222472E67}" dt="2024-02-07T05:27:00.748" v="3447" actId="1035"/>
        <pc:sldMkLst>
          <pc:docMk/>
          <pc:sldMk cId="512385820" sldId="1324"/>
        </pc:sldMkLst>
      </pc:sldChg>
      <pc:sldChg chg="addSp delSp modSp mod">
        <pc:chgData name="Erfan Meskar" userId="ae30a713-38f5-4e56-b874-fd636adcf478" providerId="ADAL" clId="{C1C86E43-F200-41E9-9C7A-E88222472E67}" dt="2024-02-07T05:20:52.992" v="3359" actId="14734"/>
        <pc:sldMkLst>
          <pc:docMk/>
          <pc:sldMk cId="2936246329" sldId="1325"/>
        </pc:sldMkLst>
      </pc:sldChg>
      <pc:sldChg chg="addSp delSp modSp mod">
        <pc:chgData name="Erfan Meskar" userId="ae30a713-38f5-4e56-b874-fd636adcf478" providerId="ADAL" clId="{C1C86E43-F200-41E9-9C7A-E88222472E67}" dt="2024-02-07T03:55:25.529" v="2406" actId="20577"/>
        <pc:sldMkLst>
          <pc:docMk/>
          <pc:sldMk cId="1722650123" sldId="1326"/>
        </pc:sldMkLst>
      </pc:sldChg>
      <pc:sldChg chg="modSp mod">
        <pc:chgData name="Erfan Meskar" userId="ae30a713-38f5-4e56-b874-fd636adcf478" providerId="ADAL" clId="{C1C86E43-F200-41E9-9C7A-E88222472E67}" dt="2024-02-07T03:55:54.151" v="2412" actId="20577"/>
        <pc:sldMkLst>
          <pc:docMk/>
          <pc:sldMk cId="3810293082" sldId="1327"/>
        </pc:sldMkLst>
      </pc:sldChg>
      <pc:sldChg chg="delSp modSp mod">
        <pc:chgData name="Erfan Meskar" userId="ae30a713-38f5-4e56-b874-fd636adcf478" providerId="ADAL" clId="{C1C86E43-F200-41E9-9C7A-E88222472E67}" dt="2024-02-07T09:06:10.126" v="5300" actId="6549"/>
        <pc:sldMkLst>
          <pc:docMk/>
          <pc:sldMk cId="290692642" sldId="1328"/>
        </pc:sldMkLst>
      </pc:sldChg>
      <pc:sldChg chg="addSp delSp modSp mod modAnim">
        <pc:chgData name="Erfan Meskar" userId="ae30a713-38f5-4e56-b874-fd636adcf478" providerId="ADAL" clId="{C1C86E43-F200-41E9-9C7A-E88222472E67}" dt="2024-02-07T05:00:39.978" v="3146" actId="207"/>
        <pc:sldMkLst>
          <pc:docMk/>
          <pc:sldMk cId="1235106489" sldId="1329"/>
        </pc:sldMkLst>
      </pc:sldChg>
      <pc:sldChg chg="delSp modSp mod">
        <pc:chgData name="Erfan Meskar" userId="ae30a713-38f5-4e56-b874-fd636adcf478" providerId="ADAL" clId="{C1C86E43-F200-41E9-9C7A-E88222472E67}" dt="2024-02-07T10:00:45.950" v="7554" actId="20577"/>
        <pc:sldMkLst>
          <pc:docMk/>
          <pc:sldMk cId="723536329" sldId="1330"/>
        </pc:sldMkLst>
      </pc:sldChg>
      <pc:sldChg chg="delSp modSp mod">
        <pc:chgData name="Erfan Meskar" userId="ae30a713-38f5-4e56-b874-fd636adcf478" providerId="ADAL" clId="{C1C86E43-F200-41E9-9C7A-E88222472E67}" dt="2024-02-07T10:00:49.791" v="7555" actId="20577"/>
        <pc:sldMkLst>
          <pc:docMk/>
          <pc:sldMk cId="4260202966" sldId="1331"/>
        </pc:sldMkLst>
      </pc:sldChg>
      <pc:sldChg chg="addSp delSp modSp mod">
        <pc:chgData name="Erfan Meskar" userId="ae30a713-38f5-4e56-b874-fd636adcf478" providerId="ADAL" clId="{C1C86E43-F200-41E9-9C7A-E88222472E67}" dt="2024-02-07T09:59:54.865" v="7551" actId="478"/>
        <pc:sldMkLst>
          <pc:docMk/>
          <pc:sldMk cId="968785519" sldId="133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44113681" sldId="133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231065769" sldId="133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5718872" sldId="133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064349258" sldId="133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36565222" sldId="133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034075118" sldId="133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843409399" sldId="133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4164959228" sldId="134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3325890" sldId="134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969118978" sldId="1342"/>
        </pc:sldMkLst>
      </pc:sldChg>
      <pc:sldChg chg="delSp modSp mod ord">
        <pc:chgData name="Erfan Meskar" userId="ae30a713-38f5-4e56-b874-fd636adcf478" providerId="ADAL" clId="{C1C86E43-F200-41E9-9C7A-E88222472E67}" dt="2024-02-07T04:39:45.231" v="2913" actId="14100"/>
        <pc:sldMkLst>
          <pc:docMk/>
          <pc:sldMk cId="2653276517" sldId="1344"/>
        </pc:sldMkLst>
      </pc:sldChg>
      <pc:sldChg chg="addSp delSp modSp del mod">
        <pc:chgData name="Erfan Meskar" userId="ae30a713-38f5-4e56-b874-fd636adcf478" providerId="ADAL" clId="{C1C86E43-F200-41E9-9C7A-E88222472E67}" dt="2024-02-07T10:03:25.119" v="7569" actId="47"/>
        <pc:sldMkLst>
          <pc:docMk/>
          <pc:sldMk cId="4224626903" sldId="1346"/>
        </pc:sldMkLst>
      </pc:sldChg>
      <pc:sldChg chg="delSp modSp del mod">
        <pc:chgData name="Erfan Meskar" userId="ae30a713-38f5-4e56-b874-fd636adcf478" providerId="ADAL" clId="{C1C86E43-F200-41E9-9C7A-E88222472E67}" dt="2024-02-07T04:32:55.028" v="2811" actId="47"/>
        <pc:sldMkLst>
          <pc:docMk/>
          <pc:sldMk cId="1328849838" sldId="1347"/>
        </pc:sldMkLst>
      </pc:sldChg>
      <pc:sldChg chg="addSp delSp modSp del mod">
        <pc:chgData name="Erfan Meskar" userId="ae30a713-38f5-4e56-b874-fd636adcf478" providerId="ADAL" clId="{C1C86E43-F200-41E9-9C7A-E88222472E67}" dt="2024-02-07T05:15:54.831" v="3263" actId="2696"/>
        <pc:sldMkLst>
          <pc:docMk/>
          <pc:sldMk cId="227733724" sldId="1348"/>
        </pc:sldMkLst>
      </pc:sldChg>
      <pc:sldChg chg="add del">
        <pc:chgData name="Erfan Meskar" userId="ae30a713-38f5-4e56-b874-fd636adcf478" providerId="ADAL" clId="{C1C86E43-F200-41E9-9C7A-E88222472E67}" dt="2024-02-07T09:47:43.516" v="7476" actId="2696"/>
        <pc:sldMkLst>
          <pc:docMk/>
          <pc:sldMk cId="1480679664" sldId="1348"/>
        </pc:sldMkLst>
      </pc:sldChg>
      <pc:sldChg chg="delSp modSp add mod ord">
        <pc:chgData name="Erfan Meskar" userId="ae30a713-38f5-4e56-b874-fd636adcf478" providerId="ADAL" clId="{C1C86E43-F200-41E9-9C7A-E88222472E67}" dt="2024-02-07T16:03:08.434" v="8445" actId="478"/>
        <pc:sldMkLst>
          <pc:docMk/>
          <pc:sldMk cId="3479248927" sldId="134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03308550" sldId="134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233748477" sldId="135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132052150" sldId="135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39041604" sldId="135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52503072" sldId="135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30957834" sldId="135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260573187" sldId="1355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1677233769" sldId="1356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515085733" sldId="1357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10620175" sldId="1358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912657503" sldId="1359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589606623" sldId="1360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99802620" sldId="1361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414766761" sldId="1362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2300670627" sldId="1363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3444194625" sldId="1364"/>
        </pc:sldMkLst>
      </pc:sldChg>
      <pc:sldChg chg="del">
        <pc:chgData name="Erfan Meskar" userId="ae30a713-38f5-4e56-b874-fd636adcf478" providerId="ADAL" clId="{C1C86E43-F200-41E9-9C7A-E88222472E67}" dt="2024-02-06T15:12:59.323" v="688" actId="47"/>
        <pc:sldMkLst>
          <pc:docMk/>
          <pc:sldMk cId="823127271" sldId="1365"/>
        </pc:sldMkLst>
      </pc:sldChg>
      <pc:sldChg chg="addSp modSp add mod ord">
        <pc:chgData name="Erfan Meskar" userId="ae30a713-38f5-4e56-b874-fd636adcf478" providerId="ADAL" clId="{C1C86E43-F200-41E9-9C7A-E88222472E67}" dt="2024-02-07T06:05:25.397" v="3821" actId="1035"/>
        <pc:sldMkLst>
          <pc:docMk/>
          <pc:sldMk cId="44258675" sldId="1366"/>
        </pc:sldMkLst>
      </pc:sldChg>
      <pc:sldChg chg="addSp delSp 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726197122" sldId="1366"/>
        </pc:sldMkLst>
      </pc:sldChg>
      <pc:sldChg chg="modSp add del mod">
        <pc:chgData name="Erfan Meskar" userId="ae30a713-38f5-4e56-b874-fd636adcf478" providerId="ADAL" clId="{C1C86E43-F200-41E9-9C7A-E88222472E67}" dt="2024-02-07T04:58:47.125" v="3143" actId="2696"/>
        <pc:sldMkLst>
          <pc:docMk/>
          <pc:sldMk cId="2896019348" sldId="1367"/>
        </pc:sldMkLst>
      </pc:sldChg>
      <pc:sldChg chg="modSp add mod ord">
        <pc:chgData name="Erfan Meskar" userId="ae30a713-38f5-4e56-b874-fd636adcf478" providerId="ADAL" clId="{C1C86E43-F200-41E9-9C7A-E88222472E67}" dt="2024-02-07T06:31:31.147" v="4067" actId="20577"/>
        <pc:sldMkLst>
          <pc:docMk/>
          <pc:sldMk cId="4133726131" sldId="1367"/>
        </pc:sldMkLst>
      </pc:sldChg>
      <pc:sldChg chg="modSp add mod ord">
        <pc:chgData name="Erfan Meskar" userId="ae30a713-38f5-4e56-b874-fd636adcf478" providerId="ADAL" clId="{C1C86E43-F200-41E9-9C7A-E88222472E67}" dt="2024-02-06T19:17:29.614" v="775" actId="15"/>
        <pc:sldMkLst>
          <pc:docMk/>
          <pc:sldMk cId="3318124592" sldId="1368"/>
        </pc:sldMkLst>
      </pc:sldChg>
      <pc:sldChg chg="modSp add mod">
        <pc:chgData name="Erfan Meskar" userId="ae30a713-38f5-4e56-b874-fd636adcf478" providerId="ADAL" clId="{C1C86E43-F200-41E9-9C7A-E88222472E67}" dt="2024-02-07T09:51:45.680" v="7550" actId="20577"/>
        <pc:sldMkLst>
          <pc:docMk/>
          <pc:sldMk cId="1773025388" sldId="1369"/>
        </pc:sldMkLst>
      </pc:sldChg>
      <pc:sldChg chg="addSp delSp modSp add mod">
        <pc:chgData name="Erfan Meskar" userId="ae30a713-38f5-4e56-b874-fd636adcf478" providerId="ADAL" clId="{C1C86E43-F200-41E9-9C7A-E88222472E67}" dt="2024-02-06T19:19:56.739" v="810" actId="1076"/>
        <pc:sldMkLst>
          <pc:docMk/>
          <pc:sldMk cId="2980114125" sldId="1370"/>
        </pc:sldMkLst>
      </pc:sldChg>
      <pc:sldChg chg="addSp delSp modSp add mod">
        <pc:chgData name="Erfan Meskar" userId="ae30a713-38f5-4e56-b874-fd636adcf478" providerId="ADAL" clId="{C1C86E43-F200-41E9-9C7A-E88222472E67}" dt="2024-02-06T19:27:49.009" v="814" actId="1076"/>
        <pc:sldMkLst>
          <pc:docMk/>
          <pc:sldMk cId="2931520855" sldId="1371"/>
        </pc:sldMkLst>
      </pc:sldChg>
      <pc:sldChg chg="modSp add mod ord">
        <pc:chgData name="Erfan Meskar" userId="ae30a713-38f5-4e56-b874-fd636adcf478" providerId="ADAL" clId="{C1C86E43-F200-41E9-9C7A-E88222472E67}" dt="2024-02-06T19:28:51.524" v="842" actId="20577"/>
        <pc:sldMkLst>
          <pc:docMk/>
          <pc:sldMk cId="1333091538" sldId="1372"/>
        </pc:sldMkLst>
      </pc:sldChg>
      <pc:sldChg chg="addSp delSp modSp add del mod">
        <pc:chgData name="Erfan Meskar" userId="ae30a713-38f5-4e56-b874-fd636adcf478" providerId="ADAL" clId="{C1C86E43-F200-41E9-9C7A-E88222472E67}" dt="2024-02-07T08:06:03.386" v="4738" actId="47"/>
        <pc:sldMkLst>
          <pc:docMk/>
          <pc:sldMk cId="692805232" sldId="1373"/>
        </pc:sldMkLst>
      </pc:sldChg>
      <pc:sldChg chg="delSp modSp add del mod">
        <pc:chgData name="Erfan Meskar" userId="ae30a713-38f5-4e56-b874-fd636adcf478" providerId="ADAL" clId="{C1C86E43-F200-41E9-9C7A-E88222472E67}" dt="2024-02-07T08:06:15.534" v="4739" actId="47"/>
        <pc:sldMkLst>
          <pc:docMk/>
          <pc:sldMk cId="837407738" sldId="1374"/>
        </pc:sldMkLst>
      </pc:sldChg>
      <pc:sldChg chg="addSp delSp modSp add del mod">
        <pc:chgData name="Erfan Meskar" userId="ae30a713-38f5-4e56-b874-fd636adcf478" providerId="ADAL" clId="{C1C86E43-F200-41E9-9C7A-E88222472E67}" dt="2024-02-07T08:06:21.622" v="4740" actId="47"/>
        <pc:sldMkLst>
          <pc:docMk/>
          <pc:sldMk cId="418274170" sldId="1375"/>
        </pc:sldMkLst>
      </pc:sldChg>
      <pc:sldChg chg="addSp delSp modSp add del mod ord modAnim">
        <pc:chgData name="Erfan Meskar" userId="ae30a713-38f5-4e56-b874-fd636adcf478" providerId="ADAL" clId="{C1C86E43-F200-41E9-9C7A-E88222472E67}" dt="2024-02-07T08:34:01.048" v="5147" actId="47"/>
        <pc:sldMkLst>
          <pc:docMk/>
          <pc:sldMk cId="880409284" sldId="1376"/>
        </pc:sldMkLst>
      </pc:sldChg>
      <pc:sldChg chg="modSp add del mod">
        <pc:chgData name="Erfan Meskar" userId="ae30a713-38f5-4e56-b874-fd636adcf478" providerId="ADAL" clId="{C1C86E43-F200-41E9-9C7A-E88222472E67}" dt="2024-02-06T19:35:29.518" v="915" actId="2696"/>
        <pc:sldMkLst>
          <pc:docMk/>
          <pc:sldMk cId="947642556" sldId="1376"/>
        </pc:sldMkLst>
      </pc:sldChg>
      <pc:sldChg chg="delSp modSp add del mod">
        <pc:chgData name="Erfan Meskar" userId="ae30a713-38f5-4e56-b874-fd636adcf478" providerId="ADAL" clId="{C1C86E43-F200-41E9-9C7A-E88222472E67}" dt="2024-02-07T08:43:44.273" v="5240" actId="47"/>
        <pc:sldMkLst>
          <pc:docMk/>
          <pc:sldMk cId="3796471648" sldId="1377"/>
        </pc:sldMkLst>
      </pc:sldChg>
      <pc:sldChg chg="addSp delSp modSp add del mod">
        <pc:chgData name="Erfan Meskar" userId="ae30a713-38f5-4e56-b874-fd636adcf478" providerId="ADAL" clId="{C1C86E43-F200-41E9-9C7A-E88222472E67}" dt="2024-02-07T08:43:54.598" v="5241" actId="47"/>
        <pc:sldMkLst>
          <pc:docMk/>
          <pc:sldMk cId="1662725412" sldId="1378"/>
        </pc:sldMkLst>
      </pc:sldChg>
      <pc:sldChg chg="modSp add mod ord">
        <pc:chgData name="Erfan Meskar" userId="ae30a713-38f5-4e56-b874-fd636adcf478" providerId="ADAL" clId="{C1C86E43-F200-41E9-9C7A-E88222472E67}" dt="2024-02-06T19:42:40.719" v="1044" actId="20577"/>
        <pc:sldMkLst>
          <pc:docMk/>
          <pc:sldMk cId="3812072497" sldId="1379"/>
        </pc:sldMkLst>
      </pc:sldChg>
      <pc:sldChg chg="addSp delSp modSp add mod ord">
        <pc:chgData name="Erfan Meskar" userId="ae30a713-38f5-4e56-b874-fd636adcf478" providerId="ADAL" clId="{C1C86E43-F200-41E9-9C7A-E88222472E67}" dt="2024-02-06T19:44:08.245" v="1056" actId="1076"/>
        <pc:sldMkLst>
          <pc:docMk/>
          <pc:sldMk cId="2001746861" sldId="1380"/>
        </pc:sldMkLst>
      </pc:sldChg>
      <pc:sldChg chg="modSp add mod ord">
        <pc:chgData name="Erfan Meskar" userId="ae30a713-38f5-4e56-b874-fd636adcf478" providerId="ADAL" clId="{C1C86E43-F200-41E9-9C7A-E88222472E67}" dt="2024-02-06T19:46:03.347" v="1095" actId="20577"/>
        <pc:sldMkLst>
          <pc:docMk/>
          <pc:sldMk cId="519581669" sldId="1381"/>
        </pc:sldMkLst>
      </pc:sldChg>
      <pc:sldChg chg="modSp add mod">
        <pc:chgData name="Erfan Meskar" userId="ae30a713-38f5-4e56-b874-fd636adcf478" providerId="ADAL" clId="{C1C86E43-F200-41E9-9C7A-E88222472E67}" dt="2024-02-06T19:48:30.614" v="1175" actId="207"/>
        <pc:sldMkLst>
          <pc:docMk/>
          <pc:sldMk cId="150478051" sldId="1382"/>
        </pc:sldMkLst>
      </pc:sldChg>
      <pc:sldChg chg="addSp delSp modSp add mod modAnim">
        <pc:chgData name="Erfan Meskar" userId="ae30a713-38f5-4e56-b874-fd636adcf478" providerId="ADAL" clId="{C1C86E43-F200-41E9-9C7A-E88222472E67}" dt="2024-02-07T07:57:05.730" v="4731" actId="14100"/>
        <pc:sldMkLst>
          <pc:docMk/>
          <pc:sldMk cId="2901537697" sldId="1383"/>
        </pc:sldMkLst>
      </pc:sldChg>
      <pc:sldChg chg="addSp delSp modSp add mod ord">
        <pc:chgData name="Erfan Meskar" userId="ae30a713-38f5-4e56-b874-fd636adcf478" providerId="ADAL" clId="{C1C86E43-F200-41E9-9C7A-E88222472E67}" dt="2024-02-07T03:17:06.259" v="2008" actId="20577"/>
        <pc:sldMkLst>
          <pc:docMk/>
          <pc:sldMk cId="570155935" sldId="1384"/>
        </pc:sldMkLst>
      </pc:sldChg>
      <pc:sldChg chg="addSp delSp modSp add mod modAnim">
        <pc:chgData name="Erfan Meskar" userId="ae30a713-38f5-4e56-b874-fd636adcf478" providerId="ADAL" clId="{C1C86E43-F200-41E9-9C7A-E88222472E67}" dt="2024-02-07T08:11:02.843" v="4782" actId="14100"/>
        <pc:sldMkLst>
          <pc:docMk/>
          <pc:sldMk cId="3954391893" sldId="1385"/>
        </pc:sldMkLst>
      </pc:sldChg>
      <pc:sldChg chg="addSp delSp modSp add mod">
        <pc:chgData name="Erfan Meskar" userId="ae30a713-38f5-4e56-b874-fd636adcf478" providerId="ADAL" clId="{C1C86E43-F200-41E9-9C7A-E88222472E67}" dt="2024-02-07T07:57:20.740" v="4734" actId="14100"/>
        <pc:sldMkLst>
          <pc:docMk/>
          <pc:sldMk cId="2543808252" sldId="1386"/>
        </pc:sldMkLst>
      </pc:sldChg>
      <pc:sldChg chg="addSp delSp modSp add mod delAnim modAnim">
        <pc:chgData name="Erfan Meskar" userId="ae30a713-38f5-4e56-b874-fd636adcf478" providerId="ADAL" clId="{C1C86E43-F200-41E9-9C7A-E88222472E67}" dt="2024-02-07T07:57:32.458" v="4737" actId="14100"/>
        <pc:sldMkLst>
          <pc:docMk/>
          <pc:sldMk cId="3205210136" sldId="1387"/>
        </pc:sldMkLst>
      </pc:sldChg>
      <pc:sldChg chg="addSp delSp modSp add mod">
        <pc:chgData name="Erfan Meskar" userId="ae30a713-38f5-4e56-b874-fd636adcf478" providerId="ADAL" clId="{C1C86E43-F200-41E9-9C7A-E88222472E67}" dt="2024-02-07T05:27:34.822" v="3449" actId="207"/>
        <pc:sldMkLst>
          <pc:docMk/>
          <pc:sldMk cId="2024812900" sldId="1388"/>
        </pc:sldMkLst>
      </pc:sldChg>
      <pc:sldChg chg="addSp delSp modSp add mod">
        <pc:chgData name="Erfan Meskar" userId="ae30a713-38f5-4e56-b874-fd636adcf478" providerId="ADAL" clId="{C1C86E43-F200-41E9-9C7A-E88222472E67}" dt="2024-02-07T04:01:25.412" v="2424" actId="1076"/>
        <pc:sldMkLst>
          <pc:docMk/>
          <pc:sldMk cId="2123773328" sldId="1389"/>
        </pc:sldMkLst>
      </pc:sldChg>
      <pc:sldChg chg="add del">
        <pc:chgData name="Erfan Meskar" userId="ae30a713-38f5-4e56-b874-fd636adcf478" providerId="ADAL" clId="{C1C86E43-F200-41E9-9C7A-E88222472E67}" dt="2024-02-07T03:51:08.416" v="2372" actId="47"/>
        <pc:sldMkLst>
          <pc:docMk/>
          <pc:sldMk cId="3919824740" sldId="1389"/>
        </pc:sldMkLst>
      </pc:sldChg>
      <pc:sldChg chg="addSp delSp modSp add mod">
        <pc:chgData name="Erfan Meskar" userId="ae30a713-38f5-4e56-b874-fd636adcf478" providerId="ADAL" clId="{C1C86E43-F200-41E9-9C7A-E88222472E67}" dt="2024-02-07T04:07:24.069" v="2508" actId="1076"/>
        <pc:sldMkLst>
          <pc:docMk/>
          <pc:sldMk cId="3842914426" sldId="1390"/>
        </pc:sldMkLst>
      </pc:sldChg>
      <pc:sldChg chg="addSp delSp modSp add mod delAnim modAnim">
        <pc:chgData name="Erfan Meskar" userId="ae30a713-38f5-4e56-b874-fd636adcf478" providerId="ADAL" clId="{C1C86E43-F200-41E9-9C7A-E88222472E67}" dt="2024-02-07T05:07:51.110" v="3201"/>
        <pc:sldMkLst>
          <pc:docMk/>
          <pc:sldMk cId="1503854869" sldId="1391"/>
        </pc:sldMkLst>
      </pc:sldChg>
      <pc:sldChg chg="add del">
        <pc:chgData name="Erfan Meskar" userId="ae30a713-38f5-4e56-b874-fd636adcf478" providerId="ADAL" clId="{C1C86E43-F200-41E9-9C7A-E88222472E67}" dt="2024-02-07T05:58:00.663" v="3728" actId="47"/>
        <pc:sldMkLst>
          <pc:docMk/>
          <pc:sldMk cId="1230969127" sldId="1392"/>
        </pc:sldMkLst>
      </pc:sldChg>
      <pc:sldChg chg="modSp add del mod">
        <pc:chgData name="Erfan Meskar" userId="ae30a713-38f5-4e56-b874-fd636adcf478" providerId="ADAL" clId="{C1C86E43-F200-41E9-9C7A-E88222472E67}" dt="2024-02-07T10:03:05.972" v="7565" actId="47"/>
        <pc:sldMkLst>
          <pc:docMk/>
          <pc:sldMk cId="3925962091" sldId="1393"/>
        </pc:sldMkLst>
      </pc:sldChg>
      <pc:sldChg chg="add del">
        <pc:chgData name="Erfan Meskar" userId="ae30a713-38f5-4e56-b874-fd636adcf478" providerId="ADAL" clId="{C1C86E43-F200-41E9-9C7A-E88222472E67}" dt="2024-02-07T05:20:04.109" v="3349" actId="47"/>
        <pc:sldMkLst>
          <pc:docMk/>
          <pc:sldMk cId="744787012" sldId="1394"/>
        </pc:sldMkLst>
      </pc:sldChg>
      <pc:sldChg chg="modSp add del mod">
        <pc:chgData name="Erfan Meskar" userId="ae30a713-38f5-4e56-b874-fd636adcf478" providerId="ADAL" clId="{C1C86E43-F200-41E9-9C7A-E88222472E67}" dt="2024-02-07T10:02:30.966" v="7561" actId="47"/>
        <pc:sldMkLst>
          <pc:docMk/>
          <pc:sldMk cId="855126924" sldId="1395"/>
        </pc:sldMkLst>
      </pc:sldChg>
      <pc:sldChg chg="modSp add del mod">
        <pc:chgData name="Erfan Meskar" userId="ae30a713-38f5-4e56-b874-fd636adcf478" providerId="ADAL" clId="{C1C86E43-F200-41E9-9C7A-E88222472E67}" dt="2024-02-07T10:02:04.134" v="7557" actId="47"/>
        <pc:sldMkLst>
          <pc:docMk/>
          <pc:sldMk cId="1189777630" sldId="1396"/>
        </pc:sldMkLst>
      </pc:sldChg>
      <pc:sldChg chg="add del">
        <pc:chgData name="Erfan Meskar" userId="ae30a713-38f5-4e56-b874-fd636adcf478" providerId="ADAL" clId="{C1C86E43-F200-41E9-9C7A-E88222472E67}" dt="2024-02-07T05:17:57.493" v="3344" actId="47"/>
        <pc:sldMkLst>
          <pc:docMk/>
          <pc:sldMk cId="1036019778" sldId="1397"/>
        </pc:sldMkLst>
      </pc:sldChg>
      <pc:sldChg chg="modSp add del mod">
        <pc:chgData name="Erfan Meskar" userId="ae30a713-38f5-4e56-b874-fd636adcf478" providerId="ADAL" clId="{C1C86E43-F200-41E9-9C7A-E88222472E67}" dt="2024-02-07T09:47:43.516" v="7476" actId="2696"/>
        <pc:sldMkLst>
          <pc:docMk/>
          <pc:sldMk cId="1343496351" sldId="1398"/>
        </pc:sldMkLst>
      </pc:sldChg>
      <pc:sldChg chg="modSp add mod">
        <pc:chgData name="Erfan Meskar" userId="ae30a713-38f5-4e56-b874-fd636adcf478" providerId="ADAL" clId="{C1C86E43-F200-41E9-9C7A-E88222472E67}" dt="2024-02-07T09:49:51.469" v="7514" actId="108"/>
        <pc:sldMkLst>
          <pc:docMk/>
          <pc:sldMk cId="2370245131" sldId="1398"/>
        </pc:sldMkLst>
      </pc:sldChg>
      <pc:sldChg chg="modSp add mod">
        <pc:chgData name="Erfan Meskar" userId="ae30a713-38f5-4e56-b874-fd636adcf478" providerId="ADAL" clId="{C1C86E43-F200-41E9-9C7A-E88222472E67}" dt="2024-02-07T06:58:59.752" v="4310" actId="6549"/>
        <pc:sldMkLst>
          <pc:docMk/>
          <pc:sldMk cId="4261204556" sldId="1399"/>
        </pc:sldMkLst>
      </pc:sldChg>
      <pc:sldChg chg="addSp delSp modSp add mod">
        <pc:chgData name="Erfan Meskar" userId="ae30a713-38f5-4e56-b874-fd636adcf478" providerId="ADAL" clId="{C1C86E43-F200-41E9-9C7A-E88222472E67}" dt="2024-02-07T05:34:05.701" v="3480" actId="478"/>
        <pc:sldMkLst>
          <pc:docMk/>
          <pc:sldMk cId="3707821865" sldId="1400"/>
        </pc:sldMkLst>
      </pc:sldChg>
      <pc:sldChg chg="addSp delSp modSp add mod">
        <pc:chgData name="Erfan Meskar" userId="ae30a713-38f5-4e56-b874-fd636adcf478" providerId="ADAL" clId="{C1C86E43-F200-41E9-9C7A-E88222472E67}" dt="2024-02-07T05:35:04.066" v="3494" actId="108"/>
        <pc:sldMkLst>
          <pc:docMk/>
          <pc:sldMk cId="1297419670" sldId="1401"/>
        </pc:sldMkLst>
      </pc:sldChg>
      <pc:sldChg chg="addSp delSp modSp add mod">
        <pc:chgData name="Erfan Meskar" userId="ae30a713-38f5-4e56-b874-fd636adcf478" providerId="ADAL" clId="{C1C86E43-F200-41E9-9C7A-E88222472E67}" dt="2024-02-07T05:57:11.520" v="3727" actId="20577"/>
        <pc:sldMkLst>
          <pc:docMk/>
          <pc:sldMk cId="2440246467" sldId="1402"/>
        </pc:sldMkLst>
      </pc:sldChg>
      <pc:sldChg chg="modSp add mod">
        <pc:chgData name="Erfan Meskar" userId="ae30a713-38f5-4e56-b874-fd636adcf478" providerId="ADAL" clId="{C1C86E43-F200-41E9-9C7A-E88222472E67}" dt="2024-02-07T05:37:08.397" v="3524" actId="207"/>
        <pc:sldMkLst>
          <pc:docMk/>
          <pc:sldMk cId="2648409268" sldId="1403"/>
        </pc:sldMkLst>
      </pc:sldChg>
      <pc:sldChg chg="addSp delSp modSp add mod">
        <pc:chgData name="Erfan Meskar" userId="ae30a713-38f5-4e56-b874-fd636adcf478" providerId="ADAL" clId="{C1C86E43-F200-41E9-9C7A-E88222472E67}" dt="2024-02-07T05:56:49.757" v="3724" actId="207"/>
        <pc:sldMkLst>
          <pc:docMk/>
          <pc:sldMk cId="207635620" sldId="1404"/>
        </pc:sldMkLst>
      </pc:sldChg>
      <pc:sldChg chg="addSp modSp add mod">
        <pc:chgData name="Erfan Meskar" userId="ae30a713-38f5-4e56-b874-fd636adcf478" providerId="ADAL" clId="{C1C86E43-F200-41E9-9C7A-E88222472E67}" dt="2024-02-07T06:15:17.995" v="3922" actId="115"/>
        <pc:sldMkLst>
          <pc:docMk/>
          <pc:sldMk cId="1025362232" sldId="1405"/>
        </pc:sldMkLst>
      </pc:sldChg>
      <pc:sldChg chg="addSp modSp add mod">
        <pc:chgData name="Erfan Meskar" userId="ae30a713-38f5-4e56-b874-fd636adcf478" providerId="ADAL" clId="{C1C86E43-F200-41E9-9C7A-E88222472E67}" dt="2024-02-07T05:56:03.381" v="3720" actId="13822"/>
        <pc:sldMkLst>
          <pc:docMk/>
          <pc:sldMk cId="630240547" sldId="1406"/>
        </pc:sldMkLst>
      </pc:sldChg>
      <pc:sldChg chg="modSp add mod">
        <pc:chgData name="Erfan Meskar" userId="ae30a713-38f5-4e56-b874-fd636adcf478" providerId="ADAL" clId="{C1C86E43-F200-41E9-9C7A-E88222472E67}" dt="2024-02-07T07:12:07.767" v="4405" actId="20577"/>
        <pc:sldMkLst>
          <pc:docMk/>
          <pc:sldMk cId="1117589973" sldId="1407"/>
        </pc:sldMkLst>
      </pc:sldChg>
      <pc:sldChg chg="modSp add mod">
        <pc:chgData name="Erfan Meskar" userId="ae30a713-38f5-4e56-b874-fd636adcf478" providerId="ADAL" clId="{C1C86E43-F200-41E9-9C7A-E88222472E67}" dt="2024-02-07T05:44:14.233" v="3609" actId="20577"/>
        <pc:sldMkLst>
          <pc:docMk/>
          <pc:sldMk cId="1145410491" sldId="1408"/>
        </pc:sldMkLst>
      </pc:sldChg>
      <pc:sldChg chg="delSp add mod ord">
        <pc:chgData name="Erfan Meskar" userId="ae30a713-38f5-4e56-b874-fd636adcf478" providerId="ADAL" clId="{C1C86E43-F200-41E9-9C7A-E88222472E67}" dt="2024-02-07T05:43:32.657" v="3598"/>
        <pc:sldMkLst>
          <pc:docMk/>
          <pc:sldMk cId="2430851485" sldId="1409"/>
        </pc:sldMkLst>
      </pc:sldChg>
      <pc:sldChg chg="delSp modSp add del mod">
        <pc:chgData name="Erfan Meskar" userId="ae30a713-38f5-4e56-b874-fd636adcf478" providerId="ADAL" clId="{C1C86E43-F200-41E9-9C7A-E88222472E67}" dt="2024-02-07T06:57:49.396" v="4293" actId="20577"/>
        <pc:sldMkLst>
          <pc:docMk/>
          <pc:sldMk cId="3816436875" sldId="1410"/>
        </pc:sldMkLst>
      </pc:sldChg>
      <pc:sldChg chg="addSp delSp modSp add mod">
        <pc:chgData name="Erfan Meskar" userId="ae30a713-38f5-4e56-b874-fd636adcf478" providerId="ADAL" clId="{C1C86E43-F200-41E9-9C7A-E88222472E67}" dt="2024-02-07T10:05:06.562" v="7577" actId="207"/>
        <pc:sldMkLst>
          <pc:docMk/>
          <pc:sldMk cId="1654481666" sldId="1411"/>
        </pc:sldMkLst>
      </pc:sldChg>
      <pc:sldChg chg="delSp modSp add mod">
        <pc:chgData name="Erfan Meskar" userId="ae30a713-38f5-4e56-b874-fd636adcf478" providerId="ADAL" clId="{C1C86E43-F200-41E9-9C7A-E88222472E67}" dt="2024-02-07T06:54:57.534" v="4266" actId="478"/>
        <pc:sldMkLst>
          <pc:docMk/>
          <pc:sldMk cId="26761941" sldId="1412"/>
        </pc:sldMkLst>
      </pc:sldChg>
      <pc:sldChg chg="add modNotesTx">
        <pc:chgData name="Erfan Meskar" userId="ae30a713-38f5-4e56-b874-fd636adcf478" providerId="ADAL" clId="{C1C86E43-F200-41E9-9C7A-E88222472E67}" dt="2024-02-07T07:01:21.716" v="4389"/>
        <pc:sldMkLst>
          <pc:docMk/>
          <pc:sldMk cId="807687938" sldId="1413"/>
        </pc:sldMkLst>
      </pc:sldChg>
      <pc:sldChg chg="addSp delSp modSp add mod modAnim">
        <pc:chgData name="Erfan Meskar" userId="ae30a713-38f5-4e56-b874-fd636adcf478" providerId="ADAL" clId="{C1C86E43-F200-41E9-9C7A-E88222472E67}" dt="2024-02-07T08:38:56.113" v="5192" actId="207"/>
        <pc:sldMkLst>
          <pc:docMk/>
          <pc:sldMk cId="661946345" sldId="1414"/>
        </pc:sldMkLst>
      </pc:sldChg>
      <pc:sldChg chg="addSp delSp modSp add mod modAnim">
        <pc:chgData name="Erfan Meskar" userId="ae30a713-38f5-4e56-b874-fd636adcf478" providerId="ADAL" clId="{C1C86E43-F200-41E9-9C7A-E88222472E67}" dt="2024-02-07T08:43:20.654" v="5239"/>
        <pc:sldMkLst>
          <pc:docMk/>
          <pc:sldMk cId="712125615" sldId="1415"/>
        </pc:sldMkLst>
      </pc:sldChg>
      <pc:sldChg chg="modSp add del mod">
        <pc:chgData name="Erfan Meskar" userId="ae30a713-38f5-4e56-b874-fd636adcf478" providerId="ADAL" clId="{C1C86E43-F200-41E9-9C7A-E88222472E67}" dt="2024-02-07T09:49:59.154" v="7516" actId="47"/>
        <pc:sldMkLst>
          <pc:docMk/>
          <pc:sldMk cId="2775560831" sldId="1416"/>
        </pc:sldMkLst>
      </pc:sldChg>
      <pc:sldChg chg="addSp modSp add mod">
        <pc:chgData name="Erfan Meskar" userId="ae30a713-38f5-4e56-b874-fd636adcf478" providerId="ADAL" clId="{C1C86E43-F200-41E9-9C7A-E88222472E67}" dt="2024-02-07T08:52:15.009" v="5271" actId="1076"/>
        <pc:sldMkLst>
          <pc:docMk/>
          <pc:sldMk cId="438065505" sldId="1417"/>
        </pc:sldMkLst>
      </pc:sldChg>
      <pc:sldChg chg="delSp modSp add mod">
        <pc:chgData name="Erfan Meskar" userId="ae30a713-38f5-4e56-b874-fd636adcf478" providerId="ADAL" clId="{C1C86E43-F200-41E9-9C7A-E88222472E67}" dt="2024-02-07T09:14:26.016" v="5513" actId="20577"/>
        <pc:sldMkLst>
          <pc:docMk/>
          <pc:sldMk cId="73443199" sldId="1418"/>
        </pc:sldMkLst>
      </pc:sldChg>
      <pc:sldChg chg="modSp add mod">
        <pc:chgData name="Erfan Meskar" userId="ae30a713-38f5-4e56-b874-fd636adcf478" providerId="ADAL" clId="{C1C86E43-F200-41E9-9C7A-E88222472E67}" dt="2024-02-07T09:35:08.054" v="7191" actId="20577"/>
        <pc:sldMkLst>
          <pc:docMk/>
          <pc:sldMk cId="843459683" sldId="1419"/>
        </pc:sldMkLst>
      </pc:sldChg>
      <pc:sldChg chg="addSp modSp add mod">
        <pc:chgData name="Erfan Meskar" userId="ae30a713-38f5-4e56-b874-fd636adcf478" providerId="ADAL" clId="{C1C86E43-F200-41E9-9C7A-E88222472E67}" dt="2024-02-07T09:16:58.784" v="5697" actId="1076"/>
        <pc:sldMkLst>
          <pc:docMk/>
          <pc:sldMk cId="3121951658" sldId="1420"/>
        </pc:sldMkLst>
      </pc:sldChg>
      <pc:sldChg chg="delSp modSp add mod">
        <pc:chgData name="Erfan Meskar" userId="ae30a713-38f5-4e56-b874-fd636adcf478" providerId="ADAL" clId="{C1C86E43-F200-41E9-9C7A-E88222472E67}" dt="2024-02-07T09:24:26.083" v="6279" actId="207"/>
        <pc:sldMkLst>
          <pc:docMk/>
          <pc:sldMk cId="988568542" sldId="1421"/>
        </pc:sldMkLst>
      </pc:sldChg>
      <pc:sldChg chg="modSp add mod">
        <pc:chgData name="Erfan Meskar" userId="ae30a713-38f5-4e56-b874-fd636adcf478" providerId="ADAL" clId="{C1C86E43-F200-41E9-9C7A-E88222472E67}" dt="2024-02-07T09:26:08.926" v="6339" actId="12"/>
        <pc:sldMkLst>
          <pc:docMk/>
          <pc:sldMk cId="1304729223" sldId="1422"/>
        </pc:sldMkLst>
      </pc:sldChg>
      <pc:sldChg chg="modSp add mod">
        <pc:chgData name="Erfan Meskar" userId="ae30a713-38f5-4e56-b874-fd636adcf478" providerId="ADAL" clId="{C1C86E43-F200-41E9-9C7A-E88222472E67}" dt="2024-02-07T09:27:12.017" v="6434" actId="20577"/>
        <pc:sldMkLst>
          <pc:docMk/>
          <pc:sldMk cId="2259402683" sldId="1423"/>
        </pc:sldMkLst>
      </pc:sldChg>
      <pc:sldChg chg="modSp add mod">
        <pc:chgData name="Erfan Meskar" userId="ae30a713-38f5-4e56-b874-fd636adcf478" providerId="ADAL" clId="{C1C86E43-F200-41E9-9C7A-E88222472E67}" dt="2024-02-07T09:28:05.096" v="6561" actId="20577"/>
        <pc:sldMkLst>
          <pc:docMk/>
          <pc:sldMk cId="3646833090" sldId="1424"/>
        </pc:sldMkLst>
      </pc:sldChg>
      <pc:sldChg chg="modSp add mod">
        <pc:chgData name="Erfan Meskar" userId="ae30a713-38f5-4e56-b874-fd636adcf478" providerId="ADAL" clId="{C1C86E43-F200-41E9-9C7A-E88222472E67}" dt="2024-02-07T09:29:12.646" v="6712" actId="20577"/>
        <pc:sldMkLst>
          <pc:docMk/>
          <pc:sldMk cId="3534534359" sldId="1425"/>
        </pc:sldMkLst>
      </pc:sldChg>
      <pc:sldChg chg="modSp add mod">
        <pc:chgData name="Erfan Meskar" userId="ae30a713-38f5-4e56-b874-fd636adcf478" providerId="ADAL" clId="{C1C86E43-F200-41E9-9C7A-E88222472E67}" dt="2024-02-07T09:29:40.908" v="6756" actId="20577"/>
        <pc:sldMkLst>
          <pc:docMk/>
          <pc:sldMk cId="2121262393" sldId="1426"/>
        </pc:sldMkLst>
      </pc:sldChg>
      <pc:sldChg chg="addSp delSp modSp add mod">
        <pc:chgData name="Erfan Meskar" userId="ae30a713-38f5-4e56-b874-fd636adcf478" providerId="ADAL" clId="{C1C86E43-F200-41E9-9C7A-E88222472E67}" dt="2024-02-07T09:31:08.620" v="6785" actId="732"/>
        <pc:sldMkLst>
          <pc:docMk/>
          <pc:sldMk cId="2652396992" sldId="1427"/>
        </pc:sldMkLst>
      </pc:sldChg>
      <pc:sldChg chg="addSp delSp modSp add mod">
        <pc:chgData name="Erfan Meskar" userId="ae30a713-38f5-4e56-b874-fd636adcf478" providerId="ADAL" clId="{C1C86E43-F200-41E9-9C7A-E88222472E67}" dt="2024-02-07T09:45:30.053" v="7474" actId="14100"/>
        <pc:sldMkLst>
          <pc:docMk/>
          <pc:sldMk cId="1565028378" sldId="1428"/>
        </pc:sldMkLst>
      </pc:sldChg>
      <pc:sldChg chg="modSp add mod">
        <pc:chgData name="Erfan Meskar" userId="ae30a713-38f5-4e56-b874-fd636adcf478" providerId="ADAL" clId="{C1C86E43-F200-41E9-9C7A-E88222472E67}" dt="2024-02-07T09:50:10.540" v="7518" actId="207"/>
        <pc:sldMkLst>
          <pc:docMk/>
          <pc:sldMk cId="4025698772" sldId="1429"/>
        </pc:sldMkLst>
      </pc:sldChg>
      <pc:sldChg chg="modSp add mod">
        <pc:chgData name="Erfan Meskar" userId="ae30a713-38f5-4e56-b874-fd636adcf478" providerId="ADAL" clId="{C1C86E43-F200-41E9-9C7A-E88222472E67}" dt="2024-02-07T09:50:31.385" v="7521" actId="207"/>
        <pc:sldMkLst>
          <pc:docMk/>
          <pc:sldMk cId="1620734553" sldId="1430"/>
        </pc:sldMkLst>
      </pc:sldChg>
      <pc:sldChg chg="modSp add mod">
        <pc:chgData name="Erfan Meskar" userId="ae30a713-38f5-4e56-b874-fd636adcf478" providerId="ADAL" clId="{C1C86E43-F200-41E9-9C7A-E88222472E67}" dt="2024-02-07T10:02:12.320" v="7559" actId="207"/>
        <pc:sldMkLst>
          <pc:docMk/>
          <pc:sldMk cId="4203400141" sldId="1431"/>
        </pc:sldMkLst>
      </pc:sldChg>
      <pc:sldChg chg="modSp add mod">
        <pc:chgData name="Erfan Meskar" userId="ae30a713-38f5-4e56-b874-fd636adcf478" providerId="ADAL" clId="{C1C86E43-F200-41E9-9C7A-E88222472E67}" dt="2024-02-07T10:02:39.686" v="7563" actId="207"/>
        <pc:sldMkLst>
          <pc:docMk/>
          <pc:sldMk cId="2783764805" sldId="1432"/>
        </pc:sldMkLst>
      </pc:sldChg>
      <pc:sldChg chg="modSp add mod">
        <pc:chgData name="Erfan Meskar" userId="ae30a713-38f5-4e56-b874-fd636adcf478" providerId="ADAL" clId="{C1C86E43-F200-41E9-9C7A-E88222472E67}" dt="2024-02-07T10:03:14.287" v="7567" actId="207"/>
        <pc:sldMkLst>
          <pc:docMk/>
          <pc:sldMk cId="2771155143" sldId="1433"/>
        </pc:sldMkLst>
      </pc:sldChg>
      <pc:sldChg chg="modSp add mod">
        <pc:chgData name="Erfan Meskar" userId="ae30a713-38f5-4e56-b874-fd636adcf478" providerId="ADAL" clId="{C1C86E43-F200-41E9-9C7A-E88222472E67}" dt="2024-02-07T10:03:31.165" v="7571" actId="207"/>
        <pc:sldMkLst>
          <pc:docMk/>
          <pc:sldMk cId="2754597206" sldId="1434"/>
        </pc:sldMkLst>
      </pc:sldChg>
      <pc:sldChg chg="addSp modSp add mod ord">
        <pc:chgData name="Erfan Meskar" userId="ae30a713-38f5-4e56-b874-fd636adcf478" providerId="ADAL" clId="{C1C86E43-F200-41E9-9C7A-E88222472E67}" dt="2024-02-07T15:49:52.589" v="8350" actId="167"/>
        <pc:sldMkLst>
          <pc:docMk/>
          <pc:sldMk cId="2450779263" sldId="1435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1430521000" sldId="1436"/>
        </pc:sldMkLst>
      </pc:sldChg>
      <pc:sldChg chg="modSp add mod modShow">
        <pc:chgData name="Erfan Meskar" userId="ae30a713-38f5-4e56-b874-fd636adcf478" providerId="ADAL" clId="{C1C86E43-F200-41E9-9C7A-E88222472E67}" dt="2024-02-07T15:48:13.510" v="8343" actId="729"/>
        <pc:sldMkLst>
          <pc:docMk/>
          <pc:sldMk cId="4259670529" sldId="1437"/>
        </pc:sldMkLst>
      </pc:sldChg>
      <pc:sldChg chg="addSp modSp add mod ord">
        <pc:chgData name="Erfan Meskar" userId="ae30a713-38f5-4e56-b874-fd636adcf478" providerId="ADAL" clId="{C1C86E43-F200-41E9-9C7A-E88222472E67}" dt="2024-02-07T15:52:15.010" v="8359"/>
        <pc:sldMkLst>
          <pc:docMk/>
          <pc:sldMk cId="2300268511" sldId="1438"/>
        </pc:sldMkLst>
      </pc:sldChg>
      <pc:sldMasterChg chg="delSldLayout">
        <pc:chgData name="Erfan Meskar" userId="ae30a713-38f5-4e56-b874-fd636adcf478" providerId="ADAL" clId="{C1C86E43-F200-41E9-9C7A-E88222472E67}" dt="2024-02-07T05:44:21.003" v="361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C1C86E43-F200-41E9-9C7A-E88222472E67}" dt="2024-02-07T05:44:21.003" v="3610" actId="47"/>
          <pc:sldLayoutMkLst>
            <pc:docMk/>
            <pc:sldMasterMk cId="0" sldId="2147483740"/>
            <pc:sldLayoutMk cId="379801909" sldId="2147483752"/>
          </pc:sldLayoutMkLst>
        </pc:sldLayoutChg>
        <pc:sldLayoutChg chg="del">
          <pc:chgData name="Erfan Meskar" userId="ae30a713-38f5-4e56-b874-fd636adcf478" providerId="ADAL" clId="{C1C86E43-F200-41E9-9C7A-E88222472E67}" dt="2024-02-07T02:58:10.235" v="1720" actId="47"/>
          <pc:sldLayoutMkLst>
            <pc:docMk/>
            <pc:sldMasterMk cId="0" sldId="2147483740"/>
            <pc:sldLayoutMk cId="2389225498" sldId="214748375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B370A-B96F-D49E-52F2-A98A7C41A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24827-2039-5347-F1FC-1AB742D11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B198E-4FD2-14C4-15E8-3767325C6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77338-48EB-4219-3030-76645D1208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96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99BC6-D155-F0B6-5BCE-888E17A81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1F691-DFCE-973A-4CD9-59FBCA4F0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FB136-5899-C24D-44EB-1CB99036C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BFAB3-4C52-D26D-2836-DB30B0A60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63D43-BA6A-DD30-6015-0C6118D3E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AA921-9082-772A-E8CF-8C81239D7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E3CB77-87EB-B87F-E27F-6608FFD0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EF7FC-B5EB-32CA-C2A3-64A904628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98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D8E3C-8BFD-C5B8-3FA9-EBCD6A1AD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A7B2DB-553E-4578-21B5-89B165173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E871C-0CCF-BDEC-86EB-F36DDFB4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41881-A677-07DC-521C-D514C99FAC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9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9262-6ADE-906A-0523-CCC38FDE9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2E6D9-EF08-6667-2454-FE524AF29D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26FE-69F1-A53C-D2A1-BD7B045D7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5630B-367C-F196-2D1D-257EE25CE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76CA9-0A9A-BF3F-6BD0-E05845808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420533-6F59-0FB7-76D6-74E9EFCAD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489E5-4F87-ED79-9F87-3E6E779BB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FF1D1-0DA0-115E-7837-19500A87F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4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62F8-2A08-ED32-43B2-CBE87485C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DE37D0-DA9D-BD27-C861-8ACC4E893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3D472-5C42-BDD7-C655-53109E973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FF79-4F82-B895-DDFC-36D949C2AC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9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2D208-5439-AA1B-5EF8-669D459D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9DFD9-3991-D53A-7AD5-BD2110CE1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7AFBA-D687-81FC-2E42-09FAA1DF1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5C9BB-92AC-D028-249D-9882116B4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3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6C40B-98CC-8362-4D7B-296767E6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76095F-ADAF-C9FB-9910-057E5F159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F7B54-1D09-01BE-5313-60E04AED4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2A69-98C5-B48B-CD41-5F7180EE6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8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03356-62F7-C154-54F9-3D7DBC696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09D08-B00D-B34B-51E0-1D9F2BF3C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D291A-003D-9926-524E-DDA65E439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55C1E-A0E9-4F41-E295-EEADAEC03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9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F6FFB-DF86-3B70-F6A1-70AB1309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88D0C5-0A54-1EAD-6B68-1F7B85C7E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794E73-55DE-C40F-6341-7ACF9D138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168A-7C81-E434-521B-BCAC6E385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44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131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4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32.png"/><Relationship Id="rId9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8 – Part 2: Intra-Domain vs. Inter-Domain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DC1C-5EC6-8B20-2372-AB30A5D2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55E73AE-7C96-C1BC-3C69-EB7F83B89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3200" dirty="0"/>
              <a:t>Why Peering?</a:t>
            </a:r>
            <a:br>
              <a:rPr lang="en-US" sz="3200" dirty="0"/>
            </a:br>
            <a:r>
              <a:rPr lang="en-US" sz="3200" dirty="0"/>
              <a:t>(It’s All About Money)</a:t>
            </a:r>
            <a:endParaRPr lang="en-CA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0A6EB0-D8EF-F3A7-B767-C48CDAC20765}"/>
              </a:ext>
            </a:extLst>
          </p:cNvPr>
          <p:cNvSpPr/>
          <p:nvPr/>
        </p:nvSpPr>
        <p:spPr>
          <a:xfrm>
            <a:off x="76200" y="4953000"/>
            <a:ext cx="41148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Provider  	   Customer</a:t>
            </a:r>
          </a:p>
          <a:p>
            <a:pPr algn="ctr"/>
            <a:r>
              <a:rPr lang="en-CA" dirty="0"/>
              <a:t>peer    	            peer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E5DC71-599A-B069-19E1-5D2FA596CB04}"/>
              </a:ext>
            </a:extLst>
          </p:cNvPr>
          <p:cNvSpPr/>
          <p:nvPr/>
        </p:nvSpPr>
        <p:spPr>
          <a:xfrm>
            <a:off x="609600" y="4686300"/>
            <a:ext cx="30480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Relationship between </a:t>
            </a:r>
            <a:r>
              <a:rPr lang="en-CA" dirty="0" err="1"/>
              <a:t>ASes</a:t>
            </a:r>
            <a:endParaRPr lang="en-CA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3CD071-43C1-02B7-5664-213E9B3BBC30}"/>
              </a:ext>
            </a:extLst>
          </p:cNvPr>
          <p:cNvCxnSpPr>
            <a:cxnSpLocks/>
          </p:cNvCxnSpPr>
          <p:nvPr/>
        </p:nvCxnSpPr>
        <p:spPr>
          <a:xfrm>
            <a:off x="1676400" y="5562600"/>
            <a:ext cx="914400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149B98-6CD6-DE8F-A3AF-6092A53F796A}"/>
              </a:ext>
            </a:extLst>
          </p:cNvPr>
          <p:cNvCxnSpPr>
            <a:cxnSpLocks/>
          </p:cNvCxnSpPr>
          <p:nvPr/>
        </p:nvCxnSpPr>
        <p:spPr>
          <a:xfrm>
            <a:off x="1676400" y="5867400"/>
            <a:ext cx="838200" cy="0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3F5AAB4-A788-6C72-5AC4-4825FD2FC08A}"/>
              </a:ext>
            </a:extLst>
          </p:cNvPr>
          <p:cNvSpPr/>
          <p:nvPr/>
        </p:nvSpPr>
        <p:spPr>
          <a:xfrm>
            <a:off x="8001000" y="4953000"/>
            <a:ext cx="4114800" cy="1524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CFBC99-8528-CC5A-77DF-844463105A5E}"/>
              </a:ext>
            </a:extLst>
          </p:cNvPr>
          <p:cNvSpPr/>
          <p:nvPr/>
        </p:nvSpPr>
        <p:spPr>
          <a:xfrm>
            <a:off x="8534400" y="4686300"/>
            <a:ext cx="3048000" cy="533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Business Implications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3924B3B-F3FE-C313-E24C-78C70010A2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391400" y="5408048"/>
            <a:ext cx="4876800" cy="1031498"/>
          </a:xfrm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dirty="0"/>
              <a:t>Customers pay providers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Peers don’t pay each other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F6778FC-ED42-C2E6-2D1F-A7285F8BE9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635318"/>
          <a:ext cx="2549872" cy="158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FF6778FC-ED42-C2E6-2D1F-A7285F8BE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35318"/>
                        <a:ext cx="2549872" cy="1587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D6555432-F118-2982-69CF-AA543BC12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2515" y="2654192"/>
          <a:ext cx="2549871" cy="1587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D6555432-F118-2982-69CF-AA543BC12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2515" y="2654192"/>
                        <a:ext cx="2549871" cy="1587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BB938709-7F06-AED1-B0E2-7D9B029F17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6001" y="962529"/>
          <a:ext cx="2549871" cy="158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BB938709-7F06-AED1-B0E2-7D9B029F17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1" y="962529"/>
                        <a:ext cx="2549871" cy="158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B0FD1177-0FAF-03C3-D714-77A0767CD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1734" y="5056892"/>
          <a:ext cx="1174267" cy="760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B0FD1177-0FAF-03C3-D714-77A0767CD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734" y="5056892"/>
                        <a:ext cx="1174267" cy="760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63D5F85B-43FB-78AA-98A6-3170148E6D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8072" y="5081483"/>
          <a:ext cx="1640257" cy="106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63D5F85B-43FB-78AA-98A6-3170148E6D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072" y="5081483"/>
                        <a:ext cx="1640257" cy="10626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46C8A96F-3869-D3F8-A7E8-A7B2B9C664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8748" y="3500641"/>
            <a:ext cx="709301" cy="18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8A9C71C6-6196-A489-BEA8-703E73E6763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737100" y="4649496"/>
            <a:ext cx="996585" cy="328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B6FB488F-1A28-322C-55A4-3FFE560802D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31105" y="4648430"/>
            <a:ext cx="996585" cy="164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501EC51D-54F3-FA5D-34FB-A727D50B1C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56443" y="2181729"/>
            <a:ext cx="404757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B12ED6F6-ADF2-DBD2-8778-E05A998AC3B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27600" y="2181729"/>
            <a:ext cx="60960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014455F-974B-B6CD-0CDF-FBF85CD0476C}"/>
              </a:ext>
            </a:extLst>
          </p:cNvPr>
          <p:cNvSpPr txBox="1"/>
          <p:nvPr/>
        </p:nvSpPr>
        <p:spPr>
          <a:xfrm>
            <a:off x="5890946" y="147053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E07338-4314-6F90-1AFF-C249E416FCB9}"/>
              </a:ext>
            </a:extLst>
          </p:cNvPr>
          <p:cNvSpPr txBox="1"/>
          <p:nvPr/>
        </p:nvSpPr>
        <p:spPr>
          <a:xfrm>
            <a:off x="4071217" y="299453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015AC6-2989-1A4A-71D9-E24125B17DA1}"/>
              </a:ext>
            </a:extLst>
          </p:cNvPr>
          <p:cNvSpPr txBox="1"/>
          <p:nvPr/>
        </p:nvSpPr>
        <p:spPr>
          <a:xfrm>
            <a:off x="7003703" y="2994530"/>
            <a:ext cx="4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3DF488-729A-FBC2-F539-F40D22AD8617}"/>
              </a:ext>
            </a:extLst>
          </p:cNvPr>
          <p:cNvSpPr txBox="1"/>
          <p:nvPr/>
        </p:nvSpPr>
        <p:spPr>
          <a:xfrm>
            <a:off x="3938871" y="5128130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66465D-1EF0-B12F-4902-FCBD8732540B}"/>
              </a:ext>
            </a:extLst>
          </p:cNvPr>
          <p:cNvSpPr txBox="1"/>
          <p:nvPr/>
        </p:nvSpPr>
        <p:spPr>
          <a:xfrm>
            <a:off x="7130438" y="5223776"/>
            <a:ext cx="38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id="{282F5B11-6901-FE47-CB7E-5F21A3D52078}"/>
              </a:ext>
            </a:extLst>
          </p:cNvPr>
          <p:cNvSpPr/>
          <p:nvPr/>
        </p:nvSpPr>
        <p:spPr>
          <a:xfrm>
            <a:off x="4418889" y="2080129"/>
            <a:ext cx="2545499" cy="3560573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8" name="Rounded Rectangle 8">
            <a:extLst>
              <a:ext uri="{FF2B5EF4-FFF2-40B4-BE49-F238E27FC236}">
                <a16:creationId xmlns:a16="http://schemas.microsoft.com/office/drawing/2014/main" id="{1EC3B4EA-8E41-4BDC-79C1-418B2CBA2C04}"/>
              </a:ext>
            </a:extLst>
          </p:cNvPr>
          <p:cNvSpPr/>
          <p:nvPr/>
        </p:nvSpPr>
        <p:spPr bwMode="auto">
          <a:xfrm>
            <a:off x="8357421" y="3020217"/>
            <a:ext cx="3401957" cy="53340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/>
              <a:t>e.g.</a:t>
            </a:r>
            <a:r>
              <a:rPr lang="en-US" sz="2400" dirty="0"/>
              <a:t>, D and E talk a lot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Rounded Rectangle 38">
            <a:extLst>
              <a:ext uri="{FF2B5EF4-FFF2-40B4-BE49-F238E27FC236}">
                <a16:creationId xmlns:a16="http://schemas.microsoft.com/office/drawing/2014/main" id="{13AE6BF1-F4FB-2D70-4E34-BB9BC6A0D0C5}"/>
              </a:ext>
            </a:extLst>
          </p:cNvPr>
          <p:cNvSpPr/>
          <p:nvPr/>
        </p:nvSpPr>
        <p:spPr bwMode="auto">
          <a:xfrm>
            <a:off x="7746710" y="3938640"/>
            <a:ext cx="4330848" cy="533401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defTabSz="1219170" rt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Peering saves B </a:t>
            </a:r>
            <a:r>
              <a:rPr lang="en-US" sz="2400" i="1" u="sng" dirty="0"/>
              <a:t>and</a:t>
            </a:r>
            <a:r>
              <a:rPr lang="en-US" sz="2400" dirty="0"/>
              <a:t> C money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Freeform 39">
            <a:extLst>
              <a:ext uri="{FF2B5EF4-FFF2-40B4-BE49-F238E27FC236}">
                <a16:creationId xmlns:a16="http://schemas.microsoft.com/office/drawing/2014/main" id="{2F5A9B3C-DE07-9856-276B-0FF80294F344}"/>
              </a:ext>
            </a:extLst>
          </p:cNvPr>
          <p:cNvSpPr/>
          <p:nvPr/>
        </p:nvSpPr>
        <p:spPr>
          <a:xfrm rot="21205779">
            <a:off x="4445541" y="3697378"/>
            <a:ext cx="2032711" cy="1930395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9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28" grpId="0" animBg="1"/>
      <p:bldP spid="29" grpId="0" animBg="1"/>
      <p:bldP spid="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982C4-D57E-6BC1-0F75-59F340C0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3DC193B-F2CE-BEF0-1B4E-12EC4DE92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 err="1"/>
              <a:t>ASes</a:t>
            </a:r>
            <a:r>
              <a:rPr lang="en-US" sz="3200" dirty="0"/>
              <a:t> Provide “Transit” Between Their Customers;</a:t>
            </a:r>
            <a:br>
              <a:rPr lang="en-US" sz="3200" dirty="0"/>
            </a:br>
            <a:r>
              <a:rPr lang="en-US" sz="3200" dirty="0"/>
              <a:t>(It’s All About Money)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BC7986B-7F97-6B37-593D-E230648F8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172200"/>
            <a:ext cx="11125200" cy="609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 err="1"/>
              <a:t>ASes</a:t>
            </a:r>
            <a:r>
              <a:rPr lang="en-US" dirty="0"/>
              <a:t> provide “transit” between their customers</a:t>
            </a:r>
          </a:p>
        </p:txBody>
      </p:sp>
      <p:cxnSp>
        <p:nvCxnSpPr>
          <p:cNvPr id="48" name="Straight Arrow Connector 41">
            <a:extLst>
              <a:ext uri="{FF2B5EF4-FFF2-40B4-BE49-F238E27FC236}">
                <a16:creationId xmlns:a16="http://schemas.microsoft.com/office/drawing/2014/main" id="{B411449E-8F25-D2F6-57FA-9214E09AF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437380" y="5431207"/>
            <a:ext cx="1727200" cy="2116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FCC3C83-08DE-A95E-A8EF-2E9F4BEE21A1}"/>
              </a:ext>
            </a:extLst>
          </p:cNvPr>
          <p:cNvSpPr txBox="1"/>
          <p:nvPr/>
        </p:nvSpPr>
        <p:spPr>
          <a:xfrm>
            <a:off x="3411949" y="5200375"/>
            <a:ext cx="206261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traffic allowed</a:t>
            </a:r>
          </a:p>
        </p:txBody>
      </p:sp>
      <p:graphicFrame>
        <p:nvGraphicFramePr>
          <p:cNvPr id="52" name="Object 2">
            <a:extLst>
              <a:ext uri="{FF2B5EF4-FFF2-40B4-BE49-F238E27FC236}">
                <a16:creationId xmlns:a16="http://schemas.microsoft.com/office/drawing/2014/main" id="{198F629F-E53F-444F-F4D0-3FAC56E796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390" y="2335628"/>
          <a:ext cx="2979971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52" name="Object 2">
                        <a:extLst>
                          <a:ext uri="{FF2B5EF4-FFF2-40B4-BE49-F238E27FC236}">
                            <a16:creationId xmlns:a16="http://schemas.microsoft.com/office/drawing/2014/main" id="{198F629F-E53F-444F-F4D0-3FAC56E796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390" y="2335628"/>
                        <a:ext cx="2979971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>
            <a:extLst>
              <a:ext uri="{FF2B5EF4-FFF2-40B4-BE49-F238E27FC236}">
                <a16:creationId xmlns:a16="http://schemas.microsoft.com/office/drawing/2014/main" id="{5F0ED23A-8DAC-5212-1FE5-BFFC45A510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7748" y="2351267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53" name="Object 3">
                        <a:extLst>
                          <a:ext uri="{FF2B5EF4-FFF2-40B4-BE49-F238E27FC236}">
                            <a16:creationId xmlns:a16="http://schemas.microsoft.com/office/drawing/2014/main" id="{5F0ED23A-8DAC-5212-1FE5-BFFC45A510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748" y="2351267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">
            <a:extLst>
              <a:ext uri="{FF2B5EF4-FFF2-40B4-BE49-F238E27FC236}">
                <a16:creationId xmlns:a16="http://schemas.microsoft.com/office/drawing/2014/main" id="{50054B60-C3A8-F79C-2EDD-F72CF9159E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5622" y="2296529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54" name="Object 4">
                        <a:extLst>
                          <a:ext uri="{FF2B5EF4-FFF2-40B4-BE49-F238E27FC236}">
                            <a16:creationId xmlns:a16="http://schemas.microsoft.com/office/drawing/2014/main" id="{50054B60-C3A8-F79C-2EDD-F72CF9159E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622" y="2296529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">
            <a:extLst>
              <a:ext uri="{FF2B5EF4-FFF2-40B4-BE49-F238E27FC236}">
                <a16:creationId xmlns:a16="http://schemas.microsoft.com/office/drawing/2014/main" id="{3BA27C2C-DF9F-B833-8767-1738A2A2B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183" y="4362451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3BA27C2C-DF9F-B833-8767-1738A2A2B9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183" y="4362451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>
            <a:extLst>
              <a:ext uri="{FF2B5EF4-FFF2-40B4-BE49-F238E27FC236}">
                <a16:creationId xmlns:a16="http://schemas.microsoft.com/office/drawing/2014/main" id="{1915AF67-D4C2-06E2-15D4-2ECCE4B97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0266" y="4362451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56" name="Object 6">
                        <a:extLst>
                          <a:ext uri="{FF2B5EF4-FFF2-40B4-BE49-F238E27FC236}">
                            <a16:creationId xmlns:a16="http://schemas.microsoft.com/office/drawing/2014/main" id="{1915AF67-D4C2-06E2-15D4-2ECCE4B97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266" y="4362451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>
            <a:extLst>
              <a:ext uri="{FF2B5EF4-FFF2-40B4-BE49-F238E27FC236}">
                <a16:creationId xmlns:a16="http://schemas.microsoft.com/office/drawing/2014/main" id="{4026B8BA-6F2A-53B0-04A1-BD6E4B01C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0243" y="4362451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57" name="Object 7">
                        <a:extLst>
                          <a:ext uri="{FF2B5EF4-FFF2-40B4-BE49-F238E27FC236}">
                            <a16:creationId xmlns:a16="http://schemas.microsoft.com/office/drawing/2014/main" id="{4026B8BA-6F2A-53B0-04A1-BD6E4B01C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43" y="4362451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11">
            <a:extLst>
              <a:ext uri="{FF2B5EF4-FFF2-40B4-BE49-F238E27FC236}">
                <a16:creationId xmlns:a16="http://schemas.microsoft.com/office/drawing/2014/main" id="{A1237307-9F61-00E6-F7CF-83B951190C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5636" y="2915836"/>
            <a:ext cx="828943" cy="15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12">
            <a:extLst>
              <a:ext uri="{FF2B5EF4-FFF2-40B4-BE49-F238E27FC236}">
                <a16:creationId xmlns:a16="http://schemas.microsoft.com/office/drawing/2014/main" id="{7D7D180E-0860-3C20-4411-B943D5906B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3508" y="2915836"/>
            <a:ext cx="828943" cy="15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13">
            <a:extLst>
              <a:ext uri="{FF2B5EF4-FFF2-40B4-BE49-F238E27FC236}">
                <a16:creationId xmlns:a16="http://schemas.microsoft.com/office/drawing/2014/main" id="{C1E2F5E5-A3D0-7A84-E977-B32A4142D6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33300" y="4003960"/>
            <a:ext cx="825743" cy="3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15">
            <a:extLst>
              <a:ext uri="{FF2B5EF4-FFF2-40B4-BE49-F238E27FC236}">
                <a16:creationId xmlns:a16="http://schemas.microsoft.com/office/drawing/2014/main" id="{85B3AC80-446C-80DA-9337-C6FCF8782BA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32317" y="4003356"/>
            <a:ext cx="825743" cy="19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35B145EF-3BEA-E6CA-1322-91ECC61CF09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940191" y="4003356"/>
            <a:ext cx="825743" cy="19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68" name="Freeform 32">
            <a:extLst>
              <a:ext uri="{FF2B5EF4-FFF2-40B4-BE49-F238E27FC236}">
                <a16:creationId xmlns:a16="http://schemas.microsoft.com/office/drawing/2014/main" id="{E692E01A-F9C4-94E2-45FD-7522B12FD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6026" y="3025309"/>
            <a:ext cx="3139235" cy="1466944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F9B16095-251D-92EA-8273-3451FDF0B8B6}"/>
              </a:ext>
            </a:extLst>
          </p:cNvPr>
          <p:cNvSpPr txBox="1"/>
          <p:nvPr/>
        </p:nvSpPr>
        <p:spPr>
          <a:xfrm>
            <a:off x="1723291" y="268623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BE3B6FA2-392B-5E56-53A7-131D8FD04448}"/>
              </a:ext>
            </a:extLst>
          </p:cNvPr>
          <p:cNvSpPr txBox="1"/>
          <p:nvPr/>
        </p:nvSpPr>
        <p:spPr>
          <a:xfrm>
            <a:off x="5714083" y="269063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7173" name="TextBox 7172">
            <a:extLst>
              <a:ext uri="{FF2B5EF4-FFF2-40B4-BE49-F238E27FC236}">
                <a16:creationId xmlns:a16="http://schemas.microsoft.com/office/drawing/2014/main" id="{9A77AF92-1156-78B7-D971-AE575B479A3F}"/>
              </a:ext>
            </a:extLst>
          </p:cNvPr>
          <p:cNvSpPr txBox="1"/>
          <p:nvPr/>
        </p:nvSpPr>
        <p:spPr>
          <a:xfrm>
            <a:off x="9467214" y="2690634"/>
            <a:ext cx="4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7728A7B2-8070-42D4-00D0-422395CB8AA7}"/>
              </a:ext>
            </a:extLst>
          </p:cNvPr>
          <p:cNvSpPr txBox="1"/>
          <p:nvPr/>
        </p:nvSpPr>
        <p:spPr>
          <a:xfrm>
            <a:off x="2082010" y="4492255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525A134D-19F0-63AC-4AAB-6B52AC08D8E7}"/>
              </a:ext>
            </a:extLst>
          </p:cNvPr>
          <p:cNvSpPr txBox="1"/>
          <p:nvPr/>
        </p:nvSpPr>
        <p:spPr>
          <a:xfrm>
            <a:off x="5806712" y="4492255"/>
            <a:ext cx="38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E9C33BA4-348B-2DA6-DAFC-EFC57A41664A}"/>
              </a:ext>
            </a:extLst>
          </p:cNvPr>
          <p:cNvSpPr txBox="1"/>
          <p:nvPr/>
        </p:nvSpPr>
        <p:spPr>
          <a:xfrm>
            <a:off x="9220197" y="449225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graphicFrame>
        <p:nvGraphicFramePr>
          <p:cNvPr id="7177" name="Object 4">
            <a:extLst>
              <a:ext uri="{FF2B5EF4-FFF2-40B4-BE49-F238E27FC236}">
                <a16:creationId xmlns:a16="http://schemas.microsoft.com/office/drawing/2014/main" id="{D68104A0-7738-AFE5-424C-B7F2A9BA62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0768" y="994503"/>
          <a:ext cx="1816556" cy="113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7177" name="Object 4">
                        <a:extLst>
                          <a:ext uri="{FF2B5EF4-FFF2-40B4-BE49-F238E27FC236}">
                            <a16:creationId xmlns:a16="http://schemas.microsoft.com/office/drawing/2014/main" id="{D68104A0-7738-AFE5-424C-B7F2A9BA6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768" y="994503"/>
                        <a:ext cx="1816556" cy="113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78" name="Straight Connector 16">
            <a:extLst>
              <a:ext uri="{FF2B5EF4-FFF2-40B4-BE49-F238E27FC236}">
                <a16:creationId xmlns:a16="http://schemas.microsoft.com/office/drawing/2014/main" id="{28F05E34-A052-5A3A-7004-01A8FF6F82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44390" y="1686929"/>
            <a:ext cx="404757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Straight Connector 16">
            <a:extLst>
              <a:ext uri="{FF2B5EF4-FFF2-40B4-BE49-F238E27FC236}">
                <a16:creationId xmlns:a16="http://schemas.microsoft.com/office/drawing/2014/main" id="{4A8C44B5-4F58-E1DF-360D-66A6EE5E1CA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15590" y="1788529"/>
            <a:ext cx="60960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0" name="TextBox 7179">
            <a:extLst>
              <a:ext uri="{FF2B5EF4-FFF2-40B4-BE49-F238E27FC236}">
                <a16:creationId xmlns:a16="http://schemas.microsoft.com/office/drawing/2014/main" id="{77A082E1-C71D-94DA-3EB9-9D63F7AF8090}"/>
              </a:ext>
            </a:extLst>
          </p:cNvPr>
          <p:cNvSpPr txBox="1"/>
          <p:nvPr/>
        </p:nvSpPr>
        <p:spPr>
          <a:xfrm>
            <a:off x="4054182" y="1238070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</a:p>
        </p:txBody>
      </p:sp>
      <p:cxnSp>
        <p:nvCxnSpPr>
          <p:cNvPr id="7181" name="Straight Connector 16">
            <a:extLst>
              <a:ext uri="{FF2B5EF4-FFF2-40B4-BE49-F238E27FC236}">
                <a16:creationId xmlns:a16="http://schemas.microsoft.com/office/drawing/2014/main" id="{B55BCC4A-7F60-9AFE-BA3B-745246AFCD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31209" y="1605577"/>
            <a:ext cx="711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7181">
            <a:extLst>
              <a:ext uri="{FF2B5EF4-FFF2-40B4-BE49-F238E27FC236}">
                <a16:creationId xmlns:a16="http://schemas.microsoft.com/office/drawing/2014/main" id="{71CF08D7-1E96-FE4F-C374-EB0D270F8446}"/>
              </a:ext>
            </a:extLst>
          </p:cNvPr>
          <p:cNvSpPr txBox="1"/>
          <p:nvPr/>
        </p:nvSpPr>
        <p:spPr>
          <a:xfrm>
            <a:off x="9127345" y="1341815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  <a:endParaRPr lang="en-US" sz="2400" dirty="0"/>
          </a:p>
        </p:txBody>
      </p:sp>
      <p:sp>
        <p:nvSpPr>
          <p:cNvPr id="7183" name="TextBox 7182">
            <a:extLst>
              <a:ext uri="{FF2B5EF4-FFF2-40B4-BE49-F238E27FC236}">
                <a16:creationId xmlns:a16="http://schemas.microsoft.com/office/drawing/2014/main" id="{E5FE2353-D1E8-8F9B-EDF0-7C4FA5CF412B}"/>
              </a:ext>
            </a:extLst>
          </p:cNvPr>
          <p:cNvSpPr txBox="1"/>
          <p:nvPr/>
        </p:nvSpPr>
        <p:spPr>
          <a:xfrm>
            <a:off x="10964525" y="134181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sz="2400" dirty="0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38DD17C6-2CF6-B94A-3CA4-82B41B64455B}"/>
              </a:ext>
            </a:extLst>
          </p:cNvPr>
          <p:cNvSpPr txBox="1"/>
          <p:nvPr/>
        </p:nvSpPr>
        <p:spPr>
          <a:xfrm>
            <a:off x="9343257" y="17832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4319E502-D4E2-E418-F324-E2BFB93DBCFB}"/>
              </a:ext>
            </a:extLst>
          </p:cNvPr>
          <p:cNvSpPr txBox="1"/>
          <p:nvPr/>
        </p:nvSpPr>
        <p:spPr>
          <a:xfrm>
            <a:off x="11118709" y="1824335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  <a:endParaRPr lang="en-US" sz="2000" dirty="0"/>
          </a:p>
        </p:txBody>
      </p:sp>
      <p:cxnSp>
        <p:nvCxnSpPr>
          <p:cNvPr id="7186" name="Straight Connector 11">
            <a:extLst>
              <a:ext uri="{FF2B5EF4-FFF2-40B4-BE49-F238E27FC236}">
                <a16:creationId xmlns:a16="http://schemas.microsoft.com/office/drawing/2014/main" id="{1A25E507-811B-9F40-2249-47ABC91B24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6082" y="2011977"/>
            <a:ext cx="47363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3744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716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635D-B0F9-07C1-6B62-CA25E410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D2D4E31-9CF9-12F2-6EE1-2DC34DAA6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sz="3200" dirty="0"/>
              <a:t>Peers Do Not Provide Transit Between Other Peers</a:t>
            </a:r>
            <a:br>
              <a:rPr lang="en-US" sz="3200" dirty="0"/>
            </a:br>
            <a:r>
              <a:rPr lang="en-US" sz="3200" dirty="0"/>
              <a:t>(It’s All About Money)</a:t>
            </a:r>
            <a:endParaRPr lang="en-CA" sz="32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79D7A6ED-291D-C86F-145C-D1D87BBE8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167301"/>
            <a:ext cx="11125200" cy="614499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Peers do not provide transit between other peers</a:t>
            </a:r>
          </a:p>
        </p:txBody>
      </p:sp>
      <p:cxnSp>
        <p:nvCxnSpPr>
          <p:cNvPr id="49" name="Straight Arrow Connector 42">
            <a:extLst>
              <a:ext uri="{FF2B5EF4-FFF2-40B4-BE49-F238E27FC236}">
                <a16:creationId xmlns:a16="http://schemas.microsoft.com/office/drawing/2014/main" id="{D01C62EA-BCA3-A1F7-AD4C-7205BAD7EA7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4262" y="5431208"/>
            <a:ext cx="1727200" cy="2116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579FADC-E1F8-2F13-36FD-F4879BB110BD}"/>
              </a:ext>
            </a:extLst>
          </p:cNvPr>
          <p:cNvSpPr txBox="1"/>
          <p:nvPr/>
        </p:nvSpPr>
        <p:spPr>
          <a:xfrm>
            <a:off x="8258240" y="5191443"/>
            <a:ext cx="25755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traffic </a:t>
            </a:r>
            <a:r>
              <a:rPr lang="en-US" sz="2400" u="sng" dirty="0"/>
              <a:t>not</a:t>
            </a:r>
            <a:r>
              <a:rPr lang="en-US" sz="2400" dirty="0"/>
              <a:t> allowed</a:t>
            </a:r>
          </a:p>
        </p:txBody>
      </p:sp>
      <p:graphicFrame>
        <p:nvGraphicFramePr>
          <p:cNvPr id="52" name="Object 2">
            <a:extLst>
              <a:ext uri="{FF2B5EF4-FFF2-40B4-BE49-F238E27FC236}">
                <a16:creationId xmlns:a16="http://schemas.microsoft.com/office/drawing/2014/main" id="{DC3728CA-776D-0736-6E61-CC991D05F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0390" y="2335628"/>
          <a:ext cx="2979971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52" name="Object 2">
                        <a:extLst>
                          <a:ext uri="{FF2B5EF4-FFF2-40B4-BE49-F238E27FC236}">
                            <a16:creationId xmlns:a16="http://schemas.microsoft.com/office/drawing/2014/main" id="{DC3728CA-776D-0736-6E61-CC991D05F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390" y="2335628"/>
                        <a:ext cx="2979971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">
            <a:extLst>
              <a:ext uri="{FF2B5EF4-FFF2-40B4-BE49-F238E27FC236}">
                <a16:creationId xmlns:a16="http://schemas.microsoft.com/office/drawing/2014/main" id="{DE1A599C-BC15-14E9-58FA-6CA18E6A3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7748" y="2351267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53" name="Object 3">
                        <a:extLst>
                          <a:ext uri="{FF2B5EF4-FFF2-40B4-BE49-F238E27FC236}">
                            <a16:creationId xmlns:a16="http://schemas.microsoft.com/office/drawing/2014/main" id="{DE1A599C-BC15-14E9-58FA-6CA18E6A3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7748" y="2351267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4">
            <a:extLst>
              <a:ext uri="{FF2B5EF4-FFF2-40B4-BE49-F238E27FC236}">
                <a16:creationId xmlns:a16="http://schemas.microsoft.com/office/drawing/2014/main" id="{71410F99-3765-3E73-0B02-9398D9B67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5622" y="2296529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54" name="Object 4">
                        <a:extLst>
                          <a:ext uri="{FF2B5EF4-FFF2-40B4-BE49-F238E27FC236}">
                            <a16:creationId xmlns:a16="http://schemas.microsoft.com/office/drawing/2014/main" id="{71410F99-3765-3E73-0B02-9398D9B67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5622" y="2296529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">
            <a:extLst>
              <a:ext uri="{FF2B5EF4-FFF2-40B4-BE49-F238E27FC236}">
                <a16:creationId xmlns:a16="http://schemas.microsoft.com/office/drawing/2014/main" id="{F596590F-6325-725E-2071-3BC1F6A55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183" y="4362451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55" name="Object 5">
                        <a:extLst>
                          <a:ext uri="{FF2B5EF4-FFF2-40B4-BE49-F238E27FC236}">
                            <a16:creationId xmlns:a16="http://schemas.microsoft.com/office/drawing/2014/main" id="{F596590F-6325-725E-2071-3BC1F6A55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183" y="4362451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6">
            <a:extLst>
              <a:ext uri="{FF2B5EF4-FFF2-40B4-BE49-F238E27FC236}">
                <a16:creationId xmlns:a16="http://schemas.microsoft.com/office/drawing/2014/main" id="{5EA19017-A365-BF77-821A-45B8AF403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0266" y="4362451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56" name="Object 6">
                        <a:extLst>
                          <a:ext uri="{FF2B5EF4-FFF2-40B4-BE49-F238E27FC236}">
                            <a16:creationId xmlns:a16="http://schemas.microsoft.com/office/drawing/2014/main" id="{5EA19017-A365-BF77-821A-45B8AF403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0266" y="4362451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>
            <a:extLst>
              <a:ext uri="{FF2B5EF4-FFF2-40B4-BE49-F238E27FC236}">
                <a16:creationId xmlns:a16="http://schemas.microsoft.com/office/drawing/2014/main" id="{FB40A790-B36D-2077-B2F1-2B2C1A25C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50243" y="4362451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57" name="Object 7">
                        <a:extLst>
                          <a:ext uri="{FF2B5EF4-FFF2-40B4-BE49-F238E27FC236}">
                            <a16:creationId xmlns:a16="http://schemas.microsoft.com/office/drawing/2014/main" id="{FB40A790-B36D-2077-B2F1-2B2C1A25C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243" y="4362451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Connector 11">
            <a:extLst>
              <a:ext uri="{FF2B5EF4-FFF2-40B4-BE49-F238E27FC236}">
                <a16:creationId xmlns:a16="http://schemas.microsoft.com/office/drawing/2014/main" id="{23572377-1F3C-0D1C-C40D-99872FABCD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5636" y="2915836"/>
            <a:ext cx="828943" cy="15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9" name="Straight Connector 12">
            <a:extLst>
              <a:ext uri="{FF2B5EF4-FFF2-40B4-BE49-F238E27FC236}">
                <a16:creationId xmlns:a16="http://schemas.microsoft.com/office/drawing/2014/main" id="{D3E719D9-2DBE-B1C2-C42E-C0956A9D1C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43508" y="2915836"/>
            <a:ext cx="828943" cy="15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13">
            <a:extLst>
              <a:ext uri="{FF2B5EF4-FFF2-40B4-BE49-F238E27FC236}">
                <a16:creationId xmlns:a16="http://schemas.microsoft.com/office/drawing/2014/main" id="{C3D1999B-7EED-0FB5-0B1D-20489F8B4D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33300" y="4003960"/>
            <a:ext cx="825743" cy="3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1" name="Straight Connector 15">
            <a:extLst>
              <a:ext uri="{FF2B5EF4-FFF2-40B4-BE49-F238E27FC236}">
                <a16:creationId xmlns:a16="http://schemas.microsoft.com/office/drawing/2014/main" id="{BE136BAF-0698-E09E-4B01-4B52FFE680A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32317" y="4003356"/>
            <a:ext cx="825743" cy="19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2" name="Straight Connector 16">
            <a:extLst>
              <a:ext uri="{FF2B5EF4-FFF2-40B4-BE49-F238E27FC236}">
                <a16:creationId xmlns:a16="http://schemas.microsoft.com/office/drawing/2014/main" id="{496B62B4-D5A9-DC4B-A2F8-443DD0CC3883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940191" y="4003356"/>
            <a:ext cx="825743" cy="19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Freeform 31">
            <a:extLst>
              <a:ext uri="{FF2B5EF4-FFF2-40B4-BE49-F238E27FC236}">
                <a16:creationId xmlns:a16="http://schemas.microsoft.com/office/drawing/2014/main" id="{D26FFC29-6ED8-0A87-03AE-E45BE6EDB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646" y="2615567"/>
            <a:ext cx="7736792" cy="1917349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Arial" charset="0"/>
            </a:endParaRPr>
          </a:p>
        </p:txBody>
      </p:sp>
      <p:sp>
        <p:nvSpPr>
          <p:cNvPr id="7171" name="TextBox 7170">
            <a:extLst>
              <a:ext uri="{FF2B5EF4-FFF2-40B4-BE49-F238E27FC236}">
                <a16:creationId xmlns:a16="http://schemas.microsoft.com/office/drawing/2014/main" id="{5957AE07-7B86-C699-03C6-61C1701147F8}"/>
              </a:ext>
            </a:extLst>
          </p:cNvPr>
          <p:cNvSpPr txBox="1"/>
          <p:nvPr/>
        </p:nvSpPr>
        <p:spPr>
          <a:xfrm>
            <a:off x="1723291" y="268623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7172" name="TextBox 7171">
            <a:extLst>
              <a:ext uri="{FF2B5EF4-FFF2-40B4-BE49-F238E27FC236}">
                <a16:creationId xmlns:a16="http://schemas.microsoft.com/office/drawing/2014/main" id="{1C761C06-669B-01AA-5C2F-9B7B84EA46E8}"/>
              </a:ext>
            </a:extLst>
          </p:cNvPr>
          <p:cNvSpPr txBox="1"/>
          <p:nvPr/>
        </p:nvSpPr>
        <p:spPr>
          <a:xfrm>
            <a:off x="5714083" y="2690634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7173" name="TextBox 7172">
            <a:extLst>
              <a:ext uri="{FF2B5EF4-FFF2-40B4-BE49-F238E27FC236}">
                <a16:creationId xmlns:a16="http://schemas.microsoft.com/office/drawing/2014/main" id="{28A64FE5-CB28-5A59-3B89-5B0EE883D5C2}"/>
              </a:ext>
            </a:extLst>
          </p:cNvPr>
          <p:cNvSpPr txBox="1"/>
          <p:nvPr/>
        </p:nvSpPr>
        <p:spPr>
          <a:xfrm>
            <a:off x="9467214" y="2690634"/>
            <a:ext cx="4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7174" name="TextBox 7173">
            <a:extLst>
              <a:ext uri="{FF2B5EF4-FFF2-40B4-BE49-F238E27FC236}">
                <a16:creationId xmlns:a16="http://schemas.microsoft.com/office/drawing/2014/main" id="{183BAF8D-33F5-5222-E48C-D490BF6B3BDB}"/>
              </a:ext>
            </a:extLst>
          </p:cNvPr>
          <p:cNvSpPr txBox="1"/>
          <p:nvPr/>
        </p:nvSpPr>
        <p:spPr>
          <a:xfrm>
            <a:off x="2082010" y="4492255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7175" name="TextBox 7174">
            <a:extLst>
              <a:ext uri="{FF2B5EF4-FFF2-40B4-BE49-F238E27FC236}">
                <a16:creationId xmlns:a16="http://schemas.microsoft.com/office/drawing/2014/main" id="{AB0EBB0E-B11C-E976-9115-23D9BE7F7DB8}"/>
              </a:ext>
            </a:extLst>
          </p:cNvPr>
          <p:cNvSpPr txBox="1"/>
          <p:nvPr/>
        </p:nvSpPr>
        <p:spPr>
          <a:xfrm>
            <a:off x="5806712" y="4492255"/>
            <a:ext cx="38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7176" name="TextBox 7175">
            <a:extLst>
              <a:ext uri="{FF2B5EF4-FFF2-40B4-BE49-F238E27FC236}">
                <a16:creationId xmlns:a16="http://schemas.microsoft.com/office/drawing/2014/main" id="{AEB464E7-1546-CEE6-5B7F-0DBB8A8AC3BA}"/>
              </a:ext>
            </a:extLst>
          </p:cNvPr>
          <p:cNvSpPr txBox="1"/>
          <p:nvPr/>
        </p:nvSpPr>
        <p:spPr>
          <a:xfrm>
            <a:off x="9220197" y="449225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graphicFrame>
        <p:nvGraphicFramePr>
          <p:cNvPr id="7177" name="Object 4">
            <a:extLst>
              <a:ext uri="{FF2B5EF4-FFF2-40B4-BE49-F238E27FC236}">
                <a16:creationId xmlns:a16="http://schemas.microsoft.com/office/drawing/2014/main" id="{2F997E4E-C25C-B8DC-698C-68E441878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0768" y="994503"/>
          <a:ext cx="1816556" cy="1130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7177" name="Object 4">
                        <a:extLst>
                          <a:ext uri="{FF2B5EF4-FFF2-40B4-BE49-F238E27FC236}">
                            <a16:creationId xmlns:a16="http://schemas.microsoft.com/office/drawing/2014/main" id="{2F997E4E-C25C-B8DC-698C-68E441878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768" y="994503"/>
                        <a:ext cx="1816556" cy="11308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178" name="Straight Connector 16">
            <a:extLst>
              <a:ext uri="{FF2B5EF4-FFF2-40B4-BE49-F238E27FC236}">
                <a16:creationId xmlns:a16="http://schemas.microsoft.com/office/drawing/2014/main" id="{A16C4FDC-D26B-9BB2-3734-45557C1F9F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44390" y="1686929"/>
            <a:ext cx="404757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179" name="Straight Connector 16">
            <a:extLst>
              <a:ext uri="{FF2B5EF4-FFF2-40B4-BE49-F238E27FC236}">
                <a16:creationId xmlns:a16="http://schemas.microsoft.com/office/drawing/2014/main" id="{B1306234-0305-078D-B7D7-5765E8DDD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115590" y="1788529"/>
            <a:ext cx="60960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0" name="TextBox 7179">
            <a:extLst>
              <a:ext uri="{FF2B5EF4-FFF2-40B4-BE49-F238E27FC236}">
                <a16:creationId xmlns:a16="http://schemas.microsoft.com/office/drawing/2014/main" id="{BB108762-63F4-6B57-9187-1E02D4C37173}"/>
              </a:ext>
            </a:extLst>
          </p:cNvPr>
          <p:cNvSpPr txBox="1"/>
          <p:nvPr/>
        </p:nvSpPr>
        <p:spPr>
          <a:xfrm>
            <a:off x="4054182" y="1238070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</a:p>
        </p:txBody>
      </p:sp>
      <p:cxnSp>
        <p:nvCxnSpPr>
          <p:cNvPr id="7181" name="Straight Connector 16">
            <a:extLst>
              <a:ext uri="{FF2B5EF4-FFF2-40B4-BE49-F238E27FC236}">
                <a16:creationId xmlns:a16="http://schemas.microsoft.com/office/drawing/2014/main" id="{7E126860-4DDF-E18A-E716-3797D49C84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31209" y="1605577"/>
            <a:ext cx="711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7181">
            <a:extLst>
              <a:ext uri="{FF2B5EF4-FFF2-40B4-BE49-F238E27FC236}">
                <a16:creationId xmlns:a16="http://schemas.microsoft.com/office/drawing/2014/main" id="{FAD860DD-2405-4124-A243-A69B56DFE725}"/>
              </a:ext>
            </a:extLst>
          </p:cNvPr>
          <p:cNvSpPr txBox="1"/>
          <p:nvPr/>
        </p:nvSpPr>
        <p:spPr>
          <a:xfrm>
            <a:off x="9127345" y="1341815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  <a:endParaRPr lang="en-US" sz="2400" dirty="0"/>
          </a:p>
        </p:txBody>
      </p:sp>
      <p:sp>
        <p:nvSpPr>
          <p:cNvPr id="7183" name="TextBox 7182">
            <a:extLst>
              <a:ext uri="{FF2B5EF4-FFF2-40B4-BE49-F238E27FC236}">
                <a16:creationId xmlns:a16="http://schemas.microsoft.com/office/drawing/2014/main" id="{1F8A5C7D-3975-334C-40F0-378C66F5ED3C}"/>
              </a:ext>
            </a:extLst>
          </p:cNvPr>
          <p:cNvSpPr txBox="1"/>
          <p:nvPr/>
        </p:nvSpPr>
        <p:spPr>
          <a:xfrm>
            <a:off x="10964525" y="134181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sz="2400" dirty="0"/>
          </a:p>
        </p:txBody>
      </p:sp>
      <p:sp>
        <p:nvSpPr>
          <p:cNvPr id="7184" name="TextBox 7183">
            <a:extLst>
              <a:ext uri="{FF2B5EF4-FFF2-40B4-BE49-F238E27FC236}">
                <a16:creationId xmlns:a16="http://schemas.microsoft.com/office/drawing/2014/main" id="{78BC8BB5-F0F3-D930-AFF9-EB91656DDD6E}"/>
              </a:ext>
            </a:extLst>
          </p:cNvPr>
          <p:cNvSpPr txBox="1"/>
          <p:nvPr/>
        </p:nvSpPr>
        <p:spPr>
          <a:xfrm>
            <a:off x="9343257" y="17832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</a:p>
        </p:txBody>
      </p:sp>
      <p:sp>
        <p:nvSpPr>
          <p:cNvPr id="7185" name="TextBox 7184">
            <a:extLst>
              <a:ext uri="{FF2B5EF4-FFF2-40B4-BE49-F238E27FC236}">
                <a16:creationId xmlns:a16="http://schemas.microsoft.com/office/drawing/2014/main" id="{4D30640B-7F80-6184-24BE-BB9F9ED68E1E}"/>
              </a:ext>
            </a:extLst>
          </p:cNvPr>
          <p:cNvSpPr txBox="1"/>
          <p:nvPr/>
        </p:nvSpPr>
        <p:spPr>
          <a:xfrm>
            <a:off x="11118709" y="1824335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  <a:endParaRPr lang="en-US" sz="2000" dirty="0"/>
          </a:p>
        </p:txBody>
      </p:sp>
      <p:cxnSp>
        <p:nvCxnSpPr>
          <p:cNvPr id="7186" name="Straight Connector 11">
            <a:extLst>
              <a:ext uri="{FF2B5EF4-FFF2-40B4-BE49-F238E27FC236}">
                <a16:creationId xmlns:a16="http://schemas.microsoft.com/office/drawing/2014/main" id="{79C91E2C-0BB2-1EAB-C49F-B1FDDC02FD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6082" y="2011977"/>
            <a:ext cx="47363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39514A2-37B5-45B4-A905-0459B305A8DC}"/>
              </a:ext>
            </a:extLst>
          </p:cNvPr>
          <p:cNvSpPr/>
          <p:nvPr/>
        </p:nvSpPr>
        <p:spPr>
          <a:xfrm>
            <a:off x="2573107" y="1991756"/>
            <a:ext cx="6610328" cy="2665939"/>
          </a:xfrm>
          <a:custGeom>
            <a:avLst/>
            <a:gdLst>
              <a:gd name="connsiteX0" fmla="*/ 5084 w 6480579"/>
              <a:gd name="connsiteY0" fmla="*/ 2959444 h 3052119"/>
              <a:gd name="connsiteX1" fmla="*/ 66868 w 6480579"/>
              <a:gd name="connsiteY1" fmla="*/ 1884406 h 3052119"/>
              <a:gd name="connsiteX2" fmla="*/ 474641 w 6480579"/>
              <a:gd name="connsiteY2" fmla="*/ 902044 h 3052119"/>
              <a:gd name="connsiteX3" fmla="*/ 1073944 w 6480579"/>
              <a:gd name="connsiteY3" fmla="*/ 240957 h 3052119"/>
              <a:gd name="connsiteX4" fmla="*/ 1691782 w 6480579"/>
              <a:gd name="connsiteY4" fmla="*/ 0 h 3052119"/>
              <a:gd name="connsiteX5" fmla="*/ 2346690 w 6480579"/>
              <a:gd name="connsiteY5" fmla="*/ 240957 h 3052119"/>
              <a:gd name="connsiteX6" fmla="*/ 3051025 w 6480579"/>
              <a:gd name="connsiteY6" fmla="*/ 1229498 h 3052119"/>
              <a:gd name="connsiteX7" fmla="*/ 4521479 w 6480579"/>
              <a:gd name="connsiteY7" fmla="*/ 1173892 h 3052119"/>
              <a:gd name="connsiteX8" fmla="*/ 5577982 w 6480579"/>
              <a:gd name="connsiteY8" fmla="*/ 1093573 h 3052119"/>
              <a:gd name="connsiteX9" fmla="*/ 6201998 w 6480579"/>
              <a:gd name="connsiteY9" fmla="*/ 1544595 h 3052119"/>
              <a:gd name="connsiteX10" fmla="*/ 6436776 w 6480579"/>
              <a:gd name="connsiteY10" fmla="*/ 2378676 h 3052119"/>
              <a:gd name="connsiteX11" fmla="*/ 6480025 w 6480579"/>
              <a:gd name="connsiteY11" fmla="*/ 3052119 h 305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80579" h="3052119">
                <a:moveTo>
                  <a:pt x="5084" y="2959444"/>
                </a:moveTo>
                <a:cubicBezTo>
                  <a:pt x="-3154" y="2593375"/>
                  <a:pt x="-11391" y="2227306"/>
                  <a:pt x="66868" y="1884406"/>
                </a:cubicBezTo>
                <a:cubicBezTo>
                  <a:pt x="145127" y="1541506"/>
                  <a:pt x="306795" y="1175952"/>
                  <a:pt x="474641" y="902044"/>
                </a:cubicBezTo>
                <a:cubicBezTo>
                  <a:pt x="642487" y="628136"/>
                  <a:pt x="871087" y="391298"/>
                  <a:pt x="1073944" y="240957"/>
                </a:cubicBezTo>
                <a:cubicBezTo>
                  <a:pt x="1276801" y="90616"/>
                  <a:pt x="1479658" y="0"/>
                  <a:pt x="1691782" y="0"/>
                </a:cubicBezTo>
                <a:cubicBezTo>
                  <a:pt x="1903906" y="0"/>
                  <a:pt x="2120150" y="36041"/>
                  <a:pt x="2346690" y="240957"/>
                </a:cubicBezTo>
                <a:cubicBezTo>
                  <a:pt x="2573230" y="445873"/>
                  <a:pt x="2688560" y="1074009"/>
                  <a:pt x="3051025" y="1229498"/>
                </a:cubicBezTo>
                <a:cubicBezTo>
                  <a:pt x="3413490" y="1384987"/>
                  <a:pt x="4100320" y="1196546"/>
                  <a:pt x="4521479" y="1173892"/>
                </a:cubicBezTo>
                <a:cubicBezTo>
                  <a:pt x="4942638" y="1151238"/>
                  <a:pt x="5297896" y="1031789"/>
                  <a:pt x="5577982" y="1093573"/>
                </a:cubicBezTo>
                <a:cubicBezTo>
                  <a:pt x="5858069" y="1155357"/>
                  <a:pt x="6058866" y="1330411"/>
                  <a:pt x="6201998" y="1544595"/>
                </a:cubicBezTo>
                <a:cubicBezTo>
                  <a:pt x="6345130" y="1758779"/>
                  <a:pt x="6390438" y="2127422"/>
                  <a:pt x="6436776" y="2378676"/>
                </a:cubicBezTo>
                <a:cubicBezTo>
                  <a:pt x="6483114" y="2629930"/>
                  <a:pt x="6481569" y="2841024"/>
                  <a:pt x="6480025" y="3052119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2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6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B5827-24C7-5A45-3D82-D27BCD5B8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1ECFD7D-E26D-4874-360E-0EF6AA29C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An AS Only Carries Traffic to/from Its Own Customers over a Peering link</a:t>
            </a:r>
            <a:br>
              <a:rPr lang="en-US" sz="3200" dirty="0">
                <a:solidFill>
                  <a:srgbClr val="000000"/>
                </a:solidFill>
              </a:rPr>
            </a:br>
            <a:r>
              <a:rPr lang="en-US" sz="3200" dirty="0">
                <a:solidFill>
                  <a:srgbClr val="000000"/>
                </a:solidFill>
              </a:rPr>
              <a:t>(It’s All About Money)</a:t>
            </a:r>
            <a:endParaRPr lang="en-CA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039B330C-C2A5-2022-7804-6D032DEA5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199" y="6179412"/>
            <a:ext cx="12073265" cy="60238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An AS only carries traffic to/from its own customers over a peering link</a:t>
            </a: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601BE75E-7F31-05E4-24CD-612C2F11B0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526" y="2753884"/>
          <a:ext cx="2979971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601BE75E-7F31-05E4-24CD-612C2F11B0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526" y="2753884"/>
                        <a:ext cx="2979971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C1F0A2CD-38B4-BC88-40A6-E87E21A0A7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6884" y="2769523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C1F0A2CD-38B4-BC88-40A6-E87E21A0A7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884" y="2769523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88CF42FD-CFB5-9764-37BB-3539D9D4AF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4758" y="2714785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88CF42FD-CFB5-9764-37BB-3539D9D4AF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4758" y="2714785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37A8338F-BF3C-FC3B-7FB0-B53B2861DF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319" y="4780707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1905266" imgH="1390844" progId="">
                  <p:embed/>
                </p:oleObj>
              </mc:Choice>
              <mc:Fallback>
                <p:oleObj name="Photo Editor Photo" r:id="rId7" imgW="1905266" imgH="1390844" progId="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37A8338F-BF3C-FC3B-7FB0-B53B2861DF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319" y="4780707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44AC9306-620B-9FE1-6BAC-60CCA34A5D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9402" y="4780707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8" imgW="1905266" imgH="1390844" progId="">
                  <p:embed/>
                </p:oleObj>
              </mc:Choice>
              <mc:Fallback>
                <p:oleObj name="Photo Editor Photo" r:id="rId8" imgW="1905266" imgH="1390844" progId="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44AC9306-620B-9FE1-6BAC-60CCA34A5D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9402" y="4780707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A1F9DEDF-8AC3-C052-D952-D9207E70C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9379" y="4780707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905266" imgH="1390844" progId="">
                  <p:embed/>
                </p:oleObj>
              </mc:Choice>
              <mc:Fallback>
                <p:oleObj name="Photo Editor Photo" r:id="rId9" imgW="1905266" imgH="1390844" progId="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A1F9DEDF-8AC3-C052-D952-D9207E70C8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9379" y="4780707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Straight Connector 11">
            <a:extLst>
              <a:ext uri="{FF2B5EF4-FFF2-40B4-BE49-F238E27FC236}">
                <a16:creationId xmlns:a16="http://schemas.microsoft.com/office/drawing/2014/main" id="{CFD49BA4-4A1B-2A19-45EB-F6F96B8F8C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4772" y="3334092"/>
            <a:ext cx="828943" cy="15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2">
            <a:extLst>
              <a:ext uri="{FF2B5EF4-FFF2-40B4-BE49-F238E27FC236}">
                <a16:creationId xmlns:a16="http://schemas.microsoft.com/office/drawing/2014/main" id="{9808B5A8-9221-0E71-F258-E5EFBE58BB5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972644" y="3334092"/>
            <a:ext cx="828943" cy="156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3">
            <a:extLst>
              <a:ext uri="{FF2B5EF4-FFF2-40B4-BE49-F238E27FC236}">
                <a16:creationId xmlns:a16="http://schemas.microsoft.com/office/drawing/2014/main" id="{D2E4D815-34CD-6643-F24D-7C8B4A8F26A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862436" y="4422216"/>
            <a:ext cx="825743" cy="38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Connector 15">
            <a:extLst>
              <a:ext uri="{FF2B5EF4-FFF2-40B4-BE49-F238E27FC236}">
                <a16:creationId xmlns:a16="http://schemas.microsoft.com/office/drawing/2014/main" id="{825DF6FA-B53B-34B4-CA6E-6ABAA0C38F8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361453" y="4421612"/>
            <a:ext cx="825743" cy="19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6">
            <a:extLst>
              <a:ext uri="{FF2B5EF4-FFF2-40B4-BE49-F238E27FC236}">
                <a16:creationId xmlns:a16="http://schemas.microsoft.com/office/drawing/2014/main" id="{563E41C9-66D0-8130-616C-DEB8587E48C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769327" y="4421612"/>
            <a:ext cx="825743" cy="191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B37AC71-208A-49C2-CABB-9F9B95F7C67A}"/>
              </a:ext>
            </a:extLst>
          </p:cNvPr>
          <p:cNvSpPr txBox="1"/>
          <p:nvPr/>
        </p:nvSpPr>
        <p:spPr>
          <a:xfrm>
            <a:off x="1552427" y="3104491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BFE1F-B0AA-DBCB-3D74-C4616BA70ACE}"/>
              </a:ext>
            </a:extLst>
          </p:cNvPr>
          <p:cNvSpPr txBox="1"/>
          <p:nvPr/>
        </p:nvSpPr>
        <p:spPr>
          <a:xfrm>
            <a:off x="5543219" y="3108890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2406E4-017A-2E16-B145-F36A003BA81F}"/>
              </a:ext>
            </a:extLst>
          </p:cNvPr>
          <p:cNvSpPr txBox="1"/>
          <p:nvPr/>
        </p:nvSpPr>
        <p:spPr>
          <a:xfrm>
            <a:off x="9296350" y="3108890"/>
            <a:ext cx="4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5E2E5-7F58-CB97-392E-7433488ABD72}"/>
              </a:ext>
            </a:extLst>
          </p:cNvPr>
          <p:cNvSpPr txBox="1"/>
          <p:nvPr/>
        </p:nvSpPr>
        <p:spPr>
          <a:xfrm>
            <a:off x="1911146" y="4910511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DF70FA-ACFD-991D-C10B-243A6E3918CE}"/>
              </a:ext>
            </a:extLst>
          </p:cNvPr>
          <p:cNvSpPr txBox="1"/>
          <p:nvPr/>
        </p:nvSpPr>
        <p:spPr>
          <a:xfrm>
            <a:off x="5635848" y="4910511"/>
            <a:ext cx="385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134CF1-4B10-7E10-3048-19D774A70BE1}"/>
              </a:ext>
            </a:extLst>
          </p:cNvPr>
          <p:cNvSpPr txBox="1"/>
          <p:nvPr/>
        </p:nvSpPr>
        <p:spPr>
          <a:xfrm>
            <a:off x="9049333" y="4910511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graphicFrame>
        <p:nvGraphicFramePr>
          <p:cNvPr id="23" name="Object 4">
            <a:extLst>
              <a:ext uri="{FF2B5EF4-FFF2-40B4-BE49-F238E27FC236}">
                <a16:creationId xmlns:a16="http://schemas.microsoft.com/office/drawing/2014/main" id="{47F41494-2919-382F-3FB4-57941E3B7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127" y="1025820"/>
          <a:ext cx="2549871" cy="158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905266" imgH="1390844" progId="">
                  <p:embed/>
                </p:oleObj>
              </mc:Choice>
              <mc:Fallback>
                <p:oleObj name="Photo Editor Photo" r:id="rId10" imgW="1905266" imgH="1390844" progId="">
                  <p:embed/>
                  <p:pic>
                    <p:nvPicPr>
                      <p:cNvPr id="23" name="Object 4">
                        <a:extLst>
                          <a:ext uri="{FF2B5EF4-FFF2-40B4-BE49-F238E27FC236}">
                            <a16:creationId xmlns:a16="http://schemas.microsoft.com/office/drawing/2014/main" id="{47F41494-2919-382F-3FB4-57941E3B7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127" y="1025820"/>
                        <a:ext cx="2549871" cy="1587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Straight Connector 16">
            <a:extLst>
              <a:ext uri="{FF2B5EF4-FFF2-40B4-BE49-F238E27FC236}">
                <a16:creationId xmlns:a16="http://schemas.microsoft.com/office/drawing/2014/main" id="{7F3E888C-7E40-50BC-A60C-41DE8950539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73526" y="2105185"/>
            <a:ext cx="404757" cy="812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37D9454F-78EA-0DA5-8605-35A9EB8A00B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44726" y="2206785"/>
            <a:ext cx="609600" cy="711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684613C-8088-BC95-02AC-E49B7680E5F7}"/>
              </a:ext>
            </a:extLst>
          </p:cNvPr>
          <p:cNvSpPr txBox="1"/>
          <p:nvPr/>
        </p:nvSpPr>
        <p:spPr>
          <a:xfrm>
            <a:off x="3890695" y="129238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4B621675-3C41-151A-52C8-33FC9B50E0B2}"/>
              </a:ext>
            </a:extLst>
          </p:cNvPr>
          <p:cNvSpPr/>
          <p:nvPr/>
        </p:nvSpPr>
        <p:spPr>
          <a:xfrm>
            <a:off x="2526308" y="1212673"/>
            <a:ext cx="2616892" cy="3857533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FF0000"/>
            </a:solidFill>
            <a:prstDash val="dash"/>
            <a:headEnd type="triangle"/>
            <a:tailEnd type="triangle"/>
          </a:ln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CF92D750-EB36-74B7-8231-37876B44D3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31209" y="1605577"/>
            <a:ext cx="711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29158B-3E66-3B4F-5690-B8D88E74E47F}"/>
              </a:ext>
            </a:extLst>
          </p:cNvPr>
          <p:cNvSpPr txBox="1"/>
          <p:nvPr/>
        </p:nvSpPr>
        <p:spPr>
          <a:xfrm>
            <a:off x="9127345" y="1341815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3A9EDB-22FD-447D-EA80-CFD55585B0C8}"/>
              </a:ext>
            </a:extLst>
          </p:cNvPr>
          <p:cNvSpPr txBox="1"/>
          <p:nvPr/>
        </p:nvSpPr>
        <p:spPr>
          <a:xfrm>
            <a:off x="9343257" y="17832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DD7EDC-22A5-C962-B000-0D6863AEF8FE}"/>
              </a:ext>
            </a:extLst>
          </p:cNvPr>
          <p:cNvSpPr txBox="1"/>
          <p:nvPr/>
        </p:nvSpPr>
        <p:spPr>
          <a:xfrm>
            <a:off x="11118709" y="1824335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  <a:endParaRPr lang="en-US" sz="2000" dirty="0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EBB1A591-2D0C-5D64-4ABF-5CB4229D09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6082" y="2011977"/>
            <a:ext cx="47363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24EF8F5-203B-4727-FEB8-16ABBCB0B0C1}"/>
              </a:ext>
            </a:extLst>
          </p:cNvPr>
          <p:cNvSpPr txBox="1"/>
          <p:nvPr/>
        </p:nvSpPr>
        <p:spPr>
          <a:xfrm>
            <a:off x="10964525" y="134181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sz="2400" dirty="0"/>
          </a:p>
        </p:txBody>
      </p:sp>
      <p:cxnSp>
        <p:nvCxnSpPr>
          <p:cNvPr id="4" name="Straight Arrow Connector 42">
            <a:extLst>
              <a:ext uri="{FF2B5EF4-FFF2-40B4-BE49-F238E27FC236}">
                <a16:creationId xmlns:a16="http://schemas.microsoft.com/office/drawing/2014/main" id="{098A5FE1-1556-C008-D990-B9534BD20D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4262" y="5950300"/>
            <a:ext cx="1727200" cy="2116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FB39351-EDAE-AC78-0988-CF2D9BAF8D26}"/>
              </a:ext>
            </a:extLst>
          </p:cNvPr>
          <p:cNvSpPr txBox="1"/>
          <p:nvPr/>
        </p:nvSpPr>
        <p:spPr>
          <a:xfrm>
            <a:off x="8258240" y="5710535"/>
            <a:ext cx="25755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traffic </a:t>
            </a:r>
            <a:r>
              <a:rPr lang="en-US" sz="2400" u="sng" dirty="0"/>
              <a:t>not</a:t>
            </a:r>
            <a:r>
              <a:rPr lang="en-US" sz="2400" dirty="0"/>
              <a:t> allowed</a:t>
            </a:r>
          </a:p>
        </p:txBody>
      </p:sp>
    </p:spTree>
    <p:extLst>
      <p:ext uri="{BB962C8B-B14F-4D97-AF65-F5344CB8AC3E}">
        <p14:creationId xmlns:p14="http://schemas.microsoft.com/office/powerpoint/2010/main" val="4863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9498E-810B-B18C-B705-4294CCFE7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FB3FCA-1CC5-9F87-C513-F2B2ECD9BA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buNone/>
            </a:pP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ASes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Not Provide “Transit” Between Their Providers</a:t>
            </a:r>
            <a:b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</a:b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(It’s All About Money)</a:t>
            </a:r>
            <a:endParaRPr lang="en-CA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0BA0922-224A-208F-4821-C8D7347815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638800"/>
            <a:ext cx="111252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err="1"/>
              <a:t>ASes</a:t>
            </a:r>
            <a:r>
              <a:rPr lang="en-US" dirty="0"/>
              <a:t> Do Not Provide “Transit” Between Their Provider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Routes are “valley free”</a:t>
            </a:r>
          </a:p>
        </p:txBody>
      </p:sp>
      <p:cxnSp>
        <p:nvCxnSpPr>
          <p:cNvPr id="34" name="Straight Connector 16">
            <a:extLst>
              <a:ext uri="{FF2B5EF4-FFF2-40B4-BE49-F238E27FC236}">
                <a16:creationId xmlns:a16="http://schemas.microsoft.com/office/drawing/2014/main" id="{464039A8-5FFF-2C51-2067-9C4F24F369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231209" y="1605577"/>
            <a:ext cx="711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0E1D67-35D2-2D85-3AC6-8BD2379F01DE}"/>
              </a:ext>
            </a:extLst>
          </p:cNvPr>
          <p:cNvSpPr txBox="1"/>
          <p:nvPr/>
        </p:nvSpPr>
        <p:spPr>
          <a:xfrm>
            <a:off x="11118709" y="1824335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  <a:endParaRPr lang="en-US" sz="2000" dirty="0"/>
          </a:p>
        </p:txBody>
      </p:sp>
      <p:cxnSp>
        <p:nvCxnSpPr>
          <p:cNvPr id="38" name="Straight Connector 11">
            <a:extLst>
              <a:ext uri="{FF2B5EF4-FFF2-40B4-BE49-F238E27FC236}">
                <a16:creationId xmlns:a16="http://schemas.microsoft.com/office/drawing/2014/main" id="{44BE8BBF-D42E-D571-8158-00550A68D9D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16082" y="2011977"/>
            <a:ext cx="473635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3A82E81C-9B61-5F23-C50C-4B950DD867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711527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905266" imgH="1390844" progId="">
                  <p:embed/>
                </p:oleObj>
              </mc:Choice>
              <mc:Fallback>
                <p:oleObj name="Photo Editor Photo" r:id="rId3" imgW="1905266" imgH="1390844" progId="">
                  <p:embed/>
                  <p:pic>
                    <p:nvPicPr>
                      <p:cNvPr id="2" name="Object 3">
                        <a:extLst>
                          <a:ext uri="{FF2B5EF4-FFF2-40B4-BE49-F238E27FC236}">
                            <a16:creationId xmlns:a16="http://schemas.microsoft.com/office/drawing/2014/main" id="{3A82E81C-9B61-5F23-C50C-4B950DD86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711527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4D3F1892-13D0-0063-3041-1D20C9C4A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3874" y="1656790"/>
          <a:ext cx="2979969" cy="1315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905266" imgH="1390844" progId="">
                  <p:embed/>
                </p:oleObj>
              </mc:Choice>
              <mc:Fallback>
                <p:oleObj name="Photo Editor Photo" r:id="rId5" imgW="1905266" imgH="1390844" progId="">
                  <p:embed/>
                  <p:pic>
                    <p:nvPicPr>
                      <p:cNvPr id="3" name="Object 4">
                        <a:extLst>
                          <a:ext uri="{FF2B5EF4-FFF2-40B4-BE49-F238E27FC236}">
                            <a16:creationId xmlns:a16="http://schemas.microsoft.com/office/drawing/2014/main" id="{4D3F1892-13D0-0063-3041-1D20C9C4A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874" y="1656790"/>
                        <a:ext cx="2979969" cy="1315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4BACFF8A-9C0E-D8A3-06CF-89DA04239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442" y="3688790"/>
          <a:ext cx="1916928" cy="880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905266" imgH="1390844" progId="">
                  <p:embed/>
                </p:oleObj>
              </mc:Choice>
              <mc:Fallback>
                <p:oleObj name="Photo Editor Photo" r:id="rId6" imgW="1905266" imgH="1390844" progId="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4BACFF8A-9C0E-D8A3-06CF-89DA04239A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442" y="3688790"/>
                        <a:ext cx="1916928" cy="880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Connector 16">
            <a:extLst>
              <a:ext uri="{FF2B5EF4-FFF2-40B4-BE49-F238E27FC236}">
                <a16:creationId xmlns:a16="http://schemas.microsoft.com/office/drawing/2014/main" id="{02DD338C-DDEE-1837-5978-89758EDF8FC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41842" y="2951704"/>
            <a:ext cx="650432" cy="94028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D7B095-66D2-3150-A065-C3D25C064720}"/>
              </a:ext>
            </a:extLst>
          </p:cNvPr>
          <p:cNvSpPr txBox="1"/>
          <p:nvPr/>
        </p:nvSpPr>
        <p:spPr>
          <a:xfrm>
            <a:off x="7374132" y="1826069"/>
            <a:ext cx="4042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F6EDB3-8597-71F1-AEAC-A92DB57D8269}"/>
              </a:ext>
            </a:extLst>
          </p:cNvPr>
          <p:cNvSpPr txBox="1"/>
          <p:nvPr/>
        </p:nvSpPr>
        <p:spPr>
          <a:xfrm>
            <a:off x="5865361" y="379039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</a:t>
            </a:r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2C246F46-1F63-AF9D-4FEF-1FF0B04CB6E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6642" y="2672789"/>
            <a:ext cx="14224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" name="Freeform 8">
            <a:extLst>
              <a:ext uri="{FF2B5EF4-FFF2-40B4-BE49-F238E27FC236}">
                <a16:creationId xmlns:a16="http://schemas.microsoft.com/office/drawing/2014/main" id="{C99A872E-2CFD-D9F2-886D-0B30A5CFF422}"/>
              </a:ext>
            </a:extLst>
          </p:cNvPr>
          <p:cNvSpPr/>
          <p:nvPr/>
        </p:nvSpPr>
        <p:spPr>
          <a:xfrm>
            <a:off x="4420020" y="2331782"/>
            <a:ext cx="2939956" cy="1627887"/>
          </a:xfrm>
          <a:custGeom>
            <a:avLst/>
            <a:gdLst>
              <a:gd name="connsiteX0" fmla="*/ 0 w 2204967"/>
              <a:gd name="connsiteY0" fmla="*/ 0 h 1287804"/>
              <a:gd name="connsiteX1" fmla="*/ 1358260 w 2204967"/>
              <a:gd name="connsiteY1" fmla="*/ 1287804 h 1287804"/>
              <a:gd name="connsiteX2" fmla="*/ 1358260 w 2204967"/>
              <a:gd name="connsiteY2" fmla="*/ 1287804 h 1287804"/>
              <a:gd name="connsiteX3" fmla="*/ 2204967 w 2204967"/>
              <a:gd name="connsiteY3" fmla="*/ 17641 h 128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4967" h="1287804">
                <a:moveTo>
                  <a:pt x="0" y="0"/>
                </a:moveTo>
                <a:lnTo>
                  <a:pt x="1358260" y="1287804"/>
                </a:lnTo>
                <a:lnTo>
                  <a:pt x="1358260" y="1287804"/>
                </a:lnTo>
                <a:lnTo>
                  <a:pt x="2204967" y="17641"/>
                </a:lnTo>
              </a:path>
            </a:pathLst>
          </a:custGeom>
          <a:ln w="38100" cmpd="sng">
            <a:solidFill>
              <a:srgbClr val="FF0000"/>
            </a:solidFill>
            <a:prstDash val="dash"/>
            <a:headEnd type="triangle"/>
            <a:tailEnd type="triangle"/>
          </a:ln>
        </p:spPr>
        <p:txBody>
          <a:bodyPr vert="horz" wrap="non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r" defTabSz="1219170" rtl="0" fontAlgn="base">
              <a:spcBef>
                <a:spcPct val="0"/>
              </a:spcBef>
              <a:spcAft>
                <a:spcPct val="0"/>
              </a:spcAft>
            </a:pPr>
            <a:endParaRPr lang="en-US" sz="2667" b="1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8A5E6A-AFAF-2553-584A-7CF37B622813}"/>
              </a:ext>
            </a:extLst>
          </p:cNvPr>
          <p:cNvSpPr txBox="1"/>
          <p:nvPr/>
        </p:nvSpPr>
        <p:spPr>
          <a:xfrm>
            <a:off x="3467844" y="208246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cxnSp>
        <p:nvCxnSpPr>
          <p:cNvPr id="39" name="Straight Connector 11">
            <a:extLst>
              <a:ext uri="{FF2B5EF4-FFF2-40B4-BE49-F238E27FC236}">
                <a16:creationId xmlns:a16="http://schemas.microsoft.com/office/drawing/2014/main" id="{8592388E-ED87-0022-EEBF-735575D0AAA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4642" y="2334068"/>
            <a:ext cx="15240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CCC667C-DD3A-D598-9B18-3A892CE567A8}"/>
              </a:ext>
            </a:extLst>
          </p:cNvPr>
          <p:cNvSpPr txBox="1"/>
          <p:nvPr/>
        </p:nvSpPr>
        <p:spPr>
          <a:xfrm>
            <a:off x="10964525" y="1341815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E9AA9-9CCF-695D-F3E7-9BAFD758A77B}"/>
              </a:ext>
            </a:extLst>
          </p:cNvPr>
          <p:cNvSpPr txBox="1"/>
          <p:nvPr/>
        </p:nvSpPr>
        <p:spPr>
          <a:xfrm>
            <a:off x="9127345" y="1341815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Provider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38C06-CD55-024E-5C14-DCFB5C70553F}"/>
              </a:ext>
            </a:extLst>
          </p:cNvPr>
          <p:cNvSpPr txBox="1"/>
          <p:nvPr/>
        </p:nvSpPr>
        <p:spPr>
          <a:xfrm>
            <a:off x="9343257" y="178329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Peer</a:t>
            </a:r>
          </a:p>
        </p:txBody>
      </p:sp>
      <p:cxnSp>
        <p:nvCxnSpPr>
          <p:cNvPr id="9" name="Straight Arrow Connector 42">
            <a:extLst>
              <a:ext uri="{FF2B5EF4-FFF2-40B4-BE49-F238E27FC236}">
                <a16:creationId xmlns:a16="http://schemas.microsoft.com/office/drawing/2014/main" id="{CF69442D-E2E1-C94C-8B80-219E6553F67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14262" y="4959700"/>
            <a:ext cx="1727200" cy="2116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639F9F-CA36-657A-11DF-0D6D9E7F778F}"/>
              </a:ext>
            </a:extLst>
          </p:cNvPr>
          <p:cNvSpPr txBox="1"/>
          <p:nvPr/>
        </p:nvSpPr>
        <p:spPr>
          <a:xfrm>
            <a:off x="8258240" y="4719935"/>
            <a:ext cx="25755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/>
              <a:t>traffic </a:t>
            </a:r>
            <a:r>
              <a:rPr lang="en-US" sz="2400" u="sng" dirty="0"/>
              <a:t>not</a:t>
            </a:r>
            <a:r>
              <a:rPr lang="en-US" sz="2400" dirty="0"/>
              <a:t> allowed</a:t>
            </a:r>
          </a:p>
        </p:txBody>
      </p:sp>
    </p:spTree>
    <p:extLst>
      <p:ext uri="{BB962C8B-B14F-4D97-AF65-F5344CB8AC3E}">
        <p14:creationId xmlns:p14="http://schemas.microsoft.com/office/powerpoint/2010/main" val="344508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74D9C-5F71-9700-3409-0E32C31A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3B80F2C-A3A8-30F3-D1D5-3EBAE9808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1ADBEA-E4FE-87BE-A1F8-C5AEBD02E8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9" y="1397003"/>
            <a:ext cx="9118601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Routing Techniques, cont’d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state routing protocol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Intra-domain vs. Inter-domain Routing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Business relationship among </a:t>
            </a:r>
            <a:r>
              <a:rPr lang="en-US" dirty="0" err="1">
                <a:solidFill>
                  <a:srgbClr val="C00000"/>
                </a:solidFill>
              </a:rPr>
              <a:t>ASes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/>
              <a:t>Part 3: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vs. DV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Gao-Rexford Rules for Selecting and Exporting Path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Joining BGP and IGP Information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BGP protocol details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1EBA9B-DC2B-823A-57AF-B36133A4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730" y="2246444"/>
            <a:ext cx="1633870" cy="282878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B5CBD63-303F-B85E-9220-C80D078B20E5}"/>
              </a:ext>
            </a:extLst>
          </p:cNvPr>
          <p:cNvSpPr/>
          <p:nvPr/>
        </p:nvSpPr>
        <p:spPr>
          <a:xfrm rot="10800000">
            <a:off x="11190512" y="3886200"/>
            <a:ext cx="685800" cy="2286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90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6E2F1-17DB-24C2-415A-7B8B25146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4" name="Oval 7213">
            <a:extLst>
              <a:ext uri="{FF2B5EF4-FFF2-40B4-BE49-F238E27FC236}">
                <a16:creationId xmlns:a16="http://schemas.microsoft.com/office/drawing/2014/main" id="{7E564FFC-8AE2-A198-72B9-CD6682109ADF}"/>
              </a:ext>
            </a:extLst>
          </p:cNvPr>
          <p:cNvSpPr/>
          <p:nvPr/>
        </p:nvSpPr>
        <p:spPr>
          <a:xfrm>
            <a:off x="9463121" y="1809065"/>
            <a:ext cx="2576479" cy="2544723"/>
          </a:xfrm>
          <a:prstGeom prst="ellipse">
            <a:avLst/>
          </a:prstGeom>
          <a:solidFill>
            <a:srgbClr val="C5C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07" name="Oval 7206">
            <a:extLst>
              <a:ext uri="{FF2B5EF4-FFF2-40B4-BE49-F238E27FC236}">
                <a16:creationId xmlns:a16="http://schemas.microsoft.com/office/drawing/2014/main" id="{D932D984-5DEB-4CFF-1310-8B22538E5F88}"/>
              </a:ext>
            </a:extLst>
          </p:cNvPr>
          <p:cNvSpPr/>
          <p:nvPr/>
        </p:nvSpPr>
        <p:spPr>
          <a:xfrm>
            <a:off x="7997465" y="4516796"/>
            <a:ext cx="2795271" cy="2207460"/>
          </a:xfrm>
          <a:prstGeom prst="ellipse">
            <a:avLst/>
          </a:prstGeom>
          <a:solidFill>
            <a:srgbClr val="C5C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06" name="Oval 7205">
            <a:extLst>
              <a:ext uri="{FF2B5EF4-FFF2-40B4-BE49-F238E27FC236}">
                <a16:creationId xmlns:a16="http://schemas.microsoft.com/office/drawing/2014/main" id="{AD0363F1-DBD8-C949-2A7A-5E4A9A58F369}"/>
              </a:ext>
            </a:extLst>
          </p:cNvPr>
          <p:cNvSpPr/>
          <p:nvPr/>
        </p:nvSpPr>
        <p:spPr>
          <a:xfrm>
            <a:off x="6040395" y="2427828"/>
            <a:ext cx="3256005" cy="1991772"/>
          </a:xfrm>
          <a:prstGeom prst="ellipse">
            <a:avLst/>
          </a:prstGeom>
          <a:solidFill>
            <a:srgbClr val="C5C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1EA0ABE-22A7-CFE2-3917-BDB985F4D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Does Internet Look Like?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44FE99-FD0C-C3B5-F14C-7E6DC36FD911}"/>
              </a:ext>
            </a:extLst>
          </p:cNvPr>
          <p:cNvSpPr/>
          <p:nvPr/>
        </p:nvSpPr>
        <p:spPr>
          <a:xfrm>
            <a:off x="6682079" y="3109224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EE02CC-9A56-4E08-84F4-DB322DD123ED}"/>
              </a:ext>
            </a:extLst>
          </p:cNvPr>
          <p:cNvSpPr/>
          <p:nvPr/>
        </p:nvSpPr>
        <p:spPr>
          <a:xfrm>
            <a:off x="7444079" y="3109224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FD3917-B695-5595-E338-8FBFAEE27C94}"/>
              </a:ext>
            </a:extLst>
          </p:cNvPr>
          <p:cNvSpPr/>
          <p:nvPr/>
        </p:nvSpPr>
        <p:spPr>
          <a:xfrm>
            <a:off x="7115593" y="3660610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46F995-D338-A1BD-3BB4-1501CCB9C8C4}"/>
              </a:ext>
            </a:extLst>
          </p:cNvPr>
          <p:cNvSpPr/>
          <p:nvPr/>
        </p:nvSpPr>
        <p:spPr>
          <a:xfrm>
            <a:off x="7901279" y="3947424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D24FF-4F33-CB11-9A70-A691695CE397}"/>
              </a:ext>
            </a:extLst>
          </p:cNvPr>
          <p:cNvSpPr/>
          <p:nvPr/>
        </p:nvSpPr>
        <p:spPr>
          <a:xfrm>
            <a:off x="8282279" y="3185733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A52873-3433-6AC5-067F-36156B0E64EE}"/>
              </a:ext>
            </a:extLst>
          </p:cNvPr>
          <p:cNvSpPr/>
          <p:nvPr/>
        </p:nvSpPr>
        <p:spPr>
          <a:xfrm>
            <a:off x="8378465" y="4895462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A49774-E819-9BB9-CC38-3534CAF5FA2E}"/>
              </a:ext>
            </a:extLst>
          </p:cNvPr>
          <p:cNvSpPr/>
          <p:nvPr/>
        </p:nvSpPr>
        <p:spPr>
          <a:xfrm>
            <a:off x="9597665" y="4631371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E7EB50-B872-0711-35B4-9342AAF1B7BF}"/>
              </a:ext>
            </a:extLst>
          </p:cNvPr>
          <p:cNvSpPr/>
          <p:nvPr/>
        </p:nvSpPr>
        <p:spPr>
          <a:xfrm>
            <a:off x="8759465" y="5733662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C0CEB4-8AC5-7264-9B9E-1146F91FDD6A}"/>
              </a:ext>
            </a:extLst>
          </p:cNvPr>
          <p:cNvSpPr/>
          <p:nvPr/>
        </p:nvSpPr>
        <p:spPr>
          <a:xfrm>
            <a:off x="9919970" y="5413485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8F4305-13F4-AA5F-E53D-1E2313CD0611}"/>
              </a:ext>
            </a:extLst>
          </p:cNvPr>
          <p:cNvSpPr/>
          <p:nvPr/>
        </p:nvSpPr>
        <p:spPr>
          <a:xfrm>
            <a:off x="9920320" y="2552791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70169C-38E3-302B-81D3-56529C45E1E8}"/>
              </a:ext>
            </a:extLst>
          </p:cNvPr>
          <p:cNvSpPr/>
          <p:nvPr/>
        </p:nvSpPr>
        <p:spPr>
          <a:xfrm>
            <a:off x="10682320" y="2552791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EB4A-C0FC-734E-403B-5F16D72E1CCE}"/>
              </a:ext>
            </a:extLst>
          </p:cNvPr>
          <p:cNvSpPr/>
          <p:nvPr/>
        </p:nvSpPr>
        <p:spPr>
          <a:xfrm>
            <a:off x="10001738" y="3770192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0A245A-429E-E513-2737-2288E1FD3689}"/>
              </a:ext>
            </a:extLst>
          </p:cNvPr>
          <p:cNvSpPr/>
          <p:nvPr/>
        </p:nvSpPr>
        <p:spPr>
          <a:xfrm>
            <a:off x="11139520" y="3390991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761D2BB3-83A8-F84A-AF21-6C4A034985B3}"/>
              </a:ext>
            </a:extLst>
          </p:cNvPr>
          <p:cNvSpPr/>
          <p:nvPr/>
        </p:nvSpPr>
        <p:spPr>
          <a:xfrm>
            <a:off x="11139520" y="2120991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449334D9-91F8-160C-41F5-C574699C3569}"/>
              </a:ext>
            </a:extLst>
          </p:cNvPr>
          <p:cNvSpPr/>
          <p:nvPr/>
        </p:nvSpPr>
        <p:spPr>
          <a:xfrm>
            <a:off x="10158188" y="2005662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42DE4225-E7B1-FEF8-A411-F832E715E471}"/>
              </a:ext>
            </a:extLst>
          </p:cNvPr>
          <p:cNvSpPr/>
          <p:nvPr/>
        </p:nvSpPr>
        <p:spPr>
          <a:xfrm>
            <a:off x="11063322" y="3924391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3AA4D8D8-D9B3-F4E1-23FA-B56B4D9BACB6}"/>
              </a:ext>
            </a:extLst>
          </p:cNvPr>
          <p:cNvSpPr/>
          <p:nvPr/>
        </p:nvSpPr>
        <p:spPr>
          <a:xfrm>
            <a:off x="11403319" y="2705191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0F3F7B-6B27-23FE-AC8D-F709C69419E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10225120" y="2705191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9EECBB-F540-2865-6CB8-18DDF0BC5BB0}"/>
              </a:ext>
            </a:extLst>
          </p:cNvPr>
          <p:cNvCxnSpPr>
            <a:cxnSpLocks/>
            <a:stCxn id="18" idx="1"/>
            <a:endCxn id="12" idx="0"/>
          </p:cNvCxnSpPr>
          <p:nvPr/>
        </p:nvCxnSpPr>
        <p:spPr>
          <a:xfrm flipH="1">
            <a:off x="10072720" y="2310137"/>
            <a:ext cx="352168" cy="2426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0BB2ED-F9F7-4C77-BFA2-3586AD1031CB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10834720" y="2273391"/>
            <a:ext cx="306455" cy="27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E122A4-5DFA-5385-677B-797DE569150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0834720" y="2857591"/>
            <a:ext cx="4572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597971B-3E1A-87B5-69B3-7D258F4D1109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10306538" y="3543391"/>
            <a:ext cx="832982" cy="379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705410-4275-E191-8893-2202C479761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1444320" y="3009666"/>
            <a:ext cx="225699" cy="372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510F16-02AE-B51E-4077-A72D11FA55E8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072720" y="2857591"/>
            <a:ext cx="81418" cy="9126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75808-B67A-60D1-7379-2E80686CA041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H="1" flipV="1">
            <a:off x="11291920" y="3695791"/>
            <a:ext cx="38102" cy="246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loud 44">
            <a:extLst>
              <a:ext uri="{FF2B5EF4-FFF2-40B4-BE49-F238E27FC236}">
                <a16:creationId xmlns:a16="http://schemas.microsoft.com/office/drawing/2014/main" id="{F92C09EF-EFA6-E62A-0B20-8DDA79626758}"/>
              </a:ext>
            </a:extLst>
          </p:cNvPr>
          <p:cNvSpPr/>
          <p:nvPr/>
        </p:nvSpPr>
        <p:spPr>
          <a:xfrm>
            <a:off x="8050145" y="2624908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3DE77AC0-7280-F045-75FA-FD8E866A66C9}"/>
              </a:ext>
            </a:extLst>
          </p:cNvPr>
          <p:cNvSpPr/>
          <p:nvPr/>
        </p:nvSpPr>
        <p:spPr>
          <a:xfrm>
            <a:off x="6995117" y="2624908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E732E8F8-6802-D986-5300-4C44DD9B50A3}"/>
              </a:ext>
            </a:extLst>
          </p:cNvPr>
          <p:cNvSpPr/>
          <p:nvPr/>
        </p:nvSpPr>
        <p:spPr>
          <a:xfrm>
            <a:off x="6320129" y="3739722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3EE04E9-9B62-53DB-4681-E1A324A495D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986879" y="3261624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71D983B-6F0C-769A-C91F-E489214A4E2B}"/>
              </a:ext>
            </a:extLst>
          </p:cNvPr>
          <p:cNvCxnSpPr>
            <a:cxnSpLocks/>
            <a:stCxn id="47" idx="3"/>
            <a:endCxn id="2" idx="2"/>
          </p:cNvCxnSpPr>
          <p:nvPr/>
        </p:nvCxnSpPr>
        <p:spPr>
          <a:xfrm flipV="1">
            <a:off x="6586829" y="3414024"/>
            <a:ext cx="247650" cy="343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F29E4-AB61-D48A-6635-1E21206D490B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6834479" y="3414024"/>
            <a:ext cx="433514" cy="246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C088D-4F2D-034C-2BEA-AFABD242127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420393" y="3813010"/>
            <a:ext cx="480886" cy="286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94EC656-ECF0-ACDC-AED3-3016E55248A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7596479" y="3414024"/>
            <a:ext cx="4572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941A570-8476-ED50-A437-5EED7B26CCB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7748879" y="3261624"/>
            <a:ext cx="533400" cy="76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Connector 7170">
            <a:extLst>
              <a:ext uri="{FF2B5EF4-FFF2-40B4-BE49-F238E27FC236}">
                <a16:creationId xmlns:a16="http://schemas.microsoft.com/office/drawing/2014/main" id="{8258B0CE-5BCD-18EC-64BC-772332EF529E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8206079" y="3490533"/>
            <a:ext cx="228600" cy="609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Connector 7173">
            <a:extLst>
              <a:ext uri="{FF2B5EF4-FFF2-40B4-BE49-F238E27FC236}">
                <a16:creationId xmlns:a16="http://schemas.microsoft.com/office/drawing/2014/main" id="{9D1337F0-6960-278A-5B9D-A132820181AB}"/>
              </a:ext>
            </a:extLst>
          </p:cNvPr>
          <p:cNvCxnSpPr>
            <a:cxnSpLocks/>
            <a:stCxn id="6" idx="0"/>
            <a:endCxn id="45" idx="1"/>
          </p:cNvCxnSpPr>
          <p:nvPr/>
        </p:nvCxnSpPr>
        <p:spPr>
          <a:xfrm flipH="1" flipV="1">
            <a:off x="8316845" y="2929383"/>
            <a:ext cx="117834" cy="25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785BBAB7-BF4F-F043-E3B2-A28485029F7E}"/>
              </a:ext>
            </a:extLst>
          </p:cNvPr>
          <p:cNvCxnSpPr>
            <a:cxnSpLocks/>
            <a:stCxn id="3" idx="0"/>
            <a:endCxn id="46" idx="1"/>
          </p:cNvCxnSpPr>
          <p:nvPr/>
        </p:nvCxnSpPr>
        <p:spPr>
          <a:xfrm flipH="1" flipV="1">
            <a:off x="7261817" y="2929383"/>
            <a:ext cx="334662" cy="1798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0" name="Cloud 7179">
            <a:extLst>
              <a:ext uri="{FF2B5EF4-FFF2-40B4-BE49-F238E27FC236}">
                <a16:creationId xmlns:a16="http://schemas.microsoft.com/office/drawing/2014/main" id="{9D7D3DD5-8E1B-A52D-E811-D6C6188091FF}"/>
              </a:ext>
            </a:extLst>
          </p:cNvPr>
          <p:cNvSpPr/>
          <p:nvPr/>
        </p:nvSpPr>
        <p:spPr>
          <a:xfrm>
            <a:off x="8227095" y="5436551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1" name="Cloud 7180">
            <a:extLst>
              <a:ext uri="{FF2B5EF4-FFF2-40B4-BE49-F238E27FC236}">
                <a16:creationId xmlns:a16="http://schemas.microsoft.com/office/drawing/2014/main" id="{7B99AC16-D6FF-70A1-02B0-98DD0DC1E26C}"/>
              </a:ext>
            </a:extLst>
          </p:cNvPr>
          <p:cNvSpPr/>
          <p:nvPr/>
        </p:nvSpPr>
        <p:spPr>
          <a:xfrm>
            <a:off x="9682103" y="6002490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2" name="Cloud 7181">
            <a:extLst>
              <a:ext uri="{FF2B5EF4-FFF2-40B4-BE49-F238E27FC236}">
                <a16:creationId xmlns:a16="http://schemas.microsoft.com/office/drawing/2014/main" id="{192FA172-88D9-58E3-C30D-5195971E41C1}"/>
              </a:ext>
            </a:extLst>
          </p:cNvPr>
          <p:cNvSpPr/>
          <p:nvPr/>
        </p:nvSpPr>
        <p:spPr>
          <a:xfrm>
            <a:off x="8759465" y="6307290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83" name="Straight Connector 7182">
            <a:extLst>
              <a:ext uri="{FF2B5EF4-FFF2-40B4-BE49-F238E27FC236}">
                <a16:creationId xmlns:a16="http://schemas.microsoft.com/office/drawing/2014/main" id="{A1D646B1-6260-012F-4397-8385803F08B3}"/>
              </a:ext>
            </a:extLst>
          </p:cNvPr>
          <p:cNvCxnSpPr>
            <a:cxnSpLocks/>
            <a:stCxn id="7180" idx="3"/>
            <a:endCxn id="7" idx="2"/>
          </p:cNvCxnSpPr>
          <p:nvPr/>
        </p:nvCxnSpPr>
        <p:spPr>
          <a:xfrm flipV="1">
            <a:off x="8493795" y="5200262"/>
            <a:ext cx="37070" cy="253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6" name="Straight Connector 7185">
            <a:extLst>
              <a:ext uri="{FF2B5EF4-FFF2-40B4-BE49-F238E27FC236}">
                <a16:creationId xmlns:a16="http://schemas.microsoft.com/office/drawing/2014/main" id="{A4AED868-B6F8-2B42-DB77-044F85D6075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8683265" y="5200262"/>
            <a:ext cx="2286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Connector 7188">
            <a:extLst>
              <a:ext uri="{FF2B5EF4-FFF2-40B4-BE49-F238E27FC236}">
                <a16:creationId xmlns:a16="http://schemas.microsoft.com/office/drawing/2014/main" id="{82C82C32-8343-3022-54D6-2C655334D990}"/>
              </a:ext>
            </a:extLst>
          </p:cNvPr>
          <p:cNvCxnSpPr>
            <a:cxnSpLocks/>
            <a:stCxn id="7182" idx="3"/>
            <a:endCxn id="9" idx="2"/>
          </p:cNvCxnSpPr>
          <p:nvPr/>
        </p:nvCxnSpPr>
        <p:spPr>
          <a:xfrm flipH="1" flipV="1">
            <a:off x="8911865" y="6038462"/>
            <a:ext cx="114300" cy="286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Connector 7191">
            <a:extLst>
              <a:ext uri="{FF2B5EF4-FFF2-40B4-BE49-F238E27FC236}">
                <a16:creationId xmlns:a16="http://schemas.microsoft.com/office/drawing/2014/main" id="{18069857-211F-7390-0EC9-3EAA426A2E66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9064265" y="5565885"/>
            <a:ext cx="855705" cy="320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Connector 7194">
            <a:extLst>
              <a:ext uri="{FF2B5EF4-FFF2-40B4-BE49-F238E27FC236}">
                <a16:creationId xmlns:a16="http://schemas.microsoft.com/office/drawing/2014/main" id="{6325FB6B-7E67-56CE-2848-4466381BD9E9}"/>
              </a:ext>
            </a:extLst>
          </p:cNvPr>
          <p:cNvCxnSpPr>
            <a:cxnSpLocks/>
            <a:endCxn id="7181" idx="3"/>
          </p:cNvCxnSpPr>
          <p:nvPr/>
        </p:nvCxnSpPr>
        <p:spPr>
          <a:xfrm flipH="1">
            <a:off x="9948803" y="5718285"/>
            <a:ext cx="123567" cy="301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Connector 7196">
            <a:extLst>
              <a:ext uri="{FF2B5EF4-FFF2-40B4-BE49-F238E27FC236}">
                <a16:creationId xmlns:a16="http://schemas.microsoft.com/office/drawing/2014/main" id="{57EB35C7-1188-D5BD-7D50-DEB941E3F415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 flipV="1">
            <a:off x="9750065" y="4936171"/>
            <a:ext cx="322305" cy="477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Connector 7199">
            <a:extLst>
              <a:ext uri="{FF2B5EF4-FFF2-40B4-BE49-F238E27FC236}">
                <a16:creationId xmlns:a16="http://schemas.microsoft.com/office/drawing/2014/main" id="{8C0175F4-B461-D4EA-712E-11B9B0B52B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8683265" y="4783771"/>
            <a:ext cx="914400" cy="2640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Connector 7202">
            <a:extLst>
              <a:ext uri="{FF2B5EF4-FFF2-40B4-BE49-F238E27FC236}">
                <a16:creationId xmlns:a16="http://schemas.microsoft.com/office/drawing/2014/main" id="{3723B508-F0B7-1145-4971-5A5515E1831E}"/>
              </a:ext>
            </a:extLst>
          </p:cNvPr>
          <p:cNvCxnSpPr>
            <a:cxnSpLocks/>
          </p:cNvCxnSpPr>
          <p:nvPr/>
        </p:nvCxnSpPr>
        <p:spPr>
          <a:xfrm flipH="1">
            <a:off x="9064265" y="4936171"/>
            <a:ext cx="542667" cy="789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3" name="Rectangle 3">
            <a:extLst>
              <a:ext uri="{FF2B5EF4-FFF2-40B4-BE49-F238E27FC236}">
                <a16:creationId xmlns:a16="http://schemas.microsoft.com/office/drawing/2014/main" id="{5762E885-64B7-BF8A-5F9B-B9D8BFA3D4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197" y="1152072"/>
            <a:ext cx="6430053" cy="55721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Internet is a network of networks.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In fact, the Internet is made of a collection of Autonomous Systems (AS) 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An AS (sometimes called </a:t>
            </a:r>
            <a:r>
              <a:rPr lang="en-US" sz="2800" dirty="0">
                <a:solidFill>
                  <a:srgbClr val="C00000"/>
                </a:solidFill>
              </a:rPr>
              <a:t>“domain”</a:t>
            </a:r>
            <a:r>
              <a:rPr lang="en-US" sz="2800" dirty="0"/>
              <a:t>) is one or more local networks, all under a single administrative control.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Currently over 100,000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Example: AT&amp;T, IBM, UofT, etc.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Each AS is assigned a unique </a:t>
            </a:r>
            <a:r>
              <a:rPr lang="en-US" sz="2800" dirty="0">
                <a:solidFill>
                  <a:srgbClr val="C00000"/>
                </a:solidFill>
              </a:rPr>
              <a:t>32-bit number</a:t>
            </a:r>
            <a:r>
              <a:rPr lang="en-US" sz="2800" dirty="0"/>
              <a:t> (ASN), e.g., UofT is 239</a:t>
            </a:r>
          </a:p>
        </p:txBody>
      </p:sp>
      <p:sp>
        <p:nvSpPr>
          <p:cNvPr id="7234" name="TextBox 7233">
            <a:extLst>
              <a:ext uri="{FF2B5EF4-FFF2-40B4-BE49-F238E27FC236}">
                <a16:creationId xmlns:a16="http://schemas.microsoft.com/office/drawing/2014/main" id="{3756A7D5-226C-6C7B-F25D-5B0F202E5DFF}"/>
              </a:ext>
            </a:extLst>
          </p:cNvPr>
          <p:cNvSpPr txBox="1"/>
          <p:nvPr/>
        </p:nvSpPr>
        <p:spPr>
          <a:xfrm>
            <a:off x="6972460" y="1905000"/>
            <a:ext cx="9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1</a:t>
            </a:r>
          </a:p>
        </p:txBody>
      </p:sp>
      <p:sp>
        <p:nvSpPr>
          <p:cNvPr id="7235" name="TextBox 7234">
            <a:extLst>
              <a:ext uri="{FF2B5EF4-FFF2-40B4-BE49-F238E27FC236}">
                <a16:creationId xmlns:a16="http://schemas.microsoft.com/office/drawing/2014/main" id="{344D0630-DDE0-AAA7-C17B-FA54BD80B1EF}"/>
              </a:ext>
            </a:extLst>
          </p:cNvPr>
          <p:cNvSpPr txBox="1"/>
          <p:nvPr/>
        </p:nvSpPr>
        <p:spPr>
          <a:xfrm>
            <a:off x="10424888" y="1394001"/>
            <a:ext cx="9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2</a:t>
            </a:r>
          </a:p>
        </p:txBody>
      </p:sp>
      <p:sp>
        <p:nvSpPr>
          <p:cNvPr id="7236" name="TextBox 7235">
            <a:extLst>
              <a:ext uri="{FF2B5EF4-FFF2-40B4-BE49-F238E27FC236}">
                <a16:creationId xmlns:a16="http://schemas.microsoft.com/office/drawing/2014/main" id="{5E5FD5DE-66D4-42EE-2901-E57C1BEFC275}"/>
              </a:ext>
            </a:extLst>
          </p:cNvPr>
          <p:cNvSpPr txBox="1"/>
          <p:nvPr/>
        </p:nvSpPr>
        <p:spPr>
          <a:xfrm>
            <a:off x="10942980" y="5714943"/>
            <a:ext cx="952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AS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18A39E-B20D-3F12-7AD6-D5B9E804A072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053679" y="4252224"/>
            <a:ext cx="477186" cy="643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7EF50FA-9179-6D79-A469-1FF0BE56566E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9750065" y="4074992"/>
            <a:ext cx="404073" cy="5563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50EB8EB-A369-E68D-A696-23F447D738E3}"/>
              </a:ext>
            </a:extLst>
          </p:cNvPr>
          <p:cNvSpPr txBox="1"/>
          <p:nvPr/>
        </p:nvSpPr>
        <p:spPr>
          <a:xfrm>
            <a:off x="5722070" y="4820378"/>
            <a:ext cx="174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Border Routers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A79D78-CA99-4F61-5358-EB8527CE4983}"/>
              </a:ext>
            </a:extLst>
          </p:cNvPr>
          <p:cNvCxnSpPr>
            <a:cxnSpLocks/>
          </p:cNvCxnSpPr>
          <p:nvPr/>
        </p:nvCxnSpPr>
        <p:spPr>
          <a:xfrm flipV="1">
            <a:off x="6580016" y="4156134"/>
            <a:ext cx="1228975" cy="67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65AF90-A211-D453-C1C3-D600E990B657}"/>
              </a:ext>
            </a:extLst>
          </p:cNvPr>
          <p:cNvCxnSpPr>
            <a:cxnSpLocks/>
            <a:stCxn id="28" idx="0"/>
          </p:cNvCxnSpPr>
          <p:nvPr/>
        </p:nvCxnSpPr>
        <p:spPr>
          <a:xfrm>
            <a:off x="6596603" y="4820378"/>
            <a:ext cx="1781284" cy="22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BA0754-4AFE-A58C-0FE6-97C5B122958B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6596603" y="3922592"/>
            <a:ext cx="3352200" cy="897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EE7D86-215C-28D8-398D-3DE22C8A4E9D}"/>
              </a:ext>
            </a:extLst>
          </p:cNvPr>
          <p:cNvSpPr txBox="1"/>
          <p:nvPr/>
        </p:nvSpPr>
        <p:spPr>
          <a:xfrm>
            <a:off x="8162152" y="1475585"/>
            <a:ext cx="1749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Interior Routers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DAEB8AD-9D85-A575-12FB-668C8FD4FDB6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598840" y="1783362"/>
            <a:ext cx="437845" cy="1398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2DC07D-2764-5092-9D7D-E6B5DDE44091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9036685" y="1783362"/>
            <a:ext cx="831694" cy="882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0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353AA-738A-2A6B-EA77-CE4785318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3985957-FB30-4419-C05A-91D66563E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Structure of the Internet in 1990</a:t>
            </a:r>
          </a:p>
        </p:txBody>
      </p:sp>
      <p:pic>
        <p:nvPicPr>
          <p:cNvPr id="2" name="Picture 15" descr="f04-01-9780123850591 copy">
            <a:extLst>
              <a:ext uri="{FF2B5EF4-FFF2-40B4-BE49-F238E27FC236}">
                <a16:creationId xmlns:a16="http://schemas.microsoft.com/office/drawing/2014/main" id="{A4DC60BE-5F0C-5412-3EAF-061EC212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7" y="2209800"/>
            <a:ext cx="79216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6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0CDB1-2D61-486D-5E68-F41369DCC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6" name="Oval 7205">
            <a:extLst>
              <a:ext uri="{FF2B5EF4-FFF2-40B4-BE49-F238E27FC236}">
                <a16:creationId xmlns:a16="http://schemas.microsoft.com/office/drawing/2014/main" id="{52099F04-34F7-D100-CB8A-C386C9A808B4}"/>
              </a:ext>
            </a:extLst>
          </p:cNvPr>
          <p:cNvSpPr/>
          <p:nvPr/>
        </p:nvSpPr>
        <p:spPr>
          <a:xfrm>
            <a:off x="7728147" y="2667000"/>
            <a:ext cx="4235253" cy="2590800"/>
          </a:xfrm>
          <a:prstGeom prst="ellipse">
            <a:avLst/>
          </a:prstGeom>
          <a:solidFill>
            <a:srgbClr val="C5C000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1399BB6-AC1C-0007-9A2B-72C5B5B7B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DV and LS are Intra-domain Routing Protocols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77BBBE-5799-8B48-DFFD-D1423590C8E9}"/>
              </a:ext>
            </a:extLst>
          </p:cNvPr>
          <p:cNvSpPr/>
          <p:nvPr/>
        </p:nvSpPr>
        <p:spPr>
          <a:xfrm>
            <a:off x="8595008" y="3021093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>
                <a:solidFill>
                  <a:schemeClr val="tx1"/>
                </a:solidFill>
              </a:rPr>
              <a:t>A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8DF05B-8A2E-B4E7-412D-0EF167005A86}"/>
              </a:ext>
            </a:extLst>
          </p:cNvPr>
          <p:cNvSpPr/>
          <p:nvPr/>
        </p:nvSpPr>
        <p:spPr>
          <a:xfrm>
            <a:off x="9633397" y="3325893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496CC5-76E4-44B0-6A00-63EBAFEE4644}"/>
              </a:ext>
            </a:extLst>
          </p:cNvPr>
          <p:cNvSpPr/>
          <p:nvPr/>
        </p:nvSpPr>
        <p:spPr>
          <a:xfrm>
            <a:off x="8725441" y="4646350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B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AE296-4078-59B5-EB48-4E3370AF9BAD}"/>
              </a:ext>
            </a:extLst>
          </p:cNvPr>
          <p:cNvSpPr/>
          <p:nvPr/>
        </p:nvSpPr>
        <p:spPr>
          <a:xfrm>
            <a:off x="10581071" y="4697284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825B1-934D-0A5F-1830-6D92EDFE2519}"/>
              </a:ext>
            </a:extLst>
          </p:cNvPr>
          <p:cNvSpPr/>
          <p:nvPr/>
        </p:nvSpPr>
        <p:spPr>
          <a:xfrm>
            <a:off x="10885871" y="3539308"/>
            <a:ext cx="304800" cy="30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0" dirty="0">
                <a:solidFill>
                  <a:schemeClr val="tx1"/>
                </a:solidFill>
              </a:rPr>
              <a:t>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D06B8425-EA47-8BD2-4596-67343FE5132A}"/>
              </a:ext>
            </a:extLst>
          </p:cNvPr>
          <p:cNvSpPr/>
          <p:nvPr/>
        </p:nvSpPr>
        <p:spPr>
          <a:xfrm>
            <a:off x="10731854" y="2960320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46" name="Cloud 45">
            <a:extLst>
              <a:ext uri="{FF2B5EF4-FFF2-40B4-BE49-F238E27FC236}">
                <a16:creationId xmlns:a16="http://schemas.microsoft.com/office/drawing/2014/main" id="{CE5B3D1A-4D43-DD2E-43D6-D22BE15D2622}"/>
              </a:ext>
            </a:extLst>
          </p:cNvPr>
          <p:cNvSpPr/>
          <p:nvPr/>
        </p:nvSpPr>
        <p:spPr>
          <a:xfrm>
            <a:off x="9538956" y="2716293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Cloud 46">
            <a:extLst>
              <a:ext uri="{FF2B5EF4-FFF2-40B4-BE49-F238E27FC236}">
                <a16:creationId xmlns:a16="http://schemas.microsoft.com/office/drawing/2014/main" id="{A096D452-99D8-BF62-C348-5E510B05C8A3}"/>
              </a:ext>
            </a:extLst>
          </p:cNvPr>
          <p:cNvSpPr/>
          <p:nvPr/>
        </p:nvSpPr>
        <p:spPr>
          <a:xfrm>
            <a:off x="8150852" y="3922793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rgbClr val="C00000"/>
                </a:solidFill>
              </a:rPr>
              <a:t>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7E41669-655F-7E65-D100-F98D77BCC64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8899808" y="3173493"/>
            <a:ext cx="733589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194872E-DF00-2536-480D-DD2487D9092E}"/>
              </a:ext>
            </a:extLst>
          </p:cNvPr>
          <p:cNvCxnSpPr>
            <a:cxnSpLocks/>
            <a:stCxn id="47" idx="3"/>
            <a:endCxn id="2" idx="2"/>
          </p:cNvCxnSpPr>
          <p:nvPr/>
        </p:nvCxnSpPr>
        <p:spPr>
          <a:xfrm flipV="1">
            <a:off x="8417552" y="3325893"/>
            <a:ext cx="329856" cy="6143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80E6B8-765F-DADA-8F12-1AF6998AFDED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8747408" y="3325893"/>
            <a:ext cx="130433" cy="1320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986F43-E1EB-E6D6-75B4-158C184A46F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030241" y="4798750"/>
            <a:ext cx="1550830" cy="509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4013A7A-F981-B5A1-4860-15FA0739C9F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9785797" y="3630693"/>
            <a:ext cx="947674" cy="10665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F1C518-AE56-C441-F799-CED75E9B3FC3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9938197" y="3478293"/>
            <a:ext cx="947674" cy="213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Connector 7170">
            <a:extLst>
              <a:ext uri="{FF2B5EF4-FFF2-40B4-BE49-F238E27FC236}">
                <a16:creationId xmlns:a16="http://schemas.microsoft.com/office/drawing/2014/main" id="{1689184F-AB68-A662-77CF-167A830562E0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10885871" y="3844108"/>
            <a:ext cx="152400" cy="1005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4" name="Straight Connector 7173">
            <a:extLst>
              <a:ext uri="{FF2B5EF4-FFF2-40B4-BE49-F238E27FC236}">
                <a16:creationId xmlns:a16="http://schemas.microsoft.com/office/drawing/2014/main" id="{34BED116-08D1-C3F2-DE6D-286DC65C0418}"/>
              </a:ext>
            </a:extLst>
          </p:cNvPr>
          <p:cNvCxnSpPr>
            <a:cxnSpLocks/>
            <a:stCxn id="6" idx="0"/>
            <a:endCxn id="45" idx="1"/>
          </p:cNvCxnSpPr>
          <p:nvPr/>
        </p:nvCxnSpPr>
        <p:spPr>
          <a:xfrm flipH="1" flipV="1">
            <a:off x="10998554" y="3264795"/>
            <a:ext cx="39717" cy="274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045DFFBC-A060-DEF6-5241-EE859722990F}"/>
              </a:ext>
            </a:extLst>
          </p:cNvPr>
          <p:cNvCxnSpPr>
            <a:cxnSpLocks/>
            <a:stCxn id="3" idx="0"/>
            <a:endCxn id="46" idx="1"/>
          </p:cNvCxnSpPr>
          <p:nvPr/>
        </p:nvCxnSpPr>
        <p:spPr>
          <a:xfrm flipV="1">
            <a:off x="9785797" y="3020768"/>
            <a:ext cx="19859" cy="3051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3" name="Rectangle 3">
            <a:extLst>
              <a:ext uri="{FF2B5EF4-FFF2-40B4-BE49-F238E27FC236}">
                <a16:creationId xmlns:a16="http://schemas.microsoft.com/office/drawing/2014/main" id="{63B1EC88-BBB5-ADE4-0A72-956162B676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197" y="1152072"/>
            <a:ext cx="6430053" cy="55721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So far, we studied </a:t>
            </a:r>
            <a:r>
              <a:rPr lang="en-US" sz="2800" dirty="0">
                <a:solidFill>
                  <a:srgbClr val="C00000"/>
                </a:solidFill>
              </a:rPr>
              <a:t>“intra-domain” </a:t>
            </a:r>
            <a:r>
              <a:rPr lang="en-US" sz="2800" dirty="0"/>
              <a:t>routing, </a:t>
            </a:r>
            <a:r>
              <a:rPr lang="en-US" sz="2800" i="1" dirty="0"/>
              <a:t>i.e.</a:t>
            </a:r>
            <a:r>
              <a:rPr lang="en-US" sz="2800" dirty="0"/>
              <a:t>, how to route packets </a:t>
            </a:r>
            <a:r>
              <a:rPr lang="en-US" sz="2800" dirty="0">
                <a:solidFill>
                  <a:srgbClr val="C00000"/>
                </a:solidFill>
              </a:rPr>
              <a:t>within an AS (</a:t>
            </a:r>
            <a:r>
              <a:rPr lang="en-US" sz="2800" i="1" dirty="0">
                <a:solidFill>
                  <a:srgbClr val="C00000"/>
                </a:solidFill>
              </a:rPr>
              <a:t>i.e.</a:t>
            </a:r>
            <a:r>
              <a:rPr lang="en-US" sz="2800" dirty="0">
                <a:solidFill>
                  <a:srgbClr val="C00000"/>
                </a:solidFill>
              </a:rPr>
              <a:t>, domain)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We saw DV and LS as two examples of intra-domain routing protocols.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 both DV and LS, routers had the same goal (“policy”), </a:t>
            </a:r>
            <a:r>
              <a:rPr lang="en-US" sz="2400" i="1" dirty="0"/>
              <a:t>i.e.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C00000"/>
                </a:solidFill>
              </a:rPr>
              <a:t> choose the path that minimizes the cost.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That’s why they can be used for routing packets within an AS, as all routers are governed under a single administration, </a:t>
            </a:r>
            <a:r>
              <a:rPr lang="en-US" sz="2800" i="1" dirty="0"/>
              <a:t>i.e.</a:t>
            </a:r>
            <a:r>
              <a:rPr lang="en-US" sz="2800" dirty="0"/>
              <a:t>, the AS.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sp>
        <p:nvSpPr>
          <p:cNvPr id="7234" name="TextBox 7233">
            <a:extLst>
              <a:ext uri="{FF2B5EF4-FFF2-40B4-BE49-F238E27FC236}">
                <a16:creationId xmlns:a16="http://schemas.microsoft.com/office/drawing/2014/main" id="{FB67BAC6-E8A5-4BCE-3371-BD5B843D9873}"/>
              </a:ext>
            </a:extLst>
          </p:cNvPr>
          <p:cNvSpPr txBox="1"/>
          <p:nvPr/>
        </p:nvSpPr>
        <p:spPr>
          <a:xfrm>
            <a:off x="7728147" y="1542111"/>
            <a:ext cx="4235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This network is mine, and it is important to me to forward traffic along the path with minimum distance.</a:t>
            </a:r>
          </a:p>
          <a:p>
            <a:r>
              <a:rPr lang="en-CA" sz="1600" dirty="0"/>
              <a:t>So, I use DV or LS with distance as link cost.</a:t>
            </a:r>
          </a:p>
        </p:txBody>
      </p:sp>
    </p:spTree>
    <p:extLst>
      <p:ext uri="{BB962C8B-B14F-4D97-AF65-F5344CB8AC3E}">
        <p14:creationId xmlns:p14="http://schemas.microsoft.com/office/powerpoint/2010/main" val="67941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5CD1F-4DCB-8CBB-6AD2-C63ED605D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24931F7-6E9C-9A41-A39C-20C1E96C2B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Inter-Domain Routing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4D44F-C22D-7EDC-D84E-25A67B37B804}"/>
              </a:ext>
            </a:extLst>
          </p:cNvPr>
          <p:cNvSpPr/>
          <p:nvPr/>
        </p:nvSpPr>
        <p:spPr>
          <a:xfrm>
            <a:off x="7226138" y="3707695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09AA35-CCBF-6107-6C97-D9931010B30A}"/>
              </a:ext>
            </a:extLst>
          </p:cNvPr>
          <p:cNvSpPr/>
          <p:nvPr/>
        </p:nvSpPr>
        <p:spPr>
          <a:xfrm>
            <a:off x="7988138" y="3707695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9210A-62F5-A5C0-2098-D134BB52D459}"/>
              </a:ext>
            </a:extLst>
          </p:cNvPr>
          <p:cNvSpPr/>
          <p:nvPr/>
        </p:nvSpPr>
        <p:spPr>
          <a:xfrm>
            <a:off x="7659652" y="4259081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4E88AA-A335-B454-0E58-DCB225A733B6}"/>
              </a:ext>
            </a:extLst>
          </p:cNvPr>
          <p:cNvSpPr/>
          <p:nvPr/>
        </p:nvSpPr>
        <p:spPr>
          <a:xfrm>
            <a:off x="8445338" y="4545895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422C56-7957-483C-FD09-95296B1F9C05}"/>
              </a:ext>
            </a:extLst>
          </p:cNvPr>
          <p:cNvSpPr/>
          <p:nvPr/>
        </p:nvSpPr>
        <p:spPr>
          <a:xfrm>
            <a:off x="8826338" y="3784204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61E057-C7D4-F5B1-1B56-A593CCE228A4}"/>
              </a:ext>
            </a:extLst>
          </p:cNvPr>
          <p:cNvSpPr/>
          <p:nvPr/>
        </p:nvSpPr>
        <p:spPr>
          <a:xfrm>
            <a:off x="9087292" y="5229883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43F03E-2010-09DE-9AF6-D86467E92B9F}"/>
              </a:ext>
            </a:extLst>
          </p:cNvPr>
          <p:cNvSpPr/>
          <p:nvPr/>
        </p:nvSpPr>
        <p:spPr>
          <a:xfrm>
            <a:off x="9625184" y="5108685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B5CBB5-0DBE-2E52-CCB9-05DA300C8DAA}"/>
              </a:ext>
            </a:extLst>
          </p:cNvPr>
          <p:cNvSpPr/>
          <p:nvPr/>
        </p:nvSpPr>
        <p:spPr>
          <a:xfrm>
            <a:off x="8759465" y="5733662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1FDD16-CEB0-BF94-3690-520D419CE50D}"/>
              </a:ext>
            </a:extLst>
          </p:cNvPr>
          <p:cNvSpPr/>
          <p:nvPr/>
        </p:nvSpPr>
        <p:spPr>
          <a:xfrm>
            <a:off x="9919970" y="5413485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126F1-EAB8-4DBA-EFF1-E5508B9B67FC}"/>
              </a:ext>
            </a:extLst>
          </p:cNvPr>
          <p:cNvSpPr/>
          <p:nvPr/>
        </p:nvSpPr>
        <p:spPr>
          <a:xfrm>
            <a:off x="10274069" y="3464786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5A49B-C431-E40B-D0FB-D25018CA97CD}"/>
              </a:ext>
            </a:extLst>
          </p:cNvPr>
          <p:cNvSpPr/>
          <p:nvPr/>
        </p:nvSpPr>
        <p:spPr>
          <a:xfrm>
            <a:off x="10948382" y="2839530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376593-799E-600D-0AB1-DBA2F895EE87}"/>
              </a:ext>
            </a:extLst>
          </p:cNvPr>
          <p:cNvSpPr/>
          <p:nvPr/>
        </p:nvSpPr>
        <p:spPr>
          <a:xfrm>
            <a:off x="10571077" y="3921986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BA8C09-3179-60DF-EB08-5E04A3F5D92E}"/>
              </a:ext>
            </a:extLst>
          </p:cNvPr>
          <p:cNvSpPr/>
          <p:nvPr/>
        </p:nvSpPr>
        <p:spPr>
          <a:xfrm>
            <a:off x="11139520" y="3390991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C509E763-36BC-1A83-5C27-2781894BB85F}"/>
              </a:ext>
            </a:extLst>
          </p:cNvPr>
          <p:cNvSpPr/>
          <p:nvPr/>
        </p:nvSpPr>
        <p:spPr>
          <a:xfrm>
            <a:off x="10210800" y="3015098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0DF93588-BC5D-52A4-831C-AC69DE24C78E}"/>
              </a:ext>
            </a:extLst>
          </p:cNvPr>
          <p:cNvSpPr/>
          <p:nvPr/>
        </p:nvSpPr>
        <p:spPr>
          <a:xfrm>
            <a:off x="11063322" y="3924391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FE8D3A24-45B2-6AF8-A0F5-28585E50B59B}"/>
              </a:ext>
            </a:extLst>
          </p:cNvPr>
          <p:cNvSpPr/>
          <p:nvPr/>
        </p:nvSpPr>
        <p:spPr>
          <a:xfrm>
            <a:off x="11403319" y="2895600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9FA-5E1C-76FA-EFD3-8CE3DB736A85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0578869" y="2991930"/>
            <a:ext cx="369513" cy="625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4B9EC2-C26D-C792-8F61-14383EA7418A}"/>
              </a:ext>
            </a:extLst>
          </p:cNvPr>
          <p:cNvCxnSpPr>
            <a:cxnSpLocks/>
            <a:stCxn id="18" idx="1"/>
            <a:endCxn id="12" idx="0"/>
          </p:cNvCxnSpPr>
          <p:nvPr/>
        </p:nvCxnSpPr>
        <p:spPr>
          <a:xfrm flipH="1">
            <a:off x="10426469" y="3319573"/>
            <a:ext cx="51031" cy="1452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780096-30E4-76F9-7628-1B007C21258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11100782" y="3144330"/>
            <a:ext cx="191138" cy="246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E056AC4-80C6-8862-33C8-0D2E726262AF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10875877" y="3543391"/>
            <a:ext cx="263643" cy="5309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C7F73C-C1DB-89D6-8E04-B503BE11759F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11444320" y="3200075"/>
            <a:ext cx="225699" cy="372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6B613B-6B6E-A279-B0CC-03681E1024ED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426469" y="3769586"/>
            <a:ext cx="297008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90A396-82CE-B305-2D0F-4A1A6DC1E2F3}"/>
              </a:ext>
            </a:extLst>
          </p:cNvPr>
          <p:cNvCxnSpPr>
            <a:cxnSpLocks/>
            <a:stCxn id="19" idx="3"/>
            <a:endCxn id="15" idx="2"/>
          </p:cNvCxnSpPr>
          <p:nvPr/>
        </p:nvCxnSpPr>
        <p:spPr>
          <a:xfrm flipH="1" flipV="1">
            <a:off x="11291920" y="3695791"/>
            <a:ext cx="38102" cy="2460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loud 46">
            <a:extLst>
              <a:ext uri="{FF2B5EF4-FFF2-40B4-BE49-F238E27FC236}">
                <a16:creationId xmlns:a16="http://schemas.microsoft.com/office/drawing/2014/main" id="{C42D615E-9C18-6BA2-053B-11DEF0565479}"/>
              </a:ext>
            </a:extLst>
          </p:cNvPr>
          <p:cNvSpPr/>
          <p:nvPr/>
        </p:nvSpPr>
        <p:spPr>
          <a:xfrm>
            <a:off x="7035494" y="4312086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83C1DFD-BCE8-0E0B-0BA1-3BB6E56AEFE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530938" y="3860095"/>
            <a:ext cx="457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D3E8671-B3C0-548B-184C-CF576CAFA1E0}"/>
              </a:ext>
            </a:extLst>
          </p:cNvPr>
          <p:cNvCxnSpPr>
            <a:cxnSpLocks/>
            <a:stCxn id="47" idx="3"/>
            <a:endCxn id="2" idx="2"/>
          </p:cNvCxnSpPr>
          <p:nvPr/>
        </p:nvCxnSpPr>
        <p:spPr>
          <a:xfrm flipV="1">
            <a:off x="7302194" y="4012495"/>
            <a:ext cx="76344" cy="3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223F8F-BFA1-23C4-CB86-4C4DE058E365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7378538" y="4012495"/>
            <a:ext cx="433514" cy="2465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9C7B0DC-4451-F869-8310-A3EA7CFCC9C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964452" y="4411481"/>
            <a:ext cx="480886" cy="2868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EDAD9E4-C9AA-6596-17E2-4DDB955C36E9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8140538" y="4012495"/>
            <a:ext cx="4572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4431847-C2C9-67DD-EF2F-59BF2F3D8752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8292938" y="3860095"/>
            <a:ext cx="533400" cy="76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1" name="Straight Connector 7170">
            <a:extLst>
              <a:ext uri="{FF2B5EF4-FFF2-40B4-BE49-F238E27FC236}">
                <a16:creationId xmlns:a16="http://schemas.microsoft.com/office/drawing/2014/main" id="{E044C193-F3CA-EC0A-EA0C-B39A82DD4C26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>
          <a:xfrm flipV="1">
            <a:off x="8750138" y="4089004"/>
            <a:ext cx="228600" cy="6092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81" name="Cloud 7180">
            <a:extLst>
              <a:ext uri="{FF2B5EF4-FFF2-40B4-BE49-F238E27FC236}">
                <a16:creationId xmlns:a16="http://schemas.microsoft.com/office/drawing/2014/main" id="{74264B8C-9EC5-6BDF-3F83-39D723CE481C}"/>
              </a:ext>
            </a:extLst>
          </p:cNvPr>
          <p:cNvSpPr/>
          <p:nvPr/>
        </p:nvSpPr>
        <p:spPr>
          <a:xfrm>
            <a:off x="9682103" y="6002490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82" name="Cloud 7181">
            <a:extLst>
              <a:ext uri="{FF2B5EF4-FFF2-40B4-BE49-F238E27FC236}">
                <a16:creationId xmlns:a16="http://schemas.microsoft.com/office/drawing/2014/main" id="{FCA9A6A1-06DB-F297-5B72-9DECF4010F89}"/>
              </a:ext>
            </a:extLst>
          </p:cNvPr>
          <p:cNvSpPr/>
          <p:nvPr/>
        </p:nvSpPr>
        <p:spPr>
          <a:xfrm>
            <a:off x="9068898" y="6293001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186" name="Straight Connector 7185">
            <a:extLst>
              <a:ext uri="{FF2B5EF4-FFF2-40B4-BE49-F238E27FC236}">
                <a16:creationId xmlns:a16="http://schemas.microsoft.com/office/drawing/2014/main" id="{EF4D5115-5239-5984-8039-A3022C078FAB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911865" y="5534683"/>
            <a:ext cx="297753" cy="198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9" name="Straight Connector 7188">
            <a:extLst>
              <a:ext uri="{FF2B5EF4-FFF2-40B4-BE49-F238E27FC236}">
                <a16:creationId xmlns:a16="http://schemas.microsoft.com/office/drawing/2014/main" id="{2FB9E66D-BE79-111E-5A81-F83D829A85DB}"/>
              </a:ext>
            </a:extLst>
          </p:cNvPr>
          <p:cNvCxnSpPr>
            <a:cxnSpLocks/>
            <a:stCxn id="7182" idx="3"/>
            <a:endCxn id="9" idx="2"/>
          </p:cNvCxnSpPr>
          <p:nvPr/>
        </p:nvCxnSpPr>
        <p:spPr>
          <a:xfrm flipH="1" flipV="1">
            <a:off x="8911865" y="6038462"/>
            <a:ext cx="423733" cy="2719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2" name="Straight Connector 7191">
            <a:extLst>
              <a:ext uri="{FF2B5EF4-FFF2-40B4-BE49-F238E27FC236}">
                <a16:creationId xmlns:a16="http://schemas.microsoft.com/office/drawing/2014/main" id="{4F97AAED-E97A-D5A8-14BB-A3D43E7FBD9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9064265" y="5565885"/>
            <a:ext cx="855705" cy="320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5" name="Straight Connector 7194">
            <a:extLst>
              <a:ext uri="{FF2B5EF4-FFF2-40B4-BE49-F238E27FC236}">
                <a16:creationId xmlns:a16="http://schemas.microsoft.com/office/drawing/2014/main" id="{F3CFF039-F2CD-E5CD-9933-5A61AEE41696}"/>
              </a:ext>
            </a:extLst>
          </p:cNvPr>
          <p:cNvCxnSpPr>
            <a:cxnSpLocks/>
            <a:endCxn id="7181" idx="3"/>
          </p:cNvCxnSpPr>
          <p:nvPr/>
        </p:nvCxnSpPr>
        <p:spPr>
          <a:xfrm flipH="1">
            <a:off x="9948803" y="5718285"/>
            <a:ext cx="123567" cy="3016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7" name="Straight Connector 7196">
            <a:extLst>
              <a:ext uri="{FF2B5EF4-FFF2-40B4-BE49-F238E27FC236}">
                <a16:creationId xmlns:a16="http://schemas.microsoft.com/office/drawing/2014/main" id="{6289F2F3-B79D-0CE9-C1CA-55014247FE5A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H="1">
            <a:off x="9777584" y="5413485"/>
            <a:ext cx="2947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0" name="Straight Connector 7199">
            <a:extLst>
              <a:ext uri="{FF2B5EF4-FFF2-40B4-BE49-F238E27FC236}">
                <a16:creationId xmlns:a16="http://schemas.microsoft.com/office/drawing/2014/main" id="{28CC3754-10A4-0ACD-94F1-2C8233479BB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9392092" y="5261085"/>
            <a:ext cx="233092" cy="1211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3" name="Straight Connector 7202">
            <a:extLst>
              <a:ext uri="{FF2B5EF4-FFF2-40B4-BE49-F238E27FC236}">
                <a16:creationId xmlns:a16="http://schemas.microsoft.com/office/drawing/2014/main" id="{08E7720A-A343-CE26-FCA9-8AABA378BF39}"/>
              </a:ext>
            </a:extLst>
          </p:cNvPr>
          <p:cNvCxnSpPr>
            <a:cxnSpLocks/>
          </p:cNvCxnSpPr>
          <p:nvPr/>
        </p:nvCxnSpPr>
        <p:spPr>
          <a:xfrm flipH="1">
            <a:off x="9064265" y="5261085"/>
            <a:ext cx="551935" cy="4648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3" name="Rectangle 3">
            <a:extLst>
              <a:ext uri="{FF2B5EF4-FFF2-40B4-BE49-F238E27FC236}">
                <a16:creationId xmlns:a16="http://schemas.microsoft.com/office/drawing/2014/main" id="{F06BEF0A-50B7-CFF7-164E-80943A99B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197" y="1152072"/>
            <a:ext cx="6430053" cy="55721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Today's focus is </a:t>
            </a:r>
            <a:r>
              <a:rPr lang="en-US" sz="2800" dirty="0">
                <a:solidFill>
                  <a:srgbClr val="C00000"/>
                </a:solidFill>
              </a:rPr>
              <a:t>inter-domain</a:t>
            </a:r>
            <a:r>
              <a:rPr lang="en-US" sz="2800" dirty="0"/>
              <a:t> routing: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finding paths </a:t>
            </a:r>
            <a:r>
              <a:rPr lang="en-US" sz="2400" dirty="0">
                <a:solidFill>
                  <a:srgbClr val="C00000"/>
                </a:solidFill>
              </a:rPr>
              <a:t>between </a:t>
            </a:r>
            <a:r>
              <a:rPr lang="en-US" sz="2400" dirty="0" err="1">
                <a:solidFill>
                  <a:srgbClr val="C00000"/>
                </a:solidFill>
              </a:rPr>
              <a:t>ASes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C00000"/>
                </a:solidFill>
              </a:rPr>
              <a:t>AS graph: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graph of </a:t>
            </a:r>
            <a:r>
              <a:rPr lang="en-US" sz="2400" dirty="0" err="1"/>
              <a:t>ASes</a:t>
            </a:r>
            <a:r>
              <a:rPr lang="en-US" sz="2400" dirty="0"/>
              <a:t>, with the individual routers and hosts abstracted away. Each node is an AS.</a:t>
            </a:r>
          </a:p>
        </p:txBody>
      </p:sp>
      <p:sp>
        <p:nvSpPr>
          <p:cNvPr id="7234" name="TextBox 7233">
            <a:extLst>
              <a:ext uri="{FF2B5EF4-FFF2-40B4-BE49-F238E27FC236}">
                <a16:creationId xmlns:a16="http://schemas.microsoft.com/office/drawing/2014/main" id="{965B7645-A339-EA44-A21B-52A5FF6BD83F}"/>
              </a:ext>
            </a:extLst>
          </p:cNvPr>
          <p:cNvSpPr txBox="1"/>
          <p:nvPr/>
        </p:nvSpPr>
        <p:spPr>
          <a:xfrm>
            <a:off x="6938884" y="4868964"/>
            <a:ext cx="712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AS 1</a:t>
            </a:r>
          </a:p>
        </p:txBody>
      </p:sp>
      <p:sp>
        <p:nvSpPr>
          <p:cNvPr id="7235" name="TextBox 7234">
            <a:extLst>
              <a:ext uri="{FF2B5EF4-FFF2-40B4-BE49-F238E27FC236}">
                <a16:creationId xmlns:a16="http://schemas.microsoft.com/office/drawing/2014/main" id="{B4D88C8E-AC7A-A197-E954-385DB76237AC}"/>
              </a:ext>
            </a:extLst>
          </p:cNvPr>
          <p:cNvSpPr txBox="1"/>
          <p:nvPr/>
        </p:nvSpPr>
        <p:spPr>
          <a:xfrm>
            <a:off x="11150939" y="2181810"/>
            <a:ext cx="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AS 2</a:t>
            </a:r>
          </a:p>
        </p:txBody>
      </p:sp>
      <p:sp>
        <p:nvSpPr>
          <p:cNvPr id="7236" name="TextBox 7235">
            <a:extLst>
              <a:ext uri="{FF2B5EF4-FFF2-40B4-BE49-F238E27FC236}">
                <a16:creationId xmlns:a16="http://schemas.microsoft.com/office/drawing/2014/main" id="{7C77C95B-522C-71A4-1EA9-8C0BCF5B16C1}"/>
              </a:ext>
            </a:extLst>
          </p:cNvPr>
          <p:cNvSpPr txBox="1"/>
          <p:nvPr/>
        </p:nvSpPr>
        <p:spPr>
          <a:xfrm>
            <a:off x="10763625" y="6177001"/>
            <a:ext cx="6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AS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EE891C-BB72-BD82-460D-EBFA3C8BB2C8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597738" y="4850695"/>
            <a:ext cx="641954" cy="3791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B1CF46-C2B6-FFE3-7741-B897948CAA33}"/>
              </a:ext>
            </a:extLst>
          </p:cNvPr>
          <p:cNvCxnSpPr>
            <a:cxnSpLocks/>
            <a:stCxn id="8" idx="0"/>
            <a:endCxn id="14" idx="2"/>
          </p:cNvCxnSpPr>
          <p:nvPr/>
        </p:nvCxnSpPr>
        <p:spPr>
          <a:xfrm flipV="1">
            <a:off x="9777584" y="4226786"/>
            <a:ext cx="945893" cy="8818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7" name="Oval 7206">
            <a:extLst>
              <a:ext uri="{FF2B5EF4-FFF2-40B4-BE49-F238E27FC236}">
                <a16:creationId xmlns:a16="http://schemas.microsoft.com/office/drawing/2014/main" id="{AD82CAFF-90C5-6347-0D70-150E2FF5945D}"/>
              </a:ext>
            </a:extLst>
          </p:cNvPr>
          <p:cNvSpPr/>
          <p:nvPr/>
        </p:nvSpPr>
        <p:spPr>
          <a:xfrm>
            <a:off x="8683265" y="5058380"/>
            <a:ext cx="2109471" cy="1665875"/>
          </a:xfrm>
          <a:prstGeom prst="ellipse">
            <a:avLst/>
          </a:prstGeom>
          <a:solidFill>
            <a:srgbClr val="C5C00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CC01C4-2EC4-72AA-45E4-70C2C2A30903}"/>
              </a:ext>
            </a:extLst>
          </p:cNvPr>
          <p:cNvSpPr/>
          <p:nvPr/>
        </p:nvSpPr>
        <p:spPr>
          <a:xfrm>
            <a:off x="8404364" y="1603154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A9706E-796C-CE91-C159-C8A5A520EFB0}"/>
              </a:ext>
            </a:extLst>
          </p:cNvPr>
          <p:cNvSpPr/>
          <p:nvPr/>
        </p:nvSpPr>
        <p:spPr>
          <a:xfrm>
            <a:off x="9306699" y="1351586"/>
            <a:ext cx="304800" cy="3048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8670E12-8242-3C51-4921-FD401D72E589}"/>
              </a:ext>
            </a:extLst>
          </p:cNvPr>
          <p:cNvSpPr/>
          <p:nvPr/>
        </p:nvSpPr>
        <p:spPr>
          <a:xfrm>
            <a:off x="8848957" y="2113915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5A9BBC-2EB5-99B4-7814-D5014E64A87E}"/>
              </a:ext>
            </a:extLst>
          </p:cNvPr>
          <p:cNvSpPr/>
          <p:nvPr/>
        </p:nvSpPr>
        <p:spPr>
          <a:xfrm>
            <a:off x="9683260" y="2010025"/>
            <a:ext cx="304800" cy="304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B5177499-5994-566C-55C1-5E914D357913}"/>
              </a:ext>
            </a:extLst>
          </p:cNvPr>
          <p:cNvSpPr/>
          <p:nvPr/>
        </p:nvSpPr>
        <p:spPr>
          <a:xfrm>
            <a:off x="9326092" y="2467225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loud 34">
            <a:extLst>
              <a:ext uri="{FF2B5EF4-FFF2-40B4-BE49-F238E27FC236}">
                <a16:creationId xmlns:a16="http://schemas.microsoft.com/office/drawing/2014/main" id="{88DA5D24-6E0C-BF3F-6798-36A74ECF80BF}"/>
              </a:ext>
            </a:extLst>
          </p:cNvPr>
          <p:cNvSpPr/>
          <p:nvPr/>
        </p:nvSpPr>
        <p:spPr>
          <a:xfrm>
            <a:off x="8603968" y="2591099"/>
            <a:ext cx="533400" cy="304800"/>
          </a:xfrm>
          <a:prstGeom prst="cloud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247F09-3747-3535-A541-2035338877E7}"/>
              </a:ext>
            </a:extLst>
          </p:cNvPr>
          <p:cNvCxnSpPr>
            <a:cxnSpLocks/>
            <a:stCxn id="25" idx="0"/>
            <a:endCxn id="16" idx="3"/>
          </p:cNvCxnSpPr>
          <p:nvPr/>
        </p:nvCxnSpPr>
        <p:spPr>
          <a:xfrm flipH="1" flipV="1">
            <a:off x="8709164" y="1755554"/>
            <a:ext cx="292193" cy="358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2697E22-5B77-034F-B3CE-087234DAF406}"/>
              </a:ext>
            </a:extLst>
          </p:cNvPr>
          <p:cNvCxnSpPr>
            <a:cxnSpLocks/>
            <a:stCxn id="35" idx="3"/>
            <a:endCxn id="25" idx="2"/>
          </p:cNvCxnSpPr>
          <p:nvPr/>
        </p:nvCxnSpPr>
        <p:spPr>
          <a:xfrm flipV="1">
            <a:off x="8870668" y="2418715"/>
            <a:ext cx="130689" cy="1898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12CCF0-E14A-3DD3-AFB0-0CAF71E7EBA9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flipH="1">
            <a:off x="9153757" y="2162425"/>
            <a:ext cx="529503" cy="103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0333D22-D7E8-1516-3808-DA3E78B543BC}"/>
              </a:ext>
            </a:extLst>
          </p:cNvPr>
          <p:cNvCxnSpPr>
            <a:cxnSpLocks/>
            <a:stCxn id="27" idx="2"/>
            <a:endCxn id="32" idx="3"/>
          </p:cNvCxnSpPr>
          <p:nvPr/>
        </p:nvCxnSpPr>
        <p:spPr>
          <a:xfrm flipH="1">
            <a:off x="9592792" y="2314825"/>
            <a:ext cx="242868" cy="169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21C0D57-6A9F-8BAE-7E23-CBD707E8A6C3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>
          <a:xfrm flipH="1" flipV="1">
            <a:off x="9459099" y="1656386"/>
            <a:ext cx="376561" cy="3536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8C61EC-1CA9-ED01-F9FE-1692BBF1D66A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>
          <a:xfrm flipH="1">
            <a:off x="8709164" y="1503986"/>
            <a:ext cx="597535" cy="2515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B87DDA-82D1-A94E-7341-2CF5A20E37D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9001357" y="1656386"/>
            <a:ext cx="457742" cy="4575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8" name="Straight Connector 7227">
            <a:extLst>
              <a:ext uri="{FF2B5EF4-FFF2-40B4-BE49-F238E27FC236}">
                <a16:creationId xmlns:a16="http://schemas.microsoft.com/office/drawing/2014/main" id="{C02B101C-74E4-2B6A-FFFE-DB1EFF1E8725}"/>
              </a:ext>
            </a:extLst>
          </p:cNvPr>
          <p:cNvCxnSpPr>
            <a:cxnSpLocks/>
            <a:stCxn id="2" idx="0"/>
            <a:endCxn id="16" idx="2"/>
          </p:cNvCxnSpPr>
          <p:nvPr/>
        </p:nvCxnSpPr>
        <p:spPr>
          <a:xfrm flipV="1">
            <a:off x="7378538" y="1907954"/>
            <a:ext cx="1178226" cy="17997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9" name="Straight Connector 7228">
            <a:extLst>
              <a:ext uri="{FF2B5EF4-FFF2-40B4-BE49-F238E27FC236}">
                <a16:creationId xmlns:a16="http://schemas.microsoft.com/office/drawing/2014/main" id="{E5EF0965-C8CE-461A-6936-A6003C307D89}"/>
              </a:ext>
            </a:extLst>
          </p:cNvPr>
          <p:cNvCxnSpPr>
            <a:cxnSpLocks/>
            <a:stCxn id="21" idx="3"/>
            <a:endCxn id="13" idx="0"/>
          </p:cNvCxnSpPr>
          <p:nvPr/>
        </p:nvCxnSpPr>
        <p:spPr>
          <a:xfrm>
            <a:off x="9611499" y="1503986"/>
            <a:ext cx="1489283" cy="1335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9B49815-1123-7476-468F-DCBF2508DF9D}"/>
              </a:ext>
            </a:extLst>
          </p:cNvPr>
          <p:cNvSpPr/>
          <p:nvPr/>
        </p:nvSpPr>
        <p:spPr>
          <a:xfrm>
            <a:off x="8156224" y="1195878"/>
            <a:ext cx="1984873" cy="1831865"/>
          </a:xfrm>
          <a:prstGeom prst="ellipse">
            <a:avLst/>
          </a:prstGeom>
          <a:solidFill>
            <a:srgbClr val="C5C00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39" name="TextBox 7238">
            <a:extLst>
              <a:ext uri="{FF2B5EF4-FFF2-40B4-BE49-F238E27FC236}">
                <a16:creationId xmlns:a16="http://schemas.microsoft.com/office/drawing/2014/main" id="{472AD9E3-4BBE-0805-F3DE-23F6625C06B2}"/>
              </a:ext>
            </a:extLst>
          </p:cNvPr>
          <p:cNvSpPr txBox="1"/>
          <p:nvPr/>
        </p:nvSpPr>
        <p:spPr>
          <a:xfrm>
            <a:off x="9788035" y="1162927"/>
            <a:ext cx="638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AS 4</a:t>
            </a:r>
          </a:p>
        </p:txBody>
      </p:sp>
      <p:sp>
        <p:nvSpPr>
          <p:cNvPr id="7214" name="Oval 7213">
            <a:extLst>
              <a:ext uri="{FF2B5EF4-FFF2-40B4-BE49-F238E27FC236}">
                <a16:creationId xmlns:a16="http://schemas.microsoft.com/office/drawing/2014/main" id="{2295143A-E6ED-F443-9D8A-A2C9C2A73D5D}"/>
              </a:ext>
            </a:extLst>
          </p:cNvPr>
          <p:cNvSpPr/>
          <p:nvPr/>
        </p:nvSpPr>
        <p:spPr>
          <a:xfrm>
            <a:off x="10092877" y="2519550"/>
            <a:ext cx="2063926" cy="1990957"/>
          </a:xfrm>
          <a:prstGeom prst="ellipse">
            <a:avLst/>
          </a:prstGeom>
          <a:solidFill>
            <a:srgbClr val="C5C00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06" name="Oval 7205">
            <a:extLst>
              <a:ext uri="{FF2B5EF4-FFF2-40B4-BE49-F238E27FC236}">
                <a16:creationId xmlns:a16="http://schemas.microsoft.com/office/drawing/2014/main" id="{BA13CCB9-293E-16FA-E6BB-FC4C73F735EA}"/>
              </a:ext>
            </a:extLst>
          </p:cNvPr>
          <p:cNvSpPr/>
          <p:nvPr/>
        </p:nvSpPr>
        <p:spPr>
          <a:xfrm>
            <a:off x="6898805" y="3429000"/>
            <a:ext cx="2479356" cy="1598442"/>
          </a:xfrm>
          <a:prstGeom prst="ellipse">
            <a:avLst/>
          </a:prstGeom>
          <a:solidFill>
            <a:srgbClr val="C5C00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9256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0615D-ABCA-5FCE-D70D-213412F6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5ACC629-59F0-BFE0-DD76-47E186B9F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Inter-domain Routing is Challenging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2DACD4F-F267-7E74-7DF7-AF7A124371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11734800" cy="4927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When designing routing protocol for inter-domain routing, we are faced with challenges that did not exist in intra-domain routing.</a:t>
            </a:r>
          </a:p>
          <a:p>
            <a:pPr>
              <a:lnSpc>
                <a:spcPct val="90000"/>
              </a:lnSpc>
            </a:pPr>
            <a:r>
              <a:rPr lang="en-US" dirty="0"/>
              <a:t>These challenges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AS wants freedom to pick routes based on its </a:t>
            </a:r>
            <a:r>
              <a:rPr lang="en-US" u="sng" dirty="0">
                <a:solidFill>
                  <a:schemeClr val="accent2"/>
                </a:solidFill>
              </a:rPr>
              <a:t>own</a:t>
            </a:r>
            <a:r>
              <a:rPr lang="en-US" dirty="0"/>
              <a:t> </a:t>
            </a:r>
            <a:r>
              <a:rPr lang="en-US" u="sng" dirty="0">
                <a:solidFill>
                  <a:srgbClr val="C00000"/>
                </a:solidFill>
              </a:rPr>
              <a:t>local policy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“My traffic can’t be carried over my competitor’s network!”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“I don’t want to carry A’s traffic through my network!”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As a result, the policy is no longer just “least cost” policy.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AS’s policy could be different from others.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AS wants </a:t>
            </a:r>
            <a:r>
              <a:rPr lang="en-US" dirty="0">
                <a:solidFill>
                  <a:srgbClr val="C00000"/>
                </a:solidFill>
              </a:rPr>
              <a:t>autonomy.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Each AS wants to choose its own intra-domain routing protocol.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AS wants </a:t>
            </a:r>
            <a:r>
              <a:rPr lang="en-US" dirty="0">
                <a:solidFill>
                  <a:srgbClr val="C00000"/>
                </a:solidFill>
              </a:rPr>
              <a:t>privacy.</a:t>
            </a:r>
          </a:p>
          <a:p>
            <a:pPr lvl="2">
              <a:lnSpc>
                <a:spcPct val="90000"/>
              </a:lnSpc>
            </a:pPr>
            <a:r>
              <a:rPr lang="en-US" dirty="0" err="1"/>
              <a:t>ASes</a:t>
            </a:r>
            <a:r>
              <a:rPr lang="en-US" dirty="0"/>
              <a:t> don’t like to share their network topology, local policies, intra-domain routing protocol, etc.</a:t>
            </a:r>
          </a:p>
        </p:txBody>
      </p:sp>
    </p:spTree>
    <p:extLst>
      <p:ext uri="{BB962C8B-B14F-4D97-AF65-F5344CB8AC3E}">
        <p14:creationId xmlns:p14="http://schemas.microsoft.com/office/powerpoint/2010/main" val="290153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Choice of Routing Algorithm for Interdomain routing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295400"/>
            <a:ext cx="11328402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Intra-domain routing: Link State (LS) and Distance Vector (DV)</a:t>
            </a:r>
          </a:p>
          <a:p>
            <a:pPr>
              <a:lnSpc>
                <a:spcPct val="90000"/>
              </a:lnSpc>
            </a:pPr>
            <a:r>
              <a:rPr lang="en-US" dirty="0"/>
              <a:t>Can we use them for inter-domain routing, too?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LS</a:t>
            </a:r>
            <a:r>
              <a:rPr lang="en-US" dirty="0"/>
              <a:t> offers </a:t>
            </a:r>
            <a:r>
              <a:rPr lang="en-US" dirty="0">
                <a:solidFill>
                  <a:srgbClr val="C00000"/>
                </a:solidFill>
              </a:rPr>
              <a:t>no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privacy</a:t>
            </a:r>
            <a:r>
              <a:rPr lang="en-US" dirty="0"/>
              <a:t> (broadcasts all network information) and </a:t>
            </a:r>
            <a:r>
              <a:rPr lang="en-US" dirty="0">
                <a:solidFill>
                  <a:srgbClr val="C00000"/>
                </a:solidFill>
              </a:rPr>
              <a:t>limits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autonomy</a:t>
            </a:r>
            <a:r>
              <a:rPr lang="en-US" dirty="0"/>
              <a:t> (need agreement on metric)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DV</a:t>
            </a:r>
            <a:r>
              <a:rPr lang="en-US" dirty="0"/>
              <a:t> is a decent starting point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Per-destination updates by intermediate nodes give us a hook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But, wasn’t designed to implement AS local policy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… and is vulnerable to loops if shortest paths not taken</a:t>
            </a:r>
          </a:p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“Border Gateway Protocol” (BGP) </a:t>
            </a:r>
            <a:r>
              <a:rPr lang="en-US" dirty="0"/>
              <a:t>is “the” protocol for inter-domain routing that extends DV ideas to accommodate policy.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before talking about BGP, we need to talk about the business relationship among </a:t>
            </a:r>
            <a:r>
              <a:rPr lang="en-US" dirty="0" err="1"/>
              <a:t>ASes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029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Business Relationships Shape Topology and Policy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06398" y="1219200"/>
            <a:ext cx="7366002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business relationship among </a:t>
            </a:r>
            <a:r>
              <a:rPr lang="en-US" dirty="0" err="1"/>
              <a:t>ASes</a:t>
            </a:r>
            <a:r>
              <a:rPr lang="en-US" dirty="0"/>
              <a:t> shapes their policy.</a:t>
            </a:r>
          </a:p>
          <a:p>
            <a:pPr>
              <a:lnSpc>
                <a:spcPct val="90000"/>
              </a:lnSpc>
            </a:pPr>
            <a:r>
              <a:rPr lang="en-US" dirty="0"/>
              <a:t>Three basic kinds of relationships between </a:t>
            </a:r>
            <a:r>
              <a:rPr lang="en-US" dirty="0" err="1"/>
              <a:t>ASes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AS A can be AS B’s </a:t>
            </a:r>
            <a:r>
              <a:rPr lang="en-US" i="1" dirty="0">
                <a:solidFill>
                  <a:srgbClr val="C00000"/>
                </a:solidFill>
              </a:rPr>
              <a:t>customer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A can be AS B’s </a:t>
            </a:r>
            <a:r>
              <a:rPr lang="en-US" i="1" dirty="0">
                <a:solidFill>
                  <a:srgbClr val="008000"/>
                </a:solidFill>
              </a:rPr>
              <a:t>provider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 A can be AS B’s </a:t>
            </a:r>
            <a:r>
              <a:rPr lang="en-US" i="1" dirty="0">
                <a:solidFill>
                  <a:schemeClr val="accent2"/>
                </a:solidFill>
              </a:rPr>
              <a:t>peer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Business implications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Customer</a:t>
            </a:r>
            <a:r>
              <a:rPr lang="en-US" dirty="0"/>
              <a:t> pays </a:t>
            </a:r>
            <a:r>
              <a:rPr lang="en-US" dirty="0">
                <a:solidFill>
                  <a:srgbClr val="008000"/>
                </a:solidFill>
              </a:rPr>
              <a:t>provider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008000"/>
                </a:solidFill>
              </a:rPr>
              <a:t>Peers</a:t>
            </a:r>
            <a:r>
              <a:rPr lang="en-US" dirty="0"/>
              <a:t> don’t pay each other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 forward traffic for you and you forward roughly equal traffic for 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60AD0A-B9AF-9EBB-2E10-FE10B21D9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660434"/>
            <a:ext cx="4286702" cy="15771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BE97A5-92D0-9DB0-CCBA-A982D9468C7C}"/>
              </a:ext>
            </a:extLst>
          </p:cNvPr>
          <p:cNvSpPr/>
          <p:nvPr/>
        </p:nvSpPr>
        <p:spPr>
          <a:xfrm>
            <a:off x="8153400" y="3488879"/>
            <a:ext cx="3340444" cy="11366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600" dirty="0"/>
              <a:t>Provider    	   Customer</a:t>
            </a:r>
          </a:p>
          <a:p>
            <a:pPr algn="ctr"/>
            <a:r>
              <a:rPr lang="en-CA" sz="1600" dirty="0"/>
              <a:t>Peer                        Peer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DBD3-2755-57A0-BDCF-B2D89C784B5A}"/>
              </a:ext>
            </a:extLst>
          </p:cNvPr>
          <p:cNvSpPr/>
          <p:nvPr/>
        </p:nvSpPr>
        <p:spPr>
          <a:xfrm>
            <a:off x="8610600" y="3276600"/>
            <a:ext cx="2426044" cy="42455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Relationship between </a:t>
            </a:r>
            <a:r>
              <a:rPr lang="en-CA" sz="1400" dirty="0" err="1"/>
              <a:t>ASes</a:t>
            </a:r>
            <a:endParaRPr lang="en-CA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3073F2C-0A7C-69EF-8D7E-2581730183FE}"/>
              </a:ext>
            </a:extLst>
          </p:cNvPr>
          <p:cNvCxnSpPr>
            <a:cxnSpLocks/>
          </p:cNvCxnSpPr>
          <p:nvPr/>
        </p:nvCxnSpPr>
        <p:spPr>
          <a:xfrm>
            <a:off x="9296400" y="3955080"/>
            <a:ext cx="1066800" cy="0"/>
          </a:xfrm>
          <a:prstGeom prst="straightConnector1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C4B41FA-27B9-1BFD-584C-193F9C7A72E3}"/>
              </a:ext>
            </a:extLst>
          </p:cNvPr>
          <p:cNvCxnSpPr>
            <a:cxnSpLocks/>
          </p:cNvCxnSpPr>
          <p:nvPr/>
        </p:nvCxnSpPr>
        <p:spPr>
          <a:xfrm>
            <a:off x="9296400" y="4168280"/>
            <a:ext cx="990600" cy="0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9DF3FF2-0896-E9A6-645F-BB82D0F9DA4A}"/>
              </a:ext>
            </a:extLst>
          </p:cNvPr>
          <p:cNvSpPr txBox="1"/>
          <p:nvPr/>
        </p:nvSpPr>
        <p:spPr>
          <a:xfrm>
            <a:off x="7613822" y="12954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Relationship Graph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FA78B5-A010-874B-EA82-E000ED86A226}"/>
              </a:ext>
            </a:extLst>
          </p:cNvPr>
          <p:cNvSpPr txBox="1"/>
          <p:nvPr/>
        </p:nvSpPr>
        <p:spPr>
          <a:xfrm>
            <a:off x="7926857" y="4904883"/>
            <a:ext cx="40365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The direction of edges in an AS Relationship Graph has nothing to do with the direction of traffic.</a:t>
            </a:r>
          </a:p>
        </p:txBody>
      </p:sp>
    </p:spTree>
    <p:extLst>
      <p:ext uri="{BB962C8B-B14F-4D97-AF65-F5344CB8AC3E}">
        <p14:creationId xmlns:p14="http://schemas.microsoft.com/office/powerpoint/2010/main" val="2906926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1 -- introduction</Template>
  <TotalTime>50322</TotalTime>
  <Words>1016</Words>
  <Application>Microsoft Office PowerPoint</Application>
  <PresentationFormat>Widescreen</PresentationFormat>
  <Paragraphs>225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Wingdings</vt:lpstr>
      <vt:lpstr>dan-berkeley-nlp-v1</vt:lpstr>
      <vt:lpstr>Photo Editor Photo</vt:lpstr>
      <vt:lpstr>CSC358: Principles of Computer Networks </vt:lpstr>
      <vt:lpstr>Today</vt:lpstr>
      <vt:lpstr>What Does Internet Look Like?</vt:lpstr>
      <vt:lpstr>The Structure of the Internet in 1990</vt:lpstr>
      <vt:lpstr>DV and LS are Intra-domain Routing Protocols</vt:lpstr>
      <vt:lpstr>Inter-Domain Routing</vt:lpstr>
      <vt:lpstr>Inter-domain Routing is Challenging</vt:lpstr>
      <vt:lpstr>Choice of Routing Algorithm for Interdomain routing</vt:lpstr>
      <vt:lpstr>Business Relationships Shape Topology and Policy</vt:lpstr>
      <vt:lpstr>Why Peering? (It’s All About Money)</vt:lpstr>
      <vt:lpstr>ASes Provide “Transit” Between Their Customers; (It’s All About Money)</vt:lpstr>
      <vt:lpstr>Peers Do Not Provide Transit Between Other Peers (It’s All About Money)</vt:lpstr>
      <vt:lpstr>An AS Only Carries Traffic to/from Its Own Customers over a Peering link (It’s All About Money)</vt:lpstr>
      <vt:lpstr>ASes Do Not Provide “Transit” Between Their Providers (It’s All About Money)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 </dc:title>
  <cp:lastModifiedBy>Erfan Meskar</cp:lastModifiedBy>
  <cp:revision>2069</cp:revision>
  <cp:lastPrinted>2018-08-28T05:21:10Z</cp:lastPrinted>
  <dcterms:created xsi:type="dcterms:W3CDTF">2004-08-27T04:16:05Z</dcterms:created>
  <dcterms:modified xsi:type="dcterms:W3CDTF">2025-03-13T20:31:03Z</dcterms:modified>
</cp:coreProperties>
</file>